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7"/>
  </p:notesMasterIdLst>
  <p:sldIdLst>
    <p:sldId id="338" r:id="rId2"/>
    <p:sldId id="291" r:id="rId3"/>
    <p:sldId id="289" r:id="rId4"/>
    <p:sldId id="296" r:id="rId5"/>
    <p:sldId id="339" r:id="rId6"/>
    <p:sldId id="297" r:id="rId7"/>
    <p:sldId id="304" r:id="rId8"/>
    <p:sldId id="305" r:id="rId9"/>
    <p:sldId id="303" r:id="rId10"/>
    <p:sldId id="306" r:id="rId11"/>
    <p:sldId id="307" r:id="rId12"/>
    <p:sldId id="341" r:id="rId13"/>
    <p:sldId id="309" r:id="rId14"/>
    <p:sldId id="308" r:id="rId15"/>
    <p:sldId id="340" r:id="rId16"/>
    <p:sldId id="311" r:id="rId17"/>
    <p:sldId id="312" r:id="rId18"/>
    <p:sldId id="313" r:id="rId19"/>
    <p:sldId id="342" r:id="rId20"/>
    <p:sldId id="315" r:id="rId21"/>
    <p:sldId id="343" r:id="rId22"/>
    <p:sldId id="337" r:id="rId23"/>
    <p:sldId id="316" r:id="rId24"/>
    <p:sldId id="314" r:id="rId25"/>
    <p:sldId id="336" r:id="rId26"/>
    <p:sldId id="344" r:id="rId27"/>
    <p:sldId id="319" r:id="rId28"/>
    <p:sldId id="345" r:id="rId29"/>
    <p:sldId id="320" r:id="rId30"/>
    <p:sldId id="346" r:id="rId31"/>
    <p:sldId id="321" r:id="rId32"/>
    <p:sldId id="322" r:id="rId33"/>
    <p:sldId id="323" r:id="rId34"/>
    <p:sldId id="324" r:id="rId35"/>
    <p:sldId id="347" r:id="rId36"/>
    <p:sldId id="325" r:id="rId37"/>
    <p:sldId id="326" r:id="rId38"/>
    <p:sldId id="327" r:id="rId39"/>
    <p:sldId id="328" r:id="rId40"/>
    <p:sldId id="349" r:id="rId41"/>
    <p:sldId id="348" r:id="rId42"/>
    <p:sldId id="331" r:id="rId43"/>
    <p:sldId id="333" r:id="rId44"/>
    <p:sldId id="332" r:id="rId45"/>
    <p:sldId id="335" r:id="rId46"/>
  </p:sldIdLst>
  <p:sldSz cx="9144000" cy="5143500" type="screen16x9"/>
  <p:notesSz cx="6858000" cy="9144000"/>
  <p:embeddedFontLst>
    <p:embeddedFont>
      <p:font typeface="Segoe Script" panose="030B0504020000000003" pitchFamily="66" charset="0"/>
      <p:regular r:id="rId48"/>
      <p:bold r:id="rId49"/>
    </p:embeddedFont>
    <p:embeddedFont>
      <p:font typeface="Shadows Into Light Two" panose="020B0604020202020204" charset="0"/>
      <p:regular r:id="rId50"/>
    </p:embeddedFont>
    <p:embeddedFont>
      <p:font typeface="Chivo Light" panose="020B0604020202020204" charset="0"/>
      <p:regular r:id="rId51"/>
      <p:bold r:id="rId52"/>
      <p:italic r:id="rId53"/>
      <p:boldItalic r:id="rId54"/>
    </p:embeddedFont>
    <p:embeddedFont>
      <p:font typeface="Calibri" panose="020F0502020204030204" pitchFamily="34" charset="0"/>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6E8"/>
    <a:srgbClr val="8FC963"/>
    <a:srgbClr val="FF9900"/>
    <a:srgbClr val="FF7C80"/>
    <a:srgbClr val="A0B0D0"/>
    <a:srgbClr val="FFB03B"/>
    <a:srgbClr val="FFCC99"/>
    <a:srgbClr val="90BF61"/>
    <a:srgbClr val="FF9999"/>
    <a:srgbClr val="57C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802EA-EEBB-4A5F-8F3F-9894A2CEF0FA}">
  <a:tblStyle styleId="{E78802EA-EEBB-4A5F-8F3F-9894A2CEF0F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5294" autoAdjust="0"/>
  </p:normalViewPr>
  <p:slideViewPr>
    <p:cSldViewPr snapToGrid="0">
      <p:cViewPr varScale="1">
        <p:scale>
          <a:sx n="91" d="100"/>
          <a:sy n="91" d="100"/>
        </p:scale>
        <p:origin x="66"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_rels/data17.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FF61BB-AF85-4CD3-90A6-10045AD5F94E}"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45964011-86EA-4D09-B456-100524430BB6}">
      <dgm:prSet phldrT="[Text]" custT="1"/>
      <dgm:spPr>
        <a:xfrm>
          <a:off x="1219731" y="0"/>
          <a:ext cx="2015005" cy="1119447"/>
        </a:xfrm>
        <a:solidFill>
          <a:srgbClr val="FCAE3B">
            <a:alpha val="90000"/>
            <a:tint val="40000"/>
            <a:hueOff val="0"/>
            <a:satOff val="0"/>
            <a:lumOff val="0"/>
            <a:alphaOff val="0"/>
          </a:srgbClr>
        </a:solidFill>
        <a:ln w="12700" cap="rnd" cmpd="sng" algn="ctr">
          <a:solidFill>
            <a:srgbClr val="FCAE3B">
              <a:alpha val="90000"/>
              <a:tint val="40000"/>
              <a:hueOff val="0"/>
              <a:satOff val="0"/>
              <a:lumOff val="0"/>
              <a:alphaOff val="0"/>
            </a:srgbClr>
          </a:solidFill>
          <a:prstDash val="solid"/>
        </a:ln>
        <a:effectLst>
          <a:outerShdw blurRad="38100" dist="25400" dir="5400000" rotWithShape="0">
            <a:srgbClr val="000000">
              <a:alpha val="35000"/>
            </a:srgbClr>
          </a:outerShdw>
        </a:effectLst>
      </dgm:spPr>
      <dgm:t>
        <a:bodyPr/>
        <a:lstStyle/>
        <a:p>
          <a:r>
            <a:rPr lang="en-US" altLang="en-US" sz="1800" dirty="0" smtClean="0">
              <a:solidFill>
                <a:schemeClr val="tx1"/>
              </a:solidFill>
              <a:latin typeface="Chivo Light" panose="020B0604020202020204" charset="0"/>
              <a:ea typeface="+mn-ea"/>
              <a:cs typeface="+mn-cs"/>
            </a:rPr>
            <a:t>Rights of individuals to receive equal treatment</a:t>
          </a:r>
          <a:endParaRPr lang="en-US" sz="1800" dirty="0">
            <a:solidFill>
              <a:schemeClr val="tx1"/>
            </a:solidFill>
            <a:latin typeface="Chivo Light" panose="020B0604020202020204" charset="0"/>
          </a:endParaRPr>
        </a:p>
      </dgm:t>
    </dgm:pt>
    <dgm:pt modelId="{AEFAD171-90ED-4836-A7D2-C40A15DE5058}" type="parTrans" cxnId="{02C13DFC-F931-4D7B-9007-4581B8886469}">
      <dgm:prSet/>
      <dgm:spPr/>
      <dgm:t>
        <a:bodyPr/>
        <a:lstStyle/>
        <a:p>
          <a:endParaRPr lang="en-US"/>
        </a:p>
      </dgm:t>
    </dgm:pt>
    <dgm:pt modelId="{342A1B64-BF0E-4D50-9AEB-B9FAB158671B}" type="sibTrans" cxnId="{02C13DFC-F931-4D7B-9007-4581B8886469}">
      <dgm:prSet/>
      <dgm:spPr/>
      <dgm:t>
        <a:bodyPr/>
        <a:lstStyle/>
        <a:p>
          <a:endParaRPr lang="en-US"/>
        </a:p>
      </dgm:t>
    </dgm:pt>
    <dgm:pt modelId="{14C4860A-F9A4-4C55-A405-488024CED76E}">
      <dgm:prSet phldrT="[Text]"/>
      <dgm:spPr/>
      <dgm:t>
        <a:bodyPr/>
        <a:lstStyle/>
        <a:p>
          <a:endParaRPr lang="en-US" dirty="0"/>
        </a:p>
      </dgm:t>
    </dgm:pt>
    <dgm:pt modelId="{29197470-73C1-416A-89FF-FBAA841F4F77}" type="parTrans" cxnId="{BF1E220B-6AA1-4485-80D1-B8D850700F6C}">
      <dgm:prSet/>
      <dgm:spPr/>
      <dgm:t>
        <a:bodyPr/>
        <a:lstStyle/>
        <a:p>
          <a:endParaRPr lang="en-US"/>
        </a:p>
      </dgm:t>
    </dgm:pt>
    <dgm:pt modelId="{5E21D287-5661-4970-ABC5-4B07693FEFA5}" type="sibTrans" cxnId="{BF1E220B-6AA1-4485-80D1-B8D850700F6C}">
      <dgm:prSet/>
      <dgm:spPr/>
      <dgm:t>
        <a:bodyPr/>
        <a:lstStyle/>
        <a:p>
          <a:endParaRPr lang="en-US"/>
        </a:p>
      </dgm:t>
    </dgm:pt>
    <dgm:pt modelId="{2DE23B30-ECD1-4464-8254-AE7BD1CF7E0A}">
      <dgm:prSet phldrT="[Text]" phldr="1"/>
      <dgm:spPr/>
      <dgm:t>
        <a:bodyPr/>
        <a:lstStyle/>
        <a:p>
          <a:endParaRPr lang="en-US" dirty="0"/>
        </a:p>
      </dgm:t>
    </dgm:pt>
    <dgm:pt modelId="{C1624E6A-C71D-4C7C-AA40-95F80D88047C}" type="parTrans" cxnId="{207243AE-4FF9-409B-90B2-1B831427F2A5}">
      <dgm:prSet/>
      <dgm:spPr/>
      <dgm:t>
        <a:bodyPr/>
        <a:lstStyle/>
        <a:p>
          <a:endParaRPr lang="en-US"/>
        </a:p>
      </dgm:t>
    </dgm:pt>
    <dgm:pt modelId="{9F85D063-6DB0-4688-9372-3B8C06898341}" type="sibTrans" cxnId="{207243AE-4FF9-409B-90B2-1B831427F2A5}">
      <dgm:prSet/>
      <dgm:spPr/>
      <dgm:t>
        <a:bodyPr/>
        <a:lstStyle/>
        <a:p>
          <a:endParaRPr lang="en-US"/>
        </a:p>
      </dgm:t>
    </dgm:pt>
    <dgm:pt modelId="{914B5787-FCBB-4053-BC4A-4DEC95F44DCC}">
      <dgm:prSet phldrT="[Text]" phldr="1"/>
      <dgm:spPr/>
      <dgm:t>
        <a:bodyPr/>
        <a:lstStyle/>
        <a:p>
          <a:endParaRPr lang="en-US"/>
        </a:p>
      </dgm:t>
    </dgm:pt>
    <dgm:pt modelId="{3CA1475D-373E-49F5-9C73-5676995019CE}" type="parTrans" cxnId="{E8738A3C-B573-491F-ACF9-AF464FBFA6B6}">
      <dgm:prSet/>
      <dgm:spPr/>
      <dgm:t>
        <a:bodyPr/>
        <a:lstStyle/>
        <a:p>
          <a:endParaRPr lang="en-US"/>
        </a:p>
      </dgm:t>
    </dgm:pt>
    <dgm:pt modelId="{30246B17-091F-4FEE-A586-93BCBC704E59}" type="sibTrans" cxnId="{E8738A3C-B573-491F-ACF9-AF464FBFA6B6}">
      <dgm:prSet/>
      <dgm:spPr/>
      <dgm:t>
        <a:bodyPr/>
        <a:lstStyle/>
        <a:p>
          <a:endParaRPr lang="en-US"/>
        </a:p>
      </dgm:t>
    </dgm:pt>
    <dgm:pt modelId="{509DF909-281D-4155-A9F2-3D25572C181C}">
      <dgm:prSet phldrT="[Text]" phldr="1"/>
      <dgm:spPr/>
      <dgm:t>
        <a:bodyPr/>
        <a:lstStyle/>
        <a:p>
          <a:endParaRPr lang="en-US"/>
        </a:p>
      </dgm:t>
    </dgm:pt>
    <dgm:pt modelId="{7EEC0E9F-DEBA-48B6-90AE-3E0E36FFE8F2}" type="parTrans" cxnId="{7085B654-44C6-45A6-813A-85C85B3439E5}">
      <dgm:prSet/>
      <dgm:spPr/>
      <dgm:t>
        <a:bodyPr/>
        <a:lstStyle/>
        <a:p>
          <a:endParaRPr lang="en-US"/>
        </a:p>
      </dgm:t>
    </dgm:pt>
    <dgm:pt modelId="{DA8AE818-30BB-4F8A-A7AD-C9EA9FC10635}" type="sibTrans" cxnId="{7085B654-44C6-45A6-813A-85C85B3439E5}">
      <dgm:prSet/>
      <dgm:spPr/>
      <dgm:t>
        <a:bodyPr/>
        <a:lstStyle/>
        <a:p>
          <a:endParaRPr lang="en-US"/>
        </a:p>
      </dgm:t>
    </dgm:pt>
    <dgm:pt modelId="{E8C7FC4F-3755-49C8-917C-FD3C24F873E5}">
      <dgm:prSet phldrT="[Text]" phldr="1"/>
      <dgm:spPr/>
      <dgm:t>
        <a:bodyPr/>
        <a:lstStyle/>
        <a:p>
          <a:endParaRPr lang="en-US"/>
        </a:p>
      </dgm:t>
    </dgm:pt>
    <dgm:pt modelId="{C4269264-CA55-42EC-A318-E26FF2186C16}" type="parTrans" cxnId="{AE339716-7AC0-4708-9D98-599E3C5E7603}">
      <dgm:prSet/>
      <dgm:spPr/>
      <dgm:t>
        <a:bodyPr/>
        <a:lstStyle/>
        <a:p>
          <a:endParaRPr lang="en-US"/>
        </a:p>
      </dgm:t>
    </dgm:pt>
    <dgm:pt modelId="{99D24792-1DA2-4E07-A1BE-BEE5E3B66737}" type="sibTrans" cxnId="{AE339716-7AC0-4708-9D98-599E3C5E7603}">
      <dgm:prSet/>
      <dgm:spPr/>
      <dgm:t>
        <a:bodyPr/>
        <a:lstStyle/>
        <a:p>
          <a:endParaRPr lang="en-US"/>
        </a:p>
      </dgm:t>
    </dgm:pt>
    <dgm:pt modelId="{F4B45F6C-F428-4F9D-AE5A-C2D16FB568D6}">
      <dgm:prSet phldrT="[Text]" phldr="1"/>
      <dgm:spPr/>
      <dgm:t>
        <a:bodyPr/>
        <a:lstStyle/>
        <a:p>
          <a:endParaRPr lang="en-US"/>
        </a:p>
      </dgm:t>
    </dgm:pt>
    <dgm:pt modelId="{4219F662-580E-4C74-B434-7A850EBD24B5}" type="parTrans" cxnId="{70B41A18-010C-4773-A1BF-8FBB638513E4}">
      <dgm:prSet/>
      <dgm:spPr/>
      <dgm:t>
        <a:bodyPr/>
        <a:lstStyle/>
        <a:p>
          <a:endParaRPr lang="en-US"/>
        </a:p>
      </dgm:t>
    </dgm:pt>
    <dgm:pt modelId="{EFB49133-2A0C-4FB0-8D34-07C81DC6BEA5}" type="sibTrans" cxnId="{70B41A18-010C-4773-A1BF-8FBB638513E4}">
      <dgm:prSet/>
      <dgm:spPr/>
      <dgm:t>
        <a:bodyPr/>
        <a:lstStyle/>
        <a:p>
          <a:endParaRPr lang="en-US"/>
        </a:p>
      </dgm:t>
    </dgm:pt>
    <dgm:pt modelId="{3233A688-4C85-4FC5-8736-0067B313E9C2}">
      <dgm:prSet phldrT="[Text]" custT="1"/>
      <dgm:spPr>
        <a:xfrm rot="240000">
          <a:off x="1305925" y="3315380"/>
          <a:ext cx="2010534" cy="936703"/>
        </a:xfr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t>
        <a:bodyPr/>
        <a:lstStyle/>
        <a:p>
          <a:r>
            <a:rPr lang="en-US" sz="1800" dirty="0" smtClean="0">
              <a:solidFill>
                <a:schemeClr val="tx1"/>
              </a:solidFill>
              <a:latin typeface="Chivo Light" panose="020B0604020202020204" charset="0"/>
              <a:ea typeface="+mn-ea"/>
              <a:cs typeface="+mn-cs"/>
            </a:rPr>
            <a:t>…treatment of discrimination</a:t>
          </a:r>
          <a:endParaRPr lang="en-US" sz="1800" dirty="0">
            <a:solidFill>
              <a:schemeClr val="tx1"/>
            </a:solidFill>
            <a:latin typeface="Chivo Light" panose="020B0604020202020204" charset="0"/>
            <a:ea typeface="+mn-ea"/>
            <a:cs typeface="+mn-cs"/>
          </a:endParaRPr>
        </a:p>
      </dgm:t>
    </dgm:pt>
    <dgm:pt modelId="{C9C596B1-0618-4163-AF8E-9016ACC7773A}" type="parTrans" cxnId="{AA0B1099-77E8-4309-8AB9-4959E2D2B95A}">
      <dgm:prSet/>
      <dgm:spPr/>
      <dgm:t>
        <a:bodyPr/>
        <a:lstStyle/>
        <a:p>
          <a:endParaRPr lang="en-US"/>
        </a:p>
      </dgm:t>
    </dgm:pt>
    <dgm:pt modelId="{C614C636-41BA-4B09-916B-9A64303A6E0C}" type="sibTrans" cxnId="{AA0B1099-77E8-4309-8AB9-4959E2D2B95A}">
      <dgm:prSet/>
      <dgm:spPr/>
      <dgm:t>
        <a:bodyPr/>
        <a:lstStyle/>
        <a:p>
          <a:endParaRPr lang="en-US"/>
        </a:p>
      </dgm:t>
    </dgm:pt>
    <dgm:pt modelId="{28008B1A-6520-4263-A3C6-291A75A0DC8C}">
      <dgm:prSet phldrT="[Text]" custT="1"/>
      <dgm:spPr>
        <a:xfrm rot="240000">
          <a:off x="1378689" y="2307877"/>
          <a:ext cx="2010534" cy="936703"/>
        </a:xfr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t>
        <a:bodyPr/>
        <a:lstStyle/>
        <a:p>
          <a:r>
            <a:rPr lang="en-US" sz="1800" dirty="0" smtClean="0">
              <a:solidFill>
                <a:schemeClr val="tx1"/>
              </a:solidFill>
              <a:latin typeface="Chivo Light" panose="020B0604020202020204" charset="0"/>
              <a:ea typeface="+mn-ea"/>
              <a:cs typeface="+mn-cs"/>
            </a:rPr>
            <a:t>Be free from unfair… </a:t>
          </a:r>
          <a:endParaRPr lang="en-US" sz="1800" dirty="0">
            <a:solidFill>
              <a:schemeClr val="tx1"/>
            </a:solidFill>
            <a:latin typeface="Chivo Light" panose="020B0604020202020204" charset="0"/>
            <a:ea typeface="+mn-ea"/>
            <a:cs typeface="+mn-cs"/>
          </a:endParaRPr>
        </a:p>
      </dgm:t>
    </dgm:pt>
    <dgm:pt modelId="{48DE9946-A134-4828-9D68-B40E48810D8B}" type="parTrans" cxnId="{C8492F69-988F-4A88-AD42-C8EBE67DFE85}">
      <dgm:prSet/>
      <dgm:spPr/>
      <dgm:t>
        <a:bodyPr/>
        <a:lstStyle/>
        <a:p>
          <a:endParaRPr lang="en-US"/>
        </a:p>
      </dgm:t>
    </dgm:pt>
    <dgm:pt modelId="{943BF16D-9FBA-490E-97E4-678084B7CFA7}" type="sibTrans" cxnId="{C8492F69-988F-4A88-AD42-C8EBE67DFE85}">
      <dgm:prSet/>
      <dgm:spPr/>
      <dgm:t>
        <a:bodyPr/>
        <a:lstStyle/>
        <a:p>
          <a:endParaRPr lang="en-US"/>
        </a:p>
      </dgm:t>
    </dgm:pt>
    <dgm:pt modelId="{9CD18ED6-DB8A-4A02-A1A9-989C82A598E8}">
      <dgm:prSet phldrT="[Text]" custT="1"/>
      <dgm:spPr>
        <a:xfrm>
          <a:off x="4130294" y="0"/>
          <a:ext cx="2015005" cy="1119447"/>
        </a:xfrm>
        <a:solidFill>
          <a:srgbClr val="FCAE3B">
            <a:alpha val="90000"/>
            <a:tint val="40000"/>
            <a:hueOff val="0"/>
            <a:satOff val="0"/>
            <a:lumOff val="0"/>
            <a:alphaOff val="0"/>
          </a:srgbClr>
        </a:solidFill>
        <a:ln w="12700" cap="rnd" cmpd="sng" algn="ctr">
          <a:solidFill>
            <a:srgbClr val="FCAE3B">
              <a:alpha val="90000"/>
              <a:tint val="40000"/>
              <a:hueOff val="0"/>
              <a:satOff val="0"/>
              <a:lumOff val="0"/>
              <a:alphaOff val="0"/>
            </a:srgbClr>
          </a:solidFill>
          <a:prstDash val="solid"/>
        </a:ln>
        <a:effectLst>
          <a:outerShdw blurRad="38100" dist="25400" dir="5400000" rotWithShape="0">
            <a:srgbClr val="000000">
              <a:alpha val="35000"/>
            </a:srgbClr>
          </a:outerShdw>
        </a:effectLst>
      </dgm:spPr>
      <dgm:t>
        <a:bodyPr/>
        <a:lstStyle/>
        <a:p>
          <a:r>
            <a:rPr lang="en-US" altLang="en-US" sz="1800" dirty="0" smtClean="0">
              <a:solidFill>
                <a:schemeClr val="tx1"/>
              </a:solidFill>
              <a:latin typeface="Chivo Light" panose="020B0604020202020204" charset="0"/>
              <a:ea typeface="+mn-ea"/>
              <a:cs typeface="+mn-cs"/>
            </a:rPr>
            <a:t>Guaranteed to all US citizens</a:t>
          </a:r>
          <a:endParaRPr lang="en-US" sz="1800" dirty="0">
            <a:solidFill>
              <a:schemeClr val="tx1"/>
            </a:solidFill>
            <a:latin typeface="Chivo Light" panose="020B0604020202020204" charset="0"/>
            <a:ea typeface="+mn-ea"/>
            <a:cs typeface="+mn-cs"/>
          </a:endParaRPr>
        </a:p>
      </dgm:t>
    </dgm:pt>
    <dgm:pt modelId="{30AD189D-4070-4227-A073-65F7CA92A97D}" type="parTrans" cxnId="{CEB01407-479C-4C9B-A4AF-643D3C83C152}">
      <dgm:prSet/>
      <dgm:spPr/>
      <dgm:t>
        <a:bodyPr/>
        <a:lstStyle/>
        <a:p>
          <a:endParaRPr lang="en-US"/>
        </a:p>
      </dgm:t>
    </dgm:pt>
    <dgm:pt modelId="{1BF70EAD-1242-4CE4-B259-2C663257D946}" type="sibTrans" cxnId="{CEB01407-479C-4C9B-A4AF-643D3C83C152}">
      <dgm:prSet/>
      <dgm:spPr/>
      <dgm:t>
        <a:bodyPr/>
        <a:lstStyle/>
        <a:p>
          <a:endParaRPr lang="en-US"/>
        </a:p>
      </dgm:t>
    </dgm:pt>
    <dgm:pt modelId="{748C63FA-4217-4F0E-95B8-75A1D2475B53}">
      <dgm:prSet phldrT="[Text]" custT="1"/>
      <dgm:spPr>
        <a:xfrm rot="240000">
          <a:off x="4188502" y="3516880"/>
          <a:ext cx="2010534" cy="936703"/>
        </a:xfr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t>
        <a:bodyPr/>
        <a:lstStyle/>
        <a:p>
          <a:r>
            <a:rPr lang="en-US" sz="1800" dirty="0" smtClean="0">
              <a:solidFill>
                <a:schemeClr val="tx1"/>
              </a:solidFill>
              <a:latin typeface="Chivo Light" panose="020B0604020202020204" charset="0"/>
              <a:ea typeface="+mn-ea"/>
              <a:cs typeface="+mn-cs"/>
            </a:rPr>
            <a:t>Of the Constitution</a:t>
          </a:r>
          <a:endParaRPr lang="en-US" sz="1800" dirty="0">
            <a:solidFill>
              <a:schemeClr val="tx1"/>
            </a:solidFill>
            <a:latin typeface="Chivo Light" panose="020B0604020202020204" charset="0"/>
            <a:ea typeface="+mn-ea"/>
            <a:cs typeface="+mn-cs"/>
          </a:endParaRPr>
        </a:p>
      </dgm:t>
    </dgm:pt>
    <dgm:pt modelId="{89175508-0A05-4255-A53C-6E860C5811EA}" type="parTrans" cxnId="{91C4B6E1-6593-4149-8F07-3A0917E75E6B}">
      <dgm:prSet/>
      <dgm:spPr/>
      <dgm:t>
        <a:bodyPr/>
        <a:lstStyle/>
        <a:p>
          <a:endParaRPr lang="en-US"/>
        </a:p>
      </dgm:t>
    </dgm:pt>
    <dgm:pt modelId="{5DDDFE1C-EB67-4F7F-B1BF-A41CB870443B}" type="sibTrans" cxnId="{91C4B6E1-6593-4149-8F07-3A0917E75E6B}">
      <dgm:prSet/>
      <dgm:spPr/>
      <dgm:t>
        <a:bodyPr/>
        <a:lstStyle/>
        <a:p>
          <a:endParaRPr lang="en-US"/>
        </a:p>
      </dgm:t>
    </dgm:pt>
    <dgm:pt modelId="{2A7FEE1A-1FED-4950-A023-CF77A74F07AC}">
      <dgm:prSet phldrT="[Text]" custT="1"/>
      <dgm:spPr>
        <a:xfrm rot="240000">
          <a:off x="4261267" y="2509378"/>
          <a:ext cx="2010534" cy="936703"/>
        </a:xfr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t>
        <a:bodyPr/>
        <a:lstStyle/>
        <a:p>
          <a:r>
            <a:rPr lang="en-US" sz="1800" dirty="0" smtClean="0">
              <a:solidFill>
                <a:schemeClr val="tx1"/>
              </a:solidFill>
              <a:latin typeface="Chivo Light" panose="020B0604020202020204" charset="0"/>
              <a:ea typeface="+mn-ea"/>
              <a:cs typeface="+mn-cs"/>
            </a:rPr>
            <a:t>14</a:t>
          </a:r>
          <a:r>
            <a:rPr lang="en-US" sz="1800" baseline="30000" dirty="0" smtClean="0">
              <a:solidFill>
                <a:schemeClr val="tx1"/>
              </a:solidFill>
              <a:latin typeface="Chivo Light" panose="020B0604020202020204" charset="0"/>
              <a:ea typeface="+mn-ea"/>
              <a:cs typeface="+mn-cs"/>
            </a:rPr>
            <a:t>th</a:t>
          </a:r>
          <a:r>
            <a:rPr lang="en-US" sz="1800" dirty="0" smtClean="0">
              <a:solidFill>
                <a:schemeClr val="tx1"/>
              </a:solidFill>
              <a:latin typeface="Chivo Light" panose="020B0604020202020204" charset="0"/>
              <a:ea typeface="+mn-ea"/>
              <a:cs typeface="+mn-cs"/>
            </a:rPr>
            <a:t> Amendment</a:t>
          </a:r>
          <a:endParaRPr lang="en-US" sz="1800" dirty="0">
            <a:solidFill>
              <a:schemeClr val="tx1"/>
            </a:solidFill>
            <a:latin typeface="Chivo Light" panose="020B0604020202020204" charset="0"/>
            <a:ea typeface="+mn-ea"/>
            <a:cs typeface="+mn-cs"/>
          </a:endParaRPr>
        </a:p>
      </dgm:t>
    </dgm:pt>
    <dgm:pt modelId="{C4D6E7FC-D244-421D-9DD1-4C01C5F74D3B}" type="parTrans" cxnId="{A923D7F2-DB35-49A3-B994-ED55CD4EB41C}">
      <dgm:prSet/>
      <dgm:spPr/>
      <dgm:t>
        <a:bodyPr/>
        <a:lstStyle/>
        <a:p>
          <a:endParaRPr lang="en-US"/>
        </a:p>
      </dgm:t>
    </dgm:pt>
    <dgm:pt modelId="{1E35EF7A-E229-4981-89D2-3E99C7902FCC}" type="sibTrans" cxnId="{A923D7F2-DB35-49A3-B994-ED55CD4EB41C}">
      <dgm:prSet/>
      <dgm:spPr/>
      <dgm:t>
        <a:bodyPr/>
        <a:lstStyle/>
        <a:p>
          <a:endParaRPr lang="en-US"/>
        </a:p>
      </dgm:t>
    </dgm:pt>
    <dgm:pt modelId="{5D0FB3E8-E110-456C-88E8-9BB3298950A4}">
      <dgm:prSet phldrT="[Text]" custT="1"/>
      <dgm:spPr>
        <a:xfrm rot="240000">
          <a:off x="4334031" y="1524264"/>
          <a:ext cx="2010534" cy="936703"/>
        </a:xfr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gm:spPr>
      <dgm:t>
        <a:bodyPr/>
        <a:lstStyle/>
        <a:p>
          <a:r>
            <a:rPr lang="en-US" sz="1800" dirty="0" smtClean="0">
              <a:solidFill>
                <a:schemeClr val="tx1"/>
              </a:solidFill>
              <a:latin typeface="Chivo Light" panose="020B0604020202020204" charset="0"/>
              <a:ea typeface="+mn-ea"/>
              <a:cs typeface="+mn-cs"/>
            </a:rPr>
            <a:t>13</a:t>
          </a:r>
          <a:r>
            <a:rPr lang="en-US" sz="1800" baseline="30000" dirty="0" smtClean="0">
              <a:solidFill>
                <a:schemeClr val="tx1"/>
              </a:solidFill>
              <a:latin typeface="Chivo Light" panose="020B0604020202020204" charset="0"/>
              <a:ea typeface="+mn-ea"/>
              <a:cs typeface="+mn-cs"/>
            </a:rPr>
            <a:t>th</a:t>
          </a:r>
          <a:r>
            <a:rPr lang="en-US" sz="1800" dirty="0" smtClean="0">
              <a:solidFill>
                <a:schemeClr val="tx1"/>
              </a:solidFill>
              <a:latin typeface="Chivo Light" panose="020B0604020202020204" charset="0"/>
              <a:ea typeface="+mn-ea"/>
              <a:cs typeface="+mn-cs"/>
            </a:rPr>
            <a:t> Amendment</a:t>
          </a:r>
          <a:endParaRPr lang="en-US" sz="1800" dirty="0">
            <a:solidFill>
              <a:schemeClr val="tx1"/>
            </a:solidFill>
            <a:latin typeface="Chivo Light" panose="020B0604020202020204" charset="0"/>
            <a:ea typeface="+mn-ea"/>
            <a:cs typeface="+mn-cs"/>
          </a:endParaRPr>
        </a:p>
      </dgm:t>
    </dgm:pt>
    <dgm:pt modelId="{5DF722B7-61C8-41EE-A783-8EA7D5888F8F}" type="parTrans" cxnId="{8EBB1386-CE31-46ED-BCFA-DAA330454110}">
      <dgm:prSet/>
      <dgm:spPr/>
      <dgm:t>
        <a:bodyPr/>
        <a:lstStyle/>
        <a:p>
          <a:endParaRPr lang="en-US"/>
        </a:p>
      </dgm:t>
    </dgm:pt>
    <dgm:pt modelId="{AD4DA0FD-00C5-41DE-A7A1-BCCB421B42D7}" type="sibTrans" cxnId="{8EBB1386-CE31-46ED-BCFA-DAA330454110}">
      <dgm:prSet/>
      <dgm:spPr/>
      <dgm:t>
        <a:bodyPr/>
        <a:lstStyle/>
        <a:p>
          <a:endParaRPr lang="en-US"/>
        </a:p>
      </dgm:t>
    </dgm:pt>
    <dgm:pt modelId="{1E31B51F-BC1E-4736-878E-435896B9A1E1}" type="pres">
      <dgm:prSet presAssocID="{99FF61BB-AF85-4CD3-90A6-10045AD5F94E}" presName="outerComposite" presStyleCnt="0">
        <dgm:presLayoutVars>
          <dgm:chMax val="2"/>
          <dgm:animLvl val="lvl"/>
          <dgm:resizeHandles val="exact"/>
        </dgm:presLayoutVars>
      </dgm:prSet>
      <dgm:spPr/>
      <dgm:t>
        <a:bodyPr/>
        <a:lstStyle/>
        <a:p>
          <a:endParaRPr lang="en-US"/>
        </a:p>
      </dgm:t>
    </dgm:pt>
    <dgm:pt modelId="{0E6ECB26-438A-4258-86F0-45891CE98DBC}" type="pres">
      <dgm:prSet presAssocID="{99FF61BB-AF85-4CD3-90A6-10045AD5F94E}" presName="dummyMaxCanvas" presStyleCnt="0"/>
      <dgm:spPr/>
    </dgm:pt>
    <dgm:pt modelId="{EE2D05BE-FD1D-4B72-94E1-E07815069FA5}" type="pres">
      <dgm:prSet presAssocID="{99FF61BB-AF85-4CD3-90A6-10045AD5F94E}" presName="parentComposite" presStyleCnt="0"/>
      <dgm:spPr/>
    </dgm:pt>
    <dgm:pt modelId="{148829C7-D915-4A5E-9F8A-33FE3E38F40C}" type="pres">
      <dgm:prSet presAssocID="{99FF61BB-AF85-4CD3-90A6-10045AD5F94E}" presName="parent1" presStyleLbl="alignAccFollowNode1" presStyleIdx="0" presStyleCnt="4" custScaleX="163945" custScaleY="199950" custLinFactNeighborX="-7634">
        <dgm:presLayoutVars>
          <dgm:chMax val="4"/>
        </dgm:presLayoutVars>
      </dgm:prSet>
      <dgm:spPr>
        <a:prstGeom prst="roundRect">
          <a:avLst>
            <a:gd name="adj" fmla="val 10000"/>
          </a:avLst>
        </a:prstGeom>
      </dgm:spPr>
      <dgm:t>
        <a:bodyPr/>
        <a:lstStyle/>
        <a:p>
          <a:endParaRPr lang="en-US"/>
        </a:p>
      </dgm:t>
    </dgm:pt>
    <dgm:pt modelId="{DE2D11EE-5487-4095-8EAD-0CEB6DD880A3}" type="pres">
      <dgm:prSet presAssocID="{99FF61BB-AF85-4CD3-90A6-10045AD5F94E}" presName="parent2" presStyleLbl="alignAccFollowNode1" presStyleIdx="1" presStyleCnt="4" custScaleX="157933" custScaleY="202100" custLinFactNeighborX="10866">
        <dgm:presLayoutVars>
          <dgm:chMax val="4"/>
        </dgm:presLayoutVars>
      </dgm:prSet>
      <dgm:spPr>
        <a:prstGeom prst="roundRect">
          <a:avLst>
            <a:gd name="adj" fmla="val 10000"/>
          </a:avLst>
        </a:prstGeom>
      </dgm:spPr>
      <dgm:t>
        <a:bodyPr/>
        <a:lstStyle/>
        <a:p>
          <a:endParaRPr lang="en-US"/>
        </a:p>
      </dgm:t>
    </dgm:pt>
    <dgm:pt modelId="{C86900B2-CDFD-488B-B0B1-585D670AC3C6}" type="pres">
      <dgm:prSet presAssocID="{99FF61BB-AF85-4CD3-90A6-10045AD5F94E}" presName="childrenComposite" presStyleCnt="0"/>
      <dgm:spPr/>
    </dgm:pt>
    <dgm:pt modelId="{5CEEF328-90F2-493A-B974-8A97D9043CD7}" type="pres">
      <dgm:prSet presAssocID="{99FF61BB-AF85-4CD3-90A6-10045AD5F94E}" presName="dummyMaxCanvas_ChildArea" presStyleCnt="0"/>
      <dgm:spPr/>
    </dgm:pt>
    <dgm:pt modelId="{846A05E6-1CA1-437A-A8EB-D4FFC1E64AD7}" type="pres">
      <dgm:prSet presAssocID="{99FF61BB-AF85-4CD3-90A6-10045AD5F94E}" presName="fulcrum" presStyleLbl="alignAccFollowNode1" presStyleIdx="2" presStyleCnt="4"/>
      <dgm:spPr/>
    </dgm:pt>
    <dgm:pt modelId="{3BF78DF7-FD47-4AE8-9456-9CF21196549F}" type="pres">
      <dgm:prSet presAssocID="{99FF61BB-AF85-4CD3-90A6-10045AD5F94E}" presName="balance_23" presStyleLbl="alignAccFollowNode1" presStyleIdx="3" presStyleCnt="4" custScaleX="160680" custScaleY="150818" custLinFactNeighborY="2270">
        <dgm:presLayoutVars>
          <dgm:bulletEnabled val="1"/>
        </dgm:presLayoutVars>
      </dgm:prSet>
      <dgm:spPr/>
    </dgm:pt>
    <dgm:pt modelId="{B78AE3DF-7909-4D9A-B309-3C2DCFC8C880}" type="pres">
      <dgm:prSet presAssocID="{99FF61BB-AF85-4CD3-90A6-10045AD5F94E}" presName="right_23_1" presStyleLbl="node1" presStyleIdx="0" presStyleCnt="5" custScaleX="129222">
        <dgm:presLayoutVars>
          <dgm:bulletEnabled val="1"/>
        </dgm:presLayoutVars>
      </dgm:prSet>
      <dgm:spPr/>
      <dgm:t>
        <a:bodyPr/>
        <a:lstStyle/>
        <a:p>
          <a:endParaRPr lang="en-US"/>
        </a:p>
      </dgm:t>
    </dgm:pt>
    <dgm:pt modelId="{007A2317-8AEF-4CA4-A45F-B71DCF6E0C4C}" type="pres">
      <dgm:prSet presAssocID="{99FF61BB-AF85-4CD3-90A6-10045AD5F94E}" presName="right_23_2" presStyleLbl="node1" presStyleIdx="1" presStyleCnt="5" custScaleX="126867">
        <dgm:presLayoutVars>
          <dgm:bulletEnabled val="1"/>
        </dgm:presLayoutVars>
      </dgm:prSet>
      <dgm:spPr/>
      <dgm:t>
        <a:bodyPr/>
        <a:lstStyle/>
        <a:p>
          <a:endParaRPr lang="en-US"/>
        </a:p>
      </dgm:t>
    </dgm:pt>
    <dgm:pt modelId="{89BD27B0-0C93-4618-BCCF-14C19F9C24A9}" type="pres">
      <dgm:prSet presAssocID="{99FF61BB-AF85-4CD3-90A6-10045AD5F94E}" presName="right_23_3" presStyleLbl="node1" presStyleIdx="2" presStyleCnt="5" custScaleX="124776">
        <dgm:presLayoutVars>
          <dgm:bulletEnabled val="1"/>
        </dgm:presLayoutVars>
      </dgm:prSet>
      <dgm:spPr/>
      <dgm:t>
        <a:bodyPr/>
        <a:lstStyle/>
        <a:p>
          <a:endParaRPr lang="en-US"/>
        </a:p>
      </dgm:t>
    </dgm:pt>
    <dgm:pt modelId="{292AFB1F-1F9E-4C6B-975D-58E4483859BA}" type="pres">
      <dgm:prSet presAssocID="{99FF61BB-AF85-4CD3-90A6-10045AD5F94E}" presName="left_23_1" presStyleLbl="node1" presStyleIdx="3" presStyleCnt="5" custScaleX="134472" custScaleY="156842" custLinFactNeighborY="-11648">
        <dgm:presLayoutVars>
          <dgm:bulletEnabled val="1"/>
        </dgm:presLayoutVars>
      </dgm:prSet>
      <dgm:spPr/>
      <dgm:t>
        <a:bodyPr/>
        <a:lstStyle/>
        <a:p>
          <a:endParaRPr lang="en-US"/>
        </a:p>
      </dgm:t>
    </dgm:pt>
    <dgm:pt modelId="{8FC00A9B-D079-4B1F-BA88-855FDF1518A1}" type="pres">
      <dgm:prSet presAssocID="{99FF61BB-AF85-4CD3-90A6-10045AD5F94E}" presName="left_23_2" presStyleLbl="node1" presStyleIdx="4" presStyleCnt="5" custScaleX="132400" custScaleY="155662" custLinFactNeighborX="2898" custLinFactNeighborY="-63287">
        <dgm:presLayoutVars>
          <dgm:bulletEnabled val="1"/>
        </dgm:presLayoutVars>
      </dgm:prSet>
      <dgm:spPr/>
      <dgm:t>
        <a:bodyPr/>
        <a:lstStyle/>
        <a:p>
          <a:endParaRPr lang="en-US"/>
        </a:p>
      </dgm:t>
    </dgm:pt>
  </dgm:ptLst>
  <dgm:cxnLst>
    <dgm:cxn modelId="{91C4B6E1-6593-4149-8F07-3A0917E75E6B}" srcId="{9CD18ED6-DB8A-4A02-A1A9-989C82A598E8}" destId="{748C63FA-4217-4F0E-95B8-75A1D2475B53}" srcOrd="0" destOrd="0" parTransId="{89175508-0A05-4255-A53C-6E860C5811EA}" sibTransId="{5DDDFE1C-EB67-4F7F-B1BF-A41CB870443B}"/>
    <dgm:cxn modelId="{6A249085-CEB0-4ED6-8232-ABBA3299EF78}" type="presOf" srcId="{748C63FA-4217-4F0E-95B8-75A1D2475B53}" destId="{B78AE3DF-7909-4D9A-B309-3C2DCFC8C880}" srcOrd="0" destOrd="0" presId="urn:microsoft.com/office/officeart/2005/8/layout/balance1"/>
    <dgm:cxn modelId="{7085B654-44C6-45A6-813A-85C85B3439E5}" srcId="{914B5787-FCBB-4053-BC4A-4DEC95F44DCC}" destId="{509DF909-281D-4155-A9F2-3D25572C181C}" srcOrd="0" destOrd="0" parTransId="{7EEC0E9F-DEBA-48B6-90AE-3E0E36FFE8F2}" sibTransId="{DA8AE818-30BB-4F8A-A7AD-C9EA9FC10635}"/>
    <dgm:cxn modelId="{EBE28804-986F-4437-88C0-21378C6C5735}" type="presOf" srcId="{45964011-86EA-4D09-B456-100524430BB6}" destId="{148829C7-D915-4A5E-9F8A-33FE3E38F40C}" srcOrd="0" destOrd="0" presId="urn:microsoft.com/office/officeart/2005/8/layout/balance1"/>
    <dgm:cxn modelId="{FEDC1C8D-D942-4CF7-84C5-216DC09F1983}" type="presOf" srcId="{5D0FB3E8-E110-456C-88E8-9BB3298950A4}" destId="{89BD27B0-0C93-4618-BCCF-14C19F9C24A9}" srcOrd="0" destOrd="0" presId="urn:microsoft.com/office/officeart/2005/8/layout/balance1"/>
    <dgm:cxn modelId="{274427D5-4C35-49F4-86F0-F259F29E3055}" type="presOf" srcId="{28008B1A-6520-4263-A3C6-291A75A0DC8C}" destId="{8FC00A9B-D079-4B1F-BA88-855FDF1518A1}" srcOrd="0" destOrd="0" presId="urn:microsoft.com/office/officeart/2005/8/layout/balance1"/>
    <dgm:cxn modelId="{8EBB1386-CE31-46ED-BCFA-DAA330454110}" srcId="{9CD18ED6-DB8A-4A02-A1A9-989C82A598E8}" destId="{5D0FB3E8-E110-456C-88E8-9BB3298950A4}" srcOrd="2" destOrd="0" parTransId="{5DF722B7-61C8-41EE-A783-8EA7D5888F8F}" sibTransId="{AD4DA0FD-00C5-41DE-A7A1-BCCB421B42D7}"/>
    <dgm:cxn modelId="{AA0B1099-77E8-4309-8AB9-4959E2D2B95A}" srcId="{45964011-86EA-4D09-B456-100524430BB6}" destId="{3233A688-4C85-4FC5-8736-0067B313E9C2}" srcOrd="0" destOrd="0" parTransId="{C9C596B1-0618-4163-AF8E-9016ACC7773A}" sibTransId="{C614C636-41BA-4B09-916B-9A64303A6E0C}"/>
    <dgm:cxn modelId="{70B41A18-010C-4773-A1BF-8FBB638513E4}" srcId="{914B5787-FCBB-4053-BC4A-4DEC95F44DCC}" destId="{F4B45F6C-F428-4F9D-AE5A-C2D16FB568D6}" srcOrd="2" destOrd="0" parTransId="{4219F662-580E-4C74-B434-7A850EBD24B5}" sibTransId="{EFB49133-2A0C-4FB0-8D34-07C81DC6BEA5}"/>
    <dgm:cxn modelId="{CEB01407-479C-4C9B-A4AF-643D3C83C152}" srcId="{99FF61BB-AF85-4CD3-90A6-10045AD5F94E}" destId="{9CD18ED6-DB8A-4A02-A1A9-989C82A598E8}" srcOrd="1" destOrd="0" parTransId="{30AD189D-4070-4227-A073-65F7CA92A97D}" sibTransId="{1BF70EAD-1242-4CE4-B259-2C663257D946}"/>
    <dgm:cxn modelId="{F1250428-37EE-4A6E-B660-676CBE1DA76C}" type="presOf" srcId="{99FF61BB-AF85-4CD3-90A6-10045AD5F94E}" destId="{1E31B51F-BC1E-4736-878E-435896B9A1E1}" srcOrd="0" destOrd="0" presId="urn:microsoft.com/office/officeart/2005/8/layout/balance1"/>
    <dgm:cxn modelId="{A923D7F2-DB35-49A3-B994-ED55CD4EB41C}" srcId="{9CD18ED6-DB8A-4A02-A1A9-989C82A598E8}" destId="{2A7FEE1A-1FED-4950-A023-CF77A74F07AC}" srcOrd="1" destOrd="0" parTransId="{C4D6E7FC-D244-421D-9DD1-4C01C5F74D3B}" sibTransId="{1E35EF7A-E229-4981-89D2-3E99C7902FCC}"/>
    <dgm:cxn modelId="{E8738A3C-B573-491F-ACF9-AF464FBFA6B6}" srcId="{99FF61BB-AF85-4CD3-90A6-10045AD5F94E}" destId="{914B5787-FCBB-4053-BC4A-4DEC95F44DCC}" srcOrd="3" destOrd="0" parTransId="{3CA1475D-373E-49F5-9C73-5676995019CE}" sibTransId="{30246B17-091F-4FEE-A586-93BCBC704E59}"/>
    <dgm:cxn modelId="{207243AE-4FF9-409B-90B2-1B831427F2A5}" srcId="{14C4860A-F9A4-4C55-A405-488024CED76E}" destId="{2DE23B30-ECD1-4464-8254-AE7BD1CF7E0A}" srcOrd="0" destOrd="0" parTransId="{C1624E6A-C71D-4C7C-AA40-95F80D88047C}" sibTransId="{9F85D063-6DB0-4688-9372-3B8C06898341}"/>
    <dgm:cxn modelId="{02C13DFC-F931-4D7B-9007-4581B8886469}" srcId="{99FF61BB-AF85-4CD3-90A6-10045AD5F94E}" destId="{45964011-86EA-4D09-B456-100524430BB6}" srcOrd="0" destOrd="0" parTransId="{AEFAD171-90ED-4836-A7D2-C40A15DE5058}" sibTransId="{342A1B64-BF0E-4D50-9AEB-B9FAB158671B}"/>
    <dgm:cxn modelId="{F8D8BF1C-BB11-47C9-AB5F-B768CA0DD99C}" type="presOf" srcId="{3233A688-4C85-4FC5-8736-0067B313E9C2}" destId="{292AFB1F-1F9E-4C6B-975D-58E4483859BA}" srcOrd="0" destOrd="0" presId="urn:microsoft.com/office/officeart/2005/8/layout/balance1"/>
    <dgm:cxn modelId="{5797E9CB-468B-4AC8-8CC2-1C5694518A53}" type="presOf" srcId="{9CD18ED6-DB8A-4A02-A1A9-989C82A598E8}" destId="{DE2D11EE-5487-4095-8EAD-0CEB6DD880A3}" srcOrd="0" destOrd="0" presId="urn:microsoft.com/office/officeart/2005/8/layout/balance1"/>
    <dgm:cxn modelId="{C8492F69-988F-4A88-AD42-C8EBE67DFE85}" srcId="{45964011-86EA-4D09-B456-100524430BB6}" destId="{28008B1A-6520-4263-A3C6-291A75A0DC8C}" srcOrd="1" destOrd="0" parTransId="{48DE9946-A134-4828-9D68-B40E48810D8B}" sibTransId="{943BF16D-9FBA-490E-97E4-678084B7CFA7}"/>
    <dgm:cxn modelId="{55571747-6879-459C-81E6-13BB920B8146}" type="presOf" srcId="{2A7FEE1A-1FED-4950-A023-CF77A74F07AC}" destId="{007A2317-8AEF-4CA4-A45F-B71DCF6E0C4C}" srcOrd="0" destOrd="0" presId="urn:microsoft.com/office/officeart/2005/8/layout/balance1"/>
    <dgm:cxn modelId="{AE339716-7AC0-4708-9D98-599E3C5E7603}" srcId="{914B5787-FCBB-4053-BC4A-4DEC95F44DCC}" destId="{E8C7FC4F-3755-49C8-917C-FD3C24F873E5}" srcOrd="1" destOrd="0" parTransId="{C4269264-CA55-42EC-A318-E26FF2186C16}" sibTransId="{99D24792-1DA2-4E07-A1BE-BEE5E3B66737}"/>
    <dgm:cxn modelId="{BF1E220B-6AA1-4485-80D1-B8D850700F6C}" srcId="{99FF61BB-AF85-4CD3-90A6-10045AD5F94E}" destId="{14C4860A-F9A4-4C55-A405-488024CED76E}" srcOrd="2" destOrd="0" parTransId="{29197470-73C1-416A-89FF-FBAA841F4F77}" sibTransId="{5E21D287-5661-4970-ABC5-4B07693FEFA5}"/>
    <dgm:cxn modelId="{0F4ECB71-63CF-4F0C-ACEA-871C94D28F8A}" type="presParOf" srcId="{1E31B51F-BC1E-4736-878E-435896B9A1E1}" destId="{0E6ECB26-438A-4258-86F0-45891CE98DBC}" srcOrd="0" destOrd="0" presId="urn:microsoft.com/office/officeart/2005/8/layout/balance1"/>
    <dgm:cxn modelId="{9FAD330E-F5E4-4E62-8844-87ECBED49827}" type="presParOf" srcId="{1E31B51F-BC1E-4736-878E-435896B9A1E1}" destId="{EE2D05BE-FD1D-4B72-94E1-E07815069FA5}" srcOrd="1" destOrd="0" presId="urn:microsoft.com/office/officeart/2005/8/layout/balance1"/>
    <dgm:cxn modelId="{1D60BA7F-25ED-4F95-A6C1-EA97C33631B1}" type="presParOf" srcId="{EE2D05BE-FD1D-4B72-94E1-E07815069FA5}" destId="{148829C7-D915-4A5E-9F8A-33FE3E38F40C}" srcOrd="0" destOrd="0" presId="urn:microsoft.com/office/officeart/2005/8/layout/balance1"/>
    <dgm:cxn modelId="{930A334E-B7D2-4C6A-9021-FB8B09622807}" type="presParOf" srcId="{EE2D05BE-FD1D-4B72-94E1-E07815069FA5}" destId="{DE2D11EE-5487-4095-8EAD-0CEB6DD880A3}" srcOrd="1" destOrd="0" presId="urn:microsoft.com/office/officeart/2005/8/layout/balance1"/>
    <dgm:cxn modelId="{B1A2A55E-FCA3-4721-87A4-55B7364026BB}" type="presParOf" srcId="{1E31B51F-BC1E-4736-878E-435896B9A1E1}" destId="{C86900B2-CDFD-488B-B0B1-585D670AC3C6}" srcOrd="2" destOrd="0" presId="urn:microsoft.com/office/officeart/2005/8/layout/balance1"/>
    <dgm:cxn modelId="{D46AC2B9-0C6D-4A8B-841D-BDDBF1CA561B}" type="presParOf" srcId="{C86900B2-CDFD-488B-B0B1-585D670AC3C6}" destId="{5CEEF328-90F2-493A-B974-8A97D9043CD7}" srcOrd="0" destOrd="0" presId="urn:microsoft.com/office/officeart/2005/8/layout/balance1"/>
    <dgm:cxn modelId="{508A1F19-8355-4098-8A17-501785966CE1}" type="presParOf" srcId="{C86900B2-CDFD-488B-B0B1-585D670AC3C6}" destId="{846A05E6-1CA1-437A-A8EB-D4FFC1E64AD7}" srcOrd="1" destOrd="0" presId="urn:microsoft.com/office/officeart/2005/8/layout/balance1"/>
    <dgm:cxn modelId="{30699B8F-E188-43D3-A660-221102BF226E}" type="presParOf" srcId="{C86900B2-CDFD-488B-B0B1-585D670AC3C6}" destId="{3BF78DF7-FD47-4AE8-9456-9CF21196549F}" srcOrd="2" destOrd="0" presId="urn:microsoft.com/office/officeart/2005/8/layout/balance1"/>
    <dgm:cxn modelId="{3D0B723A-0DB9-4661-8360-441EBA0AD090}" type="presParOf" srcId="{C86900B2-CDFD-488B-B0B1-585D670AC3C6}" destId="{B78AE3DF-7909-4D9A-B309-3C2DCFC8C880}" srcOrd="3" destOrd="0" presId="urn:microsoft.com/office/officeart/2005/8/layout/balance1"/>
    <dgm:cxn modelId="{8508B3C8-87D7-4769-BAD4-5EDAA63DF6F6}" type="presParOf" srcId="{C86900B2-CDFD-488B-B0B1-585D670AC3C6}" destId="{007A2317-8AEF-4CA4-A45F-B71DCF6E0C4C}" srcOrd="4" destOrd="0" presId="urn:microsoft.com/office/officeart/2005/8/layout/balance1"/>
    <dgm:cxn modelId="{171D38E2-DD2D-456E-A4D4-CEB1707B126D}" type="presParOf" srcId="{C86900B2-CDFD-488B-B0B1-585D670AC3C6}" destId="{89BD27B0-0C93-4618-BCCF-14C19F9C24A9}" srcOrd="5" destOrd="0" presId="urn:microsoft.com/office/officeart/2005/8/layout/balance1"/>
    <dgm:cxn modelId="{2F8086D0-77B2-4567-8E49-55C7BC029340}" type="presParOf" srcId="{C86900B2-CDFD-488B-B0B1-585D670AC3C6}" destId="{292AFB1F-1F9E-4C6B-975D-58E4483859BA}" srcOrd="6" destOrd="0" presId="urn:microsoft.com/office/officeart/2005/8/layout/balance1"/>
    <dgm:cxn modelId="{F3AFBB1B-B1CB-4666-BCE9-09D592DDB209}" type="presParOf" srcId="{C86900B2-CDFD-488B-B0B1-585D670AC3C6}" destId="{8FC00A9B-D079-4B1F-BA88-855FDF1518A1}" srcOrd="7"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7BABFE-6644-44A4-B4E1-1A550E0A8C27}" type="doc">
      <dgm:prSet loTypeId="urn:microsoft.com/office/officeart/2008/layout/VerticalCurvedList" loCatId="list" qsTypeId="urn:microsoft.com/office/officeart/2005/8/quickstyle/simple1" qsCatId="simple" csTypeId="urn:microsoft.com/office/officeart/2005/8/colors/colorful4" csCatId="colorful" phldr="1"/>
      <dgm:spPr/>
    </dgm:pt>
    <dgm:pt modelId="{268BA1AC-8AE3-4F86-A770-0A763A9C7339}">
      <dgm:prSet custT="1"/>
      <dgm:spPr>
        <a:solidFill>
          <a:schemeClr val="accent4">
            <a:lumMod val="40000"/>
            <a:lumOff val="60000"/>
          </a:schemeClr>
        </a:solidFill>
      </dgm:spPr>
      <dgm:t>
        <a:bodyPr/>
        <a:lstStyle/>
        <a:p>
          <a:r>
            <a:rPr lang="en-US" sz="1800" dirty="0" smtClean="0">
              <a:solidFill>
                <a:schemeClr val="tx1"/>
              </a:solidFill>
              <a:latin typeface="Chivo Light" panose="020B0604020202020204" charset="0"/>
            </a:rPr>
            <a:t>Upon request, make information available about program eligibility, benefits, services, and procedures for filing a complaint, in English and/or in the appropriate translation</a:t>
          </a:r>
        </a:p>
      </dgm:t>
    </dgm:pt>
    <dgm:pt modelId="{874ED604-6EE6-4E56-8059-3317AD5ED744}" type="parTrans" cxnId="{CE791EDF-23FD-4851-AE52-903FE84714EB}">
      <dgm:prSet/>
      <dgm:spPr/>
      <dgm:t>
        <a:bodyPr/>
        <a:lstStyle/>
        <a:p>
          <a:endParaRPr lang="en-US"/>
        </a:p>
      </dgm:t>
    </dgm:pt>
    <dgm:pt modelId="{1D717A4A-1AD7-40BA-B5F6-26B9EE1F0570}" type="sibTrans" cxnId="{CE791EDF-23FD-4851-AE52-903FE84714EB}">
      <dgm:prSet/>
      <dgm:spPr/>
      <dgm:t>
        <a:bodyPr/>
        <a:lstStyle/>
        <a:p>
          <a:endParaRPr lang="en-US"/>
        </a:p>
      </dgm:t>
    </dgm:pt>
    <dgm:pt modelId="{DCEAC363-24C6-40BF-82E9-0249AF1CDA8F}">
      <dgm:prSet custT="1"/>
      <dgm:spPr>
        <a:solidFill>
          <a:schemeClr val="accent5">
            <a:lumMod val="40000"/>
            <a:lumOff val="60000"/>
          </a:schemeClr>
        </a:solidFill>
      </dgm:spPr>
      <dgm:t>
        <a:bodyPr/>
        <a:lstStyle/>
        <a:p>
          <a:r>
            <a:rPr lang="en-US" sz="1800" dirty="0" smtClean="0">
              <a:solidFill>
                <a:schemeClr val="tx1"/>
              </a:solidFill>
              <a:latin typeface="Chivo Light" panose="020B0604020202020204" charset="0"/>
            </a:rPr>
            <a:t>If needed, the use of alternative means of communication is required</a:t>
          </a:r>
        </a:p>
      </dgm:t>
    </dgm:pt>
    <dgm:pt modelId="{4F37023B-1801-47D2-958C-A152B322449E}" type="parTrans" cxnId="{85F2E9C9-B06E-46E5-B815-4204E7089E15}">
      <dgm:prSet/>
      <dgm:spPr/>
      <dgm:t>
        <a:bodyPr/>
        <a:lstStyle/>
        <a:p>
          <a:endParaRPr lang="en-US"/>
        </a:p>
      </dgm:t>
    </dgm:pt>
    <dgm:pt modelId="{526C0557-5854-4A31-8D60-22224C6BB4E0}" type="sibTrans" cxnId="{85F2E9C9-B06E-46E5-B815-4204E7089E15}">
      <dgm:prSet/>
      <dgm:spPr/>
      <dgm:t>
        <a:bodyPr/>
        <a:lstStyle/>
        <a:p>
          <a:endParaRPr lang="en-US"/>
        </a:p>
      </dgm:t>
    </dgm:pt>
    <dgm:pt modelId="{A5AD835C-E983-4AD0-8BBE-33E3A6BCD2F1}" type="pres">
      <dgm:prSet presAssocID="{EC7BABFE-6644-44A4-B4E1-1A550E0A8C27}" presName="Name0" presStyleCnt="0">
        <dgm:presLayoutVars>
          <dgm:chMax val="7"/>
          <dgm:chPref val="7"/>
          <dgm:dir/>
        </dgm:presLayoutVars>
      </dgm:prSet>
      <dgm:spPr/>
    </dgm:pt>
    <dgm:pt modelId="{09A4306B-9979-41E0-8934-DFD13B859094}" type="pres">
      <dgm:prSet presAssocID="{EC7BABFE-6644-44A4-B4E1-1A550E0A8C27}" presName="Name1" presStyleCnt="0"/>
      <dgm:spPr/>
    </dgm:pt>
    <dgm:pt modelId="{4DC2751E-4568-4321-BFEE-EF5724FB585C}" type="pres">
      <dgm:prSet presAssocID="{EC7BABFE-6644-44A4-B4E1-1A550E0A8C27}" presName="cycle" presStyleCnt="0"/>
      <dgm:spPr/>
    </dgm:pt>
    <dgm:pt modelId="{D6C7D503-F115-47E6-A3BE-5986420A1DE1}" type="pres">
      <dgm:prSet presAssocID="{EC7BABFE-6644-44A4-B4E1-1A550E0A8C27}" presName="srcNode" presStyleLbl="node1" presStyleIdx="0" presStyleCnt="2"/>
      <dgm:spPr/>
    </dgm:pt>
    <dgm:pt modelId="{A2081E21-F0B0-4F6C-8792-364A8E82FCF1}" type="pres">
      <dgm:prSet presAssocID="{EC7BABFE-6644-44A4-B4E1-1A550E0A8C27}" presName="conn" presStyleLbl="parChTrans1D2" presStyleIdx="0" presStyleCnt="1"/>
      <dgm:spPr/>
      <dgm:t>
        <a:bodyPr/>
        <a:lstStyle/>
        <a:p>
          <a:endParaRPr lang="en-US"/>
        </a:p>
      </dgm:t>
    </dgm:pt>
    <dgm:pt modelId="{0F090D9B-4923-402B-881D-F3883F64432D}" type="pres">
      <dgm:prSet presAssocID="{EC7BABFE-6644-44A4-B4E1-1A550E0A8C27}" presName="extraNode" presStyleLbl="node1" presStyleIdx="0" presStyleCnt="2"/>
      <dgm:spPr/>
    </dgm:pt>
    <dgm:pt modelId="{7E412B91-AEAA-4F43-AE1C-4BAE89C5DFAF}" type="pres">
      <dgm:prSet presAssocID="{EC7BABFE-6644-44A4-B4E1-1A550E0A8C27}" presName="dstNode" presStyleLbl="node1" presStyleIdx="0" presStyleCnt="2"/>
      <dgm:spPr/>
    </dgm:pt>
    <dgm:pt modelId="{C55ED426-5565-450E-91BD-AB03392098B0}" type="pres">
      <dgm:prSet presAssocID="{268BA1AC-8AE3-4F86-A770-0A763A9C7339}" presName="text_1" presStyleLbl="node1" presStyleIdx="0" presStyleCnt="2" custScaleY="131280">
        <dgm:presLayoutVars>
          <dgm:bulletEnabled val="1"/>
        </dgm:presLayoutVars>
      </dgm:prSet>
      <dgm:spPr/>
      <dgm:t>
        <a:bodyPr/>
        <a:lstStyle/>
        <a:p>
          <a:endParaRPr lang="en-US"/>
        </a:p>
      </dgm:t>
    </dgm:pt>
    <dgm:pt modelId="{CDB2FB7B-AEB2-4BDB-A564-EEA72F56570F}" type="pres">
      <dgm:prSet presAssocID="{268BA1AC-8AE3-4F86-A770-0A763A9C7339}" presName="accent_1" presStyleCnt="0"/>
      <dgm:spPr/>
    </dgm:pt>
    <dgm:pt modelId="{CB2BE45A-CFA0-4FE1-A9B0-EF35229A9EB9}" type="pres">
      <dgm:prSet presAssocID="{268BA1AC-8AE3-4F86-A770-0A763A9C7339}" presName="accentRepeatNode" presStyleLbl="solidFgAcc1" presStyleIdx="0" presStyleCnt="2"/>
      <dgm:spPr/>
    </dgm:pt>
    <dgm:pt modelId="{5425B7C2-C215-4981-8D72-8068BBDD1D34}" type="pres">
      <dgm:prSet presAssocID="{DCEAC363-24C6-40BF-82E9-0249AF1CDA8F}" presName="text_2" presStyleLbl="node1" presStyleIdx="1" presStyleCnt="2">
        <dgm:presLayoutVars>
          <dgm:bulletEnabled val="1"/>
        </dgm:presLayoutVars>
      </dgm:prSet>
      <dgm:spPr/>
      <dgm:t>
        <a:bodyPr/>
        <a:lstStyle/>
        <a:p>
          <a:endParaRPr lang="en-US"/>
        </a:p>
      </dgm:t>
    </dgm:pt>
    <dgm:pt modelId="{3A6578E4-F38C-4FDD-8034-3BD94D57F441}" type="pres">
      <dgm:prSet presAssocID="{DCEAC363-24C6-40BF-82E9-0249AF1CDA8F}" presName="accent_2" presStyleCnt="0"/>
      <dgm:spPr/>
    </dgm:pt>
    <dgm:pt modelId="{1B5E7F04-007B-41FB-9143-2A96562ED545}" type="pres">
      <dgm:prSet presAssocID="{DCEAC363-24C6-40BF-82E9-0249AF1CDA8F}" presName="accentRepeatNode" presStyleLbl="solidFgAcc1" presStyleIdx="1" presStyleCnt="2"/>
      <dgm:spPr/>
    </dgm:pt>
  </dgm:ptLst>
  <dgm:cxnLst>
    <dgm:cxn modelId="{85F2E9C9-B06E-46E5-B815-4204E7089E15}" srcId="{EC7BABFE-6644-44A4-B4E1-1A550E0A8C27}" destId="{DCEAC363-24C6-40BF-82E9-0249AF1CDA8F}" srcOrd="1" destOrd="0" parTransId="{4F37023B-1801-47D2-958C-A152B322449E}" sibTransId="{526C0557-5854-4A31-8D60-22224C6BB4E0}"/>
    <dgm:cxn modelId="{F2B27E22-8DDD-4C73-84EB-8837F997B398}" type="presOf" srcId="{DCEAC363-24C6-40BF-82E9-0249AF1CDA8F}" destId="{5425B7C2-C215-4981-8D72-8068BBDD1D34}" srcOrd="0" destOrd="0" presId="urn:microsoft.com/office/officeart/2008/layout/VerticalCurvedList"/>
    <dgm:cxn modelId="{D409DBA4-CB4C-4B74-AB7F-C59152D41DF0}" type="presOf" srcId="{1D717A4A-1AD7-40BA-B5F6-26B9EE1F0570}" destId="{A2081E21-F0B0-4F6C-8792-364A8E82FCF1}" srcOrd="0" destOrd="0" presId="urn:microsoft.com/office/officeart/2008/layout/VerticalCurvedList"/>
    <dgm:cxn modelId="{5543B37E-7CDE-423C-888B-F7D5C44B3874}" type="presOf" srcId="{268BA1AC-8AE3-4F86-A770-0A763A9C7339}" destId="{C55ED426-5565-450E-91BD-AB03392098B0}" srcOrd="0" destOrd="0" presId="urn:microsoft.com/office/officeart/2008/layout/VerticalCurvedList"/>
    <dgm:cxn modelId="{CE791EDF-23FD-4851-AE52-903FE84714EB}" srcId="{EC7BABFE-6644-44A4-B4E1-1A550E0A8C27}" destId="{268BA1AC-8AE3-4F86-A770-0A763A9C7339}" srcOrd="0" destOrd="0" parTransId="{874ED604-6EE6-4E56-8059-3317AD5ED744}" sibTransId="{1D717A4A-1AD7-40BA-B5F6-26B9EE1F0570}"/>
    <dgm:cxn modelId="{34906BD5-41FE-4C10-A768-B26A04944FBD}" type="presOf" srcId="{EC7BABFE-6644-44A4-B4E1-1A550E0A8C27}" destId="{A5AD835C-E983-4AD0-8BBE-33E3A6BCD2F1}" srcOrd="0" destOrd="0" presId="urn:microsoft.com/office/officeart/2008/layout/VerticalCurvedList"/>
    <dgm:cxn modelId="{FA25F7F0-8A34-4265-9C14-845D27B6D8F5}" type="presParOf" srcId="{A5AD835C-E983-4AD0-8BBE-33E3A6BCD2F1}" destId="{09A4306B-9979-41E0-8934-DFD13B859094}" srcOrd="0" destOrd="0" presId="urn:microsoft.com/office/officeart/2008/layout/VerticalCurvedList"/>
    <dgm:cxn modelId="{DEE4164D-98ED-4A93-A16F-84B61E31A864}" type="presParOf" srcId="{09A4306B-9979-41E0-8934-DFD13B859094}" destId="{4DC2751E-4568-4321-BFEE-EF5724FB585C}" srcOrd="0" destOrd="0" presId="urn:microsoft.com/office/officeart/2008/layout/VerticalCurvedList"/>
    <dgm:cxn modelId="{936A4955-EB94-4C36-BCA3-C8590A9E61D6}" type="presParOf" srcId="{4DC2751E-4568-4321-BFEE-EF5724FB585C}" destId="{D6C7D503-F115-47E6-A3BE-5986420A1DE1}" srcOrd="0" destOrd="0" presId="urn:microsoft.com/office/officeart/2008/layout/VerticalCurvedList"/>
    <dgm:cxn modelId="{BA2B36B3-F326-4A1D-9462-86167E6DC6D9}" type="presParOf" srcId="{4DC2751E-4568-4321-BFEE-EF5724FB585C}" destId="{A2081E21-F0B0-4F6C-8792-364A8E82FCF1}" srcOrd="1" destOrd="0" presId="urn:microsoft.com/office/officeart/2008/layout/VerticalCurvedList"/>
    <dgm:cxn modelId="{A0CCFC85-3D9F-4D0A-AC0B-278F5853B200}" type="presParOf" srcId="{4DC2751E-4568-4321-BFEE-EF5724FB585C}" destId="{0F090D9B-4923-402B-881D-F3883F64432D}" srcOrd="2" destOrd="0" presId="urn:microsoft.com/office/officeart/2008/layout/VerticalCurvedList"/>
    <dgm:cxn modelId="{49148564-46A9-4113-8539-910B83917C66}" type="presParOf" srcId="{4DC2751E-4568-4321-BFEE-EF5724FB585C}" destId="{7E412B91-AEAA-4F43-AE1C-4BAE89C5DFAF}" srcOrd="3" destOrd="0" presId="urn:microsoft.com/office/officeart/2008/layout/VerticalCurvedList"/>
    <dgm:cxn modelId="{E0520D82-FDDF-480E-99E6-0E793879A9B7}" type="presParOf" srcId="{09A4306B-9979-41E0-8934-DFD13B859094}" destId="{C55ED426-5565-450E-91BD-AB03392098B0}" srcOrd="1" destOrd="0" presId="urn:microsoft.com/office/officeart/2008/layout/VerticalCurvedList"/>
    <dgm:cxn modelId="{D3B15F99-E9EF-4FBD-9E16-056255CACC4B}" type="presParOf" srcId="{09A4306B-9979-41E0-8934-DFD13B859094}" destId="{CDB2FB7B-AEB2-4BDB-A564-EEA72F56570F}" srcOrd="2" destOrd="0" presId="urn:microsoft.com/office/officeart/2008/layout/VerticalCurvedList"/>
    <dgm:cxn modelId="{09CD9CC3-786A-472B-8622-65622B278D86}" type="presParOf" srcId="{CDB2FB7B-AEB2-4BDB-A564-EEA72F56570F}" destId="{CB2BE45A-CFA0-4FE1-A9B0-EF35229A9EB9}" srcOrd="0" destOrd="0" presId="urn:microsoft.com/office/officeart/2008/layout/VerticalCurvedList"/>
    <dgm:cxn modelId="{DF9058F1-7AB7-463F-BA51-A6284A6CB721}" type="presParOf" srcId="{09A4306B-9979-41E0-8934-DFD13B859094}" destId="{5425B7C2-C215-4981-8D72-8068BBDD1D34}" srcOrd="3" destOrd="0" presId="urn:microsoft.com/office/officeart/2008/layout/VerticalCurvedList"/>
    <dgm:cxn modelId="{41C27E4A-F45E-4C4A-85B3-170348E06B7A}" type="presParOf" srcId="{09A4306B-9979-41E0-8934-DFD13B859094}" destId="{3A6578E4-F38C-4FDD-8034-3BD94D57F441}" srcOrd="4" destOrd="0" presId="urn:microsoft.com/office/officeart/2008/layout/VerticalCurvedList"/>
    <dgm:cxn modelId="{A7C3CAD7-4C98-4076-823B-737E86FABA20}" type="presParOf" srcId="{3A6578E4-F38C-4FDD-8034-3BD94D57F441}" destId="{1B5E7F04-007B-41FB-9143-2A96562ED54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EE46036-F0E9-4BEC-AE11-C896AD4A8465}" type="doc">
      <dgm:prSet loTypeId="urn:microsoft.com/office/officeart/2011/layout/TabList" loCatId="list" qsTypeId="urn:microsoft.com/office/officeart/2005/8/quickstyle/simple1" qsCatId="simple" csTypeId="urn:microsoft.com/office/officeart/2005/8/colors/accent1_4" csCatId="accent1" phldr="1"/>
      <dgm:spPr/>
      <dgm:t>
        <a:bodyPr/>
        <a:lstStyle/>
        <a:p>
          <a:endParaRPr lang="en-US"/>
        </a:p>
      </dgm:t>
    </dgm:pt>
    <dgm:pt modelId="{6AF00AAD-C540-414C-AF57-803014DDE497}">
      <dgm:prSet phldrT="[Text]" custT="1"/>
      <dgm:spPr>
        <a:solidFill>
          <a:schemeClr val="accent4">
            <a:lumMod val="60000"/>
            <a:lumOff val="40000"/>
          </a:schemeClr>
        </a:solidFill>
        <a:ln>
          <a:solidFill>
            <a:schemeClr val="accent4">
              <a:lumMod val="75000"/>
            </a:schemeClr>
          </a:solidFill>
        </a:ln>
      </dgm:spPr>
      <dgm:t>
        <a:bodyPr/>
        <a:lstStyle/>
        <a:p>
          <a:r>
            <a:rPr lang="en-US" sz="1800" dirty="0" smtClean="0">
              <a:solidFill>
                <a:schemeClr val="tx1"/>
              </a:solidFill>
              <a:latin typeface="Chivo Light"/>
              <a:ea typeface="Chivo Light"/>
              <a:cs typeface="Chivo Light"/>
              <a:sym typeface="Chivo Light"/>
            </a:rPr>
            <a:t>A Civil Rights Complaint Form </a:t>
          </a:r>
          <a:r>
            <a:rPr lang="en-US" sz="1800" u="sng" dirty="0" smtClean="0">
              <a:solidFill>
                <a:schemeClr val="tx1"/>
              </a:solidFill>
              <a:latin typeface="Chivo Light"/>
              <a:ea typeface="Chivo Light"/>
              <a:cs typeface="Chivo Light"/>
              <a:sym typeface="Chivo Light"/>
            </a:rPr>
            <a:t>must</a:t>
          </a:r>
          <a:r>
            <a:rPr lang="en-US" sz="1800" dirty="0" smtClean="0">
              <a:solidFill>
                <a:schemeClr val="tx1"/>
              </a:solidFill>
              <a:latin typeface="Chivo Light"/>
              <a:ea typeface="Chivo Light"/>
              <a:cs typeface="Chivo Light"/>
              <a:sym typeface="Chivo Light"/>
            </a:rPr>
            <a:t>:</a:t>
          </a:r>
          <a:endParaRPr lang="en-US" sz="1800" dirty="0">
            <a:solidFill>
              <a:schemeClr val="tx1"/>
            </a:solidFill>
            <a:latin typeface="Chivo Light" panose="020B0604020202020204" charset="0"/>
          </a:endParaRPr>
        </a:p>
      </dgm:t>
    </dgm:pt>
    <dgm:pt modelId="{34F8EEC5-AA5B-4D79-8CBB-476FE523EFCD}" type="parTrans" cxnId="{DEF5E763-61BD-4265-A808-42D8C2650E34}">
      <dgm:prSet/>
      <dgm:spPr/>
      <dgm:t>
        <a:bodyPr/>
        <a:lstStyle/>
        <a:p>
          <a:endParaRPr lang="en-US"/>
        </a:p>
      </dgm:t>
    </dgm:pt>
    <dgm:pt modelId="{AE8500BF-70D0-47C9-A72E-BDD1C0AE2FC9}" type="sibTrans" cxnId="{DEF5E763-61BD-4265-A808-42D8C2650E34}">
      <dgm:prSet/>
      <dgm:spPr/>
      <dgm:t>
        <a:bodyPr/>
        <a:lstStyle/>
        <a:p>
          <a:endParaRPr lang="en-US"/>
        </a:p>
      </dgm:t>
    </dgm:pt>
    <dgm:pt modelId="{6269AC28-8F5F-44B8-A0C5-16E13E3F90B8}">
      <dgm:prSet phldrT="[Text]" custT="1"/>
      <dgm:spPr>
        <a:solidFill>
          <a:schemeClr val="accent1">
            <a:lumMod val="40000"/>
            <a:lumOff val="60000"/>
          </a:schemeClr>
        </a:solidFill>
      </dgm:spPr>
      <dgm:t>
        <a:bodyPr/>
        <a:lstStyle/>
        <a:p>
          <a:r>
            <a:rPr lang="en-US" sz="1800" dirty="0" smtClean="0">
              <a:solidFill>
                <a:schemeClr val="tx1"/>
              </a:solidFill>
              <a:latin typeface="Chivo Light" panose="020B0604020202020204" charset="0"/>
            </a:rPr>
            <a:t>Sponsors are required to: </a:t>
          </a:r>
          <a:endParaRPr lang="en-US" sz="1800" dirty="0">
            <a:solidFill>
              <a:schemeClr val="tx1"/>
            </a:solidFill>
            <a:latin typeface="Chivo Light" panose="020B0604020202020204" charset="0"/>
          </a:endParaRPr>
        </a:p>
      </dgm:t>
    </dgm:pt>
    <dgm:pt modelId="{67D580CD-8D7E-4163-A957-4543EC286A87}" type="sibTrans" cxnId="{3807576B-0697-4A14-93C8-A8CDB1678A20}">
      <dgm:prSet/>
      <dgm:spPr/>
      <dgm:t>
        <a:bodyPr/>
        <a:lstStyle/>
        <a:p>
          <a:endParaRPr lang="en-US"/>
        </a:p>
      </dgm:t>
    </dgm:pt>
    <dgm:pt modelId="{33059B22-1635-43E2-9963-92EE6CB1DC16}" type="parTrans" cxnId="{3807576B-0697-4A14-93C8-A8CDB1678A20}">
      <dgm:prSet/>
      <dgm:spPr/>
      <dgm:t>
        <a:bodyPr/>
        <a:lstStyle/>
        <a:p>
          <a:endParaRPr lang="en-US"/>
        </a:p>
      </dgm:t>
    </dgm:pt>
    <dgm:pt modelId="{A5354102-07C6-45A1-9453-BD714B2CB353}">
      <dgm:prSet phldrT="[Text]" custT="1"/>
      <dgm:spPr/>
      <dgm:t>
        <a:bodyPr/>
        <a:lstStyle/>
        <a:p>
          <a:r>
            <a:rPr lang="en-US" sz="1800" dirty="0" smtClean="0">
              <a:solidFill>
                <a:schemeClr val="tx1"/>
              </a:solidFill>
              <a:latin typeface="Chivo Light" panose="020B0604020202020204" charset="0"/>
            </a:rPr>
            <a:t>develop and implement a written procedure to handle any discrimination complaint that may be received</a:t>
          </a:r>
          <a:endParaRPr lang="en-US" sz="1800" dirty="0">
            <a:solidFill>
              <a:schemeClr val="tx1"/>
            </a:solidFill>
            <a:latin typeface="Chivo Light" panose="020B0604020202020204" charset="0"/>
          </a:endParaRPr>
        </a:p>
      </dgm:t>
    </dgm:pt>
    <dgm:pt modelId="{095117D8-C91C-4E08-A29D-5BA7B9A3041E}" type="parTrans" cxnId="{A4A15F76-1F66-41C9-A5CE-29FEB319DE0E}">
      <dgm:prSet/>
      <dgm:spPr/>
      <dgm:t>
        <a:bodyPr/>
        <a:lstStyle/>
        <a:p>
          <a:endParaRPr lang="en-US"/>
        </a:p>
      </dgm:t>
    </dgm:pt>
    <dgm:pt modelId="{D17BD919-F0FB-43D2-8907-F808FE1A8510}" type="sibTrans" cxnId="{A4A15F76-1F66-41C9-A5CE-29FEB319DE0E}">
      <dgm:prSet/>
      <dgm:spPr/>
      <dgm:t>
        <a:bodyPr/>
        <a:lstStyle/>
        <a:p>
          <a:endParaRPr lang="en-US"/>
        </a:p>
      </dgm:t>
    </dgm:pt>
    <dgm:pt modelId="{BF1A49E5-B15A-4F22-AF99-B6BCBEE63AB8}">
      <dgm:prSet phldrT="[Text]" custT="1"/>
      <dgm:spPr/>
      <dgm:t>
        <a:bodyPr/>
        <a:lstStyle/>
        <a:p>
          <a:r>
            <a:rPr lang="en-US" sz="1800" dirty="0" smtClean="0">
              <a:solidFill>
                <a:schemeClr val="tx1"/>
              </a:solidFill>
              <a:latin typeface="Chivo Light" panose="020B0604020202020204" charset="0"/>
            </a:rPr>
            <a:t>be readily available at all sites</a:t>
          </a:r>
          <a:endParaRPr lang="en-US" sz="1800" dirty="0">
            <a:solidFill>
              <a:schemeClr val="tx1"/>
            </a:solidFill>
            <a:latin typeface="Chivo Light" panose="020B0604020202020204" charset="0"/>
          </a:endParaRPr>
        </a:p>
      </dgm:t>
    </dgm:pt>
    <dgm:pt modelId="{94FC12E7-5962-45D8-85F0-E1A2A7D98EAF}" type="parTrans" cxnId="{3AFD88AA-F33C-41A7-A657-D9ADF360F027}">
      <dgm:prSet/>
      <dgm:spPr/>
      <dgm:t>
        <a:bodyPr/>
        <a:lstStyle/>
        <a:p>
          <a:endParaRPr lang="en-US"/>
        </a:p>
      </dgm:t>
    </dgm:pt>
    <dgm:pt modelId="{5B008267-A6D1-4984-B3C4-8828BBB1A3E0}" type="sibTrans" cxnId="{3AFD88AA-F33C-41A7-A657-D9ADF360F027}">
      <dgm:prSet/>
      <dgm:spPr/>
      <dgm:t>
        <a:bodyPr/>
        <a:lstStyle/>
        <a:p>
          <a:endParaRPr lang="en-US"/>
        </a:p>
      </dgm:t>
    </dgm:pt>
    <dgm:pt modelId="{64D51C44-C8C0-492C-8D0C-40DF0023B23E}" type="pres">
      <dgm:prSet presAssocID="{BEE46036-F0E9-4BEC-AE11-C896AD4A8465}" presName="Name0" presStyleCnt="0">
        <dgm:presLayoutVars>
          <dgm:chMax/>
          <dgm:chPref val="3"/>
          <dgm:dir/>
          <dgm:animOne val="branch"/>
          <dgm:animLvl val="lvl"/>
        </dgm:presLayoutVars>
      </dgm:prSet>
      <dgm:spPr/>
      <dgm:t>
        <a:bodyPr/>
        <a:lstStyle/>
        <a:p>
          <a:endParaRPr lang="en-US"/>
        </a:p>
      </dgm:t>
    </dgm:pt>
    <dgm:pt modelId="{39C11F8A-88F7-4DB9-8883-CCB38F5ADD34}" type="pres">
      <dgm:prSet presAssocID="{6269AC28-8F5F-44B8-A0C5-16E13E3F90B8}" presName="composite" presStyleCnt="0"/>
      <dgm:spPr/>
      <dgm:t>
        <a:bodyPr/>
        <a:lstStyle/>
        <a:p>
          <a:endParaRPr lang="en-US"/>
        </a:p>
      </dgm:t>
    </dgm:pt>
    <dgm:pt modelId="{1C8B8B54-5459-409E-8455-CFB83A4E0102}" type="pres">
      <dgm:prSet presAssocID="{6269AC28-8F5F-44B8-A0C5-16E13E3F90B8}" presName="FirstChild" presStyleLbl="revTx" presStyleIdx="0" presStyleCnt="2">
        <dgm:presLayoutVars>
          <dgm:chMax val="0"/>
          <dgm:chPref val="0"/>
          <dgm:bulletEnabled val="1"/>
        </dgm:presLayoutVars>
      </dgm:prSet>
      <dgm:spPr/>
      <dgm:t>
        <a:bodyPr/>
        <a:lstStyle/>
        <a:p>
          <a:endParaRPr lang="en-US"/>
        </a:p>
      </dgm:t>
    </dgm:pt>
    <dgm:pt modelId="{1365E9A7-3048-4AED-B342-E224E0DCEAB5}" type="pres">
      <dgm:prSet presAssocID="{6269AC28-8F5F-44B8-A0C5-16E13E3F90B8}" presName="Parent" presStyleLbl="alignNode1" presStyleIdx="0" presStyleCnt="2" custScaleX="87803">
        <dgm:presLayoutVars>
          <dgm:chMax val="3"/>
          <dgm:chPref val="3"/>
          <dgm:bulletEnabled val="1"/>
        </dgm:presLayoutVars>
      </dgm:prSet>
      <dgm:spPr/>
      <dgm:t>
        <a:bodyPr/>
        <a:lstStyle/>
        <a:p>
          <a:endParaRPr lang="en-US"/>
        </a:p>
      </dgm:t>
    </dgm:pt>
    <dgm:pt modelId="{41E23EC0-DFB6-4FD7-AD5E-06A83DCF559F}" type="pres">
      <dgm:prSet presAssocID="{6269AC28-8F5F-44B8-A0C5-16E13E3F90B8}" presName="Accent" presStyleLbl="parChTrans1D1" presStyleIdx="0" presStyleCnt="2"/>
      <dgm:spPr/>
      <dgm:t>
        <a:bodyPr/>
        <a:lstStyle/>
        <a:p>
          <a:endParaRPr lang="en-US"/>
        </a:p>
      </dgm:t>
    </dgm:pt>
    <dgm:pt modelId="{B0BCC006-6E4A-4A35-8223-7FDC751691A0}" type="pres">
      <dgm:prSet presAssocID="{67D580CD-8D7E-4163-A957-4543EC286A87}" presName="sibTrans" presStyleCnt="0"/>
      <dgm:spPr/>
      <dgm:t>
        <a:bodyPr/>
        <a:lstStyle/>
        <a:p>
          <a:endParaRPr lang="en-US"/>
        </a:p>
      </dgm:t>
    </dgm:pt>
    <dgm:pt modelId="{E8B1A9D9-E7D4-4CC8-AF67-7D36B5193425}" type="pres">
      <dgm:prSet presAssocID="{6AF00AAD-C540-414C-AF57-803014DDE497}" presName="composite" presStyleCnt="0"/>
      <dgm:spPr/>
      <dgm:t>
        <a:bodyPr/>
        <a:lstStyle/>
        <a:p>
          <a:endParaRPr lang="en-US"/>
        </a:p>
      </dgm:t>
    </dgm:pt>
    <dgm:pt modelId="{7D39ECAF-4BCC-4925-975D-0ECF2669701B}" type="pres">
      <dgm:prSet presAssocID="{6AF00AAD-C540-414C-AF57-803014DDE497}" presName="FirstChild" presStyleLbl="revTx" presStyleIdx="1" presStyleCnt="2">
        <dgm:presLayoutVars>
          <dgm:chMax val="0"/>
          <dgm:chPref val="0"/>
          <dgm:bulletEnabled val="1"/>
        </dgm:presLayoutVars>
      </dgm:prSet>
      <dgm:spPr/>
      <dgm:t>
        <a:bodyPr/>
        <a:lstStyle/>
        <a:p>
          <a:endParaRPr lang="en-US"/>
        </a:p>
      </dgm:t>
    </dgm:pt>
    <dgm:pt modelId="{2220ACA8-7368-4DE9-9845-21BBDDA437CF}" type="pres">
      <dgm:prSet presAssocID="{6AF00AAD-C540-414C-AF57-803014DDE497}" presName="Parent" presStyleLbl="alignNode1" presStyleIdx="1" presStyleCnt="2" custScaleX="88789" custScaleY="105152" custLinFactNeighborX="-1066" custLinFactNeighborY="8659">
        <dgm:presLayoutVars>
          <dgm:chMax val="3"/>
          <dgm:chPref val="3"/>
          <dgm:bulletEnabled val="1"/>
        </dgm:presLayoutVars>
      </dgm:prSet>
      <dgm:spPr/>
      <dgm:t>
        <a:bodyPr/>
        <a:lstStyle/>
        <a:p>
          <a:endParaRPr lang="en-US"/>
        </a:p>
      </dgm:t>
    </dgm:pt>
    <dgm:pt modelId="{F951E94C-C312-41F4-869D-FF1CABCF3E04}" type="pres">
      <dgm:prSet presAssocID="{6AF00AAD-C540-414C-AF57-803014DDE497}" presName="Accent" presStyleLbl="parChTrans1D1" presStyleIdx="1" presStyleCnt="2" custLinFactY="124258" custLinFactNeighborY="200000"/>
      <dgm:spPr/>
      <dgm:t>
        <a:bodyPr/>
        <a:lstStyle/>
        <a:p>
          <a:endParaRPr lang="en-US"/>
        </a:p>
      </dgm:t>
    </dgm:pt>
  </dgm:ptLst>
  <dgm:cxnLst>
    <dgm:cxn modelId="{DEF5E763-61BD-4265-A808-42D8C2650E34}" srcId="{BEE46036-F0E9-4BEC-AE11-C896AD4A8465}" destId="{6AF00AAD-C540-414C-AF57-803014DDE497}" srcOrd="1" destOrd="0" parTransId="{34F8EEC5-AA5B-4D79-8CBB-476FE523EFCD}" sibTransId="{AE8500BF-70D0-47C9-A72E-BDD1C0AE2FC9}"/>
    <dgm:cxn modelId="{3AFD88AA-F33C-41A7-A657-D9ADF360F027}" srcId="{6AF00AAD-C540-414C-AF57-803014DDE497}" destId="{BF1A49E5-B15A-4F22-AF99-B6BCBEE63AB8}" srcOrd="0" destOrd="0" parTransId="{94FC12E7-5962-45D8-85F0-E1A2A7D98EAF}" sibTransId="{5B008267-A6D1-4984-B3C4-8828BBB1A3E0}"/>
    <dgm:cxn modelId="{B2ED4757-F266-48A6-B786-89DD597F45D2}" type="presOf" srcId="{6AF00AAD-C540-414C-AF57-803014DDE497}" destId="{2220ACA8-7368-4DE9-9845-21BBDDA437CF}" srcOrd="0" destOrd="0" presId="urn:microsoft.com/office/officeart/2011/layout/TabList"/>
    <dgm:cxn modelId="{E761487F-FAC6-4767-ABB9-BDD3CCBD5F5B}" type="presOf" srcId="{A5354102-07C6-45A1-9453-BD714B2CB353}" destId="{1C8B8B54-5459-409E-8455-CFB83A4E0102}" srcOrd="0" destOrd="0" presId="urn:microsoft.com/office/officeart/2011/layout/TabList"/>
    <dgm:cxn modelId="{3807576B-0697-4A14-93C8-A8CDB1678A20}" srcId="{BEE46036-F0E9-4BEC-AE11-C896AD4A8465}" destId="{6269AC28-8F5F-44B8-A0C5-16E13E3F90B8}" srcOrd="0" destOrd="0" parTransId="{33059B22-1635-43E2-9963-92EE6CB1DC16}" sibTransId="{67D580CD-8D7E-4163-A957-4543EC286A87}"/>
    <dgm:cxn modelId="{1D2E9F8D-7845-44BD-B6FA-FD780F17CEB6}" type="presOf" srcId="{6269AC28-8F5F-44B8-A0C5-16E13E3F90B8}" destId="{1365E9A7-3048-4AED-B342-E224E0DCEAB5}" srcOrd="0" destOrd="0" presId="urn:microsoft.com/office/officeart/2011/layout/TabList"/>
    <dgm:cxn modelId="{A4A15F76-1F66-41C9-A5CE-29FEB319DE0E}" srcId="{6269AC28-8F5F-44B8-A0C5-16E13E3F90B8}" destId="{A5354102-07C6-45A1-9453-BD714B2CB353}" srcOrd="0" destOrd="0" parTransId="{095117D8-C91C-4E08-A29D-5BA7B9A3041E}" sibTransId="{D17BD919-F0FB-43D2-8907-F808FE1A8510}"/>
    <dgm:cxn modelId="{0ADDD5AE-22C6-469A-8886-3090039E4A2F}" type="presOf" srcId="{BEE46036-F0E9-4BEC-AE11-C896AD4A8465}" destId="{64D51C44-C8C0-492C-8D0C-40DF0023B23E}" srcOrd="0" destOrd="0" presId="urn:microsoft.com/office/officeart/2011/layout/TabList"/>
    <dgm:cxn modelId="{9B872682-01F1-438A-B545-303B044EB453}" type="presOf" srcId="{BF1A49E5-B15A-4F22-AF99-B6BCBEE63AB8}" destId="{7D39ECAF-4BCC-4925-975D-0ECF2669701B}" srcOrd="0" destOrd="0" presId="urn:microsoft.com/office/officeart/2011/layout/TabList"/>
    <dgm:cxn modelId="{6266EFD1-7D2C-4958-B2D7-D39441976C22}" type="presParOf" srcId="{64D51C44-C8C0-492C-8D0C-40DF0023B23E}" destId="{39C11F8A-88F7-4DB9-8883-CCB38F5ADD34}" srcOrd="0" destOrd="0" presId="urn:microsoft.com/office/officeart/2011/layout/TabList"/>
    <dgm:cxn modelId="{6C8772F1-5257-4A8C-8840-504322ACA803}" type="presParOf" srcId="{39C11F8A-88F7-4DB9-8883-CCB38F5ADD34}" destId="{1C8B8B54-5459-409E-8455-CFB83A4E0102}" srcOrd="0" destOrd="0" presId="urn:microsoft.com/office/officeart/2011/layout/TabList"/>
    <dgm:cxn modelId="{3C1F0D58-B992-4208-BD42-0D7720E02834}" type="presParOf" srcId="{39C11F8A-88F7-4DB9-8883-CCB38F5ADD34}" destId="{1365E9A7-3048-4AED-B342-E224E0DCEAB5}" srcOrd="1" destOrd="0" presId="urn:microsoft.com/office/officeart/2011/layout/TabList"/>
    <dgm:cxn modelId="{C55B6B60-A1CA-4833-B0BD-2A80C2B3C5CE}" type="presParOf" srcId="{39C11F8A-88F7-4DB9-8883-CCB38F5ADD34}" destId="{41E23EC0-DFB6-4FD7-AD5E-06A83DCF559F}" srcOrd="2" destOrd="0" presId="urn:microsoft.com/office/officeart/2011/layout/TabList"/>
    <dgm:cxn modelId="{53C6E3F8-CCA9-402B-A5F5-2B6485C8F1E4}" type="presParOf" srcId="{64D51C44-C8C0-492C-8D0C-40DF0023B23E}" destId="{B0BCC006-6E4A-4A35-8223-7FDC751691A0}" srcOrd="1" destOrd="0" presId="urn:microsoft.com/office/officeart/2011/layout/TabList"/>
    <dgm:cxn modelId="{8CF4490F-C8B3-45C8-961B-C6E30A62B675}" type="presParOf" srcId="{64D51C44-C8C0-492C-8D0C-40DF0023B23E}" destId="{E8B1A9D9-E7D4-4CC8-AF67-7D36B5193425}" srcOrd="2" destOrd="0" presId="urn:microsoft.com/office/officeart/2011/layout/TabList"/>
    <dgm:cxn modelId="{0877DB3F-CD28-4885-94A0-99EACC2BD8DB}" type="presParOf" srcId="{E8B1A9D9-E7D4-4CC8-AF67-7D36B5193425}" destId="{7D39ECAF-4BCC-4925-975D-0ECF2669701B}" srcOrd="0" destOrd="0" presId="urn:microsoft.com/office/officeart/2011/layout/TabList"/>
    <dgm:cxn modelId="{DA4C2742-FFE5-49FD-94B7-E276B9E486D3}" type="presParOf" srcId="{E8B1A9D9-E7D4-4CC8-AF67-7D36B5193425}" destId="{2220ACA8-7368-4DE9-9845-21BBDDA437CF}" srcOrd="1" destOrd="0" presId="urn:microsoft.com/office/officeart/2011/layout/TabList"/>
    <dgm:cxn modelId="{37C26221-376A-404E-B69F-0FFFDEBD075A}" type="presParOf" srcId="{E8B1A9D9-E7D4-4CC8-AF67-7D36B5193425}" destId="{F951E94C-C312-41F4-869D-FF1CABCF3E04}"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F0D1D0-CCB6-4FB6-B59A-26B20BCBD5C1}" type="doc">
      <dgm:prSet loTypeId="urn:microsoft.com/office/officeart/2005/8/layout/hProcess9" loCatId="process" qsTypeId="urn:microsoft.com/office/officeart/2005/8/quickstyle/simple1" qsCatId="simple" csTypeId="urn:microsoft.com/office/officeart/2005/8/colors/colorful1" csCatId="colorful" phldr="1"/>
      <dgm:spPr/>
    </dgm:pt>
    <dgm:pt modelId="{BB211080-26C2-4E7B-95D7-E9BD1E385154}">
      <dgm:prSet phldrT="[Text]"/>
      <dgm:spPr>
        <a:solidFill>
          <a:schemeClr val="accent2">
            <a:lumMod val="60000"/>
            <a:lumOff val="40000"/>
          </a:schemeClr>
        </a:solidFill>
      </dgm:spPr>
      <dgm:t>
        <a:bodyPr/>
        <a:lstStyle/>
        <a:p>
          <a:r>
            <a:rPr lang="en-US" dirty="0" smtClean="0">
              <a:solidFill>
                <a:schemeClr val="tx1"/>
              </a:solidFill>
              <a:latin typeface="Chivo Light" panose="020B0604020202020204" charset="0"/>
            </a:rPr>
            <a:t>Complaint filed within </a:t>
          </a:r>
          <a:r>
            <a:rPr lang="en-US" b="1" dirty="0" smtClean="0">
              <a:solidFill>
                <a:schemeClr val="tx1"/>
              </a:solidFill>
              <a:latin typeface="Chivo Light" panose="020B0604020202020204" charset="0"/>
            </a:rPr>
            <a:t>180</a:t>
          </a:r>
          <a:r>
            <a:rPr lang="en-US" dirty="0" smtClean="0">
              <a:solidFill>
                <a:schemeClr val="tx1"/>
              </a:solidFill>
              <a:latin typeface="Chivo Light" panose="020B0604020202020204" charset="0"/>
            </a:rPr>
            <a:t> days</a:t>
          </a:r>
          <a:r>
            <a:rPr lang="en-US" b="1" dirty="0" smtClean="0">
              <a:solidFill>
                <a:schemeClr val="tx1"/>
              </a:solidFill>
              <a:latin typeface="Chivo Light" panose="020B0604020202020204" charset="0"/>
            </a:rPr>
            <a:t>*</a:t>
          </a:r>
          <a:endParaRPr lang="en-US" b="1" dirty="0">
            <a:solidFill>
              <a:schemeClr val="tx1"/>
            </a:solidFill>
            <a:latin typeface="Chivo Light" panose="020B0604020202020204" charset="0"/>
          </a:endParaRPr>
        </a:p>
      </dgm:t>
    </dgm:pt>
    <dgm:pt modelId="{35455785-9E17-4E9D-A299-02AE9AC3BEEA}" type="parTrans" cxnId="{B1989326-59D5-4C0A-99E6-7839AF3DC384}">
      <dgm:prSet/>
      <dgm:spPr/>
      <dgm:t>
        <a:bodyPr/>
        <a:lstStyle/>
        <a:p>
          <a:endParaRPr lang="en-US"/>
        </a:p>
      </dgm:t>
    </dgm:pt>
    <dgm:pt modelId="{56DD7187-4731-4862-B890-DCD6E6A4F2AC}" type="sibTrans" cxnId="{B1989326-59D5-4C0A-99E6-7839AF3DC384}">
      <dgm:prSet/>
      <dgm:spPr/>
      <dgm:t>
        <a:bodyPr/>
        <a:lstStyle/>
        <a:p>
          <a:endParaRPr lang="en-US"/>
        </a:p>
      </dgm:t>
    </dgm:pt>
    <dgm:pt modelId="{D9E999A3-12F9-4F44-97E9-3830A2522E31}">
      <dgm:prSet phldrT="[Text]"/>
      <dgm:spPr>
        <a:solidFill>
          <a:schemeClr val="accent3">
            <a:lumMod val="60000"/>
            <a:lumOff val="40000"/>
          </a:schemeClr>
        </a:solidFill>
      </dgm:spPr>
      <dgm:t>
        <a:bodyPr/>
        <a:lstStyle/>
        <a:p>
          <a:r>
            <a:rPr lang="en-US" dirty="0" smtClean="0">
              <a:solidFill>
                <a:schemeClr val="tx1"/>
              </a:solidFill>
              <a:latin typeface="Chivo Light" panose="020B0604020202020204" charset="0"/>
            </a:rPr>
            <a:t>Complaint documented in complaint Log</a:t>
          </a:r>
          <a:endParaRPr lang="en-US" dirty="0">
            <a:solidFill>
              <a:schemeClr val="tx1"/>
            </a:solidFill>
            <a:latin typeface="Chivo Light" panose="020B0604020202020204" charset="0"/>
          </a:endParaRPr>
        </a:p>
      </dgm:t>
    </dgm:pt>
    <dgm:pt modelId="{472FBB11-692E-43BE-9F33-F66E52D51E6C}" type="parTrans" cxnId="{81E170BB-F003-4285-854A-8D91F44B4649}">
      <dgm:prSet/>
      <dgm:spPr/>
      <dgm:t>
        <a:bodyPr/>
        <a:lstStyle/>
        <a:p>
          <a:endParaRPr lang="en-US"/>
        </a:p>
      </dgm:t>
    </dgm:pt>
    <dgm:pt modelId="{DFACBDD1-E087-4142-8739-4D9A5C81882D}" type="sibTrans" cxnId="{81E170BB-F003-4285-854A-8D91F44B4649}">
      <dgm:prSet/>
      <dgm:spPr/>
      <dgm:t>
        <a:bodyPr/>
        <a:lstStyle/>
        <a:p>
          <a:endParaRPr lang="en-US"/>
        </a:p>
      </dgm:t>
    </dgm:pt>
    <dgm:pt modelId="{37A33AE9-A8D3-4397-A794-3AB69603C1D2}">
      <dgm:prSet phldrT="[Text]"/>
      <dgm:spPr>
        <a:solidFill>
          <a:schemeClr val="accent4">
            <a:lumMod val="60000"/>
            <a:lumOff val="40000"/>
          </a:schemeClr>
        </a:solidFill>
      </dgm:spPr>
      <dgm:t>
        <a:bodyPr/>
        <a:lstStyle/>
        <a:p>
          <a:r>
            <a:rPr lang="en-US" dirty="0" smtClean="0">
              <a:solidFill>
                <a:schemeClr val="tx1"/>
              </a:solidFill>
              <a:latin typeface="Chivo Light" panose="020B0604020202020204" charset="0"/>
            </a:rPr>
            <a:t>Complaint submitted to USDA within </a:t>
          </a:r>
          <a:r>
            <a:rPr lang="en-US" b="1" dirty="0" smtClean="0">
              <a:solidFill>
                <a:schemeClr val="tx1"/>
              </a:solidFill>
              <a:latin typeface="Chivo Light" panose="020B0604020202020204" charset="0"/>
            </a:rPr>
            <a:t>3 </a:t>
          </a:r>
          <a:r>
            <a:rPr lang="en-US" dirty="0" smtClean="0">
              <a:solidFill>
                <a:schemeClr val="tx1"/>
              </a:solidFill>
              <a:latin typeface="Chivo Light" panose="020B0604020202020204" charset="0"/>
            </a:rPr>
            <a:t>days </a:t>
          </a:r>
          <a:endParaRPr lang="en-US" dirty="0">
            <a:solidFill>
              <a:schemeClr val="tx1"/>
            </a:solidFill>
            <a:latin typeface="Chivo Light" panose="020B0604020202020204" charset="0"/>
          </a:endParaRPr>
        </a:p>
      </dgm:t>
    </dgm:pt>
    <dgm:pt modelId="{1A531CD9-B1F8-4E85-A475-A48DC3FD6BB5}" type="parTrans" cxnId="{048072CE-C0EA-44E7-882C-C66E28C42036}">
      <dgm:prSet/>
      <dgm:spPr/>
      <dgm:t>
        <a:bodyPr/>
        <a:lstStyle/>
        <a:p>
          <a:endParaRPr lang="en-US"/>
        </a:p>
      </dgm:t>
    </dgm:pt>
    <dgm:pt modelId="{465C4BCC-372E-4016-B9D7-D5B2DF68322B}" type="sibTrans" cxnId="{048072CE-C0EA-44E7-882C-C66E28C42036}">
      <dgm:prSet/>
      <dgm:spPr/>
      <dgm:t>
        <a:bodyPr/>
        <a:lstStyle/>
        <a:p>
          <a:endParaRPr lang="en-US"/>
        </a:p>
      </dgm:t>
    </dgm:pt>
    <dgm:pt modelId="{86F68674-AFFC-40DE-8110-E3A989A73525}" type="pres">
      <dgm:prSet presAssocID="{8CF0D1D0-CCB6-4FB6-B59A-26B20BCBD5C1}" presName="CompostProcess" presStyleCnt="0">
        <dgm:presLayoutVars>
          <dgm:dir/>
          <dgm:resizeHandles val="exact"/>
        </dgm:presLayoutVars>
      </dgm:prSet>
      <dgm:spPr/>
    </dgm:pt>
    <dgm:pt modelId="{439B0BEC-087C-4908-9BA3-EEB623D8984E}" type="pres">
      <dgm:prSet presAssocID="{8CF0D1D0-CCB6-4FB6-B59A-26B20BCBD5C1}" presName="arrow" presStyleLbl="bgShp" presStyleIdx="0" presStyleCnt="1" custScaleX="117647"/>
      <dgm:spPr/>
    </dgm:pt>
    <dgm:pt modelId="{0E8E860F-4C79-47F8-9C35-4E510F168B20}" type="pres">
      <dgm:prSet presAssocID="{8CF0D1D0-CCB6-4FB6-B59A-26B20BCBD5C1}" presName="linearProcess" presStyleCnt="0"/>
      <dgm:spPr/>
    </dgm:pt>
    <dgm:pt modelId="{B9F5FA17-94ED-414D-A74A-A5EBAC4194C6}" type="pres">
      <dgm:prSet presAssocID="{BB211080-26C2-4E7B-95D7-E9BD1E385154}" presName="textNode" presStyleLbl="node1" presStyleIdx="0" presStyleCnt="3">
        <dgm:presLayoutVars>
          <dgm:bulletEnabled val="1"/>
        </dgm:presLayoutVars>
      </dgm:prSet>
      <dgm:spPr/>
      <dgm:t>
        <a:bodyPr/>
        <a:lstStyle/>
        <a:p>
          <a:endParaRPr lang="en-US"/>
        </a:p>
      </dgm:t>
    </dgm:pt>
    <dgm:pt modelId="{8411D74E-6648-4A79-BE50-18262877EB06}" type="pres">
      <dgm:prSet presAssocID="{56DD7187-4731-4862-B890-DCD6E6A4F2AC}" presName="sibTrans" presStyleCnt="0"/>
      <dgm:spPr/>
    </dgm:pt>
    <dgm:pt modelId="{A2439F46-F0C1-4843-BA87-FC946ABC9967}" type="pres">
      <dgm:prSet presAssocID="{D9E999A3-12F9-4F44-97E9-3830A2522E31}" presName="textNode" presStyleLbl="node1" presStyleIdx="1" presStyleCnt="3">
        <dgm:presLayoutVars>
          <dgm:bulletEnabled val="1"/>
        </dgm:presLayoutVars>
      </dgm:prSet>
      <dgm:spPr/>
      <dgm:t>
        <a:bodyPr/>
        <a:lstStyle/>
        <a:p>
          <a:endParaRPr lang="en-US"/>
        </a:p>
      </dgm:t>
    </dgm:pt>
    <dgm:pt modelId="{355A6DFD-B375-4E61-A122-3FFA7984430B}" type="pres">
      <dgm:prSet presAssocID="{DFACBDD1-E087-4142-8739-4D9A5C81882D}" presName="sibTrans" presStyleCnt="0"/>
      <dgm:spPr/>
    </dgm:pt>
    <dgm:pt modelId="{38487CD5-70F2-403B-8454-749852DDC942}" type="pres">
      <dgm:prSet presAssocID="{37A33AE9-A8D3-4397-A794-3AB69603C1D2}" presName="textNode" presStyleLbl="node1" presStyleIdx="2" presStyleCnt="3">
        <dgm:presLayoutVars>
          <dgm:bulletEnabled val="1"/>
        </dgm:presLayoutVars>
      </dgm:prSet>
      <dgm:spPr/>
      <dgm:t>
        <a:bodyPr/>
        <a:lstStyle/>
        <a:p>
          <a:endParaRPr lang="en-US"/>
        </a:p>
      </dgm:t>
    </dgm:pt>
  </dgm:ptLst>
  <dgm:cxnLst>
    <dgm:cxn modelId="{B1989326-59D5-4C0A-99E6-7839AF3DC384}" srcId="{8CF0D1D0-CCB6-4FB6-B59A-26B20BCBD5C1}" destId="{BB211080-26C2-4E7B-95D7-E9BD1E385154}" srcOrd="0" destOrd="0" parTransId="{35455785-9E17-4E9D-A299-02AE9AC3BEEA}" sibTransId="{56DD7187-4731-4862-B890-DCD6E6A4F2AC}"/>
    <dgm:cxn modelId="{81E170BB-F003-4285-854A-8D91F44B4649}" srcId="{8CF0D1D0-CCB6-4FB6-B59A-26B20BCBD5C1}" destId="{D9E999A3-12F9-4F44-97E9-3830A2522E31}" srcOrd="1" destOrd="0" parTransId="{472FBB11-692E-43BE-9F33-F66E52D51E6C}" sibTransId="{DFACBDD1-E087-4142-8739-4D9A5C81882D}"/>
    <dgm:cxn modelId="{5A41AAB7-F675-4DC7-8EA6-D10D5B445409}" type="presOf" srcId="{D9E999A3-12F9-4F44-97E9-3830A2522E31}" destId="{A2439F46-F0C1-4843-BA87-FC946ABC9967}" srcOrd="0" destOrd="0" presId="urn:microsoft.com/office/officeart/2005/8/layout/hProcess9"/>
    <dgm:cxn modelId="{048072CE-C0EA-44E7-882C-C66E28C42036}" srcId="{8CF0D1D0-CCB6-4FB6-B59A-26B20BCBD5C1}" destId="{37A33AE9-A8D3-4397-A794-3AB69603C1D2}" srcOrd="2" destOrd="0" parTransId="{1A531CD9-B1F8-4E85-A475-A48DC3FD6BB5}" sibTransId="{465C4BCC-372E-4016-B9D7-D5B2DF68322B}"/>
    <dgm:cxn modelId="{DCE9E587-1D92-4F0A-BF8F-577CC56420AB}" type="presOf" srcId="{8CF0D1D0-CCB6-4FB6-B59A-26B20BCBD5C1}" destId="{86F68674-AFFC-40DE-8110-E3A989A73525}" srcOrd="0" destOrd="0" presId="urn:microsoft.com/office/officeart/2005/8/layout/hProcess9"/>
    <dgm:cxn modelId="{BFA11432-0E95-42D1-B06E-89F1F2021DB7}" type="presOf" srcId="{BB211080-26C2-4E7B-95D7-E9BD1E385154}" destId="{B9F5FA17-94ED-414D-A74A-A5EBAC4194C6}" srcOrd="0" destOrd="0" presId="urn:microsoft.com/office/officeart/2005/8/layout/hProcess9"/>
    <dgm:cxn modelId="{BD7E45A7-8C16-42F8-AB54-4CFF18FD2EF8}" type="presOf" srcId="{37A33AE9-A8D3-4397-A794-3AB69603C1D2}" destId="{38487CD5-70F2-403B-8454-749852DDC942}" srcOrd="0" destOrd="0" presId="urn:microsoft.com/office/officeart/2005/8/layout/hProcess9"/>
    <dgm:cxn modelId="{A587C06F-1708-4879-BC70-A39CAF37996D}" type="presParOf" srcId="{86F68674-AFFC-40DE-8110-E3A989A73525}" destId="{439B0BEC-087C-4908-9BA3-EEB623D8984E}" srcOrd="0" destOrd="0" presId="urn:microsoft.com/office/officeart/2005/8/layout/hProcess9"/>
    <dgm:cxn modelId="{8E7FE1DE-7926-4A7B-9AE7-BB4A24C7A803}" type="presParOf" srcId="{86F68674-AFFC-40DE-8110-E3A989A73525}" destId="{0E8E860F-4C79-47F8-9C35-4E510F168B20}" srcOrd="1" destOrd="0" presId="urn:microsoft.com/office/officeart/2005/8/layout/hProcess9"/>
    <dgm:cxn modelId="{1376CD79-EA37-40CB-84A3-7BB2F38CE638}" type="presParOf" srcId="{0E8E860F-4C79-47F8-9C35-4E510F168B20}" destId="{B9F5FA17-94ED-414D-A74A-A5EBAC4194C6}" srcOrd="0" destOrd="0" presId="urn:microsoft.com/office/officeart/2005/8/layout/hProcess9"/>
    <dgm:cxn modelId="{9BF1D1B2-3F4B-4DC5-B672-F34751EED5C6}" type="presParOf" srcId="{0E8E860F-4C79-47F8-9C35-4E510F168B20}" destId="{8411D74E-6648-4A79-BE50-18262877EB06}" srcOrd="1" destOrd="0" presId="urn:microsoft.com/office/officeart/2005/8/layout/hProcess9"/>
    <dgm:cxn modelId="{5B2A29B6-642C-488B-9F63-11D9E7C1A616}" type="presParOf" srcId="{0E8E860F-4C79-47F8-9C35-4E510F168B20}" destId="{A2439F46-F0C1-4843-BA87-FC946ABC9967}" srcOrd="2" destOrd="0" presId="urn:microsoft.com/office/officeart/2005/8/layout/hProcess9"/>
    <dgm:cxn modelId="{D33C2D84-5932-490A-8DCF-7F065CC10352}" type="presParOf" srcId="{0E8E860F-4C79-47F8-9C35-4E510F168B20}" destId="{355A6DFD-B375-4E61-A122-3FFA7984430B}" srcOrd="3" destOrd="0" presId="urn:microsoft.com/office/officeart/2005/8/layout/hProcess9"/>
    <dgm:cxn modelId="{1911CA77-431D-47B6-BBC4-F69206FD2D55}" type="presParOf" srcId="{0E8E860F-4C79-47F8-9C35-4E510F168B20}" destId="{38487CD5-70F2-403B-8454-749852DDC94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65C83E-A117-4D58-8866-FC0C7E5C4DCF}"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057A9F5F-DA34-4CB9-9D48-B6C4CBB347DB}">
      <dgm:prSet phldrT="[Text]" custT="1"/>
      <dgm:spPr/>
      <dgm:t>
        <a:bodyPr/>
        <a:lstStyle/>
        <a:p>
          <a:r>
            <a:rPr lang="en-US" sz="2000" dirty="0" smtClean="0">
              <a:latin typeface="Chivo Light" panose="020B0604020202020204" charset="0"/>
            </a:rPr>
            <a:t>Ensures programs are reaching all potentially eligible children</a:t>
          </a:r>
          <a:endParaRPr lang="en-US" sz="2000" dirty="0">
            <a:latin typeface="Chivo Light" panose="020B0604020202020204" charset="0"/>
          </a:endParaRPr>
        </a:p>
      </dgm:t>
    </dgm:pt>
    <dgm:pt modelId="{16CE17C8-F7C5-4B9C-9796-41A426E3F330}" type="parTrans" cxnId="{2395C789-83F8-4000-9268-C4D6F4940C46}">
      <dgm:prSet/>
      <dgm:spPr/>
      <dgm:t>
        <a:bodyPr/>
        <a:lstStyle/>
        <a:p>
          <a:endParaRPr lang="en-US"/>
        </a:p>
      </dgm:t>
    </dgm:pt>
    <dgm:pt modelId="{A5BDD2F0-CE1D-4D80-A4BC-9853A621FC58}" type="sibTrans" cxnId="{2395C789-83F8-4000-9268-C4D6F4940C46}">
      <dgm:prSet/>
      <dgm:spPr/>
      <dgm:t>
        <a:bodyPr/>
        <a:lstStyle/>
        <a:p>
          <a:endParaRPr lang="en-US" dirty="0"/>
        </a:p>
      </dgm:t>
    </dgm:pt>
    <dgm:pt modelId="{65496276-C151-4D24-A894-B1D99C8C0D42}">
      <dgm:prSet phldrT="[Text]" custT="1"/>
      <dgm:spPr/>
      <dgm:t>
        <a:bodyPr/>
        <a:lstStyle/>
        <a:p>
          <a:r>
            <a:rPr lang="en-US" sz="2000" smtClean="0">
              <a:latin typeface="Chivo Light" panose="020B0604020202020204" charset="0"/>
            </a:rPr>
            <a:t>Used to guide outreach</a:t>
          </a:r>
          <a:endParaRPr lang="en-US" sz="2000" dirty="0">
            <a:latin typeface="Chivo Light" panose="020B0604020202020204" charset="0"/>
          </a:endParaRPr>
        </a:p>
      </dgm:t>
    </dgm:pt>
    <dgm:pt modelId="{FE276F04-E233-429A-A12A-70183587CC05}" type="parTrans" cxnId="{CC93FC1A-C256-4CB3-977D-4FE50E0AA73A}">
      <dgm:prSet/>
      <dgm:spPr/>
      <dgm:t>
        <a:bodyPr/>
        <a:lstStyle/>
        <a:p>
          <a:endParaRPr lang="en-US"/>
        </a:p>
      </dgm:t>
    </dgm:pt>
    <dgm:pt modelId="{DDE40AC7-ECA8-4555-BC7B-7E659ED89560}" type="sibTrans" cxnId="{CC93FC1A-C256-4CB3-977D-4FE50E0AA73A}">
      <dgm:prSet/>
      <dgm:spPr/>
      <dgm:t>
        <a:bodyPr/>
        <a:lstStyle/>
        <a:p>
          <a:endParaRPr lang="en-US" dirty="0"/>
        </a:p>
      </dgm:t>
    </dgm:pt>
    <dgm:pt modelId="{29A54A85-AB53-485A-9C2A-09628EE518B2}">
      <dgm:prSet phldrT="[Text]" custT="1"/>
      <dgm:spPr/>
      <dgm:t>
        <a:bodyPr/>
        <a:lstStyle/>
        <a:p>
          <a:r>
            <a:rPr lang="en-US" sz="2000" smtClean="0">
              <a:latin typeface="Chivo Light" panose="020B0604020202020204" charset="0"/>
            </a:rPr>
            <a:t>Collected annually</a:t>
          </a:r>
          <a:endParaRPr lang="en-US" sz="2000" dirty="0">
            <a:latin typeface="Chivo Light" panose="020B0604020202020204" charset="0"/>
          </a:endParaRPr>
        </a:p>
      </dgm:t>
    </dgm:pt>
    <dgm:pt modelId="{FC79F7A8-63F4-4EA0-B0F5-953EF9766411}" type="parTrans" cxnId="{BB34F0EC-77A9-4C67-9FFC-A93B139523A4}">
      <dgm:prSet/>
      <dgm:spPr/>
      <dgm:t>
        <a:bodyPr/>
        <a:lstStyle/>
        <a:p>
          <a:endParaRPr lang="en-US"/>
        </a:p>
      </dgm:t>
    </dgm:pt>
    <dgm:pt modelId="{79F80CC2-653D-40B3-8C51-F9949FED6F08}" type="sibTrans" cxnId="{BB34F0EC-77A9-4C67-9FFC-A93B139523A4}">
      <dgm:prSet/>
      <dgm:spPr/>
      <dgm:t>
        <a:bodyPr/>
        <a:lstStyle/>
        <a:p>
          <a:endParaRPr lang="en-US" dirty="0"/>
        </a:p>
      </dgm:t>
    </dgm:pt>
    <dgm:pt modelId="{C05BE67D-57E9-411A-96D4-1E6268713227}">
      <dgm:prSet phldrT="[Text]" custT="1"/>
      <dgm:spPr/>
      <dgm:t>
        <a:bodyPr/>
        <a:lstStyle/>
        <a:p>
          <a:r>
            <a:rPr lang="en-US" sz="2000" smtClean="0">
              <a:latin typeface="Chivo Light" panose="020B0604020202020204" charset="0"/>
            </a:rPr>
            <a:t>Maintained on file</a:t>
          </a:r>
          <a:endParaRPr lang="en-US" sz="2000" dirty="0">
            <a:latin typeface="Chivo Light" panose="020B0604020202020204" charset="0"/>
          </a:endParaRPr>
        </a:p>
      </dgm:t>
    </dgm:pt>
    <dgm:pt modelId="{ACDB739E-AACB-426F-BB10-0AA2CD2560A0}" type="parTrans" cxnId="{1989B5C1-82ED-471E-BDE9-383E6C40ADAC}">
      <dgm:prSet/>
      <dgm:spPr/>
      <dgm:t>
        <a:bodyPr/>
        <a:lstStyle/>
        <a:p>
          <a:endParaRPr lang="en-US"/>
        </a:p>
      </dgm:t>
    </dgm:pt>
    <dgm:pt modelId="{87865CA9-1B33-4F37-9D50-EA2749AC4CC6}" type="sibTrans" cxnId="{1989B5C1-82ED-471E-BDE9-383E6C40ADAC}">
      <dgm:prSet/>
      <dgm:spPr/>
      <dgm:t>
        <a:bodyPr/>
        <a:lstStyle/>
        <a:p>
          <a:endParaRPr lang="en-US"/>
        </a:p>
      </dgm:t>
    </dgm:pt>
    <dgm:pt modelId="{0871800E-3881-4A5B-BA69-83966DEBEE87}" type="pres">
      <dgm:prSet presAssocID="{AA65C83E-A117-4D58-8866-FC0C7E5C4DCF}" presName="outerComposite" presStyleCnt="0">
        <dgm:presLayoutVars>
          <dgm:chMax val="5"/>
          <dgm:dir/>
          <dgm:resizeHandles val="exact"/>
        </dgm:presLayoutVars>
      </dgm:prSet>
      <dgm:spPr/>
      <dgm:t>
        <a:bodyPr/>
        <a:lstStyle/>
        <a:p>
          <a:endParaRPr lang="en-US"/>
        </a:p>
      </dgm:t>
    </dgm:pt>
    <dgm:pt modelId="{0D13A452-F888-4CF8-A679-DB18070C7BFD}" type="pres">
      <dgm:prSet presAssocID="{AA65C83E-A117-4D58-8866-FC0C7E5C4DCF}" presName="dummyMaxCanvas" presStyleCnt="0">
        <dgm:presLayoutVars/>
      </dgm:prSet>
      <dgm:spPr/>
      <dgm:t>
        <a:bodyPr/>
        <a:lstStyle/>
        <a:p>
          <a:endParaRPr lang="en-US"/>
        </a:p>
      </dgm:t>
    </dgm:pt>
    <dgm:pt modelId="{1444E0F1-463D-46C5-B6F5-C62F7E51D549}" type="pres">
      <dgm:prSet presAssocID="{AA65C83E-A117-4D58-8866-FC0C7E5C4DCF}" presName="FourNodes_1" presStyleLbl="node1" presStyleIdx="0" presStyleCnt="4">
        <dgm:presLayoutVars>
          <dgm:bulletEnabled val="1"/>
        </dgm:presLayoutVars>
      </dgm:prSet>
      <dgm:spPr/>
      <dgm:t>
        <a:bodyPr/>
        <a:lstStyle/>
        <a:p>
          <a:endParaRPr lang="en-US"/>
        </a:p>
      </dgm:t>
    </dgm:pt>
    <dgm:pt modelId="{47CC69C1-6BFB-4B93-A05E-F9D5BE01DC4D}" type="pres">
      <dgm:prSet presAssocID="{AA65C83E-A117-4D58-8866-FC0C7E5C4DCF}" presName="FourNodes_2" presStyleLbl="node1" presStyleIdx="1" presStyleCnt="4">
        <dgm:presLayoutVars>
          <dgm:bulletEnabled val="1"/>
        </dgm:presLayoutVars>
      </dgm:prSet>
      <dgm:spPr/>
      <dgm:t>
        <a:bodyPr/>
        <a:lstStyle/>
        <a:p>
          <a:endParaRPr lang="en-US"/>
        </a:p>
      </dgm:t>
    </dgm:pt>
    <dgm:pt modelId="{40437FAE-7BA2-4493-9A30-96141F875B1E}" type="pres">
      <dgm:prSet presAssocID="{AA65C83E-A117-4D58-8866-FC0C7E5C4DCF}" presName="FourNodes_3" presStyleLbl="node1" presStyleIdx="2" presStyleCnt="4">
        <dgm:presLayoutVars>
          <dgm:bulletEnabled val="1"/>
        </dgm:presLayoutVars>
      </dgm:prSet>
      <dgm:spPr/>
      <dgm:t>
        <a:bodyPr/>
        <a:lstStyle/>
        <a:p>
          <a:endParaRPr lang="en-US"/>
        </a:p>
      </dgm:t>
    </dgm:pt>
    <dgm:pt modelId="{BD1B773A-336D-449D-845B-C793C9B2C51E}" type="pres">
      <dgm:prSet presAssocID="{AA65C83E-A117-4D58-8866-FC0C7E5C4DCF}" presName="FourNodes_4" presStyleLbl="node1" presStyleIdx="3" presStyleCnt="4">
        <dgm:presLayoutVars>
          <dgm:bulletEnabled val="1"/>
        </dgm:presLayoutVars>
      </dgm:prSet>
      <dgm:spPr/>
      <dgm:t>
        <a:bodyPr/>
        <a:lstStyle/>
        <a:p>
          <a:endParaRPr lang="en-US"/>
        </a:p>
      </dgm:t>
    </dgm:pt>
    <dgm:pt modelId="{DA584BA0-A8D1-48DE-BB67-1D94A88F9CBB}" type="pres">
      <dgm:prSet presAssocID="{AA65C83E-A117-4D58-8866-FC0C7E5C4DCF}" presName="FourConn_1-2" presStyleLbl="fgAccFollowNode1" presStyleIdx="0" presStyleCnt="3">
        <dgm:presLayoutVars>
          <dgm:bulletEnabled val="1"/>
        </dgm:presLayoutVars>
      </dgm:prSet>
      <dgm:spPr/>
      <dgm:t>
        <a:bodyPr/>
        <a:lstStyle/>
        <a:p>
          <a:endParaRPr lang="en-US"/>
        </a:p>
      </dgm:t>
    </dgm:pt>
    <dgm:pt modelId="{0262DED9-8C67-4607-9E85-5084E223D445}" type="pres">
      <dgm:prSet presAssocID="{AA65C83E-A117-4D58-8866-FC0C7E5C4DCF}" presName="FourConn_2-3" presStyleLbl="fgAccFollowNode1" presStyleIdx="1" presStyleCnt="3">
        <dgm:presLayoutVars>
          <dgm:bulletEnabled val="1"/>
        </dgm:presLayoutVars>
      </dgm:prSet>
      <dgm:spPr/>
      <dgm:t>
        <a:bodyPr/>
        <a:lstStyle/>
        <a:p>
          <a:endParaRPr lang="en-US"/>
        </a:p>
      </dgm:t>
    </dgm:pt>
    <dgm:pt modelId="{343A22AC-A639-4C2C-A2A0-6957250F8FC2}" type="pres">
      <dgm:prSet presAssocID="{AA65C83E-A117-4D58-8866-FC0C7E5C4DCF}" presName="FourConn_3-4" presStyleLbl="fgAccFollowNode1" presStyleIdx="2" presStyleCnt="3">
        <dgm:presLayoutVars>
          <dgm:bulletEnabled val="1"/>
        </dgm:presLayoutVars>
      </dgm:prSet>
      <dgm:spPr/>
      <dgm:t>
        <a:bodyPr/>
        <a:lstStyle/>
        <a:p>
          <a:endParaRPr lang="en-US"/>
        </a:p>
      </dgm:t>
    </dgm:pt>
    <dgm:pt modelId="{CAB7909E-3543-4A8A-A8D7-6CD4AAAF4999}" type="pres">
      <dgm:prSet presAssocID="{AA65C83E-A117-4D58-8866-FC0C7E5C4DCF}" presName="FourNodes_1_text" presStyleLbl="node1" presStyleIdx="3" presStyleCnt="4">
        <dgm:presLayoutVars>
          <dgm:bulletEnabled val="1"/>
        </dgm:presLayoutVars>
      </dgm:prSet>
      <dgm:spPr/>
      <dgm:t>
        <a:bodyPr/>
        <a:lstStyle/>
        <a:p>
          <a:endParaRPr lang="en-US"/>
        </a:p>
      </dgm:t>
    </dgm:pt>
    <dgm:pt modelId="{0FCFCE8D-2724-4DA9-9C87-695F4BEB699B}" type="pres">
      <dgm:prSet presAssocID="{AA65C83E-A117-4D58-8866-FC0C7E5C4DCF}" presName="FourNodes_2_text" presStyleLbl="node1" presStyleIdx="3" presStyleCnt="4">
        <dgm:presLayoutVars>
          <dgm:bulletEnabled val="1"/>
        </dgm:presLayoutVars>
      </dgm:prSet>
      <dgm:spPr/>
      <dgm:t>
        <a:bodyPr/>
        <a:lstStyle/>
        <a:p>
          <a:endParaRPr lang="en-US"/>
        </a:p>
      </dgm:t>
    </dgm:pt>
    <dgm:pt modelId="{EA9DC813-5F0E-4E28-A0D3-7C4D07F60E76}" type="pres">
      <dgm:prSet presAssocID="{AA65C83E-A117-4D58-8866-FC0C7E5C4DCF}" presName="FourNodes_3_text" presStyleLbl="node1" presStyleIdx="3" presStyleCnt="4">
        <dgm:presLayoutVars>
          <dgm:bulletEnabled val="1"/>
        </dgm:presLayoutVars>
      </dgm:prSet>
      <dgm:spPr/>
      <dgm:t>
        <a:bodyPr/>
        <a:lstStyle/>
        <a:p>
          <a:endParaRPr lang="en-US"/>
        </a:p>
      </dgm:t>
    </dgm:pt>
    <dgm:pt modelId="{30458C9A-B201-4AA7-AA4F-0C1C68AD8AE6}" type="pres">
      <dgm:prSet presAssocID="{AA65C83E-A117-4D58-8866-FC0C7E5C4DCF}" presName="FourNodes_4_text" presStyleLbl="node1" presStyleIdx="3" presStyleCnt="4">
        <dgm:presLayoutVars>
          <dgm:bulletEnabled val="1"/>
        </dgm:presLayoutVars>
      </dgm:prSet>
      <dgm:spPr/>
      <dgm:t>
        <a:bodyPr/>
        <a:lstStyle/>
        <a:p>
          <a:endParaRPr lang="en-US"/>
        </a:p>
      </dgm:t>
    </dgm:pt>
  </dgm:ptLst>
  <dgm:cxnLst>
    <dgm:cxn modelId="{C43A9077-0F4A-44BD-B1C9-EB17207CB8B6}" type="presOf" srcId="{057A9F5F-DA34-4CB9-9D48-B6C4CBB347DB}" destId="{CAB7909E-3543-4A8A-A8D7-6CD4AAAF4999}" srcOrd="1" destOrd="0" presId="urn:microsoft.com/office/officeart/2005/8/layout/vProcess5"/>
    <dgm:cxn modelId="{6B26F954-B365-48BA-A26E-DCAEB1D985B6}" type="presOf" srcId="{C05BE67D-57E9-411A-96D4-1E6268713227}" destId="{BD1B773A-336D-449D-845B-C793C9B2C51E}" srcOrd="0" destOrd="0" presId="urn:microsoft.com/office/officeart/2005/8/layout/vProcess5"/>
    <dgm:cxn modelId="{BEFC54AB-73AE-4063-81BA-12190E2888FC}" type="presOf" srcId="{AA65C83E-A117-4D58-8866-FC0C7E5C4DCF}" destId="{0871800E-3881-4A5B-BA69-83966DEBEE87}" srcOrd="0" destOrd="0" presId="urn:microsoft.com/office/officeart/2005/8/layout/vProcess5"/>
    <dgm:cxn modelId="{1989B5C1-82ED-471E-BDE9-383E6C40ADAC}" srcId="{AA65C83E-A117-4D58-8866-FC0C7E5C4DCF}" destId="{C05BE67D-57E9-411A-96D4-1E6268713227}" srcOrd="3" destOrd="0" parTransId="{ACDB739E-AACB-426F-BB10-0AA2CD2560A0}" sibTransId="{87865CA9-1B33-4F37-9D50-EA2749AC4CC6}"/>
    <dgm:cxn modelId="{2395C789-83F8-4000-9268-C4D6F4940C46}" srcId="{AA65C83E-A117-4D58-8866-FC0C7E5C4DCF}" destId="{057A9F5F-DA34-4CB9-9D48-B6C4CBB347DB}" srcOrd="0" destOrd="0" parTransId="{16CE17C8-F7C5-4B9C-9796-41A426E3F330}" sibTransId="{A5BDD2F0-CE1D-4D80-A4BC-9853A621FC58}"/>
    <dgm:cxn modelId="{2EC04181-EE7A-4867-BAC7-B4B27C19D477}" type="presOf" srcId="{29A54A85-AB53-485A-9C2A-09628EE518B2}" destId="{40437FAE-7BA2-4493-9A30-96141F875B1E}" srcOrd="0" destOrd="0" presId="urn:microsoft.com/office/officeart/2005/8/layout/vProcess5"/>
    <dgm:cxn modelId="{9DB012D6-62F4-4890-9003-91AF94824B7A}" type="presOf" srcId="{65496276-C151-4D24-A894-B1D99C8C0D42}" destId="{47CC69C1-6BFB-4B93-A05E-F9D5BE01DC4D}" srcOrd="0" destOrd="0" presId="urn:microsoft.com/office/officeart/2005/8/layout/vProcess5"/>
    <dgm:cxn modelId="{BB34F0EC-77A9-4C67-9FFC-A93B139523A4}" srcId="{AA65C83E-A117-4D58-8866-FC0C7E5C4DCF}" destId="{29A54A85-AB53-485A-9C2A-09628EE518B2}" srcOrd="2" destOrd="0" parTransId="{FC79F7A8-63F4-4EA0-B0F5-953EF9766411}" sibTransId="{79F80CC2-653D-40B3-8C51-F9949FED6F08}"/>
    <dgm:cxn modelId="{FDC20E04-DD12-4A2D-B53C-597188E7D288}" type="presOf" srcId="{65496276-C151-4D24-A894-B1D99C8C0D42}" destId="{0FCFCE8D-2724-4DA9-9C87-695F4BEB699B}" srcOrd="1" destOrd="0" presId="urn:microsoft.com/office/officeart/2005/8/layout/vProcess5"/>
    <dgm:cxn modelId="{44DF19EF-A799-4CF5-AFCE-D95064386AB2}" type="presOf" srcId="{79F80CC2-653D-40B3-8C51-F9949FED6F08}" destId="{343A22AC-A639-4C2C-A2A0-6957250F8FC2}" srcOrd="0" destOrd="0" presId="urn:microsoft.com/office/officeart/2005/8/layout/vProcess5"/>
    <dgm:cxn modelId="{B954825D-4432-4AFC-869C-0D7C1FC6BD79}" type="presOf" srcId="{057A9F5F-DA34-4CB9-9D48-B6C4CBB347DB}" destId="{1444E0F1-463D-46C5-B6F5-C62F7E51D549}" srcOrd="0" destOrd="0" presId="urn:microsoft.com/office/officeart/2005/8/layout/vProcess5"/>
    <dgm:cxn modelId="{444DC912-70F5-4E63-A8D9-E9BCFBAF287E}" type="presOf" srcId="{DDE40AC7-ECA8-4555-BC7B-7E659ED89560}" destId="{0262DED9-8C67-4607-9E85-5084E223D445}" srcOrd="0" destOrd="0" presId="urn:microsoft.com/office/officeart/2005/8/layout/vProcess5"/>
    <dgm:cxn modelId="{CC93FC1A-C256-4CB3-977D-4FE50E0AA73A}" srcId="{AA65C83E-A117-4D58-8866-FC0C7E5C4DCF}" destId="{65496276-C151-4D24-A894-B1D99C8C0D42}" srcOrd="1" destOrd="0" parTransId="{FE276F04-E233-429A-A12A-70183587CC05}" sibTransId="{DDE40AC7-ECA8-4555-BC7B-7E659ED89560}"/>
    <dgm:cxn modelId="{613CCAEB-218A-4B57-B9D4-85CEF81BA8CC}" type="presOf" srcId="{A5BDD2F0-CE1D-4D80-A4BC-9853A621FC58}" destId="{DA584BA0-A8D1-48DE-BB67-1D94A88F9CBB}" srcOrd="0" destOrd="0" presId="urn:microsoft.com/office/officeart/2005/8/layout/vProcess5"/>
    <dgm:cxn modelId="{4D905874-F413-4AF8-B032-F11A2BC916A4}" type="presOf" srcId="{C05BE67D-57E9-411A-96D4-1E6268713227}" destId="{30458C9A-B201-4AA7-AA4F-0C1C68AD8AE6}" srcOrd="1" destOrd="0" presId="urn:microsoft.com/office/officeart/2005/8/layout/vProcess5"/>
    <dgm:cxn modelId="{357D93D2-F7D7-4BD6-87FA-463DBDF57B91}" type="presOf" srcId="{29A54A85-AB53-485A-9C2A-09628EE518B2}" destId="{EA9DC813-5F0E-4E28-A0D3-7C4D07F60E76}" srcOrd="1" destOrd="0" presId="urn:microsoft.com/office/officeart/2005/8/layout/vProcess5"/>
    <dgm:cxn modelId="{F8A75F50-D22F-481A-8AC2-F9E51838B3F5}" type="presParOf" srcId="{0871800E-3881-4A5B-BA69-83966DEBEE87}" destId="{0D13A452-F888-4CF8-A679-DB18070C7BFD}" srcOrd="0" destOrd="0" presId="urn:microsoft.com/office/officeart/2005/8/layout/vProcess5"/>
    <dgm:cxn modelId="{CA4FDDEE-358E-4D88-8D70-B9EC065BEDBF}" type="presParOf" srcId="{0871800E-3881-4A5B-BA69-83966DEBEE87}" destId="{1444E0F1-463D-46C5-B6F5-C62F7E51D549}" srcOrd="1" destOrd="0" presId="urn:microsoft.com/office/officeart/2005/8/layout/vProcess5"/>
    <dgm:cxn modelId="{D6DB1AA8-C035-4E2F-89DC-AFF9FE9BA71A}" type="presParOf" srcId="{0871800E-3881-4A5B-BA69-83966DEBEE87}" destId="{47CC69C1-6BFB-4B93-A05E-F9D5BE01DC4D}" srcOrd="2" destOrd="0" presId="urn:microsoft.com/office/officeart/2005/8/layout/vProcess5"/>
    <dgm:cxn modelId="{FAE0E414-C70A-4A52-9D4B-9C1EAE95E79E}" type="presParOf" srcId="{0871800E-3881-4A5B-BA69-83966DEBEE87}" destId="{40437FAE-7BA2-4493-9A30-96141F875B1E}" srcOrd="3" destOrd="0" presId="urn:microsoft.com/office/officeart/2005/8/layout/vProcess5"/>
    <dgm:cxn modelId="{BDEBD2B4-4C13-49B7-BA7B-B6F178779C0B}" type="presParOf" srcId="{0871800E-3881-4A5B-BA69-83966DEBEE87}" destId="{BD1B773A-336D-449D-845B-C793C9B2C51E}" srcOrd="4" destOrd="0" presId="urn:microsoft.com/office/officeart/2005/8/layout/vProcess5"/>
    <dgm:cxn modelId="{F774902F-66BC-403A-816C-0A08EFE711C3}" type="presParOf" srcId="{0871800E-3881-4A5B-BA69-83966DEBEE87}" destId="{DA584BA0-A8D1-48DE-BB67-1D94A88F9CBB}" srcOrd="5" destOrd="0" presId="urn:microsoft.com/office/officeart/2005/8/layout/vProcess5"/>
    <dgm:cxn modelId="{3EAECBF9-DE06-41FE-B948-9FE3643D4056}" type="presParOf" srcId="{0871800E-3881-4A5B-BA69-83966DEBEE87}" destId="{0262DED9-8C67-4607-9E85-5084E223D445}" srcOrd="6" destOrd="0" presId="urn:microsoft.com/office/officeart/2005/8/layout/vProcess5"/>
    <dgm:cxn modelId="{2877992D-CF71-408F-ABD3-5840B565E73B}" type="presParOf" srcId="{0871800E-3881-4A5B-BA69-83966DEBEE87}" destId="{343A22AC-A639-4C2C-A2A0-6957250F8FC2}" srcOrd="7" destOrd="0" presId="urn:microsoft.com/office/officeart/2005/8/layout/vProcess5"/>
    <dgm:cxn modelId="{DBCCE41E-A11A-47E5-BF9B-E090C84AB253}" type="presParOf" srcId="{0871800E-3881-4A5B-BA69-83966DEBEE87}" destId="{CAB7909E-3543-4A8A-A8D7-6CD4AAAF4999}" srcOrd="8" destOrd="0" presId="urn:microsoft.com/office/officeart/2005/8/layout/vProcess5"/>
    <dgm:cxn modelId="{A00359BA-ADFF-44CC-A0D4-FF3C8F3BD8AC}" type="presParOf" srcId="{0871800E-3881-4A5B-BA69-83966DEBEE87}" destId="{0FCFCE8D-2724-4DA9-9C87-695F4BEB699B}" srcOrd="9" destOrd="0" presId="urn:microsoft.com/office/officeart/2005/8/layout/vProcess5"/>
    <dgm:cxn modelId="{FFE141F1-0AB6-42E1-81C4-894232035B3D}" type="presParOf" srcId="{0871800E-3881-4A5B-BA69-83966DEBEE87}" destId="{EA9DC813-5F0E-4E28-A0D3-7C4D07F60E76}" srcOrd="10" destOrd="0" presId="urn:microsoft.com/office/officeart/2005/8/layout/vProcess5"/>
    <dgm:cxn modelId="{36795874-B3ED-4C92-8C4B-01F0B7D88C39}" type="presParOf" srcId="{0871800E-3881-4A5B-BA69-83966DEBEE87}" destId="{30458C9A-B201-4AA7-AA4F-0C1C68AD8AE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2C9563-C2DB-4E27-BE79-09784C799D1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EB250E70-1769-4A01-B9AE-7B935E4989F3}">
      <dgm:prSet phldrT="[Text]" custT="1"/>
      <dgm:spPr/>
      <dgm:t>
        <a:bodyPr/>
        <a:lstStyle/>
        <a:p>
          <a:r>
            <a:rPr lang="en-US" sz="2100" b="0" i="0" dirty="0" smtClean="0">
              <a:solidFill>
                <a:schemeClr val="tx1"/>
              </a:solidFill>
              <a:effectLst/>
              <a:latin typeface="Chivo Light" panose="020B0604020202020204" charset="0"/>
            </a:rPr>
            <a:t>Ethnic Data  </a:t>
          </a:r>
        </a:p>
        <a:p>
          <a:r>
            <a:rPr lang="en-US" sz="2100" b="0" i="0" dirty="0" smtClean="0">
              <a:solidFill>
                <a:schemeClr val="tx1"/>
              </a:solidFill>
              <a:effectLst/>
              <a:latin typeface="Chivo Light" panose="020B0604020202020204" charset="0"/>
            </a:rPr>
            <a:t>Mark One</a:t>
          </a:r>
          <a:endParaRPr lang="en-US" sz="2100" b="0" i="0" dirty="0">
            <a:solidFill>
              <a:schemeClr val="tx1"/>
            </a:solidFill>
            <a:effectLst/>
            <a:latin typeface="Chivo Light" panose="020B0604020202020204" charset="0"/>
          </a:endParaRPr>
        </a:p>
      </dgm:t>
    </dgm:pt>
    <dgm:pt modelId="{AA555890-2365-4180-91F9-CE415F6104F8}" type="parTrans" cxnId="{F0C558F1-4859-496E-8608-A29CF4F752EC}">
      <dgm:prSet/>
      <dgm:spPr/>
      <dgm:t>
        <a:bodyPr/>
        <a:lstStyle/>
        <a:p>
          <a:endParaRPr lang="en-US"/>
        </a:p>
      </dgm:t>
    </dgm:pt>
    <dgm:pt modelId="{52A913E0-32AA-4ADB-A1F5-D5535C943B32}" type="sibTrans" cxnId="{F0C558F1-4859-496E-8608-A29CF4F752EC}">
      <dgm:prSet/>
      <dgm:spPr/>
      <dgm:t>
        <a:bodyPr/>
        <a:lstStyle/>
        <a:p>
          <a:endParaRPr lang="en-US"/>
        </a:p>
      </dgm:t>
    </dgm:pt>
    <dgm:pt modelId="{295C7C60-1A5B-4F25-BFDA-CE0B7B90B370}">
      <dgm:prSet phldrT="[Text]" custT="1"/>
      <dgm:spPr/>
      <dgm:t>
        <a:bodyPr/>
        <a:lstStyle/>
        <a:p>
          <a:r>
            <a:rPr lang="en-US" sz="1800" dirty="0" smtClean="0">
              <a:solidFill>
                <a:schemeClr val="tx1"/>
              </a:solidFill>
              <a:latin typeface="Chivo Light" panose="020B0604020202020204" charset="0"/>
            </a:rPr>
            <a:t>Hispanic or Latino</a:t>
          </a:r>
          <a:endParaRPr lang="en-US" sz="1800" dirty="0">
            <a:solidFill>
              <a:schemeClr val="tx1"/>
            </a:solidFill>
            <a:latin typeface="Chivo Light" panose="020B0604020202020204" charset="0"/>
          </a:endParaRPr>
        </a:p>
      </dgm:t>
    </dgm:pt>
    <dgm:pt modelId="{1542889E-08FB-4685-B549-0695B1BF96F3}" type="parTrans" cxnId="{6417FC92-EF10-4CEB-AD73-E41EC7D93BF3}">
      <dgm:prSet/>
      <dgm:spPr/>
      <dgm:t>
        <a:bodyPr/>
        <a:lstStyle/>
        <a:p>
          <a:endParaRPr lang="en-US"/>
        </a:p>
      </dgm:t>
    </dgm:pt>
    <dgm:pt modelId="{920B6363-B754-468E-BAA3-65601490459D}" type="sibTrans" cxnId="{6417FC92-EF10-4CEB-AD73-E41EC7D93BF3}">
      <dgm:prSet/>
      <dgm:spPr/>
      <dgm:t>
        <a:bodyPr/>
        <a:lstStyle/>
        <a:p>
          <a:endParaRPr lang="en-US"/>
        </a:p>
      </dgm:t>
    </dgm:pt>
    <dgm:pt modelId="{42ABC320-A20B-4CCC-8426-99C16F1C3EFB}">
      <dgm:prSet phldrT="[Text]" custT="1"/>
      <dgm:spPr/>
      <dgm:t>
        <a:bodyPr/>
        <a:lstStyle/>
        <a:p>
          <a:r>
            <a:rPr lang="en-US" sz="1800" dirty="0" smtClean="0">
              <a:solidFill>
                <a:schemeClr val="tx1"/>
              </a:solidFill>
              <a:latin typeface="Chivo Light" panose="020B0604020202020204" charset="0"/>
            </a:rPr>
            <a:t>Non-Hispanic or Non-Latino</a:t>
          </a:r>
          <a:endParaRPr lang="en-US" sz="1800" dirty="0">
            <a:solidFill>
              <a:schemeClr val="tx1"/>
            </a:solidFill>
            <a:latin typeface="Chivo Light" panose="020B0604020202020204" charset="0"/>
          </a:endParaRPr>
        </a:p>
      </dgm:t>
    </dgm:pt>
    <dgm:pt modelId="{E07B6CDA-25D7-42CF-A54A-B05640A31A98}" type="parTrans" cxnId="{4D9910F4-B7A1-45EB-8980-E7887D4B401C}">
      <dgm:prSet/>
      <dgm:spPr/>
      <dgm:t>
        <a:bodyPr/>
        <a:lstStyle/>
        <a:p>
          <a:endParaRPr lang="en-US"/>
        </a:p>
      </dgm:t>
    </dgm:pt>
    <dgm:pt modelId="{157CD247-C78E-4BAB-B84A-1D69AD07142D}" type="sibTrans" cxnId="{4D9910F4-B7A1-45EB-8980-E7887D4B401C}">
      <dgm:prSet/>
      <dgm:spPr/>
      <dgm:t>
        <a:bodyPr/>
        <a:lstStyle/>
        <a:p>
          <a:endParaRPr lang="en-US"/>
        </a:p>
      </dgm:t>
    </dgm:pt>
    <dgm:pt modelId="{1E473824-F4E0-4C86-B442-476189979AAC}">
      <dgm:prSet phldrT="[Text]" custT="1"/>
      <dgm:spPr/>
      <dgm:t>
        <a:bodyPr/>
        <a:lstStyle/>
        <a:p>
          <a:r>
            <a:rPr lang="en-US" sz="2100" b="0" i="0" dirty="0" smtClean="0">
              <a:solidFill>
                <a:schemeClr val="tx1"/>
              </a:solidFill>
              <a:latin typeface="Chivo Light" panose="020B0604020202020204" charset="0"/>
            </a:rPr>
            <a:t>Racial Data </a:t>
          </a:r>
        </a:p>
        <a:p>
          <a:r>
            <a:rPr lang="en-US" sz="2100" b="0" i="0" dirty="0" smtClean="0">
              <a:solidFill>
                <a:schemeClr val="tx1"/>
              </a:solidFill>
              <a:latin typeface="Chivo Light" panose="020B0604020202020204" charset="0"/>
            </a:rPr>
            <a:t>Mark One or More</a:t>
          </a:r>
          <a:endParaRPr lang="en-US" sz="2100" b="0" i="0" dirty="0">
            <a:solidFill>
              <a:schemeClr val="tx1"/>
            </a:solidFill>
            <a:latin typeface="Chivo Light" panose="020B0604020202020204" charset="0"/>
          </a:endParaRPr>
        </a:p>
      </dgm:t>
    </dgm:pt>
    <dgm:pt modelId="{F18CB5AB-B71B-412A-B0A4-06B0ECE2F6AB}" type="parTrans" cxnId="{C6121945-F031-441F-AB55-A6104CE19D10}">
      <dgm:prSet/>
      <dgm:spPr/>
      <dgm:t>
        <a:bodyPr/>
        <a:lstStyle/>
        <a:p>
          <a:endParaRPr lang="en-US"/>
        </a:p>
      </dgm:t>
    </dgm:pt>
    <dgm:pt modelId="{E90AA273-0808-4A0E-A044-5DA8EA5D4B8D}" type="sibTrans" cxnId="{C6121945-F031-441F-AB55-A6104CE19D10}">
      <dgm:prSet/>
      <dgm:spPr/>
      <dgm:t>
        <a:bodyPr/>
        <a:lstStyle/>
        <a:p>
          <a:endParaRPr lang="en-US"/>
        </a:p>
      </dgm:t>
    </dgm:pt>
    <dgm:pt modelId="{97E7804D-48F2-417A-9C40-7E43C6AED178}">
      <dgm:prSet phldrT="[Text]" custT="1"/>
      <dgm:spPr/>
      <dgm:t>
        <a:bodyPr/>
        <a:lstStyle/>
        <a:p>
          <a:r>
            <a:rPr lang="en-US" sz="1800" b="0" dirty="0" smtClean="0">
              <a:solidFill>
                <a:schemeClr val="tx1"/>
              </a:solidFill>
              <a:latin typeface="Chivo Light" panose="020B0604020202020204" charset="0"/>
            </a:rPr>
            <a:t>American Indian or Alaskan Native</a:t>
          </a:r>
          <a:endParaRPr lang="en-US" sz="1800" b="0" dirty="0">
            <a:solidFill>
              <a:schemeClr val="tx1"/>
            </a:solidFill>
            <a:latin typeface="Chivo Light" panose="020B0604020202020204" charset="0"/>
          </a:endParaRPr>
        </a:p>
      </dgm:t>
    </dgm:pt>
    <dgm:pt modelId="{88B7C040-D69B-4669-B6A9-0E98D000D76E}" type="parTrans" cxnId="{B351672D-5BF2-4B5D-827A-3658B5ABF059}">
      <dgm:prSet/>
      <dgm:spPr/>
      <dgm:t>
        <a:bodyPr/>
        <a:lstStyle/>
        <a:p>
          <a:endParaRPr lang="en-US"/>
        </a:p>
      </dgm:t>
    </dgm:pt>
    <dgm:pt modelId="{06A94163-7D42-4FB7-942B-CDC5FFFEA4AC}" type="sibTrans" cxnId="{B351672D-5BF2-4B5D-827A-3658B5ABF059}">
      <dgm:prSet/>
      <dgm:spPr/>
      <dgm:t>
        <a:bodyPr/>
        <a:lstStyle/>
        <a:p>
          <a:endParaRPr lang="en-US"/>
        </a:p>
      </dgm:t>
    </dgm:pt>
    <dgm:pt modelId="{B4E73B46-7F91-4077-8C2A-B53E2578E686}">
      <dgm:prSet phldrT="[Text]" custT="1"/>
      <dgm:spPr/>
      <dgm:t>
        <a:bodyPr/>
        <a:lstStyle/>
        <a:p>
          <a:r>
            <a:rPr lang="en-US" sz="1800" b="0" dirty="0" smtClean="0">
              <a:solidFill>
                <a:schemeClr val="tx1"/>
              </a:solidFill>
            </a:rPr>
            <a:t>White</a:t>
          </a:r>
          <a:endParaRPr lang="en-US" sz="1800" b="0" dirty="0">
            <a:solidFill>
              <a:schemeClr val="tx1"/>
            </a:solidFill>
          </a:endParaRPr>
        </a:p>
      </dgm:t>
    </dgm:pt>
    <dgm:pt modelId="{6AFFCE56-348A-4B91-A6EB-C7D7108CD691}" type="parTrans" cxnId="{31A5ABD7-EB91-4F13-AF8A-39C1BACD8D9E}">
      <dgm:prSet/>
      <dgm:spPr/>
      <dgm:t>
        <a:bodyPr/>
        <a:lstStyle/>
        <a:p>
          <a:endParaRPr lang="en-US"/>
        </a:p>
      </dgm:t>
    </dgm:pt>
    <dgm:pt modelId="{E3856154-5462-4DDB-9C7A-116A9EAFF57F}" type="sibTrans" cxnId="{31A5ABD7-EB91-4F13-AF8A-39C1BACD8D9E}">
      <dgm:prSet/>
      <dgm:spPr/>
      <dgm:t>
        <a:bodyPr/>
        <a:lstStyle/>
        <a:p>
          <a:endParaRPr lang="en-US"/>
        </a:p>
      </dgm:t>
    </dgm:pt>
    <dgm:pt modelId="{D40DCD56-FC22-44F8-A22F-0B1C983882C9}">
      <dgm:prSet phldrT="[Text]" custT="1"/>
      <dgm:spPr/>
      <dgm:t>
        <a:bodyPr/>
        <a:lstStyle/>
        <a:p>
          <a:r>
            <a:rPr lang="en-US" sz="1800" b="0" dirty="0" smtClean="0">
              <a:solidFill>
                <a:schemeClr val="tx1"/>
              </a:solidFill>
              <a:latin typeface="Chivo Light" panose="020B0604020202020204" charset="0"/>
            </a:rPr>
            <a:t>Asian </a:t>
          </a:r>
          <a:endParaRPr lang="en-US" sz="1800" b="0" dirty="0">
            <a:solidFill>
              <a:schemeClr val="tx1"/>
            </a:solidFill>
            <a:latin typeface="Chivo Light" panose="020B0604020202020204" charset="0"/>
          </a:endParaRPr>
        </a:p>
      </dgm:t>
    </dgm:pt>
    <dgm:pt modelId="{D01DD458-270F-41B6-ADFB-21C1CD87AC29}" type="parTrans" cxnId="{B0CE98FE-1486-4568-800D-4D938CE24C7F}">
      <dgm:prSet/>
      <dgm:spPr/>
      <dgm:t>
        <a:bodyPr/>
        <a:lstStyle/>
        <a:p>
          <a:endParaRPr lang="en-US"/>
        </a:p>
      </dgm:t>
    </dgm:pt>
    <dgm:pt modelId="{6A0615A9-5BBD-43B4-8703-5EC13BC87296}" type="sibTrans" cxnId="{B0CE98FE-1486-4568-800D-4D938CE24C7F}">
      <dgm:prSet/>
      <dgm:spPr/>
      <dgm:t>
        <a:bodyPr/>
        <a:lstStyle/>
        <a:p>
          <a:endParaRPr lang="en-US"/>
        </a:p>
      </dgm:t>
    </dgm:pt>
    <dgm:pt modelId="{681B236A-9441-463E-81B4-9293AE70B8FA}">
      <dgm:prSet phldrT="[Text]" custT="1"/>
      <dgm:spPr/>
      <dgm:t>
        <a:bodyPr/>
        <a:lstStyle/>
        <a:p>
          <a:r>
            <a:rPr lang="en-US" sz="1800" b="0" dirty="0" smtClean="0">
              <a:solidFill>
                <a:schemeClr val="tx1"/>
              </a:solidFill>
              <a:latin typeface="Chivo Light" panose="020B0604020202020204" charset="0"/>
            </a:rPr>
            <a:t>Black or African American</a:t>
          </a:r>
          <a:endParaRPr lang="en-US" sz="1800" b="0" dirty="0">
            <a:solidFill>
              <a:schemeClr val="tx1"/>
            </a:solidFill>
            <a:latin typeface="Chivo Light" panose="020B0604020202020204" charset="0"/>
          </a:endParaRPr>
        </a:p>
      </dgm:t>
    </dgm:pt>
    <dgm:pt modelId="{E6618965-9270-47C5-83C7-A4D400203242}" type="parTrans" cxnId="{CC5C860D-E737-4AB1-885C-2F3BA26EC49F}">
      <dgm:prSet/>
      <dgm:spPr/>
      <dgm:t>
        <a:bodyPr/>
        <a:lstStyle/>
        <a:p>
          <a:endParaRPr lang="en-US"/>
        </a:p>
      </dgm:t>
    </dgm:pt>
    <dgm:pt modelId="{16AA5E90-0613-4503-9CC0-A193E9F90489}" type="sibTrans" cxnId="{CC5C860D-E737-4AB1-885C-2F3BA26EC49F}">
      <dgm:prSet/>
      <dgm:spPr/>
      <dgm:t>
        <a:bodyPr/>
        <a:lstStyle/>
        <a:p>
          <a:endParaRPr lang="en-US"/>
        </a:p>
      </dgm:t>
    </dgm:pt>
    <dgm:pt modelId="{3345D6D0-9C19-4563-ABBF-17FCEFEA594C}">
      <dgm:prSet phldrT="[Text]" custT="1"/>
      <dgm:spPr/>
      <dgm:t>
        <a:bodyPr/>
        <a:lstStyle/>
        <a:p>
          <a:r>
            <a:rPr lang="en-US" sz="1800" b="0" dirty="0" smtClean="0">
              <a:solidFill>
                <a:schemeClr val="tx1"/>
              </a:solidFill>
              <a:latin typeface="Chivo Light" panose="020B0604020202020204" charset="0"/>
            </a:rPr>
            <a:t>Native Hawaiian or Pacific Islander</a:t>
          </a:r>
          <a:endParaRPr lang="en-US" sz="1800" b="0" dirty="0">
            <a:solidFill>
              <a:schemeClr val="tx1"/>
            </a:solidFill>
            <a:latin typeface="Chivo Light" panose="020B0604020202020204" charset="0"/>
          </a:endParaRPr>
        </a:p>
      </dgm:t>
    </dgm:pt>
    <dgm:pt modelId="{D16F43D0-684D-488D-918D-756D5EE77109}" type="parTrans" cxnId="{53FBB4DA-3596-4943-AFBC-5E67EB301C75}">
      <dgm:prSet/>
      <dgm:spPr/>
      <dgm:t>
        <a:bodyPr/>
        <a:lstStyle/>
        <a:p>
          <a:endParaRPr lang="en-US"/>
        </a:p>
      </dgm:t>
    </dgm:pt>
    <dgm:pt modelId="{F9FD0A49-2262-46A4-87EB-D253B2D95FB5}" type="sibTrans" cxnId="{53FBB4DA-3596-4943-AFBC-5E67EB301C75}">
      <dgm:prSet/>
      <dgm:spPr/>
      <dgm:t>
        <a:bodyPr/>
        <a:lstStyle/>
        <a:p>
          <a:endParaRPr lang="en-US"/>
        </a:p>
      </dgm:t>
    </dgm:pt>
    <dgm:pt modelId="{3715E96F-595A-40BA-8D66-5DE6B4FD6513}" type="pres">
      <dgm:prSet presAssocID="{922C9563-C2DB-4E27-BE79-09784C799D1B}" presName="theList" presStyleCnt="0">
        <dgm:presLayoutVars>
          <dgm:dir/>
          <dgm:animLvl val="lvl"/>
          <dgm:resizeHandles val="exact"/>
        </dgm:presLayoutVars>
      </dgm:prSet>
      <dgm:spPr/>
      <dgm:t>
        <a:bodyPr/>
        <a:lstStyle/>
        <a:p>
          <a:endParaRPr lang="en-US"/>
        </a:p>
      </dgm:t>
    </dgm:pt>
    <dgm:pt modelId="{27B889A2-B715-454F-B83A-BBB3D0C65229}" type="pres">
      <dgm:prSet presAssocID="{EB250E70-1769-4A01-B9AE-7B935E4989F3}" presName="compNode" presStyleCnt="0"/>
      <dgm:spPr/>
      <dgm:t>
        <a:bodyPr/>
        <a:lstStyle/>
        <a:p>
          <a:endParaRPr lang="en-US"/>
        </a:p>
      </dgm:t>
    </dgm:pt>
    <dgm:pt modelId="{05747022-3C5A-4D24-B23D-A7D02879FB0D}" type="pres">
      <dgm:prSet presAssocID="{EB250E70-1769-4A01-B9AE-7B935E4989F3}" presName="aNode" presStyleLbl="bgShp" presStyleIdx="0" presStyleCnt="2"/>
      <dgm:spPr/>
      <dgm:t>
        <a:bodyPr/>
        <a:lstStyle/>
        <a:p>
          <a:endParaRPr lang="en-US"/>
        </a:p>
      </dgm:t>
    </dgm:pt>
    <dgm:pt modelId="{E92EB0F3-50F4-4C06-96FF-6557D0E30DB9}" type="pres">
      <dgm:prSet presAssocID="{EB250E70-1769-4A01-B9AE-7B935E4989F3}" presName="textNode" presStyleLbl="bgShp" presStyleIdx="0" presStyleCnt="2"/>
      <dgm:spPr/>
      <dgm:t>
        <a:bodyPr/>
        <a:lstStyle/>
        <a:p>
          <a:endParaRPr lang="en-US"/>
        </a:p>
      </dgm:t>
    </dgm:pt>
    <dgm:pt modelId="{F7B99125-B75A-47FA-B216-6B9BAD011036}" type="pres">
      <dgm:prSet presAssocID="{EB250E70-1769-4A01-B9AE-7B935E4989F3}" presName="compChildNode" presStyleCnt="0"/>
      <dgm:spPr/>
      <dgm:t>
        <a:bodyPr/>
        <a:lstStyle/>
        <a:p>
          <a:endParaRPr lang="en-US"/>
        </a:p>
      </dgm:t>
    </dgm:pt>
    <dgm:pt modelId="{1EAE23FD-704C-412A-A8F0-14AC9FD04DD4}" type="pres">
      <dgm:prSet presAssocID="{EB250E70-1769-4A01-B9AE-7B935E4989F3}" presName="theInnerList" presStyleCnt="0"/>
      <dgm:spPr/>
      <dgm:t>
        <a:bodyPr/>
        <a:lstStyle/>
        <a:p>
          <a:endParaRPr lang="en-US"/>
        </a:p>
      </dgm:t>
    </dgm:pt>
    <dgm:pt modelId="{EB014CFB-72E2-4C75-83B2-085E2D3712E7}" type="pres">
      <dgm:prSet presAssocID="{295C7C60-1A5B-4F25-BFDA-CE0B7B90B370}" presName="childNode" presStyleLbl="node1" presStyleIdx="0" presStyleCnt="7">
        <dgm:presLayoutVars>
          <dgm:bulletEnabled val="1"/>
        </dgm:presLayoutVars>
      </dgm:prSet>
      <dgm:spPr/>
      <dgm:t>
        <a:bodyPr/>
        <a:lstStyle/>
        <a:p>
          <a:endParaRPr lang="en-US"/>
        </a:p>
      </dgm:t>
    </dgm:pt>
    <dgm:pt modelId="{C3C88E44-C27C-4A7F-A3C6-E62730C2E67B}" type="pres">
      <dgm:prSet presAssocID="{295C7C60-1A5B-4F25-BFDA-CE0B7B90B370}" presName="aSpace2" presStyleCnt="0"/>
      <dgm:spPr/>
      <dgm:t>
        <a:bodyPr/>
        <a:lstStyle/>
        <a:p>
          <a:endParaRPr lang="en-US"/>
        </a:p>
      </dgm:t>
    </dgm:pt>
    <dgm:pt modelId="{0DE0D5CE-AC0F-46CA-A350-35F5F92BDBA9}" type="pres">
      <dgm:prSet presAssocID="{42ABC320-A20B-4CCC-8426-99C16F1C3EFB}" presName="childNode" presStyleLbl="node1" presStyleIdx="1" presStyleCnt="7">
        <dgm:presLayoutVars>
          <dgm:bulletEnabled val="1"/>
        </dgm:presLayoutVars>
      </dgm:prSet>
      <dgm:spPr/>
      <dgm:t>
        <a:bodyPr/>
        <a:lstStyle/>
        <a:p>
          <a:endParaRPr lang="en-US"/>
        </a:p>
      </dgm:t>
    </dgm:pt>
    <dgm:pt modelId="{1B6979EB-8B8E-42CA-8FE9-4195F7D1301F}" type="pres">
      <dgm:prSet presAssocID="{EB250E70-1769-4A01-B9AE-7B935E4989F3}" presName="aSpace" presStyleCnt="0"/>
      <dgm:spPr/>
      <dgm:t>
        <a:bodyPr/>
        <a:lstStyle/>
        <a:p>
          <a:endParaRPr lang="en-US"/>
        </a:p>
      </dgm:t>
    </dgm:pt>
    <dgm:pt modelId="{66B24ED1-9C87-4E93-B9D6-45D420A1FCD4}" type="pres">
      <dgm:prSet presAssocID="{1E473824-F4E0-4C86-B442-476189979AAC}" presName="compNode" presStyleCnt="0"/>
      <dgm:spPr/>
      <dgm:t>
        <a:bodyPr/>
        <a:lstStyle/>
        <a:p>
          <a:endParaRPr lang="en-US"/>
        </a:p>
      </dgm:t>
    </dgm:pt>
    <dgm:pt modelId="{FA39EE5C-FCBF-40C9-9FC1-6E9D3384F433}" type="pres">
      <dgm:prSet presAssocID="{1E473824-F4E0-4C86-B442-476189979AAC}" presName="aNode" presStyleLbl="bgShp" presStyleIdx="1" presStyleCnt="2"/>
      <dgm:spPr/>
      <dgm:t>
        <a:bodyPr/>
        <a:lstStyle/>
        <a:p>
          <a:endParaRPr lang="en-US"/>
        </a:p>
      </dgm:t>
    </dgm:pt>
    <dgm:pt modelId="{1CCFE586-A219-4AF2-8634-1814407C1C60}" type="pres">
      <dgm:prSet presAssocID="{1E473824-F4E0-4C86-B442-476189979AAC}" presName="textNode" presStyleLbl="bgShp" presStyleIdx="1" presStyleCnt="2"/>
      <dgm:spPr/>
      <dgm:t>
        <a:bodyPr/>
        <a:lstStyle/>
        <a:p>
          <a:endParaRPr lang="en-US"/>
        </a:p>
      </dgm:t>
    </dgm:pt>
    <dgm:pt modelId="{50D5A2B9-BACD-4C26-B401-371B696A9EC6}" type="pres">
      <dgm:prSet presAssocID="{1E473824-F4E0-4C86-B442-476189979AAC}" presName="compChildNode" presStyleCnt="0"/>
      <dgm:spPr/>
      <dgm:t>
        <a:bodyPr/>
        <a:lstStyle/>
        <a:p>
          <a:endParaRPr lang="en-US"/>
        </a:p>
      </dgm:t>
    </dgm:pt>
    <dgm:pt modelId="{C3B14438-4785-4A65-8713-E26DD2740D71}" type="pres">
      <dgm:prSet presAssocID="{1E473824-F4E0-4C86-B442-476189979AAC}" presName="theInnerList" presStyleCnt="0"/>
      <dgm:spPr/>
      <dgm:t>
        <a:bodyPr/>
        <a:lstStyle/>
        <a:p>
          <a:endParaRPr lang="en-US"/>
        </a:p>
      </dgm:t>
    </dgm:pt>
    <dgm:pt modelId="{668C9779-713D-4B1F-8986-D51ACA6F0441}" type="pres">
      <dgm:prSet presAssocID="{97E7804D-48F2-417A-9C40-7E43C6AED178}" presName="childNode" presStyleLbl="node1" presStyleIdx="2" presStyleCnt="7">
        <dgm:presLayoutVars>
          <dgm:bulletEnabled val="1"/>
        </dgm:presLayoutVars>
      </dgm:prSet>
      <dgm:spPr/>
      <dgm:t>
        <a:bodyPr/>
        <a:lstStyle/>
        <a:p>
          <a:endParaRPr lang="en-US"/>
        </a:p>
      </dgm:t>
    </dgm:pt>
    <dgm:pt modelId="{2F054338-8CDC-49C7-9864-1EAAB50C22DB}" type="pres">
      <dgm:prSet presAssocID="{97E7804D-48F2-417A-9C40-7E43C6AED178}" presName="aSpace2" presStyleCnt="0"/>
      <dgm:spPr/>
      <dgm:t>
        <a:bodyPr/>
        <a:lstStyle/>
        <a:p>
          <a:endParaRPr lang="en-US"/>
        </a:p>
      </dgm:t>
    </dgm:pt>
    <dgm:pt modelId="{FCAB8052-4961-4DC1-A7A4-97A8ED647119}" type="pres">
      <dgm:prSet presAssocID="{D40DCD56-FC22-44F8-A22F-0B1C983882C9}" presName="childNode" presStyleLbl="node1" presStyleIdx="3" presStyleCnt="7">
        <dgm:presLayoutVars>
          <dgm:bulletEnabled val="1"/>
        </dgm:presLayoutVars>
      </dgm:prSet>
      <dgm:spPr/>
      <dgm:t>
        <a:bodyPr/>
        <a:lstStyle/>
        <a:p>
          <a:endParaRPr lang="en-US"/>
        </a:p>
      </dgm:t>
    </dgm:pt>
    <dgm:pt modelId="{F226ABD8-1500-48D1-8827-6D8C4054FF8E}" type="pres">
      <dgm:prSet presAssocID="{D40DCD56-FC22-44F8-A22F-0B1C983882C9}" presName="aSpace2" presStyleCnt="0"/>
      <dgm:spPr/>
      <dgm:t>
        <a:bodyPr/>
        <a:lstStyle/>
        <a:p>
          <a:endParaRPr lang="en-US"/>
        </a:p>
      </dgm:t>
    </dgm:pt>
    <dgm:pt modelId="{74E2596C-CFA1-400B-8FAC-61CEBA909063}" type="pres">
      <dgm:prSet presAssocID="{681B236A-9441-463E-81B4-9293AE70B8FA}" presName="childNode" presStyleLbl="node1" presStyleIdx="4" presStyleCnt="7">
        <dgm:presLayoutVars>
          <dgm:bulletEnabled val="1"/>
        </dgm:presLayoutVars>
      </dgm:prSet>
      <dgm:spPr/>
      <dgm:t>
        <a:bodyPr/>
        <a:lstStyle/>
        <a:p>
          <a:endParaRPr lang="en-US"/>
        </a:p>
      </dgm:t>
    </dgm:pt>
    <dgm:pt modelId="{5280239C-A9EB-4692-80E1-7A7E48B327B0}" type="pres">
      <dgm:prSet presAssocID="{681B236A-9441-463E-81B4-9293AE70B8FA}" presName="aSpace2" presStyleCnt="0"/>
      <dgm:spPr/>
      <dgm:t>
        <a:bodyPr/>
        <a:lstStyle/>
        <a:p>
          <a:endParaRPr lang="en-US"/>
        </a:p>
      </dgm:t>
    </dgm:pt>
    <dgm:pt modelId="{44012D15-D784-4FB3-901E-95EADF20D0A0}" type="pres">
      <dgm:prSet presAssocID="{3345D6D0-9C19-4563-ABBF-17FCEFEA594C}" presName="childNode" presStyleLbl="node1" presStyleIdx="5" presStyleCnt="7">
        <dgm:presLayoutVars>
          <dgm:bulletEnabled val="1"/>
        </dgm:presLayoutVars>
      </dgm:prSet>
      <dgm:spPr/>
      <dgm:t>
        <a:bodyPr/>
        <a:lstStyle/>
        <a:p>
          <a:endParaRPr lang="en-US"/>
        </a:p>
      </dgm:t>
    </dgm:pt>
    <dgm:pt modelId="{497A403C-92BD-4A4F-859B-3978198F8A55}" type="pres">
      <dgm:prSet presAssocID="{3345D6D0-9C19-4563-ABBF-17FCEFEA594C}" presName="aSpace2" presStyleCnt="0"/>
      <dgm:spPr/>
      <dgm:t>
        <a:bodyPr/>
        <a:lstStyle/>
        <a:p>
          <a:endParaRPr lang="en-US"/>
        </a:p>
      </dgm:t>
    </dgm:pt>
    <dgm:pt modelId="{2E560057-C0F9-4E29-A46D-5F900A3A1D80}" type="pres">
      <dgm:prSet presAssocID="{B4E73B46-7F91-4077-8C2A-B53E2578E686}" presName="childNode" presStyleLbl="node1" presStyleIdx="6" presStyleCnt="7">
        <dgm:presLayoutVars>
          <dgm:bulletEnabled val="1"/>
        </dgm:presLayoutVars>
      </dgm:prSet>
      <dgm:spPr/>
      <dgm:t>
        <a:bodyPr/>
        <a:lstStyle/>
        <a:p>
          <a:endParaRPr lang="en-US"/>
        </a:p>
      </dgm:t>
    </dgm:pt>
  </dgm:ptLst>
  <dgm:cxnLst>
    <dgm:cxn modelId="{0EE3B2F9-22C7-4BD2-8484-D81D53CA7ABC}" type="presOf" srcId="{D40DCD56-FC22-44F8-A22F-0B1C983882C9}" destId="{FCAB8052-4961-4DC1-A7A4-97A8ED647119}" srcOrd="0" destOrd="0" presId="urn:microsoft.com/office/officeart/2005/8/layout/lProcess2"/>
    <dgm:cxn modelId="{AE7F378B-7AB3-4B50-8F4C-3AC992E7B36F}" type="presOf" srcId="{97E7804D-48F2-417A-9C40-7E43C6AED178}" destId="{668C9779-713D-4B1F-8986-D51ACA6F0441}" srcOrd="0" destOrd="0" presId="urn:microsoft.com/office/officeart/2005/8/layout/lProcess2"/>
    <dgm:cxn modelId="{5CBE673C-6FA3-4622-80C5-33C0773112EA}" type="presOf" srcId="{681B236A-9441-463E-81B4-9293AE70B8FA}" destId="{74E2596C-CFA1-400B-8FAC-61CEBA909063}" srcOrd="0" destOrd="0" presId="urn:microsoft.com/office/officeart/2005/8/layout/lProcess2"/>
    <dgm:cxn modelId="{F0C558F1-4859-496E-8608-A29CF4F752EC}" srcId="{922C9563-C2DB-4E27-BE79-09784C799D1B}" destId="{EB250E70-1769-4A01-B9AE-7B935E4989F3}" srcOrd="0" destOrd="0" parTransId="{AA555890-2365-4180-91F9-CE415F6104F8}" sibTransId="{52A913E0-32AA-4ADB-A1F5-D5535C943B32}"/>
    <dgm:cxn modelId="{0B86ADFA-D09B-415F-83AD-8586A3F68896}" type="presOf" srcId="{1E473824-F4E0-4C86-B442-476189979AAC}" destId="{FA39EE5C-FCBF-40C9-9FC1-6E9D3384F433}" srcOrd="0" destOrd="0" presId="urn:microsoft.com/office/officeart/2005/8/layout/lProcess2"/>
    <dgm:cxn modelId="{6417FC92-EF10-4CEB-AD73-E41EC7D93BF3}" srcId="{EB250E70-1769-4A01-B9AE-7B935E4989F3}" destId="{295C7C60-1A5B-4F25-BFDA-CE0B7B90B370}" srcOrd="0" destOrd="0" parTransId="{1542889E-08FB-4685-B549-0695B1BF96F3}" sibTransId="{920B6363-B754-468E-BAA3-65601490459D}"/>
    <dgm:cxn modelId="{B0CE98FE-1486-4568-800D-4D938CE24C7F}" srcId="{1E473824-F4E0-4C86-B442-476189979AAC}" destId="{D40DCD56-FC22-44F8-A22F-0B1C983882C9}" srcOrd="1" destOrd="0" parTransId="{D01DD458-270F-41B6-ADFB-21C1CD87AC29}" sibTransId="{6A0615A9-5BBD-43B4-8703-5EC13BC87296}"/>
    <dgm:cxn modelId="{C6121945-F031-441F-AB55-A6104CE19D10}" srcId="{922C9563-C2DB-4E27-BE79-09784C799D1B}" destId="{1E473824-F4E0-4C86-B442-476189979AAC}" srcOrd="1" destOrd="0" parTransId="{F18CB5AB-B71B-412A-B0A4-06B0ECE2F6AB}" sibTransId="{E90AA273-0808-4A0E-A044-5DA8EA5D4B8D}"/>
    <dgm:cxn modelId="{31A5ABD7-EB91-4F13-AF8A-39C1BACD8D9E}" srcId="{1E473824-F4E0-4C86-B442-476189979AAC}" destId="{B4E73B46-7F91-4077-8C2A-B53E2578E686}" srcOrd="4" destOrd="0" parTransId="{6AFFCE56-348A-4B91-A6EB-C7D7108CD691}" sibTransId="{E3856154-5462-4DDB-9C7A-116A9EAFF57F}"/>
    <dgm:cxn modelId="{65433BC8-0AE9-4C34-BB81-097497827E0C}" type="presOf" srcId="{922C9563-C2DB-4E27-BE79-09784C799D1B}" destId="{3715E96F-595A-40BA-8D66-5DE6B4FD6513}" srcOrd="0" destOrd="0" presId="urn:microsoft.com/office/officeart/2005/8/layout/lProcess2"/>
    <dgm:cxn modelId="{56EC431A-CA79-4424-8A8C-99D86C747399}" type="presOf" srcId="{42ABC320-A20B-4CCC-8426-99C16F1C3EFB}" destId="{0DE0D5CE-AC0F-46CA-A350-35F5F92BDBA9}" srcOrd="0" destOrd="0" presId="urn:microsoft.com/office/officeart/2005/8/layout/lProcess2"/>
    <dgm:cxn modelId="{E1FB0AEA-D8AB-44DB-927C-DCFB8EAA9F4A}" type="presOf" srcId="{295C7C60-1A5B-4F25-BFDA-CE0B7B90B370}" destId="{EB014CFB-72E2-4C75-83B2-085E2D3712E7}" srcOrd="0" destOrd="0" presId="urn:microsoft.com/office/officeart/2005/8/layout/lProcess2"/>
    <dgm:cxn modelId="{B351672D-5BF2-4B5D-827A-3658B5ABF059}" srcId="{1E473824-F4E0-4C86-B442-476189979AAC}" destId="{97E7804D-48F2-417A-9C40-7E43C6AED178}" srcOrd="0" destOrd="0" parTransId="{88B7C040-D69B-4669-B6A9-0E98D000D76E}" sibTransId="{06A94163-7D42-4FB7-942B-CDC5FFFEA4AC}"/>
    <dgm:cxn modelId="{53FBB4DA-3596-4943-AFBC-5E67EB301C75}" srcId="{1E473824-F4E0-4C86-B442-476189979AAC}" destId="{3345D6D0-9C19-4563-ABBF-17FCEFEA594C}" srcOrd="3" destOrd="0" parTransId="{D16F43D0-684D-488D-918D-756D5EE77109}" sibTransId="{F9FD0A49-2262-46A4-87EB-D253B2D95FB5}"/>
    <dgm:cxn modelId="{00A1A96B-41C4-4399-AFEC-EBEADB727F71}" type="presOf" srcId="{B4E73B46-7F91-4077-8C2A-B53E2578E686}" destId="{2E560057-C0F9-4E29-A46D-5F900A3A1D80}" srcOrd="0" destOrd="0" presId="urn:microsoft.com/office/officeart/2005/8/layout/lProcess2"/>
    <dgm:cxn modelId="{CC5C860D-E737-4AB1-885C-2F3BA26EC49F}" srcId="{1E473824-F4E0-4C86-B442-476189979AAC}" destId="{681B236A-9441-463E-81B4-9293AE70B8FA}" srcOrd="2" destOrd="0" parTransId="{E6618965-9270-47C5-83C7-A4D400203242}" sibTransId="{16AA5E90-0613-4503-9CC0-A193E9F90489}"/>
    <dgm:cxn modelId="{47BE6BB4-B0A7-488E-A776-B07A99461FF2}" type="presOf" srcId="{EB250E70-1769-4A01-B9AE-7B935E4989F3}" destId="{E92EB0F3-50F4-4C06-96FF-6557D0E30DB9}" srcOrd="1" destOrd="0" presId="urn:microsoft.com/office/officeart/2005/8/layout/lProcess2"/>
    <dgm:cxn modelId="{8E83E69C-118C-448A-8E92-E094A96A1DFE}" type="presOf" srcId="{EB250E70-1769-4A01-B9AE-7B935E4989F3}" destId="{05747022-3C5A-4D24-B23D-A7D02879FB0D}" srcOrd="0" destOrd="0" presId="urn:microsoft.com/office/officeart/2005/8/layout/lProcess2"/>
    <dgm:cxn modelId="{D0CEE67E-1A2D-49A2-9199-79F79A8929D2}" type="presOf" srcId="{3345D6D0-9C19-4563-ABBF-17FCEFEA594C}" destId="{44012D15-D784-4FB3-901E-95EADF20D0A0}" srcOrd="0" destOrd="0" presId="urn:microsoft.com/office/officeart/2005/8/layout/lProcess2"/>
    <dgm:cxn modelId="{4D9910F4-B7A1-45EB-8980-E7887D4B401C}" srcId="{EB250E70-1769-4A01-B9AE-7B935E4989F3}" destId="{42ABC320-A20B-4CCC-8426-99C16F1C3EFB}" srcOrd="1" destOrd="0" parTransId="{E07B6CDA-25D7-42CF-A54A-B05640A31A98}" sibTransId="{157CD247-C78E-4BAB-B84A-1D69AD07142D}"/>
    <dgm:cxn modelId="{E5957458-66C5-4798-B8D9-EB0DFD193B1F}" type="presOf" srcId="{1E473824-F4E0-4C86-B442-476189979AAC}" destId="{1CCFE586-A219-4AF2-8634-1814407C1C60}" srcOrd="1" destOrd="0" presId="urn:microsoft.com/office/officeart/2005/8/layout/lProcess2"/>
    <dgm:cxn modelId="{6CAE72B9-F757-4F89-8D8C-759BA1D95FE3}" type="presParOf" srcId="{3715E96F-595A-40BA-8D66-5DE6B4FD6513}" destId="{27B889A2-B715-454F-B83A-BBB3D0C65229}" srcOrd="0" destOrd="0" presId="urn:microsoft.com/office/officeart/2005/8/layout/lProcess2"/>
    <dgm:cxn modelId="{F2492DF0-F0B6-41CA-AAED-58654C894D65}" type="presParOf" srcId="{27B889A2-B715-454F-B83A-BBB3D0C65229}" destId="{05747022-3C5A-4D24-B23D-A7D02879FB0D}" srcOrd="0" destOrd="0" presId="urn:microsoft.com/office/officeart/2005/8/layout/lProcess2"/>
    <dgm:cxn modelId="{BC2D24D2-7D2D-4581-9F1A-DA3787108F58}" type="presParOf" srcId="{27B889A2-B715-454F-B83A-BBB3D0C65229}" destId="{E92EB0F3-50F4-4C06-96FF-6557D0E30DB9}" srcOrd="1" destOrd="0" presId="urn:microsoft.com/office/officeart/2005/8/layout/lProcess2"/>
    <dgm:cxn modelId="{7D77C78A-292C-44A3-AFE1-D522F725176B}" type="presParOf" srcId="{27B889A2-B715-454F-B83A-BBB3D0C65229}" destId="{F7B99125-B75A-47FA-B216-6B9BAD011036}" srcOrd="2" destOrd="0" presId="urn:microsoft.com/office/officeart/2005/8/layout/lProcess2"/>
    <dgm:cxn modelId="{483C981C-E820-445B-AEF9-79EA435E45F3}" type="presParOf" srcId="{F7B99125-B75A-47FA-B216-6B9BAD011036}" destId="{1EAE23FD-704C-412A-A8F0-14AC9FD04DD4}" srcOrd="0" destOrd="0" presId="urn:microsoft.com/office/officeart/2005/8/layout/lProcess2"/>
    <dgm:cxn modelId="{FCFEE0B5-A619-497C-9576-DD8A2981D680}" type="presParOf" srcId="{1EAE23FD-704C-412A-A8F0-14AC9FD04DD4}" destId="{EB014CFB-72E2-4C75-83B2-085E2D3712E7}" srcOrd="0" destOrd="0" presId="urn:microsoft.com/office/officeart/2005/8/layout/lProcess2"/>
    <dgm:cxn modelId="{FDC4A6DC-B3D2-4B56-9447-6DAD6F08B952}" type="presParOf" srcId="{1EAE23FD-704C-412A-A8F0-14AC9FD04DD4}" destId="{C3C88E44-C27C-4A7F-A3C6-E62730C2E67B}" srcOrd="1" destOrd="0" presId="urn:microsoft.com/office/officeart/2005/8/layout/lProcess2"/>
    <dgm:cxn modelId="{0AB6A6FE-8DC6-48AA-8C93-55C5FE2485F6}" type="presParOf" srcId="{1EAE23FD-704C-412A-A8F0-14AC9FD04DD4}" destId="{0DE0D5CE-AC0F-46CA-A350-35F5F92BDBA9}" srcOrd="2" destOrd="0" presId="urn:microsoft.com/office/officeart/2005/8/layout/lProcess2"/>
    <dgm:cxn modelId="{0F0F9BF1-691F-49F3-96D9-73FEBF8BA397}" type="presParOf" srcId="{3715E96F-595A-40BA-8D66-5DE6B4FD6513}" destId="{1B6979EB-8B8E-42CA-8FE9-4195F7D1301F}" srcOrd="1" destOrd="0" presId="urn:microsoft.com/office/officeart/2005/8/layout/lProcess2"/>
    <dgm:cxn modelId="{E04C0425-FD33-4A42-8F40-DD1113C7EB89}" type="presParOf" srcId="{3715E96F-595A-40BA-8D66-5DE6B4FD6513}" destId="{66B24ED1-9C87-4E93-B9D6-45D420A1FCD4}" srcOrd="2" destOrd="0" presId="urn:microsoft.com/office/officeart/2005/8/layout/lProcess2"/>
    <dgm:cxn modelId="{4AB7AA54-FBFE-4112-ADF0-F7146543ECB4}" type="presParOf" srcId="{66B24ED1-9C87-4E93-B9D6-45D420A1FCD4}" destId="{FA39EE5C-FCBF-40C9-9FC1-6E9D3384F433}" srcOrd="0" destOrd="0" presId="urn:microsoft.com/office/officeart/2005/8/layout/lProcess2"/>
    <dgm:cxn modelId="{D90E0692-114F-4751-B429-E40EE50DD923}" type="presParOf" srcId="{66B24ED1-9C87-4E93-B9D6-45D420A1FCD4}" destId="{1CCFE586-A219-4AF2-8634-1814407C1C60}" srcOrd="1" destOrd="0" presId="urn:microsoft.com/office/officeart/2005/8/layout/lProcess2"/>
    <dgm:cxn modelId="{D9323BD8-E957-47BB-97D5-6A3910FF12DA}" type="presParOf" srcId="{66B24ED1-9C87-4E93-B9D6-45D420A1FCD4}" destId="{50D5A2B9-BACD-4C26-B401-371B696A9EC6}" srcOrd="2" destOrd="0" presId="urn:microsoft.com/office/officeart/2005/8/layout/lProcess2"/>
    <dgm:cxn modelId="{D2272649-3377-43D6-A63F-9CA6E4494FCA}" type="presParOf" srcId="{50D5A2B9-BACD-4C26-B401-371B696A9EC6}" destId="{C3B14438-4785-4A65-8713-E26DD2740D71}" srcOrd="0" destOrd="0" presId="urn:microsoft.com/office/officeart/2005/8/layout/lProcess2"/>
    <dgm:cxn modelId="{14A9470A-B78D-420A-BB9C-338B6E0212A3}" type="presParOf" srcId="{C3B14438-4785-4A65-8713-E26DD2740D71}" destId="{668C9779-713D-4B1F-8986-D51ACA6F0441}" srcOrd="0" destOrd="0" presId="urn:microsoft.com/office/officeart/2005/8/layout/lProcess2"/>
    <dgm:cxn modelId="{3235894B-E602-4225-A96B-E1B38FF4F7A6}" type="presParOf" srcId="{C3B14438-4785-4A65-8713-E26DD2740D71}" destId="{2F054338-8CDC-49C7-9864-1EAAB50C22DB}" srcOrd="1" destOrd="0" presId="urn:microsoft.com/office/officeart/2005/8/layout/lProcess2"/>
    <dgm:cxn modelId="{8ABA8E7C-E2E0-4F75-B267-C895B06B978C}" type="presParOf" srcId="{C3B14438-4785-4A65-8713-E26DD2740D71}" destId="{FCAB8052-4961-4DC1-A7A4-97A8ED647119}" srcOrd="2" destOrd="0" presId="urn:microsoft.com/office/officeart/2005/8/layout/lProcess2"/>
    <dgm:cxn modelId="{4FB85B57-11AA-42CD-B4EB-790E0C8451C9}" type="presParOf" srcId="{C3B14438-4785-4A65-8713-E26DD2740D71}" destId="{F226ABD8-1500-48D1-8827-6D8C4054FF8E}" srcOrd="3" destOrd="0" presId="urn:microsoft.com/office/officeart/2005/8/layout/lProcess2"/>
    <dgm:cxn modelId="{C5F1E90E-7DE7-4A49-B379-9ECE0ABBED75}" type="presParOf" srcId="{C3B14438-4785-4A65-8713-E26DD2740D71}" destId="{74E2596C-CFA1-400B-8FAC-61CEBA909063}" srcOrd="4" destOrd="0" presId="urn:microsoft.com/office/officeart/2005/8/layout/lProcess2"/>
    <dgm:cxn modelId="{35E32AC6-2AC2-46AC-A903-6C331846C087}" type="presParOf" srcId="{C3B14438-4785-4A65-8713-E26DD2740D71}" destId="{5280239C-A9EB-4692-80E1-7A7E48B327B0}" srcOrd="5" destOrd="0" presId="urn:microsoft.com/office/officeart/2005/8/layout/lProcess2"/>
    <dgm:cxn modelId="{5F67B9AF-006C-4424-978B-1D4499BCBBD5}" type="presParOf" srcId="{C3B14438-4785-4A65-8713-E26DD2740D71}" destId="{44012D15-D784-4FB3-901E-95EADF20D0A0}" srcOrd="6" destOrd="0" presId="urn:microsoft.com/office/officeart/2005/8/layout/lProcess2"/>
    <dgm:cxn modelId="{E2C5E22F-0D4D-482E-9101-5EA9EAC8C951}" type="presParOf" srcId="{C3B14438-4785-4A65-8713-E26DD2740D71}" destId="{497A403C-92BD-4A4F-859B-3978198F8A55}" srcOrd="7" destOrd="0" presId="urn:microsoft.com/office/officeart/2005/8/layout/lProcess2"/>
    <dgm:cxn modelId="{7EA30C6A-DC3D-4816-8A43-78544457DB2E}" type="presParOf" srcId="{C3B14438-4785-4A65-8713-E26DD2740D71}" destId="{2E560057-C0F9-4E29-A46D-5F900A3A1D80}"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E4892F-D399-4AD6-8605-D648760C45CB}" type="doc">
      <dgm:prSet loTypeId="urn:microsoft.com/office/officeart/2008/layout/VerticalCircleList" loCatId="list" qsTypeId="urn:microsoft.com/office/officeart/2005/8/quickstyle/simple1" qsCatId="simple" csTypeId="urn:microsoft.com/office/officeart/2005/8/colors/colorful2" csCatId="colorful" phldr="1"/>
      <dgm:spPr/>
      <dgm:t>
        <a:bodyPr/>
        <a:lstStyle/>
        <a:p>
          <a:endParaRPr lang="en-US"/>
        </a:p>
      </dgm:t>
    </dgm:pt>
    <dgm:pt modelId="{AA92EEFE-6414-48D6-9329-9BDD6AABA390}">
      <dgm:prSet phldrT="[Text]" custT="1"/>
      <dgm:spPr/>
      <dgm:t>
        <a:bodyPr/>
        <a:lstStyle/>
        <a:p>
          <a:r>
            <a:rPr lang="en-US" sz="1800" dirty="0" smtClean="0">
              <a:solidFill>
                <a:schemeClr val="tx1"/>
              </a:solidFill>
              <a:latin typeface="Chivo Light" panose="020B0604020202020204" charset="0"/>
            </a:rPr>
            <a:t>Information provided from participants should not be changed or challenged</a:t>
          </a:r>
          <a:endParaRPr lang="en-US" sz="1800" dirty="0">
            <a:solidFill>
              <a:schemeClr val="tx1"/>
            </a:solidFill>
            <a:latin typeface="Chivo Light" panose="020B0604020202020204" charset="0"/>
          </a:endParaRPr>
        </a:p>
      </dgm:t>
    </dgm:pt>
    <dgm:pt modelId="{03FAC12E-2F7E-476E-BC7E-0AD575658E06}" type="parTrans" cxnId="{3E455100-3481-4E5C-A3ED-96148F45CBB9}">
      <dgm:prSet/>
      <dgm:spPr/>
      <dgm:t>
        <a:bodyPr/>
        <a:lstStyle/>
        <a:p>
          <a:endParaRPr lang="en-US"/>
        </a:p>
      </dgm:t>
    </dgm:pt>
    <dgm:pt modelId="{12D1DEBF-ACA4-4C11-B67C-8FDB7F8B9B90}" type="sibTrans" cxnId="{3E455100-3481-4E5C-A3ED-96148F45CBB9}">
      <dgm:prSet/>
      <dgm:spPr/>
      <dgm:t>
        <a:bodyPr/>
        <a:lstStyle/>
        <a:p>
          <a:endParaRPr lang="en-US"/>
        </a:p>
      </dgm:t>
    </dgm:pt>
    <dgm:pt modelId="{E148A079-A3DC-461B-8ADE-B52CA7B78AA7}">
      <dgm:prSet phldrT="[Text]" custT="1"/>
      <dgm:spPr/>
      <dgm:t>
        <a:bodyPr/>
        <a:lstStyle/>
        <a:p>
          <a:r>
            <a:rPr lang="en-US" sz="1800" dirty="0" smtClean="0">
              <a:solidFill>
                <a:schemeClr val="tx1"/>
              </a:solidFill>
              <a:latin typeface="Chivo Light" panose="020B0604020202020204" charset="0"/>
            </a:rPr>
            <a:t>It is optional for participants to provide racial and ethnic information. If participant/family choose not to provide, use the following methods:</a:t>
          </a:r>
          <a:endParaRPr lang="en-US" sz="1800" dirty="0">
            <a:solidFill>
              <a:schemeClr val="tx1"/>
            </a:solidFill>
            <a:latin typeface="Chivo Light" panose="020B0604020202020204" charset="0"/>
          </a:endParaRPr>
        </a:p>
      </dgm:t>
    </dgm:pt>
    <dgm:pt modelId="{9BA4F6AB-2076-45DC-897D-FDCD4CD56FED}" type="parTrans" cxnId="{969C12C0-F356-4A20-B2AA-80E02E04E70D}">
      <dgm:prSet/>
      <dgm:spPr/>
      <dgm:t>
        <a:bodyPr/>
        <a:lstStyle/>
        <a:p>
          <a:endParaRPr lang="en-US"/>
        </a:p>
      </dgm:t>
    </dgm:pt>
    <dgm:pt modelId="{73B68ABA-F3BB-43EF-ABE1-095D294B9882}" type="sibTrans" cxnId="{969C12C0-F356-4A20-B2AA-80E02E04E70D}">
      <dgm:prSet/>
      <dgm:spPr/>
      <dgm:t>
        <a:bodyPr/>
        <a:lstStyle/>
        <a:p>
          <a:endParaRPr lang="en-US"/>
        </a:p>
      </dgm:t>
    </dgm:pt>
    <dgm:pt modelId="{71F50FD9-0839-444B-81EC-742EBE940807}">
      <dgm:prSet phldrT="[Text]" custT="1"/>
      <dgm:spPr/>
      <dgm:t>
        <a:bodyPr/>
        <a:lstStyle/>
        <a:p>
          <a:r>
            <a:rPr lang="en-US" sz="1800" dirty="0" smtClean="0">
              <a:solidFill>
                <a:schemeClr val="tx1"/>
              </a:solidFill>
              <a:latin typeface="Chivo Light" panose="020B0604020202020204" charset="0"/>
            </a:rPr>
            <a:t>Visual identification</a:t>
          </a:r>
          <a:endParaRPr lang="en-US" sz="1800" dirty="0">
            <a:solidFill>
              <a:schemeClr val="tx1"/>
            </a:solidFill>
            <a:latin typeface="Chivo Light" panose="020B0604020202020204" charset="0"/>
          </a:endParaRPr>
        </a:p>
      </dgm:t>
    </dgm:pt>
    <dgm:pt modelId="{D6D3E99E-054A-4E71-9829-B0D188F3BD1F}" type="parTrans" cxnId="{1EA10CF6-52FF-445C-88E7-808A42ACF0CD}">
      <dgm:prSet/>
      <dgm:spPr/>
      <dgm:t>
        <a:bodyPr/>
        <a:lstStyle/>
        <a:p>
          <a:endParaRPr lang="en-US"/>
        </a:p>
      </dgm:t>
    </dgm:pt>
    <dgm:pt modelId="{72E482C8-D693-4D1D-9295-950D8143F0B8}" type="sibTrans" cxnId="{1EA10CF6-52FF-445C-88E7-808A42ACF0CD}">
      <dgm:prSet/>
      <dgm:spPr/>
      <dgm:t>
        <a:bodyPr/>
        <a:lstStyle/>
        <a:p>
          <a:endParaRPr lang="en-US"/>
        </a:p>
      </dgm:t>
    </dgm:pt>
    <dgm:pt modelId="{B4A7F525-F4D6-4CF9-90FE-65DA4C3A1115}">
      <dgm:prSet phldrT="[Text]" custT="1"/>
      <dgm:spPr/>
      <dgm:t>
        <a:bodyPr/>
        <a:lstStyle/>
        <a:p>
          <a:r>
            <a:rPr lang="en-US" sz="1800" dirty="0" smtClean="0">
              <a:solidFill>
                <a:schemeClr val="tx1"/>
              </a:solidFill>
              <a:latin typeface="Chivo Light" panose="020B0604020202020204" charset="0"/>
            </a:rPr>
            <a:t>Personal knowledge, records, other available documentation</a:t>
          </a:r>
          <a:endParaRPr lang="en-US" sz="1800" dirty="0">
            <a:solidFill>
              <a:schemeClr val="tx1"/>
            </a:solidFill>
            <a:latin typeface="Chivo Light" panose="020B0604020202020204" charset="0"/>
          </a:endParaRPr>
        </a:p>
      </dgm:t>
    </dgm:pt>
    <dgm:pt modelId="{3DE4489C-4EFF-4E02-B809-A7EF350003B0}" type="parTrans" cxnId="{E165769A-3CF0-407B-96E1-FFC5E1DF40C8}">
      <dgm:prSet/>
      <dgm:spPr/>
      <dgm:t>
        <a:bodyPr/>
        <a:lstStyle/>
        <a:p>
          <a:endParaRPr lang="en-US"/>
        </a:p>
      </dgm:t>
    </dgm:pt>
    <dgm:pt modelId="{FBFB1451-CE6F-4A15-A70C-EB245D18058E}" type="sibTrans" cxnId="{E165769A-3CF0-407B-96E1-FFC5E1DF40C8}">
      <dgm:prSet/>
      <dgm:spPr/>
      <dgm:t>
        <a:bodyPr/>
        <a:lstStyle/>
        <a:p>
          <a:endParaRPr lang="en-US"/>
        </a:p>
      </dgm:t>
    </dgm:pt>
    <dgm:pt modelId="{26079B93-682D-411E-AEB7-529995829954}" type="pres">
      <dgm:prSet presAssocID="{90E4892F-D399-4AD6-8605-D648760C45CB}" presName="Name0" presStyleCnt="0">
        <dgm:presLayoutVars>
          <dgm:dir/>
        </dgm:presLayoutVars>
      </dgm:prSet>
      <dgm:spPr/>
      <dgm:t>
        <a:bodyPr/>
        <a:lstStyle/>
        <a:p>
          <a:endParaRPr lang="en-US"/>
        </a:p>
      </dgm:t>
    </dgm:pt>
    <dgm:pt modelId="{82469782-A062-4207-9A18-49BA0B9EE89F}" type="pres">
      <dgm:prSet presAssocID="{AA92EEFE-6414-48D6-9329-9BDD6AABA390}" presName="withChildren" presStyleCnt="0"/>
      <dgm:spPr/>
    </dgm:pt>
    <dgm:pt modelId="{36D6D29B-5AB7-43BC-9FE5-EC1850097504}" type="pres">
      <dgm:prSet presAssocID="{AA92EEFE-6414-48D6-9329-9BDD6AABA390}" presName="bigCircle" presStyleLbl="vennNode1" presStyleIdx="0" presStyleCnt="4" custScaleX="116553" custScaleY="108534" custLinFactNeighborX="-3294" custLinFactNeighborY="3405"/>
      <dgm:spPr>
        <a:solidFill>
          <a:srgbClr val="92D050">
            <a:alpha val="50000"/>
          </a:srgbClr>
        </a:solidFill>
      </dgm:spPr>
      <dgm:t>
        <a:bodyPr/>
        <a:lstStyle/>
        <a:p>
          <a:endParaRPr lang="en-US"/>
        </a:p>
      </dgm:t>
    </dgm:pt>
    <dgm:pt modelId="{C52013C2-2407-49D9-A709-45741DC4ECCF}" type="pres">
      <dgm:prSet presAssocID="{AA92EEFE-6414-48D6-9329-9BDD6AABA390}" presName="medCircle" presStyleLbl="vennNode1" presStyleIdx="1" presStyleCnt="4" custLinFactNeighborX="-15119" custLinFactNeighborY="35884"/>
      <dgm:spPr>
        <a:solidFill>
          <a:schemeClr val="accent1">
            <a:lumMod val="60000"/>
            <a:lumOff val="40000"/>
            <a:alpha val="50000"/>
          </a:schemeClr>
        </a:solidFill>
      </dgm:spPr>
      <dgm:t>
        <a:bodyPr/>
        <a:lstStyle/>
        <a:p>
          <a:endParaRPr lang="en-US"/>
        </a:p>
      </dgm:t>
    </dgm:pt>
    <dgm:pt modelId="{570B3EF9-8BBD-40FC-8561-B0B258F1FFF0}" type="pres">
      <dgm:prSet presAssocID="{AA92EEFE-6414-48D6-9329-9BDD6AABA390}" presName="txLvl1" presStyleLbl="revTx" presStyleIdx="0" presStyleCnt="4" custLinFactNeighborX="-2080" custLinFactNeighborY="53702"/>
      <dgm:spPr/>
      <dgm:t>
        <a:bodyPr/>
        <a:lstStyle/>
        <a:p>
          <a:endParaRPr lang="en-US"/>
        </a:p>
      </dgm:t>
    </dgm:pt>
    <dgm:pt modelId="{8753C040-D42E-4FE3-B3CB-2E748E51FB7C}" type="pres">
      <dgm:prSet presAssocID="{AA92EEFE-6414-48D6-9329-9BDD6AABA390}" presName="lin" presStyleCnt="0"/>
      <dgm:spPr/>
    </dgm:pt>
    <dgm:pt modelId="{4446F9F4-A903-413B-BD14-AC0C64F04603}" type="pres">
      <dgm:prSet presAssocID="{E148A079-A3DC-461B-8ADE-B52CA7B78AA7}" presName="txLvl2" presStyleLbl="revTx" presStyleIdx="1" presStyleCnt="4" custLinFactY="53596" custLinFactNeighborX="-5449" custLinFactNeighborY="100000"/>
      <dgm:spPr/>
      <dgm:t>
        <a:bodyPr/>
        <a:lstStyle/>
        <a:p>
          <a:endParaRPr lang="en-US"/>
        </a:p>
      </dgm:t>
    </dgm:pt>
    <dgm:pt modelId="{8EE2A4B0-FC6D-4F6C-A674-7AC730820D9F}" type="pres">
      <dgm:prSet presAssocID="{71F50FD9-0839-444B-81EC-742EBE940807}" presName="indentDot1" presStyleCnt="0"/>
      <dgm:spPr/>
    </dgm:pt>
    <dgm:pt modelId="{CC5E401E-17A1-4E1A-A911-BAF5F4F1C103}" type="pres">
      <dgm:prSet presAssocID="{71F50FD9-0839-444B-81EC-742EBE940807}" presName="gap1" presStyleLbl="node3" presStyleIdx="0" presStyleCnt="0"/>
      <dgm:spPr/>
    </dgm:pt>
    <dgm:pt modelId="{62EEDC0A-22E3-4C3A-9A16-C7FB1AB92C99}" type="pres">
      <dgm:prSet presAssocID="{71F50FD9-0839-444B-81EC-742EBE940807}" presName="smCircle1" presStyleLbl="vennNode1" presStyleIdx="2" presStyleCnt="4" custFlipVert="1" custFlipHor="1" custScaleX="1435055" custScaleY="1477004" custLinFactX="-714436" custLinFactY="290319" custLinFactNeighborX="-800000" custLinFactNeighborY="300000"/>
      <dgm:spPr>
        <a:solidFill>
          <a:schemeClr val="accent1">
            <a:lumMod val="60000"/>
            <a:lumOff val="40000"/>
            <a:alpha val="50000"/>
          </a:schemeClr>
        </a:solidFill>
      </dgm:spPr>
      <dgm:t>
        <a:bodyPr/>
        <a:lstStyle/>
        <a:p>
          <a:endParaRPr lang="en-US"/>
        </a:p>
      </dgm:t>
    </dgm:pt>
    <dgm:pt modelId="{53AEC015-29A1-4D9A-9DC3-A173E05EBCEE}" type="pres">
      <dgm:prSet presAssocID="{71F50FD9-0839-444B-81EC-742EBE940807}" presName="txLvl3" presStyleLbl="revTx" presStyleIdx="2" presStyleCnt="4" custLinFactY="-100000" custLinFactNeighborX="-10600" custLinFactNeighborY="-164504">
        <dgm:presLayoutVars>
          <dgm:bulletEnabled val="1"/>
        </dgm:presLayoutVars>
      </dgm:prSet>
      <dgm:spPr/>
      <dgm:t>
        <a:bodyPr/>
        <a:lstStyle/>
        <a:p>
          <a:endParaRPr lang="en-US"/>
        </a:p>
      </dgm:t>
    </dgm:pt>
    <dgm:pt modelId="{4FA7CEED-F230-49C7-B90D-872C1DD0C022}" type="pres">
      <dgm:prSet presAssocID="{72E482C8-D693-4D1D-9295-950D8143F0B8}" presName="indentDot2" presStyleCnt="0"/>
      <dgm:spPr/>
    </dgm:pt>
    <dgm:pt modelId="{13EB5D3E-B43B-4BA3-8977-7D639AE539EB}" type="pres">
      <dgm:prSet presAssocID="{72E482C8-D693-4D1D-9295-950D8143F0B8}" presName="gap2" presStyleLbl="sibTrans2D3" presStyleIdx="0" presStyleCnt="0"/>
      <dgm:spPr/>
    </dgm:pt>
    <dgm:pt modelId="{DC16D8EA-F837-4C60-B3AB-7EFF4A53383B}" type="pres">
      <dgm:prSet presAssocID="{72E482C8-D693-4D1D-9295-950D8143F0B8}" presName="smCircle2" presStyleLbl="vennNode1" presStyleIdx="3" presStyleCnt="4" custFlipVert="1" custScaleX="1688446" custScaleY="1620718" custLinFactX="-714435" custLinFactY="868825" custLinFactNeighborX="-800000" custLinFactNeighborY="900000"/>
      <dgm:spPr>
        <a:solidFill>
          <a:schemeClr val="accent1">
            <a:lumMod val="60000"/>
            <a:lumOff val="40000"/>
            <a:alpha val="50000"/>
          </a:schemeClr>
        </a:solidFill>
      </dgm:spPr>
      <dgm:t>
        <a:bodyPr/>
        <a:lstStyle/>
        <a:p>
          <a:endParaRPr lang="en-US"/>
        </a:p>
      </dgm:t>
    </dgm:pt>
    <dgm:pt modelId="{4BC1F27F-A5A4-41C3-8823-F1A72978E650}" type="pres">
      <dgm:prSet presAssocID="{B4A7F525-F4D6-4CF9-90FE-65DA4C3A1115}" presName="txLvl3" presStyleLbl="revTx" presStyleIdx="3" presStyleCnt="4" custLinFactNeighborX="-5450" custLinFactNeighborY="39082">
        <dgm:presLayoutVars>
          <dgm:bulletEnabled val="1"/>
        </dgm:presLayoutVars>
      </dgm:prSet>
      <dgm:spPr/>
      <dgm:t>
        <a:bodyPr/>
        <a:lstStyle/>
        <a:p>
          <a:endParaRPr lang="en-US"/>
        </a:p>
      </dgm:t>
    </dgm:pt>
  </dgm:ptLst>
  <dgm:cxnLst>
    <dgm:cxn modelId="{1EA10CF6-52FF-445C-88E7-808A42ACF0CD}" srcId="{E148A079-A3DC-461B-8ADE-B52CA7B78AA7}" destId="{71F50FD9-0839-444B-81EC-742EBE940807}" srcOrd="0" destOrd="0" parTransId="{D6D3E99E-054A-4E71-9829-B0D188F3BD1F}" sibTransId="{72E482C8-D693-4D1D-9295-950D8143F0B8}"/>
    <dgm:cxn modelId="{E165769A-3CF0-407B-96E1-FFC5E1DF40C8}" srcId="{E148A079-A3DC-461B-8ADE-B52CA7B78AA7}" destId="{B4A7F525-F4D6-4CF9-90FE-65DA4C3A1115}" srcOrd="1" destOrd="0" parTransId="{3DE4489C-4EFF-4E02-B809-A7EF350003B0}" sibTransId="{FBFB1451-CE6F-4A15-A70C-EB245D18058E}"/>
    <dgm:cxn modelId="{A18E8166-9352-42C5-BD95-62BCF8E9CF25}" type="presOf" srcId="{B4A7F525-F4D6-4CF9-90FE-65DA4C3A1115}" destId="{4BC1F27F-A5A4-41C3-8823-F1A72978E650}" srcOrd="0" destOrd="0" presId="urn:microsoft.com/office/officeart/2008/layout/VerticalCircleList"/>
    <dgm:cxn modelId="{33D01E42-66CE-467A-B5C8-294F326EEE09}" type="presOf" srcId="{71F50FD9-0839-444B-81EC-742EBE940807}" destId="{53AEC015-29A1-4D9A-9DC3-A173E05EBCEE}" srcOrd="0" destOrd="0" presId="urn:microsoft.com/office/officeart/2008/layout/VerticalCircleList"/>
    <dgm:cxn modelId="{EFBBB8BC-187F-4868-AC2D-1FE393223D29}" type="presOf" srcId="{90E4892F-D399-4AD6-8605-D648760C45CB}" destId="{26079B93-682D-411E-AEB7-529995829954}" srcOrd="0" destOrd="0" presId="urn:microsoft.com/office/officeart/2008/layout/VerticalCircleList"/>
    <dgm:cxn modelId="{969C12C0-F356-4A20-B2AA-80E02E04E70D}" srcId="{AA92EEFE-6414-48D6-9329-9BDD6AABA390}" destId="{E148A079-A3DC-461B-8ADE-B52CA7B78AA7}" srcOrd="0" destOrd="0" parTransId="{9BA4F6AB-2076-45DC-897D-FDCD4CD56FED}" sibTransId="{73B68ABA-F3BB-43EF-ABE1-095D294B9882}"/>
    <dgm:cxn modelId="{3E455100-3481-4E5C-A3ED-96148F45CBB9}" srcId="{90E4892F-D399-4AD6-8605-D648760C45CB}" destId="{AA92EEFE-6414-48D6-9329-9BDD6AABA390}" srcOrd="0" destOrd="0" parTransId="{03FAC12E-2F7E-476E-BC7E-0AD575658E06}" sibTransId="{12D1DEBF-ACA4-4C11-B67C-8FDB7F8B9B90}"/>
    <dgm:cxn modelId="{25854D57-0E4F-4B48-8E5C-C7900B226717}" type="presOf" srcId="{AA92EEFE-6414-48D6-9329-9BDD6AABA390}" destId="{570B3EF9-8BBD-40FC-8561-B0B258F1FFF0}" srcOrd="0" destOrd="0" presId="urn:microsoft.com/office/officeart/2008/layout/VerticalCircleList"/>
    <dgm:cxn modelId="{08887D7B-BDE5-41C4-B875-687183449794}" type="presOf" srcId="{E148A079-A3DC-461B-8ADE-B52CA7B78AA7}" destId="{4446F9F4-A903-413B-BD14-AC0C64F04603}" srcOrd="0" destOrd="0" presId="urn:microsoft.com/office/officeart/2008/layout/VerticalCircleList"/>
    <dgm:cxn modelId="{694B6F08-764C-46AE-91E3-C146AB7554E7}" type="presParOf" srcId="{26079B93-682D-411E-AEB7-529995829954}" destId="{82469782-A062-4207-9A18-49BA0B9EE89F}" srcOrd="0" destOrd="0" presId="urn:microsoft.com/office/officeart/2008/layout/VerticalCircleList"/>
    <dgm:cxn modelId="{FD82D9F3-AAD3-4A61-B243-AEB0D3796BBB}" type="presParOf" srcId="{82469782-A062-4207-9A18-49BA0B9EE89F}" destId="{36D6D29B-5AB7-43BC-9FE5-EC1850097504}" srcOrd="0" destOrd="0" presId="urn:microsoft.com/office/officeart/2008/layout/VerticalCircleList"/>
    <dgm:cxn modelId="{22FC04C3-9F43-4E62-BDAC-518BCC3918D8}" type="presParOf" srcId="{82469782-A062-4207-9A18-49BA0B9EE89F}" destId="{C52013C2-2407-49D9-A709-45741DC4ECCF}" srcOrd="1" destOrd="0" presId="urn:microsoft.com/office/officeart/2008/layout/VerticalCircleList"/>
    <dgm:cxn modelId="{07FC81E6-1ABF-48BA-8904-1EB029874011}" type="presParOf" srcId="{82469782-A062-4207-9A18-49BA0B9EE89F}" destId="{570B3EF9-8BBD-40FC-8561-B0B258F1FFF0}" srcOrd="2" destOrd="0" presId="urn:microsoft.com/office/officeart/2008/layout/VerticalCircleList"/>
    <dgm:cxn modelId="{56DC02BD-7967-4C3F-A872-2FBE484F87DB}" type="presParOf" srcId="{82469782-A062-4207-9A18-49BA0B9EE89F}" destId="{8753C040-D42E-4FE3-B3CB-2E748E51FB7C}" srcOrd="3" destOrd="0" presId="urn:microsoft.com/office/officeart/2008/layout/VerticalCircleList"/>
    <dgm:cxn modelId="{18C64B1C-4719-48A3-84D5-6EF9CC782FF6}" type="presParOf" srcId="{8753C040-D42E-4FE3-B3CB-2E748E51FB7C}" destId="{4446F9F4-A903-413B-BD14-AC0C64F04603}" srcOrd="0" destOrd="0" presId="urn:microsoft.com/office/officeart/2008/layout/VerticalCircleList"/>
    <dgm:cxn modelId="{D26EA556-2943-40BD-B6DD-D937C2E30B68}" type="presParOf" srcId="{8753C040-D42E-4FE3-B3CB-2E748E51FB7C}" destId="{8EE2A4B0-FC6D-4F6C-A674-7AC730820D9F}" srcOrd="1" destOrd="0" presId="urn:microsoft.com/office/officeart/2008/layout/VerticalCircleList"/>
    <dgm:cxn modelId="{B4011E12-963B-4420-9E13-59D790C639BF}" type="presParOf" srcId="{8EE2A4B0-FC6D-4F6C-A674-7AC730820D9F}" destId="{CC5E401E-17A1-4E1A-A911-BAF5F4F1C103}" srcOrd="0" destOrd="0" presId="urn:microsoft.com/office/officeart/2008/layout/VerticalCircleList"/>
    <dgm:cxn modelId="{C2C24AB7-4C44-4E32-AB43-699F8A29806D}" type="presParOf" srcId="{8EE2A4B0-FC6D-4F6C-A674-7AC730820D9F}" destId="{62EEDC0A-22E3-4C3A-9A16-C7FB1AB92C99}" srcOrd="1" destOrd="0" presId="urn:microsoft.com/office/officeart/2008/layout/VerticalCircleList"/>
    <dgm:cxn modelId="{686D2FB4-680E-48EF-A595-F60ECE651919}" type="presParOf" srcId="{8753C040-D42E-4FE3-B3CB-2E748E51FB7C}" destId="{53AEC015-29A1-4D9A-9DC3-A173E05EBCEE}" srcOrd="2" destOrd="0" presId="urn:microsoft.com/office/officeart/2008/layout/VerticalCircleList"/>
    <dgm:cxn modelId="{B122C677-D44F-4DD6-9942-DDB4B99E8AD4}" type="presParOf" srcId="{8753C040-D42E-4FE3-B3CB-2E748E51FB7C}" destId="{4FA7CEED-F230-49C7-B90D-872C1DD0C022}" srcOrd="3" destOrd="0" presId="urn:microsoft.com/office/officeart/2008/layout/VerticalCircleList"/>
    <dgm:cxn modelId="{157E21EE-FD94-4654-8E73-089622205D78}" type="presParOf" srcId="{4FA7CEED-F230-49C7-B90D-872C1DD0C022}" destId="{13EB5D3E-B43B-4BA3-8977-7D639AE539EB}" srcOrd="0" destOrd="0" presId="urn:microsoft.com/office/officeart/2008/layout/VerticalCircleList"/>
    <dgm:cxn modelId="{00B0A111-CE51-4443-B0DF-963EE5CD000A}" type="presParOf" srcId="{4FA7CEED-F230-49C7-B90D-872C1DD0C022}" destId="{DC16D8EA-F837-4C60-B3AB-7EFF4A53383B}" srcOrd="1" destOrd="0" presId="urn:microsoft.com/office/officeart/2008/layout/VerticalCircleList"/>
    <dgm:cxn modelId="{1BF63029-4869-47C3-9711-E854155F852A}" type="presParOf" srcId="{8753C040-D42E-4FE3-B3CB-2E748E51FB7C}" destId="{4BC1F27F-A5A4-41C3-8823-F1A72978E650}" srcOrd="4"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C53E7A5-FBC3-4EB8-96C9-F0440AF6376A}" type="doc">
      <dgm:prSet loTypeId="urn:microsoft.com/office/officeart/2005/8/layout/lProcess2" loCatId="list" qsTypeId="urn:microsoft.com/office/officeart/2005/8/quickstyle/simple1" qsCatId="simple" csTypeId="urn:microsoft.com/office/officeart/2005/8/colors/accent3_1" csCatId="accent3" phldr="1"/>
      <dgm:spPr/>
      <dgm:t>
        <a:bodyPr/>
        <a:lstStyle/>
        <a:p>
          <a:endParaRPr lang="en-US"/>
        </a:p>
      </dgm:t>
    </dgm:pt>
    <dgm:pt modelId="{135CC948-9C1E-4BC1-AC6F-7B0080BE3F83}">
      <dgm:prSet phldrT="[Text]" custT="1"/>
      <dgm:spPr/>
      <dgm:t>
        <a:bodyPr/>
        <a:lstStyle/>
        <a:p>
          <a:r>
            <a:rPr lang="en-US" sz="1800" b="1" dirty="0" smtClean="0">
              <a:solidFill>
                <a:schemeClr val="tx1"/>
              </a:solidFill>
              <a:latin typeface="Shadows Into Light Two" panose="020B0604020202020204" charset="0"/>
            </a:rPr>
            <a:t>Training Topics</a:t>
          </a:r>
          <a:endParaRPr lang="en-US" sz="1800" b="1" dirty="0">
            <a:solidFill>
              <a:schemeClr val="tx1"/>
            </a:solidFill>
            <a:latin typeface="Shadows Into Light Two" panose="020B0604020202020204" charset="0"/>
          </a:endParaRPr>
        </a:p>
      </dgm:t>
    </dgm:pt>
    <dgm:pt modelId="{F51917C8-7DA7-4A31-BB18-BA9359115EBF}" type="parTrans" cxnId="{B3A9A7F2-F7EF-4B26-99E2-C528C7C2F1D5}">
      <dgm:prSet/>
      <dgm:spPr/>
      <dgm:t>
        <a:bodyPr/>
        <a:lstStyle/>
        <a:p>
          <a:endParaRPr lang="en-US"/>
        </a:p>
      </dgm:t>
    </dgm:pt>
    <dgm:pt modelId="{44D11630-5625-4152-B782-D98C06F168E0}" type="sibTrans" cxnId="{B3A9A7F2-F7EF-4B26-99E2-C528C7C2F1D5}">
      <dgm:prSet/>
      <dgm:spPr/>
      <dgm:t>
        <a:bodyPr/>
        <a:lstStyle/>
        <a:p>
          <a:endParaRPr lang="en-US"/>
        </a:p>
      </dgm:t>
    </dgm:pt>
    <dgm:pt modelId="{FA0954E1-4626-4091-BFCD-B8415B15766B}">
      <dgm:prSet phldrT="[Text]" custT="1"/>
      <dgm:spPr/>
      <dgm:t>
        <a:bodyPr/>
        <a:lstStyle/>
        <a:p>
          <a:r>
            <a:rPr lang="en-US" sz="1800" dirty="0" smtClean="0">
              <a:solidFill>
                <a:schemeClr val="tx1"/>
              </a:solidFill>
              <a:latin typeface="Chivo Light" panose="020B0604020202020204" charset="0"/>
            </a:rPr>
            <a:t>Defining discrimination</a:t>
          </a:r>
          <a:endParaRPr lang="en-US" sz="1800" dirty="0">
            <a:solidFill>
              <a:schemeClr val="tx1"/>
            </a:solidFill>
            <a:latin typeface="Chivo Light" panose="020B0604020202020204" charset="0"/>
          </a:endParaRPr>
        </a:p>
      </dgm:t>
    </dgm:pt>
    <dgm:pt modelId="{D6A9B332-B058-48FD-92DF-7F0B466D236B}" type="parTrans" cxnId="{DB4EF36F-E791-4FF1-8105-1FFC786751C1}">
      <dgm:prSet/>
      <dgm:spPr/>
      <dgm:t>
        <a:bodyPr/>
        <a:lstStyle/>
        <a:p>
          <a:endParaRPr lang="en-US"/>
        </a:p>
      </dgm:t>
    </dgm:pt>
    <dgm:pt modelId="{0013CD64-FB8C-4CD7-AD33-D036C7343A1D}" type="sibTrans" cxnId="{DB4EF36F-E791-4FF1-8105-1FFC786751C1}">
      <dgm:prSet/>
      <dgm:spPr/>
      <dgm:t>
        <a:bodyPr/>
        <a:lstStyle/>
        <a:p>
          <a:endParaRPr lang="en-US"/>
        </a:p>
      </dgm:t>
    </dgm:pt>
    <dgm:pt modelId="{4611723B-5059-4CDC-8192-03F1E1F013C0}">
      <dgm:prSet phldrT="[Text]" custT="1"/>
      <dgm:spPr/>
      <dgm:t>
        <a:bodyPr/>
        <a:lstStyle/>
        <a:p>
          <a:r>
            <a:rPr lang="en-US" sz="1800" dirty="0" smtClean="0">
              <a:solidFill>
                <a:schemeClr val="tx1"/>
              </a:solidFill>
              <a:latin typeface="Chivo Light" panose="020B0604020202020204" charset="0"/>
            </a:rPr>
            <a:t>Collecting/recording ethnic and racial data</a:t>
          </a:r>
          <a:endParaRPr lang="en-US" sz="1800" dirty="0">
            <a:solidFill>
              <a:schemeClr val="tx1"/>
            </a:solidFill>
            <a:latin typeface="Chivo Light" panose="020B0604020202020204" charset="0"/>
          </a:endParaRPr>
        </a:p>
      </dgm:t>
    </dgm:pt>
    <dgm:pt modelId="{4ED301AF-BE26-40F3-8285-5454B93B3CB8}" type="parTrans" cxnId="{B0F8BF41-84B5-4EFB-8BFC-1DE523DD4239}">
      <dgm:prSet/>
      <dgm:spPr/>
      <dgm:t>
        <a:bodyPr/>
        <a:lstStyle/>
        <a:p>
          <a:endParaRPr lang="en-US"/>
        </a:p>
      </dgm:t>
    </dgm:pt>
    <dgm:pt modelId="{8D4684BB-F5DB-46FE-A125-D826A040EDB1}" type="sibTrans" cxnId="{B0F8BF41-84B5-4EFB-8BFC-1DE523DD4239}">
      <dgm:prSet/>
      <dgm:spPr/>
      <dgm:t>
        <a:bodyPr/>
        <a:lstStyle/>
        <a:p>
          <a:endParaRPr lang="en-US"/>
        </a:p>
      </dgm:t>
    </dgm:pt>
    <dgm:pt modelId="{90D7C23E-07DF-4032-B38D-D4E31750FA40}">
      <dgm:prSet phldrT="[Text]" custT="1"/>
      <dgm:spPr/>
      <dgm:t>
        <a:bodyPr/>
        <a:lstStyle/>
        <a:p>
          <a:r>
            <a:rPr lang="en-US" sz="1800" dirty="0" smtClean="0">
              <a:solidFill>
                <a:schemeClr val="tx1"/>
              </a:solidFill>
              <a:latin typeface="Chivo Light" panose="020B0604020202020204" charset="0"/>
            </a:rPr>
            <a:t>Where to display posters</a:t>
          </a:r>
          <a:endParaRPr lang="en-US" sz="1800" dirty="0">
            <a:solidFill>
              <a:schemeClr val="tx1"/>
            </a:solidFill>
            <a:latin typeface="Chivo Light" panose="020B0604020202020204" charset="0"/>
          </a:endParaRPr>
        </a:p>
      </dgm:t>
    </dgm:pt>
    <dgm:pt modelId="{7692A0DB-3E06-4FBC-BF31-141743F9F8A1}" type="parTrans" cxnId="{8D425C2A-6710-49DD-8627-1A09B7066A6B}">
      <dgm:prSet/>
      <dgm:spPr/>
      <dgm:t>
        <a:bodyPr/>
        <a:lstStyle/>
        <a:p>
          <a:endParaRPr lang="en-US"/>
        </a:p>
      </dgm:t>
    </dgm:pt>
    <dgm:pt modelId="{7DA8B04E-C90E-42D7-97C6-9970BDF325F6}" type="sibTrans" cxnId="{8D425C2A-6710-49DD-8627-1A09B7066A6B}">
      <dgm:prSet/>
      <dgm:spPr/>
      <dgm:t>
        <a:bodyPr/>
        <a:lstStyle/>
        <a:p>
          <a:endParaRPr lang="en-US"/>
        </a:p>
      </dgm:t>
    </dgm:pt>
    <dgm:pt modelId="{73469C8B-4DAF-4525-8272-213AB9680A4F}">
      <dgm:prSet phldrT="[Text]" custT="1"/>
      <dgm:spPr/>
      <dgm:t>
        <a:bodyPr/>
        <a:lstStyle/>
        <a:p>
          <a:r>
            <a:rPr lang="en-US" sz="1800" dirty="0" smtClean="0">
              <a:solidFill>
                <a:schemeClr val="tx1"/>
              </a:solidFill>
              <a:latin typeface="Chivo Light" panose="020B0604020202020204" charset="0"/>
            </a:rPr>
            <a:t>Defining a civil rights complaint</a:t>
          </a:r>
          <a:endParaRPr lang="en-US" sz="1800" dirty="0">
            <a:solidFill>
              <a:schemeClr val="tx1"/>
            </a:solidFill>
            <a:latin typeface="Chivo Light" panose="020B0604020202020204" charset="0"/>
          </a:endParaRPr>
        </a:p>
      </dgm:t>
    </dgm:pt>
    <dgm:pt modelId="{7A3559FB-B0B3-4679-A850-997062B011A7}" type="parTrans" cxnId="{76CE89DB-31F2-41A4-ACD7-0FCB9A9A0B32}">
      <dgm:prSet/>
      <dgm:spPr/>
      <dgm:t>
        <a:bodyPr/>
        <a:lstStyle/>
        <a:p>
          <a:endParaRPr lang="en-US"/>
        </a:p>
      </dgm:t>
    </dgm:pt>
    <dgm:pt modelId="{A901A1E6-836D-47AC-AF87-48E9842313C4}" type="sibTrans" cxnId="{76CE89DB-31F2-41A4-ACD7-0FCB9A9A0B32}">
      <dgm:prSet/>
      <dgm:spPr/>
      <dgm:t>
        <a:bodyPr/>
        <a:lstStyle/>
        <a:p>
          <a:endParaRPr lang="en-US"/>
        </a:p>
      </dgm:t>
    </dgm:pt>
    <dgm:pt modelId="{BEACF97E-F938-4E86-B636-E56320CD0BE9}">
      <dgm:prSet phldrT="[Text]" custT="1"/>
      <dgm:spPr/>
      <dgm:t>
        <a:bodyPr/>
        <a:lstStyle/>
        <a:p>
          <a:r>
            <a:rPr lang="en-US" sz="1800" dirty="0" smtClean="0">
              <a:solidFill>
                <a:schemeClr val="tx1"/>
              </a:solidFill>
              <a:latin typeface="Chivo Light" panose="020B0604020202020204" charset="0"/>
            </a:rPr>
            <a:t>Procedures for handling a civil rights complaint</a:t>
          </a:r>
          <a:endParaRPr lang="en-US" sz="1800" dirty="0">
            <a:solidFill>
              <a:schemeClr val="tx1"/>
            </a:solidFill>
            <a:latin typeface="Chivo Light" panose="020B0604020202020204" charset="0"/>
          </a:endParaRPr>
        </a:p>
      </dgm:t>
    </dgm:pt>
    <dgm:pt modelId="{7967F064-B10C-474F-AB36-890B5E864366}" type="parTrans" cxnId="{7DD54E59-D8BE-44A8-B28F-3D0B9F6064B0}">
      <dgm:prSet/>
      <dgm:spPr/>
      <dgm:t>
        <a:bodyPr/>
        <a:lstStyle/>
        <a:p>
          <a:endParaRPr lang="en-US"/>
        </a:p>
      </dgm:t>
    </dgm:pt>
    <dgm:pt modelId="{B93B7DA5-FACB-489C-94D0-6020C379CDD8}" type="sibTrans" cxnId="{7DD54E59-D8BE-44A8-B28F-3D0B9F6064B0}">
      <dgm:prSet/>
      <dgm:spPr/>
      <dgm:t>
        <a:bodyPr/>
        <a:lstStyle/>
        <a:p>
          <a:endParaRPr lang="en-US"/>
        </a:p>
      </dgm:t>
    </dgm:pt>
    <dgm:pt modelId="{573FF63C-C70E-4CA6-BBA2-1A1A106DF8BD}" type="pres">
      <dgm:prSet presAssocID="{BC53E7A5-FBC3-4EB8-96C9-F0440AF6376A}" presName="theList" presStyleCnt="0">
        <dgm:presLayoutVars>
          <dgm:dir/>
          <dgm:animLvl val="lvl"/>
          <dgm:resizeHandles val="exact"/>
        </dgm:presLayoutVars>
      </dgm:prSet>
      <dgm:spPr/>
      <dgm:t>
        <a:bodyPr/>
        <a:lstStyle/>
        <a:p>
          <a:endParaRPr lang="en-US"/>
        </a:p>
      </dgm:t>
    </dgm:pt>
    <dgm:pt modelId="{AB821022-CC39-4BC5-B77E-4727D239170F}" type="pres">
      <dgm:prSet presAssocID="{135CC948-9C1E-4BC1-AC6F-7B0080BE3F83}" presName="compNode" presStyleCnt="0"/>
      <dgm:spPr/>
      <dgm:t>
        <a:bodyPr/>
        <a:lstStyle/>
        <a:p>
          <a:endParaRPr lang="en-US"/>
        </a:p>
      </dgm:t>
    </dgm:pt>
    <dgm:pt modelId="{D22BE453-DF94-4FE2-AA7E-CD494E4B5BD7}" type="pres">
      <dgm:prSet presAssocID="{135CC948-9C1E-4BC1-AC6F-7B0080BE3F83}" presName="aNode" presStyleLbl="bgShp" presStyleIdx="0" presStyleCnt="1" custLinFactNeighborX="658" custLinFactNeighborY="-5208"/>
      <dgm:spPr/>
      <dgm:t>
        <a:bodyPr/>
        <a:lstStyle/>
        <a:p>
          <a:endParaRPr lang="en-US"/>
        </a:p>
      </dgm:t>
    </dgm:pt>
    <dgm:pt modelId="{A8EDB392-46D2-4464-BD39-B72D425A1FD6}" type="pres">
      <dgm:prSet presAssocID="{135CC948-9C1E-4BC1-AC6F-7B0080BE3F83}" presName="textNode" presStyleLbl="bgShp" presStyleIdx="0" presStyleCnt="1"/>
      <dgm:spPr/>
      <dgm:t>
        <a:bodyPr/>
        <a:lstStyle/>
        <a:p>
          <a:endParaRPr lang="en-US"/>
        </a:p>
      </dgm:t>
    </dgm:pt>
    <dgm:pt modelId="{6A35672D-3B9F-49FB-BB32-1932335F8E9B}" type="pres">
      <dgm:prSet presAssocID="{135CC948-9C1E-4BC1-AC6F-7B0080BE3F83}" presName="compChildNode" presStyleCnt="0"/>
      <dgm:spPr/>
      <dgm:t>
        <a:bodyPr/>
        <a:lstStyle/>
        <a:p>
          <a:endParaRPr lang="en-US"/>
        </a:p>
      </dgm:t>
    </dgm:pt>
    <dgm:pt modelId="{E87695BF-4D24-4302-ACD3-74407A082A41}" type="pres">
      <dgm:prSet presAssocID="{135CC948-9C1E-4BC1-AC6F-7B0080BE3F83}" presName="theInnerList" presStyleCnt="0"/>
      <dgm:spPr/>
      <dgm:t>
        <a:bodyPr/>
        <a:lstStyle/>
        <a:p>
          <a:endParaRPr lang="en-US"/>
        </a:p>
      </dgm:t>
    </dgm:pt>
    <dgm:pt modelId="{352700BB-4E61-4235-B5B4-AED81AACDD41}" type="pres">
      <dgm:prSet presAssocID="{FA0954E1-4626-4091-BFCD-B8415B15766B}" presName="childNode" presStyleLbl="node1" presStyleIdx="0" presStyleCnt="5" custScaleX="101855" custScaleY="2000000" custLinFactY="-100000" custLinFactNeighborX="638" custLinFactNeighborY="-130131">
        <dgm:presLayoutVars>
          <dgm:bulletEnabled val="1"/>
        </dgm:presLayoutVars>
      </dgm:prSet>
      <dgm:spPr/>
      <dgm:t>
        <a:bodyPr/>
        <a:lstStyle/>
        <a:p>
          <a:endParaRPr lang="en-US"/>
        </a:p>
      </dgm:t>
    </dgm:pt>
    <dgm:pt modelId="{C46135D3-96B2-4355-BA73-B2096CD1432C}" type="pres">
      <dgm:prSet presAssocID="{FA0954E1-4626-4091-BFCD-B8415B15766B}" presName="aSpace2" presStyleCnt="0"/>
      <dgm:spPr/>
      <dgm:t>
        <a:bodyPr/>
        <a:lstStyle/>
        <a:p>
          <a:endParaRPr lang="en-US"/>
        </a:p>
      </dgm:t>
    </dgm:pt>
    <dgm:pt modelId="{B17A5C73-50B4-498B-9BCC-A124B2784D95}" type="pres">
      <dgm:prSet presAssocID="{4611723B-5059-4CDC-8192-03F1E1F013C0}" presName="childNode" presStyleLbl="node1" presStyleIdx="1" presStyleCnt="5" custScaleX="101855" custScaleY="2000000" custLinFactY="-100000" custLinFactNeighborX="638" custLinFactNeighborY="-130131">
        <dgm:presLayoutVars>
          <dgm:bulletEnabled val="1"/>
        </dgm:presLayoutVars>
      </dgm:prSet>
      <dgm:spPr/>
      <dgm:t>
        <a:bodyPr/>
        <a:lstStyle/>
        <a:p>
          <a:endParaRPr lang="en-US"/>
        </a:p>
      </dgm:t>
    </dgm:pt>
    <dgm:pt modelId="{4B1F3B87-73ED-4C05-AA1E-707066E85645}" type="pres">
      <dgm:prSet presAssocID="{4611723B-5059-4CDC-8192-03F1E1F013C0}" presName="aSpace2" presStyleCnt="0"/>
      <dgm:spPr/>
      <dgm:t>
        <a:bodyPr/>
        <a:lstStyle/>
        <a:p>
          <a:endParaRPr lang="en-US"/>
        </a:p>
      </dgm:t>
    </dgm:pt>
    <dgm:pt modelId="{AC424DD4-9B00-49C1-A919-15630E1192E7}" type="pres">
      <dgm:prSet presAssocID="{90D7C23E-07DF-4032-B38D-D4E31750FA40}" presName="childNode" presStyleLbl="node1" presStyleIdx="2" presStyleCnt="5" custScaleX="101855" custScaleY="2000000" custLinFactY="-100000" custLinFactNeighborX="638" custLinFactNeighborY="-130131">
        <dgm:presLayoutVars>
          <dgm:bulletEnabled val="1"/>
        </dgm:presLayoutVars>
      </dgm:prSet>
      <dgm:spPr/>
      <dgm:t>
        <a:bodyPr/>
        <a:lstStyle/>
        <a:p>
          <a:endParaRPr lang="en-US"/>
        </a:p>
      </dgm:t>
    </dgm:pt>
    <dgm:pt modelId="{835590AF-DF25-4F27-854D-F14D39DD1812}" type="pres">
      <dgm:prSet presAssocID="{90D7C23E-07DF-4032-B38D-D4E31750FA40}" presName="aSpace2" presStyleCnt="0"/>
      <dgm:spPr/>
      <dgm:t>
        <a:bodyPr/>
        <a:lstStyle/>
        <a:p>
          <a:endParaRPr lang="en-US"/>
        </a:p>
      </dgm:t>
    </dgm:pt>
    <dgm:pt modelId="{8A42A94C-2D62-405B-B7A3-997303F406F8}" type="pres">
      <dgm:prSet presAssocID="{73469C8B-4DAF-4525-8272-213AB9680A4F}" presName="childNode" presStyleLbl="node1" presStyleIdx="3" presStyleCnt="5" custScaleX="101855" custScaleY="2000000" custLinFactY="-100000" custLinFactNeighborX="638" custLinFactNeighborY="-130131">
        <dgm:presLayoutVars>
          <dgm:bulletEnabled val="1"/>
        </dgm:presLayoutVars>
      </dgm:prSet>
      <dgm:spPr/>
      <dgm:t>
        <a:bodyPr/>
        <a:lstStyle/>
        <a:p>
          <a:endParaRPr lang="en-US"/>
        </a:p>
      </dgm:t>
    </dgm:pt>
    <dgm:pt modelId="{2BBD1A8C-45BB-41B0-B3B9-3475CDAA3CC3}" type="pres">
      <dgm:prSet presAssocID="{73469C8B-4DAF-4525-8272-213AB9680A4F}" presName="aSpace2" presStyleCnt="0"/>
      <dgm:spPr/>
      <dgm:t>
        <a:bodyPr/>
        <a:lstStyle/>
        <a:p>
          <a:endParaRPr lang="en-US"/>
        </a:p>
      </dgm:t>
    </dgm:pt>
    <dgm:pt modelId="{DEC452B9-0610-4761-AD34-B5D5D4F7A998}" type="pres">
      <dgm:prSet presAssocID="{BEACF97E-F938-4E86-B636-E56320CD0BE9}" presName="childNode" presStyleLbl="node1" presStyleIdx="4" presStyleCnt="5" custScaleX="101855" custScaleY="2000000" custLinFactY="-100000" custLinFactNeighborX="638" custLinFactNeighborY="-130131">
        <dgm:presLayoutVars>
          <dgm:bulletEnabled val="1"/>
        </dgm:presLayoutVars>
      </dgm:prSet>
      <dgm:spPr/>
      <dgm:t>
        <a:bodyPr/>
        <a:lstStyle/>
        <a:p>
          <a:endParaRPr lang="en-US"/>
        </a:p>
      </dgm:t>
    </dgm:pt>
  </dgm:ptLst>
  <dgm:cxnLst>
    <dgm:cxn modelId="{7DD54E59-D8BE-44A8-B28F-3D0B9F6064B0}" srcId="{135CC948-9C1E-4BC1-AC6F-7B0080BE3F83}" destId="{BEACF97E-F938-4E86-B636-E56320CD0BE9}" srcOrd="4" destOrd="0" parTransId="{7967F064-B10C-474F-AB36-890B5E864366}" sibTransId="{B93B7DA5-FACB-489C-94D0-6020C379CDD8}"/>
    <dgm:cxn modelId="{48C6430C-91E4-4074-A129-986FA41A04EA}" type="presOf" srcId="{90D7C23E-07DF-4032-B38D-D4E31750FA40}" destId="{AC424DD4-9B00-49C1-A919-15630E1192E7}" srcOrd="0" destOrd="0" presId="urn:microsoft.com/office/officeart/2005/8/layout/lProcess2"/>
    <dgm:cxn modelId="{71D6F370-35D4-4E9D-A50A-8881723B0120}" type="presOf" srcId="{BEACF97E-F938-4E86-B636-E56320CD0BE9}" destId="{DEC452B9-0610-4761-AD34-B5D5D4F7A998}" srcOrd="0" destOrd="0" presId="urn:microsoft.com/office/officeart/2005/8/layout/lProcess2"/>
    <dgm:cxn modelId="{B3A9A7F2-F7EF-4B26-99E2-C528C7C2F1D5}" srcId="{BC53E7A5-FBC3-4EB8-96C9-F0440AF6376A}" destId="{135CC948-9C1E-4BC1-AC6F-7B0080BE3F83}" srcOrd="0" destOrd="0" parTransId="{F51917C8-7DA7-4A31-BB18-BA9359115EBF}" sibTransId="{44D11630-5625-4152-B782-D98C06F168E0}"/>
    <dgm:cxn modelId="{97323A40-D108-4042-A6BA-16BBFEAD2016}" type="presOf" srcId="{135CC948-9C1E-4BC1-AC6F-7B0080BE3F83}" destId="{A8EDB392-46D2-4464-BD39-B72D425A1FD6}" srcOrd="1" destOrd="0" presId="urn:microsoft.com/office/officeart/2005/8/layout/lProcess2"/>
    <dgm:cxn modelId="{7ECBDFBB-8DA9-4020-8524-67DDD9374353}" type="presOf" srcId="{BC53E7A5-FBC3-4EB8-96C9-F0440AF6376A}" destId="{573FF63C-C70E-4CA6-BBA2-1A1A106DF8BD}" srcOrd="0" destOrd="0" presId="urn:microsoft.com/office/officeart/2005/8/layout/lProcess2"/>
    <dgm:cxn modelId="{742D0401-D27E-462E-9299-7BF6C9FA132D}" type="presOf" srcId="{FA0954E1-4626-4091-BFCD-B8415B15766B}" destId="{352700BB-4E61-4235-B5B4-AED81AACDD41}" srcOrd="0" destOrd="0" presId="urn:microsoft.com/office/officeart/2005/8/layout/lProcess2"/>
    <dgm:cxn modelId="{81C643B2-0746-4F81-AA97-A3E98959593C}" type="presOf" srcId="{135CC948-9C1E-4BC1-AC6F-7B0080BE3F83}" destId="{D22BE453-DF94-4FE2-AA7E-CD494E4B5BD7}" srcOrd="0" destOrd="0" presId="urn:microsoft.com/office/officeart/2005/8/layout/lProcess2"/>
    <dgm:cxn modelId="{7E4D0705-AAB2-4887-A41F-30B1C28A38EE}" type="presOf" srcId="{73469C8B-4DAF-4525-8272-213AB9680A4F}" destId="{8A42A94C-2D62-405B-B7A3-997303F406F8}" srcOrd="0" destOrd="0" presId="urn:microsoft.com/office/officeart/2005/8/layout/lProcess2"/>
    <dgm:cxn modelId="{FD2A8276-7BBC-40D5-BD00-1D83FFB0C38B}" type="presOf" srcId="{4611723B-5059-4CDC-8192-03F1E1F013C0}" destId="{B17A5C73-50B4-498B-9BCC-A124B2784D95}" srcOrd="0" destOrd="0" presId="urn:microsoft.com/office/officeart/2005/8/layout/lProcess2"/>
    <dgm:cxn modelId="{8D425C2A-6710-49DD-8627-1A09B7066A6B}" srcId="{135CC948-9C1E-4BC1-AC6F-7B0080BE3F83}" destId="{90D7C23E-07DF-4032-B38D-D4E31750FA40}" srcOrd="2" destOrd="0" parTransId="{7692A0DB-3E06-4FBC-BF31-141743F9F8A1}" sibTransId="{7DA8B04E-C90E-42D7-97C6-9970BDF325F6}"/>
    <dgm:cxn modelId="{DB4EF36F-E791-4FF1-8105-1FFC786751C1}" srcId="{135CC948-9C1E-4BC1-AC6F-7B0080BE3F83}" destId="{FA0954E1-4626-4091-BFCD-B8415B15766B}" srcOrd="0" destOrd="0" parTransId="{D6A9B332-B058-48FD-92DF-7F0B466D236B}" sibTransId="{0013CD64-FB8C-4CD7-AD33-D036C7343A1D}"/>
    <dgm:cxn modelId="{76CE89DB-31F2-41A4-ACD7-0FCB9A9A0B32}" srcId="{135CC948-9C1E-4BC1-AC6F-7B0080BE3F83}" destId="{73469C8B-4DAF-4525-8272-213AB9680A4F}" srcOrd="3" destOrd="0" parTransId="{7A3559FB-B0B3-4679-A850-997062B011A7}" sibTransId="{A901A1E6-836D-47AC-AF87-48E9842313C4}"/>
    <dgm:cxn modelId="{B0F8BF41-84B5-4EFB-8BFC-1DE523DD4239}" srcId="{135CC948-9C1E-4BC1-AC6F-7B0080BE3F83}" destId="{4611723B-5059-4CDC-8192-03F1E1F013C0}" srcOrd="1" destOrd="0" parTransId="{4ED301AF-BE26-40F3-8285-5454B93B3CB8}" sibTransId="{8D4684BB-F5DB-46FE-A125-D826A040EDB1}"/>
    <dgm:cxn modelId="{C3AA9FB1-D90F-4BCB-A4A2-BE749785FB33}" type="presParOf" srcId="{573FF63C-C70E-4CA6-BBA2-1A1A106DF8BD}" destId="{AB821022-CC39-4BC5-B77E-4727D239170F}" srcOrd="0" destOrd="0" presId="urn:microsoft.com/office/officeart/2005/8/layout/lProcess2"/>
    <dgm:cxn modelId="{CFEBF7C9-8869-4F6C-A511-2E8224FC220D}" type="presParOf" srcId="{AB821022-CC39-4BC5-B77E-4727D239170F}" destId="{D22BE453-DF94-4FE2-AA7E-CD494E4B5BD7}" srcOrd="0" destOrd="0" presId="urn:microsoft.com/office/officeart/2005/8/layout/lProcess2"/>
    <dgm:cxn modelId="{705EC3E9-43B5-44DD-852C-3E8BEB4F3D3D}" type="presParOf" srcId="{AB821022-CC39-4BC5-B77E-4727D239170F}" destId="{A8EDB392-46D2-4464-BD39-B72D425A1FD6}" srcOrd="1" destOrd="0" presId="urn:microsoft.com/office/officeart/2005/8/layout/lProcess2"/>
    <dgm:cxn modelId="{7399F983-6A44-427C-B591-74DD8F946CC2}" type="presParOf" srcId="{AB821022-CC39-4BC5-B77E-4727D239170F}" destId="{6A35672D-3B9F-49FB-BB32-1932335F8E9B}" srcOrd="2" destOrd="0" presId="urn:microsoft.com/office/officeart/2005/8/layout/lProcess2"/>
    <dgm:cxn modelId="{28C07054-D233-4F95-98D7-32EEC6A1FED2}" type="presParOf" srcId="{6A35672D-3B9F-49FB-BB32-1932335F8E9B}" destId="{E87695BF-4D24-4302-ACD3-74407A082A41}" srcOrd="0" destOrd="0" presId="urn:microsoft.com/office/officeart/2005/8/layout/lProcess2"/>
    <dgm:cxn modelId="{58D06B19-37E0-4B97-B3E2-F9DC29E933F7}" type="presParOf" srcId="{E87695BF-4D24-4302-ACD3-74407A082A41}" destId="{352700BB-4E61-4235-B5B4-AED81AACDD41}" srcOrd="0" destOrd="0" presId="urn:microsoft.com/office/officeart/2005/8/layout/lProcess2"/>
    <dgm:cxn modelId="{D6ACC341-77BB-4212-8DEA-78A37DDC3046}" type="presParOf" srcId="{E87695BF-4D24-4302-ACD3-74407A082A41}" destId="{C46135D3-96B2-4355-BA73-B2096CD1432C}" srcOrd="1" destOrd="0" presId="urn:microsoft.com/office/officeart/2005/8/layout/lProcess2"/>
    <dgm:cxn modelId="{8C270E45-5895-4072-9ADA-D2809F657E49}" type="presParOf" srcId="{E87695BF-4D24-4302-ACD3-74407A082A41}" destId="{B17A5C73-50B4-498B-9BCC-A124B2784D95}" srcOrd="2" destOrd="0" presId="urn:microsoft.com/office/officeart/2005/8/layout/lProcess2"/>
    <dgm:cxn modelId="{0F5ED405-7F6E-4F2B-BAA9-10C7C11BE92E}" type="presParOf" srcId="{E87695BF-4D24-4302-ACD3-74407A082A41}" destId="{4B1F3B87-73ED-4C05-AA1E-707066E85645}" srcOrd="3" destOrd="0" presId="urn:microsoft.com/office/officeart/2005/8/layout/lProcess2"/>
    <dgm:cxn modelId="{BDF41229-7938-4AAE-8F72-CC1E1A51E39C}" type="presParOf" srcId="{E87695BF-4D24-4302-ACD3-74407A082A41}" destId="{AC424DD4-9B00-49C1-A919-15630E1192E7}" srcOrd="4" destOrd="0" presId="urn:microsoft.com/office/officeart/2005/8/layout/lProcess2"/>
    <dgm:cxn modelId="{E5DE5F7E-4B68-49EC-AC8D-A507FD3DA362}" type="presParOf" srcId="{E87695BF-4D24-4302-ACD3-74407A082A41}" destId="{835590AF-DF25-4F27-854D-F14D39DD1812}" srcOrd="5" destOrd="0" presId="urn:microsoft.com/office/officeart/2005/8/layout/lProcess2"/>
    <dgm:cxn modelId="{3E7477A9-EC4B-40FC-BE38-8BF80FE3D5EE}" type="presParOf" srcId="{E87695BF-4D24-4302-ACD3-74407A082A41}" destId="{8A42A94C-2D62-405B-B7A3-997303F406F8}" srcOrd="6" destOrd="0" presId="urn:microsoft.com/office/officeart/2005/8/layout/lProcess2"/>
    <dgm:cxn modelId="{A18BF1B6-1B08-40A9-9558-B97A18AF0B43}" type="presParOf" srcId="{E87695BF-4D24-4302-ACD3-74407A082A41}" destId="{2BBD1A8C-45BB-41B0-B3B9-3475CDAA3CC3}" srcOrd="7" destOrd="0" presId="urn:microsoft.com/office/officeart/2005/8/layout/lProcess2"/>
    <dgm:cxn modelId="{94385D92-3AD7-42F6-A6CE-5E413F3B1206}" type="presParOf" srcId="{E87695BF-4D24-4302-ACD3-74407A082A41}" destId="{DEC452B9-0610-4761-AD34-B5D5D4F7A998}"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0F8FFE9A-C2E2-40E4-BF18-00E122ACFF8D}" type="doc">
      <dgm:prSet loTypeId="urn:microsoft.com/office/officeart/2005/8/layout/vList3" loCatId="list" qsTypeId="urn:microsoft.com/office/officeart/2005/8/quickstyle/simple2" qsCatId="simple" csTypeId="urn:microsoft.com/office/officeart/2005/8/colors/colorful1" csCatId="colorful" phldr="1"/>
      <dgm:spPr/>
      <dgm:t>
        <a:bodyPr/>
        <a:lstStyle/>
        <a:p>
          <a:endParaRPr lang="en-US"/>
        </a:p>
      </dgm:t>
    </dgm:pt>
    <dgm:pt modelId="{4394189E-D4DA-4E95-BA00-24955F1D4448}">
      <dgm:prSet phldrT="[Text]"/>
      <dgm:spPr>
        <a:solidFill>
          <a:schemeClr val="accent2">
            <a:lumMod val="40000"/>
            <a:lumOff val="60000"/>
          </a:schemeClr>
        </a:solidFill>
      </dgm:spPr>
      <dgm:t>
        <a:bodyPr/>
        <a:lstStyle/>
        <a:p>
          <a:r>
            <a:rPr lang="en-US" dirty="0" smtClean="0">
              <a:solidFill>
                <a:schemeClr val="tx1"/>
              </a:solidFill>
              <a:latin typeface="Chivo Light" panose="020B0604020202020204" charset="0"/>
            </a:rPr>
            <a:t>Date</a:t>
          </a:r>
          <a:endParaRPr lang="en-US" dirty="0">
            <a:solidFill>
              <a:schemeClr val="tx1"/>
            </a:solidFill>
            <a:latin typeface="Chivo Light" panose="020B0604020202020204" charset="0"/>
          </a:endParaRPr>
        </a:p>
      </dgm:t>
    </dgm:pt>
    <dgm:pt modelId="{925B6220-CF60-4B0F-92A8-7E6E2D8D07C2}" type="parTrans" cxnId="{CBFF0277-4F05-4D54-8E76-6C77E445F1F6}">
      <dgm:prSet/>
      <dgm:spPr/>
      <dgm:t>
        <a:bodyPr/>
        <a:lstStyle/>
        <a:p>
          <a:endParaRPr lang="en-US">
            <a:latin typeface="Chivo Light" panose="020B0604020202020204" charset="0"/>
          </a:endParaRPr>
        </a:p>
      </dgm:t>
    </dgm:pt>
    <dgm:pt modelId="{075F5CA8-61AE-49B8-A9DC-78B60FAB0763}" type="sibTrans" cxnId="{CBFF0277-4F05-4D54-8E76-6C77E445F1F6}">
      <dgm:prSet/>
      <dgm:spPr/>
      <dgm:t>
        <a:bodyPr/>
        <a:lstStyle/>
        <a:p>
          <a:endParaRPr lang="en-US">
            <a:latin typeface="Chivo Light" panose="020B0604020202020204" charset="0"/>
          </a:endParaRPr>
        </a:p>
      </dgm:t>
    </dgm:pt>
    <dgm:pt modelId="{6509B086-DA5A-486C-BCAD-8E85A76B83A1}">
      <dgm:prSet phldrT="[Text]"/>
      <dgm:spPr>
        <a:solidFill>
          <a:schemeClr val="accent3">
            <a:lumMod val="40000"/>
            <a:lumOff val="60000"/>
          </a:schemeClr>
        </a:solidFill>
      </dgm:spPr>
      <dgm:t>
        <a:bodyPr/>
        <a:lstStyle/>
        <a:p>
          <a:r>
            <a:rPr lang="en-US" dirty="0" smtClean="0">
              <a:solidFill>
                <a:schemeClr val="tx1"/>
              </a:solidFill>
              <a:latin typeface="Chivo Light" panose="020B0604020202020204" charset="0"/>
            </a:rPr>
            <a:t>Time</a:t>
          </a:r>
          <a:endParaRPr lang="en-US" dirty="0">
            <a:solidFill>
              <a:schemeClr val="tx1"/>
            </a:solidFill>
            <a:latin typeface="Chivo Light" panose="020B0604020202020204" charset="0"/>
          </a:endParaRPr>
        </a:p>
      </dgm:t>
    </dgm:pt>
    <dgm:pt modelId="{16932111-5D40-4683-85A7-5C5F0ED42493}" type="parTrans" cxnId="{044F0B69-084E-403E-A85F-D1769E95E1FE}">
      <dgm:prSet/>
      <dgm:spPr/>
      <dgm:t>
        <a:bodyPr/>
        <a:lstStyle/>
        <a:p>
          <a:endParaRPr lang="en-US">
            <a:latin typeface="Chivo Light" panose="020B0604020202020204" charset="0"/>
          </a:endParaRPr>
        </a:p>
      </dgm:t>
    </dgm:pt>
    <dgm:pt modelId="{E15D1656-C1DD-432A-9A11-B979F7DB8A85}" type="sibTrans" cxnId="{044F0B69-084E-403E-A85F-D1769E95E1FE}">
      <dgm:prSet/>
      <dgm:spPr/>
      <dgm:t>
        <a:bodyPr/>
        <a:lstStyle/>
        <a:p>
          <a:endParaRPr lang="en-US">
            <a:latin typeface="Chivo Light" panose="020B0604020202020204" charset="0"/>
          </a:endParaRPr>
        </a:p>
      </dgm:t>
    </dgm:pt>
    <dgm:pt modelId="{F2A54D76-5890-41A9-873E-AE524F3E70E8}">
      <dgm:prSet phldrT="[Text]"/>
      <dgm:spPr>
        <a:solidFill>
          <a:schemeClr val="accent5">
            <a:lumMod val="40000"/>
            <a:lumOff val="60000"/>
          </a:schemeClr>
        </a:solidFill>
      </dgm:spPr>
      <dgm:t>
        <a:bodyPr/>
        <a:lstStyle/>
        <a:p>
          <a:r>
            <a:rPr lang="en-US" dirty="0" smtClean="0">
              <a:solidFill>
                <a:schemeClr val="tx1"/>
              </a:solidFill>
              <a:latin typeface="Chivo Light" panose="020B0604020202020204" charset="0"/>
            </a:rPr>
            <a:t>List of Topics Discussed</a:t>
          </a:r>
          <a:endParaRPr lang="en-US" dirty="0">
            <a:solidFill>
              <a:schemeClr val="tx1"/>
            </a:solidFill>
            <a:latin typeface="Chivo Light" panose="020B0604020202020204" charset="0"/>
          </a:endParaRPr>
        </a:p>
      </dgm:t>
    </dgm:pt>
    <dgm:pt modelId="{7381ECD8-DC95-4C4F-B8B7-87A7E247FC3D}" type="parTrans" cxnId="{C4EF73A6-D370-4710-AD74-F40712E3A1F1}">
      <dgm:prSet/>
      <dgm:spPr/>
      <dgm:t>
        <a:bodyPr/>
        <a:lstStyle/>
        <a:p>
          <a:endParaRPr lang="en-US">
            <a:latin typeface="Chivo Light" panose="020B0604020202020204" charset="0"/>
          </a:endParaRPr>
        </a:p>
      </dgm:t>
    </dgm:pt>
    <dgm:pt modelId="{713E894B-BD49-4E5B-8D38-87A107A6CCFC}" type="sibTrans" cxnId="{C4EF73A6-D370-4710-AD74-F40712E3A1F1}">
      <dgm:prSet/>
      <dgm:spPr/>
      <dgm:t>
        <a:bodyPr/>
        <a:lstStyle/>
        <a:p>
          <a:endParaRPr lang="en-US">
            <a:latin typeface="Chivo Light" panose="020B0604020202020204" charset="0"/>
          </a:endParaRPr>
        </a:p>
      </dgm:t>
    </dgm:pt>
    <dgm:pt modelId="{1994993E-720A-4E4E-B7FB-67FB0BEF76A9}">
      <dgm:prSet phldrT="[Text]"/>
      <dgm:spPr>
        <a:solidFill>
          <a:schemeClr val="accent4">
            <a:lumMod val="40000"/>
            <a:lumOff val="60000"/>
          </a:schemeClr>
        </a:solidFill>
      </dgm:spPr>
      <dgm:t>
        <a:bodyPr/>
        <a:lstStyle/>
        <a:p>
          <a:r>
            <a:rPr lang="en-US" dirty="0" smtClean="0">
              <a:solidFill>
                <a:schemeClr val="tx1"/>
              </a:solidFill>
              <a:latin typeface="Chivo Light" panose="020B0604020202020204" charset="0"/>
            </a:rPr>
            <a:t>Name and Title of Trainer</a:t>
          </a:r>
          <a:endParaRPr lang="en-US" dirty="0">
            <a:solidFill>
              <a:schemeClr val="tx1"/>
            </a:solidFill>
            <a:latin typeface="Chivo Light" panose="020B0604020202020204" charset="0"/>
          </a:endParaRPr>
        </a:p>
      </dgm:t>
    </dgm:pt>
    <dgm:pt modelId="{12B213B9-65F7-4B5D-8A06-18F880C42304}" type="parTrans" cxnId="{D69F0AE1-F313-4B3C-A058-465C0D1B06F2}">
      <dgm:prSet/>
      <dgm:spPr/>
      <dgm:t>
        <a:bodyPr/>
        <a:lstStyle/>
        <a:p>
          <a:endParaRPr lang="en-US">
            <a:latin typeface="Chivo Light" panose="020B0604020202020204" charset="0"/>
          </a:endParaRPr>
        </a:p>
      </dgm:t>
    </dgm:pt>
    <dgm:pt modelId="{7C28F9CF-5D49-44C9-AD5A-B282BF8E04C6}" type="sibTrans" cxnId="{D69F0AE1-F313-4B3C-A058-465C0D1B06F2}">
      <dgm:prSet/>
      <dgm:spPr/>
      <dgm:t>
        <a:bodyPr/>
        <a:lstStyle/>
        <a:p>
          <a:endParaRPr lang="en-US">
            <a:latin typeface="Chivo Light" panose="020B0604020202020204" charset="0"/>
          </a:endParaRPr>
        </a:p>
      </dgm:t>
    </dgm:pt>
    <dgm:pt modelId="{04ABFB28-A339-4362-A853-900BFDD84075}">
      <dgm:prSet phldrT="[Text]"/>
      <dgm:spPr>
        <a:solidFill>
          <a:schemeClr val="accent6">
            <a:lumMod val="40000"/>
            <a:lumOff val="60000"/>
          </a:schemeClr>
        </a:solidFill>
      </dgm:spPr>
      <dgm:t>
        <a:bodyPr/>
        <a:lstStyle/>
        <a:p>
          <a:r>
            <a:rPr lang="en-US" dirty="0" smtClean="0">
              <a:solidFill>
                <a:schemeClr val="tx1"/>
              </a:solidFill>
              <a:latin typeface="Chivo Light" panose="020B0604020202020204" charset="0"/>
            </a:rPr>
            <a:t>Names of Attendees*</a:t>
          </a:r>
          <a:endParaRPr lang="en-US" dirty="0">
            <a:solidFill>
              <a:schemeClr val="tx1"/>
            </a:solidFill>
            <a:latin typeface="Chivo Light" panose="020B0604020202020204" charset="0"/>
          </a:endParaRPr>
        </a:p>
      </dgm:t>
    </dgm:pt>
    <dgm:pt modelId="{A6881AC3-E59F-4C70-9500-390DF8F16577}" type="parTrans" cxnId="{411EA0BF-E8D3-4F18-90AE-175E5276418C}">
      <dgm:prSet/>
      <dgm:spPr/>
      <dgm:t>
        <a:bodyPr/>
        <a:lstStyle/>
        <a:p>
          <a:endParaRPr lang="en-US">
            <a:latin typeface="Chivo Light" panose="020B0604020202020204" charset="0"/>
          </a:endParaRPr>
        </a:p>
      </dgm:t>
    </dgm:pt>
    <dgm:pt modelId="{6771485E-B88D-40BC-8B0C-B35F9CC0F8F4}" type="sibTrans" cxnId="{411EA0BF-E8D3-4F18-90AE-175E5276418C}">
      <dgm:prSet/>
      <dgm:spPr/>
      <dgm:t>
        <a:bodyPr/>
        <a:lstStyle/>
        <a:p>
          <a:endParaRPr lang="en-US">
            <a:latin typeface="Chivo Light" panose="020B0604020202020204" charset="0"/>
          </a:endParaRPr>
        </a:p>
      </dgm:t>
    </dgm:pt>
    <dgm:pt modelId="{DB59B7EF-C5A4-4A94-93A2-6F393A96EB59}" type="pres">
      <dgm:prSet presAssocID="{0F8FFE9A-C2E2-40E4-BF18-00E122ACFF8D}" presName="linearFlow" presStyleCnt="0">
        <dgm:presLayoutVars>
          <dgm:dir/>
          <dgm:resizeHandles val="exact"/>
        </dgm:presLayoutVars>
      </dgm:prSet>
      <dgm:spPr/>
      <dgm:t>
        <a:bodyPr/>
        <a:lstStyle/>
        <a:p>
          <a:endParaRPr lang="en-US"/>
        </a:p>
      </dgm:t>
    </dgm:pt>
    <dgm:pt modelId="{8203681C-BD6F-4F57-925D-5F62BBAB4769}" type="pres">
      <dgm:prSet presAssocID="{4394189E-D4DA-4E95-BA00-24955F1D4448}" presName="composite" presStyleCnt="0"/>
      <dgm:spPr/>
      <dgm:t>
        <a:bodyPr/>
        <a:lstStyle/>
        <a:p>
          <a:endParaRPr lang="en-US"/>
        </a:p>
      </dgm:t>
    </dgm:pt>
    <dgm:pt modelId="{3D3F1A76-CEE8-4EBC-8D8D-6239CBF0ADD8}" type="pres">
      <dgm:prSet presAssocID="{4394189E-D4DA-4E95-BA00-24955F1D4448}" presName="imgShp" presStyleLbl="fgImgPlace1" presStyleIdx="0" presStyleCnt="5"/>
      <dgm:spPr>
        <a:blipFill rotWithShape="1">
          <a:blip xmlns:r="http://schemas.openxmlformats.org/officeDocument/2006/relationships" r:embed="rId1"/>
          <a:stretch>
            <a:fillRect/>
          </a:stretch>
        </a:blipFill>
      </dgm:spPr>
      <dgm:t>
        <a:bodyPr/>
        <a:lstStyle/>
        <a:p>
          <a:endParaRPr lang="en-US"/>
        </a:p>
      </dgm:t>
    </dgm:pt>
    <dgm:pt modelId="{D2335357-CE4C-44BD-A5DE-D1E008A81E4A}" type="pres">
      <dgm:prSet presAssocID="{4394189E-D4DA-4E95-BA00-24955F1D4448}" presName="txShp" presStyleLbl="node1" presStyleIdx="0" presStyleCnt="5">
        <dgm:presLayoutVars>
          <dgm:bulletEnabled val="1"/>
        </dgm:presLayoutVars>
      </dgm:prSet>
      <dgm:spPr/>
      <dgm:t>
        <a:bodyPr/>
        <a:lstStyle/>
        <a:p>
          <a:endParaRPr lang="en-US"/>
        </a:p>
      </dgm:t>
    </dgm:pt>
    <dgm:pt modelId="{2405AC7C-FB05-4F04-BBB6-51B7BABC0E78}" type="pres">
      <dgm:prSet presAssocID="{075F5CA8-61AE-49B8-A9DC-78B60FAB0763}" presName="spacing" presStyleCnt="0"/>
      <dgm:spPr/>
      <dgm:t>
        <a:bodyPr/>
        <a:lstStyle/>
        <a:p>
          <a:endParaRPr lang="en-US"/>
        </a:p>
      </dgm:t>
    </dgm:pt>
    <dgm:pt modelId="{D058D1C3-0769-4237-A7CD-27B887A96907}" type="pres">
      <dgm:prSet presAssocID="{6509B086-DA5A-486C-BCAD-8E85A76B83A1}" presName="composite" presStyleCnt="0"/>
      <dgm:spPr/>
      <dgm:t>
        <a:bodyPr/>
        <a:lstStyle/>
        <a:p>
          <a:endParaRPr lang="en-US"/>
        </a:p>
      </dgm:t>
    </dgm:pt>
    <dgm:pt modelId="{2779B755-2E76-4D57-B667-E937A2929798}" type="pres">
      <dgm:prSet presAssocID="{6509B086-DA5A-486C-BCAD-8E85A76B83A1}" presName="imgShp" presStyleLbl="fgImgPlace1" presStyleIdx="1" presStyleCnt="5"/>
      <dgm:spPr>
        <a:blipFill rotWithShape="1">
          <a:blip xmlns:r="http://schemas.openxmlformats.org/officeDocument/2006/relationships" r:embed="rId1"/>
          <a:stretch>
            <a:fillRect/>
          </a:stretch>
        </a:blipFill>
      </dgm:spPr>
      <dgm:t>
        <a:bodyPr/>
        <a:lstStyle/>
        <a:p>
          <a:endParaRPr lang="en-US"/>
        </a:p>
      </dgm:t>
    </dgm:pt>
    <dgm:pt modelId="{5FFDAB04-4C5B-405E-AB05-952B0118F55F}" type="pres">
      <dgm:prSet presAssocID="{6509B086-DA5A-486C-BCAD-8E85A76B83A1}" presName="txShp" presStyleLbl="node1" presStyleIdx="1" presStyleCnt="5">
        <dgm:presLayoutVars>
          <dgm:bulletEnabled val="1"/>
        </dgm:presLayoutVars>
      </dgm:prSet>
      <dgm:spPr/>
      <dgm:t>
        <a:bodyPr/>
        <a:lstStyle/>
        <a:p>
          <a:endParaRPr lang="en-US"/>
        </a:p>
      </dgm:t>
    </dgm:pt>
    <dgm:pt modelId="{C9F6F284-9392-426B-A93C-B46C8B90DAF2}" type="pres">
      <dgm:prSet presAssocID="{E15D1656-C1DD-432A-9A11-B979F7DB8A85}" presName="spacing" presStyleCnt="0"/>
      <dgm:spPr/>
      <dgm:t>
        <a:bodyPr/>
        <a:lstStyle/>
        <a:p>
          <a:endParaRPr lang="en-US"/>
        </a:p>
      </dgm:t>
    </dgm:pt>
    <dgm:pt modelId="{D1D99964-E12C-4C32-A60E-063874936E66}" type="pres">
      <dgm:prSet presAssocID="{1994993E-720A-4E4E-B7FB-67FB0BEF76A9}" presName="composite" presStyleCnt="0"/>
      <dgm:spPr/>
      <dgm:t>
        <a:bodyPr/>
        <a:lstStyle/>
        <a:p>
          <a:endParaRPr lang="en-US"/>
        </a:p>
      </dgm:t>
    </dgm:pt>
    <dgm:pt modelId="{BF08C5BE-35E5-4B1B-8002-EAB672819E32}" type="pres">
      <dgm:prSet presAssocID="{1994993E-720A-4E4E-B7FB-67FB0BEF76A9}" presName="imgShp" presStyleLbl="fgImgPlace1" presStyleIdx="2" presStyleCnt="5"/>
      <dgm:spPr>
        <a:blipFill rotWithShape="1">
          <a:blip xmlns:r="http://schemas.openxmlformats.org/officeDocument/2006/relationships" r:embed="rId1"/>
          <a:stretch>
            <a:fillRect/>
          </a:stretch>
        </a:blipFill>
      </dgm:spPr>
      <dgm:t>
        <a:bodyPr/>
        <a:lstStyle/>
        <a:p>
          <a:endParaRPr lang="en-US"/>
        </a:p>
      </dgm:t>
    </dgm:pt>
    <dgm:pt modelId="{A0C7541D-F4A4-4495-99A5-47DE92050F3A}" type="pres">
      <dgm:prSet presAssocID="{1994993E-720A-4E4E-B7FB-67FB0BEF76A9}" presName="txShp" presStyleLbl="node1" presStyleIdx="2" presStyleCnt="5">
        <dgm:presLayoutVars>
          <dgm:bulletEnabled val="1"/>
        </dgm:presLayoutVars>
      </dgm:prSet>
      <dgm:spPr/>
      <dgm:t>
        <a:bodyPr/>
        <a:lstStyle/>
        <a:p>
          <a:endParaRPr lang="en-US"/>
        </a:p>
      </dgm:t>
    </dgm:pt>
    <dgm:pt modelId="{C3AB0C5F-563F-4AC1-BF44-00F784491571}" type="pres">
      <dgm:prSet presAssocID="{7C28F9CF-5D49-44C9-AD5A-B282BF8E04C6}" presName="spacing" presStyleCnt="0"/>
      <dgm:spPr/>
      <dgm:t>
        <a:bodyPr/>
        <a:lstStyle/>
        <a:p>
          <a:endParaRPr lang="en-US"/>
        </a:p>
      </dgm:t>
    </dgm:pt>
    <dgm:pt modelId="{E68857F2-2627-4685-8FED-514EB5A006C2}" type="pres">
      <dgm:prSet presAssocID="{F2A54D76-5890-41A9-873E-AE524F3E70E8}" presName="composite" presStyleCnt="0"/>
      <dgm:spPr/>
      <dgm:t>
        <a:bodyPr/>
        <a:lstStyle/>
        <a:p>
          <a:endParaRPr lang="en-US"/>
        </a:p>
      </dgm:t>
    </dgm:pt>
    <dgm:pt modelId="{E516C0C3-92DB-4D8B-863D-1DBBCE3085A9}" type="pres">
      <dgm:prSet presAssocID="{F2A54D76-5890-41A9-873E-AE524F3E70E8}" presName="imgShp" presStyleLbl="fgImgPlace1" presStyleIdx="3" presStyleCnt="5"/>
      <dgm:spPr>
        <a:blipFill rotWithShape="1">
          <a:blip xmlns:r="http://schemas.openxmlformats.org/officeDocument/2006/relationships" r:embed="rId1"/>
          <a:stretch>
            <a:fillRect/>
          </a:stretch>
        </a:blipFill>
      </dgm:spPr>
      <dgm:t>
        <a:bodyPr/>
        <a:lstStyle/>
        <a:p>
          <a:endParaRPr lang="en-US"/>
        </a:p>
      </dgm:t>
    </dgm:pt>
    <dgm:pt modelId="{1623724B-DD22-4BFE-AB01-5791EF7A8CAC}" type="pres">
      <dgm:prSet presAssocID="{F2A54D76-5890-41A9-873E-AE524F3E70E8}" presName="txShp" presStyleLbl="node1" presStyleIdx="3" presStyleCnt="5">
        <dgm:presLayoutVars>
          <dgm:bulletEnabled val="1"/>
        </dgm:presLayoutVars>
      </dgm:prSet>
      <dgm:spPr/>
      <dgm:t>
        <a:bodyPr/>
        <a:lstStyle/>
        <a:p>
          <a:endParaRPr lang="en-US"/>
        </a:p>
      </dgm:t>
    </dgm:pt>
    <dgm:pt modelId="{757A36C6-1A90-4A04-B2E7-339EE9303425}" type="pres">
      <dgm:prSet presAssocID="{713E894B-BD49-4E5B-8D38-87A107A6CCFC}" presName="spacing" presStyleCnt="0"/>
      <dgm:spPr/>
      <dgm:t>
        <a:bodyPr/>
        <a:lstStyle/>
        <a:p>
          <a:endParaRPr lang="en-US"/>
        </a:p>
      </dgm:t>
    </dgm:pt>
    <dgm:pt modelId="{B4BE0E72-C43F-4854-AA20-D53D5AFB89E8}" type="pres">
      <dgm:prSet presAssocID="{04ABFB28-A339-4362-A853-900BFDD84075}" presName="composite" presStyleCnt="0"/>
      <dgm:spPr/>
      <dgm:t>
        <a:bodyPr/>
        <a:lstStyle/>
        <a:p>
          <a:endParaRPr lang="en-US"/>
        </a:p>
      </dgm:t>
    </dgm:pt>
    <dgm:pt modelId="{CA47B5AB-DDF8-437E-8AFD-25AACDA05CDC}" type="pres">
      <dgm:prSet presAssocID="{04ABFB28-A339-4362-A853-900BFDD84075}" presName="imgShp" presStyleLbl="fgImgPlace1" presStyleIdx="4" presStyleCnt="5"/>
      <dgm:spPr>
        <a:blipFill rotWithShape="1">
          <a:blip xmlns:r="http://schemas.openxmlformats.org/officeDocument/2006/relationships" r:embed="rId1"/>
          <a:stretch>
            <a:fillRect/>
          </a:stretch>
        </a:blipFill>
      </dgm:spPr>
      <dgm:t>
        <a:bodyPr/>
        <a:lstStyle/>
        <a:p>
          <a:endParaRPr lang="en-US"/>
        </a:p>
      </dgm:t>
    </dgm:pt>
    <dgm:pt modelId="{048140AC-E60E-4E17-9C78-99A8358CEBF8}" type="pres">
      <dgm:prSet presAssocID="{04ABFB28-A339-4362-A853-900BFDD84075}" presName="txShp" presStyleLbl="node1" presStyleIdx="4" presStyleCnt="5">
        <dgm:presLayoutVars>
          <dgm:bulletEnabled val="1"/>
        </dgm:presLayoutVars>
      </dgm:prSet>
      <dgm:spPr/>
      <dgm:t>
        <a:bodyPr/>
        <a:lstStyle/>
        <a:p>
          <a:endParaRPr lang="en-US"/>
        </a:p>
      </dgm:t>
    </dgm:pt>
  </dgm:ptLst>
  <dgm:cxnLst>
    <dgm:cxn modelId="{D69F0AE1-F313-4B3C-A058-465C0D1B06F2}" srcId="{0F8FFE9A-C2E2-40E4-BF18-00E122ACFF8D}" destId="{1994993E-720A-4E4E-B7FB-67FB0BEF76A9}" srcOrd="2" destOrd="0" parTransId="{12B213B9-65F7-4B5D-8A06-18F880C42304}" sibTransId="{7C28F9CF-5D49-44C9-AD5A-B282BF8E04C6}"/>
    <dgm:cxn modelId="{025E7E10-8D5D-41C9-9677-E21A74861890}" type="presOf" srcId="{6509B086-DA5A-486C-BCAD-8E85A76B83A1}" destId="{5FFDAB04-4C5B-405E-AB05-952B0118F55F}" srcOrd="0" destOrd="0" presId="urn:microsoft.com/office/officeart/2005/8/layout/vList3"/>
    <dgm:cxn modelId="{CC966926-B485-4C20-A042-F2839282E188}" type="presOf" srcId="{1994993E-720A-4E4E-B7FB-67FB0BEF76A9}" destId="{A0C7541D-F4A4-4495-99A5-47DE92050F3A}" srcOrd="0" destOrd="0" presId="urn:microsoft.com/office/officeart/2005/8/layout/vList3"/>
    <dgm:cxn modelId="{411EA0BF-E8D3-4F18-90AE-175E5276418C}" srcId="{0F8FFE9A-C2E2-40E4-BF18-00E122ACFF8D}" destId="{04ABFB28-A339-4362-A853-900BFDD84075}" srcOrd="4" destOrd="0" parTransId="{A6881AC3-E59F-4C70-9500-390DF8F16577}" sibTransId="{6771485E-B88D-40BC-8B0C-B35F9CC0F8F4}"/>
    <dgm:cxn modelId="{CBFF0277-4F05-4D54-8E76-6C77E445F1F6}" srcId="{0F8FFE9A-C2E2-40E4-BF18-00E122ACFF8D}" destId="{4394189E-D4DA-4E95-BA00-24955F1D4448}" srcOrd="0" destOrd="0" parTransId="{925B6220-CF60-4B0F-92A8-7E6E2D8D07C2}" sibTransId="{075F5CA8-61AE-49B8-A9DC-78B60FAB0763}"/>
    <dgm:cxn modelId="{AD1921B4-ADD1-4AB5-B3FC-34F9A339E5E8}" type="presOf" srcId="{F2A54D76-5890-41A9-873E-AE524F3E70E8}" destId="{1623724B-DD22-4BFE-AB01-5791EF7A8CAC}" srcOrd="0" destOrd="0" presId="urn:microsoft.com/office/officeart/2005/8/layout/vList3"/>
    <dgm:cxn modelId="{0E62BB6B-9DDB-4344-A16F-722A9BAA23F4}" type="presOf" srcId="{04ABFB28-A339-4362-A853-900BFDD84075}" destId="{048140AC-E60E-4E17-9C78-99A8358CEBF8}" srcOrd="0" destOrd="0" presId="urn:microsoft.com/office/officeart/2005/8/layout/vList3"/>
    <dgm:cxn modelId="{C47D6665-7119-4F0F-A9EA-5BA667A5DC8E}" type="presOf" srcId="{0F8FFE9A-C2E2-40E4-BF18-00E122ACFF8D}" destId="{DB59B7EF-C5A4-4A94-93A2-6F393A96EB59}" srcOrd="0" destOrd="0" presId="urn:microsoft.com/office/officeart/2005/8/layout/vList3"/>
    <dgm:cxn modelId="{044F0B69-084E-403E-A85F-D1769E95E1FE}" srcId="{0F8FFE9A-C2E2-40E4-BF18-00E122ACFF8D}" destId="{6509B086-DA5A-486C-BCAD-8E85A76B83A1}" srcOrd="1" destOrd="0" parTransId="{16932111-5D40-4683-85A7-5C5F0ED42493}" sibTransId="{E15D1656-C1DD-432A-9A11-B979F7DB8A85}"/>
    <dgm:cxn modelId="{F8CFAABE-5A07-40E0-A532-E4DEA1198087}" type="presOf" srcId="{4394189E-D4DA-4E95-BA00-24955F1D4448}" destId="{D2335357-CE4C-44BD-A5DE-D1E008A81E4A}" srcOrd="0" destOrd="0" presId="urn:microsoft.com/office/officeart/2005/8/layout/vList3"/>
    <dgm:cxn modelId="{C4EF73A6-D370-4710-AD74-F40712E3A1F1}" srcId="{0F8FFE9A-C2E2-40E4-BF18-00E122ACFF8D}" destId="{F2A54D76-5890-41A9-873E-AE524F3E70E8}" srcOrd="3" destOrd="0" parTransId="{7381ECD8-DC95-4C4F-B8B7-87A7E247FC3D}" sibTransId="{713E894B-BD49-4E5B-8D38-87A107A6CCFC}"/>
    <dgm:cxn modelId="{DDCFC456-1ADC-40F5-A887-473240CA4518}" type="presParOf" srcId="{DB59B7EF-C5A4-4A94-93A2-6F393A96EB59}" destId="{8203681C-BD6F-4F57-925D-5F62BBAB4769}" srcOrd="0" destOrd="0" presId="urn:microsoft.com/office/officeart/2005/8/layout/vList3"/>
    <dgm:cxn modelId="{8C46E69B-B47A-4F71-AC44-72B2A0406593}" type="presParOf" srcId="{8203681C-BD6F-4F57-925D-5F62BBAB4769}" destId="{3D3F1A76-CEE8-4EBC-8D8D-6239CBF0ADD8}" srcOrd="0" destOrd="0" presId="urn:microsoft.com/office/officeart/2005/8/layout/vList3"/>
    <dgm:cxn modelId="{A6680737-4AC3-43E3-B41E-4D4DACE3F488}" type="presParOf" srcId="{8203681C-BD6F-4F57-925D-5F62BBAB4769}" destId="{D2335357-CE4C-44BD-A5DE-D1E008A81E4A}" srcOrd="1" destOrd="0" presId="urn:microsoft.com/office/officeart/2005/8/layout/vList3"/>
    <dgm:cxn modelId="{F594B880-AD8C-416E-905B-200A73CF8498}" type="presParOf" srcId="{DB59B7EF-C5A4-4A94-93A2-6F393A96EB59}" destId="{2405AC7C-FB05-4F04-BBB6-51B7BABC0E78}" srcOrd="1" destOrd="0" presId="urn:microsoft.com/office/officeart/2005/8/layout/vList3"/>
    <dgm:cxn modelId="{C6BAFB3E-3FD3-4EF5-9628-B43EC9D4C019}" type="presParOf" srcId="{DB59B7EF-C5A4-4A94-93A2-6F393A96EB59}" destId="{D058D1C3-0769-4237-A7CD-27B887A96907}" srcOrd="2" destOrd="0" presId="urn:microsoft.com/office/officeart/2005/8/layout/vList3"/>
    <dgm:cxn modelId="{E4BD9912-3245-4048-A128-7BBBD3B3B97B}" type="presParOf" srcId="{D058D1C3-0769-4237-A7CD-27B887A96907}" destId="{2779B755-2E76-4D57-B667-E937A2929798}" srcOrd="0" destOrd="0" presId="urn:microsoft.com/office/officeart/2005/8/layout/vList3"/>
    <dgm:cxn modelId="{551A0559-D83C-4E79-B7C7-2A7AFBA952C6}" type="presParOf" srcId="{D058D1C3-0769-4237-A7CD-27B887A96907}" destId="{5FFDAB04-4C5B-405E-AB05-952B0118F55F}" srcOrd="1" destOrd="0" presId="urn:microsoft.com/office/officeart/2005/8/layout/vList3"/>
    <dgm:cxn modelId="{6DC0348B-FB68-4528-B828-93FAFEA5442E}" type="presParOf" srcId="{DB59B7EF-C5A4-4A94-93A2-6F393A96EB59}" destId="{C9F6F284-9392-426B-A93C-B46C8B90DAF2}" srcOrd="3" destOrd="0" presId="urn:microsoft.com/office/officeart/2005/8/layout/vList3"/>
    <dgm:cxn modelId="{42E2FFF5-A265-4CA5-B6F4-314BF02D5361}" type="presParOf" srcId="{DB59B7EF-C5A4-4A94-93A2-6F393A96EB59}" destId="{D1D99964-E12C-4C32-A60E-063874936E66}" srcOrd="4" destOrd="0" presId="urn:microsoft.com/office/officeart/2005/8/layout/vList3"/>
    <dgm:cxn modelId="{513A2001-ADDA-4F78-B867-F51D79CB27FC}" type="presParOf" srcId="{D1D99964-E12C-4C32-A60E-063874936E66}" destId="{BF08C5BE-35E5-4B1B-8002-EAB672819E32}" srcOrd="0" destOrd="0" presId="urn:microsoft.com/office/officeart/2005/8/layout/vList3"/>
    <dgm:cxn modelId="{2C5D5E85-9A51-4E04-A56F-07753598AE38}" type="presParOf" srcId="{D1D99964-E12C-4C32-A60E-063874936E66}" destId="{A0C7541D-F4A4-4495-99A5-47DE92050F3A}" srcOrd="1" destOrd="0" presId="urn:microsoft.com/office/officeart/2005/8/layout/vList3"/>
    <dgm:cxn modelId="{D5DC043B-D963-4345-A8D5-3173D057FCD4}" type="presParOf" srcId="{DB59B7EF-C5A4-4A94-93A2-6F393A96EB59}" destId="{C3AB0C5F-563F-4AC1-BF44-00F784491571}" srcOrd="5" destOrd="0" presId="urn:microsoft.com/office/officeart/2005/8/layout/vList3"/>
    <dgm:cxn modelId="{5E243CB8-279B-4775-9C19-AB6B493C2A0F}" type="presParOf" srcId="{DB59B7EF-C5A4-4A94-93A2-6F393A96EB59}" destId="{E68857F2-2627-4685-8FED-514EB5A006C2}" srcOrd="6" destOrd="0" presId="urn:microsoft.com/office/officeart/2005/8/layout/vList3"/>
    <dgm:cxn modelId="{04E74628-C108-4013-9896-01BF2C497026}" type="presParOf" srcId="{E68857F2-2627-4685-8FED-514EB5A006C2}" destId="{E516C0C3-92DB-4D8B-863D-1DBBCE3085A9}" srcOrd="0" destOrd="0" presId="urn:microsoft.com/office/officeart/2005/8/layout/vList3"/>
    <dgm:cxn modelId="{EF18C0DC-880E-48B2-AA99-62B4122540C4}" type="presParOf" srcId="{E68857F2-2627-4685-8FED-514EB5A006C2}" destId="{1623724B-DD22-4BFE-AB01-5791EF7A8CAC}" srcOrd="1" destOrd="0" presId="urn:microsoft.com/office/officeart/2005/8/layout/vList3"/>
    <dgm:cxn modelId="{BEDB97F7-E2DA-4DC6-B6A4-9314C43C27C1}" type="presParOf" srcId="{DB59B7EF-C5A4-4A94-93A2-6F393A96EB59}" destId="{757A36C6-1A90-4A04-B2E7-339EE9303425}" srcOrd="7" destOrd="0" presId="urn:microsoft.com/office/officeart/2005/8/layout/vList3"/>
    <dgm:cxn modelId="{F3A6F667-1144-4F44-B836-BD33F3CDDFE1}" type="presParOf" srcId="{DB59B7EF-C5A4-4A94-93A2-6F393A96EB59}" destId="{B4BE0E72-C43F-4854-AA20-D53D5AFB89E8}" srcOrd="8" destOrd="0" presId="urn:microsoft.com/office/officeart/2005/8/layout/vList3"/>
    <dgm:cxn modelId="{0B9E882A-586E-4372-AF6F-EAA79864D841}" type="presParOf" srcId="{B4BE0E72-C43F-4854-AA20-D53D5AFB89E8}" destId="{CA47B5AB-DDF8-437E-8AFD-25AACDA05CDC}" srcOrd="0" destOrd="0" presId="urn:microsoft.com/office/officeart/2005/8/layout/vList3"/>
    <dgm:cxn modelId="{2763FBFB-47A4-4A0B-B0B5-2F2C51E691F4}" type="presParOf" srcId="{B4BE0E72-C43F-4854-AA20-D53D5AFB89E8}" destId="{048140AC-E60E-4E17-9C78-99A8358CEBF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30E57E-F7C6-4509-9558-A4E258DDF0DA}"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48DBDE15-357C-4821-9BA3-4FF4EC9744AA}">
      <dgm:prSet custT="1"/>
      <dgm:spPr/>
      <dgm:t>
        <a:bodyPr/>
        <a:lstStyle/>
        <a:p>
          <a:r>
            <a:rPr lang="en-US" sz="1800" dirty="0" smtClean="0">
              <a:solidFill>
                <a:schemeClr val="tx1"/>
              </a:solidFill>
              <a:latin typeface="Chivo Light" panose="020B0604020202020204" charset="0"/>
            </a:rPr>
            <a:t>Race</a:t>
          </a:r>
        </a:p>
      </dgm:t>
    </dgm:pt>
    <dgm:pt modelId="{37310751-7C49-4CD8-901E-17372AAD6DA5}" type="parTrans" cxnId="{ACBF5589-ADBD-4E1B-A99B-C5BCC80AA962}">
      <dgm:prSet/>
      <dgm:spPr/>
      <dgm:t>
        <a:bodyPr/>
        <a:lstStyle/>
        <a:p>
          <a:endParaRPr lang="en-US"/>
        </a:p>
      </dgm:t>
    </dgm:pt>
    <dgm:pt modelId="{C221D98A-ADB7-45E1-97B6-39990BF55C41}" type="sibTrans" cxnId="{ACBF5589-ADBD-4E1B-A99B-C5BCC80AA962}">
      <dgm:prSet/>
      <dgm:spPr/>
      <dgm:t>
        <a:bodyPr/>
        <a:lstStyle/>
        <a:p>
          <a:endParaRPr lang="en-US"/>
        </a:p>
      </dgm:t>
    </dgm:pt>
    <dgm:pt modelId="{0E060B94-DFC4-4950-A537-3B53A25699BD}">
      <dgm:prSet custT="1"/>
      <dgm:spPr/>
      <dgm:t>
        <a:bodyPr/>
        <a:lstStyle/>
        <a:p>
          <a:r>
            <a:rPr lang="en-US" sz="1800" dirty="0" smtClean="0">
              <a:solidFill>
                <a:schemeClr val="tx1"/>
              </a:solidFill>
              <a:latin typeface="Chivo Light" panose="020B0604020202020204" charset="0"/>
            </a:rPr>
            <a:t>Color</a:t>
          </a:r>
        </a:p>
      </dgm:t>
    </dgm:pt>
    <dgm:pt modelId="{281F5C79-C2D5-4CF5-9BF8-62A36C61B507}" type="parTrans" cxnId="{C20D3D83-0580-482F-B85F-34AB168B73EA}">
      <dgm:prSet/>
      <dgm:spPr/>
      <dgm:t>
        <a:bodyPr/>
        <a:lstStyle/>
        <a:p>
          <a:endParaRPr lang="en-US"/>
        </a:p>
      </dgm:t>
    </dgm:pt>
    <dgm:pt modelId="{225ED76F-010B-44A4-8603-B083BC914DAA}" type="sibTrans" cxnId="{C20D3D83-0580-482F-B85F-34AB168B73EA}">
      <dgm:prSet/>
      <dgm:spPr/>
      <dgm:t>
        <a:bodyPr/>
        <a:lstStyle/>
        <a:p>
          <a:endParaRPr lang="en-US"/>
        </a:p>
      </dgm:t>
    </dgm:pt>
    <dgm:pt modelId="{38B4C9F4-113B-4BD3-ADD5-0FEEA439182E}">
      <dgm:prSet custT="1"/>
      <dgm:spPr/>
      <dgm:t>
        <a:bodyPr/>
        <a:lstStyle/>
        <a:p>
          <a:r>
            <a:rPr lang="en-US" sz="1800" dirty="0" smtClean="0">
              <a:solidFill>
                <a:schemeClr val="tx1"/>
              </a:solidFill>
              <a:latin typeface="Chivo Light" panose="020B0604020202020204" charset="0"/>
            </a:rPr>
            <a:t>National Origin</a:t>
          </a:r>
        </a:p>
      </dgm:t>
    </dgm:pt>
    <dgm:pt modelId="{8EA3C476-238B-496E-9F3B-CABBE3C934A9}" type="parTrans" cxnId="{2E570B98-45E0-4340-BB70-4B0156AC5BE2}">
      <dgm:prSet/>
      <dgm:spPr/>
      <dgm:t>
        <a:bodyPr/>
        <a:lstStyle/>
        <a:p>
          <a:endParaRPr lang="en-US"/>
        </a:p>
      </dgm:t>
    </dgm:pt>
    <dgm:pt modelId="{0F0D09EC-D2EC-42C3-A863-785C7610BB70}" type="sibTrans" cxnId="{2E570B98-45E0-4340-BB70-4B0156AC5BE2}">
      <dgm:prSet/>
      <dgm:spPr/>
      <dgm:t>
        <a:bodyPr/>
        <a:lstStyle/>
        <a:p>
          <a:endParaRPr lang="en-US"/>
        </a:p>
      </dgm:t>
    </dgm:pt>
    <dgm:pt modelId="{3519672C-818A-412B-9409-0441F8593297}">
      <dgm:prSet custT="1"/>
      <dgm:spPr>
        <a:solidFill>
          <a:srgbClr val="FFC000">
            <a:alpha val="50000"/>
          </a:srgbClr>
        </a:solidFill>
      </dgm:spPr>
      <dgm:t>
        <a:bodyPr/>
        <a:lstStyle/>
        <a:p>
          <a:r>
            <a:rPr lang="en-US" sz="1800" dirty="0" smtClean="0">
              <a:solidFill>
                <a:schemeClr val="tx1"/>
              </a:solidFill>
              <a:latin typeface="Chivo Light" panose="020B0604020202020204" charset="0"/>
            </a:rPr>
            <a:t>Age</a:t>
          </a:r>
        </a:p>
      </dgm:t>
    </dgm:pt>
    <dgm:pt modelId="{98299488-78C6-47D0-AE5C-704466923887}" type="parTrans" cxnId="{B53C3FA5-6DD6-4711-8197-CFABBE7CFCC6}">
      <dgm:prSet/>
      <dgm:spPr/>
      <dgm:t>
        <a:bodyPr/>
        <a:lstStyle/>
        <a:p>
          <a:endParaRPr lang="en-US"/>
        </a:p>
      </dgm:t>
    </dgm:pt>
    <dgm:pt modelId="{FB6EF8D1-AFA7-4EF3-B0F8-D218A9072767}" type="sibTrans" cxnId="{B53C3FA5-6DD6-4711-8197-CFABBE7CFCC6}">
      <dgm:prSet/>
      <dgm:spPr/>
      <dgm:t>
        <a:bodyPr/>
        <a:lstStyle/>
        <a:p>
          <a:endParaRPr lang="en-US"/>
        </a:p>
      </dgm:t>
    </dgm:pt>
    <dgm:pt modelId="{8CDA86C4-4BB6-4C08-8FB7-FFA0E3D3543B}">
      <dgm:prSet custT="1"/>
      <dgm:spPr>
        <a:solidFill>
          <a:srgbClr val="FFCC99">
            <a:alpha val="50000"/>
          </a:srgbClr>
        </a:solidFill>
      </dgm:spPr>
      <dgm:t>
        <a:bodyPr/>
        <a:lstStyle/>
        <a:p>
          <a:r>
            <a:rPr lang="en-US" sz="1800" dirty="0" smtClean="0">
              <a:solidFill>
                <a:schemeClr val="tx1"/>
              </a:solidFill>
              <a:latin typeface="Chivo Light" panose="020B0604020202020204" charset="0"/>
            </a:rPr>
            <a:t>Sex</a:t>
          </a:r>
        </a:p>
      </dgm:t>
    </dgm:pt>
    <dgm:pt modelId="{59791EAD-9654-495F-BB2D-C4C026C5E940}" type="parTrans" cxnId="{BE1FFA03-7D7F-4323-B9AC-65663CEB77EE}">
      <dgm:prSet/>
      <dgm:spPr/>
      <dgm:t>
        <a:bodyPr/>
        <a:lstStyle/>
        <a:p>
          <a:endParaRPr lang="en-US"/>
        </a:p>
      </dgm:t>
    </dgm:pt>
    <dgm:pt modelId="{6EF16935-6F06-4C05-B54F-424CC7ED35AA}" type="sibTrans" cxnId="{BE1FFA03-7D7F-4323-B9AC-65663CEB77EE}">
      <dgm:prSet/>
      <dgm:spPr/>
      <dgm:t>
        <a:bodyPr/>
        <a:lstStyle/>
        <a:p>
          <a:endParaRPr lang="en-US"/>
        </a:p>
      </dgm:t>
    </dgm:pt>
    <dgm:pt modelId="{4A36C758-67FC-429B-8816-782169F3649A}">
      <dgm:prSet custT="1"/>
      <dgm:spPr/>
      <dgm:t>
        <a:bodyPr/>
        <a:lstStyle/>
        <a:p>
          <a:r>
            <a:rPr lang="en-US" sz="1800" dirty="0" smtClean="0">
              <a:solidFill>
                <a:schemeClr val="tx1"/>
              </a:solidFill>
              <a:latin typeface="Chivo Light" panose="020B0604020202020204" charset="0"/>
            </a:rPr>
            <a:t>Disability</a:t>
          </a:r>
        </a:p>
      </dgm:t>
    </dgm:pt>
    <dgm:pt modelId="{412D03B3-6720-4BED-A727-67FCA3A1424E}" type="parTrans" cxnId="{5A2E9084-A72F-4E29-9074-92754F9FBB5C}">
      <dgm:prSet/>
      <dgm:spPr/>
      <dgm:t>
        <a:bodyPr/>
        <a:lstStyle/>
        <a:p>
          <a:endParaRPr lang="en-US"/>
        </a:p>
      </dgm:t>
    </dgm:pt>
    <dgm:pt modelId="{16DC672F-4B1C-4715-B67F-77020389954D}" type="sibTrans" cxnId="{5A2E9084-A72F-4E29-9074-92754F9FBB5C}">
      <dgm:prSet/>
      <dgm:spPr/>
      <dgm:t>
        <a:bodyPr/>
        <a:lstStyle/>
        <a:p>
          <a:endParaRPr lang="en-US"/>
        </a:p>
      </dgm:t>
    </dgm:pt>
    <dgm:pt modelId="{70960791-B802-43E0-ABFE-FEBD0460E3DF}" type="pres">
      <dgm:prSet presAssocID="{9B30E57E-F7C6-4509-9558-A4E258DDF0DA}" presName="Name0" presStyleCnt="0">
        <dgm:presLayoutVars>
          <dgm:dir/>
          <dgm:resizeHandles val="exact"/>
        </dgm:presLayoutVars>
      </dgm:prSet>
      <dgm:spPr/>
      <dgm:t>
        <a:bodyPr/>
        <a:lstStyle/>
        <a:p>
          <a:endParaRPr lang="en-US"/>
        </a:p>
      </dgm:t>
    </dgm:pt>
    <dgm:pt modelId="{876DD641-E1AD-47D6-829B-934D4C6D3E48}" type="pres">
      <dgm:prSet presAssocID="{48DBDE15-357C-4821-9BA3-4FF4EC9744AA}" presName="Name5" presStyleLbl="vennNode1" presStyleIdx="0" presStyleCnt="6" custLinFactNeighborX="-305" custLinFactNeighborY="-2072">
        <dgm:presLayoutVars>
          <dgm:bulletEnabled val="1"/>
        </dgm:presLayoutVars>
      </dgm:prSet>
      <dgm:spPr/>
      <dgm:t>
        <a:bodyPr/>
        <a:lstStyle/>
        <a:p>
          <a:endParaRPr lang="en-US"/>
        </a:p>
      </dgm:t>
    </dgm:pt>
    <dgm:pt modelId="{4EF13FF4-4E80-42AB-BBE2-F651E3066FEB}" type="pres">
      <dgm:prSet presAssocID="{C221D98A-ADB7-45E1-97B6-39990BF55C41}" presName="space" presStyleCnt="0"/>
      <dgm:spPr/>
      <dgm:t>
        <a:bodyPr/>
        <a:lstStyle/>
        <a:p>
          <a:endParaRPr lang="en-US"/>
        </a:p>
      </dgm:t>
    </dgm:pt>
    <dgm:pt modelId="{44E968BE-2C16-4A29-ADFF-AF51939AAC51}" type="pres">
      <dgm:prSet presAssocID="{0E060B94-DFC4-4950-A537-3B53A25699BD}" presName="Name5" presStyleLbl="vennNode1" presStyleIdx="1" presStyleCnt="6">
        <dgm:presLayoutVars>
          <dgm:bulletEnabled val="1"/>
        </dgm:presLayoutVars>
      </dgm:prSet>
      <dgm:spPr/>
      <dgm:t>
        <a:bodyPr/>
        <a:lstStyle/>
        <a:p>
          <a:endParaRPr lang="en-US"/>
        </a:p>
      </dgm:t>
    </dgm:pt>
    <dgm:pt modelId="{CD9FEEBD-8283-4B51-A2FF-AB39F2F45C97}" type="pres">
      <dgm:prSet presAssocID="{225ED76F-010B-44A4-8603-B083BC914DAA}" presName="space" presStyleCnt="0"/>
      <dgm:spPr/>
      <dgm:t>
        <a:bodyPr/>
        <a:lstStyle/>
        <a:p>
          <a:endParaRPr lang="en-US"/>
        </a:p>
      </dgm:t>
    </dgm:pt>
    <dgm:pt modelId="{76B5B237-2DAE-47EF-86E1-5B1CA207A38D}" type="pres">
      <dgm:prSet presAssocID="{38B4C9F4-113B-4BD3-ADD5-0FEEA439182E}" presName="Name5" presStyleLbl="vennNode1" presStyleIdx="2" presStyleCnt="6">
        <dgm:presLayoutVars>
          <dgm:bulletEnabled val="1"/>
        </dgm:presLayoutVars>
      </dgm:prSet>
      <dgm:spPr/>
      <dgm:t>
        <a:bodyPr/>
        <a:lstStyle/>
        <a:p>
          <a:endParaRPr lang="en-US"/>
        </a:p>
      </dgm:t>
    </dgm:pt>
    <dgm:pt modelId="{838E5373-EAE9-4FB4-84CC-38AC5BADC7CB}" type="pres">
      <dgm:prSet presAssocID="{0F0D09EC-D2EC-42C3-A863-785C7610BB70}" presName="space" presStyleCnt="0"/>
      <dgm:spPr/>
      <dgm:t>
        <a:bodyPr/>
        <a:lstStyle/>
        <a:p>
          <a:endParaRPr lang="en-US"/>
        </a:p>
      </dgm:t>
    </dgm:pt>
    <dgm:pt modelId="{F8B31252-3A83-4072-8581-BA428199D621}" type="pres">
      <dgm:prSet presAssocID="{3519672C-818A-412B-9409-0441F8593297}" presName="Name5" presStyleLbl="vennNode1" presStyleIdx="3" presStyleCnt="6">
        <dgm:presLayoutVars>
          <dgm:bulletEnabled val="1"/>
        </dgm:presLayoutVars>
      </dgm:prSet>
      <dgm:spPr/>
      <dgm:t>
        <a:bodyPr/>
        <a:lstStyle/>
        <a:p>
          <a:endParaRPr lang="en-US"/>
        </a:p>
      </dgm:t>
    </dgm:pt>
    <dgm:pt modelId="{896596D8-DA6B-46B1-B38E-B7062B3D22BF}" type="pres">
      <dgm:prSet presAssocID="{FB6EF8D1-AFA7-4EF3-B0F8-D218A9072767}" presName="space" presStyleCnt="0"/>
      <dgm:spPr/>
      <dgm:t>
        <a:bodyPr/>
        <a:lstStyle/>
        <a:p>
          <a:endParaRPr lang="en-US"/>
        </a:p>
      </dgm:t>
    </dgm:pt>
    <dgm:pt modelId="{4354CEC9-E02F-416B-B830-B178AF5D6230}" type="pres">
      <dgm:prSet presAssocID="{8CDA86C4-4BB6-4C08-8FB7-FFA0E3D3543B}" presName="Name5" presStyleLbl="vennNode1" presStyleIdx="4" presStyleCnt="6">
        <dgm:presLayoutVars>
          <dgm:bulletEnabled val="1"/>
        </dgm:presLayoutVars>
      </dgm:prSet>
      <dgm:spPr/>
      <dgm:t>
        <a:bodyPr/>
        <a:lstStyle/>
        <a:p>
          <a:endParaRPr lang="en-US"/>
        </a:p>
      </dgm:t>
    </dgm:pt>
    <dgm:pt modelId="{5DD07EBB-C8BB-4355-A308-BE9D15CA77A5}" type="pres">
      <dgm:prSet presAssocID="{6EF16935-6F06-4C05-B54F-424CC7ED35AA}" presName="space" presStyleCnt="0"/>
      <dgm:spPr/>
      <dgm:t>
        <a:bodyPr/>
        <a:lstStyle/>
        <a:p>
          <a:endParaRPr lang="en-US"/>
        </a:p>
      </dgm:t>
    </dgm:pt>
    <dgm:pt modelId="{75138E20-F9D9-4991-A446-F08805833C01}" type="pres">
      <dgm:prSet presAssocID="{4A36C758-67FC-429B-8816-782169F3649A}" presName="Name5" presStyleLbl="vennNode1" presStyleIdx="5" presStyleCnt="6">
        <dgm:presLayoutVars>
          <dgm:bulletEnabled val="1"/>
        </dgm:presLayoutVars>
      </dgm:prSet>
      <dgm:spPr/>
      <dgm:t>
        <a:bodyPr/>
        <a:lstStyle/>
        <a:p>
          <a:endParaRPr lang="en-US"/>
        </a:p>
      </dgm:t>
    </dgm:pt>
  </dgm:ptLst>
  <dgm:cxnLst>
    <dgm:cxn modelId="{ACBF5589-ADBD-4E1B-A99B-C5BCC80AA962}" srcId="{9B30E57E-F7C6-4509-9558-A4E258DDF0DA}" destId="{48DBDE15-357C-4821-9BA3-4FF4EC9744AA}" srcOrd="0" destOrd="0" parTransId="{37310751-7C49-4CD8-901E-17372AAD6DA5}" sibTransId="{C221D98A-ADB7-45E1-97B6-39990BF55C41}"/>
    <dgm:cxn modelId="{39115BBC-258F-4DD7-805D-8F3E450BBE8E}" type="presOf" srcId="{38B4C9F4-113B-4BD3-ADD5-0FEEA439182E}" destId="{76B5B237-2DAE-47EF-86E1-5B1CA207A38D}" srcOrd="0" destOrd="0" presId="urn:microsoft.com/office/officeart/2005/8/layout/venn3"/>
    <dgm:cxn modelId="{CEF94241-42BE-48BF-9847-87D393CB1F56}" type="presOf" srcId="{8CDA86C4-4BB6-4C08-8FB7-FFA0E3D3543B}" destId="{4354CEC9-E02F-416B-B830-B178AF5D6230}" srcOrd="0" destOrd="0" presId="urn:microsoft.com/office/officeart/2005/8/layout/venn3"/>
    <dgm:cxn modelId="{C20D3D83-0580-482F-B85F-34AB168B73EA}" srcId="{9B30E57E-F7C6-4509-9558-A4E258DDF0DA}" destId="{0E060B94-DFC4-4950-A537-3B53A25699BD}" srcOrd="1" destOrd="0" parTransId="{281F5C79-C2D5-4CF5-9BF8-62A36C61B507}" sibTransId="{225ED76F-010B-44A4-8603-B083BC914DAA}"/>
    <dgm:cxn modelId="{C27AE8FF-D2C2-4F13-BFB5-2F1DEE96DA58}" type="presOf" srcId="{9B30E57E-F7C6-4509-9558-A4E258DDF0DA}" destId="{70960791-B802-43E0-ABFE-FEBD0460E3DF}" srcOrd="0" destOrd="0" presId="urn:microsoft.com/office/officeart/2005/8/layout/venn3"/>
    <dgm:cxn modelId="{8BB82121-2FC1-450E-899F-3BA24042F3B0}" type="presOf" srcId="{0E060B94-DFC4-4950-A537-3B53A25699BD}" destId="{44E968BE-2C16-4A29-ADFF-AF51939AAC51}" srcOrd="0" destOrd="0" presId="urn:microsoft.com/office/officeart/2005/8/layout/venn3"/>
    <dgm:cxn modelId="{2E570B98-45E0-4340-BB70-4B0156AC5BE2}" srcId="{9B30E57E-F7C6-4509-9558-A4E258DDF0DA}" destId="{38B4C9F4-113B-4BD3-ADD5-0FEEA439182E}" srcOrd="2" destOrd="0" parTransId="{8EA3C476-238B-496E-9F3B-CABBE3C934A9}" sibTransId="{0F0D09EC-D2EC-42C3-A863-785C7610BB70}"/>
    <dgm:cxn modelId="{4144FB81-5F50-4DDD-9F82-2C7E804C75DD}" type="presOf" srcId="{4A36C758-67FC-429B-8816-782169F3649A}" destId="{75138E20-F9D9-4991-A446-F08805833C01}" srcOrd="0" destOrd="0" presId="urn:microsoft.com/office/officeart/2005/8/layout/venn3"/>
    <dgm:cxn modelId="{B3A3A715-9A64-43AC-8316-5713009012BF}" type="presOf" srcId="{48DBDE15-357C-4821-9BA3-4FF4EC9744AA}" destId="{876DD641-E1AD-47D6-829B-934D4C6D3E48}" srcOrd="0" destOrd="0" presId="urn:microsoft.com/office/officeart/2005/8/layout/venn3"/>
    <dgm:cxn modelId="{7D77B25B-10BC-404B-A2F1-5C7966A3F764}" type="presOf" srcId="{3519672C-818A-412B-9409-0441F8593297}" destId="{F8B31252-3A83-4072-8581-BA428199D621}" srcOrd="0" destOrd="0" presId="urn:microsoft.com/office/officeart/2005/8/layout/venn3"/>
    <dgm:cxn modelId="{B53C3FA5-6DD6-4711-8197-CFABBE7CFCC6}" srcId="{9B30E57E-F7C6-4509-9558-A4E258DDF0DA}" destId="{3519672C-818A-412B-9409-0441F8593297}" srcOrd="3" destOrd="0" parTransId="{98299488-78C6-47D0-AE5C-704466923887}" sibTransId="{FB6EF8D1-AFA7-4EF3-B0F8-D218A9072767}"/>
    <dgm:cxn modelId="{5A2E9084-A72F-4E29-9074-92754F9FBB5C}" srcId="{9B30E57E-F7C6-4509-9558-A4E258DDF0DA}" destId="{4A36C758-67FC-429B-8816-782169F3649A}" srcOrd="5" destOrd="0" parTransId="{412D03B3-6720-4BED-A727-67FCA3A1424E}" sibTransId="{16DC672F-4B1C-4715-B67F-77020389954D}"/>
    <dgm:cxn modelId="{BE1FFA03-7D7F-4323-B9AC-65663CEB77EE}" srcId="{9B30E57E-F7C6-4509-9558-A4E258DDF0DA}" destId="{8CDA86C4-4BB6-4C08-8FB7-FFA0E3D3543B}" srcOrd="4" destOrd="0" parTransId="{59791EAD-9654-495F-BB2D-C4C026C5E940}" sibTransId="{6EF16935-6F06-4C05-B54F-424CC7ED35AA}"/>
    <dgm:cxn modelId="{147AA6D5-68CA-47FC-B893-06A4C2D8DCB4}" type="presParOf" srcId="{70960791-B802-43E0-ABFE-FEBD0460E3DF}" destId="{876DD641-E1AD-47D6-829B-934D4C6D3E48}" srcOrd="0" destOrd="0" presId="urn:microsoft.com/office/officeart/2005/8/layout/venn3"/>
    <dgm:cxn modelId="{6EDB5E82-A191-4431-9ED9-58F66538EB07}" type="presParOf" srcId="{70960791-B802-43E0-ABFE-FEBD0460E3DF}" destId="{4EF13FF4-4E80-42AB-BBE2-F651E3066FEB}" srcOrd="1" destOrd="0" presId="urn:microsoft.com/office/officeart/2005/8/layout/venn3"/>
    <dgm:cxn modelId="{4ED6F9B0-AC32-4A57-ADCA-ECD3991C2695}" type="presParOf" srcId="{70960791-B802-43E0-ABFE-FEBD0460E3DF}" destId="{44E968BE-2C16-4A29-ADFF-AF51939AAC51}" srcOrd="2" destOrd="0" presId="urn:microsoft.com/office/officeart/2005/8/layout/venn3"/>
    <dgm:cxn modelId="{718D5E8F-8CA2-4311-8472-DCDBBEE8A71B}" type="presParOf" srcId="{70960791-B802-43E0-ABFE-FEBD0460E3DF}" destId="{CD9FEEBD-8283-4B51-A2FF-AB39F2F45C97}" srcOrd="3" destOrd="0" presId="urn:microsoft.com/office/officeart/2005/8/layout/venn3"/>
    <dgm:cxn modelId="{C0BC245F-9169-42FF-948A-0C30D6B1547F}" type="presParOf" srcId="{70960791-B802-43E0-ABFE-FEBD0460E3DF}" destId="{76B5B237-2DAE-47EF-86E1-5B1CA207A38D}" srcOrd="4" destOrd="0" presId="urn:microsoft.com/office/officeart/2005/8/layout/venn3"/>
    <dgm:cxn modelId="{6F6BA530-753D-466A-8F10-D092FE592AA8}" type="presParOf" srcId="{70960791-B802-43E0-ABFE-FEBD0460E3DF}" destId="{838E5373-EAE9-4FB4-84CC-38AC5BADC7CB}" srcOrd="5" destOrd="0" presId="urn:microsoft.com/office/officeart/2005/8/layout/venn3"/>
    <dgm:cxn modelId="{CB766F42-B87D-4048-BA2A-2791EF3FE0BA}" type="presParOf" srcId="{70960791-B802-43E0-ABFE-FEBD0460E3DF}" destId="{F8B31252-3A83-4072-8581-BA428199D621}" srcOrd="6" destOrd="0" presId="urn:microsoft.com/office/officeart/2005/8/layout/venn3"/>
    <dgm:cxn modelId="{B07A7B8C-1364-4EF4-AECF-7240013F7409}" type="presParOf" srcId="{70960791-B802-43E0-ABFE-FEBD0460E3DF}" destId="{896596D8-DA6B-46B1-B38E-B7062B3D22BF}" srcOrd="7" destOrd="0" presId="urn:microsoft.com/office/officeart/2005/8/layout/venn3"/>
    <dgm:cxn modelId="{D4667821-5F1A-44A6-9105-9FA4690D6C9C}" type="presParOf" srcId="{70960791-B802-43E0-ABFE-FEBD0460E3DF}" destId="{4354CEC9-E02F-416B-B830-B178AF5D6230}" srcOrd="8" destOrd="0" presId="urn:microsoft.com/office/officeart/2005/8/layout/venn3"/>
    <dgm:cxn modelId="{665F7986-3DD0-42B1-A6A9-CFAE6E8539DC}" type="presParOf" srcId="{70960791-B802-43E0-ABFE-FEBD0460E3DF}" destId="{5DD07EBB-C8BB-4355-A308-BE9D15CA77A5}" srcOrd="9" destOrd="0" presId="urn:microsoft.com/office/officeart/2005/8/layout/venn3"/>
    <dgm:cxn modelId="{FEE23E28-30FF-4F1C-89D3-40AB6F82EB86}" type="presParOf" srcId="{70960791-B802-43E0-ABFE-FEBD0460E3DF}" destId="{75138E20-F9D9-4991-A446-F08805833C01}"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01A048-2833-46E0-8351-9016242D799D}"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1C72B9BE-5788-41A7-8B1C-EC150B799686}">
      <dgm:prSet phldrT="[Text]" custT="1"/>
      <dgm:spPr/>
      <dgm:t>
        <a:bodyPr/>
        <a:lstStyle/>
        <a:p>
          <a:r>
            <a:rPr lang="en-US" sz="1800" dirty="0" smtClean="0">
              <a:latin typeface="Chivo Light"/>
              <a:ea typeface="Chivo Light"/>
              <a:cs typeface="Chivo Light"/>
              <a:sym typeface="Chivo Light"/>
            </a:rPr>
            <a:t>Refusing a participant’s enrollment based on </a:t>
          </a:r>
          <a:r>
            <a:rPr lang="en-US" sz="1800" b="1" dirty="0" smtClean="0">
              <a:latin typeface="Chivo Light"/>
              <a:ea typeface="Chivo Light"/>
              <a:cs typeface="Chivo Light"/>
              <a:sym typeface="Chivo Light"/>
            </a:rPr>
            <a:t>disability</a:t>
          </a:r>
          <a:endParaRPr lang="en-US" sz="1800" dirty="0"/>
        </a:p>
      </dgm:t>
    </dgm:pt>
    <dgm:pt modelId="{846D4217-8CD5-4702-BE9B-773AF60BB0FC}" type="parTrans" cxnId="{D69937C2-D29D-4BB3-B5D7-6AA774356CD9}">
      <dgm:prSet/>
      <dgm:spPr/>
      <dgm:t>
        <a:bodyPr/>
        <a:lstStyle/>
        <a:p>
          <a:endParaRPr lang="en-US">
            <a:solidFill>
              <a:schemeClr val="tx1"/>
            </a:solidFill>
          </a:endParaRPr>
        </a:p>
      </dgm:t>
    </dgm:pt>
    <dgm:pt modelId="{F06C9C70-80B8-4C54-B9C5-886D03CC9034}" type="sibTrans" cxnId="{D69937C2-D29D-4BB3-B5D7-6AA774356CD9}">
      <dgm:prSet/>
      <dgm:spPr/>
      <dgm:t>
        <a:bodyPr/>
        <a:lstStyle/>
        <a:p>
          <a:endParaRPr lang="en-US">
            <a:solidFill>
              <a:schemeClr val="tx1"/>
            </a:solidFill>
          </a:endParaRPr>
        </a:p>
      </dgm:t>
    </dgm:pt>
    <dgm:pt modelId="{AC2FD345-A319-476B-AF6D-0147345B27FF}">
      <dgm:prSet custT="1"/>
      <dgm:spPr/>
      <dgm:t>
        <a:bodyPr/>
        <a:lstStyle/>
        <a:p>
          <a:r>
            <a:rPr lang="en-US" sz="1800" smtClean="0">
              <a:latin typeface="Chivo Light"/>
              <a:ea typeface="Chivo Light"/>
              <a:cs typeface="Chivo Light"/>
              <a:sym typeface="Chivo Light"/>
            </a:rPr>
            <a:t>Failing to provide reasonable accommodations to disabled individuals</a:t>
          </a:r>
          <a:endParaRPr lang="en-US" sz="1800" dirty="0"/>
        </a:p>
      </dgm:t>
    </dgm:pt>
    <dgm:pt modelId="{3AAF56C2-8C0B-4CED-8651-EE097BE2AB1E}" type="parTrans" cxnId="{A6D0C3F5-D756-482D-92DF-E1E57D1BB397}">
      <dgm:prSet/>
      <dgm:spPr/>
      <dgm:t>
        <a:bodyPr/>
        <a:lstStyle/>
        <a:p>
          <a:endParaRPr lang="en-US">
            <a:solidFill>
              <a:schemeClr val="tx1"/>
            </a:solidFill>
          </a:endParaRPr>
        </a:p>
      </dgm:t>
    </dgm:pt>
    <dgm:pt modelId="{59D3E93B-990A-4158-B4F7-A2116BBAE652}" type="sibTrans" cxnId="{A6D0C3F5-D756-482D-92DF-E1E57D1BB397}">
      <dgm:prSet/>
      <dgm:spPr/>
      <dgm:t>
        <a:bodyPr/>
        <a:lstStyle/>
        <a:p>
          <a:endParaRPr lang="en-US">
            <a:solidFill>
              <a:schemeClr val="tx1"/>
            </a:solidFill>
          </a:endParaRPr>
        </a:p>
      </dgm:t>
    </dgm:pt>
    <dgm:pt modelId="{9849EFAA-E9BB-46FA-8FDB-76049DAB08C8}">
      <dgm:prSet custT="1"/>
      <dgm:spPr/>
      <dgm:t>
        <a:bodyPr/>
        <a:lstStyle/>
        <a:p>
          <a:r>
            <a:rPr lang="en-US" sz="1800" smtClean="0">
              <a:latin typeface="Chivo Light"/>
              <a:ea typeface="Chivo Light"/>
              <a:cs typeface="Chivo Light"/>
              <a:sym typeface="Chivo Light"/>
            </a:rPr>
            <a:t>Serving meals at a </a:t>
          </a:r>
          <a:r>
            <a:rPr lang="en-US" sz="1800" b="1" smtClean="0">
              <a:latin typeface="Chivo Light"/>
              <a:ea typeface="Chivo Light"/>
              <a:cs typeface="Chivo Light"/>
              <a:sym typeface="Chivo Light"/>
            </a:rPr>
            <a:t>time</a:t>
          </a:r>
          <a:r>
            <a:rPr lang="en-US" sz="1800" smtClean="0">
              <a:latin typeface="Chivo Light"/>
              <a:ea typeface="Chivo Light"/>
              <a:cs typeface="Chivo Light"/>
              <a:sym typeface="Chivo Light"/>
            </a:rPr>
            <a:t>, place, or manner that is discriminatory</a:t>
          </a:r>
          <a:endParaRPr lang="en-US" sz="1800" dirty="0"/>
        </a:p>
      </dgm:t>
    </dgm:pt>
    <dgm:pt modelId="{E60C3CA4-E149-40A2-88A6-DB53B1F38EA9}" type="parTrans" cxnId="{0E4F9FA9-CB68-4FCD-99F2-2019C3D72037}">
      <dgm:prSet/>
      <dgm:spPr/>
      <dgm:t>
        <a:bodyPr/>
        <a:lstStyle/>
        <a:p>
          <a:endParaRPr lang="en-US">
            <a:solidFill>
              <a:schemeClr val="tx1"/>
            </a:solidFill>
          </a:endParaRPr>
        </a:p>
      </dgm:t>
    </dgm:pt>
    <dgm:pt modelId="{016AD05E-2F1B-4CF2-B978-DF36846285FA}" type="sibTrans" cxnId="{0E4F9FA9-CB68-4FCD-99F2-2019C3D72037}">
      <dgm:prSet/>
      <dgm:spPr/>
      <dgm:t>
        <a:bodyPr/>
        <a:lstStyle/>
        <a:p>
          <a:endParaRPr lang="en-US">
            <a:solidFill>
              <a:schemeClr val="tx1"/>
            </a:solidFill>
          </a:endParaRPr>
        </a:p>
      </dgm:t>
    </dgm:pt>
    <dgm:pt modelId="{8C508ED8-CB4F-425D-9879-C52781CC95FF}">
      <dgm:prSet custT="1"/>
      <dgm:spPr/>
      <dgm:t>
        <a:bodyPr/>
        <a:lstStyle/>
        <a:p>
          <a:r>
            <a:rPr lang="en-US" sz="1800" smtClean="0">
              <a:latin typeface="Chivo Light"/>
              <a:ea typeface="Chivo Light"/>
              <a:cs typeface="Chivo Light"/>
              <a:sym typeface="Chivo Light"/>
            </a:rPr>
            <a:t>Selectively distributing applications</a:t>
          </a:r>
          <a:endParaRPr lang="en-US" sz="1800" dirty="0"/>
        </a:p>
      </dgm:t>
    </dgm:pt>
    <dgm:pt modelId="{4644D1E5-4BB6-4B08-A626-5B49BEF500C3}" type="parTrans" cxnId="{AEBDB703-AED1-4B0C-98CF-046AC090E775}">
      <dgm:prSet/>
      <dgm:spPr/>
      <dgm:t>
        <a:bodyPr/>
        <a:lstStyle/>
        <a:p>
          <a:endParaRPr lang="en-US">
            <a:solidFill>
              <a:schemeClr val="tx1"/>
            </a:solidFill>
          </a:endParaRPr>
        </a:p>
      </dgm:t>
    </dgm:pt>
    <dgm:pt modelId="{C2687C0E-EF05-42BB-8A6C-CAE20610E10E}" type="sibTrans" cxnId="{AEBDB703-AED1-4B0C-98CF-046AC090E775}">
      <dgm:prSet/>
      <dgm:spPr/>
      <dgm:t>
        <a:bodyPr/>
        <a:lstStyle/>
        <a:p>
          <a:endParaRPr lang="en-US">
            <a:solidFill>
              <a:schemeClr val="tx1"/>
            </a:solidFill>
          </a:endParaRPr>
        </a:p>
      </dgm:t>
    </dgm:pt>
    <dgm:pt modelId="{8704FFB4-20F3-481D-B1C7-A2B6AFC1CAA3}">
      <dgm:prSet custT="1"/>
      <dgm:spPr/>
      <dgm:t>
        <a:bodyPr/>
        <a:lstStyle/>
        <a:p>
          <a:r>
            <a:rPr lang="en-US" sz="1800" smtClean="0">
              <a:latin typeface="Chivo Light"/>
              <a:ea typeface="Chivo Light"/>
              <a:cs typeface="Chivo Light"/>
              <a:sym typeface="Chivo Light"/>
            </a:rPr>
            <a:t>Failing to provide the same eligibility criteria to all participants</a:t>
          </a:r>
          <a:endParaRPr lang="en-US" sz="1800" dirty="0"/>
        </a:p>
      </dgm:t>
    </dgm:pt>
    <dgm:pt modelId="{8C5A6CE6-9023-40D3-A3B1-8604122086AC}" type="parTrans" cxnId="{2F4EB7D0-6AAA-4168-91C4-4091D444FA5E}">
      <dgm:prSet/>
      <dgm:spPr/>
      <dgm:t>
        <a:bodyPr/>
        <a:lstStyle/>
        <a:p>
          <a:endParaRPr lang="en-US">
            <a:solidFill>
              <a:schemeClr val="tx1"/>
            </a:solidFill>
          </a:endParaRPr>
        </a:p>
      </dgm:t>
    </dgm:pt>
    <dgm:pt modelId="{0ABC63FB-73D7-4E64-974A-EDB45C4ACB35}" type="sibTrans" cxnId="{2F4EB7D0-6AAA-4168-91C4-4091D444FA5E}">
      <dgm:prSet/>
      <dgm:spPr/>
      <dgm:t>
        <a:bodyPr/>
        <a:lstStyle/>
        <a:p>
          <a:endParaRPr lang="en-US">
            <a:solidFill>
              <a:schemeClr val="tx1"/>
            </a:solidFill>
          </a:endParaRPr>
        </a:p>
      </dgm:t>
    </dgm:pt>
    <dgm:pt modelId="{C3A57DD0-ACBD-4471-AC24-A8D9EB9F71B4}" type="pres">
      <dgm:prSet presAssocID="{2101A048-2833-46E0-8351-9016242D799D}" presName="linear" presStyleCnt="0">
        <dgm:presLayoutVars>
          <dgm:dir/>
          <dgm:animLvl val="lvl"/>
          <dgm:resizeHandles val="exact"/>
        </dgm:presLayoutVars>
      </dgm:prSet>
      <dgm:spPr/>
      <dgm:t>
        <a:bodyPr/>
        <a:lstStyle/>
        <a:p>
          <a:endParaRPr lang="en-US"/>
        </a:p>
      </dgm:t>
    </dgm:pt>
    <dgm:pt modelId="{6771F39F-5A4D-4309-B28F-8AF45391ADF6}" type="pres">
      <dgm:prSet presAssocID="{1C72B9BE-5788-41A7-8B1C-EC150B799686}" presName="parentLin" presStyleCnt="0"/>
      <dgm:spPr/>
      <dgm:t>
        <a:bodyPr/>
        <a:lstStyle/>
        <a:p>
          <a:endParaRPr lang="en-US"/>
        </a:p>
      </dgm:t>
    </dgm:pt>
    <dgm:pt modelId="{015DD9DF-B941-44B5-B00D-E1CAC2AFEAF6}" type="pres">
      <dgm:prSet presAssocID="{1C72B9BE-5788-41A7-8B1C-EC150B799686}" presName="parentLeftMargin" presStyleLbl="node1" presStyleIdx="0" presStyleCnt="5"/>
      <dgm:spPr/>
      <dgm:t>
        <a:bodyPr/>
        <a:lstStyle/>
        <a:p>
          <a:endParaRPr lang="en-US"/>
        </a:p>
      </dgm:t>
    </dgm:pt>
    <dgm:pt modelId="{C70E91CE-A596-4D03-9D95-A23A9894716F}" type="pres">
      <dgm:prSet presAssocID="{1C72B9BE-5788-41A7-8B1C-EC150B799686}" presName="parentText" presStyleLbl="node1" presStyleIdx="0" presStyleCnt="5" custScaleX="101710" custScaleY="234228">
        <dgm:presLayoutVars>
          <dgm:chMax val="0"/>
          <dgm:bulletEnabled val="1"/>
        </dgm:presLayoutVars>
      </dgm:prSet>
      <dgm:spPr/>
      <dgm:t>
        <a:bodyPr/>
        <a:lstStyle/>
        <a:p>
          <a:endParaRPr lang="en-US"/>
        </a:p>
      </dgm:t>
    </dgm:pt>
    <dgm:pt modelId="{B14E7A60-BD98-45D0-83FD-9CC05746EFBF}" type="pres">
      <dgm:prSet presAssocID="{1C72B9BE-5788-41A7-8B1C-EC150B799686}" presName="negativeSpace" presStyleCnt="0"/>
      <dgm:spPr/>
      <dgm:t>
        <a:bodyPr/>
        <a:lstStyle/>
        <a:p>
          <a:endParaRPr lang="en-US"/>
        </a:p>
      </dgm:t>
    </dgm:pt>
    <dgm:pt modelId="{7BA1B826-9DCD-4F03-9E93-01555BAB5C21}" type="pres">
      <dgm:prSet presAssocID="{1C72B9BE-5788-41A7-8B1C-EC150B799686}" presName="childText" presStyleLbl="conFgAcc1" presStyleIdx="0" presStyleCnt="5" custScaleX="78597" custScaleY="161270" custLinFactY="-50261" custLinFactNeighborX="160" custLinFactNeighborY="-100000">
        <dgm:presLayoutVars>
          <dgm:bulletEnabled val="1"/>
        </dgm:presLayoutVars>
      </dgm:prSet>
      <dgm:spPr/>
      <dgm:t>
        <a:bodyPr/>
        <a:lstStyle/>
        <a:p>
          <a:endParaRPr lang="en-US"/>
        </a:p>
      </dgm:t>
    </dgm:pt>
    <dgm:pt modelId="{04B3A08D-CEAA-4BDB-9175-CE1AA5F57A6E}" type="pres">
      <dgm:prSet presAssocID="{F06C9C70-80B8-4C54-B9C5-886D03CC9034}" presName="spaceBetweenRectangles" presStyleCnt="0"/>
      <dgm:spPr/>
      <dgm:t>
        <a:bodyPr/>
        <a:lstStyle/>
        <a:p>
          <a:endParaRPr lang="en-US"/>
        </a:p>
      </dgm:t>
    </dgm:pt>
    <dgm:pt modelId="{42E9A7E5-5812-48B0-9864-3727BC088A3F}" type="pres">
      <dgm:prSet presAssocID="{AC2FD345-A319-476B-AF6D-0147345B27FF}" presName="parentLin" presStyleCnt="0"/>
      <dgm:spPr/>
      <dgm:t>
        <a:bodyPr/>
        <a:lstStyle/>
        <a:p>
          <a:endParaRPr lang="en-US"/>
        </a:p>
      </dgm:t>
    </dgm:pt>
    <dgm:pt modelId="{27FB64A6-5031-4B32-B306-6117695CF8B7}" type="pres">
      <dgm:prSet presAssocID="{AC2FD345-A319-476B-AF6D-0147345B27FF}" presName="parentLeftMargin" presStyleLbl="node1" presStyleIdx="0" presStyleCnt="5" custScaleY="307515"/>
      <dgm:spPr/>
      <dgm:t>
        <a:bodyPr/>
        <a:lstStyle/>
        <a:p>
          <a:endParaRPr lang="en-US"/>
        </a:p>
      </dgm:t>
    </dgm:pt>
    <dgm:pt modelId="{9E1AAD7A-0241-4ED2-A55B-3914127B1C62}" type="pres">
      <dgm:prSet presAssocID="{AC2FD345-A319-476B-AF6D-0147345B27FF}" presName="parentText" presStyleLbl="node1" presStyleIdx="1" presStyleCnt="5" custScaleX="101710" custScaleY="234228">
        <dgm:presLayoutVars>
          <dgm:chMax val="0"/>
          <dgm:bulletEnabled val="1"/>
        </dgm:presLayoutVars>
      </dgm:prSet>
      <dgm:spPr/>
      <dgm:t>
        <a:bodyPr/>
        <a:lstStyle/>
        <a:p>
          <a:endParaRPr lang="en-US"/>
        </a:p>
      </dgm:t>
    </dgm:pt>
    <dgm:pt modelId="{FFBE5AFE-9292-4DD1-A09F-DCF774A95596}" type="pres">
      <dgm:prSet presAssocID="{AC2FD345-A319-476B-AF6D-0147345B27FF}" presName="negativeSpace" presStyleCnt="0"/>
      <dgm:spPr/>
      <dgm:t>
        <a:bodyPr/>
        <a:lstStyle/>
        <a:p>
          <a:endParaRPr lang="en-US"/>
        </a:p>
      </dgm:t>
    </dgm:pt>
    <dgm:pt modelId="{E2B11891-4873-4BFC-83A6-6937D6580912}" type="pres">
      <dgm:prSet presAssocID="{AC2FD345-A319-476B-AF6D-0147345B27FF}" presName="childText" presStyleLbl="conFgAcc1" presStyleIdx="1" presStyleCnt="5" custScaleX="78597" custScaleY="161270" custLinFactY="-50261" custLinFactNeighborX="160" custLinFactNeighborY="-100000">
        <dgm:presLayoutVars>
          <dgm:bulletEnabled val="1"/>
        </dgm:presLayoutVars>
      </dgm:prSet>
      <dgm:spPr/>
      <dgm:t>
        <a:bodyPr/>
        <a:lstStyle/>
        <a:p>
          <a:endParaRPr lang="en-US"/>
        </a:p>
      </dgm:t>
    </dgm:pt>
    <dgm:pt modelId="{19A0D4E7-6518-44DB-A58F-71BA57AFFA2D}" type="pres">
      <dgm:prSet presAssocID="{59D3E93B-990A-4158-B4F7-A2116BBAE652}" presName="spaceBetweenRectangles" presStyleCnt="0"/>
      <dgm:spPr/>
      <dgm:t>
        <a:bodyPr/>
        <a:lstStyle/>
        <a:p>
          <a:endParaRPr lang="en-US"/>
        </a:p>
      </dgm:t>
    </dgm:pt>
    <dgm:pt modelId="{A799DF1A-1DE6-4605-9EA4-9F6021126D89}" type="pres">
      <dgm:prSet presAssocID="{9849EFAA-E9BB-46FA-8FDB-76049DAB08C8}" presName="parentLin" presStyleCnt="0"/>
      <dgm:spPr/>
      <dgm:t>
        <a:bodyPr/>
        <a:lstStyle/>
        <a:p>
          <a:endParaRPr lang="en-US"/>
        </a:p>
      </dgm:t>
    </dgm:pt>
    <dgm:pt modelId="{71C1F685-4E95-4046-957A-7A1EF3FF1724}" type="pres">
      <dgm:prSet presAssocID="{9849EFAA-E9BB-46FA-8FDB-76049DAB08C8}" presName="parentLeftMargin" presStyleLbl="node1" presStyleIdx="1" presStyleCnt="5" custScaleY="307515"/>
      <dgm:spPr/>
      <dgm:t>
        <a:bodyPr/>
        <a:lstStyle/>
        <a:p>
          <a:endParaRPr lang="en-US"/>
        </a:p>
      </dgm:t>
    </dgm:pt>
    <dgm:pt modelId="{7D548617-0A5A-48BA-87AF-ECE48B5CCD72}" type="pres">
      <dgm:prSet presAssocID="{9849EFAA-E9BB-46FA-8FDB-76049DAB08C8}" presName="parentText" presStyleLbl="node1" presStyleIdx="2" presStyleCnt="5" custScaleX="101710" custScaleY="234228">
        <dgm:presLayoutVars>
          <dgm:chMax val="0"/>
          <dgm:bulletEnabled val="1"/>
        </dgm:presLayoutVars>
      </dgm:prSet>
      <dgm:spPr/>
      <dgm:t>
        <a:bodyPr/>
        <a:lstStyle/>
        <a:p>
          <a:endParaRPr lang="en-US"/>
        </a:p>
      </dgm:t>
    </dgm:pt>
    <dgm:pt modelId="{A04795AB-A58A-418B-97C7-FDE9CF9C0FEB}" type="pres">
      <dgm:prSet presAssocID="{9849EFAA-E9BB-46FA-8FDB-76049DAB08C8}" presName="negativeSpace" presStyleCnt="0"/>
      <dgm:spPr/>
      <dgm:t>
        <a:bodyPr/>
        <a:lstStyle/>
        <a:p>
          <a:endParaRPr lang="en-US"/>
        </a:p>
      </dgm:t>
    </dgm:pt>
    <dgm:pt modelId="{D6453F6E-467D-40E3-8BF7-2195F5D248D7}" type="pres">
      <dgm:prSet presAssocID="{9849EFAA-E9BB-46FA-8FDB-76049DAB08C8}" presName="childText" presStyleLbl="conFgAcc1" presStyleIdx="2" presStyleCnt="5" custScaleX="78597" custScaleY="161270" custLinFactY="-50261" custLinFactNeighborX="160" custLinFactNeighborY="-100000">
        <dgm:presLayoutVars>
          <dgm:bulletEnabled val="1"/>
        </dgm:presLayoutVars>
      </dgm:prSet>
      <dgm:spPr/>
      <dgm:t>
        <a:bodyPr/>
        <a:lstStyle/>
        <a:p>
          <a:endParaRPr lang="en-US"/>
        </a:p>
      </dgm:t>
    </dgm:pt>
    <dgm:pt modelId="{B2F35A22-B565-4726-853C-A85D20225572}" type="pres">
      <dgm:prSet presAssocID="{016AD05E-2F1B-4CF2-B978-DF36846285FA}" presName="spaceBetweenRectangles" presStyleCnt="0"/>
      <dgm:spPr/>
      <dgm:t>
        <a:bodyPr/>
        <a:lstStyle/>
        <a:p>
          <a:endParaRPr lang="en-US"/>
        </a:p>
      </dgm:t>
    </dgm:pt>
    <dgm:pt modelId="{8DBBA10A-CEF9-4093-9320-BD56DA66F205}" type="pres">
      <dgm:prSet presAssocID="{8C508ED8-CB4F-425D-9879-C52781CC95FF}" presName="parentLin" presStyleCnt="0"/>
      <dgm:spPr/>
      <dgm:t>
        <a:bodyPr/>
        <a:lstStyle/>
        <a:p>
          <a:endParaRPr lang="en-US"/>
        </a:p>
      </dgm:t>
    </dgm:pt>
    <dgm:pt modelId="{AC56C4DA-E38E-4259-BFF6-0932FBB90763}" type="pres">
      <dgm:prSet presAssocID="{8C508ED8-CB4F-425D-9879-C52781CC95FF}" presName="parentLeftMargin" presStyleLbl="node1" presStyleIdx="2" presStyleCnt="5" custScaleY="307515"/>
      <dgm:spPr/>
      <dgm:t>
        <a:bodyPr/>
        <a:lstStyle/>
        <a:p>
          <a:endParaRPr lang="en-US"/>
        </a:p>
      </dgm:t>
    </dgm:pt>
    <dgm:pt modelId="{3B5B8A22-7847-42EF-8187-8FA2EC19314F}" type="pres">
      <dgm:prSet presAssocID="{8C508ED8-CB4F-425D-9879-C52781CC95FF}" presName="parentText" presStyleLbl="node1" presStyleIdx="3" presStyleCnt="5" custScaleX="101710" custScaleY="234228">
        <dgm:presLayoutVars>
          <dgm:chMax val="0"/>
          <dgm:bulletEnabled val="1"/>
        </dgm:presLayoutVars>
      </dgm:prSet>
      <dgm:spPr/>
      <dgm:t>
        <a:bodyPr/>
        <a:lstStyle/>
        <a:p>
          <a:endParaRPr lang="en-US"/>
        </a:p>
      </dgm:t>
    </dgm:pt>
    <dgm:pt modelId="{5BC64313-A7D9-4F3D-8F44-3CC5D2E59A14}" type="pres">
      <dgm:prSet presAssocID="{8C508ED8-CB4F-425D-9879-C52781CC95FF}" presName="negativeSpace" presStyleCnt="0"/>
      <dgm:spPr/>
      <dgm:t>
        <a:bodyPr/>
        <a:lstStyle/>
        <a:p>
          <a:endParaRPr lang="en-US"/>
        </a:p>
      </dgm:t>
    </dgm:pt>
    <dgm:pt modelId="{E5C261B3-4548-4FE3-9BCF-9AFA7609B704}" type="pres">
      <dgm:prSet presAssocID="{8C508ED8-CB4F-425D-9879-C52781CC95FF}" presName="childText" presStyleLbl="conFgAcc1" presStyleIdx="3" presStyleCnt="5" custScaleX="78597" custScaleY="161270" custLinFactY="-50261" custLinFactNeighborX="160" custLinFactNeighborY="-100000">
        <dgm:presLayoutVars>
          <dgm:bulletEnabled val="1"/>
        </dgm:presLayoutVars>
      </dgm:prSet>
      <dgm:spPr/>
      <dgm:t>
        <a:bodyPr/>
        <a:lstStyle/>
        <a:p>
          <a:endParaRPr lang="en-US"/>
        </a:p>
      </dgm:t>
    </dgm:pt>
    <dgm:pt modelId="{B99B610F-633B-4724-9A77-D04BE1F2B9EE}" type="pres">
      <dgm:prSet presAssocID="{C2687C0E-EF05-42BB-8A6C-CAE20610E10E}" presName="spaceBetweenRectangles" presStyleCnt="0"/>
      <dgm:spPr/>
      <dgm:t>
        <a:bodyPr/>
        <a:lstStyle/>
        <a:p>
          <a:endParaRPr lang="en-US"/>
        </a:p>
      </dgm:t>
    </dgm:pt>
    <dgm:pt modelId="{9799B42B-660D-41C4-B2C4-DB9923539090}" type="pres">
      <dgm:prSet presAssocID="{8704FFB4-20F3-481D-B1C7-A2B6AFC1CAA3}" presName="parentLin" presStyleCnt="0"/>
      <dgm:spPr/>
      <dgm:t>
        <a:bodyPr/>
        <a:lstStyle/>
        <a:p>
          <a:endParaRPr lang="en-US"/>
        </a:p>
      </dgm:t>
    </dgm:pt>
    <dgm:pt modelId="{EF6BBDD2-2F1F-4AA7-A482-A6E497F32576}" type="pres">
      <dgm:prSet presAssocID="{8704FFB4-20F3-481D-B1C7-A2B6AFC1CAA3}" presName="parentLeftMargin" presStyleLbl="node1" presStyleIdx="3" presStyleCnt="5" custScaleY="307515"/>
      <dgm:spPr/>
      <dgm:t>
        <a:bodyPr/>
        <a:lstStyle/>
        <a:p>
          <a:endParaRPr lang="en-US"/>
        </a:p>
      </dgm:t>
    </dgm:pt>
    <dgm:pt modelId="{E219ED2A-95DA-4C04-AA76-074293CA2FDA}" type="pres">
      <dgm:prSet presAssocID="{8704FFB4-20F3-481D-B1C7-A2B6AFC1CAA3}" presName="parentText" presStyleLbl="node1" presStyleIdx="4" presStyleCnt="5" custScaleX="101710" custScaleY="234228" custLinFactNeighborX="9351" custLinFactNeighborY="12842">
        <dgm:presLayoutVars>
          <dgm:chMax val="0"/>
          <dgm:bulletEnabled val="1"/>
        </dgm:presLayoutVars>
      </dgm:prSet>
      <dgm:spPr/>
      <dgm:t>
        <a:bodyPr/>
        <a:lstStyle/>
        <a:p>
          <a:endParaRPr lang="en-US"/>
        </a:p>
      </dgm:t>
    </dgm:pt>
    <dgm:pt modelId="{37F5AFC1-75A4-4257-8F79-A7CEA6F8A276}" type="pres">
      <dgm:prSet presAssocID="{8704FFB4-20F3-481D-B1C7-A2B6AFC1CAA3}" presName="negativeSpace" presStyleCnt="0"/>
      <dgm:spPr/>
      <dgm:t>
        <a:bodyPr/>
        <a:lstStyle/>
        <a:p>
          <a:endParaRPr lang="en-US"/>
        </a:p>
      </dgm:t>
    </dgm:pt>
    <dgm:pt modelId="{D11083CC-D021-4DFF-9B8B-2F3D67AB87DB}" type="pres">
      <dgm:prSet presAssocID="{8704FFB4-20F3-481D-B1C7-A2B6AFC1CAA3}" presName="childText" presStyleLbl="conFgAcc1" presStyleIdx="4" presStyleCnt="5" custScaleX="78597" custScaleY="161270" custLinFactY="-8918" custLinFactNeighborX="316" custLinFactNeighborY="-100000">
        <dgm:presLayoutVars>
          <dgm:bulletEnabled val="1"/>
        </dgm:presLayoutVars>
      </dgm:prSet>
      <dgm:spPr/>
      <dgm:t>
        <a:bodyPr/>
        <a:lstStyle/>
        <a:p>
          <a:endParaRPr lang="en-US"/>
        </a:p>
      </dgm:t>
    </dgm:pt>
  </dgm:ptLst>
  <dgm:cxnLst>
    <dgm:cxn modelId="{AEBDB703-AED1-4B0C-98CF-046AC090E775}" srcId="{2101A048-2833-46E0-8351-9016242D799D}" destId="{8C508ED8-CB4F-425D-9879-C52781CC95FF}" srcOrd="3" destOrd="0" parTransId="{4644D1E5-4BB6-4B08-A626-5B49BEF500C3}" sibTransId="{C2687C0E-EF05-42BB-8A6C-CAE20610E10E}"/>
    <dgm:cxn modelId="{F87BC27C-7AFA-4849-A83E-557F2E5E8D25}" type="presOf" srcId="{9849EFAA-E9BB-46FA-8FDB-76049DAB08C8}" destId="{71C1F685-4E95-4046-957A-7A1EF3FF1724}" srcOrd="0" destOrd="0" presId="urn:microsoft.com/office/officeart/2005/8/layout/list1"/>
    <dgm:cxn modelId="{44480B3A-90CD-48D1-A375-9C473BDF1783}" type="presOf" srcId="{1C72B9BE-5788-41A7-8B1C-EC150B799686}" destId="{015DD9DF-B941-44B5-B00D-E1CAC2AFEAF6}" srcOrd="0" destOrd="0" presId="urn:microsoft.com/office/officeart/2005/8/layout/list1"/>
    <dgm:cxn modelId="{C4F39AF5-4837-4DC7-9D43-6F53FF274BF0}" type="presOf" srcId="{AC2FD345-A319-476B-AF6D-0147345B27FF}" destId="{9E1AAD7A-0241-4ED2-A55B-3914127B1C62}" srcOrd="1" destOrd="0" presId="urn:microsoft.com/office/officeart/2005/8/layout/list1"/>
    <dgm:cxn modelId="{4053EE62-60D5-4C16-82CF-A7B4F4B0D731}" type="presOf" srcId="{8C508ED8-CB4F-425D-9879-C52781CC95FF}" destId="{3B5B8A22-7847-42EF-8187-8FA2EC19314F}" srcOrd="1" destOrd="0" presId="urn:microsoft.com/office/officeart/2005/8/layout/list1"/>
    <dgm:cxn modelId="{D69937C2-D29D-4BB3-B5D7-6AA774356CD9}" srcId="{2101A048-2833-46E0-8351-9016242D799D}" destId="{1C72B9BE-5788-41A7-8B1C-EC150B799686}" srcOrd="0" destOrd="0" parTransId="{846D4217-8CD5-4702-BE9B-773AF60BB0FC}" sibTransId="{F06C9C70-80B8-4C54-B9C5-886D03CC9034}"/>
    <dgm:cxn modelId="{0E4F9FA9-CB68-4FCD-99F2-2019C3D72037}" srcId="{2101A048-2833-46E0-8351-9016242D799D}" destId="{9849EFAA-E9BB-46FA-8FDB-76049DAB08C8}" srcOrd="2" destOrd="0" parTransId="{E60C3CA4-E149-40A2-88A6-DB53B1F38EA9}" sibTransId="{016AD05E-2F1B-4CF2-B978-DF36846285FA}"/>
    <dgm:cxn modelId="{2F4EB7D0-6AAA-4168-91C4-4091D444FA5E}" srcId="{2101A048-2833-46E0-8351-9016242D799D}" destId="{8704FFB4-20F3-481D-B1C7-A2B6AFC1CAA3}" srcOrd="4" destOrd="0" parTransId="{8C5A6CE6-9023-40D3-A3B1-8604122086AC}" sibTransId="{0ABC63FB-73D7-4E64-974A-EDB45C4ACB35}"/>
    <dgm:cxn modelId="{640AE45D-C23A-463C-A703-D7E74F2FDD77}" type="presOf" srcId="{8704FFB4-20F3-481D-B1C7-A2B6AFC1CAA3}" destId="{E219ED2A-95DA-4C04-AA76-074293CA2FDA}" srcOrd="1" destOrd="0" presId="urn:microsoft.com/office/officeart/2005/8/layout/list1"/>
    <dgm:cxn modelId="{88EC2F9E-42A5-4AB3-8D5D-D2B2ECF4113B}" type="presOf" srcId="{9849EFAA-E9BB-46FA-8FDB-76049DAB08C8}" destId="{7D548617-0A5A-48BA-87AF-ECE48B5CCD72}" srcOrd="1" destOrd="0" presId="urn:microsoft.com/office/officeart/2005/8/layout/list1"/>
    <dgm:cxn modelId="{BB8D8D75-3D9D-421F-8932-A01D307F1F9E}" type="presOf" srcId="{1C72B9BE-5788-41A7-8B1C-EC150B799686}" destId="{C70E91CE-A596-4D03-9D95-A23A9894716F}" srcOrd="1" destOrd="0" presId="urn:microsoft.com/office/officeart/2005/8/layout/list1"/>
    <dgm:cxn modelId="{A48B7DE5-EB2B-45F9-B0EC-1FB7C091FA9A}" type="presOf" srcId="{AC2FD345-A319-476B-AF6D-0147345B27FF}" destId="{27FB64A6-5031-4B32-B306-6117695CF8B7}" srcOrd="0" destOrd="0" presId="urn:microsoft.com/office/officeart/2005/8/layout/list1"/>
    <dgm:cxn modelId="{D2661DA8-689D-4685-B706-AB8E1C7F6D06}" type="presOf" srcId="{2101A048-2833-46E0-8351-9016242D799D}" destId="{C3A57DD0-ACBD-4471-AC24-A8D9EB9F71B4}" srcOrd="0" destOrd="0" presId="urn:microsoft.com/office/officeart/2005/8/layout/list1"/>
    <dgm:cxn modelId="{01F44D91-89A8-4EFC-9119-675F583D95DE}" type="presOf" srcId="{8704FFB4-20F3-481D-B1C7-A2B6AFC1CAA3}" destId="{EF6BBDD2-2F1F-4AA7-A482-A6E497F32576}" srcOrd="0" destOrd="0" presId="urn:microsoft.com/office/officeart/2005/8/layout/list1"/>
    <dgm:cxn modelId="{46C84992-DE0E-4878-8BB4-AE6378F6E121}" type="presOf" srcId="{8C508ED8-CB4F-425D-9879-C52781CC95FF}" destId="{AC56C4DA-E38E-4259-BFF6-0932FBB90763}" srcOrd="0" destOrd="0" presId="urn:microsoft.com/office/officeart/2005/8/layout/list1"/>
    <dgm:cxn modelId="{A6D0C3F5-D756-482D-92DF-E1E57D1BB397}" srcId="{2101A048-2833-46E0-8351-9016242D799D}" destId="{AC2FD345-A319-476B-AF6D-0147345B27FF}" srcOrd="1" destOrd="0" parTransId="{3AAF56C2-8C0B-4CED-8651-EE097BE2AB1E}" sibTransId="{59D3E93B-990A-4158-B4F7-A2116BBAE652}"/>
    <dgm:cxn modelId="{49A4251B-53BE-43FB-AD47-A7BEDE0226BC}" type="presParOf" srcId="{C3A57DD0-ACBD-4471-AC24-A8D9EB9F71B4}" destId="{6771F39F-5A4D-4309-B28F-8AF45391ADF6}" srcOrd="0" destOrd="0" presId="urn:microsoft.com/office/officeart/2005/8/layout/list1"/>
    <dgm:cxn modelId="{B7DFB8CA-D4EC-499E-B0BE-FBE3C11F9D01}" type="presParOf" srcId="{6771F39F-5A4D-4309-B28F-8AF45391ADF6}" destId="{015DD9DF-B941-44B5-B00D-E1CAC2AFEAF6}" srcOrd="0" destOrd="0" presId="urn:microsoft.com/office/officeart/2005/8/layout/list1"/>
    <dgm:cxn modelId="{C12DF825-9038-4DAF-A4A5-B302947FBB33}" type="presParOf" srcId="{6771F39F-5A4D-4309-B28F-8AF45391ADF6}" destId="{C70E91CE-A596-4D03-9D95-A23A9894716F}" srcOrd="1" destOrd="0" presId="urn:microsoft.com/office/officeart/2005/8/layout/list1"/>
    <dgm:cxn modelId="{CC9F11FC-187D-46A4-A3F4-F541A778ABA4}" type="presParOf" srcId="{C3A57DD0-ACBD-4471-AC24-A8D9EB9F71B4}" destId="{B14E7A60-BD98-45D0-83FD-9CC05746EFBF}" srcOrd="1" destOrd="0" presId="urn:microsoft.com/office/officeart/2005/8/layout/list1"/>
    <dgm:cxn modelId="{A50B501F-D736-4BF8-9CBC-A94CAA18C36A}" type="presParOf" srcId="{C3A57DD0-ACBD-4471-AC24-A8D9EB9F71B4}" destId="{7BA1B826-9DCD-4F03-9E93-01555BAB5C21}" srcOrd="2" destOrd="0" presId="urn:microsoft.com/office/officeart/2005/8/layout/list1"/>
    <dgm:cxn modelId="{45BA0698-AA38-43BF-A7CB-2D10E4B9B1AF}" type="presParOf" srcId="{C3A57DD0-ACBD-4471-AC24-A8D9EB9F71B4}" destId="{04B3A08D-CEAA-4BDB-9175-CE1AA5F57A6E}" srcOrd="3" destOrd="0" presId="urn:microsoft.com/office/officeart/2005/8/layout/list1"/>
    <dgm:cxn modelId="{3D010632-FBB9-429D-A368-9605CB5C945C}" type="presParOf" srcId="{C3A57DD0-ACBD-4471-AC24-A8D9EB9F71B4}" destId="{42E9A7E5-5812-48B0-9864-3727BC088A3F}" srcOrd="4" destOrd="0" presId="urn:microsoft.com/office/officeart/2005/8/layout/list1"/>
    <dgm:cxn modelId="{98ED1119-DEB5-46DC-9F16-9989BC453497}" type="presParOf" srcId="{42E9A7E5-5812-48B0-9864-3727BC088A3F}" destId="{27FB64A6-5031-4B32-B306-6117695CF8B7}" srcOrd="0" destOrd="0" presId="urn:microsoft.com/office/officeart/2005/8/layout/list1"/>
    <dgm:cxn modelId="{5F10C8B8-678E-4B8F-9893-E20927035BC5}" type="presParOf" srcId="{42E9A7E5-5812-48B0-9864-3727BC088A3F}" destId="{9E1AAD7A-0241-4ED2-A55B-3914127B1C62}" srcOrd="1" destOrd="0" presId="urn:microsoft.com/office/officeart/2005/8/layout/list1"/>
    <dgm:cxn modelId="{FC68C737-5CD3-4AAE-A8E8-3DA58E8D0E31}" type="presParOf" srcId="{C3A57DD0-ACBD-4471-AC24-A8D9EB9F71B4}" destId="{FFBE5AFE-9292-4DD1-A09F-DCF774A95596}" srcOrd="5" destOrd="0" presId="urn:microsoft.com/office/officeart/2005/8/layout/list1"/>
    <dgm:cxn modelId="{4253DAC7-83C4-4647-9BB7-A76529D4E0DE}" type="presParOf" srcId="{C3A57DD0-ACBD-4471-AC24-A8D9EB9F71B4}" destId="{E2B11891-4873-4BFC-83A6-6937D6580912}" srcOrd="6" destOrd="0" presId="urn:microsoft.com/office/officeart/2005/8/layout/list1"/>
    <dgm:cxn modelId="{8D798C8B-DCBF-4E13-8CA0-42C43A968BFB}" type="presParOf" srcId="{C3A57DD0-ACBD-4471-AC24-A8D9EB9F71B4}" destId="{19A0D4E7-6518-44DB-A58F-71BA57AFFA2D}" srcOrd="7" destOrd="0" presId="urn:microsoft.com/office/officeart/2005/8/layout/list1"/>
    <dgm:cxn modelId="{9019B6E6-D7C3-43E6-BE49-1D6D31541715}" type="presParOf" srcId="{C3A57DD0-ACBD-4471-AC24-A8D9EB9F71B4}" destId="{A799DF1A-1DE6-4605-9EA4-9F6021126D89}" srcOrd="8" destOrd="0" presId="urn:microsoft.com/office/officeart/2005/8/layout/list1"/>
    <dgm:cxn modelId="{E52D14C9-9C15-48B6-871C-0FA38EC2D047}" type="presParOf" srcId="{A799DF1A-1DE6-4605-9EA4-9F6021126D89}" destId="{71C1F685-4E95-4046-957A-7A1EF3FF1724}" srcOrd="0" destOrd="0" presId="urn:microsoft.com/office/officeart/2005/8/layout/list1"/>
    <dgm:cxn modelId="{C9FFA3AC-D494-4BC5-B76B-6BCB6EF70DB1}" type="presParOf" srcId="{A799DF1A-1DE6-4605-9EA4-9F6021126D89}" destId="{7D548617-0A5A-48BA-87AF-ECE48B5CCD72}" srcOrd="1" destOrd="0" presId="urn:microsoft.com/office/officeart/2005/8/layout/list1"/>
    <dgm:cxn modelId="{3311CBC8-6694-4CE7-8512-0EB24B807419}" type="presParOf" srcId="{C3A57DD0-ACBD-4471-AC24-A8D9EB9F71B4}" destId="{A04795AB-A58A-418B-97C7-FDE9CF9C0FEB}" srcOrd="9" destOrd="0" presId="urn:microsoft.com/office/officeart/2005/8/layout/list1"/>
    <dgm:cxn modelId="{C6FFA8A3-548A-46B4-B8A8-BD1CEF333866}" type="presParOf" srcId="{C3A57DD0-ACBD-4471-AC24-A8D9EB9F71B4}" destId="{D6453F6E-467D-40E3-8BF7-2195F5D248D7}" srcOrd="10" destOrd="0" presId="urn:microsoft.com/office/officeart/2005/8/layout/list1"/>
    <dgm:cxn modelId="{296E675A-4185-4E5E-B6A0-60C19741B9D7}" type="presParOf" srcId="{C3A57DD0-ACBD-4471-AC24-A8D9EB9F71B4}" destId="{B2F35A22-B565-4726-853C-A85D20225572}" srcOrd="11" destOrd="0" presId="urn:microsoft.com/office/officeart/2005/8/layout/list1"/>
    <dgm:cxn modelId="{5362F0C7-48DA-4D8E-926B-47631581AFA1}" type="presParOf" srcId="{C3A57DD0-ACBD-4471-AC24-A8D9EB9F71B4}" destId="{8DBBA10A-CEF9-4093-9320-BD56DA66F205}" srcOrd="12" destOrd="0" presId="urn:microsoft.com/office/officeart/2005/8/layout/list1"/>
    <dgm:cxn modelId="{12618DA1-2DEB-412C-A37D-0FCA71D522C9}" type="presParOf" srcId="{8DBBA10A-CEF9-4093-9320-BD56DA66F205}" destId="{AC56C4DA-E38E-4259-BFF6-0932FBB90763}" srcOrd="0" destOrd="0" presId="urn:microsoft.com/office/officeart/2005/8/layout/list1"/>
    <dgm:cxn modelId="{94A27BD6-2923-4125-B85C-055A954CF22F}" type="presParOf" srcId="{8DBBA10A-CEF9-4093-9320-BD56DA66F205}" destId="{3B5B8A22-7847-42EF-8187-8FA2EC19314F}" srcOrd="1" destOrd="0" presId="urn:microsoft.com/office/officeart/2005/8/layout/list1"/>
    <dgm:cxn modelId="{9B80A5AA-A809-4A44-AEC6-C8FF1F80408D}" type="presParOf" srcId="{C3A57DD0-ACBD-4471-AC24-A8D9EB9F71B4}" destId="{5BC64313-A7D9-4F3D-8F44-3CC5D2E59A14}" srcOrd="13" destOrd="0" presId="urn:microsoft.com/office/officeart/2005/8/layout/list1"/>
    <dgm:cxn modelId="{0818EBE3-03C0-4F9D-AF07-7D59B302E0B4}" type="presParOf" srcId="{C3A57DD0-ACBD-4471-AC24-A8D9EB9F71B4}" destId="{E5C261B3-4548-4FE3-9BCF-9AFA7609B704}" srcOrd="14" destOrd="0" presId="urn:microsoft.com/office/officeart/2005/8/layout/list1"/>
    <dgm:cxn modelId="{C8DC7FA4-AB1E-4463-9951-CAE9AAF83F2F}" type="presParOf" srcId="{C3A57DD0-ACBD-4471-AC24-A8D9EB9F71B4}" destId="{B99B610F-633B-4724-9A77-D04BE1F2B9EE}" srcOrd="15" destOrd="0" presId="urn:microsoft.com/office/officeart/2005/8/layout/list1"/>
    <dgm:cxn modelId="{8B82F7B1-9293-417E-BED7-9014A7C9C9FD}" type="presParOf" srcId="{C3A57DD0-ACBD-4471-AC24-A8D9EB9F71B4}" destId="{9799B42B-660D-41C4-B2C4-DB9923539090}" srcOrd="16" destOrd="0" presId="urn:microsoft.com/office/officeart/2005/8/layout/list1"/>
    <dgm:cxn modelId="{560916FB-5B14-4F51-943D-0EEFFB074BB1}" type="presParOf" srcId="{9799B42B-660D-41C4-B2C4-DB9923539090}" destId="{EF6BBDD2-2F1F-4AA7-A482-A6E497F32576}" srcOrd="0" destOrd="0" presId="urn:microsoft.com/office/officeart/2005/8/layout/list1"/>
    <dgm:cxn modelId="{6A020B01-D66C-4D23-A628-FA4741596879}" type="presParOf" srcId="{9799B42B-660D-41C4-B2C4-DB9923539090}" destId="{E219ED2A-95DA-4C04-AA76-074293CA2FDA}" srcOrd="1" destOrd="0" presId="urn:microsoft.com/office/officeart/2005/8/layout/list1"/>
    <dgm:cxn modelId="{87969B69-AF46-4CED-88B8-4F2C550C10F9}" type="presParOf" srcId="{C3A57DD0-ACBD-4471-AC24-A8D9EB9F71B4}" destId="{37F5AFC1-75A4-4257-8F79-A7CEA6F8A276}" srcOrd="17" destOrd="0" presId="urn:microsoft.com/office/officeart/2005/8/layout/list1"/>
    <dgm:cxn modelId="{A6E22A7F-BEF6-422B-8084-3D3C81D7D056}" type="presParOf" srcId="{C3A57DD0-ACBD-4471-AC24-A8D9EB9F71B4}" destId="{D11083CC-D021-4DFF-9B8B-2F3D67AB87D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B574E2-C5E4-46F3-B836-D857E52C74B7}"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35D14D34-C506-497C-B1CE-D81FA23AEDE2}">
      <dgm:prSet phldrT="[Text]" custT="1"/>
      <dgm:spPr>
        <a:solidFill>
          <a:schemeClr val="accent2">
            <a:lumMod val="40000"/>
            <a:lumOff val="60000"/>
          </a:schemeClr>
        </a:solidFill>
      </dgm:spPr>
      <dgm:t>
        <a:bodyPr/>
        <a:lstStyle/>
        <a:p>
          <a:r>
            <a:rPr lang="en-US" sz="1800" dirty="0" smtClean="0">
              <a:solidFill>
                <a:schemeClr val="tx1"/>
              </a:solidFill>
              <a:latin typeface="Chivo Light" panose="020B0604020202020204" charset="0"/>
            </a:rPr>
            <a:t>Public Notification</a:t>
          </a:r>
          <a:endParaRPr lang="en-US" sz="1800" dirty="0">
            <a:solidFill>
              <a:schemeClr val="tx1"/>
            </a:solidFill>
            <a:latin typeface="Chivo Light" panose="020B0604020202020204" charset="0"/>
          </a:endParaRPr>
        </a:p>
      </dgm:t>
    </dgm:pt>
    <dgm:pt modelId="{2676650C-0153-46DA-8055-13BB5B0539F8}" type="parTrans" cxnId="{EAD8AE7F-E2BF-4C86-AE17-774ED6CCD293}">
      <dgm:prSet/>
      <dgm:spPr/>
      <dgm:t>
        <a:bodyPr/>
        <a:lstStyle/>
        <a:p>
          <a:endParaRPr lang="en-US"/>
        </a:p>
      </dgm:t>
    </dgm:pt>
    <dgm:pt modelId="{D7D03EF2-8F92-4E30-8DD8-D61714260A29}" type="sibTrans" cxnId="{EAD8AE7F-E2BF-4C86-AE17-774ED6CCD293}">
      <dgm:prSet/>
      <dgm:spPr/>
      <dgm:t>
        <a:bodyPr/>
        <a:lstStyle/>
        <a:p>
          <a:endParaRPr lang="en-US"/>
        </a:p>
      </dgm:t>
    </dgm:pt>
    <dgm:pt modelId="{553B1718-6180-4DDF-9C13-264AB271A70C}">
      <dgm:prSet custT="1"/>
      <dgm:spPr>
        <a:solidFill>
          <a:schemeClr val="accent3">
            <a:lumMod val="40000"/>
            <a:lumOff val="60000"/>
          </a:schemeClr>
        </a:solidFill>
      </dgm:spPr>
      <dgm:t>
        <a:bodyPr/>
        <a:lstStyle/>
        <a:p>
          <a:r>
            <a:rPr lang="en-US" sz="1800" dirty="0" smtClean="0">
              <a:solidFill>
                <a:schemeClr val="tx1"/>
              </a:solidFill>
              <a:latin typeface="Chivo Light" panose="020B0604020202020204" charset="0"/>
            </a:rPr>
            <a:t>Outreach and Education</a:t>
          </a:r>
        </a:p>
      </dgm:t>
    </dgm:pt>
    <dgm:pt modelId="{7F53A0D9-47AC-479E-81EB-36D1AA351E2A}" type="parTrans" cxnId="{DD4C1D8F-258D-4FA1-8337-995D842A87BD}">
      <dgm:prSet/>
      <dgm:spPr/>
      <dgm:t>
        <a:bodyPr/>
        <a:lstStyle/>
        <a:p>
          <a:endParaRPr lang="en-US"/>
        </a:p>
      </dgm:t>
    </dgm:pt>
    <dgm:pt modelId="{7E41AA2B-588C-4A07-9EFD-A03F20B2C8FE}" type="sibTrans" cxnId="{DD4C1D8F-258D-4FA1-8337-995D842A87BD}">
      <dgm:prSet/>
      <dgm:spPr/>
      <dgm:t>
        <a:bodyPr/>
        <a:lstStyle/>
        <a:p>
          <a:endParaRPr lang="en-US"/>
        </a:p>
      </dgm:t>
    </dgm:pt>
    <dgm:pt modelId="{A00A2075-3FE6-42BC-BE19-5C64BADF33BE}">
      <dgm:prSet custT="1"/>
      <dgm:spPr>
        <a:solidFill>
          <a:schemeClr val="accent4">
            <a:lumMod val="40000"/>
            <a:lumOff val="60000"/>
          </a:schemeClr>
        </a:solidFill>
      </dgm:spPr>
      <dgm:t>
        <a:bodyPr/>
        <a:lstStyle/>
        <a:p>
          <a:r>
            <a:rPr lang="en-US" sz="1800" dirty="0" smtClean="0">
              <a:solidFill>
                <a:schemeClr val="tx1"/>
              </a:solidFill>
              <a:latin typeface="Chivo Light" panose="020B0604020202020204" charset="0"/>
            </a:rPr>
            <a:t>Reasonable Accommodations</a:t>
          </a:r>
        </a:p>
      </dgm:t>
    </dgm:pt>
    <dgm:pt modelId="{3198730E-5C10-4F33-B311-6FC0847B5606}" type="parTrans" cxnId="{1915B46F-6F48-4B0A-B337-D044F9B405ED}">
      <dgm:prSet/>
      <dgm:spPr/>
      <dgm:t>
        <a:bodyPr/>
        <a:lstStyle/>
        <a:p>
          <a:endParaRPr lang="en-US"/>
        </a:p>
      </dgm:t>
    </dgm:pt>
    <dgm:pt modelId="{7E68336D-2AF2-4638-B99B-50CA235E04AF}" type="sibTrans" cxnId="{1915B46F-6F48-4B0A-B337-D044F9B405ED}">
      <dgm:prSet/>
      <dgm:spPr/>
      <dgm:t>
        <a:bodyPr/>
        <a:lstStyle/>
        <a:p>
          <a:endParaRPr lang="en-US"/>
        </a:p>
      </dgm:t>
    </dgm:pt>
    <dgm:pt modelId="{48138B66-11FA-4B98-9094-C1D74F003CE7}">
      <dgm:prSet custT="1"/>
      <dgm:spPr>
        <a:solidFill>
          <a:schemeClr val="accent5">
            <a:lumMod val="40000"/>
            <a:lumOff val="60000"/>
          </a:schemeClr>
        </a:solidFill>
      </dgm:spPr>
      <dgm:t>
        <a:bodyPr/>
        <a:lstStyle/>
        <a:p>
          <a:r>
            <a:rPr lang="en-US" sz="1800" dirty="0" smtClean="0">
              <a:solidFill>
                <a:schemeClr val="tx1"/>
              </a:solidFill>
              <a:latin typeface="Chivo Light" panose="020B0604020202020204" charset="0"/>
            </a:rPr>
            <a:t>Customer Service</a:t>
          </a:r>
        </a:p>
      </dgm:t>
    </dgm:pt>
    <dgm:pt modelId="{F2095691-475F-4904-BA30-E57D231E8CC5}" type="parTrans" cxnId="{EEC28EAA-4383-43A8-8F55-6C90AA062349}">
      <dgm:prSet/>
      <dgm:spPr/>
      <dgm:t>
        <a:bodyPr/>
        <a:lstStyle/>
        <a:p>
          <a:endParaRPr lang="en-US"/>
        </a:p>
      </dgm:t>
    </dgm:pt>
    <dgm:pt modelId="{F4B270BC-BA97-418D-AC27-0E6423815441}" type="sibTrans" cxnId="{EEC28EAA-4383-43A8-8F55-6C90AA062349}">
      <dgm:prSet/>
      <dgm:spPr/>
      <dgm:t>
        <a:bodyPr/>
        <a:lstStyle/>
        <a:p>
          <a:endParaRPr lang="en-US"/>
        </a:p>
      </dgm:t>
    </dgm:pt>
    <dgm:pt modelId="{BEE02DE9-989B-4C1B-9760-B874CA61EE08}">
      <dgm:prSet custT="1"/>
      <dgm:spPr>
        <a:solidFill>
          <a:schemeClr val="accent6">
            <a:lumMod val="40000"/>
            <a:lumOff val="60000"/>
          </a:schemeClr>
        </a:solidFill>
      </dgm:spPr>
      <dgm:t>
        <a:bodyPr/>
        <a:lstStyle/>
        <a:p>
          <a:r>
            <a:rPr lang="en-US" sz="1800" dirty="0" smtClean="0">
              <a:solidFill>
                <a:schemeClr val="tx1"/>
              </a:solidFill>
              <a:latin typeface="Chivo Light" panose="020B0604020202020204" charset="0"/>
            </a:rPr>
            <a:t>Conflict Resolution</a:t>
          </a:r>
        </a:p>
      </dgm:t>
    </dgm:pt>
    <dgm:pt modelId="{2F365566-7986-4218-9E3E-AF20502D30EB}" type="parTrans" cxnId="{06529641-AC78-483C-851C-36FFE56D9A1A}">
      <dgm:prSet/>
      <dgm:spPr/>
      <dgm:t>
        <a:bodyPr/>
        <a:lstStyle/>
        <a:p>
          <a:endParaRPr lang="en-US"/>
        </a:p>
      </dgm:t>
    </dgm:pt>
    <dgm:pt modelId="{0BBCDD9E-7394-4156-8BD9-D7E5709B067F}" type="sibTrans" cxnId="{06529641-AC78-483C-851C-36FFE56D9A1A}">
      <dgm:prSet/>
      <dgm:spPr/>
      <dgm:t>
        <a:bodyPr/>
        <a:lstStyle/>
        <a:p>
          <a:endParaRPr lang="en-US"/>
        </a:p>
      </dgm:t>
    </dgm:pt>
    <dgm:pt modelId="{47B68436-85AE-4CC9-9ED9-D097D6A7F8D9}">
      <dgm:prSet custT="1"/>
      <dgm:spPr>
        <a:solidFill>
          <a:schemeClr val="accent2">
            <a:lumMod val="40000"/>
            <a:lumOff val="60000"/>
          </a:schemeClr>
        </a:solidFill>
      </dgm:spPr>
      <dgm:t>
        <a:bodyPr/>
        <a:lstStyle/>
        <a:p>
          <a:r>
            <a:rPr lang="en-US" sz="1800" dirty="0" smtClean="0">
              <a:solidFill>
                <a:schemeClr val="tx1"/>
              </a:solidFill>
              <a:latin typeface="Chivo Light" panose="020B0604020202020204" charset="0"/>
            </a:rPr>
            <a:t>Complaint Procedures</a:t>
          </a:r>
        </a:p>
      </dgm:t>
    </dgm:pt>
    <dgm:pt modelId="{D5B93081-9DA1-443F-9A17-108A9A462DE1}" type="parTrans" cxnId="{51BCD72C-B33C-4CFE-A6DD-02F2C5257925}">
      <dgm:prSet/>
      <dgm:spPr/>
      <dgm:t>
        <a:bodyPr/>
        <a:lstStyle/>
        <a:p>
          <a:endParaRPr lang="en-US"/>
        </a:p>
      </dgm:t>
    </dgm:pt>
    <dgm:pt modelId="{DE63031E-169F-41DA-879C-31786D6BE457}" type="sibTrans" cxnId="{51BCD72C-B33C-4CFE-A6DD-02F2C5257925}">
      <dgm:prSet/>
      <dgm:spPr/>
      <dgm:t>
        <a:bodyPr/>
        <a:lstStyle/>
        <a:p>
          <a:endParaRPr lang="en-US"/>
        </a:p>
      </dgm:t>
    </dgm:pt>
    <dgm:pt modelId="{278EC8CF-95FB-4BAB-97DF-E8766A40FCB2}">
      <dgm:prSet custT="1"/>
      <dgm:spPr>
        <a:solidFill>
          <a:schemeClr val="accent3">
            <a:lumMod val="40000"/>
            <a:lumOff val="60000"/>
          </a:schemeClr>
        </a:solidFill>
      </dgm:spPr>
      <dgm:t>
        <a:bodyPr/>
        <a:lstStyle/>
        <a:p>
          <a:r>
            <a:rPr lang="en-US" sz="1800" dirty="0" smtClean="0">
              <a:solidFill>
                <a:schemeClr val="tx1"/>
              </a:solidFill>
              <a:latin typeface="Chivo Light" panose="020B0604020202020204" charset="0"/>
            </a:rPr>
            <a:t>Racial and Ethnic Data Collection</a:t>
          </a:r>
        </a:p>
      </dgm:t>
    </dgm:pt>
    <dgm:pt modelId="{66E4C14D-854D-4F16-BDF3-666446F9E0D5}" type="parTrans" cxnId="{E052317E-1C0A-4DDB-A804-83D8CEA5119F}">
      <dgm:prSet/>
      <dgm:spPr/>
      <dgm:t>
        <a:bodyPr/>
        <a:lstStyle/>
        <a:p>
          <a:endParaRPr lang="en-US"/>
        </a:p>
      </dgm:t>
    </dgm:pt>
    <dgm:pt modelId="{4D6AACA2-F940-4DF6-8C54-F1AF416AF23C}" type="sibTrans" cxnId="{E052317E-1C0A-4DDB-A804-83D8CEA5119F}">
      <dgm:prSet/>
      <dgm:spPr/>
      <dgm:t>
        <a:bodyPr/>
        <a:lstStyle/>
        <a:p>
          <a:endParaRPr lang="en-US"/>
        </a:p>
      </dgm:t>
    </dgm:pt>
    <dgm:pt modelId="{17482857-9BB4-4D47-8B05-63AFDD3F51CA}">
      <dgm:prSet custT="1"/>
      <dgm:spPr>
        <a:solidFill>
          <a:schemeClr val="accent4">
            <a:lumMod val="40000"/>
            <a:lumOff val="60000"/>
          </a:schemeClr>
        </a:solidFill>
      </dgm:spPr>
      <dgm:t>
        <a:bodyPr/>
        <a:lstStyle/>
        <a:p>
          <a:r>
            <a:rPr lang="en-US" sz="1800" dirty="0" smtClean="0">
              <a:solidFill>
                <a:schemeClr val="tx1"/>
              </a:solidFill>
              <a:latin typeface="Chivo Light" panose="020B0604020202020204" charset="0"/>
            </a:rPr>
            <a:t>Technical Assistance and Training</a:t>
          </a:r>
        </a:p>
      </dgm:t>
    </dgm:pt>
    <dgm:pt modelId="{EC025202-B456-4A5F-817D-44D73C9FAEF8}" type="parTrans" cxnId="{21DF2449-DC22-49FA-B224-AC80FD6D2B98}">
      <dgm:prSet/>
      <dgm:spPr/>
      <dgm:t>
        <a:bodyPr/>
        <a:lstStyle/>
        <a:p>
          <a:endParaRPr lang="en-US"/>
        </a:p>
      </dgm:t>
    </dgm:pt>
    <dgm:pt modelId="{BF39CF49-691F-4CAD-9660-7589B0254B17}" type="sibTrans" cxnId="{21DF2449-DC22-49FA-B224-AC80FD6D2B98}">
      <dgm:prSet/>
      <dgm:spPr/>
      <dgm:t>
        <a:bodyPr/>
        <a:lstStyle/>
        <a:p>
          <a:endParaRPr lang="en-US"/>
        </a:p>
      </dgm:t>
    </dgm:pt>
    <dgm:pt modelId="{07281F90-B700-4A9D-8BDF-71E6AE42DD43}" type="pres">
      <dgm:prSet presAssocID="{93B574E2-C5E4-46F3-B836-D857E52C74B7}" presName="Name0" presStyleCnt="0">
        <dgm:presLayoutVars>
          <dgm:dir/>
          <dgm:resizeHandles/>
        </dgm:presLayoutVars>
      </dgm:prSet>
      <dgm:spPr/>
      <dgm:t>
        <a:bodyPr/>
        <a:lstStyle/>
        <a:p>
          <a:endParaRPr lang="en-US"/>
        </a:p>
      </dgm:t>
    </dgm:pt>
    <dgm:pt modelId="{4A603009-A4F1-474E-A94A-9AA6BEB19406}" type="pres">
      <dgm:prSet presAssocID="{35D14D34-C506-497C-B1CE-D81FA23AEDE2}" presName="compNode" presStyleCnt="0"/>
      <dgm:spPr/>
      <dgm:t>
        <a:bodyPr/>
        <a:lstStyle/>
        <a:p>
          <a:endParaRPr lang="en-US"/>
        </a:p>
      </dgm:t>
    </dgm:pt>
    <dgm:pt modelId="{AFC736C2-E9A1-4D37-8FF4-6154B0CE02F4}" type="pres">
      <dgm:prSet presAssocID="{35D14D34-C506-497C-B1CE-D81FA23AEDE2}" presName="dummyConnPt" presStyleCnt="0"/>
      <dgm:spPr/>
      <dgm:t>
        <a:bodyPr/>
        <a:lstStyle/>
        <a:p>
          <a:endParaRPr lang="en-US"/>
        </a:p>
      </dgm:t>
    </dgm:pt>
    <dgm:pt modelId="{B675DC46-640E-4821-9532-45DDBBD84E76}" type="pres">
      <dgm:prSet presAssocID="{35D14D34-C506-497C-B1CE-D81FA23AEDE2}" presName="node" presStyleLbl="node1" presStyleIdx="0" presStyleCnt="8">
        <dgm:presLayoutVars>
          <dgm:bulletEnabled val="1"/>
        </dgm:presLayoutVars>
      </dgm:prSet>
      <dgm:spPr/>
      <dgm:t>
        <a:bodyPr/>
        <a:lstStyle/>
        <a:p>
          <a:endParaRPr lang="en-US"/>
        </a:p>
      </dgm:t>
    </dgm:pt>
    <dgm:pt modelId="{5BBA6653-F2E1-4175-9A34-84757D0EB5AC}" type="pres">
      <dgm:prSet presAssocID="{D7D03EF2-8F92-4E30-8DD8-D61714260A29}" presName="sibTrans" presStyleLbl="bgSibTrans2D1" presStyleIdx="0" presStyleCnt="7"/>
      <dgm:spPr/>
      <dgm:t>
        <a:bodyPr/>
        <a:lstStyle/>
        <a:p>
          <a:endParaRPr lang="en-US"/>
        </a:p>
      </dgm:t>
    </dgm:pt>
    <dgm:pt modelId="{34901943-0920-48B4-8AE7-473415F79C7D}" type="pres">
      <dgm:prSet presAssocID="{553B1718-6180-4DDF-9C13-264AB271A70C}" presName="compNode" presStyleCnt="0"/>
      <dgm:spPr/>
      <dgm:t>
        <a:bodyPr/>
        <a:lstStyle/>
        <a:p>
          <a:endParaRPr lang="en-US"/>
        </a:p>
      </dgm:t>
    </dgm:pt>
    <dgm:pt modelId="{FE9FC6E6-46B3-42B6-B971-E7A71CD2C261}" type="pres">
      <dgm:prSet presAssocID="{553B1718-6180-4DDF-9C13-264AB271A70C}" presName="dummyConnPt" presStyleCnt="0"/>
      <dgm:spPr/>
      <dgm:t>
        <a:bodyPr/>
        <a:lstStyle/>
        <a:p>
          <a:endParaRPr lang="en-US"/>
        </a:p>
      </dgm:t>
    </dgm:pt>
    <dgm:pt modelId="{645A4338-855B-4198-8DC1-58976560159C}" type="pres">
      <dgm:prSet presAssocID="{553B1718-6180-4DDF-9C13-264AB271A70C}" presName="node" presStyleLbl="node1" presStyleIdx="1" presStyleCnt="8">
        <dgm:presLayoutVars>
          <dgm:bulletEnabled val="1"/>
        </dgm:presLayoutVars>
      </dgm:prSet>
      <dgm:spPr/>
      <dgm:t>
        <a:bodyPr/>
        <a:lstStyle/>
        <a:p>
          <a:endParaRPr lang="en-US"/>
        </a:p>
      </dgm:t>
    </dgm:pt>
    <dgm:pt modelId="{C6E4EDCC-4D80-4D71-83AA-F7B5C362B4A0}" type="pres">
      <dgm:prSet presAssocID="{7E41AA2B-588C-4A07-9EFD-A03F20B2C8FE}" presName="sibTrans" presStyleLbl="bgSibTrans2D1" presStyleIdx="1" presStyleCnt="7"/>
      <dgm:spPr/>
      <dgm:t>
        <a:bodyPr/>
        <a:lstStyle/>
        <a:p>
          <a:endParaRPr lang="en-US"/>
        </a:p>
      </dgm:t>
    </dgm:pt>
    <dgm:pt modelId="{25883348-6C79-4D6C-B098-FFAC5EA6EDA3}" type="pres">
      <dgm:prSet presAssocID="{A00A2075-3FE6-42BC-BE19-5C64BADF33BE}" presName="compNode" presStyleCnt="0"/>
      <dgm:spPr/>
      <dgm:t>
        <a:bodyPr/>
        <a:lstStyle/>
        <a:p>
          <a:endParaRPr lang="en-US"/>
        </a:p>
      </dgm:t>
    </dgm:pt>
    <dgm:pt modelId="{FFAE6485-3310-47A7-AAAD-3012343A517B}" type="pres">
      <dgm:prSet presAssocID="{A00A2075-3FE6-42BC-BE19-5C64BADF33BE}" presName="dummyConnPt" presStyleCnt="0"/>
      <dgm:spPr/>
      <dgm:t>
        <a:bodyPr/>
        <a:lstStyle/>
        <a:p>
          <a:endParaRPr lang="en-US"/>
        </a:p>
      </dgm:t>
    </dgm:pt>
    <dgm:pt modelId="{5BEDAA31-2F21-44B4-9C09-80DB3B3FC2D0}" type="pres">
      <dgm:prSet presAssocID="{A00A2075-3FE6-42BC-BE19-5C64BADF33BE}" presName="node" presStyleLbl="node1" presStyleIdx="2" presStyleCnt="8">
        <dgm:presLayoutVars>
          <dgm:bulletEnabled val="1"/>
        </dgm:presLayoutVars>
      </dgm:prSet>
      <dgm:spPr/>
      <dgm:t>
        <a:bodyPr/>
        <a:lstStyle/>
        <a:p>
          <a:endParaRPr lang="en-US"/>
        </a:p>
      </dgm:t>
    </dgm:pt>
    <dgm:pt modelId="{EB7CC8DE-B7CB-4097-B992-46FB7A9F026A}" type="pres">
      <dgm:prSet presAssocID="{7E68336D-2AF2-4638-B99B-50CA235E04AF}" presName="sibTrans" presStyleLbl="bgSibTrans2D1" presStyleIdx="2" presStyleCnt="7"/>
      <dgm:spPr/>
      <dgm:t>
        <a:bodyPr/>
        <a:lstStyle/>
        <a:p>
          <a:endParaRPr lang="en-US"/>
        </a:p>
      </dgm:t>
    </dgm:pt>
    <dgm:pt modelId="{B8B34186-885F-4929-B888-E3AA5DFB29E7}" type="pres">
      <dgm:prSet presAssocID="{48138B66-11FA-4B98-9094-C1D74F003CE7}" presName="compNode" presStyleCnt="0"/>
      <dgm:spPr/>
      <dgm:t>
        <a:bodyPr/>
        <a:lstStyle/>
        <a:p>
          <a:endParaRPr lang="en-US"/>
        </a:p>
      </dgm:t>
    </dgm:pt>
    <dgm:pt modelId="{CCD1B0C2-9CEA-4BDC-8656-4CAAF43EB34F}" type="pres">
      <dgm:prSet presAssocID="{48138B66-11FA-4B98-9094-C1D74F003CE7}" presName="dummyConnPt" presStyleCnt="0"/>
      <dgm:spPr/>
      <dgm:t>
        <a:bodyPr/>
        <a:lstStyle/>
        <a:p>
          <a:endParaRPr lang="en-US"/>
        </a:p>
      </dgm:t>
    </dgm:pt>
    <dgm:pt modelId="{E6680EEC-9552-4F57-8140-0FF769B008C5}" type="pres">
      <dgm:prSet presAssocID="{48138B66-11FA-4B98-9094-C1D74F003CE7}" presName="node" presStyleLbl="node1" presStyleIdx="3" presStyleCnt="8">
        <dgm:presLayoutVars>
          <dgm:bulletEnabled val="1"/>
        </dgm:presLayoutVars>
      </dgm:prSet>
      <dgm:spPr/>
      <dgm:t>
        <a:bodyPr/>
        <a:lstStyle/>
        <a:p>
          <a:endParaRPr lang="en-US"/>
        </a:p>
      </dgm:t>
    </dgm:pt>
    <dgm:pt modelId="{0828E455-A79E-4B63-BC27-DF8B749E9492}" type="pres">
      <dgm:prSet presAssocID="{F4B270BC-BA97-418D-AC27-0E6423815441}" presName="sibTrans" presStyleLbl="bgSibTrans2D1" presStyleIdx="3" presStyleCnt="7"/>
      <dgm:spPr/>
      <dgm:t>
        <a:bodyPr/>
        <a:lstStyle/>
        <a:p>
          <a:endParaRPr lang="en-US"/>
        </a:p>
      </dgm:t>
    </dgm:pt>
    <dgm:pt modelId="{80730076-BFE9-4010-9D4A-06833A01452F}" type="pres">
      <dgm:prSet presAssocID="{BEE02DE9-989B-4C1B-9760-B874CA61EE08}" presName="compNode" presStyleCnt="0"/>
      <dgm:spPr/>
      <dgm:t>
        <a:bodyPr/>
        <a:lstStyle/>
        <a:p>
          <a:endParaRPr lang="en-US"/>
        </a:p>
      </dgm:t>
    </dgm:pt>
    <dgm:pt modelId="{18D8D50E-9417-489F-8ECD-AE883EF6D3A5}" type="pres">
      <dgm:prSet presAssocID="{BEE02DE9-989B-4C1B-9760-B874CA61EE08}" presName="dummyConnPt" presStyleCnt="0"/>
      <dgm:spPr/>
      <dgm:t>
        <a:bodyPr/>
        <a:lstStyle/>
        <a:p>
          <a:endParaRPr lang="en-US"/>
        </a:p>
      </dgm:t>
    </dgm:pt>
    <dgm:pt modelId="{FC7DFF7A-64D0-423A-AB88-5CA022C4EA75}" type="pres">
      <dgm:prSet presAssocID="{BEE02DE9-989B-4C1B-9760-B874CA61EE08}" presName="node" presStyleLbl="node1" presStyleIdx="4" presStyleCnt="8">
        <dgm:presLayoutVars>
          <dgm:bulletEnabled val="1"/>
        </dgm:presLayoutVars>
      </dgm:prSet>
      <dgm:spPr/>
      <dgm:t>
        <a:bodyPr/>
        <a:lstStyle/>
        <a:p>
          <a:endParaRPr lang="en-US"/>
        </a:p>
      </dgm:t>
    </dgm:pt>
    <dgm:pt modelId="{3E53E785-3110-4CA4-AD7E-4D1651428E1A}" type="pres">
      <dgm:prSet presAssocID="{0BBCDD9E-7394-4156-8BD9-D7E5709B067F}" presName="sibTrans" presStyleLbl="bgSibTrans2D1" presStyleIdx="4" presStyleCnt="7"/>
      <dgm:spPr/>
      <dgm:t>
        <a:bodyPr/>
        <a:lstStyle/>
        <a:p>
          <a:endParaRPr lang="en-US"/>
        </a:p>
      </dgm:t>
    </dgm:pt>
    <dgm:pt modelId="{6C49DFDE-0A66-48AD-BA5E-2CEF1662A5C5}" type="pres">
      <dgm:prSet presAssocID="{47B68436-85AE-4CC9-9ED9-D097D6A7F8D9}" presName="compNode" presStyleCnt="0"/>
      <dgm:spPr/>
      <dgm:t>
        <a:bodyPr/>
        <a:lstStyle/>
        <a:p>
          <a:endParaRPr lang="en-US"/>
        </a:p>
      </dgm:t>
    </dgm:pt>
    <dgm:pt modelId="{0E81A57E-442B-43FB-826A-5802E7CC1EB6}" type="pres">
      <dgm:prSet presAssocID="{47B68436-85AE-4CC9-9ED9-D097D6A7F8D9}" presName="dummyConnPt" presStyleCnt="0"/>
      <dgm:spPr/>
      <dgm:t>
        <a:bodyPr/>
        <a:lstStyle/>
        <a:p>
          <a:endParaRPr lang="en-US"/>
        </a:p>
      </dgm:t>
    </dgm:pt>
    <dgm:pt modelId="{90CDD0CC-F718-4617-B2B2-13398D23E04F}" type="pres">
      <dgm:prSet presAssocID="{47B68436-85AE-4CC9-9ED9-D097D6A7F8D9}" presName="node" presStyleLbl="node1" presStyleIdx="5" presStyleCnt="8">
        <dgm:presLayoutVars>
          <dgm:bulletEnabled val="1"/>
        </dgm:presLayoutVars>
      </dgm:prSet>
      <dgm:spPr/>
      <dgm:t>
        <a:bodyPr/>
        <a:lstStyle/>
        <a:p>
          <a:endParaRPr lang="en-US"/>
        </a:p>
      </dgm:t>
    </dgm:pt>
    <dgm:pt modelId="{BCDC2BD0-FAF3-4ABD-B799-A42ABA03725E}" type="pres">
      <dgm:prSet presAssocID="{DE63031E-169F-41DA-879C-31786D6BE457}" presName="sibTrans" presStyleLbl="bgSibTrans2D1" presStyleIdx="5" presStyleCnt="7"/>
      <dgm:spPr/>
      <dgm:t>
        <a:bodyPr/>
        <a:lstStyle/>
        <a:p>
          <a:endParaRPr lang="en-US"/>
        </a:p>
      </dgm:t>
    </dgm:pt>
    <dgm:pt modelId="{7C2ED0C3-02FD-4610-B46A-45E7B4444F18}" type="pres">
      <dgm:prSet presAssocID="{278EC8CF-95FB-4BAB-97DF-E8766A40FCB2}" presName="compNode" presStyleCnt="0"/>
      <dgm:spPr/>
      <dgm:t>
        <a:bodyPr/>
        <a:lstStyle/>
        <a:p>
          <a:endParaRPr lang="en-US"/>
        </a:p>
      </dgm:t>
    </dgm:pt>
    <dgm:pt modelId="{272181BB-6C79-4CCA-9039-6ED4D7B64B7F}" type="pres">
      <dgm:prSet presAssocID="{278EC8CF-95FB-4BAB-97DF-E8766A40FCB2}" presName="dummyConnPt" presStyleCnt="0"/>
      <dgm:spPr/>
      <dgm:t>
        <a:bodyPr/>
        <a:lstStyle/>
        <a:p>
          <a:endParaRPr lang="en-US"/>
        </a:p>
      </dgm:t>
    </dgm:pt>
    <dgm:pt modelId="{4628FD42-4FF4-4379-BB0E-DE6E36C08917}" type="pres">
      <dgm:prSet presAssocID="{278EC8CF-95FB-4BAB-97DF-E8766A40FCB2}" presName="node" presStyleLbl="node1" presStyleIdx="6" presStyleCnt="8">
        <dgm:presLayoutVars>
          <dgm:bulletEnabled val="1"/>
        </dgm:presLayoutVars>
      </dgm:prSet>
      <dgm:spPr/>
      <dgm:t>
        <a:bodyPr/>
        <a:lstStyle/>
        <a:p>
          <a:endParaRPr lang="en-US"/>
        </a:p>
      </dgm:t>
    </dgm:pt>
    <dgm:pt modelId="{15CCE63A-F354-4536-9FDD-AE8C3834E860}" type="pres">
      <dgm:prSet presAssocID="{4D6AACA2-F940-4DF6-8C54-F1AF416AF23C}" presName="sibTrans" presStyleLbl="bgSibTrans2D1" presStyleIdx="6" presStyleCnt="7"/>
      <dgm:spPr/>
      <dgm:t>
        <a:bodyPr/>
        <a:lstStyle/>
        <a:p>
          <a:endParaRPr lang="en-US"/>
        </a:p>
      </dgm:t>
    </dgm:pt>
    <dgm:pt modelId="{7587BA5A-6449-49B5-9427-C58C70D891BB}" type="pres">
      <dgm:prSet presAssocID="{17482857-9BB4-4D47-8B05-63AFDD3F51CA}" presName="compNode" presStyleCnt="0"/>
      <dgm:spPr/>
      <dgm:t>
        <a:bodyPr/>
        <a:lstStyle/>
        <a:p>
          <a:endParaRPr lang="en-US"/>
        </a:p>
      </dgm:t>
    </dgm:pt>
    <dgm:pt modelId="{1D93BA1B-969E-40CA-82BB-9484F70DCB22}" type="pres">
      <dgm:prSet presAssocID="{17482857-9BB4-4D47-8B05-63AFDD3F51CA}" presName="dummyConnPt" presStyleCnt="0"/>
      <dgm:spPr/>
      <dgm:t>
        <a:bodyPr/>
        <a:lstStyle/>
        <a:p>
          <a:endParaRPr lang="en-US"/>
        </a:p>
      </dgm:t>
    </dgm:pt>
    <dgm:pt modelId="{74A0FB83-B7B4-4453-AABC-72D67F4B4D5B}" type="pres">
      <dgm:prSet presAssocID="{17482857-9BB4-4D47-8B05-63AFDD3F51CA}" presName="node" presStyleLbl="node1" presStyleIdx="7" presStyleCnt="8">
        <dgm:presLayoutVars>
          <dgm:bulletEnabled val="1"/>
        </dgm:presLayoutVars>
      </dgm:prSet>
      <dgm:spPr/>
      <dgm:t>
        <a:bodyPr/>
        <a:lstStyle/>
        <a:p>
          <a:endParaRPr lang="en-US"/>
        </a:p>
      </dgm:t>
    </dgm:pt>
  </dgm:ptLst>
  <dgm:cxnLst>
    <dgm:cxn modelId="{C794D97D-B395-46E6-8D7A-A55B3D491D8A}" type="presOf" srcId="{93B574E2-C5E4-46F3-B836-D857E52C74B7}" destId="{07281F90-B700-4A9D-8BDF-71E6AE42DD43}" srcOrd="0" destOrd="0" presId="urn:microsoft.com/office/officeart/2005/8/layout/bProcess4"/>
    <dgm:cxn modelId="{EEC28EAA-4383-43A8-8F55-6C90AA062349}" srcId="{93B574E2-C5E4-46F3-B836-D857E52C74B7}" destId="{48138B66-11FA-4B98-9094-C1D74F003CE7}" srcOrd="3" destOrd="0" parTransId="{F2095691-475F-4904-BA30-E57D231E8CC5}" sibTransId="{F4B270BC-BA97-418D-AC27-0E6423815441}"/>
    <dgm:cxn modelId="{7D7E68BF-BBB4-496B-89DC-453FA89BFA00}" type="presOf" srcId="{A00A2075-3FE6-42BC-BE19-5C64BADF33BE}" destId="{5BEDAA31-2F21-44B4-9C09-80DB3B3FC2D0}" srcOrd="0" destOrd="0" presId="urn:microsoft.com/office/officeart/2005/8/layout/bProcess4"/>
    <dgm:cxn modelId="{06529641-AC78-483C-851C-36FFE56D9A1A}" srcId="{93B574E2-C5E4-46F3-B836-D857E52C74B7}" destId="{BEE02DE9-989B-4C1B-9760-B874CA61EE08}" srcOrd="4" destOrd="0" parTransId="{2F365566-7986-4218-9E3E-AF20502D30EB}" sibTransId="{0BBCDD9E-7394-4156-8BD9-D7E5709B067F}"/>
    <dgm:cxn modelId="{AF7E16B5-603E-4AD6-A594-A5C8EE79F9E5}" type="presOf" srcId="{BEE02DE9-989B-4C1B-9760-B874CA61EE08}" destId="{FC7DFF7A-64D0-423A-AB88-5CA022C4EA75}" srcOrd="0" destOrd="0" presId="urn:microsoft.com/office/officeart/2005/8/layout/bProcess4"/>
    <dgm:cxn modelId="{624944CB-443E-4010-9713-695DFD7C182F}" type="presOf" srcId="{47B68436-85AE-4CC9-9ED9-D097D6A7F8D9}" destId="{90CDD0CC-F718-4617-B2B2-13398D23E04F}" srcOrd="0" destOrd="0" presId="urn:microsoft.com/office/officeart/2005/8/layout/bProcess4"/>
    <dgm:cxn modelId="{21DF2449-DC22-49FA-B224-AC80FD6D2B98}" srcId="{93B574E2-C5E4-46F3-B836-D857E52C74B7}" destId="{17482857-9BB4-4D47-8B05-63AFDD3F51CA}" srcOrd="7" destOrd="0" parTransId="{EC025202-B456-4A5F-817D-44D73C9FAEF8}" sibTransId="{BF39CF49-691F-4CAD-9660-7589B0254B17}"/>
    <dgm:cxn modelId="{EDC35F3F-2DDC-4946-A735-17B7E1077172}" type="presOf" srcId="{DE63031E-169F-41DA-879C-31786D6BE457}" destId="{BCDC2BD0-FAF3-4ABD-B799-A42ABA03725E}" srcOrd="0" destOrd="0" presId="urn:microsoft.com/office/officeart/2005/8/layout/bProcess4"/>
    <dgm:cxn modelId="{DD4C1D8F-258D-4FA1-8337-995D842A87BD}" srcId="{93B574E2-C5E4-46F3-B836-D857E52C74B7}" destId="{553B1718-6180-4DDF-9C13-264AB271A70C}" srcOrd="1" destOrd="0" parTransId="{7F53A0D9-47AC-479E-81EB-36D1AA351E2A}" sibTransId="{7E41AA2B-588C-4A07-9EFD-A03F20B2C8FE}"/>
    <dgm:cxn modelId="{2DFCB70B-BB6A-4381-9D74-E06DE48AFC43}" type="presOf" srcId="{7E41AA2B-588C-4A07-9EFD-A03F20B2C8FE}" destId="{C6E4EDCC-4D80-4D71-83AA-F7B5C362B4A0}" srcOrd="0" destOrd="0" presId="urn:microsoft.com/office/officeart/2005/8/layout/bProcess4"/>
    <dgm:cxn modelId="{E3FFCD4A-193B-4A17-8437-50D237BC4806}" type="presOf" srcId="{7E68336D-2AF2-4638-B99B-50CA235E04AF}" destId="{EB7CC8DE-B7CB-4097-B992-46FB7A9F026A}" srcOrd="0" destOrd="0" presId="urn:microsoft.com/office/officeart/2005/8/layout/bProcess4"/>
    <dgm:cxn modelId="{20BA3824-B02D-41A4-9F9C-5A612DC0CFD3}" type="presOf" srcId="{48138B66-11FA-4B98-9094-C1D74F003CE7}" destId="{E6680EEC-9552-4F57-8140-0FF769B008C5}" srcOrd="0" destOrd="0" presId="urn:microsoft.com/office/officeart/2005/8/layout/bProcess4"/>
    <dgm:cxn modelId="{EAD8AE7F-E2BF-4C86-AE17-774ED6CCD293}" srcId="{93B574E2-C5E4-46F3-B836-D857E52C74B7}" destId="{35D14D34-C506-497C-B1CE-D81FA23AEDE2}" srcOrd="0" destOrd="0" parTransId="{2676650C-0153-46DA-8055-13BB5B0539F8}" sibTransId="{D7D03EF2-8F92-4E30-8DD8-D61714260A29}"/>
    <dgm:cxn modelId="{9C2223AE-245A-4A41-9539-2E54140DC66E}" type="presOf" srcId="{F4B270BC-BA97-418D-AC27-0E6423815441}" destId="{0828E455-A79E-4B63-BC27-DF8B749E9492}" srcOrd="0" destOrd="0" presId="urn:microsoft.com/office/officeart/2005/8/layout/bProcess4"/>
    <dgm:cxn modelId="{9CEB564E-CF09-4AED-A551-CA84DCB1F8E7}" type="presOf" srcId="{D7D03EF2-8F92-4E30-8DD8-D61714260A29}" destId="{5BBA6653-F2E1-4175-9A34-84757D0EB5AC}" srcOrd="0" destOrd="0" presId="urn:microsoft.com/office/officeart/2005/8/layout/bProcess4"/>
    <dgm:cxn modelId="{CCA3AE35-CD31-44B4-9266-56D44B1BDAC2}" type="presOf" srcId="{35D14D34-C506-497C-B1CE-D81FA23AEDE2}" destId="{B675DC46-640E-4821-9532-45DDBBD84E76}" srcOrd="0" destOrd="0" presId="urn:microsoft.com/office/officeart/2005/8/layout/bProcess4"/>
    <dgm:cxn modelId="{4C5C5796-A285-40DD-9C59-CE40B39E78AA}" type="presOf" srcId="{4D6AACA2-F940-4DF6-8C54-F1AF416AF23C}" destId="{15CCE63A-F354-4536-9FDD-AE8C3834E860}" srcOrd="0" destOrd="0" presId="urn:microsoft.com/office/officeart/2005/8/layout/bProcess4"/>
    <dgm:cxn modelId="{5DC163C2-D8F6-4221-B9E8-2038CF4F0E43}" type="presOf" srcId="{0BBCDD9E-7394-4156-8BD9-D7E5709B067F}" destId="{3E53E785-3110-4CA4-AD7E-4D1651428E1A}" srcOrd="0" destOrd="0" presId="urn:microsoft.com/office/officeart/2005/8/layout/bProcess4"/>
    <dgm:cxn modelId="{12F44856-3031-4709-9AEB-25B0C8120904}" type="presOf" srcId="{553B1718-6180-4DDF-9C13-264AB271A70C}" destId="{645A4338-855B-4198-8DC1-58976560159C}" srcOrd="0" destOrd="0" presId="urn:microsoft.com/office/officeart/2005/8/layout/bProcess4"/>
    <dgm:cxn modelId="{1915B46F-6F48-4B0A-B337-D044F9B405ED}" srcId="{93B574E2-C5E4-46F3-B836-D857E52C74B7}" destId="{A00A2075-3FE6-42BC-BE19-5C64BADF33BE}" srcOrd="2" destOrd="0" parTransId="{3198730E-5C10-4F33-B311-6FC0847B5606}" sibTransId="{7E68336D-2AF2-4638-B99B-50CA235E04AF}"/>
    <dgm:cxn modelId="{E052317E-1C0A-4DDB-A804-83D8CEA5119F}" srcId="{93B574E2-C5E4-46F3-B836-D857E52C74B7}" destId="{278EC8CF-95FB-4BAB-97DF-E8766A40FCB2}" srcOrd="6" destOrd="0" parTransId="{66E4C14D-854D-4F16-BDF3-666446F9E0D5}" sibTransId="{4D6AACA2-F940-4DF6-8C54-F1AF416AF23C}"/>
    <dgm:cxn modelId="{A637BC99-8857-41C9-B2BE-B6DD43D6ED5A}" type="presOf" srcId="{278EC8CF-95FB-4BAB-97DF-E8766A40FCB2}" destId="{4628FD42-4FF4-4379-BB0E-DE6E36C08917}" srcOrd="0" destOrd="0" presId="urn:microsoft.com/office/officeart/2005/8/layout/bProcess4"/>
    <dgm:cxn modelId="{51BCD72C-B33C-4CFE-A6DD-02F2C5257925}" srcId="{93B574E2-C5E4-46F3-B836-D857E52C74B7}" destId="{47B68436-85AE-4CC9-9ED9-D097D6A7F8D9}" srcOrd="5" destOrd="0" parTransId="{D5B93081-9DA1-443F-9A17-108A9A462DE1}" sibTransId="{DE63031E-169F-41DA-879C-31786D6BE457}"/>
    <dgm:cxn modelId="{29545874-B47C-4D6A-B7E9-7FA330B18409}" type="presOf" srcId="{17482857-9BB4-4D47-8B05-63AFDD3F51CA}" destId="{74A0FB83-B7B4-4453-AABC-72D67F4B4D5B}" srcOrd="0" destOrd="0" presId="urn:microsoft.com/office/officeart/2005/8/layout/bProcess4"/>
    <dgm:cxn modelId="{C3EDAACA-044A-4379-885F-BA368BAD9C3B}" type="presParOf" srcId="{07281F90-B700-4A9D-8BDF-71E6AE42DD43}" destId="{4A603009-A4F1-474E-A94A-9AA6BEB19406}" srcOrd="0" destOrd="0" presId="urn:microsoft.com/office/officeart/2005/8/layout/bProcess4"/>
    <dgm:cxn modelId="{CC05C237-4EA8-43E8-A0D2-17F71C385DBF}" type="presParOf" srcId="{4A603009-A4F1-474E-A94A-9AA6BEB19406}" destId="{AFC736C2-E9A1-4D37-8FF4-6154B0CE02F4}" srcOrd="0" destOrd="0" presId="urn:microsoft.com/office/officeart/2005/8/layout/bProcess4"/>
    <dgm:cxn modelId="{36CA9904-A58E-462B-A224-036651225118}" type="presParOf" srcId="{4A603009-A4F1-474E-A94A-9AA6BEB19406}" destId="{B675DC46-640E-4821-9532-45DDBBD84E76}" srcOrd="1" destOrd="0" presId="urn:microsoft.com/office/officeart/2005/8/layout/bProcess4"/>
    <dgm:cxn modelId="{AE3D7D42-5A63-4288-807B-D0492F8187ED}" type="presParOf" srcId="{07281F90-B700-4A9D-8BDF-71E6AE42DD43}" destId="{5BBA6653-F2E1-4175-9A34-84757D0EB5AC}" srcOrd="1" destOrd="0" presId="urn:microsoft.com/office/officeart/2005/8/layout/bProcess4"/>
    <dgm:cxn modelId="{6F3C51B4-21D9-45AE-926E-28EA8270667F}" type="presParOf" srcId="{07281F90-B700-4A9D-8BDF-71E6AE42DD43}" destId="{34901943-0920-48B4-8AE7-473415F79C7D}" srcOrd="2" destOrd="0" presId="urn:microsoft.com/office/officeart/2005/8/layout/bProcess4"/>
    <dgm:cxn modelId="{E1E9AAA3-A896-44BF-BC4F-EF92857E1E7D}" type="presParOf" srcId="{34901943-0920-48B4-8AE7-473415F79C7D}" destId="{FE9FC6E6-46B3-42B6-B971-E7A71CD2C261}" srcOrd="0" destOrd="0" presId="urn:microsoft.com/office/officeart/2005/8/layout/bProcess4"/>
    <dgm:cxn modelId="{954D5461-8649-466F-BF45-7C796A383669}" type="presParOf" srcId="{34901943-0920-48B4-8AE7-473415F79C7D}" destId="{645A4338-855B-4198-8DC1-58976560159C}" srcOrd="1" destOrd="0" presId="urn:microsoft.com/office/officeart/2005/8/layout/bProcess4"/>
    <dgm:cxn modelId="{8A080F01-6175-4780-B55F-9C7D4FE7CA00}" type="presParOf" srcId="{07281F90-B700-4A9D-8BDF-71E6AE42DD43}" destId="{C6E4EDCC-4D80-4D71-83AA-F7B5C362B4A0}" srcOrd="3" destOrd="0" presId="urn:microsoft.com/office/officeart/2005/8/layout/bProcess4"/>
    <dgm:cxn modelId="{40CDD4C3-271C-4896-A486-2EB74CA4F851}" type="presParOf" srcId="{07281F90-B700-4A9D-8BDF-71E6AE42DD43}" destId="{25883348-6C79-4D6C-B098-FFAC5EA6EDA3}" srcOrd="4" destOrd="0" presId="urn:microsoft.com/office/officeart/2005/8/layout/bProcess4"/>
    <dgm:cxn modelId="{C5CC799F-675A-4FC3-9DBE-64CA12EAD121}" type="presParOf" srcId="{25883348-6C79-4D6C-B098-FFAC5EA6EDA3}" destId="{FFAE6485-3310-47A7-AAAD-3012343A517B}" srcOrd="0" destOrd="0" presId="urn:microsoft.com/office/officeart/2005/8/layout/bProcess4"/>
    <dgm:cxn modelId="{5FA0F4E1-C174-4A4A-93A3-145CBCB18FEF}" type="presParOf" srcId="{25883348-6C79-4D6C-B098-FFAC5EA6EDA3}" destId="{5BEDAA31-2F21-44B4-9C09-80DB3B3FC2D0}" srcOrd="1" destOrd="0" presId="urn:microsoft.com/office/officeart/2005/8/layout/bProcess4"/>
    <dgm:cxn modelId="{169E4407-C9FF-4685-85E0-90C3E77E751D}" type="presParOf" srcId="{07281F90-B700-4A9D-8BDF-71E6AE42DD43}" destId="{EB7CC8DE-B7CB-4097-B992-46FB7A9F026A}" srcOrd="5" destOrd="0" presId="urn:microsoft.com/office/officeart/2005/8/layout/bProcess4"/>
    <dgm:cxn modelId="{9D43A36A-ACA8-40E5-B068-D6C55E219768}" type="presParOf" srcId="{07281F90-B700-4A9D-8BDF-71E6AE42DD43}" destId="{B8B34186-885F-4929-B888-E3AA5DFB29E7}" srcOrd="6" destOrd="0" presId="urn:microsoft.com/office/officeart/2005/8/layout/bProcess4"/>
    <dgm:cxn modelId="{149A14BE-9788-4BBD-84B4-AC1264E85C53}" type="presParOf" srcId="{B8B34186-885F-4929-B888-E3AA5DFB29E7}" destId="{CCD1B0C2-9CEA-4BDC-8656-4CAAF43EB34F}" srcOrd="0" destOrd="0" presId="urn:microsoft.com/office/officeart/2005/8/layout/bProcess4"/>
    <dgm:cxn modelId="{119C43F7-6DBD-4457-8416-960ABBE2E9D7}" type="presParOf" srcId="{B8B34186-885F-4929-B888-E3AA5DFB29E7}" destId="{E6680EEC-9552-4F57-8140-0FF769B008C5}" srcOrd="1" destOrd="0" presId="urn:microsoft.com/office/officeart/2005/8/layout/bProcess4"/>
    <dgm:cxn modelId="{F20BE031-5CC0-44E4-9BF9-D78B79F06126}" type="presParOf" srcId="{07281F90-B700-4A9D-8BDF-71E6AE42DD43}" destId="{0828E455-A79E-4B63-BC27-DF8B749E9492}" srcOrd="7" destOrd="0" presId="urn:microsoft.com/office/officeart/2005/8/layout/bProcess4"/>
    <dgm:cxn modelId="{514F618C-F58F-4821-B8F9-87F1691F3768}" type="presParOf" srcId="{07281F90-B700-4A9D-8BDF-71E6AE42DD43}" destId="{80730076-BFE9-4010-9D4A-06833A01452F}" srcOrd="8" destOrd="0" presId="urn:microsoft.com/office/officeart/2005/8/layout/bProcess4"/>
    <dgm:cxn modelId="{582752E9-5744-488F-A3EA-873C6DC822FC}" type="presParOf" srcId="{80730076-BFE9-4010-9D4A-06833A01452F}" destId="{18D8D50E-9417-489F-8ECD-AE883EF6D3A5}" srcOrd="0" destOrd="0" presId="urn:microsoft.com/office/officeart/2005/8/layout/bProcess4"/>
    <dgm:cxn modelId="{53780CFA-8E8D-4C04-94BD-E87547A13ABC}" type="presParOf" srcId="{80730076-BFE9-4010-9D4A-06833A01452F}" destId="{FC7DFF7A-64D0-423A-AB88-5CA022C4EA75}" srcOrd="1" destOrd="0" presId="urn:microsoft.com/office/officeart/2005/8/layout/bProcess4"/>
    <dgm:cxn modelId="{5F1B4BD5-D31A-48EA-985A-1607577B9176}" type="presParOf" srcId="{07281F90-B700-4A9D-8BDF-71E6AE42DD43}" destId="{3E53E785-3110-4CA4-AD7E-4D1651428E1A}" srcOrd="9" destOrd="0" presId="urn:microsoft.com/office/officeart/2005/8/layout/bProcess4"/>
    <dgm:cxn modelId="{012F5C90-4684-4058-86F8-841349F037BB}" type="presParOf" srcId="{07281F90-B700-4A9D-8BDF-71E6AE42DD43}" destId="{6C49DFDE-0A66-48AD-BA5E-2CEF1662A5C5}" srcOrd="10" destOrd="0" presId="urn:microsoft.com/office/officeart/2005/8/layout/bProcess4"/>
    <dgm:cxn modelId="{3D18A723-51E0-4240-9352-C3D050B1FD06}" type="presParOf" srcId="{6C49DFDE-0A66-48AD-BA5E-2CEF1662A5C5}" destId="{0E81A57E-442B-43FB-826A-5802E7CC1EB6}" srcOrd="0" destOrd="0" presId="urn:microsoft.com/office/officeart/2005/8/layout/bProcess4"/>
    <dgm:cxn modelId="{A43EB48C-C2DC-4BA5-B160-23B247C7E71C}" type="presParOf" srcId="{6C49DFDE-0A66-48AD-BA5E-2CEF1662A5C5}" destId="{90CDD0CC-F718-4617-B2B2-13398D23E04F}" srcOrd="1" destOrd="0" presId="urn:microsoft.com/office/officeart/2005/8/layout/bProcess4"/>
    <dgm:cxn modelId="{AADBCF6E-3EF7-4FD6-AC1A-95FCC97FA316}" type="presParOf" srcId="{07281F90-B700-4A9D-8BDF-71E6AE42DD43}" destId="{BCDC2BD0-FAF3-4ABD-B799-A42ABA03725E}" srcOrd="11" destOrd="0" presId="urn:microsoft.com/office/officeart/2005/8/layout/bProcess4"/>
    <dgm:cxn modelId="{AB096F26-7961-458D-9D1C-73C8B8B260F6}" type="presParOf" srcId="{07281F90-B700-4A9D-8BDF-71E6AE42DD43}" destId="{7C2ED0C3-02FD-4610-B46A-45E7B4444F18}" srcOrd="12" destOrd="0" presId="urn:microsoft.com/office/officeart/2005/8/layout/bProcess4"/>
    <dgm:cxn modelId="{FD968909-72D7-4A1B-AEBF-8593CAF9AFCD}" type="presParOf" srcId="{7C2ED0C3-02FD-4610-B46A-45E7B4444F18}" destId="{272181BB-6C79-4CCA-9039-6ED4D7B64B7F}" srcOrd="0" destOrd="0" presId="urn:microsoft.com/office/officeart/2005/8/layout/bProcess4"/>
    <dgm:cxn modelId="{CE27C6ED-C676-48A5-B1F8-EF3E0B12C72F}" type="presParOf" srcId="{7C2ED0C3-02FD-4610-B46A-45E7B4444F18}" destId="{4628FD42-4FF4-4379-BB0E-DE6E36C08917}" srcOrd="1" destOrd="0" presId="urn:microsoft.com/office/officeart/2005/8/layout/bProcess4"/>
    <dgm:cxn modelId="{207B9A4A-582C-4CB3-8374-C349C075417E}" type="presParOf" srcId="{07281F90-B700-4A9D-8BDF-71E6AE42DD43}" destId="{15CCE63A-F354-4536-9FDD-AE8C3834E860}" srcOrd="13" destOrd="0" presId="urn:microsoft.com/office/officeart/2005/8/layout/bProcess4"/>
    <dgm:cxn modelId="{5852A2BD-7863-45E7-8ADB-97112BF8D4AE}" type="presParOf" srcId="{07281F90-B700-4A9D-8BDF-71E6AE42DD43}" destId="{7587BA5A-6449-49B5-9427-C58C70D891BB}" srcOrd="14" destOrd="0" presId="urn:microsoft.com/office/officeart/2005/8/layout/bProcess4"/>
    <dgm:cxn modelId="{A14978DE-FBF0-4FFB-89B6-9AF4D98929E8}" type="presParOf" srcId="{7587BA5A-6449-49B5-9427-C58C70D891BB}" destId="{1D93BA1B-969E-40CA-82BB-9484F70DCB22}" srcOrd="0" destOrd="0" presId="urn:microsoft.com/office/officeart/2005/8/layout/bProcess4"/>
    <dgm:cxn modelId="{723A15FF-C536-456D-8A7D-48603A5EF14F}" type="presParOf" srcId="{7587BA5A-6449-49B5-9427-C58C70D891BB}" destId="{74A0FB83-B7B4-4453-AABC-72D67F4B4D5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E46036-F0E9-4BEC-AE11-C896AD4A8465}"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269AC28-8F5F-44B8-A0C5-16E13E3F90B8}">
      <dgm:prSet phldrT="[Text]"/>
      <dgm:spPr>
        <a:solidFill>
          <a:schemeClr val="accent5">
            <a:lumMod val="60000"/>
            <a:lumOff val="40000"/>
          </a:schemeClr>
        </a:solidFill>
      </dgm:spPr>
      <dgm:t>
        <a:bodyPr/>
        <a:lstStyle/>
        <a:p>
          <a:r>
            <a:rPr lang="en-US" dirty="0" smtClean="0">
              <a:solidFill>
                <a:schemeClr val="tx1"/>
              </a:solidFill>
              <a:latin typeface="Chivo Light" panose="020B0604020202020204" charset="0"/>
            </a:rPr>
            <a:t>Program Availability</a:t>
          </a:r>
          <a:endParaRPr lang="en-US" dirty="0">
            <a:solidFill>
              <a:schemeClr val="tx1"/>
            </a:solidFill>
            <a:latin typeface="Chivo Light" panose="020B0604020202020204" charset="0"/>
          </a:endParaRPr>
        </a:p>
      </dgm:t>
    </dgm:pt>
    <dgm:pt modelId="{33059B22-1635-43E2-9963-92EE6CB1DC16}" type="parTrans" cxnId="{3807576B-0697-4A14-93C8-A8CDB1678A20}">
      <dgm:prSet/>
      <dgm:spPr/>
      <dgm:t>
        <a:bodyPr/>
        <a:lstStyle/>
        <a:p>
          <a:endParaRPr lang="en-US"/>
        </a:p>
      </dgm:t>
    </dgm:pt>
    <dgm:pt modelId="{67D580CD-8D7E-4163-A957-4543EC286A87}" type="sibTrans" cxnId="{3807576B-0697-4A14-93C8-A8CDB1678A20}">
      <dgm:prSet/>
      <dgm:spPr/>
      <dgm:t>
        <a:bodyPr/>
        <a:lstStyle/>
        <a:p>
          <a:endParaRPr lang="en-US"/>
        </a:p>
      </dgm:t>
    </dgm:pt>
    <dgm:pt modelId="{D12C0E93-E551-41CA-A53D-4693CBCA4FF3}">
      <dgm:prSet phldrT="[Text]"/>
      <dgm:spPr/>
      <dgm:t>
        <a:bodyPr/>
        <a:lstStyle/>
        <a:p>
          <a:r>
            <a:rPr lang="en-US" dirty="0" smtClean="0">
              <a:solidFill>
                <a:schemeClr val="tx1"/>
              </a:solidFill>
              <a:latin typeface="Chivo Light"/>
              <a:ea typeface="Chivo Light"/>
              <a:cs typeface="Chivo Light"/>
              <a:sym typeface="Chivo Light"/>
            </a:rPr>
            <a:t>Public media statement required annually to ensure access and knowledge of program</a:t>
          </a:r>
          <a:endParaRPr lang="en-US" dirty="0">
            <a:solidFill>
              <a:schemeClr val="tx1"/>
            </a:solidFill>
            <a:latin typeface="Chivo Light" panose="020B0604020202020204" charset="0"/>
          </a:endParaRPr>
        </a:p>
      </dgm:t>
    </dgm:pt>
    <dgm:pt modelId="{94445D65-E763-48A7-BF78-C1F442BB8289}" type="parTrans" cxnId="{50562DF7-B7B7-4A02-81B0-C95FC2AE80DF}">
      <dgm:prSet/>
      <dgm:spPr/>
      <dgm:t>
        <a:bodyPr/>
        <a:lstStyle/>
        <a:p>
          <a:endParaRPr lang="en-US"/>
        </a:p>
      </dgm:t>
    </dgm:pt>
    <dgm:pt modelId="{48A8045B-C3B6-4BEA-A697-AB2927E34F88}" type="sibTrans" cxnId="{50562DF7-B7B7-4A02-81B0-C95FC2AE80DF}">
      <dgm:prSet/>
      <dgm:spPr/>
      <dgm:t>
        <a:bodyPr/>
        <a:lstStyle/>
        <a:p>
          <a:endParaRPr lang="en-US"/>
        </a:p>
      </dgm:t>
    </dgm:pt>
    <dgm:pt modelId="{6AF00AAD-C540-414C-AF57-803014DDE497}">
      <dgm:prSet phldrT="[Text]"/>
      <dgm:spPr>
        <a:solidFill>
          <a:srgbClr val="E8D6E8"/>
        </a:solidFill>
      </dgm:spPr>
      <dgm:t>
        <a:bodyPr/>
        <a:lstStyle/>
        <a:p>
          <a:r>
            <a:rPr lang="en-US" dirty="0" smtClean="0">
              <a:solidFill>
                <a:schemeClr val="tx1"/>
              </a:solidFill>
              <a:latin typeface="Chivo Light" panose="020B0604020202020204" charset="0"/>
            </a:rPr>
            <a:t>Complaint Information</a:t>
          </a:r>
          <a:endParaRPr lang="en-US" dirty="0">
            <a:solidFill>
              <a:schemeClr val="tx1"/>
            </a:solidFill>
            <a:latin typeface="Chivo Light" panose="020B0604020202020204" charset="0"/>
          </a:endParaRPr>
        </a:p>
      </dgm:t>
    </dgm:pt>
    <dgm:pt modelId="{34F8EEC5-AA5B-4D79-8CBB-476FE523EFCD}" type="parTrans" cxnId="{DEF5E763-61BD-4265-A808-42D8C2650E34}">
      <dgm:prSet/>
      <dgm:spPr/>
      <dgm:t>
        <a:bodyPr/>
        <a:lstStyle/>
        <a:p>
          <a:endParaRPr lang="en-US"/>
        </a:p>
      </dgm:t>
    </dgm:pt>
    <dgm:pt modelId="{AE8500BF-70D0-47C9-A72E-BDD1C0AE2FC9}" type="sibTrans" cxnId="{DEF5E763-61BD-4265-A808-42D8C2650E34}">
      <dgm:prSet/>
      <dgm:spPr/>
      <dgm:t>
        <a:bodyPr/>
        <a:lstStyle/>
        <a:p>
          <a:endParaRPr lang="en-US"/>
        </a:p>
      </dgm:t>
    </dgm:pt>
    <dgm:pt modelId="{70EC2BDD-3590-415A-83ED-6D253DB0957C}">
      <dgm:prSet phldrT="[Text]"/>
      <dgm:spPr/>
      <dgm:t>
        <a:bodyPr/>
        <a:lstStyle/>
        <a:p>
          <a:r>
            <a:rPr lang="en-US" dirty="0" smtClean="0">
              <a:solidFill>
                <a:schemeClr val="tx1"/>
              </a:solidFill>
              <a:latin typeface="Chivo Light"/>
              <a:ea typeface="Chivo Light"/>
              <a:cs typeface="Chivo Light"/>
              <a:sym typeface="Chivo Light"/>
            </a:rPr>
            <a:t>Advise of right to file complaint</a:t>
          </a:r>
          <a:endParaRPr lang="en-US" dirty="0">
            <a:solidFill>
              <a:schemeClr val="tx1"/>
            </a:solidFill>
            <a:latin typeface="Chivo Light" panose="020B0604020202020204" charset="0"/>
          </a:endParaRPr>
        </a:p>
      </dgm:t>
    </dgm:pt>
    <dgm:pt modelId="{219D59BE-2689-430F-87DD-DC7005214F0B}" type="parTrans" cxnId="{84CF0562-DBE9-4D94-93A4-108FF6293B4D}">
      <dgm:prSet/>
      <dgm:spPr/>
      <dgm:t>
        <a:bodyPr/>
        <a:lstStyle/>
        <a:p>
          <a:endParaRPr lang="en-US"/>
        </a:p>
      </dgm:t>
    </dgm:pt>
    <dgm:pt modelId="{E8579226-BDB8-4656-812D-C19D68B10915}" type="sibTrans" cxnId="{84CF0562-DBE9-4D94-93A4-108FF6293B4D}">
      <dgm:prSet/>
      <dgm:spPr/>
      <dgm:t>
        <a:bodyPr/>
        <a:lstStyle/>
        <a:p>
          <a:endParaRPr lang="en-US"/>
        </a:p>
      </dgm:t>
    </dgm:pt>
    <dgm:pt modelId="{468E7D12-4268-4B6D-85C2-07CE201EDFDB}">
      <dgm:prSet phldrT="[Text]"/>
      <dgm:spPr>
        <a:solidFill>
          <a:schemeClr val="accent6">
            <a:lumMod val="40000"/>
            <a:lumOff val="60000"/>
          </a:schemeClr>
        </a:solidFill>
      </dgm:spPr>
      <dgm:t>
        <a:bodyPr/>
        <a:lstStyle/>
        <a:p>
          <a:r>
            <a:rPr lang="en-US" dirty="0" smtClean="0">
              <a:solidFill>
                <a:schemeClr val="tx1"/>
              </a:solidFill>
              <a:latin typeface="Chivo Light" panose="020B0604020202020204" charset="0"/>
            </a:rPr>
            <a:t>Non-Discrimination Statement</a:t>
          </a:r>
          <a:endParaRPr lang="en-US" dirty="0">
            <a:solidFill>
              <a:schemeClr val="tx1"/>
            </a:solidFill>
            <a:latin typeface="Chivo Light" panose="020B0604020202020204" charset="0"/>
          </a:endParaRPr>
        </a:p>
      </dgm:t>
    </dgm:pt>
    <dgm:pt modelId="{3B11E18E-4473-49B6-803A-81D1808B3F90}" type="parTrans" cxnId="{A60ACE51-B7A9-4101-AD53-6F3757BDD615}">
      <dgm:prSet/>
      <dgm:spPr/>
      <dgm:t>
        <a:bodyPr/>
        <a:lstStyle/>
        <a:p>
          <a:endParaRPr lang="en-US"/>
        </a:p>
      </dgm:t>
    </dgm:pt>
    <dgm:pt modelId="{F2412CC3-A1DC-4C4F-9ABC-FF1A042EE297}" type="sibTrans" cxnId="{A60ACE51-B7A9-4101-AD53-6F3757BDD615}">
      <dgm:prSet/>
      <dgm:spPr/>
      <dgm:t>
        <a:bodyPr/>
        <a:lstStyle/>
        <a:p>
          <a:endParaRPr lang="en-US"/>
        </a:p>
      </dgm:t>
    </dgm:pt>
    <dgm:pt modelId="{10837013-CDA9-4F0F-814E-A2ADE349C9F9}">
      <dgm:prSet phldrT="[Text]"/>
      <dgm:spPr/>
      <dgm:t>
        <a:bodyPr/>
        <a:lstStyle/>
        <a:p>
          <a:r>
            <a:rPr lang="en-US" dirty="0" smtClean="0">
              <a:solidFill>
                <a:schemeClr val="tx1"/>
              </a:solidFill>
              <a:latin typeface="Chivo Light"/>
              <a:ea typeface="Chivo Light"/>
              <a:cs typeface="Chivo Light"/>
              <a:sym typeface="Chivo Light"/>
            </a:rPr>
            <a:t>Required on all materials</a:t>
          </a:r>
          <a:endParaRPr lang="en-US" dirty="0">
            <a:solidFill>
              <a:schemeClr val="tx1"/>
            </a:solidFill>
            <a:latin typeface="Chivo Light" panose="020B0604020202020204" charset="0"/>
          </a:endParaRPr>
        </a:p>
      </dgm:t>
    </dgm:pt>
    <dgm:pt modelId="{B014C260-CE0E-4AB6-B780-220A445C4EF0}" type="parTrans" cxnId="{E489464F-DACB-49A7-80DC-DB1BF862E76A}">
      <dgm:prSet/>
      <dgm:spPr/>
      <dgm:t>
        <a:bodyPr/>
        <a:lstStyle/>
        <a:p>
          <a:endParaRPr lang="en-US"/>
        </a:p>
      </dgm:t>
    </dgm:pt>
    <dgm:pt modelId="{5AE68A77-921C-4EBA-9A54-A17D31003FE0}" type="sibTrans" cxnId="{E489464F-DACB-49A7-80DC-DB1BF862E76A}">
      <dgm:prSet/>
      <dgm:spPr/>
      <dgm:t>
        <a:bodyPr/>
        <a:lstStyle/>
        <a:p>
          <a:endParaRPr lang="en-US"/>
        </a:p>
      </dgm:t>
    </dgm:pt>
    <dgm:pt modelId="{8938AA8D-804C-4459-B9B7-151F61ECBC70}">
      <dgm:prSet phldrT="[Text]"/>
      <dgm:spPr/>
      <dgm:t>
        <a:bodyPr/>
        <a:lstStyle/>
        <a:p>
          <a:r>
            <a:rPr lang="en-US" dirty="0" smtClean="0">
              <a:solidFill>
                <a:schemeClr val="tx1"/>
              </a:solidFill>
              <a:latin typeface="Chivo Light"/>
              <a:ea typeface="Chivo Light"/>
              <a:cs typeface="Chivo Light"/>
              <a:sym typeface="Chivo Light"/>
            </a:rPr>
            <a:t>Procedures for filing complaint</a:t>
          </a:r>
          <a:endParaRPr lang="en-US" dirty="0">
            <a:solidFill>
              <a:schemeClr val="tx1"/>
            </a:solidFill>
            <a:latin typeface="Chivo Light" panose="020B0604020202020204" charset="0"/>
          </a:endParaRPr>
        </a:p>
      </dgm:t>
    </dgm:pt>
    <dgm:pt modelId="{5D6E6E7B-8BD5-4C56-9DB6-1B94DC2247A5}" type="parTrans" cxnId="{AF258E13-A2D1-4C03-8735-3D3007535637}">
      <dgm:prSet/>
      <dgm:spPr/>
      <dgm:t>
        <a:bodyPr/>
        <a:lstStyle/>
        <a:p>
          <a:endParaRPr lang="en-US"/>
        </a:p>
      </dgm:t>
    </dgm:pt>
    <dgm:pt modelId="{D094D0DA-7AFB-4C84-A123-A0E868762B23}" type="sibTrans" cxnId="{AF258E13-A2D1-4C03-8735-3D3007535637}">
      <dgm:prSet/>
      <dgm:spPr/>
      <dgm:t>
        <a:bodyPr/>
        <a:lstStyle/>
        <a:p>
          <a:endParaRPr lang="en-US"/>
        </a:p>
      </dgm:t>
    </dgm:pt>
    <dgm:pt modelId="{8C2BA9EE-4E9E-4100-B944-23E0F2D81320}" type="pres">
      <dgm:prSet presAssocID="{BEE46036-F0E9-4BEC-AE11-C896AD4A8465}" presName="Name0" presStyleCnt="0">
        <dgm:presLayoutVars>
          <dgm:dir/>
          <dgm:animLvl val="lvl"/>
          <dgm:resizeHandles val="exact"/>
        </dgm:presLayoutVars>
      </dgm:prSet>
      <dgm:spPr/>
      <dgm:t>
        <a:bodyPr/>
        <a:lstStyle/>
        <a:p>
          <a:endParaRPr lang="en-US"/>
        </a:p>
      </dgm:t>
    </dgm:pt>
    <dgm:pt modelId="{1627C1F3-9149-4A20-BEFB-AAA4B35694DA}" type="pres">
      <dgm:prSet presAssocID="{6269AC28-8F5F-44B8-A0C5-16E13E3F90B8}" presName="linNode" presStyleCnt="0"/>
      <dgm:spPr/>
      <dgm:t>
        <a:bodyPr/>
        <a:lstStyle/>
        <a:p>
          <a:endParaRPr lang="en-US"/>
        </a:p>
      </dgm:t>
    </dgm:pt>
    <dgm:pt modelId="{9CB29684-4A2A-4561-B970-416BB65F5A74}" type="pres">
      <dgm:prSet presAssocID="{6269AC28-8F5F-44B8-A0C5-16E13E3F90B8}" presName="parentText" presStyleLbl="node1" presStyleIdx="0" presStyleCnt="3">
        <dgm:presLayoutVars>
          <dgm:chMax val="1"/>
          <dgm:bulletEnabled val="1"/>
        </dgm:presLayoutVars>
      </dgm:prSet>
      <dgm:spPr/>
      <dgm:t>
        <a:bodyPr/>
        <a:lstStyle/>
        <a:p>
          <a:endParaRPr lang="en-US"/>
        </a:p>
      </dgm:t>
    </dgm:pt>
    <dgm:pt modelId="{C580B1CF-40B8-48FE-BE69-157E65125F93}" type="pres">
      <dgm:prSet presAssocID="{6269AC28-8F5F-44B8-A0C5-16E13E3F90B8}" presName="descendantText" presStyleLbl="alignAccFollowNode1" presStyleIdx="0" presStyleCnt="3">
        <dgm:presLayoutVars>
          <dgm:bulletEnabled val="1"/>
        </dgm:presLayoutVars>
      </dgm:prSet>
      <dgm:spPr/>
      <dgm:t>
        <a:bodyPr/>
        <a:lstStyle/>
        <a:p>
          <a:endParaRPr lang="en-US"/>
        </a:p>
      </dgm:t>
    </dgm:pt>
    <dgm:pt modelId="{7E5A6020-4D30-465D-98E1-D4E04B63AF91}" type="pres">
      <dgm:prSet presAssocID="{67D580CD-8D7E-4163-A957-4543EC286A87}" presName="sp" presStyleCnt="0"/>
      <dgm:spPr/>
      <dgm:t>
        <a:bodyPr/>
        <a:lstStyle/>
        <a:p>
          <a:endParaRPr lang="en-US"/>
        </a:p>
      </dgm:t>
    </dgm:pt>
    <dgm:pt modelId="{7E3BCD03-A7AC-4141-AB59-C8B68E934C11}" type="pres">
      <dgm:prSet presAssocID="{6AF00AAD-C540-414C-AF57-803014DDE497}" presName="linNode" presStyleCnt="0"/>
      <dgm:spPr/>
      <dgm:t>
        <a:bodyPr/>
        <a:lstStyle/>
        <a:p>
          <a:endParaRPr lang="en-US"/>
        </a:p>
      </dgm:t>
    </dgm:pt>
    <dgm:pt modelId="{B881044A-1F5A-46A6-9F9C-99D58DD0603D}" type="pres">
      <dgm:prSet presAssocID="{6AF00AAD-C540-414C-AF57-803014DDE497}" presName="parentText" presStyleLbl="node1" presStyleIdx="1" presStyleCnt="3">
        <dgm:presLayoutVars>
          <dgm:chMax val="1"/>
          <dgm:bulletEnabled val="1"/>
        </dgm:presLayoutVars>
      </dgm:prSet>
      <dgm:spPr/>
      <dgm:t>
        <a:bodyPr/>
        <a:lstStyle/>
        <a:p>
          <a:endParaRPr lang="en-US"/>
        </a:p>
      </dgm:t>
    </dgm:pt>
    <dgm:pt modelId="{D78B553E-501F-455F-9277-CDC3F29B2C6A}" type="pres">
      <dgm:prSet presAssocID="{6AF00AAD-C540-414C-AF57-803014DDE497}" presName="descendantText" presStyleLbl="alignAccFollowNode1" presStyleIdx="1" presStyleCnt="3">
        <dgm:presLayoutVars>
          <dgm:bulletEnabled val="1"/>
        </dgm:presLayoutVars>
      </dgm:prSet>
      <dgm:spPr/>
      <dgm:t>
        <a:bodyPr/>
        <a:lstStyle/>
        <a:p>
          <a:endParaRPr lang="en-US"/>
        </a:p>
      </dgm:t>
    </dgm:pt>
    <dgm:pt modelId="{60222980-3450-40EE-B454-89A78F5FFF05}" type="pres">
      <dgm:prSet presAssocID="{AE8500BF-70D0-47C9-A72E-BDD1C0AE2FC9}" presName="sp" presStyleCnt="0"/>
      <dgm:spPr/>
      <dgm:t>
        <a:bodyPr/>
        <a:lstStyle/>
        <a:p>
          <a:endParaRPr lang="en-US"/>
        </a:p>
      </dgm:t>
    </dgm:pt>
    <dgm:pt modelId="{8EB2AC18-E767-481A-8E40-2174F1CB812C}" type="pres">
      <dgm:prSet presAssocID="{468E7D12-4268-4B6D-85C2-07CE201EDFDB}" presName="linNode" presStyleCnt="0"/>
      <dgm:spPr/>
      <dgm:t>
        <a:bodyPr/>
        <a:lstStyle/>
        <a:p>
          <a:endParaRPr lang="en-US"/>
        </a:p>
      </dgm:t>
    </dgm:pt>
    <dgm:pt modelId="{1ED56CEB-4C36-4612-B551-FED6345C9D66}" type="pres">
      <dgm:prSet presAssocID="{468E7D12-4268-4B6D-85C2-07CE201EDFDB}" presName="parentText" presStyleLbl="node1" presStyleIdx="2" presStyleCnt="3">
        <dgm:presLayoutVars>
          <dgm:chMax val="1"/>
          <dgm:bulletEnabled val="1"/>
        </dgm:presLayoutVars>
      </dgm:prSet>
      <dgm:spPr/>
      <dgm:t>
        <a:bodyPr/>
        <a:lstStyle/>
        <a:p>
          <a:endParaRPr lang="en-US"/>
        </a:p>
      </dgm:t>
    </dgm:pt>
    <dgm:pt modelId="{65A00896-70E5-413A-A0FB-B39973130322}" type="pres">
      <dgm:prSet presAssocID="{468E7D12-4268-4B6D-85C2-07CE201EDFDB}" presName="descendantText" presStyleLbl="alignAccFollowNode1" presStyleIdx="2" presStyleCnt="3">
        <dgm:presLayoutVars>
          <dgm:bulletEnabled val="1"/>
        </dgm:presLayoutVars>
      </dgm:prSet>
      <dgm:spPr/>
      <dgm:t>
        <a:bodyPr/>
        <a:lstStyle/>
        <a:p>
          <a:endParaRPr lang="en-US"/>
        </a:p>
      </dgm:t>
    </dgm:pt>
  </dgm:ptLst>
  <dgm:cxnLst>
    <dgm:cxn modelId="{50562DF7-B7B7-4A02-81B0-C95FC2AE80DF}" srcId="{6269AC28-8F5F-44B8-A0C5-16E13E3F90B8}" destId="{D12C0E93-E551-41CA-A53D-4693CBCA4FF3}" srcOrd="0" destOrd="0" parTransId="{94445D65-E763-48A7-BF78-C1F442BB8289}" sibTransId="{48A8045B-C3B6-4BEA-A697-AB2927E34F88}"/>
    <dgm:cxn modelId="{97F65374-21E0-4066-90AF-DDC0261AA9A7}" type="presOf" srcId="{10837013-CDA9-4F0F-814E-A2ADE349C9F9}" destId="{65A00896-70E5-413A-A0FB-B39973130322}" srcOrd="0" destOrd="0" presId="urn:microsoft.com/office/officeart/2005/8/layout/vList5"/>
    <dgm:cxn modelId="{C7340DDB-D7FC-46C2-BFC1-528D37C21F29}" type="presOf" srcId="{6AF00AAD-C540-414C-AF57-803014DDE497}" destId="{B881044A-1F5A-46A6-9F9C-99D58DD0603D}" srcOrd="0" destOrd="0" presId="urn:microsoft.com/office/officeart/2005/8/layout/vList5"/>
    <dgm:cxn modelId="{703E2475-2691-4847-89B2-59117DC45D04}" type="presOf" srcId="{BEE46036-F0E9-4BEC-AE11-C896AD4A8465}" destId="{8C2BA9EE-4E9E-4100-B944-23E0F2D81320}" srcOrd="0" destOrd="0" presId="urn:microsoft.com/office/officeart/2005/8/layout/vList5"/>
    <dgm:cxn modelId="{46340095-3666-4D44-995F-D0BD4FCF8814}" type="presOf" srcId="{6269AC28-8F5F-44B8-A0C5-16E13E3F90B8}" destId="{9CB29684-4A2A-4561-B970-416BB65F5A74}" srcOrd="0" destOrd="0" presId="urn:microsoft.com/office/officeart/2005/8/layout/vList5"/>
    <dgm:cxn modelId="{DEF5E763-61BD-4265-A808-42D8C2650E34}" srcId="{BEE46036-F0E9-4BEC-AE11-C896AD4A8465}" destId="{6AF00AAD-C540-414C-AF57-803014DDE497}" srcOrd="1" destOrd="0" parTransId="{34F8EEC5-AA5B-4D79-8CBB-476FE523EFCD}" sibTransId="{AE8500BF-70D0-47C9-A72E-BDD1C0AE2FC9}"/>
    <dgm:cxn modelId="{A60ACE51-B7A9-4101-AD53-6F3757BDD615}" srcId="{BEE46036-F0E9-4BEC-AE11-C896AD4A8465}" destId="{468E7D12-4268-4B6D-85C2-07CE201EDFDB}" srcOrd="2" destOrd="0" parTransId="{3B11E18E-4473-49B6-803A-81D1808B3F90}" sibTransId="{F2412CC3-A1DC-4C4F-9ABC-FF1A042EE297}"/>
    <dgm:cxn modelId="{9755C960-5C2D-4CA0-9A4B-4CE1052FC9CA}" type="presOf" srcId="{D12C0E93-E551-41CA-A53D-4693CBCA4FF3}" destId="{C580B1CF-40B8-48FE-BE69-157E65125F93}" srcOrd="0" destOrd="0" presId="urn:microsoft.com/office/officeart/2005/8/layout/vList5"/>
    <dgm:cxn modelId="{3807576B-0697-4A14-93C8-A8CDB1678A20}" srcId="{BEE46036-F0E9-4BEC-AE11-C896AD4A8465}" destId="{6269AC28-8F5F-44B8-A0C5-16E13E3F90B8}" srcOrd="0" destOrd="0" parTransId="{33059B22-1635-43E2-9963-92EE6CB1DC16}" sibTransId="{67D580CD-8D7E-4163-A957-4543EC286A87}"/>
    <dgm:cxn modelId="{4D846D55-EEB2-4EE3-988D-89C0E97A345D}" type="presOf" srcId="{70EC2BDD-3590-415A-83ED-6D253DB0957C}" destId="{D78B553E-501F-455F-9277-CDC3F29B2C6A}" srcOrd="0" destOrd="0" presId="urn:microsoft.com/office/officeart/2005/8/layout/vList5"/>
    <dgm:cxn modelId="{AF258E13-A2D1-4C03-8735-3D3007535637}" srcId="{6AF00AAD-C540-414C-AF57-803014DDE497}" destId="{8938AA8D-804C-4459-B9B7-151F61ECBC70}" srcOrd="1" destOrd="0" parTransId="{5D6E6E7B-8BD5-4C56-9DB6-1B94DC2247A5}" sibTransId="{D094D0DA-7AFB-4C84-A123-A0E868762B23}"/>
    <dgm:cxn modelId="{DB9DFB24-2214-4C61-A16C-94F57E73BDF4}" type="presOf" srcId="{8938AA8D-804C-4459-B9B7-151F61ECBC70}" destId="{D78B553E-501F-455F-9277-CDC3F29B2C6A}" srcOrd="0" destOrd="1" presId="urn:microsoft.com/office/officeart/2005/8/layout/vList5"/>
    <dgm:cxn modelId="{84CF0562-DBE9-4D94-93A4-108FF6293B4D}" srcId="{6AF00AAD-C540-414C-AF57-803014DDE497}" destId="{70EC2BDD-3590-415A-83ED-6D253DB0957C}" srcOrd="0" destOrd="0" parTransId="{219D59BE-2689-430F-87DD-DC7005214F0B}" sibTransId="{E8579226-BDB8-4656-812D-C19D68B10915}"/>
    <dgm:cxn modelId="{8EE595AE-9F59-4069-92EC-45D108EDF1E6}" type="presOf" srcId="{468E7D12-4268-4B6D-85C2-07CE201EDFDB}" destId="{1ED56CEB-4C36-4612-B551-FED6345C9D66}" srcOrd="0" destOrd="0" presId="urn:microsoft.com/office/officeart/2005/8/layout/vList5"/>
    <dgm:cxn modelId="{E489464F-DACB-49A7-80DC-DB1BF862E76A}" srcId="{468E7D12-4268-4B6D-85C2-07CE201EDFDB}" destId="{10837013-CDA9-4F0F-814E-A2ADE349C9F9}" srcOrd="0" destOrd="0" parTransId="{B014C260-CE0E-4AB6-B780-220A445C4EF0}" sibTransId="{5AE68A77-921C-4EBA-9A54-A17D31003FE0}"/>
    <dgm:cxn modelId="{052C2257-217B-4E16-83C8-846E1F90F032}" type="presParOf" srcId="{8C2BA9EE-4E9E-4100-B944-23E0F2D81320}" destId="{1627C1F3-9149-4A20-BEFB-AAA4B35694DA}" srcOrd="0" destOrd="0" presId="urn:microsoft.com/office/officeart/2005/8/layout/vList5"/>
    <dgm:cxn modelId="{E2B34EC6-DE79-42B6-A72D-44E86EFDA09E}" type="presParOf" srcId="{1627C1F3-9149-4A20-BEFB-AAA4B35694DA}" destId="{9CB29684-4A2A-4561-B970-416BB65F5A74}" srcOrd="0" destOrd="0" presId="urn:microsoft.com/office/officeart/2005/8/layout/vList5"/>
    <dgm:cxn modelId="{A14427F3-A616-40F5-A018-02A654DF879B}" type="presParOf" srcId="{1627C1F3-9149-4A20-BEFB-AAA4B35694DA}" destId="{C580B1CF-40B8-48FE-BE69-157E65125F93}" srcOrd="1" destOrd="0" presId="urn:microsoft.com/office/officeart/2005/8/layout/vList5"/>
    <dgm:cxn modelId="{07E104D7-0B88-4C6C-B293-A3972869A39D}" type="presParOf" srcId="{8C2BA9EE-4E9E-4100-B944-23E0F2D81320}" destId="{7E5A6020-4D30-465D-98E1-D4E04B63AF91}" srcOrd="1" destOrd="0" presId="urn:microsoft.com/office/officeart/2005/8/layout/vList5"/>
    <dgm:cxn modelId="{6234DA3B-BD27-442B-9A7F-35603CBE9B9C}" type="presParOf" srcId="{8C2BA9EE-4E9E-4100-B944-23E0F2D81320}" destId="{7E3BCD03-A7AC-4141-AB59-C8B68E934C11}" srcOrd="2" destOrd="0" presId="urn:microsoft.com/office/officeart/2005/8/layout/vList5"/>
    <dgm:cxn modelId="{C68B7879-0F43-4237-8EBB-7121DDBB8FE5}" type="presParOf" srcId="{7E3BCD03-A7AC-4141-AB59-C8B68E934C11}" destId="{B881044A-1F5A-46A6-9F9C-99D58DD0603D}" srcOrd="0" destOrd="0" presId="urn:microsoft.com/office/officeart/2005/8/layout/vList5"/>
    <dgm:cxn modelId="{7094D8BB-F0DD-4632-BCAE-3160A347B903}" type="presParOf" srcId="{7E3BCD03-A7AC-4141-AB59-C8B68E934C11}" destId="{D78B553E-501F-455F-9277-CDC3F29B2C6A}" srcOrd="1" destOrd="0" presId="urn:microsoft.com/office/officeart/2005/8/layout/vList5"/>
    <dgm:cxn modelId="{9FBE688B-AFE8-44D9-A360-3267396B6B20}" type="presParOf" srcId="{8C2BA9EE-4E9E-4100-B944-23E0F2D81320}" destId="{60222980-3450-40EE-B454-89A78F5FFF05}" srcOrd="3" destOrd="0" presId="urn:microsoft.com/office/officeart/2005/8/layout/vList5"/>
    <dgm:cxn modelId="{8AC70475-F4EB-44E1-B60D-C4C040B7EE12}" type="presParOf" srcId="{8C2BA9EE-4E9E-4100-B944-23E0F2D81320}" destId="{8EB2AC18-E767-481A-8E40-2174F1CB812C}" srcOrd="4" destOrd="0" presId="urn:microsoft.com/office/officeart/2005/8/layout/vList5"/>
    <dgm:cxn modelId="{F616EFF5-2415-4B03-BFB2-7FED3C5E4FAD}" type="presParOf" srcId="{8EB2AC18-E767-481A-8E40-2174F1CB812C}" destId="{1ED56CEB-4C36-4612-B551-FED6345C9D66}" srcOrd="0" destOrd="0" presId="urn:microsoft.com/office/officeart/2005/8/layout/vList5"/>
    <dgm:cxn modelId="{11280CC3-692B-45DC-8928-1513E32BEA8D}" type="presParOf" srcId="{8EB2AC18-E767-481A-8E40-2174F1CB812C}" destId="{65A00896-70E5-413A-A0FB-B3997313032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7BABFE-6644-44A4-B4E1-1A550E0A8C27}" type="doc">
      <dgm:prSet loTypeId="urn:microsoft.com/office/officeart/2005/8/layout/vList5" loCatId="list" qsTypeId="urn:microsoft.com/office/officeart/2005/8/quickstyle/simple1" qsCatId="simple" csTypeId="urn:microsoft.com/office/officeart/2005/8/colors/accent1_1" csCatId="accent1" phldr="1"/>
      <dgm:spPr/>
    </dgm:pt>
    <dgm:pt modelId="{90B97CE5-2EED-4053-943F-26B2F5BD637B}">
      <dgm:prSet phldrT="[Text]"/>
      <dgm:spPr/>
      <dgm:t>
        <a:bodyPr/>
        <a:lstStyle/>
        <a:p>
          <a:pPr algn="l"/>
          <a:r>
            <a:rPr lang="en-US" b="0" dirty="0" smtClean="0">
              <a:latin typeface="Chivo Light" panose="020B0604020202020204" charset="0"/>
            </a:rPr>
            <a:t>Make program information available to public  </a:t>
          </a:r>
          <a:endParaRPr lang="en-US" dirty="0">
            <a:latin typeface="Chivo Light" panose="020B0604020202020204" charset="0"/>
          </a:endParaRPr>
        </a:p>
      </dgm:t>
    </dgm:pt>
    <dgm:pt modelId="{EDD59522-BD2D-41BC-98A1-DE030380B634}" type="parTrans" cxnId="{E140E791-16A2-4132-975D-90B2BBDE91FC}">
      <dgm:prSet/>
      <dgm:spPr/>
      <dgm:t>
        <a:bodyPr/>
        <a:lstStyle/>
        <a:p>
          <a:endParaRPr lang="en-US">
            <a:latin typeface="Chivo Light" panose="020B0604020202020204" charset="0"/>
          </a:endParaRPr>
        </a:p>
      </dgm:t>
    </dgm:pt>
    <dgm:pt modelId="{F8EA1B61-D9B8-48EA-993A-25FF8D314A6C}" type="sibTrans" cxnId="{E140E791-16A2-4132-975D-90B2BBDE91FC}">
      <dgm:prSet/>
      <dgm:spPr/>
      <dgm:t>
        <a:bodyPr/>
        <a:lstStyle/>
        <a:p>
          <a:endParaRPr lang="en-US">
            <a:latin typeface="Chivo Light" panose="020B0604020202020204" charset="0"/>
          </a:endParaRPr>
        </a:p>
      </dgm:t>
    </dgm:pt>
    <dgm:pt modelId="{2CF69FB1-9C8E-484F-81F4-7AC926886051}">
      <dgm:prSet/>
      <dgm:spPr/>
      <dgm:t>
        <a:bodyPr/>
        <a:lstStyle/>
        <a:p>
          <a:pPr algn="l"/>
          <a:r>
            <a:rPr lang="en-US" smtClean="0">
              <a:latin typeface="Chivo Light" panose="020B0604020202020204" charset="0"/>
            </a:rPr>
            <a:t>Convey message of equal opportunity in all pictures and other graphics used to provide program information</a:t>
          </a:r>
          <a:endParaRPr lang="en-US" dirty="0" smtClean="0">
            <a:latin typeface="Chivo Light" panose="020B0604020202020204" charset="0"/>
          </a:endParaRPr>
        </a:p>
      </dgm:t>
    </dgm:pt>
    <dgm:pt modelId="{B636C0FC-257B-401C-A455-07EDD87F5E38}" type="parTrans" cxnId="{DEB474FB-67FB-43B6-A4FC-F039D0142AD0}">
      <dgm:prSet/>
      <dgm:spPr/>
      <dgm:t>
        <a:bodyPr/>
        <a:lstStyle/>
        <a:p>
          <a:endParaRPr lang="en-US">
            <a:latin typeface="Chivo Light" panose="020B0604020202020204" charset="0"/>
          </a:endParaRPr>
        </a:p>
      </dgm:t>
    </dgm:pt>
    <dgm:pt modelId="{360C4076-4B26-49C3-B96E-829BB74084DE}" type="sibTrans" cxnId="{DEB474FB-67FB-43B6-A4FC-F039D0142AD0}">
      <dgm:prSet/>
      <dgm:spPr/>
      <dgm:t>
        <a:bodyPr/>
        <a:lstStyle/>
        <a:p>
          <a:endParaRPr lang="en-US">
            <a:latin typeface="Chivo Light" panose="020B0604020202020204" charset="0"/>
          </a:endParaRPr>
        </a:p>
      </dgm:t>
    </dgm:pt>
    <dgm:pt modelId="{351E1CAA-16B7-4A4D-8BAE-4B581585C971}">
      <dgm:prSet/>
      <dgm:spPr/>
      <dgm:t>
        <a:bodyPr/>
        <a:lstStyle/>
        <a:p>
          <a:pPr algn="l"/>
          <a:r>
            <a:rPr lang="en-US" smtClean="0">
              <a:latin typeface="Chivo Light" panose="020B0604020202020204" charset="0"/>
            </a:rPr>
            <a:t>Provide appropriate information in alternative formats for persons with disabilities and in appropriate language(s)</a:t>
          </a:r>
          <a:endParaRPr lang="en-US" dirty="0">
            <a:latin typeface="Chivo Light" panose="020B0604020202020204" charset="0"/>
          </a:endParaRPr>
        </a:p>
      </dgm:t>
    </dgm:pt>
    <dgm:pt modelId="{625BD513-C83F-4F5B-97AB-66320FC39F43}" type="parTrans" cxnId="{4848A9CC-A926-439F-AE33-AEEB19BAEA90}">
      <dgm:prSet/>
      <dgm:spPr/>
      <dgm:t>
        <a:bodyPr/>
        <a:lstStyle/>
        <a:p>
          <a:endParaRPr lang="en-US">
            <a:latin typeface="Chivo Light" panose="020B0604020202020204" charset="0"/>
          </a:endParaRPr>
        </a:p>
      </dgm:t>
    </dgm:pt>
    <dgm:pt modelId="{B2C1BA51-EAAD-4901-9862-054DD54B3663}" type="sibTrans" cxnId="{4848A9CC-A926-439F-AE33-AEEB19BAEA90}">
      <dgm:prSet/>
      <dgm:spPr/>
      <dgm:t>
        <a:bodyPr/>
        <a:lstStyle/>
        <a:p>
          <a:endParaRPr lang="en-US">
            <a:latin typeface="Chivo Light" panose="020B0604020202020204" charset="0"/>
          </a:endParaRPr>
        </a:p>
      </dgm:t>
    </dgm:pt>
    <dgm:pt modelId="{BF58AEFC-A3C8-4AEE-98AB-6B2457D057F6}">
      <dgm:prSet/>
      <dgm:spPr/>
      <dgm:t>
        <a:bodyPr/>
        <a:lstStyle/>
        <a:p>
          <a:pPr algn="l"/>
          <a:r>
            <a:rPr lang="en-US" smtClean="0">
              <a:latin typeface="Chivo Light" panose="020B0604020202020204" charset="0"/>
            </a:rPr>
            <a:t>Include non discrimination statement on all informational material provided to the public</a:t>
          </a:r>
          <a:endParaRPr lang="en-US" dirty="0">
            <a:latin typeface="Chivo Light" panose="020B0604020202020204" charset="0"/>
          </a:endParaRPr>
        </a:p>
      </dgm:t>
    </dgm:pt>
    <dgm:pt modelId="{62F1EBB0-8909-434A-9D8A-1549EA2E596D}" type="parTrans" cxnId="{58C64E41-461E-4DE9-807E-144685D7F617}">
      <dgm:prSet/>
      <dgm:spPr/>
      <dgm:t>
        <a:bodyPr/>
        <a:lstStyle/>
        <a:p>
          <a:endParaRPr lang="en-US">
            <a:latin typeface="Chivo Light" panose="020B0604020202020204" charset="0"/>
          </a:endParaRPr>
        </a:p>
      </dgm:t>
    </dgm:pt>
    <dgm:pt modelId="{8A963A2C-40DE-4F43-AB1B-010985FED1B8}" type="sibTrans" cxnId="{58C64E41-461E-4DE9-807E-144685D7F617}">
      <dgm:prSet/>
      <dgm:spPr/>
      <dgm:t>
        <a:bodyPr/>
        <a:lstStyle/>
        <a:p>
          <a:endParaRPr lang="en-US">
            <a:latin typeface="Chivo Light" panose="020B0604020202020204" charset="0"/>
          </a:endParaRPr>
        </a:p>
      </dgm:t>
    </dgm:pt>
    <dgm:pt modelId="{D60998AB-515D-4410-ADD3-78E0B7EBD0D4}">
      <dgm:prSet/>
      <dgm:spPr/>
      <dgm:t>
        <a:bodyPr/>
        <a:lstStyle/>
        <a:p>
          <a:pPr algn="l"/>
          <a:r>
            <a:rPr lang="en-US" smtClean="0">
              <a:latin typeface="Chivo Light" panose="020B0604020202020204" charset="0"/>
            </a:rPr>
            <a:t>Prominently display “And Justice for All” poster; and, for programs serving children, the “Building for the Future” poster</a:t>
          </a:r>
          <a:endParaRPr lang="en-US" dirty="0">
            <a:latin typeface="Chivo Light" panose="020B0604020202020204" charset="0"/>
          </a:endParaRPr>
        </a:p>
      </dgm:t>
    </dgm:pt>
    <dgm:pt modelId="{77AD8F6E-2A24-486A-B1B8-734BE5F37507}" type="parTrans" cxnId="{97C38A11-8882-4F3B-8816-2D5DBC7578F8}">
      <dgm:prSet/>
      <dgm:spPr/>
      <dgm:t>
        <a:bodyPr/>
        <a:lstStyle/>
        <a:p>
          <a:endParaRPr lang="en-US">
            <a:latin typeface="Chivo Light" panose="020B0604020202020204" charset="0"/>
          </a:endParaRPr>
        </a:p>
      </dgm:t>
    </dgm:pt>
    <dgm:pt modelId="{D406ACE8-B661-4656-8DB2-B2B8F2F696E7}" type="sibTrans" cxnId="{97C38A11-8882-4F3B-8816-2D5DBC7578F8}">
      <dgm:prSet/>
      <dgm:spPr/>
      <dgm:t>
        <a:bodyPr/>
        <a:lstStyle/>
        <a:p>
          <a:endParaRPr lang="en-US">
            <a:latin typeface="Chivo Light" panose="020B0604020202020204" charset="0"/>
          </a:endParaRPr>
        </a:p>
      </dgm:t>
    </dgm:pt>
    <dgm:pt modelId="{3F03FBAA-5CFA-4FA5-88FA-948B834FD5BA}" type="pres">
      <dgm:prSet presAssocID="{EC7BABFE-6644-44A4-B4E1-1A550E0A8C27}" presName="Name0" presStyleCnt="0">
        <dgm:presLayoutVars>
          <dgm:dir/>
          <dgm:animLvl val="lvl"/>
          <dgm:resizeHandles val="exact"/>
        </dgm:presLayoutVars>
      </dgm:prSet>
      <dgm:spPr/>
    </dgm:pt>
    <dgm:pt modelId="{419B4D6C-9EA4-4747-97FF-72C973028A4A}" type="pres">
      <dgm:prSet presAssocID="{90B97CE5-2EED-4053-943F-26B2F5BD637B}" presName="linNode" presStyleCnt="0"/>
      <dgm:spPr/>
    </dgm:pt>
    <dgm:pt modelId="{4AA65625-0478-4D88-BDF0-FFEC21FE470D}" type="pres">
      <dgm:prSet presAssocID="{90B97CE5-2EED-4053-943F-26B2F5BD637B}" presName="parentText" presStyleLbl="node1" presStyleIdx="0" presStyleCnt="5" custScaleX="277778">
        <dgm:presLayoutVars>
          <dgm:chMax val="1"/>
          <dgm:bulletEnabled val="1"/>
        </dgm:presLayoutVars>
      </dgm:prSet>
      <dgm:spPr/>
      <dgm:t>
        <a:bodyPr/>
        <a:lstStyle/>
        <a:p>
          <a:endParaRPr lang="en-US"/>
        </a:p>
      </dgm:t>
    </dgm:pt>
    <dgm:pt modelId="{E0B86315-F76C-485C-A986-760CB12C2AC5}" type="pres">
      <dgm:prSet presAssocID="{F8EA1B61-D9B8-48EA-993A-25FF8D314A6C}" presName="sp" presStyleCnt="0"/>
      <dgm:spPr/>
    </dgm:pt>
    <dgm:pt modelId="{403CF416-84C0-4749-B232-C2BBCBB0CE56}" type="pres">
      <dgm:prSet presAssocID="{2CF69FB1-9C8E-484F-81F4-7AC926886051}" presName="linNode" presStyleCnt="0"/>
      <dgm:spPr/>
    </dgm:pt>
    <dgm:pt modelId="{18E7EA3A-7EF5-45BB-A126-C7CC14283F81}" type="pres">
      <dgm:prSet presAssocID="{2CF69FB1-9C8E-484F-81F4-7AC926886051}" presName="parentText" presStyleLbl="node1" presStyleIdx="1" presStyleCnt="5" custScaleX="277778">
        <dgm:presLayoutVars>
          <dgm:chMax val="1"/>
          <dgm:bulletEnabled val="1"/>
        </dgm:presLayoutVars>
      </dgm:prSet>
      <dgm:spPr/>
      <dgm:t>
        <a:bodyPr/>
        <a:lstStyle/>
        <a:p>
          <a:endParaRPr lang="en-US"/>
        </a:p>
      </dgm:t>
    </dgm:pt>
    <dgm:pt modelId="{DD3B81D0-A10E-434A-BE0E-08EB0733CA58}" type="pres">
      <dgm:prSet presAssocID="{360C4076-4B26-49C3-B96E-829BB74084DE}" presName="sp" presStyleCnt="0"/>
      <dgm:spPr/>
    </dgm:pt>
    <dgm:pt modelId="{07025F80-1E44-4937-9625-7718591A5C97}" type="pres">
      <dgm:prSet presAssocID="{351E1CAA-16B7-4A4D-8BAE-4B581585C971}" presName="linNode" presStyleCnt="0"/>
      <dgm:spPr/>
    </dgm:pt>
    <dgm:pt modelId="{4DA0EC4D-6413-434F-B1FD-B94B224FE735}" type="pres">
      <dgm:prSet presAssocID="{351E1CAA-16B7-4A4D-8BAE-4B581585C971}" presName="parentText" presStyleLbl="node1" presStyleIdx="2" presStyleCnt="5" custScaleX="277778">
        <dgm:presLayoutVars>
          <dgm:chMax val="1"/>
          <dgm:bulletEnabled val="1"/>
        </dgm:presLayoutVars>
      </dgm:prSet>
      <dgm:spPr/>
      <dgm:t>
        <a:bodyPr/>
        <a:lstStyle/>
        <a:p>
          <a:endParaRPr lang="en-US"/>
        </a:p>
      </dgm:t>
    </dgm:pt>
    <dgm:pt modelId="{BADFAA0B-B5DA-400C-99BB-20231ABD400B}" type="pres">
      <dgm:prSet presAssocID="{B2C1BA51-EAAD-4901-9862-054DD54B3663}" presName="sp" presStyleCnt="0"/>
      <dgm:spPr/>
    </dgm:pt>
    <dgm:pt modelId="{3B20A55D-051F-4494-BFDD-333AC9511E65}" type="pres">
      <dgm:prSet presAssocID="{BF58AEFC-A3C8-4AEE-98AB-6B2457D057F6}" presName="linNode" presStyleCnt="0"/>
      <dgm:spPr/>
    </dgm:pt>
    <dgm:pt modelId="{59373E4D-7EEC-401D-8555-5802DB9968A6}" type="pres">
      <dgm:prSet presAssocID="{BF58AEFC-A3C8-4AEE-98AB-6B2457D057F6}" presName="parentText" presStyleLbl="node1" presStyleIdx="3" presStyleCnt="5" custScaleX="277778">
        <dgm:presLayoutVars>
          <dgm:chMax val="1"/>
          <dgm:bulletEnabled val="1"/>
        </dgm:presLayoutVars>
      </dgm:prSet>
      <dgm:spPr/>
      <dgm:t>
        <a:bodyPr/>
        <a:lstStyle/>
        <a:p>
          <a:endParaRPr lang="en-US"/>
        </a:p>
      </dgm:t>
    </dgm:pt>
    <dgm:pt modelId="{6E0EC92B-0A62-409F-A643-B4BE90750F24}" type="pres">
      <dgm:prSet presAssocID="{8A963A2C-40DE-4F43-AB1B-010985FED1B8}" presName="sp" presStyleCnt="0"/>
      <dgm:spPr/>
    </dgm:pt>
    <dgm:pt modelId="{030073F2-08E5-4766-A9CE-9CFD36A70DA6}" type="pres">
      <dgm:prSet presAssocID="{D60998AB-515D-4410-ADD3-78E0B7EBD0D4}" presName="linNode" presStyleCnt="0"/>
      <dgm:spPr/>
    </dgm:pt>
    <dgm:pt modelId="{CD8F5317-F94D-4B87-BCC1-5CDF311DCB74}" type="pres">
      <dgm:prSet presAssocID="{D60998AB-515D-4410-ADD3-78E0B7EBD0D4}" presName="parentText" presStyleLbl="node1" presStyleIdx="4" presStyleCnt="5" custScaleX="277778">
        <dgm:presLayoutVars>
          <dgm:chMax val="1"/>
          <dgm:bulletEnabled val="1"/>
        </dgm:presLayoutVars>
      </dgm:prSet>
      <dgm:spPr/>
      <dgm:t>
        <a:bodyPr/>
        <a:lstStyle/>
        <a:p>
          <a:endParaRPr lang="en-US"/>
        </a:p>
      </dgm:t>
    </dgm:pt>
  </dgm:ptLst>
  <dgm:cxnLst>
    <dgm:cxn modelId="{790A19A1-1428-477F-BD4A-AC96B09A629A}" type="presOf" srcId="{90B97CE5-2EED-4053-943F-26B2F5BD637B}" destId="{4AA65625-0478-4D88-BDF0-FFEC21FE470D}" srcOrd="0" destOrd="0" presId="urn:microsoft.com/office/officeart/2005/8/layout/vList5"/>
    <dgm:cxn modelId="{97C38A11-8882-4F3B-8816-2D5DBC7578F8}" srcId="{EC7BABFE-6644-44A4-B4E1-1A550E0A8C27}" destId="{D60998AB-515D-4410-ADD3-78E0B7EBD0D4}" srcOrd="4" destOrd="0" parTransId="{77AD8F6E-2A24-486A-B1B8-734BE5F37507}" sibTransId="{D406ACE8-B661-4656-8DB2-B2B8F2F696E7}"/>
    <dgm:cxn modelId="{AE0B42C4-E5C4-43A1-A139-24D252636C32}" type="presOf" srcId="{351E1CAA-16B7-4A4D-8BAE-4B581585C971}" destId="{4DA0EC4D-6413-434F-B1FD-B94B224FE735}" srcOrd="0" destOrd="0" presId="urn:microsoft.com/office/officeart/2005/8/layout/vList5"/>
    <dgm:cxn modelId="{4848A9CC-A926-439F-AE33-AEEB19BAEA90}" srcId="{EC7BABFE-6644-44A4-B4E1-1A550E0A8C27}" destId="{351E1CAA-16B7-4A4D-8BAE-4B581585C971}" srcOrd="2" destOrd="0" parTransId="{625BD513-C83F-4F5B-97AB-66320FC39F43}" sibTransId="{B2C1BA51-EAAD-4901-9862-054DD54B3663}"/>
    <dgm:cxn modelId="{3925E935-05AB-4DA3-824D-1723076508B7}" type="presOf" srcId="{2CF69FB1-9C8E-484F-81F4-7AC926886051}" destId="{18E7EA3A-7EF5-45BB-A126-C7CC14283F81}" srcOrd="0" destOrd="0" presId="urn:microsoft.com/office/officeart/2005/8/layout/vList5"/>
    <dgm:cxn modelId="{DA08E04F-FF0E-4805-88EF-50EB1032360B}" type="presOf" srcId="{D60998AB-515D-4410-ADD3-78E0B7EBD0D4}" destId="{CD8F5317-F94D-4B87-BCC1-5CDF311DCB74}" srcOrd="0" destOrd="0" presId="urn:microsoft.com/office/officeart/2005/8/layout/vList5"/>
    <dgm:cxn modelId="{F5B07F20-CE07-4408-874D-E0738E323AFF}" type="presOf" srcId="{EC7BABFE-6644-44A4-B4E1-1A550E0A8C27}" destId="{3F03FBAA-5CFA-4FA5-88FA-948B834FD5BA}" srcOrd="0" destOrd="0" presId="urn:microsoft.com/office/officeart/2005/8/layout/vList5"/>
    <dgm:cxn modelId="{E140E791-16A2-4132-975D-90B2BBDE91FC}" srcId="{EC7BABFE-6644-44A4-B4E1-1A550E0A8C27}" destId="{90B97CE5-2EED-4053-943F-26B2F5BD637B}" srcOrd="0" destOrd="0" parTransId="{EDD59522-BD2D-41BC-98A1-DE030380B634}" sibTransId="{F8EA1B61-D9B8-48EA-993A-25FF8D314A6C}"/>
    <dgm:cxn modelId="{7748578C-A290-402A-BF7F-31123E299AD3}" type="presOf" srcId="{BF58AEFC-A3C8-4AEE-98AB-6B2457D057F6}" destId="{59373E4D-7EEC-401D-8555-5802DB9968A6}" srcOrd="0" destOrd="0" presId="urn:microsoft.com/office/officeart/2005/8/layout/vList5"/>
    <dgm:cxn modelId="{DEB474FB-67FB-43B6-A4FC-F039D0142AD0}" srcId="{EC7BABFE-6644-44A4-B4E1-1A550E0A8C27}" destId="{2CF69FB1-9C8E-484F-81F4-7AC926886051}" srcOrd="1" destOrd="0" parTransId="{B636C0FC-257B-401C-A455-07EDD87F5E38}" sibTransId="{360C4076-4B26-49C3-B96E-829BB74084DE}"/>
    <dgm:cxn modelId="{58C64E41-461E-4DE9-807E-144685D7F617}" srcId="{EC7BABFE-6644-44A4-B4E1-1A550E0A8C27}" destId="{BF58AEFC-A3C8-4AEE-98AB-6B2457D057F6}" srcOrd="3" destOrd="0" parTransId="{62F1EBB0-8909-434A-9D8A-1549EA2E596D}" sibTransId="{8A963A2C-40DE-4F43-AB1B-010985FED1B8}"/>
    <dgm:cxn modelId="{3BDB1884-41D6-4BBD-AD51-E022CF2523A2}" type="presParOf" srcId="{3F03FBAA-5CFA-4FA5-88FA-948B834FD5BA}" destId="{419B4D6C-9EA4-4747-97FF-72C973028A4A}" srcOrd="0" destOrd="0" presId="urn:microsoft.com/office/officeart/2005/8/layout/vList5"/>
    <dgm:cxn modelId="{15AFD857-42BF-436F-A508-C3EE06C0703C}" type="presParOf" srcId="{419B4D6C-9EA4-4747-97FF-72C973028A4A}" destId="{4AA65625-0478-4D88-BDF0-FFEC21FE470D}" srcOrd="0" destOrd="0" presId="urn:microsoft.com/office/officeart/2005/8/layout/vList5"/>
    <dgm:cxn modelId="{7BBEF60C-9BE1-4436-9E15-FB3A386A0DA5}" type="presParOf" srcId="{3F03FBAA-5CFA-4FA5-88FA-948B834FD5BA}" destId="{E0B86315-F76C-485C-A986-760CB12C2AC5}" srcOrd="1" destOrd="0" presId="urn:microsoft.com/office/officeart/2005/8/layout/vList5"/>
    <dgm:cxn modelId="{6D952E36-9221-4D7D-AB5D-790BACE762B0}" type="presParOf" srcId="{3F03FBAA-5CFA-4FA5-88FA-948B834FD5BA}" destId="{403CF416-84C0-4749-B232-C2BBCBB0CE56}" srcOrd="2" destOrd="0" presId="urn:microsoft.com/office/officeart/2005/8/layout/vList5"/>
    <dgm:cxn modelId="{B73C5AA4-D15F-41DD-B0F1-1BF916CD8D46}" type="presParOf" srcId="{403CF416-84C0-4749-B232-C2BBCBB0CE56}" destId="{18E7EA3A-7EF5-45BB-A126-C7CC14283F81}" srcOrd="0" destOrd="0" presId="urn:microsoft.com/office/officeart/2005/8/layout/vList5"/>
    <dgm:cxn modelId="{18979E00-88F2-464F-9083-FB81A631D6FB}" type="presParOf" srcId="{3F03FBAA-5CFA-4FA5-88FA-948B834FD5BA}" destId="{DD3B81D0-A10E-434A-BE0E-08EB0733CA58}" srcOrd="3" destOrd="0" presId="urn:microsoft.com/office/officeart/2005/8/layout/vList5"/>
    <dgm:cxn modelId="{36B19475-AC3F-4D67-B122-85C9D9D4B3F5}" type="presParOf" srcId="{3F03FBAA-5CFA-4FA5-88FA-948B834FD5BA}" destId="{07025F80-1E44-4937-9625-7718591A5C97}" srcOrd="4" destOrd="0" presId="urn:microsoft.com/office/officeart/2005/8/layout/vList5"/>
    <dgm:cxn modelId="{061950CE-859C-434A-9E90-B323DDE47005}" type="presParOf" srcId="{07025F80-1E44-4937-9625-7718591A5C97}" destId="{4DA0EC4D-6413-434F-B1FD-B94B224FE735}" srcOrd="0" destOrd="0" presId="urn:microsoft.com/office/officeart/2005/8/layout/vList5"/>
    <dgm:cxn modelId="{2021E6F3-62DA-42C9-914B-74E2FB1A8E20}" type="presParOf" srcId="{3F03FBAA-5CFA-4FA5-88FA-948B834FD5BA}" destId="{BADFAA0B-B5DA-400C-99BB-20231ABD400B}" srcOrd="5" destOrd="0" presId="urn:microsoft.com/office/officeart/2005/8/layout/vList5"/>
    <dgm:cxn modelId="{C3B3AB5D-8EEF-4BB6-8B26-8D7B3F0BB66A}" type="presParOf" srcId="{3F03FBAA-5CFA-4FA5-88FA-948B834FD5BA}" destId="{3B20A55D-051F-4494-BFDD-333AC9511E65}" srcOrd="6" destOrd="0" presId="urn:microsoft.com/office/officeart/2005/8/layout/vList5"/>
    <dgm:cxn modelId="{9BC522E4-DBB5-4B9A-AB40-2D529F5E1526}" type="presParOf" srcId="{3B20A55D-051F-4494-BFDD-333AC9511E65}" destId="{59373E4D-7EEC-401D-8555-5802DB9968A6}" srcOrd="0" destOrd="0" presId="urn:microsoft.com/office/officeart/2005/8/layout/vList5"/>
    <dgm:cxn modelId="{A95049D7-7990-4E82-BC52-354A3A369BD1}" type="presParOf" srcId="{3F03FBAA-5CFA-4FA5-88FA-948B834FD5BA}" destId="{6E0EC92B-0A62-409F-A643-B4BE90750F24}" srcOrd="7" destOrd="0" presId="urn:microsoft.com/office/officeart/2005/8/layout/vList5"/>
    <dgm:cxn modelId="{BE20002F-0295-40F4-B2E5-7D777A69773D}" type="presParOf" srcId="{3F03FBAA-5CFA-4FA5-88FA-948B834FD5BA}" destId="{030073F2-08E5-4766-A9CE-9CFD36A70DA6}" srcOrd="8" destOrd="0" presId="urn:microsoft.com/office/officeart/2005/8/layout/vList5"/>
    <dgm:cxn modelId="{891FD52B-04FE-45CD-BC3E-6BAB6AEBF214}" type="presParOf" srcId="{030073F2-08E5-4766-A9CE-9CFD36A70DA6}" destId="{CD8F5317-F94D-4B87-BCC1-5CDF311DCB7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879A7F-5E73-4661-B9CD-9E96D5B5D33C}" type="doc">
      <dgm:prSet loTypeId="urn:microsoft.com/office/officeart/2005/8/layout/vList6" loCatId="list" qsTypeId="urn:microsoft.com/office/officeart/2005/8/quickstyle/simple1" qsCatId="simple" csTypeId="urn:microsoft.com/office/officeart/2005/8/colors/colorful3" csCatId="colorful" phldr="1"/>
      <dgm:spPr/>
      <dgm:t>
        <a:bodyPr/>
        <a:lstStyle/>
        <a:p>
          <a:endParaRPr lang="en-US"/>
        </a:p>
      </dgm:t>
    </dgm:pt>
    <dgm:pt modelId="{DE3D65ED-5FDE-40E5-85C2-CA19CEA75896}">
      <dgm:prSet phldrT="[Text]"/>
      <dgm:spPr/>
      <dgm:t>
        <a:bodyPr/>
        <a:lstStyle/>
        <a:p>
          <a:pPr algn="ctr"/>
          <a:r>
            <a:rPr lang="en-US" dirty="0" smtClean="0">
              <a:solidFill>
                <a:schemeClr val="tx1"/>
              </a:solidFill>
              <a:latin typeface="Chivo Light" panose="020B0604020202020204" charset="0"/>
            </a:rPr>
            <a:t>Required at each site</a:t>
          </a:r>
          <a:endParaRPr lang="en-US" dirty="0">
            <a:solidFill>
              <a:schemeClr val="tx1"/>
            </a:solidFill>
            <a:latin typeface="Chivo Light" panose="020B0604020202020204" charset="0"/>
          </a:endParaRPr>
        </a:p>
      </dgm:t>
    </dgm:pt>
    <dgm:pt modelId="{EF8D74DE-BD80-4232-8034-B67A662639C4}" type="parTrans" cxnId="{B2784F3D-C404-449E-8AA9-B7E625996DAA}">
      <dgm:prSet/>
      <dgm:spPr/>
      <dgm:t>
        <a:bodyPr/>
        <a:lstStyle/>
        <a:p>
          <a:endParaRPr lang="en-US"/>
        </a:p>
      </dgm:t>
    </dgm:pt>
    <dgm:pt modelId="{0076FAD7-42A7-41D4-9C22-6C92C92948ED}" type="sibTrans" cxnId="{B2784F3D-C404-449E-8AA9-B7E625996DAA}">
      <dgm:prSet/>
      <dgm:spPr/>
      <dgm:t>
        <a:bodyPr/>
        <a:lstStyle/>
        <a:p>
          <a:endParaRPr lang="en-US"/>
        </a:p>
      </dgm:t>
    </dgm:pt>
    <dgm:pt modelId="{830555C0-0DEE-4764-B71C-BF958E39781F}">
      <dgm:prSet phldrT="[Text]"/>
      <dgm:spPr/>
      <dgm:t>
        <a:bodyPr/>
        <a:lstStyle/>
        <a:p>
          <a:pPr algn="ctr"/>
          <a:r>
            <a:rPr lang="en-US" dirty="0" smtClean="0">
              <a:solidFill>
                <a:schemeClr val="tx1"/>
              </a:solidFill>
              <a:latin typeface="Chivo Light" panose="020B0604020202020204" charset="0"/>
            </a:rPr>
            <a:t>Posted in a prominent public location</a:t>
          </a:r>
          <a:endParaRPr lang="en-US" dirty="0">
            <a:solidFill>
              <a:schemeClr val="tx1"/>
            </a:solidFill>
            <a:latin typeface="Chivo Light" panose="020B0604020202020204" charset="0"/>
          </a:endParaRPr>
        </a:p>
      </dgm:t>
    </dgm:pt>
    <dgm:pt modelId="{B7E46417-9FC9-4A97-871E-E875C375775A}" type="parTrans" cxnId="{E5C51C4D-5865-4888-B3A9-06F979F4CA59}">
      <dgm:prSet/>
      <dgm:spPr/>
      <dgm:t>
        <a:bodyPr/>
        <a:lstStyle/>
        <a:p>
          <a:endParaRPr lang="en-US"/>
        </a:p>
      </dgm:t>
    </dgm:pt>
    <dgm:pt modelId="{75646DA0-B269-4EAB-AF37-151363111DBA}" type="sibTrans" cxnId="{E5C51C4D-5865-4888-B3A9-06F979F4CA59}">
      <dgm:prSet/>
      <dgm:spPr/>
      <dgm:t>
        <a:bodyPr/>
        <a:lstStyle/>
        <a:p>
          <a:endParaRPr lang="en-US"/>
        </a:p>
      </dgm:t>
    </dgm:pt>
    <dgm:pt modelId="{FC95440E-6E4D-4DC4-935D-43EA3284BAEE}" type="pres">
      <dgm:prSet presAssocID="{F3879A7F-5E73-4661-B9CD-9E96D5B5D33C}" presName="Name0" presStyleCnt="0">
        <dgm:presLayoutVars>
          <dgm:dir/>
          <dgm:animLvl val="lvl"/>
          <dgm:resizeHandles/>
        </dgm:presLayoutVars>
      </dgm:prSet>
      <dgm:spPr/>
      <dgm:t>
        <a:bodyPr/>
        <a:lstStyle/>
        <a:p>
          <a:endParaRPr lang="en-US"/>
        </a:p>
      </dgm:t>
    </dgm:pt>
    <dgm:pt modelId="{E7EF43E8-AF5A-43BF-829D-36E1C73A8C32}" type="pres">
      <dgm:prSet presAssocID="{DE3D65ED-5FDE-40E5-85C2-CA19CEA75896}" presName="linNode" presStyleCnt="0"/>
      <dgm:spPr/>
      <dgm:t>
        <a:bodyPr/>
        <a:lstStyle/>
        <a:p>
          <a:endParaRPr lang="en-US"/>
        </a:p>
      </dgm:t>
    </dgm:pt>
    <dgm:pt modelId="{B9B06398-0BBB-4E4C-946C-32E61DEEB87C}" type="pres">
      <dgm:prSet presAssocID="{DE3D65ED-5FDE-40E5-85C2-CA19CEA75896}" presName="parentShp" presStyleLbl="node1" presStyleIdx="0" presStyleCnt="2" custScaleX="143153" custScaleY="67524" custLinFactNeighborX="-62" custLinFactNeighborY="466">
        <dgm:presLayoutVars>
          <dgm:bulletEnabled val="1"/>
        </dgm:presLayoutVars>
      </dgm:prSet>
      <dgm:spPr/>
      <dgm:t>
        <a:bodyPr/>
        <a:lstStyle/>
        <a:p>
          <a:endParaRPr lang="en-US"/>
        </a:p>
      </dgm:t>
    </dgm:pt>
    <dgm:pt modelId="{58CC34EE-1029-4C30-80F3-225C6175EA2F}" type="pres">
      <dgm:prSet presAssocID="{DE3D65ED-5FDE-40E5-85C2-CA19CEA75896}" presName="childShp" presStyleLbl="bgAccFollowNode1" presStyleIdx="0" presStyleCnt="2" custScaleX="96124" custScaleY="65230">
        <dgm:presLayoutVars>
          <dgm:bulletEnabled val="1"/>
        </dgm:presLayoutVars>
      </dgm:prSet>
      <dgm:spPr/>
      <dgm:t>
        <a:bodyPr/>
        <a:lstStyle/>
        <a:p>
          <a:endParaRPr lang="en-US"/>
        </a:p>
      </dgm:t>
    </dgm:pt>
    <dgm:pt modelId="{3ABC83AB-6DC3-4320-8CDC-DFDFDE2CA565}" type="pres">
      <dgm:prSet presAssocID="{0076FAD7-42A7-41D4-9C22-6C92C92948ED}" presName="spacing" presStyleCnt="0"/>
      <dgm:spPr/>
      <dgm:t>
        <a:bodyPr/>
        <a:lstStyle/>
        <a:p>
          <a:endParaRPr lang="en-US"/>
        </a:p>
      </dgm:t>
    </dgm:pt>
    <dgm:pt modelId="{9AE062A8-FEDE-43B2-88B8-5EC289F5B141}" type="pres">
      <dgm:prSet presAssocID="{830555C0-0DEE-4764-B71C-BF958E39781F}" presName="linNode" presStyleCnt="0"/>
      <dgm:spPr/>
      <dgm:t>
        <a:bodyPr/>
        <a:lstStyle/>
        <a:p>
          <a:endParaRPr lang="en-US"/>
        </a:p>
      </dgm:t>
    </dgm:pt>
    <dgm:pt modelId="{A68BB010-E680-49FC-8767-751EE405B5F7}" type="pres">
      <dgm:prSet presAssocID="{830555C0-0DEE-4764-B71C-BF958E39781F}" presName="parentShp" presStyleLbl="node1" presStyleIdx="1" presStyleCnt="2" custScaleX="141601" custScaleY="77395">
        <dgm:presLayoutVars>
          <dgm:bulletEnabled val="1"/>
        </dgm:presLayoutVars>
      </dgm:prSet>
      <dgm:spPr/>
      <dgm:t>
        <a:bodyPr/>
        <a:lstStyle/>
        <a:p>
          <a:endParaRPr lang="en-US"/>
        </a:p>
      </dgm:t>
    </dgm:pt>
    <dgm:pt modelId="{BEB6CD6C-4E5D-43DD-B398-43494A2E8A81}" type="pres">
      <dgm:prSet presAssocID="{830555C0-0DEE-4764-B71C-BF958E39781F}" presName="childShp" presStyleLbl="bgAccFollowNode1" presStyleIdx="1" presStyleCnt="2" custScaleY="76455">
        <dgm:presLayoutVars>
          <dgm:bulletEnabled val="1"/>
        </dgm:presLayoutVars>
      </dgm:prSet>
      <dgm:spPr/>
      <dgm:t>
        <a:bodyPr/>
        <a:lstStyle/>
        <a:p>
          <a:endParaRPr lang="en-US"/>
        </a:p>
      </dgm:t>
    </dgm:pt>
  </dgm:ptLst>
  <dgm:cxnLst>
    <dgm:cxn modelId="{967FC0D4-7F3B-4A37-AC73-D94947403F79}" type="presOf" srcId="{DE3D65ED-5FDE-40E5-85C2-CA19CEA75896}" destId="{B9B06398-0BBB-4E4C-946C-32E61DEEB87C}" srcOrd="0" destOrd="0" presId="urn:microsoft.com/office/officeart/2005/8/layout/vList6"/>
    <dgm:cxn modelId="{8EC8EB7F-97AC-4549-8EA5-5EF18235AFF5}" type="presOf" srcId="{F3879A7F-5E73-4661-B9CD-9E96D5B5D33C}" destId="{FC95440E-6E4D-4DC4-935D-43EA3284BAEE}" srcOrd="0" destOrd="0" presId="urn:microsoft.com/office/officeart/2005/8/layout/vList6"/>
    <dgm:cxn modelId="{E5C51C4D-5865-4888-B3A9-06F979F4CA59}" srcId="{F3879A7F-5E73-4661-B9CD-9E96D5B5D33C}" destId="{830555C0-0DEE-4764-B71C-BF958E39781F}" srcOrd="1" destOrd="0" parTransId="{B7E46417-9FC9-4A97-871E-E875C375775A}" sibTransId="{75646DA0-B269-4EAB-AF37-151363111DBA}"/>
    <dgm:cxn modelId="{B2784F3D-C404-449E-8AA9-B7E625996DAA}" srcId="{F3879A7F-5E73-4661-B9CD-9E96D5B5D33C}" destId="{DE3D65ED-5FDE-40E5-85C2-CA19CEA75896}" srcOrd="0" destOrd="0" parTransId="{EF8D74DE-BD80-4232-8034-B67A662639C4}" sibTransId="{0076FAD7-42A7-41D4-9C22-6C92C92948ED}"/>
    <dgm:cxn modelId="{81D08B0C-2428-40A5-AB85-AB9EAB5D7381}" type="presOf" srcId="{830555C0-0DEE-4764-B71C-BF958E39781F}" destId="{A68BB010-E680-49FC-8767-751EE405B5F7}" srcOrd="0" destOrd="0" presId="urn:microsoft.com/office/officeart/2005/8/layout/vList6"/>
    <dgm:cxn modelId="{3F1E36DB-432C-4CAD-AA0E-B9901F9752FE}" type="presParOf" srcId="{FC95440E-6E4D-4DC4-935D-43EA3284BAEE}" destId="{E7EF43E8-AF5A-43BF-829D-36E1C73A8C32}" srcOrd="0" destOrd="0" presId="urn:microsoft.com/office/officeart/2005/8/layout/vList6"/>
    <dgm:cxn modelId="{005FE221-806E-4FB3-B5A7-C3CAB6C9A675}" type="presParOf" srcId="{E7EF43E8-AF5A-43BF-829D-36E1C73A8C32}" destId="{B9B06398-0BBB-4E4C-946C-32E61DEEB87C}" srcOrd="0" destOrd="0" presId="urn:microsoft.com/office/officeart/2005/8/layout/vList6"/>
    <dgm:cxn modelId="{36721348-5600-4592-A530-C525CB533AF0}" type="presParOf" srcId="{E7EF43E8-AF5A-43BF-829D-36E1C73A8C32}" destId="{58CC34EE-1029-4C30-80F3-225C6175EA2F}" srcOrd="1" destOrd="0" presId="urn:microsoft.com/office/officeart/2005/8/layout/vList6"/>
    <dgm:cxn modelId="{8FE4DED8-8AF8-4A65-AD25-AB1305B8716F}" type="presParOf" srcId="{FC95440E-6E4D-4DC4-935D-43EA3284BAEE}" destId="{3ABC83AB-6DC3-4320-8CDC-DFDFDE2CA565}" srcOrd="1" destOrd="0" presId="urn:microsoft.com/office/officeart/2005/8/layout/vList6"/>
    <dgm:cxn modelId="{9E4C1620-F6F1-4182-B7C6-CB0BEC70C482}" type="presParOf" srcId="{FC95440E-6E4D-4DC4-935D-43EA3284BAEE}" destId="{9AE062A8-FEDE-43B2-88B8-5EC289F5B141}" srcOrd="2" destOrd="0" presId="urn:microsoft.com/office/officeart/2005/8/layout/vList6"/>
    <dgm:cxn modelId="{137368F3-6501-4661-B319-7DD1FBE52B2A}" type="presParOf" srcId="{9AE062A8-FEDE-43B2-88B8-5EC289F5B141}" destId="{A68BB010-E680-49FC-8767-751EE405B5F7}" srcOrd="0" destOrd="0" presId="urn:microsoft.com/office/officeart/2005/8/layout/vList6"/>
    <dgm:cxn modelId="{89A5ACC8-128D-411A-9A75-6CEB41093ED6}" type="presParOf" srcId="{9AE062A8-FEDE-43B2-88B8-5EC289F5B141}" destId="{BEB6CD6C-4E5D-43DD-B398-43494A2E8A8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7BABFE-6644-44A4-B4E1-1A550E0A8C27}" type="doc">
      <dgm:prSet loTypeId="urn:microsoft.com/office/officeart/2008/layout/VerticalCurvedList" loCatId="list" qsTypeId="urn:microsoft.com/office/officeart/2005/8/quickstyle/simple1" qsCatId="simple" csTypeId="urn:microsoft.com/office/officeart/2005/8/colors/accent3_1" csCatId="accent3" phldr="1"/>
      <dgm:spPr/>
    </dgm:pt>
    <dgm:pt modelId="{90B97CE5-2EED-4053-943F-26B2F5BD637B}">
      <dgm:prSet phldrT="[Text]" custT="1"/>
      <dgm:spPr/>
      <dgm:t>
        <a:bodyPr/>
        <a:lstStyle/>
        <a:p>
          <a:pPr algn="l"/>
          <a:r>
            <a:rPr lang="en-US" sz="1800" dirty="0" smtClean="0">
              <a:solidFill>
                <a:schemeClr val="tx1"/>
              </a:solidFill>
              <a:latin typeface="Chivo Light" panose="020B0604020202020204" charset="0"/>
            </a:rPr>
            <a:t>Reach as many potential children as possible</a:t>
          </a:r>
          <a:endParaRPr lang="en-US" sz="1800" dirty="0">
            <a:solidFill>
              <a:schemeClr val="tx1"/>
            </a:solidFill>
            <a:latin typeface="Chivo Light" panose="020B0604020202020204" charset="0"/>
          </a:endParaRPr>
        </a:p>
      </dgm:t>
    </dgm:pt>
    <dgm:pt modelId="{EDD59522-BD2D-41BC-98A1-DE030380B634}" type="parTrans" cxnId="{E140E791-16A2-4132-975D-90B2BBDE91FC}">
      <dgm:prSet/>
      <dgm:spPr/>
      <dgm:t>
        <a:bodyPr/>
        <a:lstStyle/>
        <a:p>
          <a:endParaRPr lang="en-US">
            <a:latin typeface="Chivo Light" panose="020B0604020202020204" charset="0"/>
          </a:endParaRPr>
        </a:p>
      </dgm:t>
    </dgm:pt>
    <dgm:pt modelId="{F8EA1B61-D9B8-48EA-993A-25FF8D314A6C}" type="sibTrans" cxnId="{E140E791-16A2-4132-975D-90B2BBDE91FC}">
      <dgm:prSet/>
      <dgm:spPr/>
      <dgm:t>
        <a:bodyPr/>
        <a:lstStyle/>
        <a:p>
          <a:endParaRPr lang="en-US">
            <a:latin typeface="Chivo Light" panose="020B0604020202020204" charset="0"/>
          </a:endParaRPr>
        </a:p>
      </dgm:t>
    </dgm:pt>
    <dgm:pt modelId="{27625FB5-ADF8-4340-A0AE-8D1C77F0C772}">
      <dgm:prSet custT="1"/>
      <dgm:spPr/>
      <dgm:t>
        <a:bodyPr/>
        <a:lstStyle/>
        <a:p>
          <a:r>
            <a:rPr lang="en-US" sz="1800" dirty="0" smtClean="0">
              <a:solidFill>
                <a:schemeClr val="tx1"/>
              </a:solidFill>
              <a:latin typeface="Chivo Light" panose="020B0604020202020204" charset="0"/>
            </a:rPr>
            <a:t>Ensure program access</a:t>
          </a:r>
        </a:p>
      </dgm:t>
    </dgm:pt>
    <dgm:pt modelId="{F84B3826-5D97-415B-9AFA-4174761E70F3}" type="parTrans" cxnId="{9E03F1A1-6B45-49B8-81E1-268096708F89}">
      <dgm:prSet/>
      <dgm:spPr/>
      <dgm:t>
        <a:bodyPr/>
        <a:lstStyle/>
        <a:p>
          <a:endParaRPr lang="en-US"/>
        </a:p>
      </dgm:t>
    </dgm:pt>
    <dgm:pt modelId="{B7F3877D-C050-415A-B604-F217D86354F5}" type="sibTrans" cxnId="{9E03F1A1-6B45-49B8-81E1-268096708F89}">
      <dgm:prSet/>
      <dgm:spPr/>
      <dgm:t>
        <a:bodyPr/>
        <a:lstStyle/>
        <a:p>
          <a:endParaRPr lang="en-US"/>
        </a:p>
      </dgm:t>
    </dgm:pt>
    <dgm:pt modelId="{8939D52A-0009-40AE-9FC8-7020D1EFCA5F}">
      <dgm:prSet custT="1"/>
      <dgm:spPr/>
      <dgm:t>
        <a:bodyPr/>
        <a:lstStyle/>
        <a:p>
          <a:r>
            <a:rPr lang="en-US" sz="1800" dirty="0" smtClean="0">
              <a:solidFill>
                <a:schemeClr val="tx1"/>
              </a:solidFill>
              <a:latin typeface="Chivo Light" panose="020B0604020202020204" charset="0"/>
            </a:rPr>
            <a:t>Identify and pay particular attention to under-represented groups</a:t>
          </a:r>
        </a:p>
      </dgm:t>
    </dgm:pt>
    <dgm:pt modelId="{E98A56B1-DF46-41C9-92BA-ACFB40B92B0E}" type="parTrans" cxnId="{3EF1EFBA-08A0-43B6-86C4-D62C527E4A9B}">
      <dgm:prSet/>
      <dgm:spPr/>
      <dgm:t>
        <a:bodyPr/>
        <a:lstStyle/>
        <a:p>
          <a:endParaRPr lang="en-US"/>
        </a:p>
      </dgm:t>
    </dgm:pt>
    <dgm:pt modelId="{04895270-F4DA-448C-BAA3-3ACEF44AA9A4}" type="sibTrans" cxnId="{3EF1EFBA-08A0-43B6-86C4-D62C527E4A9B}">
      <dgm:prSet/>
      <dgm:spPr/>
      <dgm:t>
        <a:bodyPr/>
        <a:lstStyle/>
        <a:p>
          <a:endParaRPr lang="en-US"/>
        </a:p>
      </dgm:t>
    </dgm:pt>
    <dgm:pt modelId="{FDB84B7B-8214-49C4-B6FB-174FF7C45711}">
      <dgm:prSet custT="1"/>
      <dgm:spPr/>
      <dgm:t>
        <a:bodyPr/>
        <a:lstStyle/>
        <a:p>
          <a:r>
            <a:rPr lang="en-US" sz="1800" dirty="0" smtClean="0">
              <a:solidFill>
                <a:schemeClr val="tx1"/>
              </a:solidFill>
              <a:latin typeface="Chivo Light" panose="020B0604020202020204" charset="0"/>
            </a:rPr>
            <a:t>Include the required nondiscrimination statement on all publications, web sites, posters, and informational materials</a:t>
          </a:r>
        </a:p>
      </dgm:t>
    </dgm:pt>
    <dgm:pt modelId="{55476ED6-9928-45D0-B1DD-B38EAD3E64B5}" type="parTrans" cxnId="{ECF1D082-0198-4CD6-A346-3DEA0F90B911}">
      <dgm:prSet/>
      <dgm:spPr/>
      <dgm:t>
        <a:bodyPr/>
        <a:lstStyle/>
        <a:p>
          <a:endParaRPr lang="en-US"/>
        </a:p>
      </dgm:t>
    </dgm:pt>
    <dgm:pt modelId="{976877CC-E65F-4D63-BDC2-E16F47C745C2}" type="sibTrans" cxnId="{ECF1D082-0198-4CD6-A346-3DEA0F90B911}">
      <dgm:prSet/>
      <dgm:spPr/>
      <dgm:t>
        <a:bodyPr/>
        <a:lstStyle/>
        <a:p>
          <a:endParaRPr lang="en-US"/>
        </a:p>
      </dgm:t>
    </dgm:pt>
    <dgm:pt modelId="{E10078A9-22C7-4E4A-9174-9A91E4A6A8B3}">
      <dgm:prSet custT="1"/>
      <dgm:spPr/>
      <dgm:t>
        <a:bodyPr/>
        <a:lstStyle/>
        <a:p>
          <a:r>
            <a:rPr lang="en-US" sz="1800" dirty="0" smtClean="0">
              <a:solidFill>
                <a:schemeClr val="tx1"/>
              </a:solidFill>
              <a:latin typeface="Chivo Light" panose="020B0604020202020204" charset="0"/>
            </a:rPr>
            <a:t>When using graphics, reflect diversity and inclusion</a:t>
          </a:r>
        </a:p>
      </dgm:t>
    </dgm:pt>
    <dgm:pt modelId="{D1400745-0446-4CFC-9A54-739E91AEB65B}" type="parTrans" cxnId="{4462E762-0398-4138-81C5-E02719D4E359}">
      <dgm:prSet/>
      <dgm:spPr/>
      <dgm:t>
        <a:bodyPr/>
        <a:lstStyle/>
        <a:p>
          <a:endParaRPr lang="en-US"/>
        </a:p>
      </dgm:t>
    </dgm:pt>
    <dgm:pt modelId="{4E46064A-A743-46B9-87EC-E1E4B515AF92}" type="sibTrans" cxnId="{4462E762-0398-4138-81C5-E02719D4E359}">
      <dgm:prSet/>
      <dgm:spPr/>
      <dgm:t>
        <a:bodyPr/>
        <a:lstStyle/>
        <a:p>
          <a:endParaRPr lang="en-US"/>
        </a:p>
      </dgm:t>
    </dgm:pt>
    <dgm:pt modelId="{A5AD835C-E983-4AD0-8BBE-33E3A6BCD2F1}" type="pres">
      <dgm:prSet presAssocID="{EC7BABFE-6644-44A4-B4E1-1A550E0A8C27}" presName="Name0" presStyleCnt="0">
        <dgm:presLayoutVars>
          <dgm:chMax val="7"/>
          <dgm:chPref val="7"/>
          <dgm:dir/>
        </dgm:presLayoutVars>
      </dgm:prSet>
      <dgm:spPr/>
    </dgm:pt>
    <dgm:pt modelId="{09A4306B-9979-41E0-8934-DFD13B859094}" type="pres">
      <dgm:prSet presAssocID="{EC7BABFE-6644-44A4-B4E1-1A550E0A8C27}" presName="Name1" presStyleCnt="0"/>
      <dgm:spPr/>
    </dgm:pt>
    <dgm:pt modelId="{4DC2751E-4568-4321-BFEE-EF5724FB585C}" type="pres">
      <dgm:prSet presAssocID="{EC7BABFE-6644-44A4-B4E1-1A550E0A8C27}" presName="cycle" presStyleCnt="0"/>
      <dgm:spPr/>
    </dgm:pt>
    <dgm:pt modelId="{D6C7D503-F115-47E6-A3BE-5986420A1DE1}" type="pres">
      <dgm:prSet presAssocID="{EC7BABFE-6644-44A4-B4E1-1A550E0A8C27}" presName="srcNode" presStyleLbl="node1" presStyleIdx="0" presStyleCnt="5"/>
      <dgm:spPr/>
    </dgm:pt>
    <dgm:pt modelId="{A2081E21-F0B0-4F6C-8792-364A8E82FCF1}" type="pres">
      <dgm:prSet presAssocID="{EC7BABFE-6644-44A4-B4E1-1A550E0A8C27}" presName="conn" presStyleLbl="parChTrans1D2" presStyleIdx="0" presStyleCnt="1"/>
      <dgm:spPr/>
      <dgm:t>
        <a:bodyPr/>
        <a:lstStyle/>
        <a:p>
          <a:endParaRPr lang="en-US"/>
        </a:p>
      </dgm:t>
    </dgm:pt>
    <dgm:pt modelId="{0F090D9B-4923-402B-881D-F3883F64432D}" type="pres">
      <dgm:prSet presAssocID="{EC7BABFE-6644-44A4-B4E1-1A550E0A8C27}" presName="extraNode" presStyleLbl="node1" presStyleIdx="0" presStyleCnt="5"/>
      <dgm:spPr/>
    </dgm:pt>
    <dgm:pt modelId="{7E412B91-AEAA-4F43-AE1C-4BAE89C5DFAF}" type="pres">
      <dgm:prSet presAssocID="{EC7BABFE-6644-44A4-B4E1-1A550E0A8C27}" presName="dstNode" presStyleLbl="node1" presStyleIdx="0" presStyleCnt="5"/>
      <dgm:spPr/>
    </dgm:pt>
    <dgm:pt modelId="{63F23854-926F-414D-8FF2-07A5263EFD0A}" type="pres">
      <dgm:prSet presAssocID="{90B97CE5-2EED-4053-943F-26B2F5BD637B}" presName="text_1" presStyleLbl="node1" presStyleIdx="0" presStyleCnt="5" custScaleY="124523">
        <dgm:presLayoutVars>
          <dgm:bulletEnabled val="1"/>
        </dgm:presLayoutVars>
      </dgm:prSet>
      <dgm:spPr/>
      <dgm:t>
        <a:bodyPr/>
        <a:lstStyle/>
        <a:p>
          <a:endParaRPr lang="en-US"/>
        </a:p>
      </dgm:t>
    </dgm:pt>
    <dgm:pt modelId="{0825907D-7A7E-490C-94CC-FA15FBEF76EA}" type="pres">
      <dgm:prSet presAssocID="{90B97CE5-2EED-4053-943F-26B2F5BD637B}" presName="accent_1" presStyleCnt="0"/>
      <dgm:spPr/>
    </dgm:pt>
    <dgm:pt modelId="{8CE47BFF-BFCE-48F9-8F55-6BFD017CCB32}" type="pres">
      <dgm:prSet presAssocID="{90B97CE5-2EED-4053-943F-26B2F5BD637B}" presName="accentRepeatNode" presStyleLbl="solidFgAcc1" presStyleIdx="0" presStyleCnt="5"/>
      <dgm:spPr/>
    </dgm:pt>
    <dgm:pt modelId="{47752462-6927-4CCE-94AA-66658EDA73D1}" type="pres">
      <dgm:prSet presAssocID="{27625FB5-ADF8-4340-A0AE-8D1C77F0C772}" presName="text_2" presStyleLbl="node1" presStyleIdx="1" presStyleCnt="5" custScaleY="112621">
        <dgm:presLayoutVars>
          <dgm:bulletEnabled val="1"/>
        </dgm:presLayoutVars>
      </dgm:prSet>
      <dgm:spPr/>
      <dgm:t>
        <a:bodyPr/>
        <a:lstStyle/>
        <a:p>
          <a:endParaRPr lang="en-US"/>
        </a:p>
      </dgm:t>
    </dgm:pt>
    <dgm:pt modelId="{114040CA-CF53-4C35-8D1B-C35D5C18D1F4}" type="pres">
      <dgm:prSet presAssocID="{27625FB5-ADF8-4340-A0AE-8D1C77F0C772}" presName="accent_2" presStyleCnt="0"/>
      <dgm:spPr/>
    </dgm:pt>
    <dgm:pt modelId="{F1C30DAD-C6DB-4329-B94D-473DF9C4C0F2}" type="pres">
      <dgm:prSet presAssocID="{27625FB5-ADF8-4340-A0AE-8D1C77F0C772}" presName="accentRepeatNode" presStyleLbl="solidFgAcc1" presStyleIdx="1" presStyleCnt="5"/>
      <dgm:spPr/>
    </dgm:pt>
    <dgm:pt modelId="{81B04DA3-0CE4-485E-8CF0-B05EE9DAEBC8}" type="pres">
      <dgm:prSet presAssocID="{8939D52A-0009-40AE-9FC8-7020D1EFCA5F}" presName="text_3" presStyleLbl="node1" presStyleIdx="2" presStyleCnt="5" custScaleY="118017">
        <dgm:presLayoutVars>
          <dgm:bulletEnabled val="1"/>
        </dgm:presLayoutVars>
      </dgm:prSet>
      <dgm:spPr/>
      <dgm:t>
        <a:bodyPr/>
        <a:lstStyle/>
        <a:p>
          <a:endParaRPr lang="en-US"/>
        </a:p>
      </dgm:t>
    </dgm:pt>
    <dgm:pt modelId="{8D2B7776-43D1-439E-9876-8E71C1052548}" type="pres">
      <dgm:prSet presAssocID="{8939D52A-0009-40AE-9FC8-7020D1EFCA5F}" presName="accent_3" presStyleCnt="0"/>
      <dgm:spPr/>
    </dgm:pt>
    <dgm:pt modelId="{33071C99-5C52-4CF3-A0D1-F40B35BC32D9}" type="pres">
      <dgm:prSet presAssocID="{8939D52A-0009-40AE-9FC8-7020D1EFCA5F}" presName="accentRepeatNode" presStyleLbl="solidFgAcc1" presStyleIdx="2" presStyleCnt="5"/>
      <dgm:spPr/>
    </dgm:pt>
    <dgm:pt modelId="{3921D001-B05B-4486-99C8-2DEAA051C7FC}" type="pres">
      <dgm:prSet presAssocID="{FDB84B7B-8214-49C4-B6FB-174FF7C45711}" presName="text_4" presStyleLbl="node1" presStyleIdx="3" presStyleCnt="5" custScaleY="126273">
        <dgm:presLayoutVars>
          <dgm:bulletEnabled val="1"/>
        </dgm:presLayoutVars>
      </dgm:prSet>
      <dgm:spPr/>
      <dgm:t>
        <a:bodyPr/>
        <a:lstStyle/>
        <a:p>
          <a:endParaRPr lang="en-US"/>
        </a:p>
      </dgm:t>
    </dgm:pt>
    <dgm:pt modelId="{434456F6-60DF-4EE7-A759-9D5542B8FEDE}" type="pres">
      <dgm:prSet presAssocID="{FDB84B7B-8214-49C4-B6FB-174FF7C45711}" presName="accent_4" presStyleCnt="0"/>
      <dgm:spPr/>
    </dgm:pt>
    <dgm:pt modelId="{C7D34CEE-FC0D-46A6-B362-3A7C7D021EF1}" type="pres">
      <dgm:prSet presAssocID="{FDB84B7B-8214-49C4-B6FB-174FF7C45711}" presName="accentRepeatNode" presStyleLbl="solidFgAcc1" presStyleIdx="3" presStyleCnt="5"/>
      <dgm:spPr/>
    </dgm:pt>
    <dgm:pt modelId="{B6E1CCC8-4024-4AF3-84C2-69B7D13BA2E6}" type="pres">
      <dgm:prSet presAssocID="{E10078A9-22C7-4E4A-9174-9A91E4A6A8B3}" presName="text_5" presStyleLbl="node1" presStyleIdx="4" presStyleCnt="5" custScaleY="119947">
        <dgm:presLayoutVars>
          <dgm:bulletEnabled val="1"/>
        </dgm:presLayoutVars>
      </dgm:prSet>
      <dgm:spPr/>
      <dgm:t>
        <a:bodyPr/>
        <a:lstStyle/>
        <a:p>
          <a:endParaRPr lang="en-US"/>
        </a:p>
      </dgm:t>
    </dgm:pt>
    <dgm:pt modelId="{2204AF9E-B709-43F8-A7C8-4277BFDC8BEA}" type="pres">
      <dgm:prSet presAssocID="{E10078A9-22C7-4E4A-9174-9A91E4A6A8B3}" presName="accent_5" presStyleCnt="0"/>
      <dgm:spPr/>
    </dgm:pt>
    <dgm:pt modelId="{4FC097CC-9EEA-4586-B63C-D32FD5BDE57E}" type="pres">
      <dgm:prSet presAssocID="{E10078A9-22C7-4E4A-9174-9A91E4A6A8B3}" presName="accentRepeatNode" presStyleLbl="solidFgAcc1" presStyleIdx="4" presStyleCnt="5"/>
      <dgm:spPr/>
    </dgm:pt>
  </dgm:ptLst>
  <dgm:cxnLst>
    <dgm:cxn modelId="{FE3A95F9-4512-4407-B4C7-D41C5C28D505}" type="presOf" srcId="{90B97CE5-2EED-4053-943F-26B2F5BD637B}" destId="{63F23854-926F-414D-8FF2-07A5263EFD0A}" srcOrd="0" destOrd="0" presId="urn:microsoft.com/office/officeart/2008/layout/VerticalCurvedList"/>
    <dgm:cxn modelId="{4462E762-0398-4138-81C5-E02719D4E359}" srcId="{EC7BABFE-6644-44A4-B4E1-1A550E0A8C27}" destId="{E10078A9-22C7-4E4A-9174-9A91E4A6A8B3}" srcOrd="4" destOrd="0" parTransId="{D1400745-0446-4CFC-9A54-739E91AEB65B}" sibTransId="{4E46064A-A743-46B9-87EC-E1E4B515AF92}"/>
    <dgm:cxn modelId="{3EF1EFBA-08A0-43B6-86C4-D62C527E4A9B}" srcId="{EC7BABFE-6644-44A4-B4E1-1A550E0A8C27}" destId="{8939D52A-0009-40AE-9FC8-7020D1EFCA5F}" srcOrd="2" destOrd="0" parTransId="{E98A56B1-DF46-41C9-92BA-ACFB40B92B0E}" sibTransId="{04895270-F4DA-448C-BAA3-3ACEF44AA9A4}"/>
    <dgm:cxn modelId="{6D544F10-8C1E-4BD6-9DD4-7E15FA855344}" type="presOf" srcId="{F8EA1B61-D9B8-48EA-993A-25FF8D314A6C}" destId="{A2081E21-F0B0-4F6C-8792-364A8E82FCF1}" srcOrd="0" destOrd="0" presId="urn:microsoft.com/office/officeart/2008/layout/VerticalCurvedList"/>
    <dgm:cxn modelId="{83890C16-EC9A-4CE3-AF1C-57E760AD205C}" type="presOf" srcId="{FDB84B7B-8214-49C4-B6FB-174FF7C45711}" destId="{3921D001-B05B-4486-99C8-2DEAA051C7FC}" srcOrd="0" destOrd="0" presId="urn:microsoft.com/office/officeart/2008/layout/VerticalCurvedList"/>
    <dgm:cxn modelId="{9E03F1A1-6B45-49B8-81E1-268096708F89}" srcId="{EC7BABFE-6644-44A4-B4E1-1A550E0A8C27}" destId="{27625FB5-ADF8-4340-A0AE-8D1C77F0C772}" srcOrd="1" destOrd="0" parTransId="{F84B3826-5D97-415B-9AFA-4174761E70F3}" sibTransId="{B7F3877D-C050-415A-B604-F217D86354F5}"/>
    <dgm:cxn modelId="{40BFD0BF-4A25-4F12-931E-93B6F0CDA673}" type="presOf" srcId="{E10078A9-22C7-4E4A-9174-9A91E4A6A8B3}" destId="{B6E1CCC8-4024-4AF3-84C2-69B7D13BA2E6}" srcOrd="0" destOrd="0" presId="urn:microsoft.com/office/officeart/2008/layout/VerticalCurvedList"/>
    <dgm:cxn modelId="{34906BD5-41FE-4C10-A768-B26A04944FBD}" type="presOf" srcId="{EC7BABFE-6644-44A4-B4E1-1A550E0A8C27}" destId="{A5AD835C-E983-4AD0-8BBE-33E3A6BCD2F1}" srcOrd="0" destOrd="0" presId="urn:microsoft.com/office/officeart/2008/layout/VerticalCurvedList"/>
    <dgm:cxn modelId="{E140E791-16A2-4132-975D-90B2BBDE91FC}" srcId="{EC7BABFE-6644-44A4-B4E1-1A550E0A8C27}" destId="{90B97CE5-2EED-4053-943F-26B2F5BD637B}" srcOrd="0" destOrd="0" parTransId="{EDD59522-BD2D-41BC-98A1-DE030380B634}" sibTransId="{F8EA1B61-D9B8-48EA-993A-25FF8D314A6C}"/>
    <dgm:cxn modelId="{60097184-0B11-4A0E-90E2-9245D5D874F5}" type="presOf" srcId="{8939D52A-0009-40AE-9FC8-7020D1EFCA5F}" destId="{81B04DA3-0CE4-485E-8CF0-B05EE9DAEBC8}" srcOrd="0" destOrd="0" presId="urn:microsoft.com/office/officeart/2008/layout/VerticalCurvedList"/>
    <dgm:cxn modelId="{ECF1D082-0198-4CD6-A346-3DEA0F90B911}" srcId="{EC7BABFE-6644-44A4-B4E1-1A550E0A8C27}" destId="{FDB84B7B-8214-49C4-B6FB-174FF7C45711}" srcOrd="3" destOrd="0" parTransId="{55476ED6-9928-45D0-B1DD-B38EAD3E64B5}" sibTransId="{976877CC-E65F-4D63-BDC2-E16F47C745C2}"/>
    <dgm:cxn modelId="{03BF139D-755A-4051-AFCA-41F112D14B69}" type="presOf" srcId="{27625FB5-ADF8-4340-A0AE-8D1C77F0C772}" destId="{47752462-6927-4CCE-94AA-66658EDA73D1}" srcOrd="0" destOrd="0" presId="urn:microsoft.com/office/officeart/2008/layout/VerticalCurvedList"/>
    <dgm:cxn modelId="{FA25F7F0-8A34-4265-9C14-845D27B6D8F5}" type="presParOf" srcId="{A5AD835C-E983-4AD0-8BBE-33E3A6BCD2F1}" destId="{09A4306B-9979-41E0-8934-DFD13B859094}" srcOrd="0" destOrd="0" presId="urn:microsoft.com/office/officeart/2008/layout/VerticalCurvedList"/>
    <dgm:cxn modelId="{DEE4164D-98ED-4A93-A16F-84B61E31A864}" type="presParOf" srcId="{09A4306B-9979-41E0-8934-DFD13B859094}" destId="{4DC2751E-4568-4321-BFEE-EF5724FB585C}" srcOrd="0" destOrd="0" presId="urn:microsoft.com/office/officeart/2008/layout/VerticalCurvedList"/>
    <dgm:cxn modelId="{936A4955-EB94-4C36-BCA3-C8590A9E61D6}" type="presParOf" srcId="{4DC2751E-4568-4321-BFEE-EF5724FB585C}" destId="{D6C7D503-F115-47E6-A3BE-5986420A1DE1}" srcOrd="0" destOrd="0" presId="urn:microsoft.com/office/officeart/2008/layout/VerticalCurvedList"/>
    <dgm:cxn modelId="{BA2B36B3-F326-4A1D-9462-86167E6DC6D9}" type="presParOf" srcId="{4DC2751E-4568-4321-BFEE-EF5724FB585C}" destId="{A2081E21-F0B0-4F6C-8792-364A8E82FCF1}" srcOrd="1" destOrd="0" presId="urn:microsoft.com/office/officeart/2008/layout/VerticalCurvedList"/>
    <dgm:cxn modelId="{A0CCFC85-3D9F-4D0A-AC0B-278F5853B200}" type="presParOf" srcId="{4DC2751E-4568-4321-BFEE-EF5724FB585C}" destId="{0F090D9B-4923-402B-881D-F3883F64432D}" srcOrd="2" destOrd="0" presId="urn:microsoft.com/office/officeart/2008/layout/VerticalCurvedList"/>
    <dgm:cxn modelId="{49148564-46A9-4113-8539-910B83917C66}" type="presParOf" srcId="{4DC2751E-4568-4321-BFEE-EF5724FB585C}" destId="{7E412B91-AEAA-4F43-AE1C-4BAE89C5DFAF}" srcOrd="3" destOrd="0" presId="urn:microsoft.com/office/officeart/2008/layout/VerticalCurvedList"/>
    <dgm:cxn modelId="{4AA90C71-F631-434D-9325-9ED5688C1666}" type="presParOf" srcId="{09A4306B-9979-41E0-8934-DFD13B859094}" destId="{63F23854-926F-414D-8FF2-07A5263EFD0A}" srcOrd="1" destOrd="0" presId="urn:microsoft.com/office/officeart/2008/layout/VerticalCurvedList"/>
    <dgm:cxn modelId="{B731C9AC-0A82-4219-8C95-AF7242B372B9}" type="presParOf" srcId="{09A4306B-9979-41E0-8934-DFD13B859094}" destId="{0825907D-7A7E-490C-94CC-FA15FBEF76EA}" srcOrd="2" destOrd="0" presId="urn:microsoft.com/office/officeart/2008/layout/VerticalCurvedList"/>
    <dgm:cxn modelId="{576DA203-8028-4203-9C63-4702AB428B0D}" type="presParOf" srcId="{0825907D-7A7E-490C-94CC-FA15FBEF76EA}" destId="{8CE47BFF-BFCE-48F9-8F55-6BFD017CCB32}" srcOrd="0" destOrd="0" presId="urn:microsoft.com/office/officeart/2008/layout/VerticalCurvedList"/>
    <dgm:cxn modelId="{58A07BBA-A5AE-48C4-842A-76380D31A791}" type="presParOf" srcId="{09A4306B-9979-41E0-8934-DFD13B859094}" destId="{47752462-6927-4CCE-94AA-66658EDA73D1}" srcOrd="3" destOrd="0" presId="urn:microsoft.com/office/officeart/2008/layout/VerticalCurvedList"/>
    <dgm:cxn modelId="{14976678-33AF-4511-83CC-B67AE70CF293}" type="presParOf" srcId="{09A4306B-9979-41E0-8934-DFD13B859094}" destId="{114040CA-CF53-4C35-8D1B-C35D5C18D1F4}" srcOrd="4" destOrd="0" presId="urn:microsoft.com/office/officeart/2008/layout/VerticalCurvedList"/>
    <dgm:cxn modelId="{3B98B3BA-5793-47D6-B155-115D4F827023}" type="presParOf" srcId="{114040CA-CF53-4C35-8D1B-C35D5C18D1F4}" destId="{F1C30DAD-C6DB-4329-B94D-473DF9C4C0F2}" srcOrd="0" destOrd="0" presId="urn:microsoft.com/office/officeart/2008/layout/VerticalCurvedList"/>
    <dgm:cxn modelId="{1DCA1D98-5822-4CA4-98AD-9EE90CBD3C9F}" type="presParOf" srcId="{09A4306B-9979-41E0-8934-DFD13B859094}" destId="{81B04DA3-0CE4-485E-8CF0-B05EE9DAEBC8}" srcOrd="5" destOrd="0" presId="urn:microsoft.com/office/officeart/2008/layout/VerticalCurvedList"/>
    <dgm:cxn modelId="{4FE0206C-6FE8-4DE5-A304-555C40FECA3A}" type="presParOf" srcId="{09A4306B-9979-41E0-8934-DFD13B859094}" destId="{8D2B7776-43D1-439E-9876-8E71C1052548}" srcOrd="6" destOrd="0" presId="urn:microsoft.com/office/officeart/2008/layout/VerticalCurvedList"/>
    <dgm:cxn modelId="{8A243FC0-742A-48CA-AC73-8F09D91887C2}" type="presParOf" srcId="{8D2B7776-43D1-439E-9876-8E71C1052548}" destId="{33071C99-5C52-4CF3-A0D1-F40B35BC32D9}" srcOrd="0" destOrd="0" presId="urn:microsoft.com/office/officeart/2008/layout/VerticalCurvedList"/>
    <dgm:cxn modelId="{6AB28917-F6E8-47D3-AE7A-64E494A38AA9}" type="presParOf" srcId="{09A4306B-9979-41E0-8934-DFD13B859094}" destId="{3921D001-B05B-4486-99C8-2DEAA051C7FC}" srcOrd="7" destOrd="0" presId="urn:microsoft.com/office/officeart/2008/layout/VerticalCurvedList"/>
    <dgm:cxn modelId="{17FBA5CE-CA65-4187-BDCF-B698AB42E2DF}" type="presParOf" srcId="{09A4306B-9979-41E0-8934-DFD13B859094}" destId="{434456F6-60DF-4EE7-A759-9D5542B8FEDE}" srcOrd="8" destOrd="0" presId="urn:microsoft.com/office/officeart/2008/layout/VerticalCurvedList"/>
    <dgm:cxn modelId="{D7B99E35-30FA-4FBE-B9E3-ADC29C7E87C5}" type="presParOf" srcId="{434456F6-60DF-4EE7-A759-9D5542B8FEDE}" destId="{C7D34CEE-FC0D-46A6-B362-3A7C7D021EF1}" srcOrd="0" destOrd="0" presId="urn:microsoft.com/office/officeart/2008/layout/VerticalCurvedList"/>
    <dgm:cxn modelId="{A3F5DBCE-61DF-4F51-BA32-DD72C21D3404}" type="presParOf" srcId="{09A4306B-9979-41E0-8934-DFD13B859094}" destId="{B6E1CCC8-4024-4AF3-84C2-69B7D13BA2E6}" srcOrd="9" destOrd="0" presId="urn:microsoft.com/office/officeart/2008/layout/VerticalCurvedList"/>
    <dgm:cxn modelId="{61DCCC8D-D3C6-411D-8199-654534C125DD}" type="presParOf" srcId="{09A4306B-9979-41E0-8934-DFD13B859094}" destId="{2204AF9E-B709-43F8-A7C8-4277BFDC8BEA}" srcOrd="10" destOrd="0" presId="urn:microsoft.com/office/officeart/2008/layout/VerticalCurvedList"/>
    <dgm:cxn modelId="{E7FC2E6E-2D65-4E49-BD3F-205E1D2E33BD}" type="presParOf" srcId="{2204AF9E-B709-43F8-A7C8-4277BFDC8BEA}" destId="{4FC097CC-9EEA-4586-B63C-D32FD5BDE57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7BABFE-6644-44A4-B4E1-1A550E0A8C27}" type="doc">
      <dgm:prSet loTypeId="urn:microsoft.com/office/officeart/2008/layout/VerticalCurvedList" loCatId="list" qsTypeId="urn:microsoft.com/office/officeart/2005/8/quickstyle/simple1" qsCatId="simple" csTypeId="urn:microsoft.com/office/officeart/2005/8/colors/accent0_2" csCatId="mainScheme" phldr="1"/>
      <dgm:spPr/>
    </dgm:pt>
    <dgm:pt modelId="{90B97CE5-2EED-4053-943F-26B2F5BD637B}">
      <dgm:prSet phldrT="[Text]" custT="1"/>
      <dgm:spPr/>
      <dgm:t>
        <a:bodyPr/>
        <a:lstStyle/>
        <a:p>
          <a:pPr algn="l"/>
          <a:r>
            <a:rPr lang="en-US" sz="1800" dirty="0" smtClean="0">
              <a:solidFill>
                <a:schemeClr val="tx1"/>
              </a:solidFill>
              <a:latin typeface="Chivo Light" panose="020B0604020202020204" charset="0"/>
            </a:rPr>
            <a:t>Provide facilities for participants with disabilities</a:t>
          </a:r>
          <a:endParaRPr lang="en-US" sz="1800" dirty="0">
            <a:solidFill>
              <a:schemeClr val="tx1"/>
            </a:solidFill>
            <a:latin typeface="Chivo Light" panose="020B0604020202020204" charset="0"/>
          </a:endParaRPr>
        </a:p>
      </dgm:t>
    </dgm:pt>
    <dgm:pt modelId="{EDD59522-BD2D-41BC-98A1-DE030380B634}" type="parTrans" cxnId="{E140E791-16A2-4132-975D-90B2BBDE91FC}">
      <dgm:prSet/>
      <dgm:spPr/>
      <dgm:t>
        <a:bodyPr/>
        <a:lstStyle/>
        <a:p>
          <a:endParaRPr lang="en-US">
            <a:latin typeface="Chivo Light" panose="020B0604020202020204" charset="0"/>
          </a:endParaRPr>
        </a:p>
      </dgm:t>
    </dgm:pt>
    <dgm:pt modelId="{F8EA1B61-D9B8-48EA-993A-25FF8D314A6C}" type="sibTrans" cxnId="{E140E791-16A2-4132-975D-90B2BBDE91FC}">
      <dgm:prSet/>
      <dgm:spPr/>
      <dgm:t>
        <a:bodyPr/>
        <a:lstStyle/>
        <a:p>
          <a:endParaRPr lang="en-US">
            <a:latin typeface="Chivo Light" panose="020B0604020202020204" charset="0"/>
          </a:endParaRPr>
        </a:p>
      </dgm:t>
    </dgm:pt>
    <dgm:pt modelId="{3C639ADF-3C9A-4748-B175-F9A02F479667}">
      <dgm:prSet custT="1"/>
      <dgm:spPr/>
      <dgm:t>
        <a:bodyPr/>
        <a:lstStyle/>
        <a:p>
          <a:r>
            <a:rPr lang="en-US" sz="1800" dirty="0" smtClean="0">
              <a:solidFill>
                <a:schemeClr val="tx1"/>
              </a:solidFill>
              <a:latin typeface="Chivo Light" panose="020B0604020202020204" charset="0"/>
            </a:rPr>
            <a:t>Provide appropriate information in alternative formats for persons with disabilities</a:t>
          </a:r>
        </a:p>
      </dgm:t>
    </dgm:pt>
    <dgm:pt modelId="{EB12BC23-F8F6-45D7-825C-E04CB0553CCD}" type="parTrans" cxnId="{2297F942-40A5-46D2-A9DE-2FE783134F8C}">
      <dgm:prSet/>
      <dgm:spPr/>
      <dgm:t>
        <a:bodyPr/>
        <a:lstStyle/>
        <a:p>
          <a:endParaRPr lang="en-US"/>
        </a:p>
      </dgm:t>
    </dgm:pt>
    <dgm:pt modelId="{7E2784E0-2D67-4BE1-A0F4-2FBFC174B26A}" type="sibTrans" cxnId="{2297F942-40A5-46D2-A9DE-2FE783134F8C}">
      <dgm:prSet/>
      <dgm:spPr/>
      <dgm:t>
        <a:bodyPr/>
        <a:lstStyle/>
        <a:p>
          <a:endParaRPr lang="en-US"/>
        </a:p>
      </dgm:t>
    </dgm:pt>
    <dgm:pt modelId="{DA3D6405-6988-44CF-B9CF-40193AB743B5}">
      <dgm:prSet custT="1"/>
      <dgm:spPr/>
      <dgm:t>
        <a:bodyPr/>
        <a:lstStyle/>
        <a:p>
          <a:r>
            <a:rPr lang="en-US" sz="1800" dirty="0" smtClean="0">
              <a:solidFill>
                <a:schemeClr val="tx1"/>
              </a:solidFill>
              <a:latin typeface="Chivo Light" panose="020B0604020202020204" charset="0"/>
            </a:rPr>
            <a:t>Provide food substitutions for students with disabilities when documented in writing by a licensed physician</a:t>
          </a:r>
        </a:p>
      </dgm:t>
    </dgm:pt>
    <dgm:pt modelId="{AB5822BD-111D-4795-A4C6-1D54BF0AB493}" type="parTrans" cxnId="{4AF88AD5-EDF2-4DA2-A787-5D7E0512B274}">
      <dgm:prSet/>
      <dgm:spPr/>
      <dgm:t>
        <a:bodyPr/>
        <a:lstStyle/>
        <a:p>
          <a:endParaRPr lang="en-US"/>
        </a:p>
      </dgm:t>
    </dgm:pt>
    <dgm:pt modelId="{625A9CAE-E6EA-4CB3-9F1F-AA22BC155E31}" type="sibTrans" cxnId="{4AF88AD5-EDF2-4DA2-A787-5D7E0512B274}">
      <dgm:prSet/>
      <dgm:spPr/>
      <dgm:t>
        <a:bodyPr/>
        <a:lstStyle/>
        <a:p>
          <a:endParaRPr lang="en-US"/>
        </a:p>
      </dgm:t>
    </dgm:pt>
    <dgm:pt modelId="{A5AD835C-E983-4AD0-8BBE-33E3A6BCD2F1}" type="pres">
      <dgm:prSet presAssocID="{EC7BABFE-6644-44A4-B4E1-1A550E0A8C27}" presName="Name0" presStyleCnt="0">
        <dgm:presLayoutVars>
          <dgm:chMax val="7"/>
          <dgm:chPref val="7"/>
          <dgm:dir/>
        </dgm:presLayoutVars>
      </dgm:prSet>
      <dgm:spPr/>
    </dgm:pt>
    <dgm:pt modelId="{09A4306B-9979-41E0-8934-DFD13B859094}" type="pres">
      <dgm:prSet presAssocID="{EC7BABFE-6644-44A4-B4E1-1A550E0A8C27}" presName="Name1" presStyleCnt="0"/>
      <dgm:spPr/>
    </dgm:pt>
    <dgm:pt modelId="{4DC2751E-4568-4321-BFEE-EF5724FB585C}" type="pres">
      <dgm:prSet presAssocID="{EC7BABFE-6644-44A4-B4E1-1A550E0A8C27}" presName="cycle" presStyleCnt="0"/>
      <dgm:spPr/>
    </dgm:pt>
    <dgm:pt modelId="{D6C7D503-F115-47E6-A3BE-5986420A1DE1}" type="pres">
      <dgm:prSet presAssocID="{EC7BABFE-6644-44A4-B4E1-1A550E0A8C27}" presName="srcNode" presStyleLbl="node1" presStyleIdx="0" presStyleCnt="3"/>
      <dgm:spPr/>
    </dgm:pt>
    <dgm:pt modelId="{A2081E21-F0B0-4F6C-8792-364A8E82FCF1}" type="pres">
      <dgm:prSet presAssocID="{EC7BABFE-6644-44A4-B4E1-1A550E0A8C27}" presName="conn" presStyleLbl="parChTrans1D2" presStyleIdx="0" presStyleCnt="1"/>
      <dgm:spPr/>
      <dgm:t>
        <a:bodyPr/>
        <a:lstStyle/>
        <a:p>
          <a:endParaRPr lang="en-US"/>
        </a:p>
      </dgm:t>
    </dgm:pt>
    <dgm:pt modelId="{0F090D9B-4923-402B-881D-F3883F64432D}" type="pres">
      <dgm:prSet presAssocID="{EC7BABFE-6644-44A4-B4E1-1A550E0A8C27}" presName="extraNode" presStyleLbl="node1" presStyleIdx="0" presStyleCnt="3"/>
      <dgm:spPr/>
    </dgm:pt>
    <dgm:pt modelId="{7E412B91-AEAA-4F43-AE1C-4BAE89C5DFAF}" type="pres">
      <dgm:prSet presAssocID="{EC7BABFE-6644-44A4-B4E1-1A550E0A8C27}" presName="dstNode" presStyleLbl="node1" presStyleIdx="0" presStyleCnt="3"/>
      <dgm:spPr/>
    </dgm:pt>
    <dgm:pt modelId="{63F23854-926F-414D-8FF2-07A5263EFD0A}" type="pres">
      <dgm:prSet presAssocID="{90B97CE5-2EED-4053-943F-26B2F5BD637B}" presName="text_1" presStyleLbl="node1" presStyleIdx="0" presStyleCnt="3" custScaleY="125563">
        <dgm:presLayoutVars>
          <dgm:bulletEnabled val="1"/>
        </dgm:presLayoutVars>
      </dgm:prSet>
      <dgm:spPr/>
      <dgm:t>
        <a:bodyPr/>
        <a:lstStyle/>
        <a:p>
          <a:endParaRPr lang="en-US"/>
        </a:p>
      </dgm:t>
    </dgm:pt>
    <dgm:pt modelId="{0825907D-7A7E-490C-94CC-FA15FBEF76EA}" type="pres">
      <dgm:prSet presAssocID="{90B97CE5-2EED-4053-943F-26B2F5BD637B}" presName="accent_1" presStyleCnt="0"/>
      <dgm:spPr/>
    </dgm:pt>
    <dgm:pt modelId="{8CE47BFF-BFCE-48F9-8F55-6BFD017CCB32}" type="pres">
      <dgm:prSet presAssocID="{90B97CE5-2EED-4053-943F-26B2F5BD637B}" presName="accentRepeatNode" presStyleLbl="solidFgAcc1" presStyleIdx="0" presStyleCnt="3"/>
      <dgm:spPr/>
    </dgm:pt>
    <dgm:pt modelId="{BACEDC8D-2E3C-434C-A829-149290FEAFE7}" type="pres">
      <dgm:prSet presAssocID="{3C639ADF-3C9A-4748-B175-F9A02F479667}" presName="text_2" presStyleLbl="node1" presStyleIdx="1" presStyleCnt="3" custScaleY="120093">
        <dgm:presLayoutVars>
          <dgm:bulletEnabled val="1"/>
        </dgm:presLayoutVars>
      </dgm:prSet>
      <dgm:spPr/>
      <dgm:t>
        <a:bodyPr/>
        <a:lstStyle/>
        <a:p>
          <a:endParaRPr lang="en-US"/>
        </a:p>
      </dgm:t>
    </dgm:pt>
    <dgm:pt modelId="{1796F92E-F2FF-423E-BF40-879BDE235842}" type="pres">
      <dgm:prSet presAssocID="{3C639ADF-3C9A-4748-B175-F9A02F479667}" presName="accent_2" presStyleCnt="0"/>
      <dgm:spPr/>
    </dgm:pt>
    <dgm:pt modelId="{30239B82-AC04-4E3F-A7BC-8EBFAC554749}" type="pres">
      <dgm:prSet presAssocID="{3C639ADF-3C9A-4748-B175-F9A02F479667}" presName="accentRepeatNode" presStyleLbl="solidFgAcc1" presStyleIdx="1" presStyleCnt="3"/>
      <dgm:spPr/>
    </dgm:pt>
    <dgm:pt modelId="{6044B090-AFF3-410E-B23C-885700450110}" type="pres">
      <dgm:prSet presAssocID="{DA3D6405-6988-44CF-B9CF-40193AB743B5}" presName="text_3" presStyleLbl="node1" presStyleIdx="2" presStyleCnt="3" custScaleY="120093">
        <dgm:presLayoutVars>
          <dgm:bulletEnabled val="1"/>
        </dgm:presLayoutVars>
      </dgm:prSet>
      <dgm:spPr/>
      <dgm:t>
        <a:bodyPr/>
        <a:lstStyle/>
        <a:p>
          <a:endParaRPr lang="en-US"/>
        </a:p>
      </dgm:t>
    </dgm:pt>
    <dgm:pt modelId="{BA62340E-A92A-403F-A1F1-8ADB8A596E82}" type="pres">
      <dgm:prSet presAssocID="{DA3D6405-6988-44CF-B9CF-40193AB743B5}" presName="accent_3" presStyleCnt="0"/>
      <dgm:spPr/>
    </dgm:pt>
    <dgm:pt modelId="{3A0C24D6-3BB6-4626-819B-521C9DE7FEED}" type="pres">
      <dgm:prSet presAssocID="{DA3D6405-6988-44CF-B9CF-40193AB743B5}" presName="accentRepeatNode" presStyleLbl="solidFgAcc1" presStyleIdx="2" presStyleCnt="3"/>
      <dgm:spPr/>
    </dgm:pt>
  </dgm:ptLst>
  <dgm:cxnLst>
    <dgm:cxn modelId="{FE3A95F9-4512-4407-B4C7-D41C5C28D505}" type="presOf" srcId="{90B97CE5-2EED-4053-943F-26B2F5BD637B}" destId="{63F23854-926F-414D-8FF2-07A5263EFD0A}" srcOrd="0" destOrd="0" presId="urn:microsoft.com/office/officeart/2008/layout/VerticalCurvedList"/>
    <dgm:cxn modelId="{84C4709D-C9F8-4DA8-8165-421B44E95BD4}" type="presOf" srcId="{3C639ADF-3C9A-4748-B175-F9A02F479667}" destId="{BACEDC8D-2E3C-434C-A829-149290FEAFE7}" srcOrd="0" destOrd="0" presId="urn:microsoft.com/office/officeart/2008/layout/VerticalCurvedList"/>
    <dgm:cxn modelId="{9E194035-55BC-4D28-B0E4-7E4F1899F707}" type="presOf" srcId="{DA3D6405-6988-44CF-B9CF-40193AB743B5}" destId="{6044B090-AFF3-410E-B23C-885700450110}" srcOrd="0" destOrd="0" presId="urn:microsoft.com/office/officeart/2008/layout/VerticalCurvedList"/>
    <dgm:cxn modelId="{4AF88AD5-EDF2-4DA2-A787-5D7E0512B274}" srcId="{EC7BABFE-6644-44A4-B4E1-1A550E0A8C27}" destId="{DA3D6405-6988-44CF-B9CF-40193AB743B5}" srcOrd="2" destOrd="0" parTransId="{AB5822BD-111D-4795-A4C6-1D54BF0AB493}" sibTransId="{625A9CAE-E6EA-4CB3-9F1F-AA22BC155E31}"/>
    <dgm:cxn modelId="{6D544F10-8C1E-4BD6-9DD4-7E15FA855344}" type="presOf" srcId="{F8EA1B61-D9B8-48EA-993A-25FF8D314A6C}" destId="{A2081E21-F0B0-4F6C-8792-364A8E82FCF1}" srcOrd="0" destOrd="0" presId="urn:microsoft.com/office/officeart/2008/layout/VerticalCurvedList"/>
    <dgm:cxn modelId="{E140E791-16A2-4132-975D-90B2BBDE91FC}" srcId="{EC7BABFE-6644-44A4-B4E1-1A550E0A8C27}" destId="{90B97CE5-2EED-4053-943F-26B2F5BD637B}" srcOrd="0" destOrd="0" parTransId="{EDD59522-BD2D-41BC-98A1-DE030380B634}" sibTransId="{F8EA1B61-D9B8-48EA-993A-25FF8D314A6C}"/>
    <dgm:cxn modelId="{34906BD5-41FE-4C10-A768-B26A04944FBD}" type="presOf" srcId="{EC7BABFE-6644-44A4-B4E1-1A550E0A8C27}" destId="{A5AD835C-E983-4AD0-8BBE-33E3A6BCD2F1}" srcOrd="0" destOrd="0" presId="urn:microsoft.com/office/officeart/2008/layout/VerticalCurvedList"/>
    <dgm:cxn modelId="{2297F942-40A5-46D2-A9DE-2FE783134F8C}" srcId="{EC7BABFE-6644-44A4-B4E1-1A550E0A8C27}" destId="{3C639ADF-3C9A-4748-B175-F9A02F479667}" srcOrd="1" destOrd="0" parTransId="{EB12BC23-F8F6-45D7-825C-E04CB0553CCD}" sibTransId="{7E2784E0-2D67-4BE1-A0F4-2FBFC174B26A}"/>
    <dgm:cxn modelId="{FA25F7F0-8A34-4265-9C14-845D27B6D8F5}" type="presParOf" srcId="{A5AD835C-E983-4AD0-8BBE-33E3A6BCD2F1}" destId="{09A4306B-9979-41E0-8934-DFD13B859094}" srcOrd="0" destOrd="0" presId="urn:microsoft.com/office/officeart/2008/layout/VerticalCurvedList"/>
    <dgm:cxn modelId="{DEE4164D-98ED-4A93-A16F-84B61E31A864}" type="presParOf" srcId="{09A4306B-9979-41E0-8934-DFD13B859094}" destId="{4DC2751E-4568-4321-BFEE-EF5724FB585C}" srcOrd="0" destOrd="0" presId="urn:microsoft.com/office/officeart/2008/layout/VerticalCurvedList"/>
    <dgm:cxn modelId="{936A4955-EB94-4C36-BCA3-C8590A9E61D6}" type="presParOf" srcId="{4DC2751E-4568-4321-BFEE-EF5724FB585C}" destId="{D6C7D503-F115-47E6-A3BE-5986420A1DE1}" srcOrd="0" destOrd="0" presId="urn:microsoft.com/office/officeart/2008/layout/VerticalCurvedList"/>
    <dgm:cxn modelId="{BA2B36B3-F326-4A1D-9462-86167E6DC6D9}" type="presParOf" srcId="{4DC2751E-4568-4321-BFEE-EF5724FB585C}" destId="{A2081E21-F0B0-4F6C-8792-364A8E82FCF1}" srcOrd="1" destOrd="0" presId="urn:microsoft.com/office/officeart/2008/layout/VerticalCurvedList"/>
    <dgm:cxn modelId="{A0CCFC85-3D9F-4D0A-AC0B-278F5853B200}" type="presParOf" srcId="{4DC2751E-4568-4321-BFEE-EF5724FB585C}" destId="{0F090D9B-4923-402B-881D-F3883F64432D}" srcOrd="2" destOrd="0" presId="urn:microsoft.com/office/officeart/2008/layout/VerticalCurvedList"/>
    <dgm:cxn modelId="{49148564-46A9-4113-8539-910B83917C66}" type="presParOf" srcId="{4DC2751E-4568-4321-BFEE-EF5724FB585C}" destId="{7E412B91-AEAA-4F43-AE1C-4BAE89C5DFAF}" srcOrd="3" destOrd="0" presId="urn:microsoft.com/office/officeart/2008/layout/VerticalCurvedList"/>
    <dgm:cxn modelId="{4AA90C71-F631-434D-9325-9ED5688C1666}" type="presParOf" srcId="{09A4306B-9979-41E0-8934-DFD13B859094}" destId="{63F23854-926F-414D-8FF2-07A5263EFD0A}" srcOrd="1" destOrd="0" presId="urn:microsoft.com/office/officeart/2008/layout/VerticalCurvedList"/>
    <dgm:cxn modelId="{B731C9AC-0A82-4219-8C95-AF7242B372B9}" type="presParOf" srcId="{09A4306B-9979-41E0-8934-DFD13B859094}" destId="{0825907D-7A7E-490C-94CC-FA15FBEF76EA}" srcOrd="2" destOrd="0" presId="urn:microsoft.com/office/officeart/2008/layout/VerticalCurvedList"/>
    <dgm:cxn modelId="{576DA203-8028-4203-9C63-4702AB428B0D}" type="presParOf" srcId="{0825907D-7A7E-490C-94CC-FA15FBEF76EA}" destId="{8CE47BFF-BFCE-48F9-8F55-6BFD017CCB32}" srcOrd="0" destOrd="0" presId="urn:microsoft.com/office/officeart/2008/layout/VerticalCurvedList"/>
    <dgm:cxn modelId="{C137CFB9-13BB-4F9C-9530-06EEEDA74896}" type="presParOf" srcId="{09A4306B-9979-41E0-8934-DFD13B859094}" destId="{BACEDC8D-2E3C-434C-A829-149290FEAFE7}" srcOrd="3" destOrd="0" presId="urn:microsoft.com/office/officeart/2008/layout/VerticalCurvedList"/>
    <dgm:cxn modelId="{57F25337-16CA-458B-9A90-5F82858DADC2}" type="presParOf" srcId="{09A4306B-9979-41E0-8934-DFD13B859094}" destId="{1796F92E-F2FF-423E-BF40-879BDE235842}" srcOrd="4" destOrd="0" presId="urn:microsoft.com/office/officeart/2008/layout/VerticalCurvedList"/>
    <dgm:cxn modelId="{5108F614-09FD-43A1-9134-5172B2E15353}" type="presParOf" srcId="{1796F92E-F2FF-423E-BF40-879BDE235842}" destId="{30239B82-AC04-4E3F-A7BC-8EBFAC554749}" srcOrd="0" destOrd="0" presId="urn:microsoft.com/office/officeart/2008/layout/VerticalCurvedList"/>
    <dgm:cxn modelId="{2F3DB126-5842-4670-B8EB-7F4CDF463799}" type="presParOf" srcId="{09A4306B-9979-41E0-8934-DFD13B859094}" destId="{6044B090-AFF3-410E-B23C-885700450110}" srcOrd="5" destOrd="0" presId="urn:microsoft.com/office/officeart/2008/layout/VerticalCurvedList"/>
    <dgm:cxn modelId="{67269F2C-84DD-4DE2-89F3-75F1610BF345}" type="presParOf" srcId="{09A4306B-9979-41E0-8934-DFD13B859094}" destId="{BA62340E-A92A-403F-A1F1-8ADB8A596E82}" srcOrd="6" destOrd="0" presId="urn:microsoft.com/office/officeart/2008/layout/VerticalCurvedList"/>
    <dgm:cxn modelId="{C5949EB6-60E9-43A3-A32E-52428C2EFE6F}" type="presParOf" srcId="{BA62340E-A92A-403F-A1F1-8ADB8A596E82}" destId="{3A0C24D6-3BB6-4626-819B-521C9DE7FEE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29C7-D915-4A5E-9F8A-33FE3E38F40C}">
      <dsp:nvSpPr>
        <dsp:cNvPr id="0" name=""/>
        <dsp:cNvSpPr/>
      </dsp:nvSpPr>
      <dsp:spPr>
        <a:xfrm>
          <a:off x="783205" y="-195069"/>
          <a:ext cx="2354404" cy="1595261"/>
        </a:xfrm>
        <a:prstGeom prst="roundRect">
          <a:avLst>
            <a:gd name="adj" fmla="val 10000"/>
          </a:avLst>
        </a:prstGeom>
        <a:solidFill>
          <a:srgbClr val="FCAE3B">
            <a:alpha val="90000"/>
            <a:tint val="40000"/>
            <a:hueOff val="0"/>
            <a:satOff val="0"/>
            <a:lumOff val="0"/>
            <a:alphaOff val="0"/>
          </a:srgbClr>
        </a:solidFill>
        <a:ln w="12700" cap="rnd" cmpd="sng" algn="ctr">
          <a:solidFill>
            <a:srgbClr val="FCAE3B">
              <a:alpha val="90000"/>
              <a:tint val="40000"/>
              <a:hueOff val="0"/>
              <a:satOff val="0"/>
              <a:lumOff val="0"/>
              <a:alphaOff val="0"/>
            </a:srgbClr>
          </a:solidFill>
          <a:prstDash val="solid"/>
        </a:ln>
        <a:effectLst>
          <a:outerShdw blurRad="38100" dist="25400" dir="5400000" rotWithShape="0">
            <a:srgbClr val="000000">
              <a:alpha val="35000"/>
            </a:srgbClr>
          </a:outerShdw>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solidFill>
                <a:schemeClr val="tx1"/>
              </a:solidFill>
              <a:latin typeface="Chivo Light" panose="020B0604020202020204" charset="0"/>
              <a:ea typeface="+mn-ea"/>
              <a:cs typeface="+mn-cs"/>
            </a:rPr>
            <a:t>Rights of individuals to receive equal treatment</a:t>
          </a:r>
          <a:endParaRPr lang="en-US" sz="1800" kern="1200" dirty="0">
            <a:solidFill>
              <a:schemeClr val="tx1"/>
            </a:solidFill>
            <a:latin typeface="Chivo Light" panose="020B0604020202020204" charset="0"/>
          </a:endParaRPr>
        </a:p>
      </dsp:txBody>
      <dsp:txXfrm>
        <a:off x="829929" y="-148345"/>
        <a:ext cx="2260956" cy="1501813"/>
      </dsp:txXfrm>
    </dsp:sp>
    <dsp:sp modelId="{DE2D11EE-5487-4095-8EAD-0CEB6DD880A3}">
      <dsp:nvSpPr>
        <dsp:cNvPr id="0" name=""/>
        <dsp:cNvSpPr/>
      </dsp:nvSpPr>
      <dsp:spPr>
        <a:xfrm>
          <a:off x="3166410" y="-203646"/>
          <a:ext cx="2268066" cy="1612414"/>
        </a:xfrm>
        <a:prstGeom prst="roundRect">
          <a:avLst>
            <a:gd name="adj" fmla="val 10000"/>
          </a:avLst>
        </a:prstGeom>
        <a:solidFill>
          <a:srgbClr val="FCAE3B">
            <a:alpha val="90000"/>
            <a:tint val="40000"/>
            <a:hueOff val="0"/>
            <a:satOff val="0"/>
            <a:lumOff val="0"/>
            <a:alphaOff val="0"/>
          </a:srgbClr>
        </a:solidFill>
        <a:ln w="12700" cap="rnd" cmpd="sng" algn="ctr">
          <a:solidFill>
            <a:srgbClr val="FCAE3B">
              <a:alpha val="90000"/>
              <a:tint val="40000"/>
              <a:hueOff val="0"/>
              <a:satOff val="0"/>
              <a:lumOff val="0"/>
              <a:alphaOff val="0"/>
            </a:srgbClr>
          </a:solidFill>
          <a:prstDash val="solid"/>
        </a:ln>
        <a:effectLst>
          <a:outerShdw blurRad="38100" dist="25400" dir="5400000" rotWithShape="0">
            <a:srgbClr val="000000">
              <a:alpha val="35000"/>
            </a:srgbClr>
          </a:outerShdw>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n-US" sz="1800" kern="1200" dirty="0" smtClean="0">
              <a:solidFill>
                <a:schemeClr val="tx1"/>
              </a:solidFill>
              <a:latin typeface="Chivo Light" panose="020B0604020202020204" charset="0"/>
              <a:ea typeface="+mn-ea"/>
              <a:cs typeface="+mn-cs"/>
            </a:rPr>
            <a:t>Guaranteed to all US citizens</a:t>
          </a:r>
          <a:endParaRPr lang="en-US" sz="1800" kern="1200" dirty="0">
            <a:solidFill>
              <a:schemeClr val="tx1"/>
            </a:solidFill>
            <a:latin typeface="Chivo Light" panose="020B0604020202020204" charset="0"/>
            <a:ea typeface="+mn-ea"/>
            <a:cs typeface="+mn-cs"/>
          </a:endParaRPr>
        </a:p>
      </dsp:txBody>
      <dsp:txXfrm>
        <a:off x="3213636" y="-156420"/>
        <a:ext cx="2173614" cy="1517962"/>
      </dsp:txXfrm>
    </dsp:sp>
    <dsp:sp modelId="{846A05E6-1CA1-437A-A8EB-D4FFC1E64AD7}">
      <dsp:nvSpPr>
        <dsp:cNvPr id="0" name=""/>
        <dsp:cNvSpPr/>
      </dsp:nvSpPr>
      <dsp:spPr>
        <a:xfrm>
          <a:off x="2786447" y="3594423"/>
          <a:ext cx="598372" cy="59837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78DF7-FD47-4AE8-9456-9CF21196549F}">
      <dsp:nvSpPr>
        <dsp:cNvPr id="0" name=""/>
        <dsp:cNvSpPr/>
      </dsp:nvSpPr>
      <dsp:spPr>
        <a:xfrm rot="240000">
          <a:off x="377446" y="3285578"/>
          <a:ext cx="5416374" cy="3787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8AE3DF-7909-4D9A-B309-3C2DCFC8C880}">
      <dsp:nvSpPr>
        <dsp:cNvPr id="0" name=""/>
        <dsp:cNvSpPr/>
      </dsp:nvSpPr>
      <dsp:spPr>
        <a:xfrm rot="240000">
          <a:off x="3229005" y="2725317"/>
          <a:ext cx="1867397" cy="637205"/>
        </a:xfrm>
        <a:prstGeom prst="roundRect">
          <a:avLst/>
        </a:prstGeo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w="25400" cap="flat"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ea typeface="+mn-ea"/>
              <a:cs typeface="+mn-cs"/>
            </a:rPr>
            <a:t>Of the Constitution</a:t>
          </a:r>
          <a:endParaRPr lang="en-US" sz="1800" kern="1200" dirty="0">
            <a:solidFill>
              <a:schemeClr val="tx1"/>
            </a:solidFill>
            <a:latin typeface="Chivo Light" panose="020B0604020202020204" charset="0"/>
            <a:ea typeface="+mn-ea"/>
            <a:cs typeface="+mn-cs"/>
          </a:endParaRPr>
        </a:p>
      </dsp:txBody>
      <dsp:txXfrm>
        <a:off x="3260111" y="2756423"/>
        <a:ext cx="1805185" cy="574993"/>
      </dsp:txXfrm>
    </dsp:sp>
    <dsp:sp modelId="{007A2317-8AEF-4CA4-A45F-B71DCF6E0C4C}">
      <dsp:nvSpPr>
        <dsp:cNvPr id="0" name=""/>
        <dsp:cNvSpPr/>
      </dsp:nvSpPr>
      <dsp:spPr>
        <a:xfrm rot="240000">
          <a:off x="3298372" y="2006046"/>
          <a:ext cx="1832382" cy="639654"/>
        </a:xfrm>
        <a:prstGeom prst="roundRect">
          <a:avLst/>
        </a:prstGeo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w="25400" cap="flat"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ea typeface="+mn-ea"/>
              <a:cs typeface="+mn-cs"/>
            </a:rPr>
            <a:t>14</a:t>
          </a:r>
          <a:r>
            <a:rPr lang="en-US" sz="1800" kern="1200" baseline="30000" dirty="0" smtClean="0">
              <a:solidFill>
                <a:schemeClr val="tx1"/>
              </a:solidFill>
              <a:latin typeface="Chivo Light" panose="020B0604020202020204" charset="0"/>
              <a:ea typeface="+mn-ea"/>
              <a:cs typeface="+mn-cs"/>
            </a:rPr>
            <a:t>th</a:t>
          </a:r>
          <a:r>
            <a:rPr lang="en-US" sz="1800" kern="1200" dirty="0" smtClean="0">
              <a:solidFill>
                <a:schemeClr val="tx1"/>
              </a:solidFill>
              <a:latin typeface="Chivo Light" panose="020B0604020202020204" charset="0"/>
              <a:ea typeface="+mn-ea"/>
              <a:cs typeface="+mn-cs"/>
            </a:rPr>
            <a:t> Amendment</a:t>
          </a:r>
          <a:endParaRPr lang="en-US" sz="1800" kern="1200" dirty="0">
            <a:solidFill>
              <a:schemeClr val="tx1"/>
            </a:solidFill>
            <a:latin typeface="Chivo Light" panose="020B0604020202020204" charset="0"/>
            <a:ea typeface="+mn-ea"/>
            <a:cs typeface="+mn-cs"/>
          </a:endParaRPr>
        </a:p>
      </dsp:txBody>
      <dsp:txXfrm>
        <a:off x="3329597" y="2037271"/>
        <a:ext cx="1769932" cy="577204"/>
      </dsp:txXfrm>
    </dsp:sp>
    <dsp:sp modelId="{89BD27B0-0C93-4618-BCCF-14C19F9C24A9}">
      <dsp:nvSpPr>
        <dsp:cNvPr id="0" name=""/>
        <dsp:cNvSpPr/>
      </dsp:nvSpPr>
      <dsp:spPr>
        <a:xfrm rot="240000">
          <a:off x="3365776" y="1302869"/>
          <a:ext cx="1801291" cy="641828"/>
        </a:xfrm>
        <a:prstGeom prst="roundRect">
          <a:avLst/>
        </a:prstGeo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w="25400" cap="flat"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ea typeface="+mn-ea"/>
              <a:cs typeface="+mn-cs"/>
            </a:rPr>
            <a:t>13</a:t>
          </a:r>
          <a:r>
            <a:rPr lang="en-US" sz="1800" kern="1200" baseline="30000" dirty="0" smtClean="0">
              <a:solidFill>
                <a:schemeClr val="tx1"/>
              </a:solidFill>
              <a:latin typeface="Chivo Light" panose="020B0604020202020204" charset="0"/>
              <a:ea typeface="+mn-ea"/>
              <a:cs typeface="+mn-cs"/>
            </a:rPr>
            <a:t>th</a:t>
          </a:r>
          <a:r>
            <a:rPr lang="en-US" sz="1800" kern="1200" dirty="0" smtClean="0">
              <a:solidFill>
                <a:schemeClr val="tx1"/>
              </a:solidFill>
              <a:latin typeface="Chivo Light" panose="020B0604020202020204" charset="0"/>
              <a:ea typeface="+mn-ea"/>
              <a:cs typeface="+mn-cs"/>
            </a:rPr>
            <a:t> Amendment</a:t>
          </a:r>
          <a:endParaRPr lang="en-US" sz="1800" kern="1200" dirty="0">
            <a:solidFill>
              <a:schemeClr val="tx1"/>
            </a:solidFill>
            <a:latin typeface="Chivo Light" panose="020B0604020202020204" charset="0"/>
            <a:ea typeface="+mn-ea"/>
            <a:cs typeface="+mn-cs"/>
          </a:endParaRPr>
        </a:p>
      </dsp:txBody>
      <dsp:txXfrm>
        <a:off x="3397107" y="1334200"/>
        <a:ext cx="1738629" cy="579166"/>
      </dsp:txXfrm>
    </dsp:sp>
    <dsp:sp modelId="{292AFB1F-1F9E-4C6B-975D-58E4483859BA}">
      <dsp:nvSpPr>
        <dsp:cNvPr id="0" name=""/>
        <dsp:cNvSpPr/>
      </dsp:nvSpPr>
      <dsp:spPr>
        <a:xfrm rot="240000">
          <a:off x="1150897" y="2275938"/>
          <a:ext cx="1914789" cy="1070317"/>
        </a:xfrm>
        <a:prstGeom prst="roundRect">
          <a:avLst/>
        </a:prstGeo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w="25400" cap="flat"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ea typeface="+mn-ea"/>
              <a:cs typeface="+mn-cs"/>
            </a:rPr>
            <a:t>…treatment of discrimination</a:t>
          </a:r>
          <a:endParaRPr lang="en-US" sz="1800" kern="1200" dirty="0">
            <a:solidFill>
              <a:schemeClr val="tx1"/>
            </a:solidFill>
            <a:latin typeface="Chivo Light" panose="020B0604020202020204" charset="0"/>
            <a:ea typeface="+mn-ea"/>
            <a:cs typeface="+mn-cs"/>
          </a:endParaRPr>
        </a:p>
      </dsp:txBody>
      <dsp:txXfrm>
        <a:off x="1203146" y="2328187"/>
        <a:ext cx="1810291" cy="965819"/>
      </dsp:txXfrm>
    </dsp:sp>
    <dsp:sp modelId="{8FC00A9B-D079-4B1F-BA88-855FDF1518A1}">
      <dsp:nvSpPr>
        <dsp:cNvPr id="0" name=""/>
        <dsp:cNvSpPr/>
      </dsp:nvSpPr>
      <dsp:spPr>
        <a:xfrm rot="240000">
          <a:off x="1260615" y="1165855"/>
          <a:ext cx="1884618" cy="1063367"/>
        </a:xfrm>
        <a:prstGeom prst="roundRect">
          <a:avLst/>
        </a:prstGeom>
        <a:gradFill rotWithShape="0">
          <a:gsLst>
            <a:gs pos="0">
              <a:srgbClr val="FCAE3B">
                <a:hueOff val="0"/>
                <a:satOff val="0"/>
                <a:lumOff val="0"/>
                <a:alphaOff val="0"/>
                <a:tint val="96000"/>
                <a:lumMod val="100000"/>
              </a:srgbClr>
            </a:gs>
            <a:gs pos="78000">
              <a:srgbClr val="FCAE3B">
                <a:hueOff val="0"/>
                <a:satOff val="0"/>
                <a:lumOff val="0"/>
                <a:alphaOff val="0"/>
                <a:shade val="94000"/>
                <a:lumMod val="94000"/>
              </a:srgbClr>
            </a:gs>
          </a:gsLst>
          <a:lin ang="5400000" scaled="0"/>
        </a:gradFill>
        <a:ln w="25400" cap="flat" cmpd="sng" algn="ctr">
          <a:no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ea typeface="+mn-ea"/>
              <a:cs typeface="+mn-cs"/>
            </a:rPr>
            <a:t>Be free from unfair… </a:t>
          </a:r>
          <a:endParaRPr lang="en-US" sz="1800" kern="1200" dirty="0">
            <a:solidFill>
              <a:schemeClr val="tx1"/>
            </a:solidFill>
            <a:latin typeface="Chivo Light" panose="020B0604020202020204" charset="0"/>
            <a:ea typeface="+mn-ea"/>
            <a:cs typeface="+mn-cs"/>
          </a:endParaRPr>
        </a:p>
      </dsp:txBody>
      <dsp:txXfrm>
        <a:off x="1312524" y="1217764"/>
        <a:ext cx="1780800" cy="9595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1E21-F0B0-4F6C-8792-364A8E82FCF1}">
      <dsp:nvSpPr>
        <dsp:cNvPr id="0" name=""/>
        <dsp:cNvSpPr/>
      </dsp:nvSpPr>
      <dsp:spPr>
        <a:xfrm>
          <a:off x="-4538477" y="-701015"/>
          <a:ext cx="5446305" cy="5446305"/>
        </a:xfrm>
        <a:prstGeom prst="blockArc">
          <a:avLst>
            <a:gd name="adj1" fmla="val 18900000"/>
            <a:gd name="adj2" fmla="val 2700000"/>
            <a:gd name="adj3" fmla="val 397"/>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ED426-5565-450E-91BD-AB03392098B0}">
      <dsp:nvSpPr>
        <dsp:cNvPr id="0" name=""/>
        <dsp:cNvSpPr/>
      </dsp:nvSpPr>
      <dsp:spPr>
        <a:xfrm>
          <a:off x="743438" y="397065"/>
          <a:ext cx="5219927" cy="1516767"/>
        </a:xfrm>
        <a:prstGeom prst="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07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Upon request, make information available about program eligibility, benefits, services, and procedures for filing a complaint, in English and/or in the appropriate translation</a:t>
          </a:r>
        </a:p>
      </dsp:txBody>
      <dsp:txXfrm>
        <a:off x="743438" y="397065"/>
        <a:ext cx="5219927" cy="1516767"/>
      </dsp:txXfrm>
    </dsp:sp>
    <dsp:sp modelId="{CB2BE45A-CFA0-4FE1-A9B0-EF35229A9EB9}">
      <dsp:nvSpPr>
        <dsp:cNvPr id="0" name=""/>
        <dsp:cNvSpPr/>
      </dsp:nvSpPr>
      <dsp:spPr>
        <a:xfrm>
          <a:off x="21333" y="433344"/>
          <a:ext cx="1444210" cy="144421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25B7C2-C215-4981-8D72-8068BBDD1D34}">
      <dsp:nvSpPr>
        <dsp:cNvPr id="0" name=""/>
        <dsp:cNvSpPr/>
      </dsp:nvSpPr>
      <dsp:spPr>
        <a:xfrm>
          <a:off x="743438" y="2311141"/>
          <a:ext cx="5219927" cy="1155368"/>
        </a:xfrm>
        <a:prstGeom prst="rect">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7074"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If needed, the use of alternative means of communication is required</a:t>
          </a:r>
        </a:p>
      </dsp:txBody>
      <dsp:txXfrm>
        <a:off x="743438" y="2311141"/>
        <a:ext cx="5219927" cy="1155368"/>
      </dsp:txXfrm>
    </dsp:sp>
    <dsp:sp modelId="{1B5E7F04-007B-41FB-9143-2A96562ED545}">
      <dsp:nvSpPr>
        <dsp:cNvPr id="0" name=""/>
        <dsp:cNvSpPr/>
      </dsp:nvSpPr>
      <dsp:spPr>
        <a:xfrm>
          <a:off x="21333" y="2166720"/>
          <a:ext cx="1444210" cy="1444210"/>
        </a:xfrm>
        <a:prstGeom prst="ellipse">
          <a:avLst/>
        </a:prstGeom>
        <a:solidFill>
          <a:schemeClr val="lt1">
            <a:hueOff val="0"/>
            <a:satOff val="0"/>
            <a:lumOff val="0"/>
            <a:alphaOff val="0"/>
          </a:schemeClr>
        </a:solidFill>
        <a:ln w="25400" cap="flat" cmpd="sng" algn="ctr">
          <a:solidFill>
            <a:schemeClr val="accent4">
              <a:hueOff val="3508185"/>
              <a:satOff val="8525"/>
              <a:lumOff val="13922"/>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1E94C-C312-41F4-869D-FF1CABCF3E04}">
      <dsp:nvSpPr>
        <dsp:cNvPr id="0" name=""/>
        <dsp:cNvSpPr/>
      </dsp:nvSpPr>
      <dsp:spPr>
        <a:xfrm>
          <a:off x="0" y="2487217"/>
          <a:ext cx="6608617"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E23EC0-DFB6-4FD7-AD5E-06A83DCF559F}">
      <dsp:nvSpPr>
        <dsp:cNvPr id="0" name=""/>
        <dsp:cNvSpPr/>
      </dsp:nvSpPr>
      <dsp:spPr>
        <a:xfrm>
          <a:off x="0" y="1361201"/>
          <a:ext cx="6608617" cy="0"/>
        </a:xfrm>
        <a:prstGeom prst="line">
          <a:avLst/>
        </a:pr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8B8B54-5459-409E-8455-CFB83A4E0102}">
      <dsp:nvSpPr>
        <dsp:cNvPr id="0" name=""/>
        <dsp:cNvSpPr/>
      </dsp:nvSpPr>
      <dsp:spPr>
        <a:xfrm>
          <a:off x="1718240" y="422995"/>
          <a:ext cx="4890377" cy="93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develop and implement a written procedure to handle any discrimination complaint that may be received</a:t>
          </a:r>
          <a:endParaRPr lang="en-US" sz="1800" kern="1200" dirty="0">
            <a:solidFill>
              <a:schemeClr val="tx1"/>
            </a:solidFill>
            <a:latin typeface="Chivo Light" panose="020B0604020202020204" charset="0"/>
          </a:endParaRPr>
        </a:p>
      </dsp:txBody>
      <dsp:txXfrm>
        <a:off x="1718240" y="422995"/>
        <a:ext cx="4890377" cy="938205"/>
      </dsp:txXfrm>
    </dsp:sp>
    <dsp:sp modelId="{1365E9A7-3048-4AED-B342-E224E0DCEAB5}">
      <dsp:nvSpPr>
        <dsp:cNvPr id="0" name=""/>
        <dsp:cNvSpPr/>
      </dsp:nvSpPr>
      <dsp:spPr>
        <a:xfrm>
          <a:off x="104786" y="422995"/>
          <a:ext cx="1508666" cy="938205"/>
        </a:xfrm>
        <a:prstGeom prst="round2SameRect">
          <a:avLst>
            <a:gd name="adj1" fmla="val 16670"/>
            <a:gd name="adj2" fmla="val 0"/>
          </a:avLst>
        </a:prstGeom>
        <a:solidFill>
          <a:schemeClr val="accent1">
            <a:lumMod val="40000"/>
            <a:lumOff val="6000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Sponsors are required to: </a:t>
          </a:r>
          <a:endParaRPr lang="en-US" sz="1800" kern="1200" dirty="0">
            <a:solidFill>
              <a:schemeClr val="tx1"/>
            </a:solidFill>
            <a:latin typeface="Chivo Light" panose="020B0604020202020204" charset="0"/>
          </a:endParaRPr>
        </a:p>
      </dsp:txBody>
      <dsp:txXfrm>
        <a:off x="150594" y="468803"/>
        <a:ext cx="1417050" cy="892397"/>
      </dsp:txXfrm>
    </dsp:sp>
    <dsp:sp modelId="{7D39ECAF-4BCC-4925-975D-0ECF2669701B}">
      <dsp:nvSpPr>
        <dsp:cNvPr id="0" name=""/>
        <dsp:cNvSpPr/>
      </dsp:nvSpPr>
      <dsp:spPr>
        <a:xfrm>
          <a:off x="1718240" y="1432279"/>
          <a:ext cx="4890377" cy="9382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b"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be readily available at all sites</a:t>
          </a:r>
          <a:endParaRPr lang="en-US" sz="1800" kern="1200" dirty="0">
            <a:solidFill>
              <a:schemeClr val="tx1"/>
            </a:solidFill>
            <a:latin typeface="Chivo Light" panose="020B0604020202020204" charset="0"/>
          </a:endParaRPr>
        </a:p>
      </dsp:txBody>
      <dsp:txXfrm>
        <a:off x="1718240" y="1432279"/>
        <a:ext cx="4890377" cy="938205"/>
      </dsp:txXfrm>
    </dsp:sp>
    <dsp:sp modelId="{2220ACA8-7368-4DE9-9845-21BBDDA437CF}">
      <dsp:nvSpPr>
        <dsp:cNvPr id="0" name=""/>
        <dsp:cNvSpPr/>
      </dsp:nvSpPr>
      <dsp:spPr>
        <a:xfrm>
          <a:off x="77999" y="1489350"/>
          <a:ext cx="1525608" cy="986541"/>
        </a:xfrm>
        <a:prstGeom prst="round2SameRect">
          <a:avLst>
            <a:gd name="adj1" fmla="val 16670"/>
            <a:gd name="adj2" fmla="val 0"/>
          </a:avLst>
        </a:prstGeom>
        <a:solidFill>
          <a:schemeClr val="accent4">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a:ea typeface="Chivo Light"/>
              <a:cs typeface="Chivo Light"/>
              <a:sym typeface="Chivo Light"/>
            </a:rPr>
            <a:t>A Civil Rights Complaint Form </a:t>
          </a:r>
          <a:r>
            <a:rPr lang="en-US" sz="1800" u="sng" kern="1200" dirty="0" smtClean="0">
              <a:solidFill>
                <a:schemeClr val="tx1"/>
              </a:solidFill>
              <a:latin typeface="Chivo Light"/>
              <a:ea typeface="Chivo Light"/>
              <a:cs typeface="Chivo Light"/>
              <a:sym typeface="Chivo Light"/>
            </a:rPr>
            <a:t>must</a:t>
          </a:r>
          <a:r>
            <a:rPr lang="en-US" sz="1800" kern="1200" dirty="0" smtClean="0">
              <a:solidFill>
                <a:schemeClr val="tx1"/>
              </a:solidFill>
              <a:latin typeface="Chivo Light"/>
              <a:ea typeface="Chivo Light"/>
              <a:cs typeface="Chivo Light"/>
              <a:sym typeface="Chivo Light"/>
            </a:rPr>
            <a:t>:</a:t>
          </a:r>
          <a:endParaRPr lang="en-US" sz="1800" kern="1200" dirty="0">
            <a:solidFill>
              <a:schemeClr val="tx1"/>
            </a:solidFill>
            <a:latin typeface="Chivo Light" panose="020B0604020202020204" charset="0"/>
          </a:endParaRPr>
        </a:p>
      </dsp:txBody>
      <dsp:txXfrm>
        <a:off x="126167" y="1537518"/>
        <a:ext cx="1429272" cy="93837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B0BEC-087C-4908-9BA3-EEB623D8984E}">
      <dsp:nvSpPr>
        <dsp:cNvPr id="0" name=""/>
        <dsp:cNvSpPr/>
      </dsp:nvSpPr>
      <dsp:spPr>
        <a:xfrm>
          <a:off x="1" y="0"/>
          <a:ext cx="6384049" cy="35429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F5FA17-94ED-414D-A74A-A5EBAC4194C6}">
      <dsp:nvSpPr>
        <dsp:cNvPr id="0" name=""/>
        <dsp:cNvSpPr/>
      </dsp:nvSpPr>
      <dsp:spPr>
        <a:xfrm>
          <a:off x="216334" y="1062893"/>
          <a:ext cx="1915215" cy="1417192"/>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hivo Light" panose="020B0604020202020204" charset="0"/>
            </a:rPr>
            <a:t>Complaint filed within </a:t>
          </a:r>
          <a:r>
            <a:rPr lang="en-US" sz="2000" b="1" kern="1200" dirty="0" smtClean="0">
              <a:solidFill>
                <a:schemeClr val="tx1"/>
              </a:solidFill>
              <a:latin typeface="Chivo Light" panose="020B0604020202020204" charset="0"/>
            </a:rPr>
            <a:t>180</a:t>
          </a:r>
          <a:r>
            <a:rPr lang="en-US" sz="2000" kern="1200" dirty="0" smtClean="0">
              <a:solidFill>
                <a:schemeClr val="tx1"/>
              </a:solidFill>
              <a:latin typeface="Chivo Light" panose="020B0604020202020204" charset="0"/>
            </a:rPr>
            <a:t> days</a:t>
          </a:r>
          <a:r>
            <a:rPr lang="en-US" sz="2000" b="1" kern="1200" dirty="0" smtClean="0">
              <a:solidFill>
                <a:schemeClr val="tx1"/>
              </a:solidFill>
              <a:latin typeface="Chivo Light" panose="020B0604020202020204" charset="0"/>
            </a:rPr>
            <a:t>*</a:t>
          </a:r>
          <a:endParaRPr lang="en-US" sz="2000" b="1" kern="1200" dirty="0">
            <a:solidFill>
              <a:schemeClr val="tx1"/>
            </a:solidFill>
            <a:latin typeface="Chivo Light" panose="020B0604020202020204" charset="0"/>
          </a:endParaRPr>
        </a:p>
      </dsp:txBody>
      <dsp:txXfrm>
        <a:off x="285516" y="1132075"/>
        <a:ext cx="1776851" cy="1278828"/>
      </dsp:txXfrm>
    </dsp:sp>
    <dsp:sp modelId="{A2439F46-F0C1-4843-BA87-FC946ABC9967}">
      <dsp:nvSpPr>
        <dsp:cNvPr id="0" name=""/>
        <dsp:cNvSpPr/>
      </dsp:nvSpPr>
      <dsp:spPr>
        <a:xfrm>
          <a:off x="2234418" y="1062893"/>
          <a:ext cx="1915215" cy="1417192"/>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hivo Light" panose="020B0604020202020204" charset="0"/>
            </a:rPr>
            <a:t>Complaint documented in complaint Log</a:t>
          </a:r>
          <a:endParaRPr lang="en-US" sz="2000" kern="1200" dirty="0">
            <a:solidFill>
              <a:schemeClr val="tx1"/>
            </a:solidFill>
            <a:latin typeface="Chivo Light" panose="020B0604020202020204" charset="0"/>
          </a:endParaRPr>
        </a:p>
      </dsp:txBody>
      <dsp:txXfrm>
        <a:off x="2303600" y="1132075"/>
        <a:ext cx="1776851" cy="1278828"/>
      </dsp:txXfrm>
    </dsp:sp>
    <dsp:sp modelId="{38487CD5-70F2-403B-8454-749852DDC942}">
      <dsp:nvSpPr>
        <dsp:cNvPr id="0" name=""/>
        <dsp:cNvSpPr/>
      </dsp:nvSpPr>
      <dsp:spPr>
        <a:xfrm>
          <a:off x="4252502" y="1062893"/>
          <a:ext cx="1915215" cy="1417192"/>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hivo Light" panose="020B0604020202020204" charset="0"/>
            </a:rPr>
            <a:t>Complaint submitted to USDA within </a:t>
          </a:r>
          <a:r>
            <a:rPr lang="en-US" sz="2000" b="1" kern="1200" dirty="0" smtClean="0">
              <a:solidFill>
                <a:schemeClr val="tx1"/>
              </a:solidFill>
              <a:latin typeface="Chivo Light" panose="020B0604020202020204" charset="0"/>
            </a:rPr>
            <a:t>3 </a:t>
          </a:r>
          <a:r>
            <a:rPr lang="en-US" sz="2000" kern="1200" dirty="0" smtClean="0">
              <a:solidFill>
                <a:schemeClr val="tx1"/>
              </a:solidFill>
              <a:latin typeface="Chivo Light" panose="020B0604020202020204" charset="0"/>
            </a:rPr>
            <a:t>days </a:t>
          </a:r>
          <a:endParaRPr lang="en-US" sz="2000" kern="1200" dirty="0">
            <a:solidFill>
              <a:schemeClr val="tx1"/>
            </a:solidFill>
            <a:latin typeface="Chivo Light" panose="020B0604020202020204" charset="0"/>
          </a:endParaRPr>
        </a:p>
      </dsp:txBody>
      <dsp:txXfrm>
        <a:off x="4321684" y="1132075"/>
        <a:ext cx="1776851" cy="12788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4E0F1-463D-46C5-B6F5-C62F7E51D549}">
      <dsp:nvSpPr>
        <dsp:cNvPr id="0" name=""/>
        <dsp:cNvSpPr/>
      </dsp:nvSpPr>
      <dsp:spPr>
        <a:xfrm>
          <a:off x="0" y="0"/>
          <a:ext cx="5390646" cy="673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Chivo Light" panose="020B0604020202020204" charset="0"/>
            </a:rPr>
            <a:t>Ensures programs are reaching all potentially eligible children</a:t>
          </a:r>
          <a:endParaRPr lang="en-US" sz="2000" kern="1200" dirty="0">
            <a:latin typeface="Chivo Light" panose="020B0604020202020204" charset="0"/>
          </a:endParaRPr>
        </a:p>
      </dsp:txBody>
      <dsp:txXfrm>
        <a:off x="19725" y="19725"/>
        <a:ext cx="4607005" cy="634025"/>
      </dsp:txXfrm>
    </dsp:sp>
    <dsp:sp modelId="{47CC69C1-6BFB-4B93-A05E-F9D5BE01DC4D}">
      <dsp:nvSpPr>
        <dsp:cNvPr id="0" name=""/>
        <dsp:cNvSpPr/>
      </dsp:nvSpPr>
      <dsp:spPr>
        <a:xfrm>
          <a:off x="451466" y="795925"/>
          <a:ext cx="5390646" cy="673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Chivo Light" panose="020B0604020202020204" charset="0"/>
            </a:rPr>
            <a:t>Used to guide outreach</a:t>
          </a:r>
          <a:endParaRPr lang="en-US" sz="2000" kern="1200" dirty="0">
            <a:latin typeface="Chivo Light" panose="020B0604020202020204" charset="0"/>
          </a:endParaRPr>
        </a:p>
      </dsp:txBody>
      <dsp:txXfrm>
        <a:off x="471191" y="815650"/>
        <a:ext cx="4461970" cy="634025"/>
      </dsp:txXfrm>
    </dsp:sp>
    <dsp:sp modelId="{40437FAE-7BA2-4493-9A30-96141F875B1E}">
      <dsp:nvSpPr>
        <dsp:cNvPr id="0" name=""/>
        <dsp:cNvSpPr/>
      </dsp:nvSpPr>
      <dsp:spPr>
        <a:xfrm>
          <a:off x="896194" y="1591851"/>
          <a:ext cx="5390646" cy="673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Chivo Light" panose="020B0604020202020204" charset="0"/>
            </a:rPr>
            <a:t>Collected annually</a:t>
          </a:r>
          <a:endParaRPr lang="en-US" sz="2000" kern="1200" dirty="0">
            <a:latin typeface="Chivo Light" panose="020B0604020202020204" charset="0"/>
          </a:endParaRPr>
        </a:p>
      </dsp:txBody>
      <dsp:txXfrm>
        <a:off x="915919" y="1611576"/>
        <a:ext cx="4468708" cy="634025"/>
      </dsp:txXfrm>
    </dsp:sp>
    <dsp:sp modelId="{BD1B773A-336D-449D-845B-C793C9B2C51E}">
      <dsp:nvSpPr>
        <dsp:cNvPr id="0" name=""/>
        <dsp:cNvSpPr/>
      </dsp:nvSpPr>
      <dsp:spPr>
        <a:xfrm>
          <a:off x="1347661" y="2387777"/>
          <a:ext cx="5390646" cy="67347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smtClean="0">
              <a:latin typeface="Chivo Light" panose="020B0604020202020204" charset="0"/>
            </a:rPr>
            <a:t>Maintained on file</a:t>
          </a:r>
          <a:endParaRPr lang="en-US" sz="2000" kern="1200" dirty="0">
            <a:latin typeface="Chivo Light" panose="020B0604020202020204" charset="0"/>
          </a:endParaRPr>
        </a:p>
      </dsp:txBody>
      <dsp:txXfrm>
        <a:off x="1367386" y="2407502"/>
        <a:ext cx="4461970" cy="634025"/>
      </dsp:txXfrm>
    </dsp:sp>
    <dsp:sp modelId="{DA584BA0-A8D1-48DE-BB67-1D94A88F9CBB}">
      <dsp:nvSpPr>
        <dsp:cNvPr id="0" name=""/>
        <dsp:cNvSpPr/>
      </dsp:nvSpPr>
      <dsp:spPr>
        <a:xfrm>
          <a:off x="4952887" y="515821"/>
          <a:ext cx="437759" cy="43775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051383" y="515821"/>
        <a:ext cx="240767" cy="329414"/>
      </dsp:txXfrm>
    </dsp:sp>
    <dsp:sp modelId="{0262DED9-8C67-4607-9E85-5084E223D445}">
      <dsp:nvSpPr>
        <dsp:cNvPr id="0" name=""/>
        <dsp:cNvSpPr/>
      </dsp:nvSpPr>
      <dsp:spPr>
        <a:xfrm>
          <a:off x="5404353" y="1311746"/>
          <a:ext cx="437759" cy="43775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502849" y="1311746"/>
        <a:ext cx="240767" cy="329414"/>
      </dsp:txXfrm>
    </dsp:sp>
    <dsp:sp modelId="{343A22AC-A639-4C2C-A2A0-6957250F8FC2}">
      <dsp:nvSpPr>
        <dsp:cNvPr id="0" name=""/>
        <dsp:cNvSpPr/>
      </dsp:nvSpPr>
      <dsp:spPr>
        <a:xfrm>
          <a:off x="5849082" y="2107672"/>
          <a:ext cx="437759" cy="43775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a:off x="5947578" y="2107672"/>
        <a:ext cx="240767" cy="3294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747022-3C5A-4D24-B23D-A7D02879FB0D}">
      <dsp:nvSpPr>
        <dsp:cNvPr id="0" name=""/>
        <dsp:cNvSpPr/>
      </dsp:nvSpPr>
      <dsp:spPr>
        <a:xfrm>
          <a:off x="3335" y="0"/>
          <a:ext cx="3208368" cy="38697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solidFill>
                <a:schemeClr val="tx1"/>
              </a:solidFill>
              <a:effectLst/>
              <a:latin typeface="Chivo Light" panose="020B0604020202020204" charset="0"/>
            </a:rPr>
            <a:t>Ethnic Data  </a:t>
          </a:r>
        </a:p>
        <a:p>
          <a:pPr lvl="0" algn="ctr" defTabSz="933450">
            <a:lnSpc>
              <a:spcPct val="90000"/>
            </a:lnSpc>
            <a:spcBef>
              <a:spcPct val="0"/>
            </a:spcBef>
            <a:spcAft>
              <a:spcPct val="35000"/>
            </a:spcAft>
          </a:pPr>
          <a:r>
            <a:rPr lang="en-US" sz="2100" b="0" i="0" kern="1200" dirty="0" smtClean="0">
              <a:solidFill>
                <a:schemeClr val="tx1"/>
              </a:solidFill>
              <a:effectLst/>
              <a:latin typeface="Chivo Light" panose="020B0604020202020204" charset="0"/>
            </a:rPr>
            <a:t>Mark One</a:t>
          </a:r>
          <a:endParaRPr lang="en-US" sz="2100" b="0" i="0" kern="1200" dirty="0">
            <a:solidFill>
              <a:schemeClr val="tx1"/>
            </a:solidFill>
            <a:effectLst/>
            <a:latin typeface="Chivo Light" panose="020B0604020202020204" charset="0"/>
          </a:endParaRPr>
        </a:p>
      </dsp:txBody>
      <dsp:txXfrm>
        <a:off x="3335" y="0"/>
        <a:ext cx="3208368" cy="1160915"/>
      </dsp:txXfrm>
    </dsp:sp>
    <dsp:sp modelId="{EB014CFB-72E2-4C75-83B2-085E2D3712E7}">
      <dsp:nvSpPr>
        <dsp:cNvPr id="0" name=""/>
        <dsp:cNvSpPr/>
      </dsp:nvSpPr>
      <dsp:spPr>
        <a:xfrm>
          <a:off x="324172" y="1162048"/>
          <a:ext cx="2566695" cy="116677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Hispanic or Latino</a:t>
          </a:r>
          <a:endParaRPr lang="en-US" sz="1800" kern="1200" dirty="0">
            <a:solidFill>
              <a:schemeClr val="tx1"/>
            </a:solidFill>
            <a:latin typeface="Chivo Light" panose="020B0604020202020204" charset="0"/>
          </a:endParaRPr>
        </a:p>
      </dsp:txBody>
      <dsp:txXfrm>
        <a:off x="358346" y="1196222"/>
        <a:ext cx="2498347" cy="1098424"/>
      </dsp:txXfrm>
    </dsp:sp>
    <dsp:sp modelId="{0DE0D5CE-AC0F-46CA-A350-35F5F92BDBA9}">
      <dsp:nvSpPr>
        <dsp:cNvPr id="0" name=""/>
        <dsp:cNvSpPr/>
      </dsp:nvSpPr>
      <dsp:spPr>
        <a:xfrm>
          <a:off x="324172" y="2508324"/>
          <a:ext cx="2566695" cy="1166772"/>
        </a:xfrm>
        <a:prstGeom prst="roundRect">
          <a:avLst>
            <a:gd name="adj" fmla="val 10000"/>
          </a:avLst>
        </a:prstGeom>
        <a:solidFill>
          <a:schemeClr val="accent3">
            <a:hueOff val="1106504"/>
            <a:satOff val="-910"/>
            <a:lumOff val="1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Non-Hispanic or Non-Latino</a:t>
          </a:r>
          <a:endParaRPr lang="en-US" sz="1800" kern="1200" dirty="0">
            <a:solidFill>
              <a:schemeClr val="tx1"/>
            </a:solidFill>
            <a:latin typeface="Chivo Light" panose="020B0604020202020204" charset="0"/>
          </a:endParaRPr>
        </a:p>
      </dsp:txBody>
      <dsp:txXfrm>
        <a:off x="358346" y="2542498"/>
        <a:ext cx="2498347" cy="1098424"/>
      </dsp:txXfrm>
    </dsp:sp>
    <dsp:sp modelId="{FA39EE5C-FCBF-40C9-9FC1-6E9D3384F433}">
      <dsp:nvSpPr>
        <dsp:cNvPr id="0" name=""/>
        <dsp:cNvSpPr/>
      </dsp:nvSpPr>
      <dsp:spPr>
        <a:xfrm>
          <a:off x="3452331" y="0"/>
          <a:ext cx="3208368" cy="38697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i="0" kern="1200" dirty="0" smtClean="0">
              <a:solidFill>
                <a:schemeClr val="tx1"/>
              </a:solidFill>
              <a:latin typeface="Chivo Light" panose="020B0604020202020204" charset="0"/>
            </a:rPr>
            <a:t>Racial Data </a:t>
          </a:r>
        </a:p>
        <a:p>
          <a:pPr lvl="0" algn="ctr" defTabSz="933450">
            <a:lnSpc>
              <a:spcPct val="90000"/>
            </a:lnSpc>
            <a:spcBef>
              <a:spcPct val="0"/>
            </a:spcBef>
            <a:spcAft>
              <a:spcPct val="35000"/>
            </a:spcAft>
          </a:pPr>
          <a:r>
            <a:rPr lang="en-US" sz="2100" b="0" i="0" kern="1200" dirty="0" smtClean="0">
              <a:solidFill>
                <a:schemeClr val="tx1"/>
              </a:solidFill>
              <a:latin typeface="Chivo Light" panose="020B0604020202020204" charset="0"/>
            </a:rPr>
            <a:t>Mark One or More</a:t>
          </a:r>
          <a:endParaRPr lang="en-US" sz="2100" b="0" i="0" kern="1200" dirty="0">
            <a:solidFill>
              <a:schemeClr val="tx1"/>
            </a:solidFill>
            <a:latin typeface="Chivo Light" panose="020B0604020202020204" charset="0"/>
          </a:endParaRPr>
        </a:p>
      </dsp:txBody>
      <dsp:txXfrm>
        <a:off x="3452331" y="0"/>
        <a:ext cx="3208368" cy="1160915"/>
      </dsp:txXfrm>
    </dsp:sp>
    <dsp:sp modelId="{668C9779-713D-4B1F-8986-D51ACA6F0441}">
      <dsp:nvSpPr>
        <dsp:cNvPr id="0" name=""/>
        <dsp:cNvSpPr/>
      </dsp:nvSpPr>
      <dsp:spPr>
        <a:xfrm>
          <a:off x="3773168" y="1161647"/>
          <a:ext cx="2566695" cy="447672"/>
        </a:xfrm>
        <a:prstGeom prst="roundRect">
          <a:avLst>
            <a:gd name="adj" fmla="val 10000"/>
          </a:avLst>
        </a:prstGeom>
        <a:solidFill>
          <a:schemeClr val="accent3">
            <a:hueOff val="2213008"/>
            <a:satOff val="-1820"/>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Chivo Light" panose="020B0604020202020204" charset="0"/>
            </a:rPr>
            <a:t>American Indian or Alaskan Native</a:t>
          </a:r>
          <a:endParaRPr lang="en-US" sz="1800" b="0" kern="1200" dirty="0">
            <a:solidFill>
              <a:schemeClr val="tx1"/>
            </a:solidFill>
            <a:latin typeface="Chivo Light" panose="020B0604020202020204" charset="0"/>
          </a:endParaRPr>
        </a:p>
      </dsp:txBody>
      <dsp:txXfrm>
        <a:off x="3786280" y="1174759"/>
        <a:ext cx="2540471" cy="421448"/>
      </dsp:txXfrm>
    </dsp:sp>
    <dsp:sp modelId="{FCAB8052-4961-4DC1-A7A4-97A8ED647119}">
      <dsp:nvSpPr>
        <dsp:cNvPr id="0" name=""/>
        <dsp:cNvSpPr/>
      </dsp:nvSpPr>
      <dsp:spPr>
        <a:xfrm>
          <a:off x="3773168" y="1678192"/>
          <a:ext cx="2566695" cy="447672"/>
        </a:xfrm>
        <a:prstGeom prst="roundRect">
          <a:avLst>
            <a:gd name="adj" fmla="val 10000"/>
          </a:avLst>
        </a:prstGeom>
        <a:solidFill>
          <a:schemeClr val="accent3">
            <a:hueOff val="3319512"/>
            <a:satOff val="-2731"/>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Chivo Light" panose="020B0604020202020204" charset="0"/>
            </a:rPr>
            <a:t>Asian </a:t>
          </a:r>
          <a:endParaRPr lang="en-US" sz="1800" b="0" kern="1200" dirty="0">
            <a:solidFill>
              <a:schemeClr val="tx1"/>
            </a:solidFill>
            <a:latin typeface="Chivo Light" panose="020B0604020202020204" charset="0"/>
          </a:endParaRPr>
        </a:p>
      </dsp:txBody>
      <dsp:txXfrm>
        <a:off x="3786280" y="1691304"/>
        <a:ext cx="2540471" cy="421448"/>
      </dsp:txXfrm>
    </dsp:sp>
    <dsp:sp modelId="{74E2596C-CFA1-400B-8FAC-61CEBA909063}">
      <dsp:nvSpPr>
        <dsp:cNvPr id="0" name=""/>
        <dsp:cNvSpPr/>
      </dsp:nvSpPr>
      <dsp:spPr>
        <a:xfrm>
          <a:off x="3773168" y="2194737"/>
          <a:ext cx="2566695" cy="447672"/>
        </a:xfrm>
        <a:prstGeom prst="roundRect">
          <a:avLst>
            <a:gd name="adj" fmla="val 10000"/>
          </a:avLst>
        </a:prstGeom>
        <a:solidFill>
          <a:schemeClr val="accent3">
            <a:hueOff val="4426017"/>
            <a:satOff val="-3641"/>
            <a:lumOff val="40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Chivo Light" panose="020B0604020202020204" charset="0"/>
            </a:rPr>
            <a:t>Black or African American</a:t>
          </a:r>
          <a:endParaRPr lang="en-US" sz="1800" b="0" kern="1200" dirty="0">
            <a:solidFill>
              <a:schemeClr val="tx1"/>
            </a:solidFill>
            <a:latin typeface="Chivo Light" panose="020B0604020202020204" charset="0"/>
          </a:endParaRPr>
        </a:p>
      </dsp:txBody>
      <dsp:txXfrm>
        <a:off x="3786280" y="2207849"/>
        <a:ext cx="2540471" cy="421448"/>
      </dsp:txXfrm>
    </dsp:sp>
    <dsp:sp modelId="{44012D15-D784-4FB3-901E-95EADF20D0A0}">
      <dsp:nvSpPr>
        <dsp:cNvPr id="0" name=""/>
        <dsp:cNvSpPr/>
      </dsp:nvSpPr>
      <dsp:spPr>
        <a:xfrm>
          <a:off x="3773168" y="2711281"/>
          <a:ext cx="2566695" cy="447672"/>
        </a:xfrm>
        <a:prstGeom prst="roundRect">
          <a:avLst>
            <a:gd name="adj" fmla="val 10000"/>
          </a:avLst>
        </a:prstGeom>
        <a:solidFill>
          <a:schemeClr val="accent3">
            <a:hueOff val="5532521"/>
            <a:satOff val="-4551"/>
            <a:lumOff val="50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latin typeface="Chivo Light" panose="020B0604020202020204" charset="0"/>
            </a:rPr>
            <a:t>Native Hawaiian or Pacific Islander</a:t>
          </a:r>
          <a:endParaRPr lang="en-US" sz="1800" b="0" kern="1200" dirty="0">
            <a:solidFill>
              <a:schemeClr val="tx1"/>
            </a:solidFill>
            <a:latin typeface="Chivo Light" panose="020B0604020202020204" charset="0"/>
          </a:endParaRPr>
        </a:p>
      </dsp:txBody>
      <dsp:txXfrm>
        <a:off x="3786280" y="2724393"/>
        <a:ext cx="2540471" cy="421448"/>
      </dsp:txXfrm>
    </dsp:sp>
    <dsp:sp modelId="{2E560057-C0F9-4E29-A46D-5F900A3A1D80}">
      <dsp:nvSpPr>
        <dsp:cNvPr id="0" name=""/>
        <dsp:cNvSpPr/>
      </dsp:nvSpPr>
      <dsp:spPr>
        <a:xfrm>
          <a:off x="3773168" y="3227826"/>
          <a:ext cx="2566695" cy="447672"/>
        </a:xfrm>
        <a:prstGeom prst="roundRect">
          <a:avLst>
            <a:gd name="adj" fmla="val 10000"/>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b="0" kern="1200" dirty="0" smtClean="0">
              <a:solidFill>
                <a:schemeClr val="tx1"/>
              </a:solidFill>
            </a:rPr>
            <a:t>White</a:t>
          </a:r>
          <a:endParaRPr lang="en-US" sz="1800" b="0" kern="1200" dirty="0">
            <a:solidFill>
              <a:schemeClr val="tx1"/>
            </a:solidFill>
          </a:endParaRPr>
        </a:p>
      </dsp:txBody>
      <dsp:txXfrm>
        <a:off x="3786280" y="3240938"/>
        <a:ext cx="2540471" cy="4214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6D29B-5AB7-43BC-9FE5-EC1850097504}">
      <dsp:nvSpPr>
        <dsp:cNvPr id="0" name=""/>
        <dsp:cNvSpPr/>
      </dsp:nvSpPr>
      <dsp:spPr>
        <a:xfrm>
          <a:off x="0" y="259231"/>
          <a:ext cx="4436616" cy="4131371"/>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52013C2-2407-49D9-A709-45741DC4ECCF}">
      <dsp:nvSpPr>
        <dsp:cNvPr id="0" name=""/>
        <dsp:cNvSpPr/>
      </dsp:nvSpPr>
      <dsp:spPr>
        <a:xfrm>
          <a:off x="402702" y="680372"/>
          <a:ext cx="685174" cy="685174"/>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70B3EF9-8BBD-40FC-8561-B0B258F1FFF0}">
      <dsp:nvSpPr>
        <dsp:cNvPr id="0" name=""/>
        <dsp:cNvSpPr/>
      </dsp:nvSpPr>
      <dsp:spPr>
        <a:xfrm>
          <a:off x="734521" y="802456"/>
          <a:ext cx="3664940" cy="685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Information provided from participants should not be changed or challenged</a:t>
          </a:r>
          <a:endParaRPr lang="en-US" sz="1800" kern="1200" dirty="0">
            <a:solidFill>
              <a:schemeClr val="tx1"/>
            </a:solidFill>
            <a:latin typeface="Chivo Light" panose="020B0604020202020204" charset="0"/>
          </a:endParaRPr>
        </a:p>
      </dsp:txBody>
      <dsp:txXfrm>
        <a:off x="734521" y="802456"/>
        <a:ext cx="3664940" cy="685174"/>
      </dsp:txXfrm>
    </dsp:sp>
    <dsp:sp modelId="{4446F9F4-A903-413B-BD14-AC0C64F04603}">
      <dsp:nvSpPr>
        <dsp:cNvPr id="0" name=""/>
        <dsp:cNvSpPr/>
      </dsp:nvSpPr>
      <dsp:spPr>
        <a:xfrm>
          <a:off x="609062" y="1988311"/>
          <a:ext cx="3668523" cy="1145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It is optional for participants to provide racial and ethnic information. If participant/family choose not to provide, use the following methods:</a:t>
          </a:r>
          <a:endParaRPr lang="en-US" sz="1800" kern="1200" dirty="0">
            <a:solidFill>
              <a:schemeClr val="tx1"/>
            </a:solidFill>
            <a:latin typeface="Chivo Light" panose="020B0604020202020204" charset="0"/>
          </a:endParaRPr>
        </a:p>
      </dsp:txBody>
      <dsp:txXfrm>
        <a:off x="609062" y="1988311"/>
        <a:ext cx="3668523" cy="1145180"/>
      </dsp:txXfrm>
    </dsp:sp>
    <dsp:sp modelId="{62EEDC0A-22E3-4C3A-9A16-C7FB1AB92C99}">
      <dsp:nvSpPr>
        <dsp:cNvPr id="0" name=""/>
        <dsp:cNvSpPr/>
      </dsp:nvSpPr>
      <dsp:spPr>
        <a:xfrm flipH="1" flipV="1">
          <a:off x="471118" y="2321918"/>
          <a:ext cx="320133" cy="329491"/>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3AEC015-29A1-4D9A-9DC3-A173E05EBCEE}">
      <dsp:nvSpPr>
        <dsp:cNvPr id="0" name=""/>
        <dsp:cNvSpPr/>
      </dsp:nvSpPr>
      <dsp:spPr>
        <a:xfrm>
          <a:off x="420097" y="1661872"/>
          <a:ext cx="3668523" cy="263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01"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Visual identification</a:t>
          </a:r>
          <a:endParaRPr lang="en-US" sz="1800" kern="1200" dirty="0">
            <a:solidFill>
              <a:schemeClr val="tx1"/>
            </a:solidFill>
            <a:latin typeface="Chivo Light" panose="020B0604020202020204" charset="0"/>
          </a:endParaRPr>
        </a:p>
      </dsp:txBody>
      <dsp:txXfrm>
        <a:off x="420097" y="1661872"/>
        <a:ext cx="3668523" cy="263082"/>
      </dsp:txXfrm>
    </dsp:sp>
    <dsp:sp modelId="{DC16D8EA-F837-4C60-B3AB-7EFF4A53383B}">
      <dsp:nvSpPr>
        <dsp:cNvPr id="0" name=""/>
        <dsp:cNvSpPr/>
      </dsp:nvSpPr>
      <dsp:spPr>
        <a:xfrm flipV="1">
          <a:off x="471118" y="3177395"/>
          <a:ext cx="376660" cy="361551"/>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BC1F27F-A5A4-41C3-8823-F1A72978E650}">
      <dsp:nvSpPr>
        <dsp:cNvPr id="0" name=""/>
        <dsp:cNvSpPr/>
      </dsp:nvSpPr>
      <dsp:spPr>
        <a:xfrm>
          <a:off x="609026" y="3285657"/>
          <a:ext cx="3668523" cy="4797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5601" tIns="22860" rIns="0" bIns="2286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Personal knowledge, records, other available documentation</a:t>
          </a:r>
          <a:endParaRPr lang="en-US" sz="1800" kern="1200" dirty="0">
            <a:solidFill>
              <a:schemeClr val="tx1"/>
            </a:solidFill>
            <a:latin typeface="Chivo Light" panose="020B0604020202020204" charset="0"/>
          </a:endParaRPr>
        </a:p>
      </dsp:txBody>
      <dsp:txXfrm>
        <a:off x="609026" y="3285657"/>
        <a:ext cx="3668523" cy="4797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E453-DF94-4FE2-AA7E-CD494E4B5BD7}">
      <dsp:nvSpPr>
        <dsp:cNvPr id="0" name=""/>
        <dsp:cNvSpPr/>
      </dsp:nvSpPr>
      <dsp:spPr>
        <a:xfrm>
          <a:off x="6264" y="0"/>
          <a:ext cx="6408390" cy="3868833"/>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latin typeface="Shadows Into Light Two" panose="020B0604020202020204" charset="0"/>
            </a:rPr>
            <a:t>Training Topics</a:t>
          </a:r>
          <a:endParaRPr lang="en-US" sz="1800" b="1" kern="1200" dirty="0">
            <a:solidFill>
              <a:schemeClr val="tx1"/>
            </a:solidFill>
            <a:latin typeface="Shadows Into Light Two" panose="020B0604020202020204" charset="0"/>
          </a:endParaRPr>
        </a:p>
      </dsp:txBody>
      <dsp:txXfrm>
        <a:off x="6264" y="0"/>
        <a:ext cx="6408390" cy="1160649"/>
      </dsp:txXfrm>
    </dsp:sp>
    <dsp:sp modelId="{352700BB-4E61-4235-B5B4-AED81AACDD41}">
      <dsp:nvSpPr>
        <dsp:cNvPr id="0" name=""/>
        <dsp:cNvSpPr/>
      </dsp:nvSpPr>
      <dsp:spPr>
        <a:xfrm>
          <a:off x="629129" y="1131347"/>
          <a:ext cx="5221813" cy="49960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Defining discrimination</a:t>
          </a:r>
          <a:endParaRPr lang="en-US" sz="1800" kern="1200" dirty="0">
            <a:solidFill>
              <a:schemeClr val="tx1"/>
            </a:solidFill>
            <a:latin typeface="Chivo Light" panose="020B0604020202020204" charset="0"/>
          </a:endParaRPr>
        </a:p>
      </dsp:txBody>
      <dsp:txXfrm>
        <a:off x="643762" y="1145980"/>
        <a:ext cx="5192547" cy="470336"/>
      </dsp:txXfrm>
    </dsp:sp>
    <dsp:sp modelId="{B17A5C73-50B4-498B-9BCC-A124B2784D95}">
      <dsp:nvSpPr>
        <dsp:cNvPr id="0" name=""/>
        <dsp:cNvSpPr/>
      </dsp:nvSpPr>
      <dsp:spPr>
        <a:xfrm>
          <a:off x="629129" y="1634792"/>
          <a:ext cx="5221813" cy="49960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Collecting/recording ethnic and racial data</a:t>
          </a:r>
          <a:endParaRPr lang="en-US" sz="1800" kern="1200" dirty="0">
            <a:solidFill>
              <a:schemeClr val="tx1"/>
            </a:solidFill>
            <a:latin typeface="Chivo Light" panose="020B0604020202020204" charset="0"/>
          </a:endParaRPr>
        </a:p>
      </dsp:txBody>
      <dsp:txXfrm>
        <a:off x="643762" y="1649425"/>
        <a:ext cx="5192547" cy="470336"/>
      </dsp:txXfrm>
    </dsp:sp>
    <dsp:sp modelId="{AC424DD4-9B00-49C1-A919-15630E1192E7}">
      <dsp:nvSpPr>
        <dsp:cNvPr id="0" name=""/>
        <dsp:cNvSpPr/>
      </dsp:nvSpPr>
      <dsp:spPr>
        <a:xfrm>
          <a:off x="629129" y="2138238"/>
          <a:ext cx="5221813" cy="49960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Where to display posters</a:t>
          </a:r>
          <a:endParaRPr lang="en-US" sz="1800" kern="1200" dirty="0">
            <a:solidFill>
              <a:schemeClr val="tx1"/>
            </a:solidFill>
            <a:latin typeface="Chivo Light" panose="020B0604020202020204" charset="0"/>
          </a:endParaRPr>
        </a:p>
      </dsp:txBody>
      <dsp:txXfrm>
        <a:off x="643762" y="2152871"/>
        <a:ext cx="5192547" cy="470336"/>
      </dsp:txXfrm>
    </dsp:sp>
    <dsp:sp modelId="{8A42A94C-2D62-405B-B7A3-997303F406F8}">
      <dsp:nvSpPr>
        <dsp:cNvPr id="0" name=""/>
        <dsp:cNvSpPr/>
      </dsp:nvSpPr>
      <dsp:spPr>
        <a:xfrm>
          <a:off x="629129" y="2641683"/>
          <a:ext cx="5221813" cy="49960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Defining a civil rights complaint</a:t>
          </a:r>
          <a:endParaRPr lang="en-US" sz="1800" kern="1200" dirty="0">
            <a:solidFill>
              <a:schemeClr val="tx1"/>
            </a:solidFill>
            <a:latin typeface="Chivo Light" panose="020B0604020202020204" charset="0"/>
          </a:endParaRPr>
        </a:p>
      </dsp:txBody>
      <dsp:txXfrm>
        <a:off x="643762" y="2656316"/>
        <a:ext cx="5192547" cy="470336"/>
      </dsp:txXfrm>
    </dsp:sp>
    <dsp:sp modelId="{DEC452B9-0610-4761-AD34-B5D5D4F7A998}">
      <dsp:nvSpPr>
        <dsp:cNvPr id="0" name=""/>
        <dsp:cNvSpPr/>
      </dsp:nvSpPr>
      <dsp:spPr>
        <a:xfrm>
          <a:off x="629129" y="3145129"/>
          <a:ext cx="5221813" cy="499602"/>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Procedures for handling a civil rights complaint</a:t>
          </a:r>
          <a:endParaRPr lang="en-US" sz="1800" kern="1200" dirty="0">
            <a:solidFill>
              <a:schemeClr val="tx1"/>
            </a:solidFill>
            <a:latin typeface="Chivo Light" panose="020B0604020202020204" charset="0"/>
          </a:endParaRPr>
        </a:p>
      </dsp:txBody>
      <dsp:txXfrm>
        <a:off x="643762" y="3159762"/>
        <a:ext cx="5192547" cy="4703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35357-CE4C-44BD-A5DE-D1E008A81E4A}">
      <dsp:nvSpPr>
        <dsp:cNvPr id="0" name=""/>
        <dsp:cNvSpPr/>
      </dsp:nvSpPr>
      <dsp:spPr>
        <a:xfrm rot="10800000">
          <a:off x="849231" y="1002"/>
          <a:ext cx="2788765" cy="587190"/>
        </a:xfrm>
        <a:prstGeom prst="homePlate">
          <a:avLst/>
        </a:prstGeom>
        <a:solidFill>
          <a:schemeClr val="accent2">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8935"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hivo Light" panose="020B0604020202020204" charset="0"/>
            </a:rPr>
            <a:t>Date</a:t>
          </a:r>
          <a:endParaRPr lang="en-US" sz="1600" kern="1200" dirty="0">
            <a:solidFill>
              <a:schemeClr val="tx1"/>
            </a:solidFill>
            <a:latin typeface="Chivo Light" panose="020B0604020202020204" charset="0"/>
          </a:endParaRPr>
        </a:p>
      </dsp:txBody>
      <dsp:txXfrm rot="10800000">
        <a:off x="996028" y="1002"/>
        <a:ext cx="2641968" cy="587190"/>
      </dsp:txXfrm>
    </dsp:sp>
    <dsp:sp modelId="{3D3F1A76-CEE8-4EBC-8D8D-6239CBF0ADD8}">
      <dsp:nvSpPr>
        <dsp:cNvPr id="0" name=""/>
        <dsp:cNvSpPr/>
      </dsp:nvSpPr>
      <dsp:spPr>
        <a:xfrm>
          <a:off x="555635" y="1002"/>
          <a:ext cx="587190" cy="587190"/>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5FFDAB04-4C5B-405E-AB05-952B0118F55F}">
      <dsp:nvSpPr>
        <dsp:cNvPr id="0" name=""/>
        <dsp:cNvSpPr/>
      </dsp:nvSpPr>
      <dsp:spPr>
        <a:xfrm rot="10800000">
          <a:off x="849231" y="763473"/>
          <a:ext cx="2788765" cy="587190"/>
        </a:xfrm>
        <a:prstGeom prst="homePlate">
          <a:avLst/>
        </a:prstGeom>
        <a:solidFill>
          <a:schemeClr val="accent3">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8935"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hivo Light" panose="020B0604020202020204" charset="0"/>
            </a:rPr>
            <a:t>Time</a:t>
          </a:r>
          <a:endParaRPr lang="en-US" sz="1600" kern="1200" dirty="0">
            <a:solidFill>
              <a:schemeClr val="tx1"/>
            </a:solidFill>
            <a:latin typeface="Chivo Light" panose="020B0604020202020204" charset="0"/>
          </a:endParaRPr>
        </a:p>
      </dsp:txBody>
      <dsp:txXfrm rot="10800000">
        <a:off x="996028" y="763473"/>
        <a:ext cx="2641968" cy="587190"/>
      </dsp:txXfrm>
    </dsp:sp>
    <dsp:sp modelId="{2779B755-2E76-4D57-B667-E937A2929798}">
      <dsp:nvSpPr>
        <dsp:cNvPr id="0" name=""/>
        <dsp:cNvSpPr/>
      </dsp:nvSpPr>
      <dsp:spPr>
        <a:xfrm>
          <a:off x="555635" y="763473"/>
          <a:ext cx="587190" cy="587190"/>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0C7541D-F4A4-4495-99A5-47DE92050F3A}">
      <dsp:nvSpPr>
        <dsp:cNvPr id="0" name=""/>
        <dsp:cNvSpPr/>
      </dsp:nvSpPr>
      <dsp:spPr>
        <a:xfrm rot="10800000">
          <a:off x="849231" y="1525945"/>
          <a:ext cx="2788765" cy="587190"/>
        </a:xfrm>
        <a:prstGeom prst="homePlate">
          <a:avLst/>
        </a:prstGeom>
        <a:solidFill>
          <a:schemeClr val="accent4">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8935"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hivo Light" panose="020B0604020202020204" charset="0"/>
            </a:rPr>
            <a:t>Name and Title of Trainer</a:t>
          </a:r>
          <a:endParaRPr lang="en-US" sz="1600" kern="1200" dirty="0">
            <a:solidFill>
              <a:schemeClr val="tx1"/>
            </a:solidFill>
            <a:latin typeface="Chivo Light" panose="020B0604020202020204" charset="0"/>
          </a:endParaRPr>
        </a:p>
      </dsp:txBody>
      <dsp:txXfrm rot="10800000">
        <a:off x="996028" y="1525945"/>
        <a:ext cx="2641968" cy="587190"/>
      </dsp:txXfrm>
    </dsp:sp>
    <dsp:sp modelId="{BF08C5BE-35E5-4B1B-8002-EAB672819E32}">
      <dsp:nvSpPr>
        <dsp:cNvPr id="0" name=""/>
        <dsp:cNvSpPr/>
      </dsp:nvSpPr>
      <dsp:spPr>
        <a:xfrm>
          <a:off x="555635" y="1525945"/>
          <a:ext cx="587190" cy="587190"/>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1623724B-DD22-4BFE-AB01-5791EF7A8CAC}">
      <dsp:nvSpPr>
        <dsp:cNvPr id="0" name=""/>
        <dsp:cNvSpPr/>
      </dsp:nvSpPr>
      <dsp:spPr>
        <a:xfrm rot="10800000">
          <a:off x="849231" y="2288416"/>
          <a:ext cx="2788765" cy="587190"/>
        </a:xfrm>
        <a:prstGeom prst="homePlate">
          <a:avLst/>
        </a:prstGeom>
        <a:solidFill>
          <a:schemeClr val="accent5">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8935"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hivo Light" panose="020B0604020202020204" charset="0"/>
            </a:rPr>
            <a:t>List of Topics Discussed</a:t>
          </a:r>
          <a:endParaRPr lang="en-US" sz="1600" kern="1200" dirty="0">
            <a:solidFill>
              <a:schemeClr val="tx1"/>
            </a:solidFill>
            <a:latin typeface="Chivo Light" panose="020B0604020202020204" charset="0"/>
          </a:endParaRPr>
        </a:p>
      </dsp:txBody>
      <dsp:txXfrm rot="10800000">
        <a:off x="996028" y="2288416"/>
        <a:ext cx="2641968" cy="587190"/>
      </dsp:txXfrm>
    </dsp:sp>
    <dsp:sp modelId="{E516C0C3-92DB-4D8B-863D-1DBBCE3085A9}">
      <dsp:nvSpPr>
        <dsp:cNvPr id="0" name=""/>
        <dsp:cNvSpPr/>
      </dsp:nvSpPr>
      <dsp:spPr>
        <a:xfrm>
          <a:off x="555635" y="2288416"/>
          <a:ext cx="587190" cy="587190"/>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048140AC-E60E-4E17-9C78-99A8358CEBF8}">
      <dsp:nvSpPr>
        <dsp:cNvPr id="0" name=""/>
        <dsp:cNvSpPr/>
      </dsp:nvSpPr>
      <dsp:spPr>
        <a:xfrm rot="10800000">
          <a:off x="849231" y="3050887"/>
          <a:ext cx="2788765" cy="587190"/>
        </a:xfrm>
        <a:prstGeom prst="homePlate">
          <a:avLst/>
        </a:prstGeom>
        <a:solidFill>
          <a:schemeClr val="accent6">
            <a:lumMod val="40000"/>
            <a:lumOff val="6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8935" tIns="60960" rIns="113792"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Chivo Light" panose="020B0604020202020204" charset="0"/>
            </a:rPr>
            <a:t>Names of Attendees*</a:t>
          </a:r>
          <a:endParaRPr lang="en-US" sz="1600" kern="1200" dirty="0">
            <a:solidFill>
              <a:schemeClr val="tx1"/>
            </a:solidFill>
            <a:latin typeface="Chivo Light" panose="020B0604020202020204" charset="0"/>
          </a:endParaRPr>
        </a:p>
      </dsp:txBody>
      <dsp:txXfrm rot="10800000">
        <a:off x="996028" y="3050887"/>
        <a:ext cx="2641968" cy="587190"/>
      </dsp:txXfrm>
    </dsp:sp>
    <dsp:sp modelId="{CA47B5AB-DDF8-437E-8AFD-25AACDA05CDC}">
      <dsp:nvSpPr>
        <dsp:cNvPr id="0" name=""/>
        <dsp:cNvSpPr/>
      </dsp:nvSpPr>
      <dsp:spPr>
        <a:xfrm>
          <a:off x="555635" y="3050887"/>
          <a:ext cx="587190" cy="587190"/>
        </a:xfrm>
        <a:prstGeom prst="ellipse">
          <a:avLst/>
        </a:prstGeom>
        <a:blipFill rotWithShape="1">
          <a:blip xmlns:r="http://schemas.openxmlformats.org/officeDocument/2006/relationships" r:embed="rId1"/>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DD641-E1AD-47D6-829B-934D4C6D3E48}">
      <dsp:nvSpPr>
        <dsp:cNvPr id="0" name=""/>
        <dsp:cNvSpPr/>
      </dsp:nvSpPr>
      <dsp:spPr>
        <a:xfrm>
          <a:off x="0" y="308674"/>
          <a:ext cx="1691436" cy="169143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085" tIns="22860" rIns="93085"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Race</a:t>
          </a:r>
        </a:p>
      </dsp:txBody>
      <dsp:txXfrm>
        <a:off x="247705" y="556379"/>
        <a:ext cx="1196026" cy="1196026"/>
      </dsp:txXfrm>
    </dsp:sp>
    <dsp:sp modelId="{44E968BE-2C16-4A29-ADFF-AF51939AAC51}">
      <dsp:nvSpPr>
        <dsp:cNvPr id="0" name=""/>
        <dsp:cNvSpPr/>
      </dsp:nvSpPr>
      <dsp:spPr>
        <a:xfrm>
          <a:off x="1354181" y="343720"/>
          <a:ext cx="1691436" cy="169143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085" tIns="22860" rIns="93085"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Color</a:t>
          </a:r>
        </a:p>
      </dsp:txBody>
      <dsp:txXfrm>
        <a:off x="1601886" y="591425"/>
        <a:ext cx="1196026" cy="1196026"/>
      </dsp:txXfrm>
    </dsp:sp>
    <dsp:sp modelId="{76B5B237-2DAE-47EF-86E1-5B1CA207A38D}">
      <dsp:nvSpPr>
        <dsp:cNvPr id="0" name=""/>
        <dsp:cNvSpPr/>
      </dsp:nvSpPr>
      <dsp:spPr>
        <a:xfrm>
          <a:off x="2707331" y="343720"/>
          <a:ext cx="1691436" cy="1691436"/>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085" tIns="22860" rIns="93085"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National Origin</a:t>
          </a:r>
        </a:p>
      </dsp:txBody>
      <dsp:txXfrm>
        <a:off x="2955036" y="591425"/>
        <a:ext cx="1196026" cy="1196026"/>
      </dsp:txXfrm>
    </dsp:sp>
    <dsp:sp modelId="{F8B31252-3A83-4072-8581-BA428199D621}">
      <dsp:nvSpPr>
        <dsp:cNvPr id="0" name=""/>
        <dsp:cNvSpPr/>
      </dsp:nvSpPr>
      <dsp:spPr>
        <a:xfrm>
          <a:off x="4060480" y="343720"/>
          <a:ext cx="1691436" cy="1691436"/>
        </a:xfrm>
        <a:prstGeom prst="ellipse">
          <a:avLst/>
        </a:prstGeom>
        <a:solidFill>
          <a:srgbClr val="FFC0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085" tIns="22860" rIns="93085"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Age</a:t>
          </a:r>
        </a:p>
      </dsp:txBody>
      <dsp:txXfrm>
        <a:off x="4308185" y="591425"/>
        <a:ext cx="1196026" cy="1196026"/>
      </dsp:txXfrm>
    </dsp:sp>
    <dsp:sp modelId="{4354CEC9-E02F-416B-B830-B178AF5D6230}">
      <dsp:nvSpPr>
        <dsp:cNvPr id="0" name=""/>
        <dsp:cNvSpPr/>
      </dsp:nvSpPr>
      <dsp:spPr>
        <a:xfrm>
          <a:off x="5413629" y="343720"/>
          <a:ext cx="1691436" cy="1691436"/>
        </a:xfrm>
        <a:prstGeom prst="ellipse">
          <a:avLst/>
        </a:prstGeom>
        <a:solidFill>
          <a:srgbClr val="FFCC99">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085" tIns="22860" rIns="93085"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Sex</a:t>
          </a:r>
        </a:p>
      </dsp:txBody>
      <dsp:txXfrm>
        <a:off x="5661334" y="591425"/>
        <a:ext cx="1196026" cy="1196026"/>
      </dsp:txXfrm>
    </dsp:sp>
    <dsp:sp modelId="{75138E20-F9D9-4991-A446-F08805833C01}">
      <dsp:nvSpPr>
        <dsp:cNvPr id="0" name=""/>
        <dsp:cNvSpPr/>
      </dsp:nvSpPr>
      <dsp:spPr>
        <a:xfrm>
          <a:off x="6766778" y="343720"/>
          <a:ext cx="1691436" cy="169143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3085" tIns="22860" rIns="93085"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Disability</a:t>
          </a:r>
        </a:p>
      </dsp:txBody>
      <dsp:txXfrm>
        <a:off x="7014483" y="591425"/>
        <a:ext cx="1196026" cy="1196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1B826-9DCD-4F03-9E93-01555BAB5C21}">
      <dsp:nvSpPr>
        <dsp:cNvPr id="0" name=""/>
        <dsp:cNvSpPr/>
      </dsp:nvSpPr>
      <dsp:spPr>
        <a:xfrm>
          <a:off x="11349" y="460543"/>
          <a:ext cx="5575234" cy="32512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E91CE-A596-4D03-9D95-A23A9894716F}">
      <dsp:nvSpPr>
        <dsp:cNvPr id="0" name=""/>
        <dsp:cNvSpPr/>
      </dsp:nvSpPr>
      <dsp:spPr>
        <a:xfrm>
          <a:off x="354325" y="169997"/>
          <a:ext cx="5045388" cy="5531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81" tIns="0" rIns="187681" bIns="0" numCol="1" spcCol="1270" anchor="ctr" anchorCtr="0">
          <a:noAutofit/>
        </a:bodyPr>
        <a:lstStyle/>
        <a:p>
          <a:pPr lvl="0" algn="l" defTabSz="800100">
            <a:lnSpc>
              <a:spcPct val="90000"/>
            </a:lnSpc>
            <a:spcBef>
              <a:spcPct val="0"/>
            </a:spcBef>
            <a:spcAft>
              <a:spcPct val="35000"/>
            </a:spcAft>
          </a:pPr>
          <a:r>
            <a:rPr lang="en-US" sz="1800" kern="1200" dirty="0" smtClean="0">
              <a:latin typeface="Chivo Light"/>
              <a:ea typeface="Chivo Light"/>
              <a:cs typeface="Chivo Light"/>
              <a:sym typeface="Chivo Light"/>
            </a:rPr>
            <a:t>Refusing a participant’s enrollment based on </a:t>
          </a:r>
          <a:r>
            <a:rPr lang="en-US" sz="1800" b="1" kern="1200" dirty="0" smtClean="0">
              <a:latin typeface="Chivo Light"/>
              <a:ea typeface="Chivo Light"/>
              <a:cs typeface="Chivo Light"/>
              <a:sym typeface="Chivo Light"/>
            </a:rPr>
            <a:t>disability</a:t>
          </a:r>
          <a:endParaRPr lang="en-US" sz="1800" kern="1200" dirty="0"/>
        </a:p>
      </dsp:txBody>
      <dsp:txXfrm>
        <a:off x="381328" y="197000"/>
        <a:ext cx="4991382" cy="499146"/>
      </dsp:txXfrm>
    </dsp:sp>
    <dsp:sp modelId="{E2B11891-4873-4BFC-83A6-6937D6580912}">
      <dsp:nvSpPr>
        <dsp:cNvPr id="0" name=""/>
        <dsp:cNvSpPr/>
      </dsp:nvSpPr>
      <dsp:spPr>
        <a:xfrm>
          <a:off x="11349" y="1263936"/>
          <a:ext cx="5575234" cy="32512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1AAD7A-0241-4ED2-A55B-3914127B1C62}">
      <dsp:nvSpPr>
        <dsp:cNvPr id="0" name=""/>
        <dsp:cNvSpPr/>
      </dsp:nvSpPr>
      <dsp:spPr>
        <a:xfrm>
          <a:off x="354325" y="973390"/>
          <a:ext cx="5045388" cy="5531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81" tIns="0" rIns="187681" bIns="0" numCol="1" spcCol="1270" anchor="ctr" anchorCtr="0">
          <a:noAutofit/>
        </a:bodyPr>
        <a:lstStyle/>
        <a:p>
          <a:pPr lvl="0" algn="l" defTabSz="800100">
            <a:lnSpc>
              <a:spcPct val="90000"/>
            </a:lnSpc>
            <a:spcBef>
              <a:spcPct val="0"/>
            </a:spcBef>
            <a:spcAft>
              <a:spcPct val="35000"/>
            </a:spcAft>
          </a:pPr>
          <a:r>
            <a:rPr lang="en-US" sz="1800" kern="1200" smtClean="0">
              <a:latin typeface="Chivo Light"/>
              <a:ea typeface="Chivo Light"/>
              <a:cs typeface="Chivo Light"/>
              <a:sym typeface="Chivo Light"/>
            </a:rPr>
            <a:t>Failing to provide reasonable accommodations to disabled individuals</a:t>
          </a:r>
          <a:endParaRPr lang="en-US" sz="1800" kern="1200" dirty="0"/>
        </a:p>
      </dsp:txBody>
      <dsp:txXfrm>
        <a:off x="381328" y="1000393"/>
        <a:ext cx="4991382" cy="499146"/>
      </dsp:txXfrm>
    </dsp:sp>
    <dsp:sp modelId="{D6453F6E-467D-40E3-8BF7-2195F5D248D7}">
      <dsp:nvSpPr>
        <dsp:cNvPr id="0" name=""/>
        <dsp:cNvSpPr/>
      </dsp:nvSpPr>
      <dsp:spPr>
        <a:xfrm>
          <a:off x="11349" y="2067330"/>
          <a:ext cx="5575234" cy="32512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548617-0A5A-48BA-87AF-ECE48B5CCD72}">
      <dsp:nvSpPr>
        <dsp:cNvPr id="0" name=""/>
        <dsp:cNvSpPr/>
      </dsp:nvSpPr>
      <dsp:spPr>
        <a:xfrm>
          <a:off x="354325" y="1776783"/>
          <a:ext cx="5045388" cy="5531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81" tIns="0" rIns="187681" bIns="0" numCol="1" spcCol="1270" anchor="ctr" anchorCtr="0">
          <a:noAutofit/>
        </a:bodyPr>
        <a:lstStyle/>
        <a:p>
          <a:pPr lvl="0" algn="l" defTabSz="800100">
            <a:lnSpc>
              <a:spcPct val="90000"/>
            </a:lnSpc>
            <a:spcBef>
              <a:spcPct val="0"/>
            </a:spcBef>
            <a:spcAft>
              <a:spcPct val="35000"/>
            </a:spcAft>
          </a:pPr>
          <a:r>
            <a:rPr lang="en-US" sz="1800" kern="1200" smtClean="0">
              <a:latin typeface="Chivo Light"/>
              <a:ea typeface="Chivo Light"/>
              <a:cs typeface="Chivo Light"/>
              <a:sym typeface="Chivo Light"/>
            </a:rPr>
            <a:t>Serving meals at a </a:t>
          </a:r>
          <a:r>
            <a:rPr lang="en-US" sz="1800" b="1" kern="1200" smtClean="0">
              <a:latin typeface="Chivo Light"/>
              <a:ea typeface="Chivo Light"/>
              <a:cs typeface="Chivo Light"/>
              <a:sym typeface="Chivo Light"/>
            </a:rPr>
            <a:t>time</a:t>
          </a:r>
          <a:r>
            <a:rPr lang="en-US" sz="1800" kern="1200" smtClean="0">
              <a:latin typeface="Chivo Light"/>
              <a:ea typeface="Chivo Light"/>
              <a:cs typeface="Chivo Light"/>
              <a:sym typeface="Chivo Light"/>
            </a:rPr>
            <a:t>, place, or manner that is discriminatory</a:t>
          </a:r>
          <a:endParaRPr lang="en-US" sz="1800" kern="1200" dirty="0"/>
        </a:p>
      </dsp:txBody>
      <dsp:txXfrm>
        <a:off x="381328" y="1803786"/>
        <a:ext cx="4991382" cy="499146"/>
      </dsp:txXfrm>
    </dsp:sp>
    <dsp:sp modelId="{E5C261B3-4548-4FE3-9BCF-9AFA7609B704}">
      <dsp:nvSpPr>
        <dsp:cNvPr id="0" name=""/>
        <dsp:cNvSpPr/>
      </dsp:nvSpPr>
      <dsp:spPr>
        <a:xfrm>
          <a:off x="11349" y="2870723"/>
          <a:ext cx="5575234" cy="32512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5B8A22-7847-42EF-8187-8FA2EC19314F}">
      <dsp:nvSpPr>
        <dsp:cNvPr id="0" name=""/>
        <dsp:cNvSpPr/>
      </dsp:nvSpPr>
      <dsp:spPr>
        <a:xfrm>
          <a:off x="354325" y="2580176"/>
          <a:ext cx="5045388" cy="5531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81" tIns="0" rIns="187681" bIns="0" numCol="1" spcCol="1270" anchor="ctr" anchorCtr="0">
          <a:noAutofit/>
        </a:bodyPr>
        <a:lstStyle/>
        <a:p>
          <a:pPr lvl="0" algn="l" defTabSz="800100">
            <a:lnSpc>
              <a:spcPct val="90000"/>
            </a:lnSpc>
            <a:spcBef>
              <a:spcPct val="0"/>
            </a:spcBef>
            <a:spcAft>
              <a:spcPct val="35000"/>
            </a:spcAft>
          </a:pPr>
          <a:r>
            <a:rPr lang="en-US" sz="1800" kern="1200" smtClean="0">
              <a:latin typeface="Chivo Light"/>
              <a:ea typeface="Chivo Light"/>
              <a:cs typeface="Chivo Light"/>
              <a:sym typeface="Chivo Light"/>
            </a:rPr>
            <a:t>Selectively distributing applications</a:t>
          </a:r>
          <a:endParaRPr lang="en-US" sz="1800" kern="1200" dirty="0"/>
        </a:p>
      </dsp:txBody>
      <dsp:txXfrm>
        <a:off x="381328" y="2607179"/>
        <a:ext cx="4991382" cy="499146"/>
      </dsp:txXfrm>
    </dsp:sp>
    <dsp:sp modelId="{D11083CC-D021-4DFF-9B8B-2F3D67AB87DB}">
      <dsp:nvSpPr>
        <dsp:cNvPr id="0" name=""/>
        <dsp:cNvSpPr/>
      </dsp:nvSpPr>
      <dsp:spPr>
        <a:xfrm>
          <a:off x="22415" y="3682583"/>
          <a:ext cx="5575234" cy="32512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19ED2A-95DA-4C04-AA76-074293CA2FDA}">
      <dsp:nvSpPr>
        <dsp:cNvPr id="0" name=""/>
        <dsp:cNvSpPr/>
      </dsp:nvSpPr>
      <dsp:spPr>
        <a:xfrm>
          <a:off x="387458" y="3413897"/>
          <a:ext cx="5045388" cy="55315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7681" tIns="0" rIns="187681" bIns="0" numCol="1" spcCol="1270" anchor="ctr" anchorCtr="0">
          <a:noAutofit/>
        </a:bodyPr>
        <a:lstStyle/>
        <a:p>
          <a:pPr lvl="0" algn="l" defTabSz="800100">
            <a:lnSpc>
              <a:spcPct val="90000"/>
            </a:lnSpc>
            <a:spcBef>
              <a:spcPct val="0"/>
            </a:spcBef>
            <a:spcAft>
              <a:spcPct val="35000"/>
            </a:spcAft>
          </a:pPr>
          <a:r>
            <a:rPr lang="en-US" sz="1800" kern="1200" smtClean="0">
              <a:latin typeface="Chivo Light"/>
              <a:ea typeface="Chivo Light"/>
              <a:cs typeface="Chivo Light"/>
              <a:sym typeface="Chivo Light"/>
            </a:rPr>
            <a:t>Failing to provide the same eligibility criteria to all participants</a:t>
          </a:r>
          <a:endParaRPr lang="en-US" sz="1800" kern="1200" dirty="0"/>
        </a:p>
      </dsp:txBody>
      <dsp:txXfrm>
        <a:off x="414461" y="3440900"/>
        <a:ext cx="4991382" cy="499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A6653-F2E1-4175-9A34-84757D0EB5AC}">
      <dsp:nvSpPr>
        <dsp:cNvPr id="0" name=""/>
        <dsp:cNvSpPr/>
      </dsp:nvSpPr>
      <dsp:spPr>
        <a:xfrm rot="5400000">
          <a:off x="328789" y="805588"/>
          <a:ext cx="1256818" cy="15180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75DC46-640E-4821-9532-45DDBBD84E76}">
      <dsp:nvSpPr>
        <dsp:cNvPr id="0" name=""/>
        <dsp:cNvSpPr/>
      </dsp:nvSpPr>
      <dsp:spPr>
        <a:xfrm>
          <a:off x="615760" y="309"/>
          <a:ext cx="1686691" cy="1012015"/>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Public Notification</a:t>
          </a:r>
          <a:endParaRPr lang="en-US" sz="1800" kern="1200" dirty="0">
            <a:solidFill>
              <a:schemeClr val="tx1"/>
            </a:solidFill>
            <a:latin typeface="Chivo Light" panose="020B0604020202020204" charset="0"/>
          </a:endParaRPr>
        </a:p>
      </dsp:txBody>
      <dsp:txXfrm>
        <a:off x="645401" y="29950"/>
        <a:ext cx="1627409" cy="952733"/>
      </dsp:txXfrm>
    </dsp:sp>
    <dsp:sp modelId="{C6E4EDCC-4D80-4D71-83AA-F7B5C362B4A0}">
      <dsp:nvSpPr>
        <dsp:cNvPr id="0" name=""/>
        <dsp:cNvSpPr/>
      </dsp:nvSpPr>
      <dsp:spPr>
        <a:xfrm rot="5400000">
          <a:off x="328789" y="2070607"/>
          <a:ext cx="1256818" cy="15180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5A4338-855B-4198-8DC1-58976560159C}">
      <dsp:nvSpPr>
        <dsp:cNvPr id="0" name=""/>
        <dsp:cNvSpPr/>
      </dsp:nvSpPr>
      <dsp:spPr>
        <a:xfrm>
          <a:off x="615760" y="1265328"/>
          <a:ext cx="1686691" cy="1012015"/>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Outreach and Education</a:t>
          </a:r>
        </a:p>
      </dsp:txBody>
      <dsp:txXfrm>
        <a:off x="645401" y="1294969"/>
        <a:ext cx="1627409" cy="952733"/>
      </dsp:txXfrm>
    </dsp:sp>
    <dsp:sp modelId="{EB7CC8DE-B7CB-4097-B992-46FB7A9F026A}">
      <dsp:nvSpPr>
        <dsp:cNvPr id="0" name=""/>
        <dsp:cNvSpPr/>
      </dsp:nvSpPr>
      <dsp:spPr>
        <a:xfrm>
          <a:off x="961298" y="2703116"/>
          <a:ext cx="2235099" cy="151802"/>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EDAA31-2F21-44B4-9C09-80DB3B3FC2D0}">
      <dsp:nvSpPr>
        <dsp:cNvPr id="0" name=""/>
        <dsp:cNvSpPr/>
      </dsp:nvSpPr>
      <dsp:spPr>
        <a:xfrm>
          <a:off x="615760" y="2530347"/>
          <a:ext cx="1686691" cy="1012015"/>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Reasonable Accommodations</a:t>
          </a:r>
        </a:p>
      </dsp:txBody>
      <dsp:txXfrm>
        <a:off x="645401" y="2559988"/>
        <a:ext cx="1627409" cy="952733"/>
      </dsp:txXfrm>
    </dsp:sp>
    <dsp:sp modelId="{0828E455-A79E-4B63-BC27-DF8B749E9492}">
      <dsp:nvSpPr>
        <dsp:cNvPr id="0" name=""/>
        <dsp:cNvSpPr/>
      </dsp:nvSpPr>
      <dsp:spPr>
        <a:xfrm rot="16200000">
          <a:off x="2572089" y="2070607"/>
          <a:ext cx="1256818" cy="151802"/>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680EEC-9552-4F57-8140-0FF769B008C5}">
      <dsp:nvSpPr>
        <dsp:cNvPr id="0" name=""/>
        <dsp:cNvSpPr/>
      </dsp:nvSpPr>
      <dsp:spPr>
        <a:xfrm>
          <a:off x="2859060" y="2530347"/>
          <a:ext cx="1686691" cy="1012015"/>
        </a:xfrm>
        <a:prstGeom prst="roundRect">
          <a:avLst>
            <a:gd name="adj" fmla="val 10000"/>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Customer Service</a:t>
          </a:r>
        </a:p>
      </dsp:txBody>
      <dsp:txXfrm>
        <a:off x="2888701" y="2559988"/>
        <a:ext cx="1627409" cy="952733"/>
      </dsp:txXfrm>
    </dsp:sp>
    <dsp:sp modelId="{3E53E785-3110-4CA4-AD7E-4D1651428E1A}">
      <dsp:nvSpPr>
        <dsp:cNvPr id="0" name=""/>
        <dsp:cNvSpPr/>
      </dsp:nvSpPr>
      <dsp:spPr>
        <a:xfrm rot="16200000">
          <a:off x="2572089" y="805588"/>
          <a:ext cx="1256818" cy="151802"/>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7DFF7A-64D0-423A-AB88-5CA022C4EA75}">
      <dsp:nvSpPr>
        <dsp:cNvPr id="0" name=""/>
        <dsp:cNvSpPr/>
      </dsp:nvSpPr>
      <dsp:spPr>
        <a:xfrm>
          <a:off x="2859060" y="1265328"/>
          <a:ext cx="1686691" cy="1012015"/>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Conflict Resolution</a:t>
          </a:r>
        </a:p>
      </dsp:txBody>
      <dsp:txXfrm>
        <a:off x="2888701" y="1294969"/>
        <a:ext cx="1627409" cy="952733"/>
      </dsp:txXfrm>
    </dsp:sp>
    <dsp:sp modelId="{BCDC2BD0-FAF3-4ABD-B799-A42ABA03725E}">
      <dsp:nvSpPr>
        <dsp:cNvPr id="0" name=""/>
        <dsp:cNvSpPr/>
      </dsp:nvSpPr>
      <dsp:spPr>
        <a:xfrm>
          <a:off x="3204598" y="173078"/>
          <a:ext cx="2235099" cy="151802"/>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CDD0CC-F718-4617-B2B2-13398D23E04F}">
      <dsp:nvSpPr>
        <dsp:cNvPr id="0" name=""/>
        <dsp:cNvSpPr/>
      </dsp:nvSpPr>
      <dsp:spPr>
        <a:xfrm>
          <a:off x="2859060" y="309"/>
          <a:ext cx="1686691" cy="1012015"/>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Complaint Procedures</a:t>
          </a:r>
        </a:p>
      </dsp:txBody>
      <dsp:txXfrm>
        <a:off x="2888701" y="29950"/>
        <a:ext cx="1627409" cy="952733"/>
      </dsp:txXfrm>
    </dsp:sp>
    <dsp:sp modelId="{15CCE63A-F354-4536-9FDD-AE8C3834E860}">
      <dsp:nvSpPr>
        <dsp:cNvPr id="0" name=""/>
        <dsp:cNvSpPr/>
      </dsp:nvSpPr>
      <dsp:spPr>
        <a:xfrm rot="5400000">
          <a:off x="4815389" y="805588"/>
          <a:ext cx="1256818" cy="151802"/>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28FD42-4FF4-4379-BB0E-DE6E36C08917}">
      <dsp:nvSpPr>
        <dsp:cNvPr id="0" name=""/>
        <dsp:cNvSpPr/>
      </dsp:nvSpPr>
      <dsp:spPr>
        <a:xfrm>
          <a:off x="5102360" y="309"/>
          <a:ext cx="1686691" cy="1012015"/>
        </a:xfrm>
        <a:prstGeom prst="roundRect">
          <a:avLst>
            <a:gd name="adj" fmla="val 10000"/>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Racial and Ethnic Data Collection</a:t>
          </a:r>
        </a:p>
      </dsp:txBody>
      <dsp:txXfrm>
        <a:off x="5132001" y="29950"/>
        <a:ext cx="1627409" cy="952733"/>
      </dsp:txXfrm>
    </dsp:sp>
    <dsp:sp modelId="{74A0FB83-B7B4-4453-AABC-72D67F4B4D5B}">
      <dsp:nvSpPr>
        <dsp:cNvPr id="0" name=""/>
        <dsp:cNvSpPr/>
      </dsp:nvSpPr>
      <dsp:spPr>
        <a:xfrm>
          <a:off x="5102360" y="1265328"/>
          <a:ext cx="1686691" cy="1012015"/>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Chivo Light" panose="020B0604020202020204" charset="0"/>
            </a:rPr>
            <a:t>Technical Assistance and Training</a:t>
          </a:r>
        </a:p>
      </dsp:txBody>
      <dsp:txXfrm>
        <a:off x="5132001" y="1294969"/>
        <a:ext cx="1627409" cy="9527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0B1CF-40B8-48FE-BE69-157E65125F93}">
      <dsp:nvSpPr>
        <dsp:cNvPr id="0" name=""/>
        <dsp:cNvSpPr/>
      </dsp:nvSpPr>
      <dsp:spPr>
        <a:xfrm rot="5400000">
          <a:off x="3835411" y="-1418612"/>
          <a:ext cx="986434" cy="4074003"/>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latin typeface="Chivo Light"/>
              <a:ea typeface="Chivo Light"/>
              <a:cs typeface="Chivo Light"/>
              <a:sym typeface="Chivo Light"/>
            </a:rPr>
            <a:t>Public media statement required annually to ensure access and knowledge of program</a:t>
          </a:r>
          <a:endParaRPr lang="en-US" sz="1900" kern="1200" dirty="0">
            <a:solidFill>
              <a:schemeClr val="tx1"/>
            </a:solidFill>
            <a:latin typeface="Chivo Light" panose="020B0604020202020204" charset="0"/>
          </a:endParaRPr>
        </a:p>
      </dsp:txBody>
      <dsp:txXfrm rot="-5400000">
        <a:off x="2291627" y="173326"/>
        <a:ext cx="4025849" cy="890126"/>
      </dsp:txXfrm>
    </dsp:sp>
    <dsp:sp modelId="{9CB29684-4A2A-4561-B970-416BB65F5A74}">
      <dsp:nvSpPr>
        <dsp:cNvPr id="0" name=""/>
        <dsp:cNvSpPr/>
      </dsp:nvSpPr>
      <dsp:spPr>
        <a:xfrm>
          <a:off x="0" y="1868"/>
          <a:ext cx="2291627" cy="1233043"/>
        </a:xfrm>
        <a:prstGeom prst="roundRect">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Chivo Light" panose="020B0604020202020204" charset="0"/>
            </a:rPr>
            <a:t>Program Availability</a:t>
          </a:r>
          <a:endParaRPr lang="en-US" sz="2100" kern="1200" dirty="0">
            <a:solidFill>
              <a:schemeClr val="tx1"/>
            </a:solidFill>
            <a:latin typeface="Chivo Light" panose="020B0604020202020204" charset="0"/>
          </a:endParaRPr>
        </a:p>
      </dsp:txBody>
      <dsp:txXfrm>
        <a:off x="60192" y="62060"/>
        <a:ext cx="2171243" cy="1112659"/>
      </dsp:txXfrm>
    </dsp:sp>
    <dsp:sp modelId="{D78B553E-501F-455F-9277-CDC3F29B2C6A}">
      <dsp:nvSpPr>
        <dsp:cNvPr id="0" name=""/>
        <dsp:cNvSpPr/>
      </dsp:nvSpPr>
      <dsp:spPr>
        <a:xfrm rot="5400000">
          <a:off x="3835411" y="-123916"/>
          <a:ext cx="986434" cy="4074003"/>
        </a:xfrm>
        <a:prstGeom prst="round2SameRect">
          <a:avLst/>
        </a:prstGeom>
        <a:solidFill>
          <a:schemeClr val="accent5">
            <a:tint val="40000"/>
            <a:alpha val="90000"/>
            <a:hueOff val="3417546"/>
            <a:satOff val="-10763"/>
            <a:lumOff val="-2768"/>
            <a:alphaOff val="0"/>
          </a:schemeClr>
        </a:solidFill>
        <a:ln w="25400" cap="flat" cmpd="sng" algn="ctr">
          <a:solidFill>
            <a:schemeClr val="accent5">
              <a:tint val="40000"/>
              <a:alpha val="90000"/>
              <a:hueOff val="3417546"/>
              <a:satOff val="-10763"/>
              <a:lumOff val="-27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latin typeface="Chivo Light"/>
              <a:ea typeface="Chivo Light"/>
              <a:cs typeface="Chivo Light"/>
              <a:sym typeface="Chivo Light"/>
            </a:rPr>
            <a:t>Advise of right to file complaint</a:t>
          </a:r>
          <a:endParaRPr lang="en-US" sz="1900" kern="1200" dirty="0">
            <a:solidFill>
              <a:schemeClr val="tx1"/>
            </a:solidFill>
            <a:latin typeface="Chivo Light" panose="020B0604020202020204" charset="0"/>
          </a:endParaRPr>
        </a:p>
        <a:p>
          <a:pPr marL="171450" lvl="1" indent="-171450" algn="l" defTabSz="844550">
            <a:lnSpc>
              <a:spcPct val="90000"/>
            </a:lnSpc>
            <a:spcBef>
              <a:spcPct val="0"/>
            </a:spcBef>
            <a:spcAft>
              <a:spcPct val="15000"/>
            </a:spcAft>
            <a:buChar char="••"/>
          </a:pPr>
          <a:r>
            <a:rPr lang="en-US" sz="1900" kern="1200" dirty="0" smtClean="0">
              <a:solidFill>
                <a:schemeClr val="tx1"/>
              </a:solidFill>
              <a:latin typeface="Chivo Light"/>
              <a:ea typeface="Chivo Light"/>
              <a:cs typeface="Chivo Light"/>
              <a:sym typeface="Chivo Light"/>
            </a:rPr>
            <a:t>Procedures for filing complaint</a:t>
          </a:r>
          <a:endParaRPr lang="en-US" sz="1900" kern="1200" dirty="0">
            <a:solidFill>
              <a:schemeClr val="tx1"/>
            </a:solidFill>
            <a:latin typeface="Chivo Light" panose="020B0604020202020204" charset="0"/>
          </a:endParaRPr>
        </a:p>
      </dsp:txBody>
      <dsp:txXfrm rot="-5400000">
        <a:off x="2291627" y="1468022"/>
        <a:ext cx="4025849" cy="890126"/>
      </dsp:txXfrm>
    </dsp:sp>
    <dsp:sp modelId="{B881044A-1F5A-46A6-9F9C-99D58DD0603D}">
      <dsp:nvSpPr>
        <dsp:cNvPr id="0" name=""/>
        <dsp:cNvSpPr/>
      </dsp:nvSpPr>
      <dsp:spPr>
        <a:xfrm>
          <a:off x="0" y="1296563"/>
          <a:ext cx="2291627" cy="1233043"/>
        </a:xfrm>
        <a:prstGeom prst="roundRect">
          <a:avLst/>
        </a:prstGeom>
        <a:solidFill>
          <a:srgbClr val="E8D6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Chivo Light" panose="020B0604020202020204" charset="0"/>
            </a:rPr>
            <a:t>Complaint Information</a:t>
          </a:r>
          <a:endParaRPr lang="en-US" sz="2100" kern="1200" dirty="0">
            <a:solidFill>
              <a:schemeClr val="tx1"/>
            </a:solidFill>
            <a:latin typeface="Chivo Light" panose="020B0604020202020204" charset="0"/>
          </a:endParaRPr>
        </a:p>
      </dsp:txBody>
      <dsp:txXfrm>
        <a:off x="60192" y="1356755"/>
        <a:ext cx="2171243" cy="1112659"/>
      </dsp:txXfrm>
    </dsp:sp>
    <dsp:sp modelId="{65A00896-70E5-413A-A0FB-B39973130322}">
      <dsp:nvSpPr>
        <dsp:cNvPr id="0" name=""/>
        <dsp:cNvSpPr/>
      </dsp:nvSpPr>
      <dsp:spPr>
        <a:xfrm rot="5400000">
          <a:off x="3835411" y="1170778"/>
          <a:ext cx="986434" cy="4074003"/>
        </a:xfrm>
        <a:prstGeom prst="round2SameRect">
          <a:avLst/>
        </a:prstGeom>
        <a:solidFill>
          <a:schemeClr val="accent5">
            <a:tint val="40000"/>
            <a:alpha val="90000"/>
            <a:hueOff val="6835093"/>
            <a:satOff val="-21527"/>
            <a:lumOff val="-5536"/>
            <a:alphaOff val="0"/>
          </a:schemeClr>
        </a:solidFill>
        <a:ln w="25400" cap="flat" cmpd="sng" algn="ctr">
          <a:solidFill>
            <a:schemeClr val="accent5">
              <a:tint val="40000"/>
              <a:alpha val="90000"/>
              <a:hueOff val="6835093"/>
              <a:satOff val="-21527"/>
              <a:lumOff val="-55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solidFill>
                <a:schemeClr val="tx1"/>
              </a:solidFill>
              <a:latin typeface="Chivo Light"/>
              <a:ea typeface="Chivo Light"/>
              <a:cs typeface="Chivo Light"/>
              <a:sym typeface="Chivo Light"/>
            </a:rPr>
            <a:t>Required on all materials</a:t>
          </a:r>
          <a:endParaRPr lang="en-US" sz="1900" kern="1200" dirty="0">
            <a:solidFill>
              <a:schemeClr val="tx1"/>
            </a:solidFill>
            <a:latin typeface="Chivo Light" panose="020B0604020202020204" charset="0"/>
          </a:endParaRPr>
        </a:p>
      </dsp:txBody>
      <dsp:txXfrm rot="-5400000">
        <a:off x="2291627" y="2762716"/>
        <a:ext cx="4025849" cy="890126"/>
      </dsp:txXfrm>
    </dsp:sp>
    <dsp:sp modelId="{1ED56CEB-4C36-4612-B551-FED6345C9D66}">
      <dsp:nvSpPr>
        <dsp:cNvPr id="0" name=""/>
        <dsp:cNvSpPr/>
      </dsp:nvSpPr>
      <dsp:spPr>
        <a:xfrm>
          <a:off x="0" y="2591258"/>
          <a:ext cx="2291627" cy="1233043"/>
        </a:xfrm>
        <a:prstGeom prst="round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US" sz="2100" kern="1200" dirty="0" smtClean="0">
              <a:solidFill>
                <a:schemeClr val="tx1"/>
              </a:solidFill>
              <a:latin typeface="Chivo Light" panose="020B0604020202020204" charset="0"/>
            </a:rPr>
            <a:t>Non-Discrimination Statement</a:t>
          </a:r>
          <a:endParaRPr lang="en-US" sz="2100" kern="1200" dirty="0">
            <a:solidFill>
              <a:schemeClr val="tx1"/>
            </a:solidFill>
            <a:latin typeface="Chivo Light" panose="020B0604020202020204" charset="0"/>
          </a:endParaRPr>
        </a:p>
      </dsp:txBody>
      <dsp:txXfrm>
        <a:off x="60192" y="2651450"/>
        <a:ext cx="2171243" cy="11126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5625-0478-4D88-BDF0-FFEC21FE470D}">
      <dsp:nvSpPr>
        <dsp:cNvPr id="0" name=""/>
        <dsp:cNvSpPr/>
      </dsp:nvSpPr>
      <dsp:spPr>
        <a:xfrm>
          <a:off x="2829" y="1573"/>
          <a:ext cx="5794213" cy="6881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n-US" sz="1500" b="0" kern="1200" dirty="0" smtClean="0">
              <a:latin typeface="Chivo Light" panose="020B0604020202020204" charset="0"/>
            </a:rPr>
            <a:t>Make program information available to public  </a:t>
          </a:r>
          <a:endParaRPr lang="en-US" sz="1500" kern="1200" dirty="0">
            <a:latin typeface="Chivo Light" panose="020B0604020202020204" charset="0"/>
          </a:endParaRPr>
        </a:p>
      </dsp:txBody>
      <dsp:txXfrm>
        <a:off x="36422" y="35166"/>
        <a:ext cx="5727027" cy="620974"/>
      </dsp:txXfrm>
    </dsp:sp>
    <dsp:sp modelId="{18E7EA3A-7EF5-45BB-A126-C7CC14283F81}">
      <dsp:nvSpPr>
        <dsp:cNvPr id="0" name=""/>
        <dsp:cNvSpPr/>
      </dsp:nvSpPr>
      <dsp:spPr>
        <a:xfrm>
          <a:off x="2829" y="724142"/>
          <a:ext cx="5794213" cy="6881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n-US" sz="1500" kern="1200" smtClean="0">
              <a:latin typeface="Chivo Light" panose="020B0604020202020204" charset="0"/>
            </a:rPr>
            <a:t>Convey message of equal opportunity in all pictures and other graphics used to provide program information</a:t>
          </a:r>
          <a:endParaRPr lang="en-US" sz="1500" kern="1200" dirty="0" smtClean="0">
            <a:latin typeface="Chivo Light" panose="020B0604020202020204" charset="0"/>
          </a:endParaRPr>
        </a:p>
      </dsp:txBody>
      <dsp:txXfrm>
        <a:off x="36422" y="757735"/>
        <a:ext cx="5727027" cy="620974"/>
      </dsp:txXfrm>
    </dsp:sp>
    <dsp:sp modelId="{4DA0EC4D-6413-434F-B1FD-B94B224FE735}">
      <dsp:nvSpPr>
        <dsp:cNvPr id="0" name=""/>
        <dsp:cNvSpPr/>
      </dsp:nvSpPr>
      <dsp:spPr>
        <a:xfrm>
          <a:off x="2829" y="1446710"/>
          <a:ext cx="5794213" cy="6881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n-US" sz="1500" kern="1200" smtClean="0">
              <a:latin typeface="Chivo Light" panose="020B0604020202020204" charset="0"/>
            </a:rPr>
            <a:t>Provide appropriate information in alternative formats for persons with disabilities and in appropriate language(s)</a:t>
          </a:r>
          <a:endParaRPr lang="en-US" sz="1500" kern="1200" dirty="0">
            <a:latin typeface="Chivo Light" panose="020B0604020202020204" charset="0"/>
          </a:endParaRPr>
        </a:p>
      </dsp:txBody>
      <dsp:txXfrm>
        <a:off x="36422" y="1480303"/>
        <a:ext cx="5727027" cy="620974"/>
      </dsp:txXfrm>
    </dsp:sp>
    <dsp:sp modelId="{59373E4D-7EEC-401D-8555-5802DB9968A6}">
      <dsp:nvSpPr>
        <dsp:cNvPr id="0" name=""/>
        <dsp:cNvSpPr/>
      </dsp:nvSpPr>
      <dsp:spPr>
        <a:xfrm>
          <a:off x="2829" y="2169278"/>
          <a:ext cx="5794213" cy="6881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n-US" sz="1500" kern="1200" smtClean="0">
              <a:latin typeface="Chivo Light" panose="020B0604020202020204" charset="0"/>
            </a:rPr>
            <a:t>Include non discrimination statement on all informational material provided to the public</a:t>
          </a:r>
          <a:endParaRPr lang="en-US" sz="1500" kern="1200" dirty="0">
            <a:latin typeface="Chivo Light" panose="020B0604020202020204" charset="0"/>
          </a:endParaRPr>
        </a:p>
      </dsp:txBody>
      <dsp:txXfrm>
        <a:off x="36422" y="2202871"/>
        <a:ext cx="5727027" cy="620974"/>
      </dsp:txXfrm>
    </dsp:sp>
    <dsp:sp modelId="{CD8F5317-F94D-4B87-BCC1-5CDF311DCB74}">
      <dsp:nvSpPr>
        <dsp:cNvPr id="0" name=""/>
        <dsp:cNvSpPr/>
      </dsp:nvSpPr>
      <dsp:spPr>
        <a:xfrm>
          <a:off x="2829" y="2891846"/>
          <a:ext cx="5794213" cy="6881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l" defTabSz="666750">
            <a:lnSpc>
              <a:spcPct val="90000"/>
            </a:lnSpc>
            <a:spcBef>
              <a:spcPct val="0"/>
            </a:spcBef>
            <a:spcAft>
              <a:spcPct val="35000"/>
            </a:spcAft>
          </a:pPr>
          <a:r>
            <a:rPr lang="en-US" sz="1500" kern="1200" smtClean="0">
              <a:latin typeface="Chivo Light" panose="020B0604020202020204" charset="0"/>
            </a:rPr>
            <a:t>Prominently display “And Justice for All” poster; and, for programs serving children, the “Building for the Future” poster</a:t>
          </a:r>
          <a:endParaRPr lang="en-US" sz="1500" kern="1200" dirty="0">
            <a:latin typeface="Chivo Light" panose="020B0604020202020204" charset="0"/>
          </a:endParaRPr>
        </a:p>
      </dsp:txBody>
      <dsp:txXfrm>
        <a:off x="36422" y="2925439"/>
        <a:ext cx="5727027" cy="6209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C34EE-1029-4C30-80F3-225C6175EA2F}">
      <dsp:nvSpPr>
        <dsp:cNvPr id="0" name=""/>
        <dsp:cNvSpPr/>
      </dsp:nvSpPr>
      <dsp:spPr>
        <a:xfrm>
          <a:off x="1549398" y="25217"/>
          <a:ext cx="1558937" cy="1302144"/>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B06398-0BBB-4E4C-946C-32E61DEEB87C}">
      <dsp:nvSpPr>
        <dsp:cNvPr id="0" name=""/>
        <dsp:cNvSpPr/>
      </dsp:nvSpPr>
      <dsp:spPr>
        <a:xfrm>
          <a:off x="624" y="11623"/>
          <a:ext cx="1547768" cy="13479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Chivo Light" panose="020B0604020202020204" charset="0"/>
            </a:rPr>
            <a:t>Required at each site</a:t>
          </a:r>
          <a:endParaRPr lang="en-US" sz="1900" kern="1200" dirty="0">
            <a:solidFill>
              <a:schemeClr val="tx1"/>
            </a:solidFill>
            <a:latin typeface="Chivo Light" panose="020B0604020202020204" charset="0"/>
          </a:endParaRPr>
        </a:p>
      </dsp:txBody>
      <dsp:txXfrm>
        <a:off x="66425" y="77424"/>
        <a:ext cx="1416166" cy="1216336"/>
      </dsp:txXfrm>
    </dsp:sp>
    <dsp:sp modelId="{BEB6CD6C-4E5D-43DD-B398-43494A2E8A81}">
      <dsp:nvSpPr>
        <dsp:cNvPr id="0" name=""/>
        <dsp:cNvSpPr/>
      </dsp:nvSpPr>
      <dsp:spPr>
        <a:xfrm>
          <a:off x="1510240" y="1559264"/>
          <a:ext cx="1598108" cy="1526222"/>
        </a:xfrm>
        <a:prstGeom prst="rightArrow">
          <a:avLst>
            <a:gd name="adj1" fmla="val 75000"/>
            <a:gd name="adj2" fmla="val 50000"/>
          </a:avLst>
        </a:prstGeom>
        <a:solidFill>
          <a:schemeClr val="accent3">
            <a:tint val="40000"/>
            <a:alpha val="90000"/>
            <a:hueOff val="6438709"/>
            <a:satOff val="2504"/>
            <a:lumOff val="1030"/>
            <a:alphaOff val="0"/>
          </a:schemeClr>
        </a:solidFill>
        <a:ln w="25400" cap="flat" cmpd="sng" algn="ctr">
          <a:solidFill>
            <a:schemeClr val="accent3">
              <a:tint val="40000"/>
              <a:alpha val="90000"/>
              <a:hueOff val="6438709"/>
              <a:satOff val="2504"/>
              <a:lumOff val="1030"/>
              <a:alphaOff val="0"/>
            </a:schemeClr>
          </a:solidFill>
          <a:prstDash val="solid"/>
        </a:ln>
        <a:effectLst/>
      </dsp:spPr>
      <dsp:style>
        <a:lnRef idx="2">
          <a:scrgbClr r="0" g="0" b="0"/>
        </a:lnRef>
        <a:fillRef idx="1">
          <a:scrgbClr r="0" g="0" b="0"/>
        </a:fillRef>
        <a:effectRef idx="0">
          <a:scrgbClr r="0" g="0" b="0"/>
        </a:effectRef>
        <a:fontRef idx="minor"/>
      </dsp:style>
    </dsp:sp>
    <dsp:sp modelId="{A68BB010-E680-49FC-8767-751EE405B5F7}">
      <dsp:nvSpPr>
        <dsp:cNvPr id="0" name=""/>
        <dsp:cNvSpPr/>
      </dsp:nvSpPr>
      <dsp:spPr>
        <a:xfrm>
          <a:off x="1615" y="1549882"/>
          <a:ext cx="1508625" cy="1544986"/>
        </a:xfrm>
        <a:prstGeom prst="roundRect">
          <a:avLst/>
        </a:prstGeom>
        <a:solidFill>
          <a:schemeClr val="accent3">
            <a:hueOff val="6639025"/>
            <a:satOff val="-5461"/>
            <a:lumOff val="6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latin typeface="Chivo Light" panose="020B0604020202020204" charset="0"/>
            </a:rPr>
            <a:t>Posted in a prominent public location</a:t>
          </a:r>
          <a:endParaRPr lang="en-US" sz="1900" kern="1200" dirty="0">
            <a:solidFill>
              <a:schemeClr val="tx1"/>
            </a:solidFill>
            <a:latin typeface="Chivo Light" panose="020B0604020202020204" charset="0"/>
          </a:endParaRPr>
        </a:p>
      </dsp:txBody>
      <dsp:txXfrm>
        <a:off x="75260" y="1623527"/>
        <a:ext cx="1361335" cy="13976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1E21-F0B0-4F6C-8792-364A8E82FCF1}">
      <dsp:nvSpPr>
        <dsp:cNvPr id="0" name=""/>
        <dsp:cNvSpPr/>
      </dsp:nvSpPr>
      <dsp:spPr>
        <a:xfrm>
          <a:off x="-5031869" y="-770924"/>
          <a:ext cx="5992574" cy="5992574"/>
        </a:xfrm>
        <a:prstGeom prst="blockArc">
          <a:avLst>
            <a:gd name="adj1" fmla="val 18900000"/>
            <a:gd name="adj2" fmla="val 2700000"/>
            <a:gd name="adj3" fmla="val 360"/>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23854-926F-414D-8FF2-07A5263EFD0A}">
      <dsp:nvSpPr>
        <dsp:cNvPr id="0" name=""/>
        <dsp:cNvSpPr/>
      </dsp:nvSpPr>
      <dsp:spPr>
        <a:xfrm>
          <a:off x="420273" y="209843"/>
          <a:ext cx="6106710" cy="69299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73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Reach as many potential children as possible</a:t>
          </a:r>
          <a:endParaRPr lang="en-US" sz="1800" kern="1200" dirty="0">
            <a:solidFill>
              <a:schemeClr val="tx1"/>
            </a:solidFill>
            <a:latin typeface="Chivo Light" panose="020B0604020202020204" charset="0"/>
          </a:endParaRPr>
        </a:p>
      </dsp:txBody>
      <dsp:txXfrm>
        <a:off x="420273" y="209843"/>
        <a:ext cx="6106710" cy="692993"/>
      </dsp:txXfrm>
    </dsp:sp>
    <dsp:sp modelId="{8CE47BFF-BFCE-48F9-8F55-6BFD017CCB32}">
      <dsp:nvSpPr>
        <dsp:cNvPr id="0" name=""/>
        <dsp:cNvSpPr/>
      </dsp:nvSpPr>
      <dsp:spPr>
        <a:xfrm>
          <a:off x="72449" y="208516"/>
          <a:ext cx="695648" cy="6956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52462-6927-4CCE-94AA-66658EDA73D1}">
      <dsp:nvSpPr>
        <dsp:cNvPr id="0" name=""/>
        <dsp:cNvSpPr/>
      </dsp:nvSpPr>
      <dsp:spPr>
        <a:xfrm>
          <a:off x="819058" y="1077473"/>
          <a:ext cx="5707925" cy="62675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73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Ensure program access</a:t>
          </a:r>
        </a:p>
      </dsp:txBody>
      <dsp:txXfrm>
        <a:off x="819058" y="1077473"/>
        <a:ext cx="5707925" cy="626756"/>
      </dsp:txXfrm>
    </dsp:sp>
    <dsp:sp modelId="{F1C30DAD-C6DB-4329-B94D-473DF9C4C0F2}">
      <dsp:nvSpPr>
        <dsp:cNvPr id="0" name=""/>
        <dsp:cNvSpPr/>
      </dsp:nvSpPr>
      <dsp:spPr>
        <a:xfrm>
          <a:off x="471234" y="1043027"/>
          <a:ext cx="695648" cy="6956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04DA3-0CE4-485E-8CF0-B05EE9DAEBC8}">
      <dsp:nvSpPr>
        <dsp:cNvPr id="0" name=""/>
        <dsp:cNvSpPr/>
      </dsp:nvSpPr>
      <dsp:spPr>
        <a:xfrm>
          <a:off x="941453" y="1896969"/>
          <a:ext cx="5585530" cy="65678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73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Identify and pay particular attention to under-represented groups</a:t>
          </a:r>
        </a:p>
      </dsp:txBody>
      <dsp:txXfrm>
        <a:off x="941453" y="1896969"/>
        <a:ext cx="5585530" cy="656786"/>
      </dsp:txXfrm>
    </dsp:sp>
    <dsp:sp modelId="{33071C99-5C52-4CF3-A0D1-F40B35BC32D9}">
      <dsp:nvSpPr>
        <dsp:cNvPr id="0" name=""/>
        <dsp:cNvSpPr/>
      </dsp:nvSpPr>
      <dsp:spPr>
        <a:xfrm>
          <a:off x="593629" y="1877538"/>
          <a:ext cx="695648" cy="6956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21D001-B05B-4486-99C8-2DEAA051C7FC}">
      <dsp:nvSpPr>
        <dsp:cNvPr id="0" name=""/>
        <dsp:cNvSpPr/>
      </dsp:nvSpPr>
      <dsp:spPr>
        <a:xfrm>
          <a:off x="819058" y="2708507"/>
          <a:ext cx="5707925" cy="702732"/>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73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Include the required nondiscrimination statement on all publications, web sites, posters, and informational materials</a:t>
          </a:r>
        </a:p>
      </dsp:txBody>
      <dsp:txXfrm>
        <a:off x="819058" y="2708507"/>
        <a:ext cx="5707925" cy="702732"/>
      </dsp:txXfrm>
    </dsp:sp>
    <dsp:sp modelId="{C7D34CEE-FC0D-46A6-B362-3A7C7D021EF1}">
      <dsp:nvSpPr>
        <dsp:cNvPr id="0" name=""/>
        <dsp:cNvSpPr/>
      </dsp:nvSpPr>
      <dsp:spPr>
        <a:xfrm>
          <a:off x="471234" y="2712049"/>
          <a:ext cx="695648" cy="6956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E1CCC8-4024-4AF3-84C2-69B7D13BA2E6}">
      <dsp:nvSpPr>
        <dsp:cNvPr id="0" name=""/>
        <dsp:cNvSpPr/>
      </dsp:nvSpPr>
      <dsp:spPr>
        <a:xfrm>
          <a:off x="420273" y="3560620"/>
          <a:ext cx="6106710" cy="667527"/>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1737"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When using graphics, reflect diversity and inclusion</a:t>
          </a:r>
        </a:p>
      </dsp:txBody>
      <dsp:txXfrm>
        <a:off x="420273" y="3560620"/>
        <a:ext cx="6106710" cy="667527"/>
      </dsp:txXfrm>
    </dsp:sp>
    <dsp:sp modelId="{4FC097CC-9EEA-4586-B63C-D32FD5BDE57E}">
      <dsp:nvSpPr>
        <dsp:cNvPr id="0" name=""/>
        <dsp:cNvSpPr/>
      </dsp:nvSpPr>
      <dsp:spPr>
        <a:xfrm>
          <a:off x="72449" y="3546560"/>
          <a:ext cx="695648" cy="6956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81E21-F0B0-4F6C-8792-364A8E82FCF1}">
      <dsp:nvSpPr>
        <dsp:cNvPr id="0" name=""/>
        <dsp:cNvSpPr/>
      </dsp:nvSpPr>
      <dsp:spPr>
        <a:xfrm>
          <a:off x="-4825094" y="-739489"/>
          <a:ext cx="5746940" cy="5746940"/>
        </a:xfrm>
        <a:prstGeom prst="blockArc">
          <a:avLst>
            <a:gd name="adj1" fmla="val 18900000"/>
            <a:gd name="adj2" fmla="val 2700000"/>
            <a:gd name="adj3" fmla="val 376"/>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23854-926F-414D-8FF2-07A5263EFD0A}">
      <dsp:nvSpPr>
        <dsp:cNvPr id="0" name=""/>
        <dsp:cNvSpPr/>
      </dsp:nvSpPr>
      <dsp:spPr>
        <a:xfrm>
          <a:off x="592883" y="317694"/>
          <a:ext cx="5798146" cy="1071796"/>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53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Provide facilities for participants with disabilities</a:t>
          </a:r>
          <a:endParaRPr lang="en-US" sz="1800" kern="1200" dirty="0">
            <a:solidFill>
              <a:schemeClr val="tx1"/>
            </a:solidFill>
            <a:latin typeface="Chivo Light" panose="020B0604020202020204" charset="0"/>
          </a:endParaRPr>
        </a:p>
      </dsp:txBody>
      <dsp:txXfrm>
        <a:off x="592883" y="317694"/>
        <a:ext cx="5798146" cy="1071796"/>
      </dsp:txXfrm>
    </dsp:sp>
    <dsp:sp modelId="{8CE47BFF-BFCE-48F9-8F55-6BFD017CCB32}">
      <dsp:nvSpPr>
        <dsp:cNvPr id="0" name=""/>
        <dsp:cNvSpPr/>
      </dsp:nvSpPr>
      <dsp:spPr>
        <a:xfrm>
          <a:off x="59387" y="320097"/>
          <a:ext cx="1066990" cy="1066990"/>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CEDC8D-2E3C-434C-A829-149290FEAFE7}">
      <dsp:nvSpPr>
        <dsp:cNvPr id="0" name=""/>
        <dsp:cNvSpPr/>
      </dsp:nvSpPr>
      <dsp:spPr>
        <a:xfrm>
          <a:off x="903163" y="1621428"/>
          <a:ext cx="5487866" cy="10251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53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Provide appropriate information in alternative formats for persons with disabilities</a:t>
          </a:r>
        </a:p>
      </dsp:txBody>
      <dsp:txXfrm>
        <a:off x="903163" y="1621428"/>
        <a:ext cx="5487866" cy="1025104"/>
      </dsp:txXfrm>
    </dsp:sp>
    <dsp:sp modelId="{30239B82-AC04-4E3F-A7BC-8EBFAC554749}">
      <dsp:nvSpPr>
        <dsp:cNvPr id="0" name=""/>
        <dsp:cNvSpPr/>
      </dsp:nvSpPr>
      <dsp:spPr>
        <a:xfrm>
          <a:off x="369668" y="1600485"/>
          <a:ext cx="1066990" cy="1066990"/>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44B090-AFF3-410E-B23C-885700450110}">
      <dsp:nvSpPr>
        <dsp:cNvPr id="0" name=""/>
        <dsp:cNvSpPr/>
      </dsp:nvSpPr>
      <dsp:spPr>
        <a:xfrm>
          <a:off x="592883" y="2901817"/>
          <a:ext cx="5798146" cy="1025104"/>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539" tIns="45720" rIns="45720" bIns="45720" numCol="1" spcCol="1270" anchor="ctr" anchorCtr="0">
          <a:noAutofit/>
        </a:bodyPr>
        <a:lstStyle/>
        <a:p>
          <a:pPr lvl="0" algn="l" defTabSz="800100">
            <a:lnSpc>
              <a:spcPct val="90000"/>
            </a:lnSpc>
            <a:spcBef>
              <a:spcPct val="0"/>
            </a:spcBef>
            <a:spcAft>
              <a:spcPct val="35000"/>
            </a:spcAft>
          </a:pPr>
          <a:r>
            <a:rPr lang="en-US" sz="1800" kern="1200" dirty="0" smtClean="0">
              <a:solidFill>
                <a:schemeClr val="tx1"/>
              </a:solidFill>
              <a:latin typeface="Chivo Light" panose="020B0604020202020204" charset="0"/>
            </a:rPr>
            <a:t>Provide food substitutions for students with disabilities when documented in writing by a licensed physician</a:t>
          </a:r>
        </a:p>
      </dsp:txBody>
      <dsp:txXfrm>
        <a:off x="592883" y="2901817"/>
        <a:ext cx="5798146" cy="1025104"/>
      </dsp:txXfrm>
    </dsp:sp>
    <dsp:sp modelId="{3A0C24D6-3BB6-4626-819B-521C9DE7FEED}">
      <dsp:nvSpPr>
        <dsp:cNvPr id="0" name=""/>
        <dsp:cNvSpPr/>
      </dsp:nvSpPr>
      <dsp:spPr>
        <a:xfrm>
          <a:off x="59387" y="2880874"/>
          <a:ext cx="1066990" cy="1066990"/>
        </a:xfrm>
        <a:prstGeom prst="ellipse">
          <a:avLst/>
        </a:prstGeom>
        <a:solidFill>
          <a:schemeClr val="lt1">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ns.usda.gov/cr/fns-nondiscrimination-statement"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Welcome to the Civil</a:t>
            </a:r>
            <a:r>
              <a:rPr lang="en-US" baseline="0" dirty="0" smtClean="0"/>
              <a:t> Rights Requirements training presentation, Guidance for Institutions Participating in the Child and Adult Care Food Program (</a:t>
            </a:r>
            <a:r>
              <a:rPr lang="en-US" baseline="0" smtClean="0"/>
              <a:t>CACFP).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CACFP participating organizations that receive federal financial assistance are required to comply with federal civil rights laws to ensure all participants have equal access to all benefits 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training will provide you with the information you need to make sure your program is in compliance with these requirements.</a:t>
            </a:r>
          </a:p>
          <a:p>
            <a:pPr marL="139700" indent="0">
              <a:buNone/>
            </a:pP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8740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A few examples of discrimination as it</a:t>
            </a:r>
            <a:r>
              <a:rPr lang="en-US" baseline="0" dirty="0" smtClean="0"/>
              <a:t> pertains to the CACFP are:</a:t>
            </a:r>
          </a:p>
          <a:p>
            <a:endParaRPr lang="en-US" baseline="0" dirty="0" smtClean="0"/>
          </a:p>
          <a:p>
            <a:r>
              <a:rPr lang="en-US" baseline="0" dirty="0" smtClean="0"/>
              <a:t>Refusing a participant’s enrollment based on disability</a:t>
            </a:r>
          </a:p>
          <a:p>
            <a:r>
              <a:rPr lang="en-US" baseline="0" dirty="0" smtClean="0"/>
              <a:t>Failing to provide reasonable accommodations to disabled individuals</a:t>
            </a:r>
          </a:p>
          <a:p>
            <a:r>
              <a:rPr lang="en-US" baseline="0" dirty="0" smtClean="0"/>
              <a:t>Serving meals at a time, place, or manner that is discriminatory</a:t>
            </a:r>
          </a:p>
          <a:p>
            <a:r>
              <a:rPr lang="en-US" baseline="0" dirty="0" smtClean="0"/>
              <a:t>Selectively distributing applications Or</a:t>
            </a:r>
          </a:p>
          <a:p>
            <a:r>
              <a:rPr lang="en-US" baseline="0" dirty="0" smtClean="0"/>
              <a:t>Failing to provide the same eligibility criteria to all participants</a:t>
            </a:r>
          </a:p>
          <a:p>
            <a:endParaRPr lang="en-US" baseline="0" dirty="0" smtClean="0"/>
          </a:p>
          <a:p>
            <a:pPr marL="139700" indent="0">
              <a:buNone/>
            </a:pPr>
            <a:r>
              <a:rPr lang="en-US" baseline="0" dirty="0" smtClean="0"/>
              <a:t>While not specifically related to Civil Rights, with the new CACFP Meal Pattern that just went into effect on October 1</a:t>
            </a:r>
            <a:r>
              <a:rPr lang="en-US" baseline="30000" dirty="0" smtClean="0"/>
              <a:t>st</a:t>
            </a:r>
            <a:r>
              <a:rPr lang="en-US" baseline="0" dirty="0" smtClean="0"/>
              <a:t> of 2017, USDA clarified that food cannot be used as a reward or punishment</a:t>
            </a:r>
            <a:endParaRPr lang="en-US" dirty="0" smtClean="0"/>
          </a:p>
          <a:p>
            <a:endParaRPr lang="en-US" dirty="0" smtClean="0"/>
          </a:p>
          <a:p>
            <a:pPr marL="139700" indent="0">
              <a:buNone/>
            </a:pPr>
            <a:endParaRPr lang="en-US" dirty="0"/>
          </a:p>
        </p:txBody>
      </p:sp>
    </p:spTree>
    <p:extLst>
      <p:ext uri="{BB962C8B-B14F-4D97-AF65-F5344CB8AC3E}">
        <p14:creationId xmlns:p14="http://schemas.microsoft.com/office/powerpoint/2010/main" val="405227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multiple</a:t>
            </a:r>
            <a:r>
              <a:rPr lang="en-US" baseline="0" dirty="0" smtClean="0"/>
              <a:t> components of civil Rights compliance.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include Public Notification, Outreach and Education, Reasonable Accommodations, Customer Service, Conflict Resolution, Complaint Procedures, Racial and Ethnic Data Collection, and Technical Assistance and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will now review each specific component of Civil</a:t>
            </a:r>
            <a:r>
              <a:rPr lang="en-US" baseline="0" dirty="0" smtClean="0"/>
              <a:t> Rights Compliance, starting with Public Notification.</a:t>
            </a:r>
            <a:endParaRPr lang="en-US" dirty="0"/>
          </a:p>
        </p:txBody>
      </p:sp>
    </p:spTree>
    <p:extLst>
      <p:ext uri="{BB962C8B-B14F-4D97-AF65-F5344CB8AC3E}">
        <p14:creationId xmlns:p14="http://schemas.microsoft.com/office/powerpoint/2010/main" val="269134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smtClean="0"/>
              <a:t>The first component of civil rights compliance is public</a:t>
            </a:r>
            <a:r>
              <a:rPr lang="en-US" baseline="0" dirty="0" smtClean="0"/>
              <a:t> </a:t>
            </a:r>
            <a:r>
              <a:rPr lang="en-US" dirty="0" smtClean="0"/>
              <a:t>notification. </a:t>
            </a:r>
          </a:p>
          <a:p>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23872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All</a:t>
            </a:r>
            <a:r>
              <a:rPr lang="en-US" baseline="0" dirty="0" smtClean="0"/>
              <a:t> sponsors who operate the CACFP must notify the public annually of their participation in the program. This is done through announcing program availability, providing complaint information, and communication of the non-discrimination statement.</a:t>
            </a:r>
            <a:endParaRPr lang="en-US" dirty="0" smtClean="0"/>
          </a:p>
          <a:p>
            <a:endParaRPr lang="en-US" dirty="0" smtClean="0"/>
          </a:p>
          <a:p>
            <a:pPr marL="139700" indent="0">
              <a:buNone/>
            </a:pPr>
            <a:r>
              <a:rPr lang="en-US" dirty="0" smtClean="0"/>
              <a:t>With</a:t>
            </a:r>
            <a:r>
              <a:rPr lang="en-US" baseline="0" dirty="0" smtClean="0"/>
              <a:t> p</a:t>
            </a:r>
            <a:r>
              <a:rPr lang="en-US" dirty="0" smtClean="0"/>
              <a:t>rogram</a:t>
            </a:r>
            <a:r>
              <a:rPr lang="en-US" baseline="0" dirty="0" smtClean="0"/>
              <a:t> availability, each agency must take action to inform potentially eligible persons of their program rights. </a:t>
            </a:r>
            <a:r>
              <a:rPr lang="en-US" dirty="0" smtClean="0"/>
              <a:t>Sponsors are required to make public, via public announcement, their program availability. </a:t>
            </a:r>
            <a:r>
              <a:rPr lang="en-US" baseline="0" dirty="0" smtClean="0"/>
              <a:t>This is why sponsoring and independent organizations are required to release a media statement each year with a list of locations where CACFP services are provided. This practice ensures all qualifying members of your community have access to, and knowledge of, the program.</a:t>
            </a:r>
          </a:p>
          <a:p>
            <a:endParaRPr lang="en-US" baseline="0" dirty="0" smtClean="0"/>
          </a:p>
          <a:p>
            <a:pPr marL="139700" indent="0">
              <a:buNone/>
            </a:pPr>
            <a:r>
              <a:rPr lang="en-US" baseline="0" dirty="0" smtClean="0"/>
              <a:t>Regarding complaint information, applicants and participants must be advised at the service delivery point of their right to file a complaint and the complaint process. This information is listed on the And Justice for All poster.</a:t>
            </a:r>
          </a:p>
          <a:p>
            <a:endParaRPr lang="en-US" baseline="0" dirty="0" smtClean="0"/>
          </a:p>
          <a:p>
            <a:pPr marL="139700" indent="0">
              <a:buNone/>
            </a:pPr>
            <a:r>
              <a:rPr lang="en-US" baseline="0" dirty="0" smtClean="0"/>
              <a:t>With the non-discrimination statement, institutions must communicate the non-discrimination statement on all CACFP materials. </a:t>
            </a:r>
            <a:endParaRPr lang="en-US" i="1" u="sng" baseline="0" dirty="0" smtClean="0">
              <a:solidFill>
                <a:schemeClr val="accent6"/>
              </a:solidFill>
            </a:endParaRPr>
          </a:p>
          <a:p>
            <a:pPr marL="139700" indent="0">
              <a:buNone/>
            </a:pPr>
            <a:r>
              <a:rPr lang="en-US" i="1" u="sng" baseline="0" dirty="0" smtClean="0">
                <a:solidFill>
                  <a:schemeClr val="accent6"/>
                </a:solidFill>
              </a:rPr>
              <a:t>A Civil right assurance statement must be incorporated in all agreements between CACFP sponsors and their sub-recipients. (FNS Instructions 113-1, Appendix B(D)(2) and form FNS-74</a:t>
            </a:r>
            <a:endParaRPr lang="en-US" dirty="0" smtClean="0"/>
          </a:p>
          <a:p>
            <a:pPr marL="139700" indent="0">
              <a:buNone/>
            </a:pPr>
            <a:endParaRPr lang="en-US" dirty="0" smtClean="0"/>
          </a:p>
          <a:p>
            <a:pPr marL="139700" indent="0">
              <a:buNone/>
            </a:pPr>
            <a:endParaRPr lang="en-US" dirty="0" smtClean="0"/>
          </a:p>
        </p:txBody>
      </p:sp>
    </p:spTree>
    <p:extLst>
      <p:ext uri="{BB962C8B-B14F-4D97-AF65-F5344CB8AC3E}">
        <p14:creationId xmlns:p14="http://schemas.microsoft.com/office/powerpoint/2010/main" val="46304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 are multiple</a:t>
            </a:r>
            <a:r>
              <a:rPr lang="en-US" baseline="0" dirty="0" smtClean="0"/>
              <a:t> methods organizations should use when notifying the public. </a:t>
            </a:r>
            <a:r>
              <a:rPr lang="en-US" dirty="0" smtClean="0"/>
              <a:t>Organizations should ensure they: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Make program information available to the public—this is by announcing program availability through their yearly public</a:t>
            </a:r>
            <a:r>
              <a:rPr lang="en-US" baseline="0" dirty="0" smtClean="0"/>
              <a:t> release statement, or by conducting outreach to </a:t>
            </a:r>
            <a:r>
              <a:rPr lang="en-US" dirty="0" smtClean="0"/>
              <a:t>inform</a:t>
            </a:r>
            <a:r>
              <a:rPr lang="en-US" baseline="0" dirty="0" smtClean="0"/>
              <a:t> potentially eligible applications about the program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Organizations should convey a message of equal opportunity in all pictures and other graphics when providing program information.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Organizations must also provide information in alternative formats available for those with disabilities. Often, there are public libraries or people in the community who can provide this service for free.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CACFP participating</a:t>
            </a:r>
            <a:r>
              <a:rPr lang="en-US" baseline="0" dirty="0" smtClean="0"/>
              <a:t> organizations must include the </a:t>
            </a:r>
            <a:r>
              <a:rPr lang="en-US" dirty="0" smtClean="0"/>
              <a:t>non-discrimination </a:t>
            </a:r>
            <a:r>
              <a:rPr lang="en-US" baseline="0" dirty="0" smtClean="0"/>
              <a:t>statement on all informational material provided to the public. We’ll review a list of materials later in this training.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as mentioned earlier in the training, organizations must prominently display the “And Justice for All” poster. Programs serving children are also required to display the “Building for the Future” poster, which can also be found in the Download Forms section of CHAAMPS.</a:t>
            </a:r>
            <a:endParaRPr lang="en-US" dirty="0" smtClean="0"/>
          </a:p>
          <a:p>
            <a:pPr marL="139700" indent="0">
              <a:buNone/>
            </a:pPr>
            <a:endParaRPr lang="en-US" dirty="0" smtClean="0"/>
          </a:p>
        </p:txBody>
      </p:sp>
    </p:spTree>
    <p:extLst>
      <p:ext uri="{BB962C8B-B14F-4D97-AF65-F5344CB8AC3E}">
        <p14:creationId xmlns:p14="http://schemas.microsoft.com/office/powerpoint/2010/main" val="416715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most recent non-discrimination statement was updated</a:t>
            </a:r>
            <a:r>
              <a:rPr lang="en-US" baseline="0" dirty="0" smtClean="0"/>
              <a:t> in November 2015. All materials mentioning the CACFP must include this statement</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Examples of Informational Materials include anything related to the CACFP. This includes menus, enrollment forms, employee handbooks, brochures,</a:t>
            </a:r>
            <a:r>
              <a:rPr lang="en-US" baseline="0" dirty="0" smtClean="0"/>
              <a:t> parent/student handbook, newsletters, flyers, print or broadcast advertisement, and websites. </a:t>
            </a:r>
            <a:r>
              <a:rPr lang="en-US" dirty="0" smtClean="0"/>
              <a:t>If the CACFP is mentioned in any way on your website, the non-discrimination statement should be included on your website.</a:t>
            </a:r>
            <a:r>
              <a:rPr lang="en-US" baseline="0" dirty="0" smtClean="0"/>
              <a:t> </a:t>
            </a:r>
          </a:p>
          <a:p>
            <a:pPr marL="139700" indent="0">
              <a:buNone/>
            </a:pPr>
            <a:endParaRPr lang="en-US" dirty="0"/>
          </a:p>
        </p:txBody>
      </p:sp>
    </p:spTree>
    <p:extLst>
      <p:ext uri="{BB962C8B-B14F-4D97-AF65-F5344CB8AC3E}">
        <p14:creationId xmlns:p14="http://schemas.microsoft.com/office/powerpoint/2010/main" val="545057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most recent non-discrimination statement was updated</a:t>
            </a:r>
            <a:r>
              <a:rPr lang="en-US" baseline="0" dirty="0" smtClean="0"/>
              <a:t> in November 2015. All materials mentioning the CACFP must include this statement</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languages please visit </a:t>
            </a:r>
            <a:r>
              <a:rPr lang="en-US" dirty="0" smtClean="0">
                <a:hlinkClick r:id="rId3"/>
              </a:rPr>
              <a:t>https://www.fns.usda.gov/cr/fns-nondiscrimination-statement</a:t>
            </a:r>
            <a:endParaRPr lang="en-US" dirty="0" smtClean="0"/>
          </a:p>
          <a:p>
            <a:endParaRPr lang="en-US" dirty="0" smtClean="0"/>
          </a:p>
          <a:p>
            <a:pPr marL="139700" indent="0">
              <a:buNone/>
            </a:pPr>
            <a:endParaRPr lang="en-US" dirty="0"/>
          </a:p>
        </p:txBody>
      </p:sp>
    </p:spTree>
    <p:extLst>
      <p:ext uri="{BB962C8B-B14F-4D97-AF65-F5344CB8AC3E}">
        <p14:creationId xmlns:p14="http://schemas.microsoft.com/office/powerpoint/2010/main" val="1881764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If the material or document is too</a:t>
            </a:r>
            <a:r>
              <a:rPr lang="en-US" baseline="0" dirty="0" smtClean="0"/>
              <a:t> small to fit the full statement from the previous slide, the material MUST include the statement that reads “This institution is an equal opportunity provider and employer”</a:t>
            </a:r>
          </a:p>
          <a:p>
            <a:endParaRPr lang="en-US" baseline="0" dirty="0" smtClean="0"/>
          </a:p>
          <a:p>
            <a:pPr marL="139700" indent="0">
              <a:buNone/>
            </a:pPr>
            <a:r>
              <a:rPr lang="en-US" dirty="0" smtClean="0"/>
              <a:t>Sponsors</a:t>
            </a:r>
            <a:r>
              <a:rPr lang="en-US" baseline="0" dirty="0" smtClean="0"/>
              <a:t> CANNOT use the name of the sponsor in place of the words “this institution” in the short non-discrimination statement. The statement must read exactly as stated “This institution is an equal opportunity provider and employer.”</a:t>
            </a:r>
          </a:p>
          <a:p>
            <a:pPr marL="139700" indent="0">
              <a:buNone/>
            </a:pPr>
            <a:endParaRPr lang="en-US" baseline="0" dirty="0" smtClean="0"/>
          </a:p>
          <a:p>
            <a:pPr marL="139700" indent="0">
              <a:buNone/>
            </a:pPr>
            <a:r>
              <a:rPr lang="en-US" baseline="0" dirty="0" smtClean="0"/>
              <a:t>The statement must be on the front page, unless the document goes to the back of the page.</a:t>
            </a:r>
            <a:endParaRPr lang="en-US" dirty="0" smtClean="0"/>
          </a:p>
          <a:p>
            <a:endParaRPr lang="en-US" dirty="0" smtClean="0"/>
          </a:p>
          <a:p>
            <a:pPr marL="139700" indent="0">
              <a:buNone/>
            </a:pPr>
            <a:endParaRPr lang="en-US" dirty="0"/>
          </a:p>
        </p:txBody>
      </p:sp>
    </p:spTree>
    <p:extLst>
      <p:ext uri="{BB962C8B-B14F-4D97-AF65-F5344CB8AC3E}">
        <p14:creationId xmlns:p14="http://schemas.microsoft.com/office/powerpoint/2010/main" val="3597411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green And Justice for All poster is the most up-to-date version of the poster—the one with the picture of the USDA building on it. The green And Justice for All Poster with the Statue of Liberty on it is now out of date as of September 2019. Each CACFP participating organization is required to have this And Justice for All poster posted in a </a:t>
            </a:r>
            <a:r>
              <a:rPr lang="en-US" b="1" baseline="0" dirty="0" smtClean="0"/>
              <a:t>prominent public location </a:t>
            </a:r>
            <a:r>
              <a:rPr lang="en-US" b="0" baseline="0" dirty="0" smtClean="0"/>
              <a:t>for all to view</a:t>
            </a:r>
            <a:r>
              <a:rPr lang="en-US" baseline="0" dirty="0" smtClean="0"/>
              <a:t>,</a:t>
            </a:r>
            <a:r>
              <a:rPr lang="en-US" b="1" dirty="0" smtClean="0"/>
              <a:t> </a:t>
            </a:r>
            <a:r>
              <a:rPr lang="en-US" dirty="0" smtClean="0"/>
              <a:t>such as a lobby, cafeteria or as a best practice, both.</a:t>
            </a:r>
            <a:r>
              <a:rPr lang="en-US" baseline="0" dirty="0" smtClean="0"/>
              <a:t> If your organization has a different And Justice for All poster, the green poster with the USDA building image can be found in the Download Forms section of CHAAMPS, or you can send a request to the Department of Health by emailing the CACFP mailbox at cacfp@vdh.Virginia.gov</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139700" indent="0">
              <a:buNone/>
            </a:pPr>
            <a:endParaRPr lang="en-US" dirty="0"/>
          </a:p>
        </p:txBody>
      </p:sp>
    </p:spTree>
    <p:extLst>
      <p:ext uri="{BB962C8B-B14F-4D97-AF65-F5344CB8AC3E}">
        <p14:creationId xmlns:p14="http://schemas.microsoft.com/office/powerpoint/2010/main" val="556289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The next component of civil rights compliance</a:t>
            </a:r>
            <a:r>
              <a:rPr lang="en-US" sz="1200" baseline="0" dirty="0" smtClean="0"/>
              <a:t> is outreach and education, which closely aligns with public notification. </a:t>
            </a:r>
            <a:endParaRPr dirty="0"/>
          </a:p>
        </p:txBody>
      </p:sp>
    </p:spTree>
    <p:extLst>
      <p:ext uri="{BB962C8B-B14F-4D97-AF65-F5344CB8AC3E}">
        <p14:creationId xmlns:p14="http://schemas.microsoft.com/office/powerpoint/2010/main" val="413839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In this training we will discuss the definition</a:t>
            </a:r>
            <a:r>
              <a:rPr lang="en-US" baseline="0" dirty="0" smtClean="0"/>
              <a:t> of discrimination and the components of civil rights compliance. </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This</a:t>
            </a:r>
            <a:r>
              <a:rPr lang="en-US" baseline="0" dirty="0" smtClean="0"/>
              <a:t> training will help you demonstrate knowledge of Civil Rights requirements for the CACFP, it will help you develop and implement policies and procedures to ensure compliance with all USDA Civil Rights requirements, and it will ensure that the benefits of CACFP are made available to all eligible participants in a non-discriminatory manner.</a:t>
            </a:r>
          </a:p>
          <a:p>
            <a:pPr marL="139700" indent="0">
              <a:buNone/>
            </a:pPr>
            <a:endParaRPr lang="en-US" dirty="0"/>
          </a:p>
        </p:txBody>
      </p:sp>
    </p:spTree>
    <p:extLst>
      <p:ext uri="{BB962C8B-B14F-4D97-AF65-F5344CB8AC3E}">
        <p14:creationId xmlns:p14="http://schemas.microsoft.com/office/powerpoint/2010/main" val="3975366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outreach and education is to reach as many potential participants as possible and to ensure program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Additionally, organizations</a:t>
            </a:r>
            <a:r>
              <a:rPr lang="en-US" baseline="0" dirty="0" smtClean="0"/>
              <a:t> should ensure they are representing all members of the community, especially under-represented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mentioned earlier, organizations must include the required nondiscrimination statement on all CACFP materials, and, when using graphics, reflect diversity and inclusion.</a:t>
            </a:r>
            <a:endParaRPr lang="en-US" dirty="0" smtClean="0"/>
          </a:p>
          <a:p>
            <a:endParaRPr lang="en-US" dirty="0" smtClean="0"/>
          </a:p>
          <a:p>
            <a:pPr marL="139700" indent="0">
              <a:buNone/>
            </a:pPr>
            <a:endParaRPr lang="en-US" dirty="0" smtClean="0"/>
          </a:p>
        </p:txBody>
      </p:sp>
    </p:spTree>
    <p:extLst>
      <p:ext uri="{BB962C8B-B14F-4D97-AF65-F5344CB8AC3E}">
        <p14:creationId xmlns:p14="http://schemas.microsoft.com/office/powerpoint/2010/main" val="4125656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The next component of civil rights compliance is providing reasonable</a:t>
            </a:r>
            <a:r>
              <a:rPr lang="en-US" sz="1200" baseline="0" dirty="0" smtClean="0"/>
              <a:t> accommodations. </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45667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As part of civil rights compliance, CACFP participating organizations are required to provide reasonable accommodations for persons with disabilities.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Organizations must provide facilities for participants with disabilities. For example, having accessible entrances and exits, or making alternative arrangements for service</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Additionally, organizations must provide appropriate information in alternative formats for persons with disabilities. For example, braille program materials—resources for this might be available from local organizations in your area, including your local library</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And</a:t>
            </a:r>
            <a:r>
              <a:rPr lang="en-US" sz="1200" baseline="0" dirty="0" smtClean="0"/>
              <a:t> lastly, organizations must also provide food substitutions for participants with disabilities when documented in writing by a licensed physician. </a:t>
            </a:r>
            <a:r>
              <a:rPr lang="en-US" sz="1200" dirty="0" smtClean="0"/>
              <a:t>The Medical Statement from the licensed physician must be kept on file,</a:t>
            </a:r>
            <a:r>
              <a:rPr lang="en-US" sz="1200" baseline="0" dirty="0" smtClean="0"/>
              <a:t> and documentation should include appropriate food alternatives for the participant. For more information on the Special Dietary Prescription Form, please see the Virginia Department of Health’s recordkeeping training presentation.</a:t>
            </a:r>
          </a:p>
        </p:txBody>
      </p:sp>
    </p:spTree>
    <p:extLst>
      <p:ext uri="{BB962C8B-B14F-4D97-AF65-F5344CB8AC3E}">
        <p14:creationId xmlns:p14="http://schemas.microsoft.com/office/powerpoint/2010/main" val="1933938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The Americans with Disabilities</a:t>
            </a:r>
            <a:r>
              <a:rPr lang="en-US" sz="1200" baseline="0" dirty="0" smtClean="0"/>
              <a:t> Act of 2008, or the ADA, defines a person with a disability as a person who has a physical or mental impairment that substantially limits one or more </a:t>
            </a:r>
            <a:r>
              <a:rPr lang="en-US" sz="1200" u="sng" baseline="0" dirty="0" smtClean="0"/>
              <a:t>major life activities</a:t>
            </a:r>
            <a:r>
              <a:rPr lang="en-US" sz="1200" baseline="0" dirty="0" smtClean="0"/>
              <a:t>, has record of such an impairment, or is regarded as having such an impairment.</a:t>
            </a:r>
            <a:endParaRPr lang="en-US" sz="1200" dirty="0" smtClean="0"/>
          </a:p>
          <a:p>
            <a:pPr marL="628650" marR="0" lvl="2" indent="-171450" algn="l" defTabSz="914400" rtl="0" eaLnBrk="1" fontAlgn="auto" latinLnBrk="0" hangingPunct="1">
              <a:lnSpc>
                <a:spcPct val="100000"/>
              </a:lnSpc>
              <a:spcBef>
                <a:spcPts val="0"/>
              </a:spcBef>
              <a:spcAft>
                <a:spcPts val="0"/>
              </a:spcAft>
              <a:buClrTx/>
              <a:buSzTx/>
              <a:tabLst/>
              <a:defRPr/>
            </a:pPr>
            <a:r>
              <a:rPr lang="en-US" sz="1200" dirty="0" smtClean="0"/>
              <a:t>Major life activities means function such</a:t>
            </a:r>
            <a:r>
              <a:rPr lang="en-US" sz="1200" baseline="0" dirty="0" smtClean="0"/>
              <a:t> as caring for one’s self, performing manual tasks, walking, seeing, hearing, speaking, breathing, learning and working.</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Examples of impairment /conditions include, but are not limited to:  Orthopedic/visual/speech/hearing impairments, cerebral palsy, heart condition, food anaphylaxis, mental retardation, emotional illness, drug addiction/alcoholism, HIV, autism, traumatic brain injury,</a:t>
            </a:r>
            <a:r>
              <a:rPr lang="en-US" sz="1200" baseline="0" dirty="0" smtClean="0"/>
              <a:t> </a:t>
            </a:r>
            <a:r>
              <a:rPr lang="en-US" sz="1200" dirty="0" smtClean="0"/>
              <a:t>epilepsy, muscular dystrophy, multiple sclerosis, cancer, specific learning disabilities, and</a:t>
            </a:r>
            <a:r>
              <a:rPr lang="en-US" sz="1200" baseline="0" dirty="0" smtClean="0"/>
              <a:t> diabetes</a:t>
            </a:r>
            <a:endParaRPr lang="en-US" sz="1200" dirty="0" smtClean="0"/>
          </a:p>
          <a:p>
            <a:pPr marL="139700" indent="0">
              <a:buNone/>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USDA recently released a memo reminding CACFP participating organizations to not question a participant’s disability, as the ADA very broadly defines “disability.”</a:t>
            </a:r>
            <a:endParaRPr lang="en-US" sz="1200" dirty="0" smtClean="0"/>
          </a:p>
        </p:txBody>
      </p:sp>
    </p:spTree>
    <p:extLst>
      <p:ext uri="{BB962C8B-B14F-4D97-AF65-F5344CB8AC3E}">
        <p14:creationId xmlns:p14="http://schemas.microsoft.com/office/powerpoint/2010/main" val="42186951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Programs serving children are also required to display the “Building for the Future” poster, which can also be found in the Download Forms section of CHAAMPS. The flyer in CHAAMPS is a Word document, and allows for the organization to list contact information at the bottom. The poster on the right can also be displayed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Please note</a:t>
            </a:r>
            <a:r>
              <a:rPr lang="en-US" b="0" baseline="0" dirty="0" smtClean="0"/>
              <a:t> that </a:t>
            </a:r>
            <a:r>
              <a:rPr lang="en-US" b="0" dirty="0" smtClean="0"/>
              <a:t>Adult</a:t>
            </a:r>
            <a:r>
              <a:rPr lang="en-US" b="0" baseline="0" dirty="0" smtClean="0"/>
              <a:t> Day Care Centers do not have to display the “Building for the Future” poster. </a:t>
            </a:r>
            <a:endParaRPr lang="en-US"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CACFP participating organization is required to have this posted in a </a:t>
            </a:r>
            <a:r>
              <a:rPr lang="en-US" b="1" baseline="0" dirty="0" smtClean="0"/>
              <a:t>prominent public location</a:t>
            </a:r>
            <a:r>
              <a:rPr lang="en-US" baseline="0" dirty="0" smtClean="0"/>
              <a:t>,</a:t>
            </a:r>
            <a:r>
              <a:rPr lang="en-US" b="1" dirty="0" smtClean="0"/>
              <a:t> </a:t>
            </a:r>
            <a:r>
              <a:rPr lang="en-US" dirty="0" smtClean="0"/>
              <a:t>such as a lobby, cafeteria or as a best practice, both.</a:t>
            </a:r>
            <a:r>
              <a:rPr lang="en-US" baseline="0" dirty="0" smtClean="0"/>
              <a:t> For more information regarding the poster, please send a request to the Department of Health by emailing the CACFP mailbox at cacfp@vdh.Virginia.gov</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139700" indent="0">
              <a:buNone/>
            </a:pPr>
            <a:endParaRPr lang="en-US" dirty="0"/>
          </a:p>
        </p:txBody>
      </p:sp>
    </p:spTree>
    <p:extLst>
      <p:ext uri="{BB962C8B-B14F-4D97-AF65-F5344CB8AC3E}">
        <p14:creationId xmlns:p14="http://schemas.microsoft.com/office/powerpoint/2010/main" val="1451942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 indent="0">
              <a:buNone/>
            </a:pPr>
            <a:r>
              <a:rPr lang="en-US" sz="1200" dirty="0" smtClean="0"/>
              <a:t>A person with Limited</a:t>
            </a:r>
            <a:r>
              <a:rPr lang="en-US" sz="1200" baseline="0" dirty="0" smtClean="0"/>
              <a:t> English Proficiency, or LEP, is defined as </a:t>
            </a:r>
            <a:r>
              <a:rPr lang="en-US" sz="1200" dirty="0" smtClean="0"/>
              <a:t>someone who does not speak English as their primary language and has a limited ability to read, speak, write, or understand English</a:t>
            </a:r>
          </a:p>
          <a:p>
            <a:pPr marL="45720" indent="0">
              <a:buNone/>
            </a:pPr>
            <a:endParaRPr lang="en-US" sz="1200" dirty="0" smtClean="0"/>
          </a:p>
          <a:p>
            <a:pPr marL="45720" marR="0" lvl="0" indent="0" algn="l" defTabSz="914400" rtl="0" eaLnBrk="1" fontAlgn="auto" latinLnBrk="0" hangingPunct="1">
              <a:lnSpc>
                <a:spcPct val="100000"/>
              </a:lnSpc>
              <a:spcBef>
                <a:spcPts val="0"/>
              </a:spcBef>
              <a:spcAft>
                <a:spcPts val="0"/>
              </a:spcAft>
              <a:buClrTx/>
              <a:buSzTx/>
              <a:buFontTx/>
              <a:buNone/>
              <a:tabLst/>
              <a:defRPr/>
            </a:pPr>
            <a:r>
              <a:rPr lang="en-US" dirty="0" smtClean="0"/>
              <a:t>Recipients of federal financial assistance (such as CACFP participating organizations) have an obligation to reduce language barriers that can preclude meaningful access by LEP persons to important benefits, programs, information, and services. </a:t>
            </a:r>
            <a:endParaRPr lang="en-US" sz="1200" dirty="0" smtClean="0"/>
          </a:p>
          <a:p>
            <a:pPr marL="45720" indent="0">
              <a:buNone/>
            </a:pPr>
            <a:endParaRPr lang="en-US" sz="1200" dirty="0" smtClean="0"/>
          </a:p>
          <a:p>
            <a:pPr>
              <a:buFont typeface="Wingdings" panose="05000000000000000000" pitchFamily="2" charset="2"/>
              <a:buChar char="Ø"/>
            </a:pPr>
            <a:r>
              <a:rPr lang="en-US" sz="1200" dirty="0" smtClean="0"/>
              <a:t>Upon request, organizations should make available to the public, participants, and potential participants information about program eligibility, benefits, services, and procedures for filing a complaint, in English and/or in the appropriate translation</a:t>
            </a:r>
          </a:p>
          <a:p>
            <a:pPr>
              <a:buFont typeface="Wingdings" panose="05000000000000000000" pitchFamily="2" charset="2"/>
              <a:buChar char="Ø"/>
            </a:pPr>
            <a:r>
              <a:rPr lang="en-US" sz="1200" dirty="0" smtClean="0"/>
              <a:t>If needed, organizations must use alternative means of communication as required. Examples of this include Braille, large print, or audiotape.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For individuals</a:t>
            </a:r>
            <a:r>
              <a:rPr lang="en-US" sz="1200" baseline="0" dirty="0" smtClean="0"/>
              <a:t> with limited English Proficiency, sponsors should make available all CACFP documentation in the appropriate translation upon request.</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The Limited English Proficiency division of USDA </a:t>
            </a:r>
            <a:r>
              <a:rPr lang="en-US" sz="1200" b="0" i="0" u="none" strike="noStrike" kern="1200" cap="none" dirty="0" smtClean="0">
                <a:solidFill>
                  <a:schemeClr val="tx1"/>
                </a:solidFill>
                <a:effectLst/>
                <a:latin typeface="Arial"/>
                <a:ea typeface="Arial"/>
                <a:cs typeface="Arial"/>
                <a:sym typeface="Arial"/>
              </a:rPr>
              <a:t>promotes a positive and cooperative understanding of the importance of language access to federally assisted programs. Please visit LEP.gov for more information.</a:t>
            </a: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p:txBody>
      </p:sp>
    </p:spTree>
    <p:extLst>
      <p:ext uri="{BB962C8B-B14F-4D97-AF65-F5344CB8AC3E}">
        <p14:creationId xmlns:p14="http://schemas.microsoft.com/office/powerpoint/2010/main" val="2966402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The fourth component</a:t>
            </a:r>
            <a:r>
              <a:rPr lang="en-US" sz="1200" baseline="0" dirty="0" smtClean="0"/>
              <a:t> of civil rights compliance is Customer Service. </a:t>
            </a:r>
            <a:endParaRPr dirty="0"/>
          </a:p>
        </p:txBody>
      </p:sp>
    </p:spTree>
    <p:extLst>
      <p:ext uri="{BB962C8B-B14F-4D97-AF65-F5344CB8AC3E}">
        <p14:creationId xmlns:p14="http://schemas.microsoft.com/office/powerpoint/2010/main" val="1483778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lnSpc>
                <a:spcPct val="90000"/>
              </a:lnSpc>
              <a:buClr>
                <a:schemeClr val="tx1"/>
              </a:buClr>
              <a:buFont typeface="Wingdings" pitchFamily="2" charset="2"/>
              <a:buNone/>
            </a:pPr>
            <a:r>
              <a:rPr lang="en-US" sz="2400" dirty="0" smtClean="0"/>
              <a:t>To operate the CACFP in compliance with Civil Rights, all participants</a:t>
            </a:r>
            <a:r>
              <a:rPr lang="en-US" sz="2400" baseline="0" dirty="0" smtClean="0"/>
              <a:t> must be allowed equal opportunities to participate in the CACFP regardless of race, color, national origin, sex, age, or disability.</a:t>
            </a:r>
          </a:p>
          <a:p>
            <a:pPr algn="l">
              <a:lnSpc>
                <a:spcPct val="90000"/>
              </a:lnSpc>
              <a:buClr>
                <a:schemeClr val="tx1"/>
              </a:buClr>
              <a:buFont typeface="Wingdings" pitchFamily="2" charset="2"/>
              <a:buNone/>
            </a:pPr>
            <a:endParaRPr lang="en-US" sz="2400" baseline="0" dirty="0" smtClean="0"/>
          </a:p>
          <a:p>
            <a:pPr algn="l">
              <a:lnSpc>
                <a:spcPct val="90000"/>
              </a:lnSpc>
              <a:buClr>
                <a:schemeClr val="tx1"/>
              </a:buClr>
              <a:buFont typeface="Wingdings" pitchFamily="2" charset="2"/>
              <a:buNone/>
            </a:pPr>
            <a:r>
              <a:rPr lang="en-US" sz="2400" baseline="0" dirty="0" smtClean="0"/>
              <a:t>Additionally, all participants must be treated in the same manner. Examples of this include seating arrangements, serving lines, services and facilities, assignment of eating periods, and methods of selection for application approval processes.</a:t>
            </a:r>
            <a:endParaRPr lang="en-US" sz="20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dirty="0" smtClean="0"/>
          </a:p>
          <a:p>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4447150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defRPr/>
            </a:pPr>
            <a:r>
              <a:rPr lang="en-US" sz="2600" dirty="0" smtClean="0"/>
              <a:t>The next component of Civil Rights compliance</a:t>
            </a:r>
            <a:r>
              <a:rPr lang="en-US" sz="2600" baseline="0" dirty="0" smtClean="0"/>
              <a:t> is conflict resolution.</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p:txBody>
      </p:sp>
    </p:spTree>
    <p:extLst>
      <p:ext uri="{BB962C8B-B14F-4D97-AF65-F5344CB8AC3E}">
        <p14:creationId xmlns:p14="http://schemas.microsoft.com/office/powerpoint/2010/main" val="15499638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USDA recommends using an Alternative Dispute</a:t>
            </a:r>
            <a:r>
              <a:rPr lang="en-US" sz="1200" baseline="0" dirty="0" smtClean="0"/>
              <a:t> Resolution program for conflict resolution, by using a neutral third party to informally resolve complaints of discrimination. Various techniques include fact finding, mediation, peer panels, and facilitation.</a:t>
            </a:r>
            <a:endParaRPr lang="en-US" sz="120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p:txBody>
      </p:sp>
    </p:spTree>
    <p:extLst>
      <p:ext uri="{BB962C8B-B14F-4D97-AF65-F5344CB8AC3E}">
        <p14:creationId xmlns:p14="http://schemas.microsoft.com/office/powerpoint/2010/main" val="231583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What are civil rights?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Civil rights are the rights of individuals to receive equal treatment and to be free from unfair treatment of discrimination.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These rights are guaranteed to all US citizens by the 13</a:t>
            </a:r>
            <a:r>
              <a:rPr kumimoji="0" lang="en-US" sz="1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and 14</a:t>
            </a:r>
            <a:r>
              <a:rPr kumimoji="0" lang="en-US" sz="1200" b="0" i="0" u="none" strike="noStrike" kern="1200" cap="none" spc="0" normalizeH="0" baseline="30000" noProof="0" dirty="0" smtClean="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amendments to the Constitution and by multiple Acts of Congress.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63527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defRPr/>
            </a:pPr>
            <a:r>
              <a:rPr lang="en-US" sz="2600" dirty="0" smtClean="0"/>
              <a:t>The sixth component of Civil Rights compliance</a:t>
            </a:r>
            <a:r>
              <a:rPr lang="en-US" sz="2600" baseline="0" dirty="0" smtClean="0"/>
              <a:t> is complaint procedure.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p:txBody>
      </p:sp>
    </p:spTree>
    <p:extLst>
      <p:ext uri="{BB962C8B-B14F-4D97-AF65-F5344CB8AC3E}">
        <p14:creationId xmlns:p14="http://schemas.microsoft.com/office/powerpoint/2010/main" val="2612568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Each CACFP participating institution is required to develop and implement a Civil Rights Complaint</a:t>
            </a:r>
            <a:r>
              <a:rPr lang="en-US" baseline="0" dirty="0" smtClean="0"/>
              <a:t> Procedure for handling any discrimination that is received.</a:t>
            </a:r>
          </a:p>
          <a:p>
            <a:endParaRPr lang="en-US" baseline="0" dirty="0" smtClean="0"/>
          </a:p>
          <a:p>
            <a:pPr marL="139700" indent="0">
              <a:buNone/>
            </a:pPr>
            <a:r>
              <a:rPr lang="en-US" baseline="0" dirty="0" smtClean="0"/>
              <a:t>Within the full USDA Civil Rights statement, there is a link to the online fillable complaint form.</a:t>
            </a:r>
            <a:endParaRPr lang="en-US" dirty="0" smtClean="0"/>
          </a:p>
          <a:p>
            <a:pPr>
              <a:buFont typeface="Arial" pitchFamily="34" charset="0"/>
              <a:buNone/>
            </a:pPr>
            <a:endParaRPr lang="en-US" baseline="0" dirty="0" smtClean="0"/>
          </a:p>
          <a:p>
            <a:pPr>
              <a:buFont typeface="Arial" pitchFamily="34" charset="0"/>
              <a:buNone/>
            </a:pPr>
            <a:r>
              <a:rPr lang="en-US" baseline="0" dirty="0" smtClean="0"/>
              <a:t>Complaints do NOT have to be in writing. They can be made verbally as well.  </a:t>
            </a:r>
          </a:p>
          <a:p>
            <a:pPr>
              <a:buFont typeface="Arial" pitchFamily="34" charset="0"/>
              <a:buNone/>
            </a:pPr>
            <a:endParaRPr lang="en-US" baseline="0" dirty="0" smtClean="0"/>
          </a:p>
          <a:p>
            <a:pPr>
              <a:buFont typeface="Arial" pitchFamily="34" charset="0"/>
              <a:buNone/>
            </a:pPr>
            <a:r>
              <a:rPr lang="en-US" baseline="0" dirty="0" smtClean="0"/>
              <a:t>If the form is returned to the sponsor, the sponsor is required to forward the form to the USDA within 3 working days.</a:t>
            </a:r>
            <a:endParaRPr lang="en-US" dirty="0" smtClean="0"/>
          </a:p>
          <a:p>
            <a:endParaRPr lang="en-US" dirty="0" smtClean="0"/>
          </a:p>
          <a:p>
            <a:pPr marL="139700" indent="0">
              <a:buNone/>
            </a:pPr>
            <a:r>
              <a:rPr lang="en-US" dirty="0" smtClean="0"/>
              <a:t>As mentioned, the Civil</a:t>
            </a:r>
            <a:r>
              <a:rPr lang="en-US" baseline="0" dirty="0" smtClean="0"/>
              <a:t> Rights Complaint Form can be found linked to the full USDA Civil Rights statement. Your organization can also print a few forms to have them on Site. Either way, the form must be readily available at all sites.</a:t>
            </a:r>
          </a:p>
          <a:p>
            <a:pPr marL="139700" indent="0">
              <a:buNone/>
            </a:pPr>
            <a:endParaRPr lang="en-US" baseline="0" dirty="0" smtClean="0"/>
          </a:p>
          <a:p>
            <a:pPr marL="139700" indent="0">
              <a:buNone/>
            </a:pPr>
            <a:r>
              <a:rPr lang="en-US" baseline="0" dirty="0" smtClean="0"/>
              <a:t>If a complainant needs assistance with filing a complaint, or needs reasonable accommodations, sponsors must make every effort to assist</a:t>
            </a:r>
          </a:p>
          <a:p>
            <a:endParaRPr lang="en-US" dirty="0" smtClean="0"/>
          </a:p>
          <a:p>
            <a:pPr marL="139700" indent="0">
              <a:buNone/>
            </a:pPr>
            <a:r>
              <a:rPr lang="en-US" dirty="0" smtClean="0"/>
              <a:t>Disseminate</a:t>
            </a:r>
            <a:r>
              <a:rPr lang="en-US" baseline="0" dirty="0" smtClean="0"/>
              <a:t> a Civil Rights Complaint Form (http://www.ocio.usda.gov/sites/default/files/docs/2012/Complain_combined_6_8_12.pdf)</a:t>
            </a:r>
          </a:p>
          <a:p>
            <a:endParaRPr lang="en-US" dirty="0" smtClean="0"/>
          </a:p>
          <a:p>
            <a:endParaRPr lang="en-US" dirty="0" smtClean="0"/>
          </a:p>
          <a:p>
            <a:pPr marL="139700" indent="0">
              <a:buNone/>
            </a:pPr>
            <a:endParaRPr lang="en-US" dirty="0"/>
          </a:p>
        </p:txBody>
      </p:sp>
    </p:spTree>
    <p:extLst>
      <p:ext uri="{BB962C8B-B14F-4D97-AF65-F5344CB8AC3E}">
        <p14:creationId xmlns:p14="http://schemas.microsoft.com/office/powerpoint/2010/main" val="259563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no one way to discriminate, and discrimination can</a:t>
            </a:r>
            <a:r>
              <a:rPr lang="en-US" baseline="0" dirty="0" smtClean="0"/>
              <a:t> happen in various ways</a:t>
            </a:r>
            <a:r>
              <a:rPr lang="en-U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complaint of unequal treatment may be verbal, in writing, or even observed.</a:t>
            </a:r>
          </a:p>
          <a:p>
            <a:pPr marL="139700" indent="0">
              <a:buNone/>
            </a:pPr>
            <a:endParaRPr lang="en-US" dirty="0" smtClean="0"/>
          </a:p>
          <a:p>
            <a:pPr marL="139700" indent="0">
              <a:buNone/>
            </a:pPr>
            <a:endParaRPr lang="en-US" dirty="0"/>
          </a:p>
        </p:txBody>
      </p:sp>
    </p:spTree>
    <p:extLst>
      <p:ext uri="{BB962C8B-B14F-4D97-AF65-F5344CB8AC3E}">
        <p14:creationId xmlns:p14="http://schemas.microsoft.com/office/powerpoint/2010/main" val="1500652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Wingdings" panose="05000000000000000000" pitchFamily="2" charset="2"/>
              <a:buNone/>
            </a:pPr>
            <a:r>
              <a:rPr lang="en-US" sz="2600" dirty="0" smtClean="0"/>
              <a:t>Every</a:t>
            </a:r>
            <a:r>
              <a:rPr lang="en-US" sz="2600" baseline="0" dirty="0" smtClean="0"/>
              <a:t> CACFP participating institution must have a process in place to document and submit civil rights complaints. The process should include the positions responsible for each action item and the time frame for filing complaints.</a:t>
            </a:r>
            <a:endParaRPr lang="en-US" sz="2600" dirty="0" smtClean="0"/>
          </a:p>
          <a:p>
            <a:pPr>
              <a:buFont typeface="Wingdings" panose="05000000000000000000" pitchFamily="2" charset="2"/>
              <a:buNone/>
            </a:pPr>
            <a:endParaRPr lang="en-US" sz="2600" dirty="0" smtClean="0"/>
          </a:p>
          <a:p>
            <a:pPr>
              <a:buFont typeface="Wingdings" panose="05000000000000000000" pitchFamily="2" charset="2"/>
              <a:buChar char="Ø"/>
            </a:pPr>
            <a:r>
              <a:rPr lang="en-US" sz="2600" dirty="0" smtClean="0"/>
              <a:t>A complaint can be filed within </a:t>
            </a:r>
            <a:r>
              <a:rPr lang="en-US" sz="2600" u="sng" dirty="0" smtClean="0"/>
              <a:t>180 days </a:t>
            </a:r>
            <a:r>
              <a:rPr lang="en-US" sz="2600" dirty="0" smtClean="0"/>
              <a:t>of the alleged discriminatory action.</a:t>
            </a:r>
            <a:r>
              <a:rPr lang="en-US" sz="2600" baseline="0" dirty="0" smtClean="0"/>
              <a:t> </a:t>
            </a:r>
            <a:r>
              <a:rPr lang="en-US" sz="2600" dirty="0" smtClean="0"/>
              <a:t>A waiver of the 180 day filing deadline may be granted for the following reasons:</a:t>
            </a:r>
          </a:p>
          <a:p>
            <a:pPr lvl="1">
              <a:buNone/>
            </a:pPr>
            <a:r>
              <a:rPr lang="en-US" sz="2200" dirty="0" smtClean="0"/>
              <a:t>	</a:t>
            </a:r>
            <a:r>
              <a:rPr lang="en-US" sz="2600" dirty="0" smtClean="0"/>
              <a:t>(1) the discriminatory act could not reasonably be expected to be known within the 180-day period </a:t>
            </a:r>
          </a:p>
          <a:p>
            <a:pPr lvl="1">
              <a:buNone/>
            </a:pPr>
            <a:r>
              <a:rPr lang="en-US" sz="2600" dirty="0" smtClean="0"/>
              <a:t>	(2) illness or incapacitation </a:t>
            </a:r>
          </a:p>
          <a:p>
            <a:pPr lvl="1">
              <a:buNone/>
            </a:pPr>
            <a:r>
              <a:rPr lang="en-US" sz="2600" dirty="0" smtClean="0"/>
              <a:t>	(3) the same complaint was filed with another Federal, state, or local agency</a:t>
            </a:r>
          </a:p>
          <a:p>
            <a:pPr lvl="1">
              <a:buNone/>
            </a:pPr>
            <a:r>
              <a:rPr lang="en-US" sz="2600" dirty="0" smtClean="0"/>
              <a:t>	(4) any other basis determined by the Director of the Office of Adjudication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a:buFont typeface="Wingdings" panose="05000000000000000000" pitchFamily="2" charset="2"/>
              <a:buChar char="Ø"/>
            </a:pPr>
            <a:r>
              <a:rPr lang="en-US" sz="2600" dirty="0" smtClean="0"/>
              <a:t>All complaints must be documented in the Civil Rights Complaint Log</a:t>
            </a:r>
          </a:p>
          <a:p>
            <a:pPr>
              <a:buFont typeface="Wingdings" panose="05000000000000000000" pitchFamily="2" charset="2"/>
              <a:buChar char="Ø"/>
            </a:pPr>
            <a:endParaRPr lang="en-US" sz="2600" dirty="0" smtClean="0"/>
          </a:p>
          <a:p>
            <a:pPr>
              <a:buFont typeface="Wingdings" panose="05000000000000000000" pitchFamily="2" charset="2"/>
              <a:buChar char="Ø"/>
            </a:pPr>
            <a:r>
              <a:rPr lang="en-US" sz="2600" dirty="0" smtClean="0"/>
              <a:t>Then,</a:t>
            </a:r>
            <a:r>
              <a:rPr lang="en-US" sz="2600" baseline="0" dirty="0" smtClean="0"/>
              <a:t> the complaint must be submitted to USDA within 3 days.</a:t>
            </a:r>
            <a:endParaRPr lang="en-US" sz="26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Complaints</a:t>
            </a:r>
            <a:r>
              <a:rPr lang="en-US" sz="2800" baseline="0" dirty="0" smtClean="0"/>
              <a:t> can be sent to the following mail address, fax, or email. This information is included in the full USDA non-discrimination statement.</a:t>
            </a:r>
            <a:endParaRPr lang="en-US" sz="2800" dirty="0" smtClean="0"/>
          </a:p>
          <a:p>
            <a:pPr lvl="0">
              <a:buNone/>
            </a:pPr>
            <a:r>
              <a:rPr lang="en-US" sz="3200" dirty="0" smtClean="0"/>
              <a:t>To file a complaint of discrimination:</a:t>
            </a:r>
          </a:p>
          <a:p>
            <a:pPr marL="0" indent="0" fontAlgn="t">
              <a:buNone/>
            </a:pPr>
            <a:r>
              <a:rPr lang="en-US" sz="3200" dirty="0" smtClean="0"/>
              <a:t>(1)  </a:t>
            </a:r>
            <a:r>
              <a:rPr lang="en-US" sz="2800" dirty="0" smtClean="0"/>
              <a:t>mail: U.S. Department of Agriculture </a:t>
            </a:r>
          </a:p>
          <a:p>
            <a:pPr marL="0" indent="0" fontAlgn="t">
              <a:buNone/>
            </a:pPr>
            <a:r>
              <a:rPr lang="en-US" sz="2800" dirty="0" smtClean="0"/>
              <a:t>       Office of the Assistant Secretary for Civil Rights </a:t>
            </a:r>
          </a:p>
          <a:p>
            <a:pPr marL="0" indent="0" fontAlgn="t">
              <a:buNone/>
            </a:pPr>
            <a:r>
              <a:rPr lang="en-US" sz="2800" dirty="0" smtClean="0"/>
              <a:t>        1400 Independence Avenue, SW </a:t>
            </a:r>
          </a:p>
          <a:p>
            <a:pPr marL="0" indent="0" fontAlgn="t">
              <a:buNone/>
            </a:pPr>
            <a:r>
              <a:rPr lang="en-US" sz="2800" dirty="0" smtClean="0"/>
              <a:t>        Washington, D.C. 20250-9410; </a:t>
            </a:r>
          </a:p>
          <a:p>
            <a:pPr marL="0" indent="0" fontAlgn="t">
              <a:buNone/>
            </a:pPr>
            <a:r>
              <a:rPr lang="en-US" sz="2800" dirty="0" smtClean="0"/>
              <a:t>(2)   fax: (202) 690-7442; or </a:t>
            </a:r>
          </a:p>
          <a:p>
            <a:pPr marL="0" indent="0" fontAlgn="t">
              <a:buNone/>
            </a:pPr>
            <a:r>
              <a:rPr lang="en-US" sz="2800" dirty="0" smtClean="0"/>
              <a:t>(3)   email: program.intake@usda.gov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smtClean="0"/>
          </a:p>
        </p:txBody>
      </p:sp>
    </p:spTree>
    <p:extLst>
      <p:ext uri="{BB962C8B-B14F-4D97-AF65-F5344CB8AC3E}">
        <p14:creationId xmlns:p14="http://schemas.microsoft.com/office/powerpoint/2010/main" val="2048599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With regards to record retention, all Sponsors are required to maintain a CACFP Civil Rights Complaint Log on site. All complaints must</a:t>
            </a:r>
            <a:r>
              <a:rPr lang="en-US" sz="2800" baseline="0" dirty="0" smtClean="0"/>
              <a:t> be documented in the log. If there are no complaints for the year, sponsors should document that no complaints have been received in the log at the end of the year.</a:t>
            </a:r>
          </a:p>
          <a:p>
            <a:pPr>
              <a:buFont typeface="Wingdings" panose="05000000000000000000" pitchFamily="2" charset="2"/>
              <a:buChar char="Ø"/>
            </a:pPr>
            <a:r>
              <a:rPr lang="en-US" sz="2600" dirty="0" smtClean="0"/>
              <a:t> The</a:t>
            </a:r>
            <a:r>
              <a:rPr lang="en-US" sz="2600" baseline="0" dirty="0" smtClean="0"/>
              <a:t> l</a:t>
            </a:r>
            <a:r>
              <a:rPr lang="en-US" sz="2600" dirty="0" smtClean="0"/>
              <a:t>og must be dated and kept current for </a:t>
            </a:r>
            <a:r>
              <a:rPr lang="en-US" sz="2600" u="sng" dirty="0" smtClean="0"/>
              <a:t>3 years  </a:t>
            </a:r>
            <a:r>
              <a:rPr lang="en-US" sz="2600" u="none" dirty="0" smtClean="0"/>
              <a:t>plus</a:t>
            </a:r>
            <a:r>
              <a:rPr lang="en-US" sz="2600" dirty="0" smtClean="0"/>
              <a:t> the current year, even if no complaints have been received </a:t>
            </a:r>
          </a:p>
          <a:p>
            <a:pPr lvl="1">
              <a:buFont typeface="Wingdings" panose="05000000000000000000" pitchFamily="2" charset="2"/>
              <a:buChar char="Ø"/>
            </a:pPr>
            <a:r>
              <a:rPr lang="en-US" sz="2600" dirty="0" smtClean="0"/>
              <a:t>If no complaints have been received, sponsors should document “no complaints received” in the Log at the end of the fiscal year</a:t>
            </a:r>
          </a:p>
          <a:p>
            <a:endParaRPr lang="en-US" dirty="0" smtClean="0"/>
          </a:p>
          <a:p>
            <a:pPr marL="139700" indent="0">
              <a:buNone/>
            </a:pPr>
            <a:endParaRPr lang="en-US" dirty="0"/>
          </a:p>
        </p:txBody>
      </p:sp>
    </p:spTree>
    <p:extLst>
      <p:ext uri="{BB962C8B-B14F-4D97-AF65-F5344CB8AC3E}">
        <p14:creationId xmlns:p14="http://schemas.microsoft.com/office/powerpoint/2010/main" val="2765097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buNone/>
              <a:defRPr/>
            </a:pPr>
            <a:r>
              <a:rPr lang="en-US" sz="2600" dirty="0" smtClean="0"/>
              <a:t>The next</a:t>
            </a:r>
            <a:r>
              <a:rPr lang="en-US" sz="2600" baseline="0" dirty="0" smtClean="0"/>
              <a:t> </a:t>
            </a:r>
            <a:r>
              <a:rPr lang="en-US" sz="2600" dirty="0" smtClean="0"/>
              <a:t>component of Civil Rights compliance</a:t>
            </a:r>
            <a:r>
              <a:rPr lang="en-US" sz="2600" baseline="0" dirty="0" smtClean="0"/>
              <a:t> is racial and ethnic data collection</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dirty="0" smtClean="0"/>
          </a:p>
        </p:txBody>
      </p:sp>
    </p:spTree>
    <p:extLst>
      <p:ext uri="{BB962C8B-B14F-4D97-AF65-F5344CB8AC3E}">
        <p14:creationId xmlns:p14="http://schemas.microsoft.com/office/powerpoint/2010/main" val="3243978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sz="1100" dirty="0" smtClean="0"/>
              <a:t>Annually, Sponsors are required</a:t>
            </a:r>
            <a:r>
              <a:rPr lang="en-US" sz="1100" baseline="0" dirty="0" smtClean="0"/>
              <a:t> to collect the racial and ethnic data of their participants and maintain that data on file. Sponsors are required to compare this data with the racial and ethic data of the area from which is draws its participants. This is to ensure programs are effectively reaching all potentially eligible children, and determine where outreach may be needed.</a:t>
            </a:r>
          </a:p>
          <a:p>
            <a:pPr marL="139700" indent="0">
              <a:buNone/>
            </a:pPr>
            <a:endParaRPr lang="en-US" sz="1100" baseline="0" dirty="0" smtClean="0"/>
          </a:p>
          <a:p>
            <a:pPr marL="139700" indent="0">
              <a:buNone/>
            </a:pPr>
            <a:r>
              <a:rPr lang="en-US" sz="1100" baseline="0" dirty="0" smtClean="0"/>
              <a:t>During Administrative Reviews, the Virginia Department of Health confirms that this information is collected annually. Additionally, this information is currently required during the yearly recertification period in the Sponsor Application of CHAAMPS.</a:t>
            </a:r>
          </a:p>
          <a:p>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The Racial and Ethnic Data Collection Form can be found in the Download Forms section of CHAAMPS</a:t>
            </a:r>
            <a:endParaRPr lang="en-US" sz="1100" dirty="0" smtClean="0"/>
          </a:p>
          <a:p>
            <a:pPr marL="139700" indent="0">
              <a:buNone/>
            </a:pPr>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US" dirty="0" smtClean="0"/>
          </a:p>
          <a:p>
            <a:pPr marL="139700" indent="0">
              <a:buNone/>
            </a:pPr>
            <a:endParaRPr lang="en-US" dirty="0"/>
          </a:p>
        </p:txBody>
      </p:sp>
    </p:spTree>
    <p:extLst>
      <p:ext uri="{BB962C8B-B14F-4D97-AF65-F5344CB8AC3E}">
        <p14:creationId xmlns:p14="http://schemas.microsoft.com/office/powerpoint/2010/main" val="22885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Centers that participate in any FNS program like the CACFP, must have a system to collect the racial and ethnic data of its program participants in accordance with FNS policy. As</a:t>
            </a:r>
            <a:r>
              <a:rPr lang="en-US" baseline="0" dirty="0" smtClean="0"/>
              <a:t> stated earlier, t</a:t>
            </a:r>
            <a:r>
              <a:rPr lang="en-US" dirty="0" smtClean="0"/>
              <a:t>he data is used to determine how effectively these programs are at reaching potential eligible participants and to help identify areas where additional outreach is needed.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There are two distinct ethnic categories: Hispanic or Latino OR Not Hispanic or Latino.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There are six racial categories: American Indian or Alaskan Native, Asian, Black or African American, Native Hawaiian or Other Pacific Islander, and White.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t>Definitions</a:t>
            </a:r>
            <a:r>
              <a:rPr lang="en-US" sz="1200" baseline="0" dirty="0" smtClean="0"/>
              <a:t> of racial categories include: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American Indian or Alaskan Native- </a:t>
            </a:r>
            <a:r>
              <a:rPr lang="en-US" sz="1200" dirty="0" smtClean="0"/>
              <a:t>A person having origins in any of the original peoples of North America (including Central America), and maintains tribal affiliation or community attachment.</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Asian-</a:t>
            </a:r>
            <a:r>
              <a:rPr lang="en-US" sz="1200" dirty="0" smtClean="0"/>
              <a:t>A person having origins in any of the peoples of the Far East, Southeast Asia, or the Indian subcontinent, including, Cambodia, China, India, Japan, Korea, Malaysia, Pakistan, the Philippine Islands, Thailand, and Vietnam.</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Black or African American –</a:t>
            </a:r>
            <a:r>
              <a:rPr lang="en-US" sz="1200" dirty="0" smtClean="0"/>
              <a:t>A</a:t>
            </a:r>
            <a:r>
              <a:rPr lang="en-US" sz="1200" b="1" dirty="0" smtClean="0"/>
              <a:t> </a:t>
            </a:r>
            <a:r>
              <a:rPr lang="en-US" sz="1200" dirty="0" smtClean="0"/>
              <a:t>person having origins in any of the black racial groups of Africa.</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Native Hawaiian or Other Pacific Islander- </a:t>
            </a:r>
            <a:r>
              <a:rPr lang="en-US" sz="1200" dirty="0" smtClean="0"/>
              <a:t>A person having origins in any of the original peoples of Hawaii, Guam, Samoa, or other Pacific Islands.</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t>White</a:t>
            </a:r>
            <a:r>
              <a:rPr lang="en-US" sz="1200" dirty="0" smtClean="0"/>
              <a:t>-A person having origins in any of the original peoples of Europe, the Middles East, or North America.</a:t>
            </a: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Racial and ethnic data is typically collected on the enrollment form used by a child or adult care center, although</a:t>
            </a:r>
            <a:r>
              <a:rPr lang="en-US" baseline="0" dirty="0" smtClean="0"/>
              <a:t> this is not required</a:t>
            </a:r>
            <a:r>
              <a:rPr lang="en-US" dirty="0" smtClean="0"/>
              <a:t>. Parents or a family member or guardian of a participant are asked to identify the racial and ethnic group of the participant after it has been explained that the collection of this information is strictly for statistical reporting requirements and has no effect on the determination of their eligibility to receive program benefits. The person who completes the form is asked to self-identify or self-report the racial and ethnic make-up of the participant. </a:t>
            </a:r>
            <a:r>
              <a:rPr lang="en-US" b="1" dirty="0" smtClean="0"/>
              <a:t>They must be offered the option of selecting one or more racial categories and only one of the two ethnic categories.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Organizations should document this information on the Civil Rights Data Collection Form. A</a:t>
            </a:r>
            <a:r>
              <a:rPr lang="en-US" baseline="0" dirty="0" smtClean="0"/>
              <a:t> template of this form can be found in the Download Forms section of CHAAMPS.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Please keep in mind that racial and ethnic data is considered private data – be sure to maintain the data in a confidential file and do not use the data for non-civil rights purposes.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139700" indent="0">
              <a:buNone/>
            </a:pPr>
            <a:endParaRPr lang="en-US" dirty="0" smtClean="0"/>
          </a:p>
        </p:txBody>
      </p:sp>
    </p:spTree>
    <p:extLst>
      <p:ext uri="{BB962C8B-B14F-4D97-AF65-F5344CB8AC3E}">
        <p14:creationId xmlns:p14="http://schemas.microsoft.com/office/powerpoint/2010/main" val="1666652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Organizations should document this information on the Civil Rights Data Collection Form. This form breaks down the total number of enrolled participants by ethnicity</a:t>
            </a:r>
            <a:r>
              <a:rPr lang="en-US" baseline="0" dirty="0" smtClean="0"/>
              <a:t> and race. </a:t>
            </a:r>
            <a:r>
              <a:rPr lang="en-US" dirty="0" smtClean="0"/>
              <a:t>A</a:t>
            </a:r>
            <a:r>
              <a:rPr lang="en-US" baseline="0" dirty="0" smtClean="0"/>
              <a:t> template of this form can be found in the Download Forms section of CHAAMPS and is titled Racial and Ethnic data collection form. This form should be completed on an annual basis.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Please keep in mind that racial and ethnic data is considered private data – be sure to maintain the data in a confidential file and do not use the data for non-civil rights purposes.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1032966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A few notes regarding racial and ethic</a:t>
            </a:r>
            <a:r>
              <a:rPr lang="en-US" baseline="0" dirty="0" smtClean="0"/>
              <a:t> data collection:</a:t>
            </a:r>
          </a:p>
          <a:p>
            <a:endParaRPr lang="en-US" baseline="0" dirty="0" smtClean="0"/>
          </a:p>
          <a:p>
            <a:pPr marL="139700" indent="0">
              <a:buNone/>
            </a:pPr>
            <a:r>
              <a:rPr lang="en-US" baseline="0" dirty="0" smtClean="0"/>
              <a:t>If a self-declaration of ethnicity and/or race is made by a participant, data collectors can not second guess, change, or challenge this information unless the declaration is blatantly false.</a:t>
            </a:r>
          </a:p>
          <a:p>
            <a:endParaRPr lang="en-US" baseline="0" dirty="0" smtClean="0"/>
          </a:p>
          <a:p>
            <a:pPr marL="139700" indent="0">
              <a:buNone/>
            </a:pPr>
            <a:r>
              <a:rPr lang="en-US" baseline="0" dirty="0" smtClean="0"/>
              <a:t>As mentioned earlier, the Racial and Ethnic Data Collection Form can be found in the Download Forms section of CHAAMPS</a:t>
            </a:r>
            <a:endParaRPr lang="en-US" dirty="0" smtClean="0"/>
          </a:p>
          <a:p>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Participants </a:t>
            </a:r>
            <a:r>
              <a:rPr lang="en-US" sz="1200" baseline="0" dirty="0" smtClean="0"/>
              <a:t>are not required to provide you with their ethnicity or race. However, according to the USDA CACFP participating organizations are still required to obtain this information. In order to do this organizations may use one of the following two methods:</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aseline="0" dirty="0" smtClean="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Visual determination by a staff person or sponsor</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t>Personal knowledge, records, or other documentation the institution possesses that identifies household racial/ethnic data</a:t>
            </a:r>
            <a:endParaRPr lang="en-US" sz="1200" dirty="0" smtClean="0"/>
          </a:p>
        </p:txBody>
      </p:sp>
    </p:spTree>
    <p:extLst>
      <p:ext uri="{BB962C8B-B14F-4D97-AF65-F5344CB8AC3E}">
        <p14:creationId xmlns:p14="http://schemas.microsoft.com/office/powerpoint/2010/main" val="137579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If civil rights are the rights of individuals to receive</a:t>
            </a:r>
            <a:r>
              <a:rPr lang="en-US" baseline="0" dirty="0" smtClean="0"/>
              <a:t> equal treatment and to be free from unfair treatment of discrimination, then what is the definition of discrimination?</a:t>
            </a:r>
            <a:endParaRPr lang="en-US" dirty="0" smtClean="0"/>
          </a:p>
          <a:p>
            <a:endParaRPr lang="en-US" dirty="0" smtClean="0"/>
          </a:p>
          <a:p>
            <a:pPr marL="139700" indent="0">
              <a:buNone/>
            </a:pPr>
            <a:r>
              <a:rPr lang="en-US" dirty="0" smtClean="0"/>
              <a:t>Discrimination</a:t>
            </a:r>
            <a:r>
              <a:rPr lang="en-US" baseline="0" dirty="0" smtClean="0"/>
              <a:t> is defined as different treatment which makes a distinction of one person or group of persons from others</a:t>
            </a:r>
          </a:p>
          <a:p>
            <a:endParaRPr lang="en-US" baseline="0" dirty="0" smtClean="0"/>
          </a:p>
          <a:p>
            <a:pPr marL="139700" indent="0">
              <a:buNone/>
            </a:pPr>
            <a:r>
              <a:rPr lang="en-US" baseline="0" dirty="0" smtClean="0"/>
              <a:t>This can be done intentionally, by neglect, or by the actions or lack of actions based on a protected class. </a:t>
            </a:r>
            <a:endParaRPr lang="en-US" dirty="0" smtClean="0"/>
          </a:p>
          <a:p>
            <a:pPr marL="139700" indent="0">
              <a:buNone/>
            </a:pPr>
            <a:endParaRPr lang="en-US" dirty="0"/>
          </a:p>
        </p:txBody>
      </p:sp>
    </p:spTree>
    <p:extLst>
      <p:ext uri="{BB962C8B-B14F-4D97-AF65-F5344CB8AC3E}">
        <p14:creationId xmlns:p14="http://schemas.microsoft.com/office/powerpoint/2010/main" val="1207812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smtClean="0"/>
              <a:t>Here is a scenario:</a:t>
            </a:r>
            <a:r>
              <a:rPr lang="en-US" baseline="0" dirty="0" smtClean="0"/>
              <a:t> A parent</a:t>
            </a:r>
            <a:r>
              <a:rPr lang="en-US" dirty="0" smtClean="0"/>
              <a:t> does not want to identify their child’s race or ethnic background on the enrollment</a:t>
            </a:r>
            <a:r>
              <a:rPr lang="en-US" baseline="0" dirty="0" smtClean="0"/>
              <a:t> form </a:t>
            </a:r>
            <a:r>
              <a:rPr lang="en-US" dirty="0" smtClean="0"/>
              <a:t>used by the center to collect racial/ethnic data. What should center staff do?</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Staff should explain to families that identification is voluntary. Center staff can explain that the collection of this information is strictly for statistical reporting requirements and has no effect on the determination of their eligibility to receive program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Program applicants or participants are not required to provide information on their race or ethnicity. When an applicant or participant does not provide this information, the data collector must, through visual observation or prior personal knowledge,</a:t>
            </a:r>
            <a:r>
              <a:rPr lang="en-US" baseline="0" dirty="0" smtClean="0"/>
              <a:t> records, or other available documentation</a:t>
            </a:r>
            <a:r>
              <a:rPr lang="en-US" dirty="0" smtClean="0"/>
              <a:t>, make the racial/ethnic determination.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374538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nSpc>
                <a:spcPct val="90000"/>
              </a:lnSpc>
              <a:buClr>
                <a:schemeClr val="tx1"/>
              </a:buClr>
              <a:buFont typeface="Wingdings" panose="05000000000000000000" pitchFamily="2" charset="2"/>
              <a:buNone/>
            </a:pPr>
            <a:r>
              <a:rPr lang="en-US" sz="2800" dirty="0" smtClean="0"/>
              <a:t>The last component of civil rights compliance is technical assistance and training.</a:t>
            </a:r>
          </a:p>
        </p:txBody>
      </p:sp>
    </p:spTree>
    <p:extLst>
      <p:ext uri="{BB962C8B-B14F-4D97-AF65-F5344CB8AC3E}">
        <p14:creationId xmlns:p14="http://schemas.microsoft.com/office/powerpoint/2010/main" val="1269368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buClr>
                <a:schemeClr val="tx1"/>
              </a:buClr>
              <a:buFont typeface="Wingdings" panose="05000000000000000000" pitchFamily="2" charset="2"/>
              <a:buNone/>
            </a:pPr>
            <a:r>
              <a:rPr lang="en-US" sz="1100" dirty="0" smtClean="0"/>
              <a:t>All CACFP participating organizations and staff who administer OR have contact with program</a:t>
            </a:r>
            <a:r>
              <a:rPr lang="en-US" sz="1100" baseline="0" dirty="0" smtClean="0"/>
              <a:t> applicants and participants must receive civil rights training. This training must occur annually. New employees must be trained prior to assuming their duties.</a:t>
            </a:r>
          </a:p>
          <a:p>
            <a:pPr>
              <a:lnSpc>
                <a:spcPct val="90000"/>
              </a:lnSpc>
              <a:buClr>
                <a:schemeClr val="tx1"/>
              </a:buClr>
              <a:buFont typeface="Arial" pitchFamily="34" charset="0"/>
              <a:buNone/>
            </a:pPr>
            <a:endParaRPr lang="en-US" sz="1100" dirty="0" smtClean="0"/>
          </a:p>
          <a:p>
            <a:pPr>
              <a:lnSpc>
                <a:spcPct val="90000"/>
              </a:lnSpc>
              <a:buClr>
                <a:schemeClr val="tx1"/>
              </a:buClr>
              <a:buFont typeface="Arial" pitchFamily="34" charset="0"/>
              <a:buNone/>
            </a:pPr>
            <a:r>
              <a:rPr lang="en-US" sz="1100" dirty="0" smtClean="0"/>
              <a:t>Training topics should include:</a:t>
            </a:r>
          </a:p>
          <a:p>
            <a:pPr>
              <a:lnSpc>
                <a:spcPct val="90000"/>
              </a:lnSpc>
              <a:buClr>
                <a:schemeClr val="tx1"/>
              </a:buClr>
              <a:buFont typeface="Arial" pitchFamily="34" charset="0"/>
              <a:buNone/>
            </a:pPr>
            <a:endParaRPr lang="en-US" sz="1100" dirty="0" smtClean="0"/>
          </a:p>
          <a:p>
            <a:pPr>
              <a:lnSpc>
                <a:spcPct val="90000"/>
              </a:lnSpc>
              <a:buClr>
                <a:schemeClr val="tx1"/>
              </a:buClr>
              <a:buFont typeface="Arial" pitchFamily="34" charset="0"/>
              <a:buChar char="•"/>
            </a:pPr>
            <a:r>
              <a:rPr lang="en-US" sz="1100" dirty="0" smtClean="0"/>
              <a:t>Defining discrimination</a:t>
            </a:r>
          </a:p>
          <a:p>
            <a:pPr>
              <a:lnSpc>
                <a:spcPct val="90000"/>
              </a:lnSpc>
              <a:buClr>
                <a:schemeClr val="tx1"/>
              </a:buClr>
              <a:buFont typeface="Arial" pitchFamily="34" charset="0"/>
              <a:buChar char="•"/>
            </a:pPr>
            <a:r>
              <a:rPr lang="en-US" sz="1100" dirty="0" smtClean="0"/>
              <a:t>Collecting/recording ethnic and racial data</a:t>
            </a:r>
          </a:p>
          <a:p>
            <a:pPr>
              <a:lnSpc>
                <a:spcPct val="90000"/>
              </a:lnSpc>
              <a:buClr>
                <a:schemeClr val="tx1"/>
              </a:buClr>
              <a:buFont typeface="Arial" pitchFamily="34" charset="0"/>
              <a:buChar char="•"/>
            </a:pPr>
            <a:r>
              <a:rPr lang="en-US" sz="1100" dirty="0" smtClean="0"/>
              <a:t>Where to display posters</a:t>
            </a:r>
          </a:p>
          <a:p>
            <a:pPr>
              <a:lnSpc>
                <a:spcPct val="90000"/>
              </a:lnSpc>
              <a:buClr>
                <a:schemeClr val="tx1"/>
              </a:buClr>
              <a:buFont typeface="Arial" pitchFamily="34" charset="0"/>
              <a:buChar char="•"/>
            </a:pPr>
            <a:r>
              <a:rPr lang="en-US" sz="1100" dirty="0" smtClean="0"/>
              <a:t>Defining</a:t>
            </a:r>
            <a:r>
              <a:rPr lang="en-US" sz="1100" baseline="0" dirty="0" smtClean="0"/>
              <a:t> a c</a:t>
            </a:r>
            <a:r>
              <a:rPr lang="en-US" sz="1100" dirty="0" smtClean="0"/>
              <a:t>ivil rights complaint</a:t>
            </a:r>
          </a:p>
          <a:p>
            <a:pPr>
              <a:lnSpc>
                <a:spcPct val="90000"/>
              </a:lnSpc>
              <a:buClr>
                <a:schemeClr val="tx1"/>
              </a:buClr>
              <a:buFont typeface="Arial" pitchFamily="34" charset="0"/>
              <a:buChar char="•"/>
            </a:pPr>
            <a:r>
              <a:rPr lang="en-US" sz="1100" dirty="0" smtClean="0"/>
              <a:t>Procedure</a:t>
            </a:r>
            <a:r>
              <a:rPr lang="en-US" sz="1100" baseline="0" dirty="0" smtClean="0"/>
              <a:t>s for handling </a:t>
            </a:r>
            <a:r>
              <a:rPr lang="en-US" sz="1100" dirty="0" smtClean="0"/>
              <a:t>a civil rights complaint</a:t>
            </a:r>
          </a:p>
          <a:p>
            <a:pPr marL="139700" indent="0">
              <a:buNone/>
            </a:pPr>
            <a:endParaRPr lang="en-US" dirty="0"/>
          </a:p>
        </p:txBody>
      </p:sp>
    </p:spTree>
    <p:extLst>
      <p:ext uri="{BB962C8B-B14F-4D97-AF65-F5344CB8AC3E}">
        <p14:creationId xmlns:p14="http://schemas.microsoft.com/office/powerpoint/2010/main" val="3083633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90000"/>
              </a:lnSpc>
              <a:buClr>
                <a:schemeClr val="tx1"/>
              </a:buClr>
              <a:buFont typeface="Wingdings" pitchFamily="2" charset="2"/>
              <a:buNone/>
            </a:pPr>
            <a:r>
              <a:rPr lang="en-US" sz="1100" baseline="0" dirty="0" smtClean="0"/>
              <a:t>Similar to all other trainings for the CACFP, organizations must retain records of the annual civil rights training that is conducted.</a:t>
            </a:r>
          </a:p>
          <a:p>
            <a:pPr>
              <a:lnSpc>
                <a:spcPct val="90000"/>
              </a:lnSpc>
              <a:buClr>
                <a:schemeClr val="tx1"/>
              </a:buClr>
              <a:buFont typeface="Wingdings" pitchFamily="2" charset="2"/>
              <a:buNone/>
            </a:pPr>
            <a:endParaRPr lang="en-US" sz="1100" baseline="0" dirty="0" smtClean="0"/>
          </a:p>
          <a:p>
            <a:pPr>
              <a:lnSpc>
                <a:spcPct val="90000"/>
              </a:lnSpc>
              <a:buClr>
                <a:schemeClr val="tx1"/>
              </a:buClr>
              <a:buFont typeface="Wingdings" pitchFamily="2" charset="2"/>
              <a:buNone/>
            </a:pPr>
            <a:r>
              <a:rPr lang="en-US" sz="1100" baseline="0" dirty="0" smtClean="0"/>
              <a:t>Documentation of training should include the date and time of the training, the name and title of the trainer, a list of topics discussed, and the names and signature of the training participants.</a:t>
            </a:r>
          </a:p>
        </p:txBody>
      </p:sp>
    </p:spTree>
    <p:extLst>
      <p:ext uri="{BB962C8B-B14F-4D97-AF65-F5344CB8AC3E}">
        <p14:creationId xmlns:p14="http://schemas.microsoft.com/office/powerpoint/2010/main" val="27939146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smtClean="0"/>
              <a:t>This concludes</a:t>
            </a:r>
            <a:r>
              <a:rPr lang="en-US" baseline="0" dirty="0" smtClean="0"/>
              <a:t> the Civil Rights training for CACFP participating organizations. </a:t>
            </a:r>
            <a:r>
              <a:rPr lang="en-US" dirty="0" smtClean="0"/>
              <a:t>More information on Civil Rights compliance can be found in the FNS</a:t>
            </a:r>
            <a:r>
              <a:rPr lang="en-US" baseline="0" dirty="0" smtClean="0"/>
              <a:t> Instruction 113-1 titled “Civil Rights Compliance and Enforcement – Nutrition Programs and Activities”</a:t>
            </a:r>
          </a:p>
          <a:p>
            <a:pPr marL="139700" indent="0">
              <a:buNone/>
            </a:pPr>
            <a:endParaRPr lang="en-US" baseline="0" dirty="0" smtClean="0"/>
          </a:p>
          <a:p>
            <a:pPr marL="139700" indent="0">
              <a:buNone/>
            </a:pPr>
            <a:r>
              <a:rPr lang="en-US" baseline="0" dirty="0" smtClean="0"/>
              <a:t>For questions or guidance related to this training, please contact us by calling the Helpdesk at 877-648-7282 or by emailing the CACFP Email box at CACFP@vdh.Virginia.gov</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597031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a:t>
            </a:r>
            <a:r>
              <a:rPr lang="en-US" baseline="0" dirty="0" smtClean="0"/>
              <a:t> for participating in the </a:t>
            </a:r>
            <a:r>
              <a:rPr lang="en-US" dirty="0" smtClean="0"/>
              <a:t>USDA Civil</a:t>
            </a:r>
            <a:r>
              <a:rPr lang="en-US" baseline="0" dirty="0" smtClean="0"/>
              <a:t> Rights and Special Nutrition Programs, Guidance for Institutions Participating in the Child and Adult Care Food Program (CACFP) training presentation.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hope that this training provided you with the information you need to make sure your program is in compliance with these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139700" indent="0">
              <a:buNone/>
            </a:pPr>
            <a:endParaRPr lang="en-US" dirty="0"/>
          </a:p>
        </p:txBody>
      </p:sp>
    </p:spTree>
    <p:extLst>
      <p:ext uri="{BB962C8B-B14F-4D97-AF65-F5344CB8AC3E}">
        <p14:creationId xmlns:p14="http://schemas.microsoft.com/office/powerpoint/2010/main" val="1835785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smtClean="0"/>
              <a:t>How do you decide if</a:t>
            </a:r>
            <a:r>
              <a:rPr lang="en-US" baseline="0" dirty="0" smtClean="0"/>
              <a:t> an action is discriminatory? Using the 4D’s test can help determine if an action constitutes a civil rights violation.</a:t>
            </a:r>
          </a:p>
          <a:p>
            <a:endParaRPr lang="en-US" baseline="0" dirty="0" smtClean="0"/>
          </a:p>
          <a:p>
            <a:pPr marL="139700" indent="0">
              <a:buNone/>
            </a:pPr>
            <a:r>
              <a:rPr lang="en-US" dirty="0" smtClean="0"/>
              <a:t>Discrimination occurs</a:t>
            </a:r>
            <a:r>
              <a:rPr lang="en-US" baseline="0" dirty="0" smtClean="0"/>
              <a:t> when an individual or group of individuals are:</a:t>
            </a:r>
          </a:p>
          <a:p>
            <a:endParaRPr lang="en-US" baseline="0" dirty="0" smtClean="0"/>
          </a:p>
          <a:p>
            <a:pPr marL="139700" indent="0">
              <a:buNone/>
            </a:pPr>
            <a:r>
              <a:rPr lang="en-US" baseline="0" dirty="0" smtClean="0"/>
              <a:t>Delayed in receiving benefits or services that others received</a:t>
            </a:r>
          </a:p>
          <a:p>
            <a:pPr marL="139700" indent="0">
              <a:buNone/>
            </a:pPr>
            <a:r>
              <a:rPr lang="en-US" baseline="0" dirty="0" smtClean="0"/>
              <a:t>Denies benefits or services that others received </a:t>
            </a:r>
          </a:p>
          <a:p>
            <a:pPr marL="139700" indent="0">
              <a:buNone/>
            </a:pPr>
            <a:r>
              <a:rPr lang="en-US" baseline="0" dirty="0" smtClean="0"/>
              <a:t>Treated Differently than others to their disadvantage</a:t>
            </a:r>
          </a:p>
          <a:p>
            <a:pPr marL="139700" indent="0">
              <a:buNone/>
            </a:pPr>
            <a:r>
              <a:rPr lang="en-US" baseline="0" dirty="0" smtClean="0"/>
              <a:t>Given disparate treatment—meaning given different treatment—this can be something that doesn’t seem discriminatory but has a discriminatory impact in practice.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254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dirty="0" smtClean="0"/>
              <a:t>Specific civil rights laws prohibit discrimination based on 6 protected</a:t>
            </a:r>
            <a:r>
              <a:rPr lang="en-US" baseline="0" dirty="0" smtClean="0"/>
              <a:t> classes. </a:t>
            </a:r>
            <a:r>
              <a:rPr lang="en-US" dirty="0" smtClean="0"/>
              <a:t>A protected class refers to any person or group of people who have a characteristic for</a:t>
            </a:r>
            <a:r>
              <a:rPr lang="en-US" baseline="0" dirty="0" smtClean="0"/>
              <a:t> which discrimination is prohibited by law.</a:t>
            </a:r>
          </a:p>
          <a:p>
            <a:endParaRPr lang="en-US" dirty="0" smtClean="0"/>
          </a:p>
          <a:p>
            <a:pPr marL="139700" indent="0">
              <a:buNone/>
            </a:pPr>
            <a:r>
              <a:rPr lang="en-US" dirty="0" smtClean="0"/>
              <a:t>Protected classes in the CACFP are:</a:t>
            </a:r>
          </a:p>
          <a:p>
            <a:pPr marL="139700" indent="0">
              <a:buNone/>
            </a:pPr>
            <a:r>
              <a:rPr lang="en-US" dirty="0" smtClean="0"/>
              <a:t>Race,</a:t>
            </a:r>
            <a:r>
              <a:rPr lang="en-US" baseline="0" dirty="0" smtClean="0"/>
              <a:t> </a:t>
            </a:r>
            <a:r>
              <a:rPr lang="en-US" dirty="0" smtClean="0"/>
              <a:t>Color,</a:t>
            </a:r>
            <a:r>
              <a:rPr lang="en-US" baseline="0" dirty="0" smtClean="0"/>
              <a:t> </a:t>
            </a:r>
            <a:r>
              <a:rPr lang="en-US" dirty="0" smtClean="0"/>
              <a:t>National Origin,</a:t>
            </a:r>
            <a:r>
              <a:rPr lang="en-US" baseline="0" dirty="0" smtClean="0"/>
              <a:t> </a:t>
            </a:r>
            <a:r>
              <a:rPr lang="en-US" dirty="0" smtClean="0"/>
              <a:t>Age,</a:t>
            </a:r>
            <a:r>
              <a:rPr lang="en-US" baseline="0" dirty="0" smtClean="0"/>
              <a:t> </a:t>
            </a:r>
            <a:r>
              <a:rPr lang="en-US" dirty="0" smtClean="0"/>
              <a:t>Sex,</a:t>
            </a:r>
            <a:r>
              <a:rPr lang="en-US" baseline="0" dirty="0" smtClean="0"/>
              <a:t> and </a:t>
            </a:r>
            <a:r>
              <a:rPr lang="en-US" dirty="0" smtClean="0"/>
              <a:t>Disability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1502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smtClean="0"/>
              <a:t>Let’s look</a:t>
            </a:r>
            <a:r>
              <a:rPr lang="en-US" baseline="0" dirty="0" smtClean="0"/>
              <a:t> at a few scenarios:</a:t>
            </a:r>
          </a:p>
          <a:p>
            <a:endParaRPr lang="en-US" dirty="0" smtClean="0"/>
          </a:p>
          <a:p>
            <a:pPr marL="139700" indent="0">
              <a:buNone/>
            </a:pPr>
            <a:r>
              <a:rPr lang="en-US" dirty="0" smtClean="0"/>
              <a:t>A child care center does not provide infant</a:t>
            </a:r>
            <a:r>
              <a:rPr lang="en-US" baseline="0" dirty="0" smtClean="0"/>
              <a:t> foods or formula to infants in their care. Instead, they require parents to supply these items. Is this a civil rights issue?</a:t>
            </a:r>
          </a:p>
          <a:p>
            <a:pPr marL="139700" indent="0">
              <a:buNone/>
            </a:pPr>
            <a:endParaRPr lang="en-US" baseline="0" dirty="0" smtClean="0"/>
          </a:p>
          <a:p>
            <a:pPr marL="139700" indent="0">
              <a:buNone/>
            </a:pPr>
            <a:r>
              <a:rPr lang="en-US" baseline="0" dirty="0" smtClean="0"/>
              <a:t>[click next slide] Yes. All children who attend a center must be provided equal access to the benefits of the CACFP, and this include infants. To withhold the program from an eligible age group is considered age discrimination.</a:t>
            </a:r>
            <a:endParaRPr lang="en-US" dirty="0" smtClean="0"/>
          </a:p>
          <a:p>
            <a:pPr marL="139700" indent="0">
              <a:buNone/>
            </a:pPr>
            <a:endParaRPr lang="en-US" dirty="0"/>
          </a:p>
        </p:txBody>
      </p:sp>
    </p:spTree>
    <p:extLst>
      <p:ext uri="{BB962C8B-B14F-4D97-AF65-F5344CB8AC3E}">
        <p14:creationId xmlns:p14="http://schemas.microsoft.com/office/powerpoint/2010/main" val="319946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the next scenario: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An adult day care facility has a large Asian population, which requests more culturally appropriate meals. The adult day care facility denies the request. Is this a civil</a:t>
            </a:r>
            <a:r>
              <a:rPr lang="en-US" sz="1100" baseline="0" dirty="0" smtClean="0"/>
              <a:t> rights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next slide] </a:t>
            </a:r>
            <a:r>
              <a:rPr lang="en-US" sz="1100" baseline="0" dirty="0" smtClean="0"/>
              <a:t>No. While the adult day care facility is encouraged to provide culturally appropriate meals, they are not required to provide them. </a:t>
            </a:r>
            <a:endParaRPr lang="en-US" baseline="0" dirty="0" smtClean="0"/>
          </a:p>
          <a:p>
            <a:endParaRPr lang="en-US" dirty="0" smtClean="0"/>
          </a:p>
        </p:txBody>
      </p:sp>
    </p:spTree>
    <p:extLst>
      <p:ext uri="{BB962C8B-B14F-4D97-AF65-F5344CB8AC3E}">
        <p14:creationId xmlns:p14="http://schemas.microsoft.com/office/powerpoint/2010/main" val="31819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third scenario, a</a:t>
            </a:r>
            <a:r>
              <a:rPr lang="en-US" sz="1100" dirty="0" smtClean="0"/>
              <a:t> child care center asks their Spanish speaking participants to sit together at a Spanish-speaking table.</a:t>
            </a:r>
            <a:r>
              <a:rPr lang="en-US" sz="1100" baseline="0" dirty="0" smtClean="0"/>
              <a:t> Is this a civil rights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[click next slide] </a:t>
            </a:r>
            <a:r>
              <a:rPr lang="en-US" sz="1100" baseline="0" dirty="0" smtClean="0"/>
              <a:t>Yes. Segregating children who share a particular characteristic into groups would be considered a civil rights issue and discrimination based on the protected class of national origin.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smtClean="0"/>
              <a:t>Organizations should also be aware of implied segregation. An example of this would be having an all-boy or all-girl table.</a:t>
            </a:r>
            <a:endParaRPr lang="en-US" sz="1100" dirty="0" smtClean="0"/>
          </a:p>
          <a:p>
            <a:endParaRPr lang="en-US" baseline="0" dirty="0" smtClean="0"/>
          </a:p>
          <a:p>
            <a:endParaRPr lang="en-US" dirty="0" smtClean="0"/>
          </a:p>
          <a:p>
            <a:pPr marL="139700" indent="0">
              <a:buNone/>
            </a:pPr>
            <a:endParaRPr lang="en-US" dirty="0"/>
          </a:p>
        </p:txBody>
      </p:sp>
    </p:spTree>
    <p:extLst>
      <p:ext uri="{BB962C8B-B14F-4D97-AF65-F5344CB8AC3E}">
        <p14:creationId xmlns:p14="http://schemas.microsoft.com/office/powerpoint/2010/main" val="11417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rot="-679074">
            <a:off x="7424169" y="1110641"/>
            <a:ext cx="265609" cy="34947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2389031" y="-184381"/>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2519519" y="9493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8336996">
            <a:off x="4243138" y="-22224"/>
            <a:ext cx="467049" cy="4730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3778801">
            <a:off x="8116057" y="3817380"/>
            <a:ext cx="580177" cy="5874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rot="-2488733">
            <a:off x="6365042" y="2437342"/>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6617181" y="4283744"/>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txBox="1">
            <a:spLocks noGrp="1"/>
          </p:cNvSpPr>
          <p:nvPr>
            <p:ph type="ctrTitle"/>
          </p:nvPr>
        </p:nvSpPr>
        <p:spPr>
          <a:xfrm>
            <a:off x="1676400" y="1412350"/>
            <a:ext cx="4637700" cy="2318700"/>
          </a:xfrm>
          <a:prstGeom prst="rect">
            <a:avLst/>
          </a:prstGeom>
        </p:spPr>
        <p:txBody>
          <a:bodyPr spcFirstLastPara="1" wrap="square" lIns="91425" tIns="91425" rIns="91425" bIns="91425" anchor="ctr" anchorCtr="0"/>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21" name="Google Shape;21;p2"/>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873523" y="349101"/>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5760012" y="159538"/>
            <a:ext cx="971255" cy="101198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rot="3741321">
            <a:off x="5765601" y="-92132"/>
            <a:ext cx="547361" cy="56037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267953" y="1365498"/>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331131" y="20511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rot="10592599">
            <a:off x="3091737" y="4454947"/>
            <a:ext cx="1090400" cy="80998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rot="-7924870">
            <a:off x="339964" y="303293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30;p2"/>
          <p:cNvSpPr/>
          <p:nvPr/>
        </p:nvSpPr>
        <p:spPr>
          <a:xfrm rot="-1232320">
            <a:off x="908097" y="2912232"/>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1;p2"/>
          <p:cNvSpPr/>
          <p:nvPr/>
        </p:nvSpPr>
        <p:spPr>
          <a:xfrm rot="5969070">
            <a:off x="976107" y="4357729"/>
            <a:ext cx="825137" cy="835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rot="1319022">
            <a:off x="-115268" y="1393270"/>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2220874" y="-212399"/>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rot="-9290225">
            <a:off x="5567287" y="240208"/>
            <a:ext cx="943922" cy="103796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rot="831654">
            <a:off x="2857171" y="4159157"/>
            <a:ext cx="1190515" cy="106886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rot="-1232584">
            <a:off x="956194" y="3077566"/>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rot="-2062504">
            <a:off x="499387" y="2832699"/>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734338" y="402317"/>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rot="-7406387">
            <a:off x="1005078" y="4425379"/>
            <a:ext cx="609879" cy="93752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6461285" y="4408739"/>
            <a:ext cx="953706" cy="858029"/>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42" name="Google Shape;42;p2"/>
          <p:cNvSpPr/>
          <p:nvPr/>
        </p:nvSpPr>
        <p:spPr>
          <a:xfrm rot="3778908">
            <a:off x="8250490" y="3581090"/>
            <a:ext cx="405505" cy="713678"/>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43" name="Google Shape;43;p2"/>
          <p:cNvSpPr/>
          <p:nvPr/>
        </p:nvSpPr>
        <p:spPr>
          <a:xfrm rot="8336858">
            <a:off x="4172244" y="-119327"/>
            <a:ext cx="588749" cy="690936"/>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44" name="Google Shape;44;p2"/>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45" name="Google Shape;45;p2"/>
          <p:cNvSpPr/>
          <p:nvPr/>
        </p:nvSpPr>
        <p:spPr>
          <a:xfrm>
            <a:off x="6400478" y="2182183"/>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46" name="Google Shape;46;p2"/>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47" name="Google Shape;47;p2"/>
          <p:cNvSpPr/>
          <p:nvPr/>
        </p:nvSpPr>
        <p:spPr>
          <a:xfrm rot="788743">
            <a:off x="7507728" y="1267182"/>
            <a:ext cx="341357" cy="3494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rot="788424">
            <a:off x="7600966" y="1268367"/>
            <a:ext cx="222930" cy="24052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rot="-3998065">
            <a:off x="7374395" y="1063551"/>
            <a:ext cx="267634" cy="28875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rot="575490">
            <a:off x="8469081" y="3874407"/>
            <a:ext cx="345878" cy="608736"/>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126" name="Google Shape;126;p5"/>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27;p5"/>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28;p5"/>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29;p5"/>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30;p5"/>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31;p5"/>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32;p5"/>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33;p5"/>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34;p5"/>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35;p5"/>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36;p5"/>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5"/>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38;p5"/>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39;p5"/>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0;p5"/>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41;p5"/>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142;p5"/>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143;p5"/>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44;p5"/>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5"/>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146;p5"/>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147;p5"/>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457200" y="1428750"/>
            <a:ext cx="5984700" cy="31704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93700">
              <a:spcBef>
                <a:spcPts val="0"/>
              </a:spcBef>
              <a:spcAft>
                <a:spcPts val="0"/>
              </a:spcAft>
              <a:buSzPts val="2600"/>
              <a:buChar char="○"/>
              <a:defRPr/>
            </a:lvl2pPr>
            <a:lvl3pPr marL="1371600" lvl="2" indent="-393700">
              <a:spcBef>
                <a:spcPts val="0"/>
              </a:spcBef>
              <a:spcAft>
                <a:spcPts val="0"/>
              </a:spcAft>
              <a:buSzPts val="2600"/>
              <a:buChar char="■"/>
              <a:defRPr/>
            </a:lvl3pPr>
            <a:lvl4pPr marL="1828800" lvl="3" indent="-393700">
              <a:spcBef>
                <a:spcPts val="0"/>
              </a:spcBef>
              <a:spcAft>
                <a:spcPts val="0"/>
              </a:spcAft>
              <a:buSzPts val="2600"/>
              <a:buChar char="●"/>
              <a:defRPr/>
            </a:lvl4pPr>
            <a:lvl5pPr marL="2286000" lvl="4" indent="-393700">
              <a:spcBef>
                <a:spcPts val="0"/>
              </a:spcBef>
              <a:spcAft>
                <a:spcPts val="0"/>
              </a:spcAft>
              <a:buSzPts val="2600"/>
              <a:buChar char="○"/>
              <a:defRPr/>
            </a:lvl5pPr>
            <a:lvl6pPr marL="2743200" lvl="5" indent="-393700">
              <a:spcBef>
                <a:spcPts val="0"/>
              </a:spcBef>
              <a:spcAft>
                <a:spcPts val="0"/>
              </a:spcAft>
              <a:buSzPts val="2600"/>
              <a:buChar char="■"/>
              <a:defRPr/>
            </a:lvl6pPr>
            <a:lvl7pPr marL="3200400" lvl="6" indent="-393700">
              <a:spcBef>
                <a:spcPts val="0"/>
              </a:spcBef>
              <a:spcAft>
                <a:spcPts val="0"/>
              </a:spcAft>
              <a:buSzPts val="2600"/>
              <a:buChar char="●"/>
              <a:defRPr/>
            </a:lvl7pPr>
            <a:lvl8pPr marL="3657600" lvl="7" indent="-393700">
              <a:spcBef>
                <a:spcPts val="0"/>
              </a:spcBef>
              <a:spcAft>
                <a:spcPts val="0"/>
              </a:spcAft>
              <a:buSzPts val="2600"/>
              <a:buChar char="○"/>
              <a:defRPr/>
            </a:lvl8pPr>
            <a:lvl9pPr marL="4114800" lvl="8" indent="-393700">
              <a:spcBef>
                <a:spcPts val="0"/>
              </a:spcBef>
              <a:spcAft>
                <a:spcPts val="0"/>
              </a:spcAft>
              <a:buSzPts val="26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 image background">
  <p:cSld name="TITLE_AND_BODY_1">
    <p:bg>
      <p:bgPr>
        <a:solidFill>
          <a:srgbClr val="96B5F5"/>
        </a:solidFill>
        <a:effectLst/>
      </p:bgPr>
    </p:bg>
    <p:spTree>
      <p:nvGrpSpPr>
        <p:cNvPr id="1" name="Shape 149"/>
        <p:cNvGrpSpPr/>
        <p:nvPr/>
      </p:nvGrpSpPr>
      <p:grpSpPr>
        <a:xfrm>
          <a:off x="0" y="0"/>
          <a:ext cx="0" cy="0"/>
          <a:chOff x="0" y="0"/>
          <a:chExt cx="0" cy="0"/>
        </a:xfrm>
      </p:grpSpPr>
      <p:sp>
        <p:nvSpPr>
          <p:cNvPr id="150" name="Google Shape;150;p6"/>
          <p:cNvSpPr/>
          <p:nvPr/>
        </p:nvSpPr>
        <p:spPr>
          <a:xfrm>
            <a:off x="0" y="-124"/>
            <a:ext cx="45798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15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
        <p:nvSpPr>
          <p:cNvPr id="152" name="Google Shape;152;p6"/>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153;p6"/>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154;p6"/>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6"/>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156;p6"/>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157;p6"/>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158;p6"/>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6"/>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160;p6"/>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161;p6"/>
          <p:cNvSpPr txBox="1">
            <a:spLocks noGrp="1"/>
          </p:cNvSpPr>
          <p:nvPr>
            <p:ph type="title"/>
          </p:nvPr>
        </p:nvSpPr>
        <p:spPr>
          <a:xfrm>
            <a:off x="457200" y="663175"/>
            <a:ext cx="35997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2" name="Google Shape;162;p6"/>
          <p:cNvSpPr txBox="1">
            <a:spLocks noGrp="1"/>
          </p:cNvSpPr>
          <p:nvPr>
            <p:ph type="body" idx="1"/>
          </p:nvPr>
        </p:nvSpPr>
        <p:spPr>
          <a:xfrm>
            <a:off x="457200" y="1428750"/>
            <a:ext cx="3599700" cy="31704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sz="2400"/>
            </a:lvl1pPr>
            <a:lvl2pPr marL="914400" lvl="1" indent="-381000" rtl="0">
              <a:spcBef>
                <a:spcPts val="0"/>
              </a:spcBef>
              <a:spcAft>
                <a:spcPts val="0"/>
              </a:spcAft>
              <a:buSzPts val="2400"/>
              <a:buChar char="○"/>
              <a:defRPr sz="2400"/>
            </a:lvl2pPr>
            <a:lvl3pPr marL="1371600" lvl="2" indent="-381000" rtl="0">
              <a:spcBef>
                <a:spcPts val="0"/>
              </a:spcBef>
              <a:spcAft>
                <a:spcPts val="0"/>
              </a:spcAft>
              <a:buSzPts val="2400"/>
              <a:buChar char="■"/>
              <a:defRPr sz="2400"/>
            </a:lvl3pPr>
            <a:lvl4pPr marL="1828800" lvl="3" indent="-381000" rtl="0">
              <a:spcBef>
                <a:spcPts val="0"/>
              </a:spcBef>
              <a:spcAft>
                <a:spcPts val="0"/>
              </a:spcAft>
              <a:buSzPts val="2400"/>
              <a:buChar char="●"/>
              <a:defRPr sz="2400"/>
            </a:lvl4pPr>
            <a:lvl5pPr marL="2286000" lvl="4" indent="-381000" rtl="0">
              <a:spcBef>
                <a:spcPts val="0"/>
              </a:spcBef>
              <a:spcAft>
                <a:spcPts val="0"/>
              </a:spcAft>
              <a:buSzPts val="2400"/>
              <a:buChar char="○"/>
              <a:defRPr sz="2400"/>
            </a:lvl5pPr>
            <a:lvl6pPr marL="2743200" lvl="5" indent="-381000" rtl="0">
              <a:spcBef>
                <a:spcPts val="0"/>
              </a:spcBef>
              <a:spcAft>
                <a:spcPts val="0"/>
              </a:spcAft>
              <a:buSzPts val="2400"/>
              <a:buChar char="■"/>
              <a:defRPr sz="2400"/>
            </a:lvl6pPr>
            <a:lvl7pPr marL="3200400" lvl="6" indent="-381000" rtl="0">
              <a:spcBef>
                <a:spcPts val="0"/>
              </a:spcBef>
              <a:spcAft>
                <a:spcPts val="0"/>
              </a:spcAft>
              <a:buSzPts val="2400"/>
              <a:buChar char="●"/>
              <a:defRPr sz="2400"/>
            </a:lvl7pPr>
            <a:lvl8pPr marL="3657600" lvl="7" indent="-381000" rtl="0">
              <a:spcBef>
                <a:spcPts val="0"/>
              </a:spcBef>
              <a:spcAft>
                <a:spcPts val="0"/>
              </a:spcAft>
              <a:buSzPts val="2400"/>
              <a:buChar char="○"/>
              <a:defRPr sz="2400"/>
            </a:lvl8pPr>
            <a:lvl9pPr marL="4114800" lvl="8" indent="-381000" rtl="0">
              <a:spcBef>
                <a:spcPts val="0"/>
              </a:spcBef>
              <a:spcAft>
                <a:spcPts val="0"/>
              </a:spcAft>
              <a:buSzPts val="2400"/>
              <a:buChar char="■"/>
              <a:defRPr sz="24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63"/>
        <p:cNvGrpSpPr/>
        <p:nvPr/>
      </p:nvGrpSpPr>
      <p:grpSpPr>
        <a:xfrm>
          <a:off x="0" y="0"/>
          <a:ext cx="0" cy="0"/>
          <a:chOff x="0" y="0"/>
          <a:chExt cx="0" cy="0"/>
        </a:xfrm>
      </p:grpSpPr>
      <p:sp>
        <p:nvSpPr>
          <p:cNvPr id="164" name="Google Shape;164;p7"/>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165;p7"/>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166;p7"/>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167;p7"/>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168;p7"/>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169;p7"/>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170;p7"/>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171;p7"/>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172;p7"/>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173;p7"/>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174;p7"/>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175;p7"/>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176;p7"/>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177;p7"/>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178;p7"/>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179;p7"/>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180;p7"/>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181;p7"/>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182;p7"/>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183;p7"/>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184;p7"/>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185;p7"/>
          <p:cNvSpPr txBox="1">
            <a:spLocks noGrp="1"/>
          </p:cNvSpPr>
          <p:nvPr>
            <p:ph type="title"/>
          </p:nvPr>
        </p:nvSpPr>
        <p:spPr>
          <a:xfrm>
            <a:off x="457200" y="434575"/>
            <a:ext cx="64056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6" name="Google Shape;186;p7"/>
          <p:cNvSpPr txBox="1">
            <a:spLocks noGrp="1"/>
          </p:cNvSpPr>
          <p:nvPr>
            <p:ph type="body" idx="1"/>
          </p:nvPr>
        </p:nvSpPr>
        <p:spPr>
          <a:xfrm>
            <a:off x="457200"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7" name="Google Shape;187;p7"/>
          <p:cNvSpPr txBox="1">
            <a:spLocks noGrp="1"/>
          </p:cNvSpPr>
          <p:nvPr>
            <p:ph type="body" idx="2"/>
          </p:nvPr>
        </p:nvSpPr>
        <p:spPr>
          <a:xfrm>
            <a:off x="3815603" y="1430050"/>
            <a:ext cx="3167700" cy="3238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Char char="༝"/>
              <a:defRPr sz="22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a:p>
        </p:txBody>
      </p:sp>
      <p:sp>
        <p:nvSpPr>
          <p:cNvPr id="188" name="Google Shape;188;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89"/>
        <p:cNvGrpSpPr/>
        <p:nvPr/>
      </p:nvGrpSpPr>
      <p:grpSpPr>
        <a:xfrm>
          <a:off x="0" y="0"/>
          <a:ext cx="0" cy="0"/>
          <a:chOff x="0" y="0"/>
          <a:chExt cx="0" cy="0"/>
        </a:xfrm>
      </p:grpSpPr>
      <p:sp>
        <p:nvSpPr>
          <p:cNvPr id="190" name="Google Shape;190;p8"/>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191;p8"/>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192;p8"/>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193;p8"/>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194;p8"/>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195;p8"/>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196;p8"/>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197;p8"/>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8"/>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8"/>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200;p8"/>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201;p8"/>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202;p8"/>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203;p8"/>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04;p8"/>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205;p8"/>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206;p8"/>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07;p8"/>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08;p8"/>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09;p8"/>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0;p8"/>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11;p8"/>
          <p:cNvSpPr txBox="1">
            <a:spLocks noGrp="1"/>
          </p:cNvSpPr>
          <p:nvPr>
            <p:ph type="title"/>
          </p:nvPr>
        </p:nvSpPr>
        <p:spPr>
          <a:xfrm>
            <a:off x="457200" y="434575"/>
            <a:ext cx="6288300" cy="857400"/>
          </a:xfrm>
          <a:prstGeom prst="rect">
            <a:avLst/>
          </a:prstGeom>
        </p:spPr>
        <p:txBody>
          <a:bodyPr spcFirstLastPara="1" wrap="square" lIns="91425" tIns="91425" rIns="91425" bIns="91425" anchor="b"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2" name="Google Shape;212;p8"/>
          <p:cNvSpPr txBox="1">
            <a:spLocks noGrp="1"/>
          </p:cNvSpPr>
          <p:nvPr>
            <p:ph type="body" idx="1"/>
          </p:nvPr>
        </p:nvSpPr>
        <p:spPr>
          <a:xfrm>
            <a:off x="457200" y="1440500"/>
            <a:ext cx="2026800" cy="3228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3" name="Google Shape;213;p8"/>
          <p:cNvSpPr txBox="1">
            <a:spLocks noGrp="1"/>
          </p:cNvSpPr>
          <p:nvPr>
            <p:ph type="body" idx="2"/>
          </p:nvPr>
        </p:nvSpPr>
        <p:spPr>
          <a:xfrm>
            <a:off x="2587877" y="1440500"/>
            <a:ext cx="2026800" cy="3228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4" name="Google Shape;214;p8"/>
          <p:cNvSpPr txBox="1">
            <a:spLocks noGrp="1"/>
          </p:cNvSpPr>
          <p:nvPr>
            <p:ph type="body" idx="3"/>
          </p:nvPr>
        </p:nvSpPr>
        <p:spPr>
          <a:xfrm>
            <a:off x="4718554" y="1440500"/>
            <a:ext cx="2026800" cy="3228600"/>
          </a:xfrm>
          <a:prstGeom prst="rect">
            <a:avLst/>
          </a:prstGeom>
        </p:spPr>
        <p:txBody>
          <a:bodyPr spcFirstLastPara="1" wrap="square" lIns="91425" tIns="91425" rIns="91425" bIns="91425" anchor="t" anchorCtr="0"/>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215" name="Google Shape;215;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9"/>
          <p:cNvSpPr txBox="1">
            <a:spLocks noGrp="1"/>
          </p:cNvSpPr>
          <p:nvPr>
            <p:ph type="title"/>
          </p:nvPr>
        </p:nvSpPr>
        <p:spPr>
          <a:xfrm>
            <a:off x="457200" y="434575"/>
            <a:ext cx="59847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8" name="Google Shape;218;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19" name="Google Shape;219;p9"/>
          <p:cNvSpPr/>
          <p:nvPr/>
        </p:nvSpPr>
        <p:spPr>
          <a:xfrm rot="-1209093">
            <a:off x="8469092" y="4079246"/>
            <a:ext cx="679239" cy="615500"/>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9"/>
          <p:cNvSpPr/>
          <p:nvPr/>
        </p:nvSpPr>
        <p:spPr>
          <a:xfrm>
            <a:off x="8683513" y="4020672"/>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221;p9"/>
          <p:cNvSpPr/>
          <p:nvPr/>
        </p:nvSpPr>
        <p:spPr>
          <a:xfrm>
            <a:off x="7062483" y="-109725"/>
            <a:ext cx="384463" cy="39360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222;p9"/>
          <p:cNvSpPr/>
          <p:nvPr/>
        </p:nvSpPr>
        <p:spPr>
          <a:xfrm>
            <a:off x="8514400" y="1635650"/>
            <a:ext cx="799508" cy="833036"/>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23;p9"/>
          <p:cNvSpPr/>
          <p:nvPr/>
        </p:nvSpPr>
        <p:spPr>
          <a:xfrm rot="3741344">
            <a:off x="8518998" y="1428487"/>
            <a:ext cx="450561" cy="46127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224;p9"/>
          <p:cNvSpPr/>
          <p:nvPr/>
        </p:nvSpPr>
        <p:spPr>
          <a:xfrm>
            <a:off x="7044713" y="810002"/>
            <a:ext cx="931540" cy="84412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225;p9"/>
          <p:cNvSpPr/>
          <p:nvPr/>
        </p:nvSpPr>
        <p:spPr>
          <a:xfrm>
            <a:off x="7537849" y="1374425"/>
            <a:ext cx="345449" cy="3498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226;p9"/>
          <p:cNvSpPr/>
          <p:nvPr/>
        </p:nvSpPr>
        <p:spPr>
          <a:xfrm rot="-6335216">
            <a:off x="6865825" y="4552660"/>
            <a:ext cx="897579" cy="66669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227;p9"/>
          <p:cNvSpPr/>
          <p:nvPr/>
        </p:nvSpPr>
        <p:spPr>
          <a:xfrm>
            <a:off x="7911874" y="-130475"/>
            <a:ext cx="799495" cy="809683"/>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228;p9"/>
          <p:cNvSpPr/>
          <p:nvPr/>
        </p:nvSpPr>
        <p:spPr>
          <a:xfrm rot="-6692267">
            <a:off x="6791890" y="2390364"/>
            <a:ext cx="692490" cy="51435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229;p9"/>
          <p:cNvSpPr/>
          <p:nvPr/>
        </p:nvSpPr>
        <p:spPr>
          <a:xfrm>
            <a:off x="7317552" y="2396424"/>
            <a:ext cx="281001" cy="2876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230;p9"/>
          <p:cNvSpPr/>
          <p:nvPr/>
        </p:nvSpPr>
        <p:spPr>
          <a:xfrm>
            <a:off x="7663638" y="3147400"/>
            <a:ext cx="679244" cy="6878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231;p9"/>
          <p:cNvSpPr/>
          <p:nvPr/>
        </p:nvSpPr>
        <p:spPr>
          <a:xfrm rot="1318871">
            <a:off x="71704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232;p9"/>
          <p:cNvSpPr/>
          <p:nvPr/>
        </p:nvSpPr>
        <p:spPr>
          <a:xfrm>
            <a:off x="77734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233;p9"/>
          <p:cNvSpPr/>
          <p:nvPr/>
        </p:nvSpPr>
        <p:spPr>
          <a:xfrm rot="-548659">
            <a:off x="84733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234;p9"/>
          <p:cNvSpPr/>
          <p:nvPr/>
        </p:nvSpPr>
        <p:spPr>
          <a:xfrm rot="-9290062">
            <a:off x="83557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235;p9"/>
          <p:cNvSpPr/>
          <p:nvPr/>
        </p:nvSpPr>
        <p:spPr>
          <a:xfrm rot="5503490">
            <a:off x="69266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236;p9"/>
          <p:cNvSpPr/>
          <p:nvPr/>
        </p:nvSpPr>
        <p:spPr>
          <a:xfrm>
            <a:off x="7317562" y="25287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237;p9"/>
          <p:cNvSpPr/>
          <p:nvPr/>
        </p:nvSpPr>
        <p:spPr>
          <a:xfrm rot="-830047">
            <a:off x="6946689" y="22039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9"/>
          <p:cNvSpPr/>
          <p:nvPr/>
        </p:nvSpPr>
        <p:spPr>
          <a:xfrm>
            <a:off x="69479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239;p9"/>
          <p:cNvSpPr/>
          <p:nvPr/>
        </p:nvSpPr>
        <p:spPr>
          <a:xfrm rot="8224608">
            <a:off x="78592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0"/>
        <p:cNvGrpSpPr/>
        <p:nvPr/>
      </p:nvGrpSpPr>
      <p:grpSpPr>
        <a:xfrm>
          <a:off x="0" y="0"/>
          <a:ext cx="0" cy="0"/>
          <a:chOff x="0" y="0"/>
          <a:chExt cx="0" cy="0"/>
        </a:xfrm>
      </p:grpSpPr>
      <p:sp>
        <p:nvSpPr>
          <p:cNvPr id="261" name="Google Shape;26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
        <p:nvSpPr>
          <p:cNvPr id="262" name="Google Shape;262;p11"/>
          <p:cNvSpPr/>
          <p:nvPr/>
        </p:nvSpPr>
        <p:spPr>
          <a:xfrm rot="-6974255">
            <a:off x="8132622" y="3724110"/>
            <a:ext cx="213588" cy="28102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263;p11"/>
          <p:cNvSpPr/>
          <p:nvPr/>
        </p:nvSpPr>
        <p:spPr>
          <a:xfrm>
            <a:off x="2732253" y="-212411"/>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264;p11"/>
          <p:cNvSpPr/>
          <p:nvPr/>
        </p:nvSpPr>
        <p:spPr>
          <a:xfrm>
            <a:off x="2837180" y="12190"/>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265;p11"/>
          <p:cNvSpPr/>
          <p:nvPr/>
        </p:nvSpPr>
        <p:spPr>
          <a:xfrm rot="4358823">
            <a:off x="3941098" y="4889269"/>
            <a:ext cx="375550" cy="38033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266;p11"/>
          <p:cNvSpPr/>
          <p:nvPr/>
        </p:nvSpPr>
        <p:spPr>
          <a:xfrm rot="1151692">
            <a:off x="8434472" y="4226868"/>
            <a:ext cx="357870" cy="36229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11"/>
          <p:cNvSpPr/>
          <p:nvPr/>
        </p:nvSpPr>
        <p:spPr>
          <a:xfrm rot="-10153158">
            <a:off x="4729339" y="4449252"/>
            <a:ext cx="717468" cy="5329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11"/>
          <p:cNvSpPr/>
          <p:nvPr/>
        </p:nvSpPr>
        <p:spPr>
          <a:xfrm rot="943073">
            <a:off x="4813520" y="4340916"/>
            <a:ext cx="375504" cy="34034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269;p11"/>
          <p:cNvSpPr/>
          <p:nvPr/>
        </p:nvSpPr>
        <p:spPr>
          <a:xfrm rot="-6648331">
            <a:off x="8563948" y="1186838"/>
            <a:ext cx="742053" cy="6092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270;p11"/>
          <p:cNvSpPr/>
          <p:nvPr/>
        </p:nvSpPr>
        <p:spPr>
          <a:xfrm rot="2711984">
            <a:off x="4808509" y="-109436"/>
            <a:ext cx="799096" cy="59352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11"/>
          <p:cNvSpPr/>
          <p:nvPr/>
        </p:nvSpPr>
        <p:spPr>
          <a:xfrm>
            <a:off x="6790083" y="4541690"/>
            <a:ext cx="781013" cy="79096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272;p11"/>
          <p:cNvSpPr/>
          <p:nvPr/>
        </p:nvSpPr>
        <p:spPr>
          <a:xfrm rot="-5990705">
            <a:off x="8271773" y="2605766"/>
            <a:ext cx="663539" cy="60127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273;p11"/>
          <p:cNvSpPr/>
          <p:nvPr/>
        </p:nvSpPr>
        <p:spPr>
          <a:xfrm rot="-4782675">
            <a:off x="8259070" y="2656361"/>
            <a:ext cx="337456" cy="34175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274;p11"/>
          <p:cNvSpPr/>
          <p:nvPr/>
        </p:nvSpPr>
        <p:spPr>
          <a:xfrm>
            <a:off x="1059765" y="251069"/>
            <a:ext cx="375578" cy="38450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275;p11"/>
          <p:cNvSpPr/>
          <p:nvPr/>
        </p:nvSpPr>
        <p:spPr>
          <a:xfrm>
            <a:off x="7199212" y="126020"/>
            <a:ext cx="780996" cy="813747"/>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276;p11"/>
          <p:cNvSpPr/>
          <p:nvPr/>
        </p:nvSpPr>
        <p:spPr>
          <a:xfrm rot="3741390">
            <a:off x="7203695" y="-76352"/>
            <a:ext cx="440145" cy="45060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277;p11"/>
          <p:cNvSpPr/>
          <p:nvPr/>
        </p:nvSpPr>
        <p:spPr>
          <a:xfrm>
            <a:off x="-174209" y="985454"/>
            <a:ext cx="910004" cy="82460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278;p11"/>
          <p:cNvSpPr/>
          <p:nvPr/>
        </p:nvSpPr>
        <p:spPr>
          <a:xfrm>
            <a:off x="307522" y="1536823"/>
            <a:ext cx="337444" cy="341744"/>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279;p11"/>
          <p:cNvSpPr/>
          <p:nvPr/>
        </p:nvSpPr>
        <p:spPr>
          <a:xfrm rot="10592571">
            <a:off x="1931803" y="4671974"/>
            <a:ext cx="876846" cy="65135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80;p11"/>
          <p:cNvSpPr/>
          <p:nvPr/>
        </p:nvSpPr>
        <p:spPr>
          <a:xfrm rot="-7924689">
            <a:off x="127751" y="2727519"/>
            <a:ext cx="676415" cy="502513"/>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281;p11"/>
          <p:cNvSpPr/>
          <p:nvPr/>
        </p:nvSpPr>
        <p:spPr>
          <a:xfrm rot="-1232342">
            <a:off x="584556" y="2630487"/>
            <a:ext cx="274505" cy="28103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282;p11"/>
          <p:cNvSpPr/>
          <p:nvPr/>
        </p:nvSpPr>
        <p:spPr>
          <a:xfrm rot="5968943">
            <a:off x="379973" y="3976490"/>
            <a:ext cx="663471" cy="67193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83;p11"/>
          <p:cNvSpPr/>
          <p:nvPr/>
        </p:nvSpPr>
        <p:spPr>
          <a:xfrm rot="1319053">
            <a:off x="-51439" y="1007787"/>
            <a:ext cx="601219" cy="941593"/>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84;p11"/>
          <p:cNvSpPr/>
          <p:nvPr/>
        </p:nvSpPr>
        <p:spPr>
          <a:xfrm>
            <a:off x="2597036" y="-234941"/>
            <a:ext cx="817717" cy="835985"/>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85;p11"/>
          <p:cNvSpPr/>
          <p:nvPr/>
        </p:nvSpPr>
        <p:spPr>
          <a:xfrm rot="-5330471">
            <a:off x="8178192" y="2569786"/>
            <a:ext cx="748134" cy="56024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86;p11"/>
          <p:cNvSpPr/>
          <p:nvPr/>
        </p:nvSpPr>
        <p:spPr>
          <a:xfrm rot="-9290112">
            <a:off x="7044262" y="190893"/>
            <a:ext cx="759011" cy="834631"/>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87;p11"/>
          <p:cNvSpPr/>
          <p:nvPr/>
        </p:nvSpPr>
        <p:spPr>
          <a:xfrm rot="831478">
            <a:off x="1743246" y="4434137"/>
            <a:ext cx="957279" cy="859458"/>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88;p11"/>
          <p:cNvSpPr/>
          <p:nvPr/>
        </p:nvSpPr>
        <p:spPr>
          <a:xfrm rot="-1232764">
            <a:off x="623232" y="2763432"/>
            <a:ext cx="215203" cy="232183"/>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89;p11"/>
          <p:cNvSpPr/>
          <p:nvPr/>
        </p:nvSpPr>
        <p:spPr>
          <a:xfrm rot="-2062359">
            <a:off x="255900" y="2566548"/>
            <a:ext cx="280423" cy="71867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90;p11"/>
          <p:cNvSpPr/>
          <p:nvPr/>
        </p:nvSpPr>
        <p:spPr>
          <a:xfrm>
            <a:off x="947845" y="293861"/>
            <a:ext cx="447347" cy="341714"/>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91;p11"/>
          <p:cNvSpPr/>
          <p:nvPr/>
        </p:nvSpPr>
        <p:spPr>
          <a:xfrm rot="-7406442">
            <a:off x="403221" y="4030923"/>
            <a:ext cx="490399" cy="753856"/>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2" name="Google Shape;292;p11"/>
          <p:cNvSpPr/>
          <p:nvPr/>
        </p:nvSpPr>
        <p:spPr>
          <a:xfrm>
            <a:off x="6664726" y="4642200"/>
            <a:ext cx="766865" cy="689932"/>
          </a:xfrm>
          <a:custGeom>
            <a:avLst/>
            <a:gdLst/>
            <a:ahLst/>
            <a:cxnLst/>
            <a:rect l="l" t="t" r="r" b="b"/>
            <a:pathLst>
              <a:path w="35137" h="31612" extrusionOk="0">
                <a:moveTo>
                  <a:pt x="18405" y="3287"/>
                </a:moveTo>
                <a:lnTo>
                  <a:pt x="18166" y="3347"/>
                </a:lnTo>
                <a:lnTo>
                  <a:pt x="18166" y="3407"/>
                </a:lnTo>
                <a:lnTo>
                  <a:pt x="18106" y="3466"/>
                </a:lnTo>
                <a:lnTo>
                  <a:pt x="18225" y="3646"/>
                </a:lnTo>
                <a:lnTo>
                  <a:pt x="18464" y="3944"/>
                </a:lnTo>
                <a:lnTo>
                  <a:pt x="18942" y="4183"/>
                </a:lnTo>
                <a:lnTo>
                  <a:pt x="19241" y="4423"/>
                </a:lnTo>
                <a:lnTo>
                  <a:pt x="19660" y="4781"/>
                </a:lnTo>
                <a:lnTo>
                  <a:pt x="19899" y="4901"/>
                </a:lnTo>
                <a:lnTo>
                  <a:pt x="20138" y="5020"/>
                </a:lnTo>
                <a:lnTo>
                  <a:pt x="20317" y="5020"/>
                </a:lnTo>
                <a:lnTo>
                  <a:pt x="20496" y="4960"/>
                </a:lnTo>
                <a:lnTo>
                  <a:pt x="20556" y="4781"/>
                </a:lnTo>
                <a:lnTo>
                  <a:pt x="20556" y="4542"/>
                </a:lnTo>
                <a:lnTo>
                  <a:pt x="20436" y="4363"/>
                </a:lnTo>
                <a:lnTo>
                  <a:pt x="20257" y="4183"/>
                </a:lnTo>
                <a:lnTo>
                  <a:pt x="19839" y="3825"/>
                </a:lnTo>
                <a:lnTo>
                  <a:pt x="19540" y="3646"/>
                </a:lnTo>
                <a:lnTo>
                  <a:pt x="19062" y="3407"/>
                </a:lnTo>
                <a:lnTo>
                  <a:pt x="18703" y="3347"/>
                </a:lnTo>
                <a:lnTo>
                  <a:pt x="18405" y="3287"/>
                </a:lnTo>
                <a:close/>
                <a:moveTo>
                  <a:pt x="28384" y="5677"/>
                </a:moveTo>
                <a:lnTo>
                  <a:pt x="27009" y="5737"/>
                </a:lnTo>
                <a:lnTo>
                  <a:pt x="26053" y="5857"/>
                </a:lnTo>
                <a:lnTo>
                  <a:pt x="25575" y="5916"/>
                </a:lnTo>
                <a:lnTo>
                  <a:pt x="25277" y="5916"/>
                </a:lnTo>
                <a:lnTo>
                  <a:pt x="26053" y="6155"/>
                </a:lnTo>
                <a:lnTo>
                  <a:pt x="26770" y="6275"/>
                </a:lnTo>
                <a:lnTo>
                  <a:pt x="27547" y="6335"/>
                </a:lnTo>
                <a:lnTo>
                  <a:pt x="29041" y="6335"/>
                </a:lnTo>
                <a:lnTo>
                  <a:pt x="29400" y="6275"/>
                </a:lnTo>
                <a:lnTo>
                  <a:pt x="29579" y="6275"/>
                </a:lnTo>
                <a:lnTo>
                  <a:pt x="29639" y="6215"/>
                </a:lnTo>
                <a:lnTo>
                  <a:pt x="29758" y="6096"/>
                </a:lnTo>
                <a:lnTo>
                  <a:pt x="29878" y="5916"/>
                </a:lnTo>
                <a:lnTo>
                  <a:pt x="29878" y="5857"/>
                </a:lnTo>
                <a:lnTo>
                  <a:pt x="29878" y="5797"/>
                </a:lnTo>
                <a:lnTo>
                  <a:pt x="29818" y="5737"/>
                </a:lnTo>
                <a:lnTo>
                  <a:pt x="29698" y="5737"/>
                </a:lnTo>
                <a:lnTo>
                  <a:pt x="28384" y="5677"/>
                </a:lnTo>
                <a:close/>
                <a:moveTo>
                  <a:pt x="21512" y="4781"/>
                </a:moveTo>
                <a:lnTo>
                  <a:pt x="21213" y="4841"/>
                </a:lnTo>
                <a:lnTo>
                  <a:pt x="20914" y="4960"/>
                </a:lnTo>
                <a:lnTo>
                  <a:pt x="20675" y="5080"/>
                </a:lnTo>
                <a:lnTo>
                  <a:pt x="20496" y="5379"/>
                </a:lnTo>
                <a:lnTo>
                  <a:pt x="20377" y="5558"/>
                </a:lnTo>
                <a:lnTo>
                  <a:pt x="20436" y="5737"/>
                </a:lnTo>
                <a:lnTo>
                  <a:pt x="20556" y="5857"/>
                </a:lnTo>
                <a:lnTo>
                  <a:pt x="20914" y="6036"/>
                </a:lnTo>
                <a:lnTo>
                  <a:pt x="21333" y="6275"/>
                </a:lnTo>
                <a:lnTo>
                  <a:pt x="21631" y="6454"/>
                </a:lnTo>
                <a:lnTo>
                  <a:pt x="21870" y="6753"/>
                </a:lnTo>
                <a:lnTo>
                  <a:pt x="22109" y="6992"/>
                </a:lnTo>
                <a:lnTo>
                  <a:pt x="22408" y="7171"/>
                </a:lnTo>
                <a:lnTo>
                  <a:pt x="22647" y="7291"/>
                </a:lnTo>
                <a:lnTo>
                  <a:pt x="22946" y="7291"/>
                </a:lnTo>
                <a:lnTo>
                  <a:pt x="23305" y="7171"/>
                </a:lnTo>
                <a:lnTo>
                  <a:pt x="23663" y="6872"/>
                </a:lnTo>
                <a:lnTo>
                  <a:pt x="23842" y="6574"/>
                </a:lnTo>
                <a:lnTo>
                  <a:pt x="23962" y="6275"/>
                </a:lnTo>
                <a:lnTo>
                  <a:pt x="24022" y="5976"/>
                </a:lnTo>
                <a:lnTo>
                  <a:pt x="24022" y="5677"/>
                </a:lnTo>
                <a:lnTo>
                  <a:pt x="23902" y="5379"/>
                </a:lnTo>
                <a:lnTo>
                  <a:pt x="23663" y="5199"/>
                </a:lnTo>
                <a:lnTo>
                  <a:pt x="23424" y="5020"/>
                </a:lnTo>
                <a:lnTo>
                  <a:pt x="23066" y="4901"/>
                </a:lnTo>
                <a:lnTo>
                  <a:pt x="22528" y="4841"/>
                </a:lnTo>
                <a:lnTo>
                  <a:pt x="21870" y="4781"/>
                </a:lnTo>
                <a:close/>
                <a:moveTo>
                  <a:pt x="6573" y="7888"/>
                </a:moveTo>
                <a:lnTo>
                  <a:pt x="6334" y="7948"/>
                </a:lnTo>
                <a:lnTo>
                  <a:pt x="6215" y="8068"/>
                </a:lnTo>
                <a:lnTo>
                  <a:pt x="6095" y="8187"/>
                </a:lnTo>
                <a:lnTo>
                  <a:pt x="6035" y="8366"/>
                </a:lnTo>
                <a:lnTo>
                  <a:pt x="6035" y="8546"/>
                </a:lnTo>
                <a:lnTo>
                  <a:pt x="6095" y="8665"/>
                </a:lnTo>
                <a:lnTo>
                  <a:pt x="6215" y="8785"/>
                </a:lnTo>
                <a:lnTo>
                  <a:pt x="6334" y="8844"/>
                </a:lnTo>
                <a:lnTo>
                  <a:pt x="6573" y="8785"/>
                </a:lnTo>
                <a:lnTo>
                  <a:pt x="6693" y="8665"/>
                </a:lnTo>
                <a:lnTo>
                  <a:pt x="6812" y="8546"/>
                </a:lnTo>
                <a:lnTo>
                  <a:pt x="6872" y="8366"/>
                </a:lnTo>
                <a:lnTo>
                  <a:pt x="6872" y="8187"/>
                </a:lnTo>
                <a:lnTo>
                  <a:pt x="6812" y="8068"/>
                </a:lnTo>
                <a:lnTo>
                  <a:pt x="6693" y="7948"/>
                </a:lnTo>
                <a:lnTo>
                  <a:pt x="6573" y="7888"/>
                </a:lnTo>
                <a:close/>
                <a:moveTo>
                  <a:pt x="20974" y="6753"/>
                </a:moveTo>
                <a:lnTo>
                  <a:pt x="20436" y="6992"/>
                </a:lnTo>
                <a:lnTo>
                  <a:pt x="19600" y="7470"/>
                </a:lnTo>
                <a:lnTo>
                  <a:pt x="18584" y="8068"/>
                </a:lnTo>
                <a:lnTo>
                  <a:pt x="17508" y="8785"/>
                </a:lnTo>
                <a:lnTo>
                  <a:pt x="16552" y="9561"/>
                </a:lnTo>
                <a:lnTo>
                  <a:pt x="16134" y="9980"/>
                </a:lnTo>
                <a:lnTo>
                  <a:pt x="15835" y="10338"/>
                </a:lnTo>
                <a:lnTo>
                  <a:pt x="15596" y="10697"/>
                </a:lnTo>
                <a:lnTo>
                  <a:pt x="15477" y="10996"/>
                </a:lnTo>
                <a:lnTo>
                  <a:pt x="15477" y="11294"/>
                </a:lnTo>
                <a:lnTo>
                  <a:pt x="15536" y="11414"/>
                </a:lnTo>
                <a:lnTo>
                  <a:pt x="15596" y="11533"/>
                </a:lnTo>
                <a:lnTo>
                  <a:pt x="15716" y="11474"/>
                </a:lnTo>
                <a:lnTo>
                  <a:pt x="15895" y="11354"/>
                </a:lnTo>
                <a:lnTo>
                  <a:pt x="16492" y="10876"/>
                </a:lnTo>
                <a:lnTo>
                  <a:pt x="18285" y="9263"/>
                </a:lnTo>
                <a:lnTo>
                  <a:pt x="20018" y="7590"/>
                </a:lnTo>
                <a:lnTo>
                  <a:pt x="20675" y="6992"/>
                </a:lnTo>
                <a:lnTo>
                  <a:pt x="20974" y="6753"/>
                </a:lnTo>
                <a:close/>
                <a:moveTo>
                  <a:pt x="6513" y="10816"/>
                </a:moveTo>
                <a:lnTo>
                  <a:pt x="6334" y="10876"/>
                </a:lnTo>
                <a:lnTo>
                  <a:pt x="6155" y="10996"/>
                </a:lnTo>
                <a:lnTo>
                  <a:pt x="6095" y="11175"/>
                </a:lnTo>
                <a:lnTo>
                  <a:pt x="6095" y="11354"/>
                </a:lnTo>
                <a:lnTo>
                  <a:pt x="6155" y="11533"/>
                </a:lnTo>
                <a:lnTo>
                  <a:pt x="6274" y="11653"/>
                </a:lnTo>
                <a:lnTo>
                  <a:pt x="6633" y="11653"/>
                </a:lnTo>
                <a:lnTo>
                  <a:pt x="6812" y="11533"/>
                </a:lnTo>
                <a:lnTo>
                  <a:pt x="6932" y="11414"/>
                </a:lnTo>
                <a:lnTo>
                  <a:pt x="6991" y="11294"/>
                </a:lnTo>
                <a:lnTo>
                  <a:pt x="7051" y="11115"/>
                </a:lnTo>
                <a:lnTo>
                  <a:pt x="6991" y="10996"/>
                </a:lnTo>
                <a:lnTo>
                  <a:pt x="6932" y="10876"/>
                </a:lnTo>
                <a:lnTo>
                  <a:pt x="6752" y="10816"/>
                </a:lnTo>
                <a:close/>
                <a:moveTo>
                  <a:pt x="22588" y="8127"/>
                </a:moveTo>
                <a:lnTo>
                  <a:pt x="22588" y="8904"/>
                </a:lnTo>
                <a:lnTo>
                  <a:pt x="22588" y="10398"/>
                </a:lnTo>
                <a:lnTo>
                  <a:pt x="22647" y="11175"/>
                </a:lnTo>
                <a:lnTo>
                  <a:pt x="22767" y="11832"/>
                </a:lnTo>
                <a:lnTo>
                  <a:pt x="22886" y="12071"/>
                </a:lnTo>
                <a:lnTo>
                  <a:pt x="23006" y="12250"/>
                </a:lnTo>
                <a:lnTo>
                  <a:pt x="23125" y="12370"/>
                </a:lnTo>
                <a:lnTo>
                  <a:pt x="23305" y="12370"/>
                </a:lnTo>
                <a:lnTo>
                  <a:pt x="23484" y="12250"/>
                </a:lnTo>
                <a:lnTo>
                  <a:pt x="23544" y="12071"/>
                </a:lnTo>
                <a:lnTo>
                  <a:pt x="23305" y="11055"/>
                </a:lnTo>
                <a:lnTo>
                  <a:pt x="23006" y="10099"/>
                </a:lnTo>
                <a:lnTo>
                  <a:pt x="22767" y="9083"/>
                </a:lnTo>
                <a:lnTo>
                  <a:pt x="22588" y="8127"/>
                </a:lnTo>
                <a:close/>
                <a:moveTo>
                  <a:pt x="4183" y="12549"/>
                </a:moveTo>
                <a:lnTo>
                  <a:pt x="3944" y="12609"/>
                </a:lnTo>
                <a:lnTo>
                  <a:pt x="3765" y="12728"/>
                </a:lnTo>
                <a:lnTo>
                  <a:pt x="3645" y="12908"/>
                </a:lnTo>
                <a:lnTo>
                  <a:pt x="3526" y="13147"/>
                </a:lnTo>
                <a:lnTo>
                  <a:pt x="3526" y="13386"/>
                </a:lnTo>
                <a:lnTo>
                  <a:pt x="3585" y="13565"/>
                </a:lnTo>
                <a:lnTo>
                  <a:pt x="3705" y="13685"/>
                </a:lnTo>
                <a:lnTo>
                  <a:pt x="3944" y="13744"/>
                </a:lnTo>
                <a:lnTo>
                  <a:pt x="4183" y="13685"/>
                </a:lnTo>
                <a:lnTo>
                  <a:pt x="4362" y="13565"/>
                </a:lnTo>
                <a:lnTo>
                  <a:pt x="4482" y="13386"/>
                </a:lnTo>
                <a:lnTo>
                  <a:pt x="4601" y="13147"/>
                </a:lnTo>
                <a:lnTo>
                  <a:pt x="4601" y="12908"/>
                </a:lnTo>
                <a:lnTo>
                  <a:pt x="4541" y="12728"/>
                </a:lnTo>
                <a:lnTo>
                  <a:pt x="4422" y="12609"/>
                </a:lnTo>
                <a:lnTo>
                  <a:pt x="4183" y="12549"/>
                </a:lnTo>
                <a:close/>
                <a:moveTo>
                  <a:pt x="6752" y="14700"/>
                </a:moveTo>
                <a:lnTo>
                  <a:pt x="6573" y="14760"/>
                </a:lnTo>
                <a:lnTo>
                  <a:pt x="6454" y="14760"/>
                </a:lnTo>
                <a:lnTo>
                  <a:pt x="6334" y="14880"/>
                </a:lnTo>
                <a:lnTo>
                  <a:pt x="6215" y="15059"/>
                </a:lnTo>
                <a:lnTo>
                  <a:pt x="6155" y="15298"/>
                </a:lnTo>
                <a:lnTo>
                  <a:pt x="6215" y="15597"/>
                </a:lnTo>
                <a:lnTo>
                  <a:pt x="6394" y="15776"/>
                </a:lnTo>
                <a:lnTo>
                  <a:pt x="6573" y="15896"/>
                </a:lnTo>
                <a:lnTo>
                  <a:pt x="6693" y="15896"/>
                </a:lnTo>
                <a:lnTo>
                  <a:pt x="6812" y="15836"/>
                </a:lnTo>
                <a:lnTo>
                  <a:pt x="6991" y="15776"/>
                </a:lnTo>
                <a:lnTo>
                  <a:pt x="7111" y="15656"/>
                </a:lnTo>
                <a:lnTo>
                  <a:pt x="7230" y="15477"/>
                </a:lnTo>
                <a:lnTo>
                  <a:pt x="7290" y="15298"/>
                </a:lnTo>
                <a:lnTo>
                  <a:pt x="7290" y="15119"/>
                </a:lnTo>
                <a:lnTo>
                  <a:pt x="7171" y="14999"/>
                </a:lnTo>
                <a:lnTo>
                  <a:pt x="7111" y="14880"/>
                </a:lnTo>
                <a:lnTo>
                  <a:pt x="6932" y="14760"/>
                </a:lnTo>
                <a:lnTo>
                  <a:pt x="6752" y="14700"/>
                </a:lnTo>
                <a:close/>
                <a:moveTo>
                  <a:pt x="3167" y="15597"/>
                </a:moveTo>
                <a:lnTo>
                  <a:pt x="2988" y="15716"/>
                </a:lnTo>
                <a:lnTo>
                  <a:pt x="2809" y="15836"/>
                </a:lnTo>
                <a:lnTo>
                  <a:pt x="2749" y="16135"/>
                </a:lnTo>
                <a:lnTo>
                  <a:pt x="2689" y="16314"/>
                </a:lnTo>
                <a:lnTo>
                  <a:pt x="2749" y="16493"/>
                </a:lnTo>
                <a:lnTo>
                  <a:pt x="2868" y="16553"/>
                </a:lnTo>
                <a:lnTo>
                  <a:pt x="3048" y="16613"/>
                </a:lnTo>
                <a:lnTo>
                  <a:pt x="3227" y="16613"/>
                </a:lnTo>
                <a:lnTo>
                  <a:pt x="3406" y="16553"/>
                </a:lnTo>
                <a:lnTo>
                  <a:pt x="3526" y="16493"/>
                </a:lnTo>
                <a:lnTo>
                  <a:pt x="3645" y="16314"/>
                </a:lnTo>
                <a:lnTo>
                  <a:pt x="3705" y="16015"/>
                </a:lnTo>
                <a:lnTo>
                  <a:pt x="3645" y="15836"/>
                </a:lnTo>
                <a:lnTo>
                  <a:pt x="3526" y="15716"/>
                </a:lnTo>
                <a:lnTo>
                  <a:pt x="3346" y="15597"/>
                </a:lnTo>
                <a:close/>
                <a:moveTo>
                  <a:pt x="8186" y="17688"/>
                </a:moveTo>
                <a:lnTo>
                  <a:pt x="8067" y="17748"/>
                </a:lnTo>
                <a:lnTo>
                  <a:pt x="7947" y="17808"/>
                </a:lnTo>
                <a:lnTo>
                  <a:pt x="7828" y="17987"/>
                </a:lnTo>
                <a:lnTo>
                  <a:pt x="7768" y="18166"/>
                </a:lnTo>
                <a:lnTo>
                  <a:pt x="7708" y="18405"/>
                </a:lnTo>
                <a:lnTo>
                  <a:pt x="7768" y="18584"/>
                </a:lnTo>
                <a:lnTo>
                  <a:pt x="7828" y="18764"/>
                </a:lnTo>
                <a:lnTo>
                  <a:pt x="7947" y="18824"/>
                </a:lnTo>
                <a:lnTo>
                  <a:pt x="8127" y="18824"/>
                </a:lnTo>
                <a:lnTo>
                  <a:pt x="8366" y="18764"/>
                </a:lnTo>
                <a:lnTo>
                  <a:pt x="8545" y="18644"/>
                </a:lnTo>
                <a:lnTo>
                  <a:pt x="8724" y="18525"/>
                </a:lnTo>
                <a:lnTo>
                  <a:pt x="8844" y="18465"/>
                </a:lnTo>
                <a:lnTo>
                  <a:pt x="8904" y="18345"/>
                </a:lnTo>
                <a:lnTo>
                  <a:pt x="8904" y="18286"/>
                </a:lnTo>
                <a:lnTo>
                  <a:pt x="8904" y="18166"/>
                </a:lnTo>
                <a:lnTo>
                  <a:pt x="8844" y="17927"/>
                </a:lnTo>
                <a:lnTo>
                  <a:pt x="8665" y="17808"/>
                </a:lnTo>
                <a:lnTo>
                  <a:pt x="8426" y="17688"/>
                </a:lnTo>
                <a:close/>
                <a:moveTo>
                  <a:pt x="5258" y="18883"/>
                </a:moveTo>
                <a:lnTo>
                  <a:pt x="5079" y="18943"/>
                </a:lnTo>
                <a:lnTo>
                  <a:pt x="4900" y="19063"/>
                </a:lnTo>
                <a:lnTo>
                  <a:pt x="4840" y="19242"/>
                </a:lnTo>
                <a:lnTo>
                  <a:pt x="4840" y="19421"/>
                </a:lnTo>
                <a:lnTo>
                  <a:pt x="4840" y="19600"/>
                </a:lnTo>
                <a:lnTo>
                  <a:pt x="4900" y="19780"/>
                </a:lnTo>
                <a:lnTo>
                  <a:pt x="5019" y="19959"/>
                </a:lnTo>
                <a:lnTo>
                  <a:pt x="5139" y="20019"/>
                </a:lnTo>
                <a:lnTo>
                  <a:pt x="5318" y="19959"/>
                </a:lnTo>
                <a:lnTo>
                  <a:pt x="5497" y="19839"/>
                </a:lnTo>
                <a:lnTo>
                  <a:pt x="5617" y="19660"/>
                </a:lnTo>
                <a:lnTo>
                  <a:pt x="5677" y="19421"/>
                </a:lnTo>
                <a:lnTo>
                  <a:pt x="5677" y="19182"/>
                </a:lnTo>
                <a:lnTo>
                  <a:pt x="5617" y="19003"/>
                </a:lnTo>
                <a:lnTo>
                  <a:pt x="5497" y="18883"/>
                </a:lnTo>
                <a:close/>
                <a:moveTo>
                  <a:pt x="7768" y="21094"/>
                </a:moveTo>
                <a:lnTo>
                  <a:pt x="7589" y="21214"/>
                </a:lnTo>
                <a:lnTo>
                  <a:pt x="7529" y="21393"/>
                </a:lnTo>
                <a:lnTo>
                  <a:pt x="7529" y="21572"/>
                </a:lnTo>
                <a:lnTo>
                  <a:pt x="7529" y="21692"/>
                </a:lnTo>
                <a:lnTo>
                  <a:pt x="7589" y="21871"/>
                </a:lnTo>
                <a:lnTo>
                  <a:pt x="7708" y="21931"/>
                </a:lnTo>
                <a:lnTo>
                  <a:pt x="7828" y="21931"/>
                </a:lnTo>
                <a:lnTo>
                  <a:pt x="8067" y="21752"/>
                </a:lnTo>
                <a:lnTo>
                  <a:pt x="8246" y="21453"/>
                </a:lnTo>
                <a:lnTo>
                  <a:pt x="8306" y="21333"/>
                </a:lnTo>
                <a:lnTo>
                  <a:pt x="8306" y="21214"/>
                </a:lnTo>
                <a:lnTo>
                  <a:pt x="8186" y="21094"/>
                </a:lnTo>
                <a:close/>
                <a:moveTo>
                  <a:pt x="11354" y="21991"/>
                </a:moveTo>
                <a:lnTo>
                  <a:pt x="11114" y="22050"/>
                </a:lnTo>
                <a:lnTo>
                  <a:pt x="10995" y="22110"/>
                </a:lnTo>
                <a:lnTo>
                  <a:pt x="10875" y="22289"/>
                </a:lnTo>
                <a:lnTo>
                  <a:pt x="10816" y="22409"/>
                </a:lnTo>
                <a:lnTo>
                  <a:pt x="10816" y="22588"/>
                </a:lnTo>
                <a:lnTo>
                  <a:pt x="10816" y="22767"/>
                </a:lnTo>
                <a:lnTo>
                  <a:pt x="10935" y="22887"/>
                </a:lnTo>
                <a:lnTo>
                  <a:pt x="11114" y="22947"/>
                </a:lnTo>
                <a:lnTo>
                  <a:pt x="11354" y="22947"/>
                </a:lnTo>
                <a:lnTo>
                  <a:pt x="11473" y="22827"/>
                </a:lnTo>
                <a:lnTo>
                  <a:pt x="11593" y="22708"/>
                </a:lnTo>
                <a:lnTo>
                  <a:pt x="11652" y="22528"/>
                </a:lnTo>
                <a:lnTo>
                  <a:pt x="11652" y="22349"/>
                </a:lnTo>
                <a:lnTo>
                  <a:pt x="11593" y="22170"/>
                </a:lnTo>
                <a:lnTo>
                  <a:pt x="11533" y="22050"/>
                </a:lnTo>
                <a:lnTo>
                  <a:pt x="11354" y="21991"/>
                </a:lnTo>
                <a:close/>
                <a:moveTo>
                  <a:pt x="5079" y="21871"/>
                </a:moveTo>
                <a:lnTo>
                  <a:pt x="4840" y="21931"/>
                </a:lnTo>
                <a:lnTo>
                  <a:pt x="4721" y="21991"/>
                </a:lnTo>
                <a:lnTo>
                  <a:pt x="4601" y="22170"/>
                </a:lnTo>
                <a:lnTo>
                  <a:pt x="4482" y="22349"/>
                </a:lnTo>
                <a:lnTo>
                  <a:pt x="4482" y="22528"/>
                </a:lnTo>
                <a:lnTo>
                  <a:pt x="4482" y="22708"/>
                </a:lnTo>
                <a:lnTo>
                  <a:pt x="4601" y="22827"/>
                </a:lnTo>
                <a:lnTo>
                  <a:pt x="4661" y="22947"/>
                </a:lnTo>
                <a:lnTo>
                  <a:pt x="4840" y="23006"/>
                </a:lnTo>
                <a:lnTo>
                  <a:pt x="4960" y="23066"/>
                </a:lnTo>
                <a:lnTo>
                  <a:pt x="5079" y="23066"/>
                </a:lnTo>
                <a:lnTo>
                  <a:pt x="5199" y="23006"/>
                </a:lnTo>
                <a:lnTo>
                  <a:pt x="5378" y="22827"/>
                </a:lnTo>
                <a:lnTo>
                  <a:pt x="5497" y="22588"/>
                </a:lnTo>
                <a:lnTo>
                  <a:pt x="5557" y="22349"/>
                </a:lnTo>
                <a:lnTo>
                  <a:pt x="5497" y="22110"/>
                </a:lnTo>
                <a:lnTo>
                  <a:pt x="5318" y="21931"/>
                </a:lnTo>
                <a:lnTo>
                  <a:pt x="5199" y="21871"/>
                </a:lnTo>
                <a:close/>
                <a:moveTo>
                  <a:pt x="7171" y="24919"/>
                </a:moveTo>
                <a:lnTo>
                  <a:pt x="6932" y="25038"/>
                </a:lnTo>
                <a:lnTo>
                  <a:pt x="6812" y="25217"/>
                </a:lnTo>
                <a:lnTo>
                  <a:pt x="6752" y="25397"/>
                </a:lnTo>
                <a:lnTo>
                  <a:pt x="6752" y="25636"/>
                </a:lnTo>
                <a:lnTo>
                  <a:pt x="6812" y="25815"/>
                </a:lnTo>
                <a:lnTo>
                  <a:pt x="6932" y="25934"/>
                </a:lnTo>
                <a:lnTo>
                  <a:pt x="7111" y="25994"/>
                </a:lnTo>
                <a:lnTo>
                  <a:pt x="7350" y="25934"/>
                </a:lnTo>
                <a:lnTo>
                  <a:pt x="7469" y="25815"/>
                </a:lnTo>
                <a:lnTo>
                  <a:pt x="7529" y="25695"/>
                </a:lnTo>
                <a:lnTo>
                  <a:pt x="7589" y="25516"/>
                </a:lnTo>
                <a:lnTo>
                  <a:pt x="7589" y="25337"/>
                </a:lnTo>
                <a:lnTo>
                  <a:pt x="7529" y="25158"/>
                </a:lnTo>
                <a:lnTo>
                  <a:pt x="7469" y="25038"/>
                </a:lnTo>
                <a:lnTo>
                  <a:pt x="7350" y="24978"/>
                </a:lnTo>
                <a:lnTo>
                  <a:pt x="7171" y="24919"/>
                </a:lnTo>
                <a:close/>
                <a:moveTo>
                  <a:pt x="13684" y="25158"/>
                </a:moveTo>
                <a:lnTo>
                  <a:pt x="13445" y="25337"/>
                </a:lnTo>
                <a:lnTo>
                  <a:pt x="13266" y="25636"/>
                </a:lnTo>
                <a:lnTo>
                  <a:pt x="13206" y="25755"/>
                </a:lnTo>
                <a:lnTo>
                  <a:pt x="13266" y="25875"/>
                </a:lnTo>
                <a:lnTo>
                  <a:pt x="13325" y="25994"/>
                </a:lnTo>
                <a:lnTo>
                  <a:pt x="13564" y="25994"/>
                </a:lnTo>
                <a:lnTo>
                  <a:pt x="13744" y="25934"/>
                </a:lnTo>
                <a:lnTo>
                  <a:pt x="13863" y="25875"/>
                </a:lnTo>
                <a:lnTo>
                  <a:pt x="13983" y="25695"/>
                </a:lnTo>
                <a:lnTo>
                  <a:pt x="13983" y="25516"/>
                </a:lnTo>
                <a:lnTo>
                  <a:pt x="13983" y="25397"/>
                </a:lnTo>
                <a:lnTo>
                  <a:pt x="13923" y="25217"/>
                </a:lnTo>
                <a:lnTo>
                  <a:pt x="13803" y="25158"/>
                </a:lnTo>
                <a:close/>
                <a:moveTo>
                  <a:pt x="11114" y="25815"/>
                </a:moveTo>
                <a:lnTo>
                  <a:pt x="10875" y="25875"/>
                </a:lnTo>
                <a:lnTo>
                  <a:pt x="10756" y="25994"/>
                </a:lnTo>
                <a:lnTo>
                  <a:pt x="10636" y="26114"/>
                </a:lnTo>
                <a:lnTo>
                  <a:pt x="10577" y="26293"/>
                </a:lnTo>
                <a:lnTo>
                  <a:pt x="10577" y="26472"/>
                </a:lnTo>
                <a:lnTo>
                  <a:pt x="10577" y="26592"/>
                </a:lnTo>
                <a:lnTo>
                  <a:pt x="10696" y="26711"/>
                </a:lnTo>
                <a:lnTo>
                  <a:pt x="10875" y="26771"/>
                </a:lnTo>
                <a:lnTo>
                  <a:pt x="11114" y="26711"/>
                </a:lnTo>
                <a:lnTo>
                  <a:pt x="11234" y="26592"/>
                </a:lnTo>
                <a:lnTo>
                  <a:pt x="11354" y="26472"/>
                </a:lnTo>
                <a:lnTo>
                  <a:pt x="11413" y="26293"/>
                </a:lnTo>
                <a:lnTo>
                  <a:pt x="11413" y="26114"/>
                </a:lnTo>
                <a:lnTo>
                  <a:pt x="11413" y="25994"/>
                </a:lnTo>
                <a:lnTo>
                  <a:pt x="11294" y="25875"/>
                </a:lnTo>
                <a:lnTo>
                  <a:pt x="11114" y="25815"/>
                </a:lnTo>
                <a:close/>
                <a:moveTo>
                  <a:pt x="23364" y="26173"/>
                </a:moveTo>
                <a:lnTo>
                  <a:pt x="23245" y="26233"/>
                </a:lnTo>
                <a:lnTo>
                  <a:pt x="23125" y="26293"/>
                </a:lnTo>
                <a:lnTo>
                  <a:pt x="23066" y="26472"/>
                </a:lnTo>
                <a:lnTo>
                  <a:pt x="23066" y="26592"/>
                </a:lnTo>
                <a:lnTo>
                  <a:pt x="23066" y="26771"/>
                </a:lnTo>
                <a:lnTo>
                  <a:pt x="23185" y="26950"/>
                </a:lnTo>
                <a:lnTo>
                  <a:pt x="23364" y="27010"/>
                </a:lnTo>
                <a:lnTo>
                  <a:pt x="23484" y="27010"/>
                </a:lnTo>
                <a:lnTo>
                  <a:pt x="23663" y="26890"/>
                </a:lnTo>
                <a:lnTo>
                  <a:pt x="23723" y="26771"/>
                </a:lnTo>
                <a:lnTo>
                  <a:pt x="23842" y="26651"/>
                </a:lnTo>
                <a:lnTo>
                  <a:pt x="23842" y="26472"/>
                </a:lnTo>
                <a:lnTo>
                  <a:pt x="23783" y="26353"/>
                </a:lnTo>
                <a:lnTo>
                  <a:pt x="23663" y="26233"/>
                </a:lnTo>
                <a:lnTo>
                  <a:pt x="23484" y="26173"/>
                </a:lnTo>
                <a:close/>
                <a:moveTo>
                  <a:pt x="20795" y="26173"/>
                </a:moveTo>
                <a:lnTo>
                  <a:pt x="20675" y="26233"/>
                </a:lnTo>
                <a:lnTo>
                  <a:pt x="20556" y="26353"/>
                </a:lnTo>
                <a:lnTo>
                  <a:pt x="20436" y="26532"/>
                </a:lnTo>
                <a:lnTo>
                  <a:pt x="20377" y="26711"/>
                </a:lnTo>
                <a:lnTo>
                  <a:pt x="20436" y="26890"/>
                </a:lnTo>
                <a:lnTo>
                  <a:pt x="20496" y="27070"/>
                </a:lnTo>
                <a:lnTo>
                  <a:pt x="20616" y="27189"/>
                </a:lnTo>
                <a:lnTo>
                  <a:pt x="20914" y="27189"/>
                </a:lnTo>
                <a:lnTo>
                  <a:pt x="21034" y="27070"/>
                </a:lnTo>
                <a:lnTo>
                  <a:pt x="21094" y="26890"/>
                </a:lnTo>
                <a:lnTo>
                  <a:pt x="21153" y="26711"/>
                </a:lnTo>
                <a:lnTo>
                  <a:pt x="21153" y="26532"/>
                </a:lnTo>
                <a:lnTo>
                  <a:pt x="21034" y="26353"/>
                </a:lnTo>
                <a:lnTo>
                  <a:pt x="20914" y="26233"/>
                </a:lnTo>
                <a:lnTo>
                  <a:pt x="20795" y="26173"/>
                </a:lnTo>
                <a:close/>
                <a:moveTo>
                  <a:pt x="17329" y="27189"/>
                </a:moveTo>
                <a:lnTo>
                  <a:pt x="17090" y="27249"/>
                </a:lnTo>
                <a:lnTo>
                  <a:pt x="16971" y="27369"/>
                </a:lnTo>
                <a:lnTo>
                  <a:pt x="16851" y="27488"/>
                </a:lnTo>
                <a:lnTo>
                  <a:pt x="16731" y="27667"/>
                </a:lnTo>
                <a:lnTo>
                  <a:pt x="16731" y="27847"/>
                </a:lnTo>
                <a:lnTo>
                  <a:pt x="16791" y="28026"/>
                </a:lnTo>
                <a:lnTo>
                  <a:pt x="16911" y="28145"/>
                </a:lnTo>
                <a:lnTo>
                  <a:pt x="17090" y="28265"/>
                </a:lnTo>
                <a:lnTo>
                  <a:pt x="17329" y="28205"/>
                </a:lnTo>
                <a:lnTo>
                  <a:pt x="17508" y="28145"/>
                </a:lnTo>
                <a:lnTo>
                  <a:pt x="17628" y="27966"/>
                </a:lnTo>
                <a:lnTo>
                  <a:pt x="17688" y="27787"/>
                </a:lnTo>
                <a:lnTo>
                  <a:pt x="17688" y="27548"/>
                </a:lnTo>
                <a:lnTo>
                  <a:pt x="17628" y="27369"/>
                </a:lnTo>
                <a:lnTo>
                  <a:pt x="17508" y="27249"/>
                </a:lnTo>
                <a:lnTo>
                  <a:pt x="17329" y="27189"/>
                </a:lnTo>
                <a:close/>
                <a:moveTo>
                  <a:pt x="13624" y="27309"/>
                </a:moveTo>
                <a:lnTo>
                  <a:pt x="13445" y="27369"/>
                </a:lnTo>
                <a:lnTo>
                  <a:pt x="13325" y="27488"/>
                </a:lnTo>
                <a:lnTo>
                  <a:pt x="13266" y="27667"/>
                </a:lnTo>
                <a:lnTo>
                  <a:pt x="13206" y="27847"/>
                </a:lnTo>
                <a:lnTo>
                  <a:pt x="13206" y="28026"/>
                </a:lnTo>
                <a:lnTo>
                  <a:pt x="13266" y="28205"/>
                </a:lnTo>
                <a:lnTo>
                  <a:pt x="13385" y="28265"/>
                </a:lnTo>
                <a:lnTo>
                  <a:pt x="13505" y="28325"/>
                </a:lnTo>
                <a:lnTo>
                  <a:pt x="13744" y="28325"/>
                </a:lnTo>
                <a:lnTo>
                  <a:pt x="13863" y="28145"/>
                </a:lnTo>
                <a:lnTo>
                  <a:pt x="13983" y="28026"/>
                </a:lnTo>
                <a:lnTo>
                  <a:pt x="14043" y="27787"/>
                </a:lnTo>
                <a:lnTo>
                  <a:pt x="14043" y="27608"/>
                </a:lnTo>
                <a:lnTo>
                  <a:pt x="13923" y="27428"/>
                </a:lnTo>
                <a:lnTo>
                  <a:pt x="13803" y="27309"/>
                </a:lnTo>
                <a:close/>
                <a:moveTo>
                  <a:pt x="9202" y="27369"/>
                </a:moveTo>
                <a:lnTo>
                  <a:pt x="8963" y="27428"/>
                </a:lnTo>
                <a:lnTo>
                  <a:pt x="8784" y="27548"/>
                </a:lnTo>
                <a:lnTo>
                  <a:pt x="8605" y="27727"/>
                </a:lnTo>
                <a:lnTo>
                  <a:pt x="8545" y="27966"/>
                </a:lnTo>
                <a:lnTo>
                  <a:pt x="8545" y="28205"/>
                </a:lnTo>
                <a:lnTo>
                  <a:pt x="8605" y="28384"/>
                </a:lnTo>
                <a:lnTo>
                  <a:pt x="8724" y="28504"/>
                </a:lnTo>
                <a:lnTo>
                  <a:pt x="8963" y="28564"/>
                </a:lnTo>
                <a:lnTo>
                  <a:pt x="9202" y="28504"/>
                </a:lnTo>
                <a:lnTo>
                  <a:pt x="9382" y="28384"/>
                </a:lnTo>
                <a:lnTo>
                  <a:pt x="9561" y="28205"/>
                </a:lnTo>
                <a:lnTo>
                  <a:pt x="9621" y="27966"/>
                </a:lnTo>
                <a:lnTo>
                  <a:pt x="9621" y="27727"/>
                </a:lnTo>
                <a:lnTo>
                  <a:pt x="9561" y="27548"/>
                </a:lnTo>
                <a:lnTo>
                  <a:pt x="9441" y="27428"/>
                </a:lnTo>
                <a:lnTo>
                  <a:pt x="9202" y="27369"/>
                </a:lnTo>
                <a:close/>
                <a:moveTo>
                  <a:pt x="18763" y="28504"/>
                </a:moveTo>
                <a:lnTo>
                  <a:pt x="18644" y="28623"/>
                </a:lnTo>
                <a:lnTo>
                  <a:pt x="18524" y="28743"/>
                </a:lnTo>
                <a:lnTo>
                  <a:pt x="18464" y="28922"/>
                </a:lnTo>
                <a:lnTo>
                  <a:pt x="18464" y="29101"/>
                </a:lnTo>
                <a:lnTo>
                  <a:pt x="18524" y="29221"/>
                </a:lnTo>
                <a:lnTo>
                  <a:pt x="18644" y="29340"/>
                </a:lnTo>
                <a:lnTo>
                  <a:pt x="19002" y="29340"/>
                </a:lnTo>
                <a:lnTo>
                  <a:pt x="19122" y="29221"/>
                </a:lnTo>
                <a:lnTo>
                  <a:pt x="19241" y="29101"/>
                </a:lnTo>
                <a:lnTo>
                  <a:pt x="19301" y="28922"/>
                </a:lnTo>
                <a:lnTo>
                  <a:pt x="19301" y="28743"/>
                </a:lnTo>
                <a:lnTo>
                  <a:pt x="19241" y="28623"/>
                </a:lnTo>
                <a:lnTo>
                  <a:pt x="19122" y="28504"/>
                </a:lnTo>
                <a:close/>
                <a:moveTo>
                  <a:pt x="20556" y="1196"/>
                </a:moveTo>
                <a:lnTo>
                  <a:pt x="21153" y="1255"/>
                </a:lnTo>
                <a:lnTo>
                  <a:pt x="22289" y="1375"/>
                </a:lnTo>
                <a:lnTo>
                  <a:pt x="23424" y="1614"/>
                </a:lnTo>
                <a:lnTo>
                  <a:pt x="24500" y="1973"/>
                </a:lnTo>
                <a:lnTo>
                  <a:pt x="23603" y="2929"/>
                </a:lnTo>
                <a:lnTo>
                  <a:pt x="23066" y="3526"/>
                </a:lnTo>
                <a:lnTo>
                  <a:pt x="22886" y="3765"/>
                </a:lnTo>
                <a:lnTo>
                  <a:pt x="22886" y="3885"/>
                </a:lnTo>
                <a:lnTo>
                  <a:pt x="23006" y="3885"/>
                </a:lnTo>
                <a:lnTo>
                  <a:pt x="23125" y="3765"/>
                </a:lnTo>
                <a:lnTo>
                  <a:pt x="23603" y="3407"/>
                </a:lnTo>
                <a:lnTo>
                  <a:pt x="24380" y="2809"/>
                </a:lnTo>
                <a:lnTo>
                  <a:pt x="24918" y="2510"/>
                </a:lnTo>
                <a:lnTo>
                  <a:pt x="25157" y="2391"/>
                </a:lnTo>
                <a:lnTo>
                  <a:pt x="25336" y="2391"/>
                </a:lnTo>
                <a:lnTo>
                  <a:pt x="25516" y="2451"/>
                </a:lnTo>
                <a:lnTo>
                  <a:pt x="25755" y="2510"/>
                </a:lnTo>
                <a:lnTo>
                  <a:pt x="26352" y="2869"/>
                </a:lnTo>
                <a:lnTo>
                  <a:pt x="27368" y="3407"/>
                </a:lnTo>
                <a:lnTo>
                  <a:pt x="28324" y="4064"/>
                </a:lnTo>
                <a:lnTo>
                  <a:pt x="29280" y="4721"/>
                </a:lnTo>
                <a:lnTo>
                  <a:pt x="30176" y="5438"/>
                </a:lnTo>
                <a:lnTo>
                  <a:pt x="30953" y="6155"/>
                </a:lnTo>
                <a:lnTo>
                  <a:pt x="31670" y="6932"/>
                </a:lnTo>
                <a:lnTo>
                  <a:pt x="32268" y="7769"/>
                </a:lnTo>
                <a:lnTo>
                  <a:pt x="32806" y="8665"/>
                </a:lnTo>
                <a:lnTo>
                  <a:pt x="33224" y="9561"/>
                </a:lnTo>
                <a:lnTo>
                  <a:pt x="33582" y="10518"/>
                </a:lnTo>
                <a:lnTo>
                  <a:pt x="33822" y="11533"/>
                </a:lnTo>
                <a:lnTo>
                  <a:pt x="33881" y="12609"/>
                </a:lnTo>
                <a:lnTo>
                  <a:pt x="33941" y="13804"/>
                </a:lnTo>
                <a:lnTo>
                  <a:pt x="33822" y="14939"/>
                </a:lnTo>
                <a:lnTo>
                  <a:pt x="33642" y="16075"/>
                </a:lnTo>
                <a:lnTo>
                  <a:pt x="33343" y="17210"/>
                </a:lnTo>
                <a:lnTo>
                  <a:pt x="32985" y="18345"/>
                </a:lnTo>
                <a:lnTo>
                  <a:pt x="32567" y="19421"/>
                </a:lnTo>
                <a:lnTo>
                  <a:pt x="32029" y="20497"/>
                </a:lnTo>
                <a:lnTo>
                  <a:pt x="31491" y="21572"/>
                </a:lnTo>
                <a:lnTo>
                  <a:pt x="30834" y="22528"/>
                </a:lnTo>
                <a:lnTo>
                  <a:pt x="30117" y="23484"/>
                </a:lnTo>
                <a:lnTo>
                  <a:pt x="29340" y="24440"/>
                </a:lnTo>
                <a:lnTo>
                  <a:pt x="28563" y="25277"/>
                </a:lnTo>
                <a:lnTo>
                  <a:pt x="27726" y="26114"/>
                </a:lnTo>
                <a:lnTo>
                  <a:pt x="26830" y="26831"/>
                </a:lnTo>
                <a:lnTo>
                  <a:pt x="25874" y="27548"/>
                </a:lnTo>
                <a:lnTo>
                  <a:pt x="24918" y="28145"/>
                </a:lnTo>
                <a:lnTo>
                  <a:pt x="23783" y="28803"/>
                </a:lnTo>
                <a:lnTo>
                  <a:pt x="22588" y="29281"/>
                </a:lnTo>
                <a:lnTo>
                  <a:pt x="21392" y="29699"/>
                </a:lnTo>
                <a:lnTo>
                  <a:pt x="20197" y="30057"/>
                </a:lnTo>
                <a:lnTo>
                  <a:pt x="18942" y="30297"/>
                </a:lnTo>
                <a:lnTo>
                  <a:pt x="17688" y="30416"/>
                </a:lnTo>
                <a:lnTo>
                  <a:pt x="16373" y="30476"/>
                </a:lnTo>
                <a:lnTo>
                  <a:pt x="15118" y="30416"/>
                </a:lnTo>
                <a:lnTo>
                  <a:pt x="15357" y="30416"/>
                </a:lnTo>
                <a:lnTo>
                  <a:pt x="15477" y="30297"/>
                </a:lnTo>
                <a:lnTo>
                  <a:pt x="15656" y="30057"/>
                </a:lnTo>
                <a:lnTo>
                  <a:pt x="15775" y="29699"/>
                </a:lnTo>
                <a:lnTo>
                  <a:pt x="15835" y="29520"/>
                </a:lnTo>
                <a:lnTo>
                  <a:pt x="15775" y="29340"/>
                </a:lnTo>
                <a:lnTo>
                  <a:pt x="15716" y="29221"/>
                </a:lnTo>
                <a:lnTo>
                  <a:pt x="15656" y="29101"/>
                </a:lnTo>
                <a:lnTo>
                  <a:pt x="15297" y="29101"/>
                </a:lnTo>
                <a:lnTo>
                  <a:pt x="15058" y="29161"/>
                </a:lnTo>
                <a:lnTo>
                  <a:pt x="14879" y="29400"/>
                </a:lnTo>
                <a:lnTo>
                  <a:pt x="14760" y="29639"/>
                </a:lnTo>
                <a:lnTo>
                  <a:pt x="14760" y="29818"/>
                </a:lnTo>
                <a:lnTo>
                  <a:pt x="14879" y="30117"/>
                </a:lnTo>
                <a:lnTo>
                  <a:pt x="14999" y="30297"/>
                </a:lnTo>
                <a:lnTo>
                  <a:pt x="15054" y="30407"/>
                </a:lnTo>
                <a:lnTo>
                  <a:pt x="15054" y="30407"/>
                </a:lnTo>
                <a:lnTo>
                  <a:pt x="13863" y="30237"/>
                </a:lnTo>
                <a:lnTo>
                  <a:pt x="12608" y="29998"/>
                </a:lnTo>
                <a:lnTo>
                  <a:pt x="11413" y="29699"/>
                </a:lnTo>
                <a:lnTo>
                  <a:pt x="10218" y="29221"/>
                </a:lnTo>
                <a:lnTo>
                  <a:pt x="9023" y="28683"/>
                </a:lnTo>
                <a:lnTo>
                  <a:pt x="7947" y="28086"/>
                </a:lnTo>
                <a:lnTo>
                  <a:pt x="6872" y="27369"/>
                </a:lnTo>
                <a:lnTo>
                  <a:pt x="5856" y="26592"/>
                </a:lnTo>
                <a:lnTo>
                  <a:pt x="5019" y="25815"/>
                </a:lnTo>
                <a:lnTo>
                  <a:pt x="4243" y="24978"/>
                </a:lnTo>
                <a:lnTo>
                  <a:pt x="3526" y="24022"/>
                </a:lnTo>
                <a:lnTo>
                  <a:pt x="2928" y="23066"/>
                </a:lnTo>
                <a:lnTo>
                  <a:pt x="2330" y="22050"/>
                </a:lnTo>
                <a:lnTo>
                  <a:pt x="1852" y="20915"/>
                </a:lnTo>
                <a:lnTo>
                  <a:pt x="1494" y="19839"/>
                </a:lnTo>
                <a:lnTo>
                  <a:pt x="1613" y="19720"/>
                </a:lnTo>
                <a:lnTo>
                  <a:pt x="1733" y="19600"/>
                </a:lnTo>
                <a:lnTo>
                  <a:pt x="1793" y="19481"/>
                </a:lnTo>
                <a:lnTo>
                  <a:pt x="1852" y="19302"/>
                </a:lnTo>
                <a:lnTo>
                  <a:pt x="1733" y="19063"/>
                </a:lnTo>
                <a:lnTo>
                  <a:pt x="1554" y="18824"/>
                </a:lnTo>
                <a:lnTo>
                  <a:pt x="1315" y="18525"/>
                </a:lnTo>
                <a:lnTo>
                  <a:pt x="1135" y="18226"/>
                </a:lnTo>
                <a:lnTo>
                  <a:pt x="1076" y="17927"/>
                </a:lnTo>
                <a:lnTo>
                  <a:pt x="1016" y="17628"/>
                </a:lnTo>
                <a:lnTo>
                  <a:pt x="1016" y="16971"/>
                </a:lnTo>
                <a:lnTo>
                  <a:pt x="1076" y="15656"/>
                </a:lnTo>
                <a:lnTo>
                  <a:pt x="1135" y="14999"/>
                </a:lnTo>
                <a:lnTo>
                  <a:pt x="1255" y="14342"/>
                </a:lnTo>
                <a:lnTo>
                  <a:pt x="1434" y="13744"/>
                </a:lnTo>
                <a:lnTo>
                  <a:pt x="1613" y="13087"/>
                </a:lnTo>
                <a:lnTo>
                  <a:pt x="2091" y="11892"/>
                </a:lnTo>
                <a:lnTo>
                  <a:pt x="2689" y="10697"/>
                </a:lnTo>
                <a:lnTo>
                  <a:pt x="2868" y="10876"/>
                </a:lnTo>
                <a:lnTo>
                  <a:pt x="3048" y="10876"/>
                </a:lnTo>
                <a:lnTo>
                  <a:pt x="3227" y="10816"/>
                </a:lnTo>
                <a:lnTo>
                  <a:pt x="3346" y="10637"/>
                </a:lnTo>
                <a:lnTo>
                  <a:pt x="3406" y="10458"/>
                </a:lnTo>
                <a:lnTo>
                  <a:pt x="3406" y="10279"/>
                </a:lnTo>
                <a:lnTo>
                  <a:pt x="3287" y="10099"/>
                </a:lnTo>
                <a:lnTo>
                  <a:pt x="3107" y="9980"/>
                </a:lnTo>
                <a:lnTo>
                  <a:pt x="3884" y="8844"/>
                </a:lnTo>
                <a:lnTo>
                  <a:pt x="4780" y="7709"/>
                </a:lnTo>
                <a:lnTo>
                  <a:pt x="5677" y="6633"/>
                </a:lnTo>
                <a:lnTo>
                  <a:pt x="6752" y="5618"/>
                </a:lnTo>
                <a:lnTo>
                  <a:pt x="7828" y="4721"/>
                </a:lnTo>
                <a:lnTo>
                  <a:pt x="8963" y="3885"/>
                </a:lnTo>
                <a:lnTo>
                  <a:pt x="10158" y="3108"/>
                </a:lnTo>
                <a:lnTo>
                  <a:pt x="11473" y="2510"/>
                </a:lnTo>
                <a:lnTo>
                  <a:pt x="12668" y="1973"/>
                </a:lnTo>
                <a:lnTo>
                  <a:pt x="13983" y="1614"/>
                </a:lnTo>
                <a:lnTo>
                  <a:pt x="14640" y="1435"/>
                </a:lnTo>
                <a:lnTo>
                  <a:pt x="15297" y="1375"/>
                </a:lnTo>
                <a:lnTo>
                  <a:pt x="15955" y="1315"/>
                </a:lnTo>
                <a:lnTo>
                  <a:pt x="16612" y="1255"/>
                </a:lnTo>
                <a:lnTo>
                  <a:pt x="17688" y="1435"/>
                </a:lnTo>
                <a:lnTo>
                  <a:pt x="19480" y="1853"/>
                </a:lnTo>
                <a:lnTo>
                  <a:pt x="21094" y="2271"/>
                </a:lnTo>
                <a:lnTo>
                  <a:pt x="21631" y="2451"/>
                </a:lnTo>
                <a:lnTo>
                  <a:pt x="21751" y="2510"/>
                </a:lnTo>
                <a:lnTo>
                  <a:pt x="21751" y="2570"/>
                </a:lnTo>
                <a:lnTo>
                  <a:pt x="21811" y="2451"/>
                </a:lnTo>
                <a:lnTo>
                  <a:pt x="21751" y="2391"/>
                </a:lnTo>
                <a:lnTo>
                  <a:pt x="21631" y="2212"/>
                </a:lnTo>
                <a:lnTo>
                  <a:pt x="21392" y="1973"/>
                </a:lnTo>
                <a:lnTo>
                  <a:pt x="21034" y="1793"/>
                </a:lnTo>
                <a:lnTo>
                  <a:pt x="20377" y="1435"/>
                </a:lnTo>
                <a:lnTo>
                  <a:pt x="19958" y="1255"/>
                </a:lnTo>
                <a:lnTo>
                  <a:pt x="20556" y="1196"/>
                </a:lnTo>
                <a:close/>
                <a:moveTo>
                  <a:pt x="20974" y="1"/>
                </a:moveTo>
                <a:lnTo>
                  <a:pt x="20377" y="60"/>
                </a:lnTo>
                <a:lnTo>
                  <a:pt x="19779" y="180"/>
                </a:lnTo>
                <a:lnTo>
                  <a:pt x="18644" y="359"/>
                </a:lnTo>
                <a:lnTo>
                  <a:pt x="17568" y="479"/>
                </a:lnTo>
                <a:lnTo>
                  <a:pt x="16373" y="538"/>
                </a:lnTo>
                <a:lnTo>
                  <a:pt x="15178" y="538"/>
                </a:lnTo>
                <a:lnTo>
                  <a:pt x="14580" y="598"/>
                </a:lnTo>
                <a:lnTo>
                  <a:pt x="13983" y="658"/>
                </a:lnTo>
                <a:lnTo>
                  <a:pt x="13385" y="777"/>
                </a:lnTo>
                <a:lnTo>
                  <a:pt x="12728" y="957"/>
                </a:lnTo>
                <a:lnTo>
                  <a:pt x="11473" y="1435"/>
                </a:lnTo>
                <a:lnTo>
                  <a:pt x="10218" y="2032"/>
                </a:lnTo>
                <a:lnTo>
                  <a:pt x="9023" y="2690"/>
                </a:lnTo>
                <a:lnTo>
                  <a:pt x="7888" y="3466"/>
                </a:lnTo>
                <a:lnTo>
                  <a:pt x="6872" y="4303"/>
                </a:lnTo>
                <a:lnTo>
                  <a:pt x="5856" y="5140"/>
                </a:lnTo>
                <a:lnTo>
                  <a:pt x="4900" y="6096"/>
                </a:lnTo>
                <a:lnTo>
                  <a:pt x="4004" y="7052"/>
                </a:lnTo>
                <a:lnTo>
                  <a:pt x="3167" y="8127"/>
                </a:lnTo>
                <a:lnTo>
                  <a:pt x="2390" y="9203"/>
                </a:lnTo>
                <a:lnTo>
                  <a:pt x="1733" y="10338"/>
                </a:lnTo>
                <a:lnTo>
                  <a:pt x="1135" y="11533"/>
                </a:lnTo>
                <a:lnTo>
                  <a:pt x="657" y="12788"/>
                </a:lnTo>
                <a:lnTo>
                  <a:pt x="299" y="14043"/>
                </a:lnTo>
                <a:lnTo>
                  <a:pt x="60" y="15298"/>
                </a:lnTo>
                <a:lnTo>
                  <a:pt x="0" y="16613"/>
                </a:lnTo>
                <a:lnTo>
                  <a:pt x="60" y="17867"/>
                </a:lnTo>
                <a:lnTo>
                  <a:pt x="239" y="19063"/>
                </a:lnTo>
                <a:lnTo>
                  <a:pt x="478" y="20317"/>
                </a:lnTo>
                <a:lnTo>
                  <a:pt x="896" y="21512"/>
                </a:lnTo>
                <a:lnTo>
                  <a:pt x="1374" y="22648"/>
                </a:lnTo>
                <a:lnTo>
                  <a:pt x="2032" y="23723"/>
                </a:lnTo>
                <a:lnTo>
                  <a:pt x="2689" y="24799"/>
                </a:lnTo>
                <a:lnTo>
                  <a:pt x="3466" y="25815"/>
                </a:lnTo>
                <a:lnTo>
                  <a:pt x="4362" y="26771"/>
                </a:lnTo>
                <a:lnTo>
                  <a:pt x="5318" y="27608"/>
                </a:lnTo>
                <a:lnTo>
                  <a:pt x="6334" y="28444"/>
                </a:lnTo>
                <a:lnTo>
                  <a:pt x="7469" y="29161"/>
                </a:lnTo>
                <a:lnTo>
                  <a:pt x="8545" y="29759"/>
                </a:lnTo>
                <a:lnTo>
                  <a:pt x="9680" y="30297"/>
                </a:lnTo>
                <a:lnTo>
                  <a:pt x="10875" y="30715"/>
                </a:lnTo>
                <a:lnTo>
                  <a:pt x="12071" y="31073"/>
                </a:lnTo>
                <a:lnTo>
                  <a:pt x="13266" y="31312"/>
                </a:lnTo>
                <a:lnTo>
                  <a:pt x="14521" y="31492"/>
                </a:lnTo>
                <a:lnTo>
                  <a:pt x="15716" y="31611"/>
                </a:lnTo>
                <a:lnTo>
                  <a:pt x="16971" y="31611"/>
                </a:lnTo>
                <a:lnTo>
                  <a:pt x="18225" y="31492"/>
                </a:lnTo>
                <a:lnTo>
                  <a:pt x="19420" y="31372"/>
                </a:lnTo>
                <a:lnTo>
                  <a:pt x="20616" y="31073"/>
                </a:lnTo>
                <a:lnTo>
                  <a:pt x="21811" y="30775"/>
                </a:lnTo>
                <a:lnTo>
                  <a:pt x="23006" y="30356"/>
                </a:lnTo>
                <a:lnTo>
                  <a:pt x="24141" y="29818"/>
                </a:lnTo>
                <a:lnTo>
                  <a:pt x="25277" y="29221"/>
                </a:lnTo>
                <a:lnTo>
                  <a:pt x="26352" y="28564"/>
                </a:lnTo>
                <a:lnTo>
                  <a:pt x="27428" y="27787"/>
                </a:lnTo>
                <a:lnTo>
                  <a:pt x="28444" y="26890"/>
                </a:lnTo>
                <a:lnTo>
                  <a:pt x="29459" y="25875"/>
                </a:lnTo>
                <a:lnTo>
                  <a:pt x="30415" y="24799"/>
                </a:lnTo>
                <a:lnTo>
                  <a:pt x="31372" y="23664"/>
                </a:lnTo>
                <a:lnTo>
                  <a:pt x="32148" y="22469"/>
                </a:lnTo>
                <a:lnTo>
                  <a:pt x="32925" y="21154"/>
                </a:lnTo>
                <a:lnTo>
                  <a:pt x="33582" y="19899"/>
                </a:lnTo>
                <a:lnTo>
                  <a:pt x="34120" y="18525"/>
                </a:lnTo>
                <a:lnTo>
                  <a:pt x="34598" y="17150"/>
                </a:lnTo>
                <a:lnTo>
                  <a:pt x="34897" y="15776"/>
                </a:lnTo>
                <a:lnTo>
                  <a:pt x="35076" y="14342"/>
                </a:lnTo>
                <a:lnTo>
                  <a:pt x="35136" y="13625"/>
                </a:lnTo>
                <a:lnTo>
                  <a:pt x="35136" y="12967"/>
                </a:lnTo>
                <a:lnTo>
                  <a:pt x="35136" y="12250"/>
                </a:lnTo>
                <a:lnTo>
                  <a:pt x="35076" y="11533"/>
                </a:lnTo>
                <a:lnTo>
                  <a:pt x="34957" y="10876"/>
                </a:lnTo>
                <a:lnTo>
                  <a:pt x="34778" y="10159"/>
                </a:lnTo>
                <a:lnTo>
                  <a:pt x="34598" y="9502"/>
                </a:lnTo>
                <a:lnTo>
                  <a:pt x="34359" y="8785"/>
                </a:lnTo>
                <a:lnTo>
                  <a:pt x="34061" y="8247"/>
                </a:lnTo>
                <a:lnTo>
                  <a:pt x="33822" y="7649"/>
                </a:lnTo>
                <a:lnTo>
                  <a:pt x="33463" y="7111"/>
                </a:lnTo>
                <a:lnTo>
                  <a:pt x="33104" y="6574"/>
                </a:lnTo>
                <a:lnTo>
                  <a:pt x="32268" y="5618"/>
                </a:lnTo>
                <a:lnTo>
                  <a:pt x="31312" y="4721"/>
                </a:lnTo>
                <a:lnTo>
                  <a:pt x="30296" y="3885"/>
                </a:lnTo>
                <a:lnTo>
                  <a:pt x="29220" y="3108"/>
                </a:lnTo>
                <a:lnTo>
                  <a:pt x="28145" y="2391"/>
                </a:lnTo>
                <a:lnTo>
                  <a:pt x="27069" y="1793"/>
                </a:lnTo>
                <a:lnTo>
                  <a:pt x="25934" y="1196"/>
                </a:lnTo>
                <a:lnTo>
                  <a:pt x="24739" y="718"/>
                </a:lnTo>
                <a:lnTo>
                  <a:pt x="23484" y="359"/>
                </a:lnTo>
                <a:lnTo>
                  <a:pt x="22827" y="180"/>
                </a:lnTo>
                <a:lnTo>
                  <a:pt x="22229" y="60"/>
                </a:lnTo>
                <a:lnTo>
                  <a:pt x="2157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293" name="Google Shape;293;p11"/>
          <p:cNvSpPr/>
          <p:nvPr/>
        </p:nvSpPr>
        <p:spPr>
          <a:xfrm rot="1151678">
            <a:off x="8450738" y="3960294"/>
            <a:ext cx="326039" cy="573820"/>
          </a:xfrm>
          <a:custGeom>
            <a:avLst/>
            <a:gdLst/>
            <a:ahLst/>
            <a:cxnLst/>
            <a:rect l="l" t="t" r="r" b="b"/>
            <a:pathLst>
              <a:path w="14940" h="26294" extrusionOk="0">
                <a:moveTo>
                  <a:pt x="4483" y="14880"/>
                </a:moveTo>
                <a:lnTo>
                  <a:pt x="5140" y="14940"/>
                </a:lnTo>
                <a:lnTo>
                  <a:pt x="5498" y="14999"/>
                </a:lnTo>
                <a:lnTo>
                  <a:pt x="5797" y="15059"/>
                </a:lnTo>
                <a:lnTo>
                  <a:pt x="6454" y="15358"/>
                </a:lnTo>
                <a:lnTo>
                  <a:pt x="7052" y="15657"/>
                </a:lnTo>
                <a:lnTo>
                  <a:pt x="7650" y="15896"/>
                </a:lnTo>
                <a:lnTo>
                  <a:pt x="8128" y="16015"/>
                </a:lnTo>
                <a:lnTo>
                  <a:pt x="8665" y="16015"/>
                </a:lnTo>
                <a:lnTo>
                  <a:pt x="8785" y="15896"/>
                </a:lnTo>
                <a:lnTo>
                  <a:pt x="8964" y="15716"/>
                </a:lnTo>
                <a:lnTo>
                  <a:pt x="9084" y="15537"/>
                </a:lnTo>
                <a:lnTo>
                  <a:pt x="9263" y="15418"/>
                </a:lnTo>
                <a:lnTo>
                  <a:pt x="9861" y="15298"/>
                </a:lnTo>
                <a:lnTo>
                  <a:pt x="10458" y="15298"/>
                </a:lnTo>
                <a:lnTo>
                  <a:pt x="11115" y="15358"/>
                </a:lnTo>
                <a:lnTo>
                  <a:pt x="11773" y="15597"/>
                </a:lnTo>
                <a:lnTo>
                  <a:pt x="12370" y="15836"/>
                </a:lnTo>
                <a:lnTo>
                  <a:pt x="12908" y="16194"/>
                </a:lnTo>
                <a:lnTo>
                  <a:pt x="13326" y="16613"/>
                </a:lnTo>
                <a:lnTo>
                  <a:pt x="13685" y="17091"/>
                </a:lnTo>
                <a:lnTo>
                  <a:pt x="13924" y="17629"/>
                </a:lnTo>
                <a:lnTo>
                  <a:pt x="14043" y="18166"/>
                </a:lnTo>
                <a:lnTo>
                  <a:pt x="14103" y="18764"/>
                </a:lnTo>
                <a:lnTo>
                  <a:pt x="14043" y="19361"/>
                </a:lnTo>
                <a:lnTo>
                  <a:pt x="13924" y="19899"/>
                </a:lnTo>
                <a:lnTo>
                  <a:pt x="13745" y="20497"/>
                </a:lnTo>
                <a:lnTo>
                  <a:pt x="13506" y="21035"/>
                </a:lnTo>
                <a:lnTo>
                  <a:pt x="13267" y="21513"/>
                </a:lnTo>
                <a:lnTo>
                  <a:pt x="12968" y="22050"/>
                </a:lnTo>
                <a:lnTo>
                  <a:pt x="12609" y="22588"/>
                </a:lnTo>
                <a:lnTo>
                  <a:pt x="12251" y="23007"/>
                </a:lnTo>
                <a:lnTo>
                  <a:pt x="11832" y="23425"/>
                </a:lnTo>
                <a:lnTo>
                  <a:pt x="11414" y="23843"/>
                </a:lnTo>
                <a:lnTo>
                  <a:pt x="10936" y="24202"/>
                </a:lnTo>
                <a:lnTo>
                  <a:pt x="10458" y="24441"/>
                </a:lnTo>
                <a:lnTo>
                  <a:pt x="9920" y="24739"/>
                </a:lnTo>
                <a:lnTo>
                  <a:pt x="9383" y="24919"/>
                </a:lnTo>
                <a:lnTo>
                  <a:pt x="8845" y="25098"/>
                </a:lnTo>
                <a:lnTo>
                  <a:pt x="8307" y="25158"/>
                </a:lnTo>
                <a:lnTo>
                  <a:pt x="7709" y="25217"/>
                </a:lnTo>
                <a:lnTo>
                  <a:pt x="7112" y="25217"/>
                </a:lnTo>
                <a:lnTo>
                  <a:pt x="6574" y="25158"/>
                </a:lnTo>
                <a:lnTo>
                  <a:pt x="5976" y="25038"/>
                </a:lnTo>
                <a:lnTo>
                  <a:pt x="5379" y="24919"/>
                </a:lnTo>
                <a:lnTo>
                  <a:pt x="4781" y="24680"/>
                </a:lnTo>
                <a:lnTo>
                  <a:pt x="4244" y="24381"/>
                </a:lnTo>
                <a:lnTo>
                  <a:pt x="3706" y="24082"/>
                </a:lnTo>
                <a:lnTo>
                  <a:pt x="3168" y="23724"/>
                </a:lnTo>
                <a:lnTo>
                  <a:pt x="2750" y="23365"/>
                </a:lnTo>
                <a:lnTo>
                  <a:pt x="2272" y="22947"/>
                </a:lnTo>
                <a:lnTo>
                  <a:pt x="1913" y="22469"/>
                </a:lnTo>
                <a:lnTo>
                  <a:pt x="1555" y="21991"/>
                </a:lnTo>
                <a:lnTo>
                  <a:pt x="1256" y="21513"/>
                </a:lnTo>
                <a:lnTo>
                  <a:pt x="1017" y="20975"/>
                </a:lnTo>
                <a:lnTo>
                  <a:pt x="897" y="20377"/>
                </a:lnTo>
                <a:lnTo>
                  <a:pt x="778" y="19839"/>
                </a:lnTo>
                <a:lnTo>
                  <a:pt x="778" y="19242"/>
                </a:lnTo>
                <a:lnTo>
                  <a:pt x="778" y="18644"/>
                </a:lnTo>
                <a:lnTo>
                  <a:pt x="957" y="17987"/>
                </a:lnTo>
                <a:lnTo>
                  <a:pt x="1136" y="17390"/>
                </a:lnTo>
                <a:lnTo>
                  <a:pt x="1435" y="16792"/>
                </a:lnTo>
                <a:lnTo>
                  <a:pt x="1794" y="16314"/>
                </a:lnTo>
                <a:lnTo>
                  <a:pt x="2272" y="15836"/>
                </a:lnTo>
                <a:lnTo>
                  <a:pt x="2750" y="15477"/>
                </a:lnTo>
                <a:lnTo>
                  <a:pt x="3287" y="15179"/>
                </a:lnTo>
                <a:lnTo>
                  <a:pt x="3885" y="14999"/>
                </a:lnTo>
                <a:lnTo>
                  <a:pt x="4483" y="14880"/>
                </a:lnTo>
                <a:close/>
                <a:moveTo>
                  <a:pt x="12848" y="1"/>
                </a:moveTo>
                <a:lnTo>
                  <a:pt x="12789" y="61"/>
                </a:lnTo>
                <a:lnTo>
                  <a:pt x="12609" y="180"/>
                </a:lnTo>
                <a:lnTo>
                  <a:pt x="12370" y="479"/>
                </a:lnTo>
                <a:lnTo>
                  <a:pt x="12131" y="837"/>
                </a:lnTo>
                <a:lnTo>
                  <a:pt x="11534" y="1793"/>
                </a:lnTo>
                <a:lnTo>
                  <a:pt x="10936" y="2989"/>
                </a:lnTo>
                <a:lnTo>
                  <a:pt x="9801" y="5379"/>
                </a:lnTo>
                <a:lnTo>
                  <a:pt x="9203" y="6753"/>
                </a:lnTo>
                <a:lnTo>
                  <a:pt x="8546" y="8785"/>
                </a:lnTo>
                <a:lnTo>
                  <a:pt x="8307" y="9801"/>
                </a:lnTo>
                <a:lnTo>
                  <a:pt x="8008" y="10816"/>
                </a:lnTo>
                <a:lnTo>
                  <a:pt x="7829" y="11892"/>
                </a:lnTo>
                <a:lnTo>
                  <a:pt x="7709" y="12908"/>
                </a:lnTo>
                <a:lnTo>
                  <a:pt x="7590" y="13983"/>
                </a:lnTo>
                <a:lnTo>
                  <a:pt x="7650" y="15059"/>
                </a:lnTo>
                <a:lnTo>
                  <a:pt x="7650" y="15059"/>
                </a:lnTo>
                <a:lnTo>
                  <a:pt x="6933" y="14641"/>
                </a:lnTo>
                <a:lnTo>
                  <a:pt x="6215" y="14342"/>
                </a:lnTo>
                <a:lnTo>
                  <a:pt x="5498" y="14163"/>
                </a:lnTo>
                <a:lnTo>
                  <a:pt x="4841" y="14103"/>
                </a:lnTo>
                <a:lnTo>
                  <a:pt x="4124" y="14163"/>
                </a:lnTo>
                <a:lnTo>
                  <a:pt x="3526" y="14282"/>
                </a:lnTo>
                <a:lnTo>
                  <a:pt x="2869" y="14521"/>
                </a:lnTo>
                <a:lnTo>
                  <a:pt x="2331" y="14820"/>
                </a:lnTo>
                <a:lnTo>
                  <a:pt x="1794" y="15238"/>
                </a:lnTo>
                <a:lnTo>
                  <a:pt x="1316" y="15716"/>
                </a:lnTo>
                <a:lnTo>
                  <a:pt x="897" y="16254"/>
                </a:lnTo>
                <a:lnTo>
                  <a:pt x="539" y="16852"/>
                </a:lnTo>
                <a:lnTo>
                  <a:pt x="300" y="17509"/>
                </a:lnTo>
                <a:lnTo>
                  <a:pt x="61" y="18226"/>
                </a:lnTo>
                <a:lnTo>
                  <a:pt x="1" y="19003"/>
                </a:lnTo>
                <a:lnTo>
                  <a:pt x="1" y="19780"/>
                </a:lnTo>
                <a:lnTo>
                  <a:pt x="120" y="20557"/>
                </a:lnTo>
                <a:lnTo>
                  <a:pt x="300" y="21214"/>
                </a:lnTo>
                <a:lnTo>
                  <a:pt x="539" y="21931"/>
                </a:lnTo>
                <a:lnTo>
                  <a:pt x="897" y="22528"/>
                </a:lnTo>
                <a:lnTo>
                  <a:pt x="1256" y="23126"/>
                </a:lnTo>
                <a:lnTo>
                  <a:pt x="1734" y="23724"/>
                </a:lnTo>
                <a:lnTo>
                  <a:pt x="2272" y="24202"/>
                </a:lnTo>
                <a:lnTo>
                  <a:pt x="2809" y="24680"/>
                </a:lnTo>
                <a:lnTo>
                  <a:pt x="3407" y="25098"/>
                </a:lnTo>
                <a:lnTo>
                  <a:pt x="4064" y="25456"/>
                </a:lnTo>
                <a:lnTo>
                  <a:pt x="4722" y="25755"/>
                </a:lnTo>
                <a:lnTo>
                  <a:pt x="5439" y="25994"/>
                </a:lnTo>
                <a:lnTo>
                  <a:pt x="6156" y="26174"/>
                </a:lnTo>
                <a:lnTo>
                  <a:pt x="6873" y="26293"/>
                </a:lnTo>
                <a:lnTo>
                  <a:pt x="8307" y="26293"/>
                </a:lnTo>
                <a:lnTo>
                  <a:pt x="8964" y="26174"/>
                </a:lnTo>
                <a:lnTo>
                  <a:pt x="9622" y="25994"/>
                </a:lnTo>
                <a:lnTo>
                  <a:pt x="10279" y="25696"/>
                </a:lnTo>
                <a:lnTo>
                  <a:pt x="10876" y="25397"/>
                </a:lnTo>
                <a:lnTo>
                  <a:pt x="11474" y="24978"/>
                </a:lnTo>
                <a:lnTo>
                  <a:pt x="12012" y="24560"/>
                </a:lnTo>
                <a:lnTo>
                  <a:pt x="12550" y="24082"/>
                </a:lnTo>
                <a:lnTo>
                  <a:pt x="13028" y="23544"/>
                </a:lnTo>
                <a:lnTo>
                  <a:pt x="13446" y="23007"/>
                </a:lnTo>
                <a:lnTo>
                  <a:pt x="13864" y="22409"/>
                </a:lnTo>
                <a:lnTo>
                  <a:pt x="14163" y="21752"/>
                </a:lnTo>
                <a:lnTo>
                  <a:pt x="14462" y="21094"/>
                </a:lnTo>
                <a:lnTo>
                  <a:pt x="14641" y="20437"/>
                </a:lnTo>
                <a:lnTo>
                  <a:pt x="14820" y="19780"/>
                </a:lnTo>
                <a:lnTo>
                  <a:pt x="14940" y="19063"/>
                </a:lnTo>
                <a:lnTo>
                  <a:pt x="14940" y="18405"/>
                </a:lnTo>
                <a:lnTo>
                  <a:pt x="14880" y="17808"/>
                </a:lnTo>
                <a:lnTo>
                  <a:pt x="14760" y="17270"/>
                </a:lnTo>
                <a:lnTo>
                  <a:pt x="14521" y="16792"/>
                </a:lnTo>
                <a:lnTo>
                  <a:pt x="14282" y="16314"/>
                </a:lnTo>
                <a:lnTo>
                  <a:pt x="13924" y="15836"/>
                </a:lnTo>
                <a:lnTo>
                  <a:pt x="13506" y="15477"/>
                </a:lnTo>
                <a:lnTo>
                  <a:pt x="13087" y="15119"/>
                </a:lnTo>
                <a:lnTo>
                  <a:pt x="12609" y="14820"/>
                </a:lnTo>
                <a:lnTo>
                  <a:pt x="12131" y="14581"/>
                </a:lnTo>
                <a:lnTo>
                  <a:pt x="11593" y="14402"/>
                </a:lnTo>
                <a:lnTo>
                  <a:pt x="11056" y="14282"/>
                </a:lnTo>
                <a:lnTo>
                  <a:pt x="10518" y="14223"/>
                </a:lnTo>
                <a:lnTo>
                  <a:pt x="9980" y="14223"/>
                </a:lnTo>
                <a:lnTo>
                  <a:pt x="9442" y="14342"/>
                </a:lnTo>
                <a:lnTo>
                  <a:pt x="8904" y="14462"/>
                </a:lnTo>
                <a:lnTo>
                  <a:pt x="8367" y="14701"/>
                </a:lnTo>
                <a:lnTo>
                  <a:pt x="8367" y="14701"/>
                </a:lnTo>
                <a:lnTo>
                  <a:pt x="8606" y="12669"/>
                </a:lnTo>
                <a:lnTo>
                  <a:pt x="8904" y="10637"/>
                </a:lnTo>
                <a:lnTo>
                  <a:pt x="9084" y="9621"/>
                </a:lnTo>
                <a:lnTo>
                  <a:pt x="9323" y="8606"/>
                </a:lnTo>
                <a:lnTo>
                  <a:pt x="9562" y="7590"/>
                </a:lnTo>
                <a:lnTo>
                  <a:pt x="9861" y="6634"/>
                </a:lnTo>
                <a:lnTo>
                  <a:pt x="10458" y="5319"/>
                </a:lnTo>
                <a:lnTo>
                  <a:pt x="11534" y="3108"/>
                </a:lnTo>
                <a:lnTo>
                  <a:pt x="12968" y="61"/>
                </a:lnTo>
                <a:lnTo>
                  <a:pt x="12848"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294" name="Google Shape;294;p11"/>
          <p:cNvSpPr/>
          <p:nvPr/>
        </p:nvSpPr>
        <p:spPr>
          <a:xfrm rot="4358289">
            <a:off x="3897685" y="4812891"/>
            <a:ext cx="473413" cy="555582"/>
          </a:xfrm>
          <a:custGeom>
            <a:avLst/>
            <a:gdLst/>
            <a:ahLst/>
            <a:cxnLst/>
            <a:rect l="l" t="t" r="r" b="b"/>
            <a:pathLst>
              <a:path w="21692" h="25457" extrusionOk="0">
                <a:moveTo>
                  <a:pt x="11952" y="1"/>
                </a:moveTo>
                <a:lnTo>
                  <a:pt x="11772" y="61"/>
                </a:lnTo>
                <a:lnTo>
                  <a:pt x="11533" y="180"/>
                </a:lnTo>
                <a:lnTo>
                  <a:pt x="11055" y="539"/>
                </a:lnTo>
                <a:lnTo>
                  <a:pt x="10577" y="957"/>
                </a:lnTo>
                <a:lnTo>
                  <a:pt x="10040" y="1495"/>
                </a:lnTo>
                <a:lnTo>
                  <a:pt x="8904" y="2809"/>
                </a:lnTo>
                <a:lnTo>
                  <a:pt x="8366" y="3467"/>
                </a:lnTo>
                <a:lnTo>
                  <a:pt x="7829" y="4184"/>
                </a:lnTo>
                <a:lnTo>
                  <a:pt x="7410" y="4901"/>
                </a:lnTo>
                <a:lnTo>
                  <a:pt x="6992" y="5678"/>
                </a:lnTo>
                <a:lnTo>
                  <a:pt x="6693" y="6454"/>
                </a:lnTo>
                <a:lnTo>
                  <a:pt x="6514" y="7351"/>
                </a:lnTo>
                <a:lnTo>
                  <a:pt x="6514" y="7829"/>
                </a:lnTo>
                <a:lnTo>
                  <a:pt x="6574" y="8606"/>
                </a:lnTo>
                <a:lnTo>
                  <a:pt x="6633" y="8964"/>
                </a:lnTo>
                <a:lnTo>
                  <a:pt x="6813" y="9263"/>
                </a:lnTo>
                <a:lnTo>
                  <a:pt x="6872" y="9382"/>
                </a:lnTo>
                <a:lnTo>
                  <a:pt x="6992" y="9502"/>
                </a:lnTo>
                <a:lnTo>
                  <a:pt x="7231" y="9502"/>
                </a:lnTo>
                <a:lnTo>
                  <a:pt x="7351" y="9024"/>
                </a:lnTo>
                <a:lnTo>
                  <a:pt x="7530" y="7829"/>
                </a:lnTo>
                <a:lnTo>
                  <a:pt x="7769" y="6634"/>
                </a:lnTo>
                <a:lnTo>
                  <a:pt x="7829" y="6156"/>
                </a:lnTo>
                <a:lnTo>
                  <a:pt x="7948" y="5857"/>
                </a:lnTo>
                <a:lnTo>
                  <a:pt x="8426" y="5020"/>
                </a:lnTo>
                <a:lnTo>
                  <a:pt x="9024" y="4184"/>
                </a:lnTo>
                <a:lnTo>
                  <a:pt x="9681" y="3407"/>
                </a:lnTo>
                <a:lnTo>
                  <a:pt x="10338" y="2690"/>
                </a:lnTo>
                <a:lnTo>
                  <a:pt x="10936" y="2033"/>
                </a:lnTo>
                <a:lnTo>
                  <a:pt x="11175" y="1734"/>
                </a:lnTo>
                <a:lnTo>
                  <a:pt x="11474" y="1555"/>
                </a:lnTo>
                <a:lnTo>
                  <a:pt x="11772" y="1435"/>
                </a:lnTo>
                <a:lnTo>
                  <a:pt x="11892" y="1435"/>
                </a:lnTo>
                <a:lnTo>
                  <a:pt x="12071" y="1495"/>
                </a:lnTo>
                <a:lnTo>
                  <a:pt x="12191" y="1555"/>
                </a:lnTo>
                <a:lnTo>
                  <a:pt x="12370" y="1674"/>
                </a:lnTo>
                <a:lnTo>
                  <a:pt x="12609" y="2092"/>
                </a:lnTo>
                <a:lnTo>
                  <a:pt x="12848" y="2570"/>
                </a:lnTo>
                <a:lnTo>
                  <a:pt x="13027" y="3048"/>
                </a:lnTo>
                <a:lnTo>
                  <a:pt x="13326" y="4124"/>
                </a:lnTo>
                <a:lnTo>
                  <a:pt x="13505" y="5200"/>
                </a:lnTo>
                <a:lnTo>
                  <a:pt x="13685" y="6215"/>
                </a:lnTo>
                <a:lnTo>
                  <a:pt x="13804" y="7231"/>
                </a:lnTo>
                <a:lnTo>
                  <a:pt x="13924" y="8307"/>
                </a:lnTo>
                <a:lnTo>
                  <a:pt x="13983" y="8845"/>
                </a:lnTo>
                <a:lnTo>
                  <a:pt x="13983" y="9143"/>
                </a:lnTo>
                <a:lnTo>
                  <a:pt x="13983" y="9382"/>
                </a:lnTo>
                <a:lnTo>
                  <a:pt x="13983" y="9442"/>
                </a:lnTo>
                <a:lnTo>
                  <a:pt x="14103" y="9502"/>
                </a:lnTo>
                <a:lnTo>
                  <a:pt x="14402" y="9741"/>
                </a:lnTo>
                <a:lnTo>
                  <a:pt x="14760" y="9861"/>
                </a:lnTo>
                <a:lnTo>
                  <a:pt x="14939" y="9920"/>
                </a:lnTo>
                <a:lnTo>
                  <a:pt x="15358" y="9741"/>
                </a:lnTo>
                <a:lnTo>
                  <a:pt x="15836" y="9562"/>
                </a:lnTo>
                <a:lnTo>
                  <a:pt x="16911" y="9203"/>
                </a:lnTo>
                <a:lnTo>
                  <a:pt x="17987" y="8845"/>
                </a:lnTo>
                <a:lnTo>
                  <a:pt x="18704" y="8665"/>
                </a:lnTo>
                <a:lnTo>
                  <a:pt x="19481" y="8486"/>
                </a:lnTo>
                <a:lnTo>
                  <a:pt x="20138" y="8486"/>
                </a:lnTo>
                <a:lnTo>
                  <a:pt x="20437" y="8665"/>
                </a:lnTo>
                <a:lnTo>
                  <a:pt x="20676" y="8964"/>
                </a:lnTo>
                <a:lnTo>
                  <a:pt x="20736" y="9143"/>
                </a:lnTo>
                <a:lnTo>
                  <a:pt x="20795" y="9323"/>
                </a:lnTo>
                <a:lnTo>
                  <a:pt x="20855" y="9861"/>
                </a:lnTo>
                <a:lnTo>
                  <a:pt x="20855" y="10458"/>
                </a:lnTo>
                <a:lnTo>
                  <a:pt x="20736" y="11115"/>
                </a:lnTo>
                <a:lnTo>
                  <a:pt x="20497" y="12370"/>
                </a:lnTo>
                <a:lnTo>
                  <a:pt x="20198" y="13326"/>
                </a:lnTo>
                <a:lnTo>
                  <a:pt x="19959" y="13864"/>
                </a:lnTo>
                <a:lnTo>
                  <a:pt x="19720" y="14402"/>
                </a:lnTo>
                <a:lnTo>
                  <a:pt x="19421" y="14880"/>
                </a:lnTo>
                <a:lnTo>
                  <a:pt x="19063" y="15298"/>
                </a:lnTo>
                <a:lnTo>
                  <a:pt x="18704" y="15717"/>
                </a:lnTo>
                <a:lnTo>
                  <a:pt x="18286" y="16075"/>
                </a:lnTo>
                <a:lnTo>
                  <a:pt x="17867" y="16434"/>
                </a:lnTo>
                <a:lnTo>
                  <a:pt x="17449" y="16732"/>
                </a:lnTo>
                <a:lnTo>
                  <a:pt x="16433" y="17270"/>
                </a:lnTo>
                <a:lnTo>
                  <a:pt x="15417" y="17688"/>
                </a:lnTo>
                <a:lnTo>
                  <a:pt x="14282" y="17987"/>
                </a:lnTo>
                <a:lnTo>
                  <a:pt x="13207" y="18286"/>
                </a:lnTo>
                <a:lnTo>
                  <a:pt x="11952" y="18525"/>
                </a:lnTo>
                <a:lnTo>
                  <a:pt x="10697" y="18645"/>
                </a:lnTo>
                <a:lnTo>
                  <a:pt x="10159" y="18704"/>
                </a:lnTo>
                <a:lnTo>
                  <a:pt x="9621" y="18704"/>
                </a:lnTo>
                <a:lnTo>
                  <a:pt x="9083" y="18585"/>
                </a:lnTo>
                <a:lnTo>
                  <a:pt x="8964" y="18525"/>
                </a:lnTo>
                <a:lnTo>
                  <a:pt x="8904" y="18465"/>
                </a:lnTo>
                <a:lnTo>
                  <a:pt x="8844" y="18346"/>
                </a:lnTo>
                <a:lnTo>
                  <a:pt x="8844" y="18167"/>
                </a:lnTo>
                <a:lnTo>
                  <a:pt x="8904" y="17629"/>
                </a:lnTo>
                <a:lnTo>
                  <a:pt x="9024" y="15896"/>
                </a:lnTo>
                <a:lnTo>
                  <a:pt x="9263" y="14223"/>
                </a:lnTo>
                <a:lnTo>
                  <a:pt x="9741" y="14342"/>
                </a:lnTo>
                <a:lnTo>
                  <a:pt x="10279" y="14402"/>
                </a:lnTo>
                <a:lnTo>
                  <a:pt x="10757" y="14462"/>
                </a:lnTo>
                <a:lnTo>
                  <a:pt x="11294" y="14462"/>
                </a:lnTo>
                <a:lnTo>
                  <a:pt x="11832" y="14402"/>
                </a:lnTo>
                <a:lnTo>
                  <a:pt x="12370" y="14342"/>
                </a:lnTo>
                <a:lnTo>
                  <a:pt x="12968" y="14223"/>
                </a:lnTo>
                <a:lnTo>
                  <a:pt x="13505" y="14043"/>
                </a:lnTo>
                <a:lnTo>
                  <a:pt x="13983" y="13864"/>
                </a:lnTo>
                <a:lnTo>
                  <a:pt x="14521" y="13685"/>
                </a:lnTo>
                <a:lnTo>
                  <a:pt x="14999" y="13386"/>
                </a:lnTo>
                <a:lnTo>
                  <a:pt x="15477" y="13147"/>
                </a:lnTo>
                <a:lnTo>
                  <a:pt x="15896" y="12789"/>
                </a:lnTo>
                <a:lnTo>
                  <a:pt x="16254" y="12490"/>
                </a:lnTo>
                <a:lnTo>
                  <a:pt x="16613" y="12071"/>
                </a:lnTo>
                <a:lnTo>
                  <a:pt x="16911" y="11713"/>
                </a:lnTo>
                <a:lnTo>
                  <a:pt x="17091" y="11414"/>
                </a:lnTo>
                <a:lnTo>
                  <a:pt x="17270" y="11056"/>
                </a:lnTo>
                <a:lnTo>
                  <a:pt x="17270" y="10876"/>
                </a:lnTo>
                <a:lnTo>
                  <a:pt x="17270" y="10757"/>
                </a:lnTo>
                <a:lnTo>
                  <a:pt x="17270" y="10578"/>
                </a:lnTo>
                <a:lnTo>
                  <a:pt x="17091" y="10458"/>
                </a:lnTo>
                <a:lnTo>
                  <a:pt x="16971" y="10458"/>
                </a:lnTo>
                <a:lnTo>
                  <a:pt x="16732" y="10578"/>
                </a:lnTo>
                <a:lnTo>
                  <a:pt x="16135" y="10996"/>
                </a:lnTo>
                <a:lnTo>
                  <a:pt x="15178" y="11832"/>
                </a:lnTo>
                <a:lnTo>
                  <a:pt x="14521" y="12251"/>
                </a:lnTo>
                <a:lnTo>
                  <a:pt x="13804" y="12669"/>
                </a:lnTo>
                <a:lnTo>
                  <a:pt x="13147" y="12968"/>
                </a:lnTo>
                <a:lnTo>
                  <a:pt x="12430" y="13207"/>
                </a:lnTo>
                <a:lnTo>
                  <a:pt x="11713" y="13386"/>
                </a:lnTo>
                <a:lnTo>
                  <a:pt x="10936" y="13506"/>
                </a:lnTo>
                <a:lnTo>
                  <a:pt x="9382" y="13685"/>
                </a:lnTo>
                <a:lnTo>
                  <a:pt x="9382" y="13685"/>
                </a:lnTo>
                <a:lnTo>
                  <a:pt x="9980" y="11115"/>
                </a:lnTo>
                <a:lnTo>
                  <a:pt x="10159" y="10279"/>
                </a:lnTo>
                <a:lnTo>
                  <a:pt x="10279" y="9562"/>
                </a:lnTo>
                <a:lnTo>
                  <a:pt x="10279" y="9024"/>
                </a:lnTo>
                <a:lnTo>
                  <a:pt x="10219" y="8845"/>
                </a:lnTo>
                <a:lnTo>
                  <a:pt x="10159" y="8785"/>
                </a:lnTo>
                <a:lnTo>
                  <a:pt x="9980" y="8785"/>
                </a:lnTo>
                <a:lnTo>
                  <a:pt x="9800" y="8964"/>
                </a:lnTo>
                <a:lnTo>
                  <a:pt x="9621" y="9263"/>
                </a:lnTo>
                <a:lnTo>
                  <a:pt x="9502" y="9622"/>
                </a:lnTo>
                <a:lnTo>
                  <a:pt x="9203" y="10578"/>
                </a:lnTo>
                <a:lnTo>
                  <a:pt x="8904" y="11773"/>
                </a:lnTo>
                <a:lnTo>
                  <a:pt x="8426" y="14103"/>
                </a:lnTo>
                <a:lnTo>
                  <a:pt x="8247" y="15418"/>
                </a:lnTo>
                <a:lnTo>
                  <a:pt x="7530" y="15059"/>
                </a:lnTo>
                <a:lnTo>
                  <a:pt x="6813" y="14641"/>
                </a:lnTo>
                <a:lnTo>
                  <a:pt x="6155" y="14163"/>
                </a:lnTo>
                <a:lnTo>
                  <a:pt x="5558" y="13565"/>
                </a:lnTo>
                <a:lnTo>
                  <a:pt x="4721" y="12430"/>
                </a:lnTo>
                <a:lnTo>
                  <a:pt x="4243" y="11773"/>
                </a:lnTo>
                <a:lnTo>
                  <a:pt x="4004" y="11593"/>
                </a:lnTo>
                <a:lnTo>
                  <a:pt x="3944" y="11534"/>
                </a:lnTo>
                <a:lnTo>
                  <a:pt x="3885" y="11534"/>
                </a:lnTo>
                <a:lnTo>
                  <a:pt x="3765" y="11653"/>
                </a:lnTo>
                <a:lnTo>
                  <a:pt x="3765" y="11832"/>
                </a:lnTo>
                <a:lnTo>
                  <a:pt x="3765" y="12071"/>
                </a:lnTo>
                <a:lnTo>
                  <a:pt x="3825" y="12310"/>
                </a:lnTo>
                <a:lnTo>
                  <a:pt x="4124" y="12848"/>
                </a:lnTo>
                <a:lnTo>
                  <a:pt x="4482" y="13386"/>
                </a:lnTo>
                <a:lnTo>
                  <a:pt x="4960" y="13984"/>
                </a:lnTo>
                <a:lnTo>
                  <a:pt x="5379" y="14462"/>
                </a:lnTo>
                <a:lnTo>
                  <a:pt x="5976" y="14999"/>
                </a:lnTo>
                <a:lnTo>
                  <a:pt x="6394" y="15298"/>
                </a:lnTo>
                <a:lnTo>
                  <a:pt x="6992" y="15597"/>
                </a:lnTo>
                <a:lnTo>
                  <a:pt x="7530" y="15836"/>
                </a:lnTo>
                <a:lnTo>
                  <a:pt x="7709" y="16015"/>
                </a:lnTo>
                <a:lnTo>
                  <a:pt x="7888" y="16135"/>
                </a:lnTo>
                <a:lnTo>
                  <a:pt x="8008" y="16374"/>
                </a:lnTo>
                <a:lnTo>
                  <a:pt x="8068" y="16613"/>
                </a:lnTo>
                <a:lnTo>
                  <a:pt x="8068" y="17270"/>
                </a:lnTo>
                <a:lnTo>
                  <a:pt x="7948" y="18525"/>
                </a:lnTo>
                <a:lnTo>
                  <a:pt x="6932" y="18346"/>
                </a:lnTo>
                <a:lnTo>
                  <a:pt x="6036" y="18047"/>
                </a:lnTo>
                <a:lnTo>
                  <a:pt x="5199" y="17629"/>
                </a:lnTo>
                <a:lnTo>
                  <a:pt x="4423" y="17151"/>
                </a:lnTo>
                <a:lnTo>
                  <a:pt x="3765" y="16613"/>
                </a:lnTo>
                <a:lnTo>
                  <a:pt x="3168" y="15956"/>
                </a:lnTo>
                <a:lnTo>
                  <a:pt x="2630" y="15298"/>
                </a:lnTo>
                <a:lnTo>
                  <a:pt x="2152" y="14581"/>
                </a:lnTo>
                <a:lnTo>
                  <a:pt x="1734" y="13804"/>
                </a:lnTo>
                <a:lnTo>
                  <a:pt x="1435" y="12968"/>
                </a:lnTo>
                <a:lnTo>
                  <a:pt x="1196" y="12131"/>
                </a:lnTo>
                <a:lnTo>
                  <a:pt x="1016" y="11235"/>
                </a:lnTo>
                <a:lnTo>
                  <a:pt x="957" y="10279"/>
                </a:lnTo>
                <a:lnTo>
                  <a:pt x="957" y="9382"/>
                </a:lnTo>
                <a:lnTo>
                  <a:pt x="1016" y="8426"/>
                </a:lnTo>
                <a:lnTo>
                  <a:pt x="1136" y="7470"/>
                </a:lnTo>
                <a:lnTo>
                  <a:pt x="2152" y="7889"/>
                </a:lnTo>
                <a:lnTo>
                  <a:pt x="3885" y="8486"/>
                </a:lnTo>
                <a:lnTo>
                  <a:pt x="4721" y="8785"/>
                </a:lnTo>
                <a:lnTo>
                  <a:pt x="5498" y="9024"/>
                </a:lnTo>
                <a:lnTo>
                  <a:pt x="6036" y="9084"/>
                </a:lnTo>
                <a:lnTo>
                  <a:pt x="6215" y="9084"/>
                </a:lnTo>
                <a:lnTo>
                  <a:pt x="6275" y="9024"/>
                </a:lnTo>
                <a:lnTo>
                  <a:pt x="6275" y="8904"/>
                </a:lnTo>
                <a:lnTo>
                  <a:pt x="6215" y="8785"/>
                </a:lnTo>
                <a:lnTo>
                  <a:pt x="5797" y="8426"/>
                </a:lnTo>
                <a:lnTo>
                  <a:pt x="5199" y="8068"/>
                </a:lnTo>
                <a:lnTo>
                  <a:pt x="4482" y="7709"/>
                </a:lnTo>
                <a:lnTo>
                  <a:pt x="2988" y="7052"/>
                </a:lnTo>
                <a:lnTo>
                  <a:pt x="2032" y="6694"/>
                </a:lnTo>
                <a:lnTo>
                  <a:pt x="1375" y="6454"/>
                </a:lnTo>
                <a:lnTo>
                  <a:pt x="1076" y="6395"/>
                </a:lnTo>
                <a:lnTo>
                  <a:pt x="837" y="6395"/>
                </a:lnTo>
                <a:lnTo>
                  <a:pt x="658" y="6454"/>
                </a:lnTo>
                <a:lnTo>
                  <a:pt x="479" y="6634"/>
                </a:lnTo>
                <a:lnTo>
                  <a:pt x="359" y="6873"/>
                </a:lnTo>
                <a:lnTo>
                  <a:pt x="240" y="7291"/>
                </a:lnTo>
                <a:lnTo>
                  <a:pt x="120" y="7829"/>
                </a:lnTo>
                <a:lnTo>
                  <a:pt x="60" y="8367"/>
                </a:lnTo>
                <a:lnTo>
                  <a:pt x="1" y="9502"/>
                </a:lnTo>
                <a:lnTo>
                  <a:pt x="1" y="10757"/>
                </a:lnTo>
                <a:lnTo>
                  <a:pt x="180" y="12012"/>
                </a:lnTo>
                <a:lnTo>
                  <a:pt x="419" y="13207"/>
                </a:lnTo>
                <a:lnTo>
                  <a:pt x="598" y="13804"/>
                </a:lnTo>
                <a:lnTo>
                  <a:pt x="837" y="14402"/>
                </a:lnTo>
                <a:lnTo>
                  <a:pt x="1076" y="14940"/>
                </a:lnTo>
                <a:lnTo>
                  <a:pt x="1315" y="15418"/>
                </a:lnTo>
                <a:lnTo>
                  <a:pt x="1674" y="15896"/>
                </a:lnTo>
                <a:lnTo>
                  <a:pt x="2032" y="16374"/>
                </a:lnTo>
                <a:lnTo>
                  <a:pt x="2391" y="16792"/>
                </a:lnTo>
                <a:lnTo>
                  <a:pt x="2809" y="17210"/>
                </a:lnTo>
                <a:lnTo>
                  <a:pt x="3227" y="17569"/>
                </a:lnTo>
                <a:lnTo>
                  <a:pt x="3705" y="17927"/>
                </a:lnTo>
                <a:lnTo>
                  <a:pt x="4243" y="18226"/>
                </a:lnTo>
                <a:lnTo>
                  <a:pt x="4721" y="18525"/>
                </a:lnTo>
                <a:lnTo>
                  <a:pt x="5319" y="18764"/>
                </a:lnTo>
                <a:lnTo>
                  <a:pt x="5857" y="19003"/>
                </a:lnTo>
                <a:lnTo>
                  <a:pt x="6574" y="19182"/>
                </a:lnTo>
                <a:lnTo>
                  <a:pt x="6932" y="19302"/>
                </a:lnTo>
                <a:lnTo>
                  <a:pt x="7291" y="19421"/>
                </a:lnTo>
                <a:lnTo>
                  <a:pt x="7649" y="19601"/>
                </a:lnTo>
                <a:lnTo>
                  <a:pt x="7769" y="19660"/>
                </a:lnTo>
                <a:lnTo>
                  <a:pt x="7829" y="19840"/>
                </a:lnTo>
                <a:lnTo>
                  <a:pt x="7888" y="20258"/>
                </a:lnTo>
                <a:lnTo>
                  <a:pt x="7888" y="20736"/>
                </a:lnTo>
                <a:lnTo>
                  <a:pt x="7888" y="21393"/>
                </a:lnTo>
                <a:lnTo>
                  <a:pt x="7888" y="23066"/>
                </a:lnTo>
                <a:lnTo>
                  <a:pt x="7948" y="23903"/>
                </a:lnTo>
                <a:lnTo>
                  <a:pt x="8068" y="24620"/>
                </a:lnTo>
                <a:lnTo>
                  <a:pt x="8127" y="24919"/>
                </a:lnTo>
                <a:lnTo>
                  <a:pt x="8247" y="25158"/>
                </a:lnTo>
                <a:lnTo>
                  <a:pt x="8426" y="25337"/>
                </a:lnTo>
                <a:lnTo>
                  <a:pt x="8605" y="25457"/>
                </a:lnTo>
                <a:lnTo>
                  <a:pt x="8665" y="25457"/>
                </a:lnTo>
                <a:lnTo>
                  <a:pt x="8785" y="25277"/>
                </a:lnTo>
                <a:lnTo>
                  <a:pt x="8844" y="24680"/>
                </a:lnTo>
                <a:lnTo>
                  <a:pt x="8904" y="23843"/>
                </a:lnTo>
                <a:lnTo>
                  <a:pt x="8964" y="22827"/>
                </a:lnTo>
                <a:lnTo>
                  <a:pt x="8904" y="20796"/>
                </a:lnTo>
                <a:lnTo>
                  <a:pt x="8904" y="19660"/>
                </a:lnTo>
                <a:lnTo>
                  <a:pt x="10159" y="19660"/>
                </a:lnTo>
                <a:lnTo>
                  <a:pt x="11533" y="19601"/>
                </a:lnTo>
                <a:lnTo>
                  <a:pt x="12968" y="19362"/>
                </a:lnTo>
                <a:lnTo>
                  <a:pt x="14402" y="19063"/>
                </a:lnTo>
                <a:lnTo>
                  <a:pt x="15836" y="18585"/>
                </a:lnTo>
                <a:lnTo>
                  <a:pt x="16493" y="18346"/>
                </a:lnTo>
                <a:lnTo>
                  <a:pt x="17091" y="17987"/>
                </a:lnTo>
                <a:lnTo>
                  <a:pt x="17748" y="17688"/>
                </a:lnTo>
                <a:lnTo>
                  <a:pt x="18286" y="17330"/>
                </a:lnTo>
                <a:lnTo>
                  <a:pt x="18824" y="16912"/>
                </a:lnTo>
                <a:lnTo>
                  <a:pt x="19302" y="16434"/>
                </a:lnTo>
                <a:lnTo>
                  <a:pt x="19660" y="16015"/>
                </a:lnTo>
                <a:lnTo>
                  <a:pt x="20019" y="15597"/>
                </a:lnTo>
                <a:lnTo>
                  <a:pt x="20317" y="15059"/>
                </a:lnTo>
                <a:lnTo>
                  <a:pt x="20616" y="14581"/>
                </a:lnTo>
                <a:lnTo>
                  <a:pt x="20855" y="14043"/>
                </a:lnTo>
                <a:lnTo>
                  <a:pt x="21034" y="13506"/>
                </a:lnTo>
                <a:lnTo>
                  <a:pt x="21333" y="12370"/>
                </a:lnTo>
                <a:lnTo>
                  <a:pt x="21513" y="11354"/>
                </a:lnTo>
                <a:lnTo>
                  <a:pt x="21632" y="10697"/>
                </a:lnTo>
                <a:lnTo>
                  <a:pt x="21692" y="10040"/>
                </a:lnTo>
                <a:lnTo>
                  <a:pt x="21692" y="9323"/>
                </a:lnTo>
                <a:lnTo>
                  <a:pt x="21632" y="8665"/>
                </a:lnTo>
                <a:lnTo>
                  <a:pt x="21513" y="8128"/>
                </a:lnTo>
                <a:lnTo>
                  <a:pt x="21393" y="7889"/>
                </a:lnTo>
                <a:lnTo>
                  <a:pt x="21274" y="7709"/>
                </a:lnTo>
                <a:lnTo>
                  <a:pt x="21034" y="7530"/>
                </a:lnTo>
                <a:lnTo>
                  <a:pt x="20736" y="7411"/>
                </a:lnTo>
                <a:lnTo>
                  <a:pt x="19959" y="7411"/>
                </a:lnTo>
                <a:lnTo>
                  <a:pt x="19063" y="7530"/>
                </a:lnTo>
                <a:lnTo>
                  <a:pt x="18106" y="7769"/>
                </a:lnTo>
                <a:lnTo>
                  <a:pt x="17150" y="8068"/>
                </a:lnTo>
                <a:lnTo>
                  <a:pt x="16254" y="8426"/>
                </a:lnTo>
                <a:lnTo>
                  <a:pt x="14939" y="8964"/>
                </a:lnTo>
                <a:lnTo>
                  <a:pt x="14939" y="8008"/>
                </a:lnTo>
                <a:lnTo>
                  <a:pt x="14820" y="7052"/>
                </a:lnTo>
                <a:lnTo>
                  <a:pt x="14700" y="6096"/>
                </a:lnTo>
                <a:lnTo>
                  <a:pt x="14581" y="5140"/>
                </a:lnTo>
                <a:lnTo>
                  <a:pt x="14342" y="4184"/>
                </a:lnTo>
                <a:lnTo>
                  <a:pt x="14103" y="3287"/>
                </a:lnTo>
                <a:lnTo>
                  <a:pt x="13804" y="2391"/>
                </a:lnTo>
                <a:lnTo>
                  <a:pt x="13505" y="1495"/>
                </a:lnTo>
                <a:lnTo>
                  <a:pt x="13147" y="778"/>
                </a:lnTo>
                <a:lnTo>
                  <a:pt x="12968" y="479"/>
                </a:lnTo>
                <a:lnTo>
                  <a:pt x="12788" y="300"/>
                </a:lnTo>
                <a:lnTo>
                  <a:pt x="12609" y="120"/>
                </a:lnTo>
                <a:lnTo>
                  <a:pt x="12370" y="61"/>
                </a:lnTo>
                <a:lnTo>
                  <a:pt x="12191"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295" name="Google Shape;295;p11"/>
          <p:cNvSpPr/>
          <p:nvPr/>
        </p:nvSpPr>
        <p:spPr>
          <a:xfrm rot="-2801932">
            <a:off x="8482195" y="996713"/>
            <a:ext cx="597297" cy="937661"/>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296" name="Google Shape;296;p11"/>
          <p:cNvSpPr/>
          <p:nvPr/>
        </p:nvSpPr>
        <p:spPr>
          <a:xfrm rot="5200625">
            <a:off x="4975084" y="-222517"/>
            <a:ext cx="701626" cy="76552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297" name="Google Shape;297;p11"/>
          <p:cNvSpPr/>
          <p:nvPr/>
        </p:nvSpPr>
        <p:spPr>
          <a:xfrm rot="942660">
            <a:off x="4585376" y="4393088"/>
            <a:ext cx="833403" cy="485179"/>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298" name="Google Shape;298;p11"/>
          <p:cNvSpPr/>
          <p:nvPr/>
        </p:nvSpPr>
        <p:spPr>
          <a:xfrm rot="-5506349">
            <a:off x="8198666" y="3597357"/>
            <a:ext cx="274487" cy="281012"/>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11"/>
          <p:cNvSpPr/>
          <p:nvPr/>
        </p:nvSpPr>
        <p:spPr>
          <a:xfrm rot="-5506848">
            <a:off x="8197826" y="3625742"/>
            <a:ext cx="179267" cy="193412"/>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300;p11"/>
          <p:cNvSpPr/>
          <p:nvPr/>
        </p:nvSpPr>
        <p:spPr>
          <a:xfrm rot="-10292983">
            <a:off x="8081725" y="3802439"/>
            <a:ext cx="215214" cy="23219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color background 2">
  <p:cSld name="BLANK_1_1">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dirty="0"/>
          </a:p>
        </p:txBody>
      </p:sp>
      <p:sp>
        <p:nvSpPr>
          <p:cNvPr id="322" name="Google Shape;322;p13"/>
          <p:cNvSpPr/>
          <p:nvPr/>
        </p:nvSpPr>
        <p:spPr>
          <a:xfrm rot="1318871">
            <a:off x="7856215" y="832860"/>
            <a:ext cx="615466" cy="963905"/>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3" name="Google Shape;323;p13"/>
          <p:cNvSpPr/>
          <p:nvPr/>
        </p:nvSpPr>
        <p:spPr>
          <a:xfrm>
            <a:off x="8230655" y="-153538"/>
            <a:ext cx="837106" cy="855807"/>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13"/>
          <p:cNvSpPr/>
          <p:nvPr/>
        </p:nvSpPr>
        <p:spPr>
          <a:xfrm rot="-548659">
            <a:off x="8625706" y="4038279"/>
            <a:ext cx="765854" cy="57351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13"/>
          <p:cNvSpPr/>
          <p:nvPr/>
        </p:nvSpPr>
        <p:spPr>
          <a:xfrm rot="-9290062">
            <a:off x="8508191" y="1702057"/>
            <a:ext cx="776981" cy="854390"/>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6" name="Google Shape;326;p13"/>
          <p:cNvSpPr/>
          <p:nvPr/>
        </p:nvSpPr>
        <p:spPr>
          <a:xfrm rot="5503490">
            <a:off x="7917205" y="4268854"/>
            <a:ext cx="979970" cy="879830"/>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7" name="Google Shape;327;p13"/>
          <p:cNvSpPr/>
          <p:nvPr/>
        </p:nvSpPr>
        <p:spPr>
          <a:xfrm>
            <a:off x="8231962" y="2681110"/>
            <a:ext cx="220297" cy="237680"/>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13"/>
          <p:cNvSpPr/>
          <p:nvPr/>
        </p:nvSpPr>
        <p:spPr>
          <a:xfrm rot="-830047">
            <a:off x="7861089" y="2356302"/>
            <a:ext cx="287064" cy="735692"/>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13"/>
          <p:cNvSpPr/>
          <p:nvPr/>
        </p:nvSpPr>
        <p:spPr>
          <a:xfrm>
            <a:off x="7633712" y="-65921"/>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0" name="Google Shape;330;p13"/>
          <p:cNvSpPr/>
          <p:nvPr/>
        </p:nvSpPr>
        <p:spPr>
          <a:xfrm rot="8224608">
            <a:off x="8316423" y="3153271"/>
            <a:ext cx="501993" cy="771678"/>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EDEEF8"/>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18693" y="-460740"/>
            <a:ext cx="5327395" cy="545403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3"/>
          <p:cNvSpPr txBox="1">
            <a:spLocks noGrp="1"/>
          </p:cNvSpPr>
          <p:nvPr>
            <p:ph type="ctrTitle"/>
          </p:nvPr>
        </p:nvSpPr>
        <p:spPr>
          <a:xfrm>
            <a:off x="685800" y="1583350"/>
            <a:ext cx="4437600" cy="1159800"/>
          </a:xfrm>
          <a:prstGeom prst="rect">
            <a:avLst/>
          </a:prstGeom>
        </p:spPr>
        <p:txBody>
          <a:bodyPr spcFirstLastPara="1" wrap="square" lIns="91425" tIns="91425" rIns="91425" bIns="91425" anchor="b" anchorCtr="0"/>
          <a:lstStyle>
            <a:lvl1pPr lvl="0" rtl="0">
              <a:spcBef>
                <a:spcPts val="0"/>
              </a:spcBef>
              <a:spcAft>
                <a:spcPts val="0"/>
              </a:spcAft>
              <a:buSzPts val="4400"/>
              <a:buNone/>
              <a:defRPr sz="44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54" name="Google Shape;54;p3"/>
          <p:cNvSpPr txBox="1">
            <a:spLocks noGrp="1"/>
          </p:cNvSpPr>
          <p:nvPr>
            <p:ph type="subTitle" idx="1"/>
          </p:nvPr>
        </p:nvSpPr>
        <p:spPr>
          <a:xfrm>
            <a:off x="685800" y="2840051"/>
            <a:ext cx="44376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800"/>
              <a:buNone/>
              <a:defRPr sz="1800">
                <a:solidFill>
                  <a:schemeClr val="dk2"/>
                </a:solidFill>
              </a:defRPr>
            </a:lvl1pPr>
            <a:lvl2pPr lvl="1" rtl="0">
              <a:spcBef>
                <a:spcPts val="0"/>
              </a:spcBef>
              <a:spcAft>
                <a:spcPts val="0"/>
              </a:spcAft>
              <a:buClr>
                <a:schemeClr val="dk2"/>
              </a:buClr>
              <a:buSzPts val="1800"/>
              <a:buNone/>
              <a:defRPr sz="1800">
                <a:solidFill>
                  <a:schemeClr val="dk2"/>
                </a:solidFill>
              </a:defRPr>
            </a:lvl2pPr>
            <a:lvl3pPr lvl="2" rtl="0">
              <a:spcBef>
                <a:spcPts val="0"/>
              </a:spcBef>
              <a:spcAft>
                <a:spcPts val="0"/>
              </a:spcAft>
              <a:buClr>
                <a:schemeClr val="dk2"/>
              </a:buClr>
              <a:buSzPts val="1800"/>
              <a:buNone/>
              <a:defRPr sz="1800">
                <a:solidFill>
                  <a:schemeClr val="dk2"/>
                </a:solidFill>
              </a:defRPr>
            </a:lvl3pPr>
            <a:lvl4pPr lvl="3" rtl="0">
              <a:spcBef>
                <a:spcPts val="0"/>
              </a:spcBef>
              <a:spcAft>
                <a:spcPts val="0"/>
              </a:spcAft>
              <a:buClr>
                <a:schemeClr val="dk2"/>
              </a:buClr>
              <a:buSzPts val="1800"/>
              <a:buNone/>
              <a:defRPr sz="1800">
                <a:solidFill>
                  <a:schemeClr val="dk2"/>
                </a:solidFill>
              </a:defRPr>
            </a:lvl4pPr>
            <a:lvl5pPr lvl="4" rtl="0">
              <a:spcBef>
                <a:spcPts val="0"/>
              </a:spcBef>
              <a:spcAft>
                <a:spcPts val="0"/>
              </a:spcAft>
              <a:buClr>
                <a:schemeClr val="dk2"/>
              </a:buClr>
              <a:buSzPts val="1800"/>
              <a:buNone/>
              <a:defRPr sz="1800">
                <a:solidFill>
                  <a:schemeClr val="dk2"/>
                </a:solidFill>
              </a:defRPr>
            </a:lvl5pPr>
            <a:lvl6pPr lvl="5" rtl="0">
              <a:spcBef>
                <a:spcPts val="0"/>
              </a:spcBef>
              <a:spcAft>
                <a:spcPts val="0"/>
              </a:spcAft>
              <a:buClr>
                <a:schemeClr val="dk2"/>
              </a:buClr>
              <a:buSzPts val="1800"/>
              <a:buNone/>
              <a:defRPr sz="1800">
                <a:solidFill>
                  <a:schemeClr val="dk2"/>
                </a:solidFill>
              </a:defRPr>
            </a:lvl6pPr>
            <a:lvl7pPr lvl="6" rtl="0">
              <a:spcBef>
                <a:spcPts val="0"/>
              </a:spcBef>
              <a:spcAft>
                <a:spcPts val="0"/>
              </a:spcAft>
              <a:buClr>
                <a:schemeClr val="dk2"/>
              </a:buClr>
              <a:buSzPts val="1800"/>
              <a:buNone/>
              <a:defRPr sz="1800">
                <a:solidFill>
                  <a:schemeClr val="dk2"/>
                </a:solidFill>
              </a:defRPr>
            </a:lvl7pPr>
            <a:lvl8pPr lvl="7" rtl="0">
              <a:spcBef>
                <a:spcPts val="0"/>
              </a:spcBef>
              <a:spcAft>
                <a:spcPts val="0"/>
              </a:spcAft>
              <a:buClr>
                <a:schemeClr val="dk2"/>
              </a:buClr>
              <a:buSzPts val="1800"/>
              <a:buNone/>
              <a:defRPr sz="1800">
                <a:solidFill>
                  <a:schemeClr val="dk2"/>
                </a:solidFill>
              </a:defRPr>
            </a:lvl8pPr>
            <a:lvl9pPr lvl="8" rtl="0">
              <a:spcBef>
                <a:spcPts val="0"/>
              </a:spcBef>
              <a:spcAft>
                <a:spcPts val="0"/>
              </a:spcAft>
              <a:buClr>
                <a:schemeClr val="dk2"/>
              </a:buClr>
              <a:buSzPts val="1800"/>
              <a:buNone/>
              <a:defRPr sz="1800">
                <a:solidFill>
                  <a:schemeClr val="dk2"/>
                </a:solidFill>
              </a:defRPr>
            </a:lvl9pPr>
          </a:lstStyle>
          <a:p>
            <a:endParaRPr/>
          </a:p>
        </p:txBody>
      </p:sp>
      <p:sp>
        <p:nvSpPr>
          <p:cNvPr id="55" name="Google Shape;55;p3"/>
          <p:cNvSpPr/>
          <p:nvPr/>
        </p:nvSpPr>
        <p:spPr>
          <a:xfrm rot="6668499">
            <a:off x="5293109" y="3771186"/>
            <a:ext cx="892234" cy="662795"/>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3"/>
          <p:cNvSpPr/>
          <p:nvPr/>
        </p:nvSpPr>
        <p:spPr>
          <a:xfrm rot="-3835491">
            <a:off x="5235980" y="3951326"/>
            <a:ext cx="467040" cy="42328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3"/>
          <p:cNvSpPr/>
          <p:nvPr/>
        </p:nvSpPr>
        <p:spPr>
          <a:xfrm rot="-6648350">
            <a:off x="8451648" y="629713"/>
            <a:ext cx="922830" cy="75773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3"/>
          <p:cNvSpPr/>
          <p:nvPr/>
        </p:nvSpPr>
        <p:spPr>
          <a:xfrm rot="-2488733">
            <a:off x="8249054" y="3830167"/>
            <a:ext cx="993792" cy="738164"/>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3"/>
          <p:cNvSpPr/>
          <p:nvPr/>
        </p:nvSpPr>
        <p:spPr>
          <a:xfrm rot="-10736906">
            <a:off x="8409586" y="2375711"/>
            <a:ext cx="825227" cy="74778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3"/>
          <p:cNvSpPr/>
          <p:nvPr/>
        </p:nvSpPr>
        <p:spPr>
          <a:xfrm rot="-9528265">
            <a:off x="8474418" y="2733034"/>
            <a:ext cx="419693" cy="42504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3"/>
          <p:cNvSpPr/>
          <p:nvPr/>
        </p:nvSpPr>
        <p:spPr>
          <a:xfrm rot="10491037">
            <a:off x="6391016" y="2371566"/>
            <a:ext cx="971233" cy="1011962"/>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3"/>
          <p:cNvSpPr/>
          <p:nvPr/>
        </p:nvSpPr>
        <p:spPr>
          <a:xfrm rot="-7367623">
            <a:off x="6851320" y="3054382"/>
            <a:ext cx="547355" cy="560366"/>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3"/>
          <p:cNvSpPr/>
          <p:nvPr/>
        </p:nvSpPr>
        <p:spPr>
          <a:xfrm rot="-10076712">
            <a:off x="8276016" y="2450651"/>
            <a:ext cx="930331" cy="696680"/>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3"/>
          <p:cNvSpPr/>
          <p:nvPr/>
        </p:nvSpPr>
        <p:spPr>
          <a:xfrm rot="1200934">
            <a:off x="6601793" y="2246758"/>
            <a:ext cx="943967" cy="1038014"/>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3"/>
          <p:cNvSpPr/>
          <p:nvPr/>
        </p:nvSpPr>
        <p:spPr>
          <a:xfrm rot="-2801891">
            <a:off x="8349992" y="393255"/>
            <a:ext cx="742845" cy="1166149"/>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66" name="Google Shape;66;p3"/>
          <p:cNvSpPr/>
          <p:nvPr/>
        </p:nvSpPr>
        <p:spPr>
          <a:xfrm>
            <a:off x="8284491" y="3575008"/>
            <a:ext cx="872604" cy="952077"/>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67" name="Google Shape;67;p3"/>
          <p:cNvSpPr/>
          <p:nvPr/>
        </p:nvSpPr>
        <p:spPr>
          <a:xfrm rot="-3835551">
            <a:off x="5103883" y="3888224"/>
            <a:ext cx="1036432" cy="603375"/>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7A7D99"/>
              </a:solidFill>
            </a:endParaRPr>
          </a:p>
        </p:txBody>
      </p:sp>
      <p:sp>
        <p:nvSpPr>
          <p:cNvPr id="68" name="Google Shape;68;p3"/>
          <p:cNvSpPr/>
          <p:nvPr/>
        </p:nvSpPr>
        <p:spPr>
          <a:xfrm>
            <a:off x="6582643" y="4211269"/>
            <a:ext cx="971249" cy="983625"/>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3"/>
          <p:cNvSpPr/>
          <p:nvPr/>
        </p:nvSpPr>
        <p:spPr>
          <a:xfrm>
            <a:off x="6713131" y="4490584"/>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3"/>
          <p:cNvSpPr/>
          <p:nvPr/>
        </p:nvSpPr>
        <p:spPr>
          <a:xfrm>
            <a:off x="6414486" y="4183251"/>
            <a:ext cx="1016948" cy="103966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71;p3"/>
          <p:cNvSpPr/>
          <p:nvPr/>
        </p:nvSpPr>
        <p:spPr>
          <a:xfrm>
            <a:off x="7377098" y="1171526"/>
            <a:ext cx="467067" cy="47817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72;p3"/>
          <p:cNvSpPr/>
          <p:nvPr/>
        </p:nvSpPr>
        <p:spPr>
          <a:xfrm>
            <a:off x="7237913" y="1224742"/>
            <a:ext cx="556340" cy="424970"/>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3"/>
          <p:cNvSpPr/>
          <p:nvPr/>
        </p:nvSpPr>
        <p:spPr>
          <a:xfrm rot="-7924870">
            <a:off x="7177227" y="-141770"/>
            <a:ext cx="841224" cy="624898"/>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3"/>
          <p:cNvSpPr/>
          <p:nvPr/>
        </p:nvSpPr>
        <p:spPr>
          <a:xfrm rot="-1232320">
            <a:off x="7745360" y="-262468"/>
            <a:ext cx="341366" cy="349481"/>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3"/>
          <p:cNvSpPr/>
          <p:nvPr/>
        </p:nvSpPr>
        <p:spPr>
          <a:xfrm rot="-1232584">
            <a:off x="7793456" y="-97134"/>
            <a:ext cx="267636" cy="288754"/>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3"/>
          <p:cNvSpPr/>
          <p:nvPr/>
        </p:nvSpPr>
        <p:spPr>
          <a:xfrm rot="-2062504">
            <a:off x="7336649" y="-342001"/>
            <a:ext cx="348730" cy="89372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77;p3"/>
          <p:cNvSpPr/>
          <p:nvPr/>
        </p:nvSpPr>
        <p:spPr>
          <a:xfrm>
            <a:off x="5668109" y="395336"/>
            <a:ext cx="1131662" cy="10254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78;p3"/>
          <p:cNvSpPr/>
          <p:nvPr/>
        </p:nvSpPr>
        <p:spPr>
          <a:xfrm>
            <a:off x="6267194" y="1081021"/>
            <a:ext cx="419672" cy="42501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3"/>
          <p:cNvSpPr/>
          <p:nvPr/>
        </p:nvSpPr>
        <p:spPr>
          <a:xfrm rot="1319022">
            <a:off x="5820795" y="423107"/>
            <a:ext cx="747678" cy="117096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447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5984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1pPr>
            <a:lvl2pPr lvl="1">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2pPr>
            <a:lvl3pPr lvl="2">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3pPr>
            <a:lvl4pPr lvl="3">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4pPr>
            <a:lvl5pPr lvl="4">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5pPr>
            <a:lvl6pPr lvl="5">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6pPr>
            <a:lvl7pPr lvl="6">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7pPr>
            <a:lvl8pPr lvl="7">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8pPr>
            <a:lvl9pPr lvl="8">
              <a:spcBef>
                <a:spcPts val="0"/>
              </a:spcBef>
              <a:spcAft>
                <a:spcPts val="0"/>
              </a:spcAft>
              <a:buClr>
                <a:srgbClr val="65677F"/>
              </a:buClr>
              <a:buSzPts val="3000"/>
              <a:buFont typeface="Shadows Into Light Two"/>
              <a:buNone/>
              <a:defRPr sz="3000">
                <a:solidFill>
                  <a:srgbClr val="65677F"/>
                </a:solidFill>
                <a:latin typeface="Shadows Into Light Two"/>
                <a:ea typeface="Shadows Into Light Two"/>
                <a:cs typeface="Shadows Into Light Two"/>
                <a:sym typeface="Shadows Into Light Two"/>
              </a:defRPr>
            </a:lvl9pPr>
          </a:lstStyle>
          <a:p>
            <a:endParaRPr/>
          </a:p>
        </p:txBody>
      </p:sp>
      <p:sp>
        <p:nvSpPr>
          <p:cNvPr id="7" name="Google Shape;7;p1"/>
          <p:cNvSpPr txBox="1">
            <a:spLocks noGrp="1"/>
          </p:cNvSpPr>
          <p:nvPr>
            <p:ph type="body" idx="1"/>
          </p:nvPr>
        </p:nvSpPr>
        <p:spPr>
          <a:xfrm>
            <a:off x="457200" y="1428750"/>
            <a:ext cx="5984700" cy="31704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FFA105"/>
              </a:buClr>
              <a:buSzPts val="2600"/>
              <a:buFont typeface="Chivo Light"/>
              <a:buChar char="༝"/>
              <a:defRPr sz="2600">
                <a:solidFill>
                  <a:srgbClr val="65677F"/>
                </a:solidFill>
                <a:latin typeface="Chivo Light"/>
                <a:ea typeface="Chivo Light"/>
                <a:cs typeface="Chivo Light"/>
                <a:sym typeface="Chivo Light"/>
              </a:defRPr>
            </a:lvl1pPr>
            <a:lvl2pPr marL="914400" lvl="1"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2pPr>
            <a:lvl3pPr marL="1371600" lvl="2"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3pPr>
            <a:lvl4pPr marL="1828800" lvl="3"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4pPr>
            <a:lvl5pPr marL="2286000" lvl="4"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5pPr>
            <a:lvl6pPr marL="2743200" lvl="5"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6pPr>
            <a:lvl7pPr marL="3200400" lvl="6"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7pPr>
            <a:lvl8pPr marL="3657600" lvl="7"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8pPr>
            <a:lvl9pPr marL="4114800" lvl="8" indent="-393700">
              <a:spcBef>
                <a:spcPts val="0"/>
              </a:spcBef>
              <a:spcAft>
                <a:spcPts val="0"/>
              </a:spcAft>
              <a:buClr>
                <a:srgbClr val="CDCFE5"/>
              </a:buClr>
              <a:buSzPts val="2600"/>
              <a:buFont typeface="Chivo Light"/>
              <a:buChar char="■"/>
              <a:defRPr sz="2600">
                <a:solidFill>
                  <a:srgbClr val="65677F"/>
                </a:solidFill>
                <a:latin typeface="Chivo Light"/>
                <a:ea typeface="Chivo Light"/>
                <a:cs typeface="Chivo Light"/>
                <a:sym typeface="Chivo Light"/>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300">
                <a:solidFill>
                  <a:srgbClr val="65677F"/>
                </a:solidFill>
                <a:latin typeface="Chivo Light"/>
                <a:ea typeface="Chivo Light"/>
                <a:cs typeface="Chivo Light"/>
                <a:sym typeface="Chivo Light"/>
              </a:defRPr>
            </a:lvl1pPr>
            <a:lvl2pPr lvl="1" algn="r">
              <a:buNone/>
              <a:defRPr sz="1300">
                <a:solidFill>
                  <a:srgbClr val="65677F"/>
                </a:solidFill>
                <a:latin typeface="Chivo Light"/>
                <a:ea typeface="Chivo Light"/>
                <a:cs typeface="Chivo Light"/>
                <a:sym typeface="Chivo Light"/>
              </a:defRPr>
            </a:lvl2pPr>
            <a:lvl3pPr lvl="2" algn="r">
              <a:buNone/>
              <a:defRPr sz="1300">
                <a:solidFill>
                  <a:srgbClr val="65677F"/>
                </a:solidFill>
                <a:latin typeface="Chivo Light"/>
                <a:ea typeface="Chivo Light"/>
                <a:cs typeface="Chivo Light"/>
                <a:sym typeface="Chivo Light"/>
              </a:defRPr>
            </a:lvl3pPr>
            <a:lvl4pPr lvl="3" algn="r">
              <a:buNone/>
              <a:defRPr sz="1300">
                <a:solidFill>
                  <a:srgbClr val="65677F"/>
                </a:solidFill>
                <a:latin typeface="Chivo Light"/>
                <a:ea typeface="Chivo Light"/>
                <a:cs typeface="Chivo Light"/>
                <a:sym typeface="Chivo Light"/>
              </a:defRPr>
            </a:lvl4pPr>
            <a:lvl5pPr lvl="4" algn="r">
              <a:buNone/>
              <a:defRPr sz="1300">
                <a:solidFill>
                  <a:srgbClr val="65677F"/>
                </a:solidFill>
                <a:latin typeface="Chivo Light"/>
                <a:ea typeface="Chivo Light"/>
                <a:cs typeface="Chivo Light"/>
                <a:sym typeface="Chivo Light"/>
              </a:defRPr>
            </a:lvl5pPr>
            <a:lvl6pPr lvl="5" algn="r">
              <a:buNone/>
              <a:defRPr sz="1300">
                <a:solidFill>
                  <a:srgbClr val="65677F"/>
                </a:solidFill>
                <a:latin typeface="Chivo Light"/>
                <a:ea typeface="Chivo Light"/>
                <a:cs typeface="Chivo Light"/>
                <a:sym typeface="Chivo Light"/>
              </a:defRPr>
            </a:lvl6pPr>
            <a:lvl7pPr lvl="6" algn="r">
              <a:buNone/>
              <a:defRPr sz="1300">
                <a:solidFill>
                  <a:srgbClr val="65677F"/>
                </a:solidFill>
                <a:latin typeface="Chivo Light"/>
                <a:ea typeface="Chivo Light"/>
                <a:cs typeface="Chivo Light"/>
                <a:sym typeface="Chivo Light"/>
              </a:defRPr>
            </a:lvl7pPr>
            <a:lvl8pPr lvl="7" algn="r">
              <a:buNone/>
              <a:defRPr sz="1300">
                <a:solidFill>
                  <a:srgbClr val="65677F"/>
                </a:solidFill>
                <a:latin typeface="Chivo Light"/>
                <a:ea typeface="Chivo Light"/>
                <a:cs typeface="Chivo Light"/>
                <a:sym typeface="Chivo Light"/>
              </a:defRPr>
            </a:lvl8pPr>
            <a:lvl9pPr lvl="8" algn="r">
              <a:buNone/>
              <a:defRPr sz="1300">
                <a:solidFill>
                  <a:srgbClr val="65677F"/>
                </a:solidFill>
                <a:latin typeface="Chivo Light"/>
                <a:ea typeface="Chivo Light"/>
                <a:cs typeface="Chivo Light"/>
                <a:sym typeface="Chivo Light"/>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7" r:id="rId7"/>
    <p:sldLayoutId id="2147483659" r:id="rId8"/>
    <p:sldLayoutId id="2147483661"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8.xml"/><Relationship Id="rId11" Type="http://schemas.openxmlformats.org/officeDocument/2006/relationships/image" Target="../media/image13.png"/><Relationship Id="rId5" Type="http://schemas.openxmlformats.org/officeDocument/2006/relationships/diagramQuickStyle" Target="../diagrams/quickStyle8.xml"/><Relationship Id="rId10" Type="http://schemas.openxmlformats.org/officeDocument/2006/relationships/image" Target="../media/image12.png"/><Relationship Id="rId4" Type="http://schemas.openxmlformats.org/officeDocument/2006/relationships/diagramLayout" Target="../diagrams/layout8.xm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7.png"/><Relationship Id="rId4" Type="http://schemas.openxmlformats.org/officeDocument/2006/relationships/diagramLayout" Target="../diagrams/layout9.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image" Target="../media/image22.png"/><Relationship Id="rId5" Type="http://schemas.openxmlformats.org/officeDocument/2006/relationships/diagramQuickStyle" Target="../diagrams/quickStyle10.xml"/><Relationship Id="rId10" Type="http://schemas.openxmlformats.org/officeDocument/2006/relationships/image" Target="../media/image21.png"/><Relationship Id="rId4" Type="http://schemas.openxmlformats.org/officeDocument/2006/relationships/diagramLayout" Target="../diagrams/layout10.xml"/><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hyperlink" Target="mailto:cacfp@vdh.virginia.gov"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hyperlink" Target="http://www.vdh.virginia.gov/child-and-adult-care-food-program/" TargetMode="External"/><Relationship Id="rId4" Type="http://schemas.openxmlformats.org/officeDocument/2006/relationships/hyperlink" Target="https://www.vdh.virginia.gov/CHAAMPS/Splash.aspx"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934278" y="0"/>
            <a:ext cx="4383158" cy="263163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accent1"/>
              </a:solidFill>
            </a:endParaRPr>
          </a:p>
          <a:p>
            <a:pPr lvl="0"/>
            <a:r>
              <a:rPr lang="en-US" b="1" dirty="0">
                <a:solidFill>
                  <a:schemeClr val="accent1"/>
                </a:solidFill>
              </a:rPr>
              <a:t>Civil </a:t>
            </a:r>
            <a:r>
              <a:rPr lang="en-US" b="1" dirty="0" smtClean="0">
                <a:solidFill>
                  <a:schemeClr val="accent1"/>
                </a:solidFill>
              </a:rPr>
              <a:t>Rights Requirements</a:t>
            </a:r>
            <a:endParaRPr dirty="0">
              <a:solidFill>
                <a:schemeClr val="accent1"/>
              </a:solidFill>
            </a:endParaRPr>
          </a:p>
        </p:txBody>
      </p:sp>
      <p:sp>
        <p:nvSpPr>
          <p:cNvPr id="365" name="Google Shape;365;p18"/>
          <p:cNvSpPr txBox="1">
            <a:spLocks noGrp="1"/>
          </p:cNvSpPr>
          <p:nvPr>
            <p:ph type="subTitle" idx="1"/>
          </p:nvPr>
        </p:nvSpPr>
        <p:spPr>
          <a:xfrm>
            <a:off x="934278" y="2445880"/>
            <a:ext cx="4555273"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chemeClr val="tx1"/>
                </a:solidFill>
              </a:rPr>
              <a:t>Guidance for Institutions Particpating in the Child and Adult Care Food Program (CACFP)</a:t>
            </a:r>
            <a:endParaRPr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6027" y="3683876"/>
            <a:ext cx="2203297" cy="615546"/>
          </a:xfrm>
          <a:prstGeom prst="rect">
            <a:avLst/>
          </a:prstGeom>
        </p:spPr>
      </p:pic>
      <p:pic>
        <p:nvPicPr>
          <p:cNvPr id="5" name="Picture 2" descr="Image result for VDH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122" y="4770206"/>
            <a:ext cx="1380552" cy="270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494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itle 2"/>
          <p:cNvSpPr>
            <a:spLocks noGrp="1"/>
          </p:cNvSpPr>
          <p:nvPr>
            <p:ph type="title"/>
          </p:nvPr>
        </p:nvSpPr>
        <p:spPr>
          <a:xfrm>
            <a:off x="360217" y="-27709"/>
            <a:ext cx="5984700" cy="857400"/>
          </a:xfrm>
        </p:spPr>
        <p:txBody>
          <a:bodyPr/>
          <a:lstStyle/>
          <a:p>
            <a:r>
              <a:rPr lang="en-US" sz="3200" b="1" dirty="0">
                <a:solidFill>
                  <a:schemeClr val="accent1"/>
                </a:solidFill>
              </a:rPr>
              <a:t>Examples of Discrimination</a:t>
            </a:r>
          </a:p>
        </p:txBody>
      </p:sp>
      <p:graphicFrame>
        <p:nvGraphicFramePr>
          <p:cNvPr id="4" name="Diagram 3"/>
          <p:cNvGraphicFramePr/>
          <p:nvPr>
            <p:extLst>
              <p:ext uri="{D42A27DB-BD31-4B8C-83A1-F6EECF244321}">
                <p14:modId xmlns:p14="http://schemas.microsoft.com/office/powerpoint/2010/main" val="2978279537"/>
              </p:ext>
            </p:extLst>
          </p:nvPr>
        </p:nvGraphicFramePr>
        <p:xfrm>
          <a:off x="609681" y="829691"/>
          <a:ext cx="7093445" cy="431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3563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Title 2"/>
          <p:cNvSpPr>
            <a:spLocks noGrp="1"/>
          </p:cNvSpPr>
          <p:nvPr>
            <p:ph type="title"/>
          </p:nvPr>
        </p:nvSpPr>
        <p:spPr>
          <a:xfrm>
            <a:off x="486382" y="278933"/>
            <a:ext cx="6332707" cy="857400"/>
          </a:xfrm>
        </p:spPr>
        <p:txBody>
          <a:bodyPr/>
          <a:lstStyle/>
          <a:p>
            <a:r>
              <a:rPr lang="en-US" sz="3200" b="1" dirty="0" smtClean="0">
                <a:solidFill>
                  <a:schemeClr val="accent1"/>
                </a:solidFill>
              </a:rPr>
              <a:t>Components of Civil Rights Compliance</a:t>
            </a:r>
            <a:endParaRPr lang="en-US" sz="3200" b="1" dirty="0">
              <a:solidFill>
                <a:schemeClr val="accent1"/>
              </a:solidFill>
            </a:endParaRPr>
          </a:p>
        </p:txBody>
      </p:sp>
      <p:graphicFrame>
        <p:nvGraphicFramePr>
          <p:cNvPr id="4" name="Diagram 3"/>
          <p:cNvGraphicFramePr/>
          <p:nvPr>
            <p:extLst>
              <p:ext uri="{D42A27DB-BD31-4B8C-83A1-F6EECF244321}">
                <p14:modId xmlns:p14="http://schemas.microsoft.com/office/powerpoint/2010/main" val="1941368887"/>
              </p:ext>
            </p:extLst>
          </p:nvPr>
        </p:nvGraphicFramePr>
        <p:xfrm>
          <a:off x="-49671" y="1207179"/>
          <a:ext cx="7404812" cy="3542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54994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2" name="Oval 1"/>
          <p:cNvSpPr/>
          <p:nvPr/>
        </p:nvSpPr>
        <p:spPr>
          <a:xfrm>
            <a:off x="4672129" y="2977804"/>
            <a:ext cx="388883" cy="467710"/>
          </a:xfrm>
          <a:prstGeom prst="ellipse">
            <a:avLst/>
          </a:pr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364" name="Google Shape;364;p18"/>
          <p:cNvSpPr txBox="1">
            <a:spLocks noGrp="1"/>
          </p:cNvSpPr>
          <p:nvPr>
            <p:ph type="ctrTitle"/>
          </p:nvPr>
        </p:nvSpPr>
        <p:spPr>
          <a:xfrm>
            <a:off x="341587" y="2051859"/>
            <a:ext cx="49585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1"/>
                </a:solidFill>
              </a:rPr>
              <a:t>Components of Civil Rights Compliance:</a:t>
            </a:r>
          </a:p>
          <a:p>
            <a:pPr marL="0" lvl="0" indent="0" algn="l" rtl="0">
              <a:spcBef>
                <a:spcPts val="0"/>
              </a:spcBef>
              <a:spcAft>
                <a:spcPts val="0"/>
              </a:spcAft>
              <a:buNone/>
            </a:pPr>
            <a:r>
              <a:rPr lang="en" dirty="0" smtClean="0">
                <a:solidFill>
                  <a:schemeClr val="tx1"/>
                </a:solidFill>
              </a:rPr>
              <a:t>Public Notification</a:t>
            </a:r>
            <a:endParaRPr dirty="0">
              <a:solidFill>
                <a:schemeClr val="tx1"/>
              </a:solidFill>
            </a:endParaRPr>
          </a:p>
        </p:txBody>
      </p:sp>
      <p:sp>
        <p:nvSpPr>
          <p:cNvPr id="3" name="Google Shape;624;p40"/>
          <p:cNvSpPr/>
          <p:nvPr/>
        </p:nvSpPr>
        <p:spPr>
          <a:xfrm rot="1767318" flipH="1">
            <a:off x="4212202" y="2801428"/>
            <a:ext cx="783219" cy="739613"/>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 name="Flowchart: Connector 4"/>
          <p:cNvSpPr/>
          <p:nvPr/>
        </p:nvSpPr>
        <p:spPr>
          <a:xfrm>
            <a:off x="4603811" y="3211659"/>
            <a:ext cx="236203" cy="235734"/>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84398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89881"/>
            <a:ext cx="5984700" cy="857400"/>
          </a:xfrm>
        </p:spPr>
        <p:txBody>
          <a:bodyPr/>
          <a:lstStyle/>
          <a:p>
            <a:r>
              <a:rPr lang="en-US" b="1" dirty="0" smtClean="0">
                <a:solidFill>
                  <a:schemeClr val="accent1"/>
                </a:solidFill>
              </a:rPr>
              <a:t>Public Notification Components</a:t>
            </a:r>
            <a:endParaRPr lang="en-US" b="1" dirty="0">
              <a:solidFill>
                <a:schemeClr val="accent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aphicFrame>
        <p:nvGraphicFramePr>
          <p:cNvPr id="4" name="Diagram 3"/>
          <p:cNvGraphicFramePr/>
          <p:nvPr>
            <p:extLst>
              <p:ext uri="{D42A27DB-BD31-4B8C-83A1-F6EECF244321}">
                <p14:modId xmlns:p14="http://schemas.microsoft.com/office/powerpoint/2010/main" val="1274734106"/>
              </p:ext>
            </p:extLst>
          </p:nvPr>
        </p:nvGraphicFramePr>
        <p:xfrm>
          <a:off x="457199" y="1047281"/>
          <a:ext cx="6365631" cy="3826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9375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16" y="137909"/>
            <a:ext cx="5984700" cy="857400"/>
          </a:xfrm>
        </p:spPr>
        <p:txBody>
          <a:bodyPr/>
          <a:lstStyle/>
          <a:p>
            <a:r>
              <a:rPr lang="en-US" b="1" dirty="0" smtClean="0">
                <a:solidFill>
                  <a:schemeClr val="accent1"/>
                </a:solidFill>
              </a:rPr>
              <a:t>Public Notification Methods</a:t>
            </a:r>
            <a:endParaRPr lang="en-US" b="1" dirty="0">
              <a:solidFill>
                <a:schemeClr val="accent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Google Shape;624;p40"/>
          <p:cNvSpPr/>
          <p:nvPr/>
        </p:nvSpPr>
        <p:spPr>
          <a:xfrm>
            <a:off x="533816" y="1355320"/>
            <a:ext cx="409211" cy="335312"/>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5" name="Diagram 4"/>
          <p:cNvGraphicFramePr/>
          <p:nvPr>
            <p:extLst>
              <p:ext uri="{D42A27DB-BD31-4B8C-83A1-F6EECF244321}">
                <p14:modId xmlns:p14="http://schemas.microsoft.com/office/powerpoint/2010/main" val="1295332420"/>
              </p:ext>
            </p:extLst>
          </p:nvPr>
        </p:nvGraphicFramePr>
        <p:xfrm>
          <a:off x="1011675" y="1176194"/>
          <a:ext cx="5799873" cy="3581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Google Shape;624;p40"/>
          <p:cNvSpPr/>
          <p:nvPr/>
        </p:nvSpPr>
        <p:spPr>
          <a:xfrm>
            <a:off x="533816" y="2052403"/>
            <a:ext cx="409211" cy="335312"/>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624;p40"/>
          <p:cNvSpPr/>
          <p:nvPr/>
        </p:nvSpPr>
        <p:spPr>
          <a:xfrm>
            <a:off x="533816" y="4244896"/>
            <a:ext cx="409211" cy="335312"/>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624;p40"/>
          <p:cNvSpPr/>
          <p:nvPr/>
        </p:nvSpPr>
        <p:spPr>
          <a:xfrm>
            <a:off x="533816" y="3530453"/>
            <a:ext cx="409211" cy="335312"/>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624;p40"/>
          <p:cNvSpPr/>
          <p:nvPr/>
        </p:nvSpPr>
        <p:spPr>
          <a:xfrm>
            <a:off x="533816" y="2816010"/>
            <a:ext cx="409211" cy="335312"/>
          </a:xfrm>
          <a:custGeom>
            <a:avLst/>
            <a:gdLst/>
            <a:ahLst/>
            <a:cxnLst/>
            <a:rect l="l" t="t" r="r" b="b"/>
            <a:pathLst>
              <a:path w="18956" h="17763" extrusionOk="0">
                <a:moveTo>
                  <a:pt x="17592" y="6229"/>
                </a:moveTo>
                <a:lnTo>
                  <a:pt x="17836" y="6375"/>
                </a:lnTo>
                <a:lnTo>
                  <a:pt x="17957" y="6473"/>
                </a:lnTo>
                <a:lnTo>
                  <a:pt x="18079" y="6570"/>
                </a:lnTo>
                <a:lnTo>
                  <a:pt x="17933" y="6619"/>
                </a:lnTo>
                <a:lnTo>
                  <a:pt x="17811" y="6667"/>
                </a:lnTo>
                <a:lnTo>
                  <a:pt x="17617" y="6789"/>
                </a:lnTo>
                <a:lnTo>
                  <a:pt x="17592" y="6229"/>
                </a:lnTo>
                <a:close/>
                <a:moveTo>
                  <a:pt x="18225" y="6765"/>
                </a:moveTo>
                <a:lnTo>
                  <a:pt x="18298" y="6911"/>
                </a:lnTo>
                <a:lnTo>
                  <a:pt x="18128" y="6935"/>
                </a:lnTo>
                <a:lnTo>
                  <a:pt x="17957" y="7008"/>
                </a:lnTo>
                <a:lnTo>
                  <a:pt x="17787" y="7081"/>
                </a:lnTo>
                <a:lnTo>
                  <a:pt x="17617" y="7203"/>
                </a:lnTo>
                <a:lnTo>
                  <a:pt x="17617" y="6984"/>
                </a:lnTo>
                <a:lnTo>
                  <a:pt x="17909" y="6862"/>
                </a:lnTo>
                <a:lnTo>
                  <a:pt x="18079" y="6813"/>
                </a:lnTo>
                <a:lnTo>
                  <a:pt x="18225" y="6765"/>
                </a:lnTo>
                <a:close/>
                <a:moveTo>
                  <a:pt x="18371" y="7203"/>
                </a:moveTo>
                <a:lnTo>
                  <a:pt x="18395" y="7397"/>
                </a:lnTo>
                <a:lnTo>
                  <a:pt x="18225" y="7470"/>
                </a:lnTo>
                <a:lnTo>
                  <a:pt x="18079" y="7543"/>
                </a:lnTo>
                <a:lnTo>
                  <a:pt x="17860" y="7689"/>
                </a:lnTo>
                <a:lnTo>
                  <a:pt x="17641" y="7835"/>
                </a:lnTo>
                <a:lnTo>
                  <a:pt x="17641" y="7738"/>
                </a:lnTo>
                <a:lnTo>
                  <a:pt x="17617" y="7470"/>
                </a:lnTo>
                <a:lnTo>
                  <a:pt x="17787" y="7397"/>
                </a:lnTo>
                <a:lnTo>
                  <a:pt x="18347" y="7227"/>
                </a:lnTo>
                <a:lnTo>
                  <a:pt x="18371" y="7203"/>
                </a:lnTo>
                <a:close/>
                <a:moveTo>
                  <a:pt x="18420" y="7689"/>
                </a:moveTo>
                <a:lnTo>
                  <a:pt x="18420" y="7835"/>
                </a:lnTo>
                <a:lnTo>
                  <a:pt x="18420" y="7908"/>
                </a:lnTo>
                <a:lnTo>
                  <a:pt x="18225" y="7981"/>
                </a:lnTo>
                <a:lnTo>
                  <a:pt x="18006" y="8103"/>
                </a:lnTo>
                <a:lnTo>
                  <a:pt x="17811" y="8249"/>
                </a:lnTo>
                <a:lnTo>
                  <a:pt x="17641" y="8395"/>
                </a:lnTo>
                <a:lnTo>
                  <a:pt x="17641" y="8006"/>
                </a:lnTo>
                <a:lnTo>
                  <a:pt x="17860" y="7933"/>
                </a:lnTo>
                <a:lnTo>
                  <a:pt x="18079" y="7835"/>
                </a:lnTo>
                <a:lnTo>
                  <a:pt x="18420" y="7689"/>
                </a:lnTo>
                <a:close/>
                <a:moveTo>
                  <a:pt x="18420" y="8200"/>
                </a:moveTo>
                <a:lnTo>
                  <a:pt x="18395" y="8468"/>
                </a:lnTo>
                <a:lnTo>
                  <a:pt x="18322" y="8492"/>
                </a:lnTo>
                <a:lnTo>
                  <a:pt x="18249" y="8517"/>
                </a:lnTo>
                <a:lnTo>
                  <a:pt x="18103" y="8614"/>
                </a:lnTo>
                <a:lnTo>
                  <a:pt x="17884" y="8736"/>
                </a:lnTo>
                <a:lnTo>
                  <a:pt x="17665" y="8833"/>
                </a:lnTo>
                <a:lnTo>
                  <a:pt x="17665" y="8565"/>
                </a:lnTo>
                <a:lnTo>
                  <a:pt x="17860" y="8517"/>
                </a:lnTo>
                <a:lnTo>
                  <a:pt x="18055" y="8419"/>
                </a:lnTo>
                <a:lnTo>
                  <a:pt x="18225" y="8298"/>
                </a:lnTo>
                <a:lnTo>
                  <a:pt x="18420" y="8200"/>
                </a:lnTo>
                <a:close/>
                <a:moveTo>
                  <a:pt x="18298" y="8784"/>
                </a:moveTo>
                <a:lnTo>
                  <a:pt x="18201" y="8979"/>
                </a:lnTo>
                <a:lnTo>
                  <a:pt x="18079" y="9174"/>
                </a:lnTo>
                <a:lnTo>
                  <a:pt x="17884" y="9344"/>
                </a:lnTo>
                <a:lnTo>
                  <a:pt x="17690" y="9514"/>
                </a:lnTo>
                <a:lnTo>
                  <a:pt x="17665" y="8955"/>
                </a:lnTo>
                <a:lnTo>
                  <a:pt x="17860" y="8930"/>
                </a:lnTo>
                <a:lnTo>
                  <a:pt x="18079" y="8857"/>
                </a:lnTo>
                <a:lnTo>
                  <a:pt x="18298" y="8784"/>
                </a:lnTo>
                <a:close/>
                <a:moveTo>
                  <a:pt x="2969" y="5061"/>
                </a:moveTo>
                <a:lnTo>
                  <a:pt x="3674" y="5086"/>
                </a:lnTo>
                <a:lnTo>
                  <a:pt x="4380" y="5086"/>
                </a:lnTo>
                <a:lnTo>
                  <a:pt x="4331" y="5305"/>
                </a:lnTo>
                <a:lnTo>
                  <a:pt x="4307" y="5572"/>
                </a:lnTo>
                <a:lnTo>
                  <a:pt x="4283" y="6083"/>
                </a:lnTo>
                <a:lnTo>
                  <a:pt x="4258" y="7543"/>
                </a:lnTo>
                <a:lnTo>
                  <a:pt x="4258" y="9003"/>
                </a:lnTo>
                <a:lnTo>
                  <a:pt x="4283" y="10488"/>
                </a:lnTo>
                <a:lnTo>
                  <a:pt x="3869" y="10536"/>
                </a:lnTo>
                <a:lnTo>
                  <a:pt x="3869" y="10512"/>
                </a:lnTo>
                <a:lnTo>
                  <a:pt x="3991" y="10317"/>
                </a:lnTo>
                <a:lnTo>
                  <a:pt x="4088" y="10123"/>
                </a:lnTo>
                <a:lnTo>
                  <a:pt x="4161" y="9904"/>
                </a:lnTo>
                <a:lnTo>
                  <a:pt x="4185" y="9782"/>
                </a:lnTo>
                <a:lnTo>
                  <a:pt x="4185" y="9660"/>
                </a:lnTo>
                <a:lnTo>
                  <a:pt x="4161" y="9612"/>
                </a:lnTo>
                <a:lnTo>
                  <a:pt x="4112" y="9587"/>
                </a:lnTo>
                <a:lnTo>
                  <a:pt x="4064" y="9587"/>
                </a:lnTo>
                <a:lnTo>
                  <a:pt x="4015" y="9612"/>
                </a:lnTo>
                <a:lnTo>
                  <a:pt x="3796" y="9977"/>
                </a:lnTo>
                <a:lnTo>
                  <a:pt x="3601" y="10342"/>
                </a:lnTo>
                <a:lnTo>
                  <a:pt x="3431" y="10561"/>
                </a:lnTo>
                <a:lnTo>
                  <a:pt x="3115" y="10585"/>
                </a:lnTo>
                <a:lnTo>
                  <a:pt x="3115" y="10585"/>
                </a:lnTo>
                <a:lnTo>
                  <a:pt x="3188" y="10390"/>
                </a:lnTo>
                <a:lnTo>
                  <a:pt x="3261" y="10220"/>
                </a:lnTo>
                <a:lnTo>
                  <a:pt x="3334" y="10001"/>
                </a:lnTo>
                <a:lnTo>
                  <a:pt x="3431" y="9806"/>
                </a:lnTo>
                <a:lnTo>
                  <a:pt x="3553" y="9612"/>
                </a:lnTo>
                <a:lnTo>
                  <a:pt x="3626" y="9539"/>
                </a:lnTo>
                <a:lnTo>
                  <a:pt x="3723" y="9490"/>
                </a:lnTo>
                <a:lnTo>
                  <a:pt x="3747" y="9466"/>
                </a:lnTo>
                <a:lnTo>
                  <a:pt x="3747" y="9441"/>
                </a:lnTo>
                <a:lnTo>
                  <a:pt x="3723" y="9417"/>
                </a:lnTo>
                <a:lnTo>
                  <a:pt x="3699" y="9417"/>
                </a:lnTo>
                <a:lnTo>
                  <a:pt x="3601" y="9441"/>
                </a:lnTo>
                <a:lnTo>
                  <a:pt x="3504" y="9466"/>
                </a:lnTo>
                <a:lnTo>
                  <a:pt x="3358" y="9587"/>
                </a:lnTo>
                <a:lnTo>
                  <a:pt x="3212" y="9733"/>
                </a:lnTo>
                <a:lnTo>
                  <a:pt x="3115" y="9904"/>
                </a:lnTo>
                <a:lnTo>
                  <a:pt x="2993" y="10098"/>
                </a:lnTo>
                <a:lnTo>
                  <a:pt x="2896" y="10317"/>
                </a:lnTo>
                <a:lnTo>
                  <a:pt x="2847" y="10463"/>
                </a:lnTo>
                <a:lnTo>
                  <a:pt x="2798" y="10585"/>
                </a:lnTo>
                <a:lnTo>
                  <a:pt x="2409" y="10561"/>
                </a:lnTo>
                <a:lnTo>
                  <a:pt x="2506" y="10244"/>
                </a:lnTo>
                <a:lnTo>
                  <a:pt x="2652" y="9928"/>
                </a:lnTo>
                <a:lnTo>
                  <a:pt x="2823" y="9660"/>
                </a:lnTo>
                <a:lnTo>
                  <a:pt x="3017" y="9393"/>
                </a:lnTo>
                <a:lnTo>
                  <a:pt x="3017" y="9368"/>
                </a:lnTo>
                <a:lnTo>
                  <a:pt x="2993" y="9368"/>
                </a:lnTo>
                <a:lnTo>
                  <a:pt x="2847" y="9441"/>
                </a:lnTo>
                <a:lnTo>
                  <a:pt x="2701" y="9563"/>
                </a:lnTo>
                <a:lnTo>
                  <a:pt x="2579" y="9685"/>
                </a:lnTo>
                <a:lnTo>
                  <a:pt x="2458" y="9831"/>
                </a:lnTo>
                <a:lnTo>
                  <a:pt x="2360" y="10001"/>
                </a:lnTo>
                <a:lnTo>
                  <a:pt x="2287" y="10171"/>
                </a:lnTo>
                <a:lnTo>
                  <a:pt x="2166" y="10512"/>
                </a:lnTo>
                <a:lnTo>
                  <a:pt x="2068" y="10512"/>
                </a:lnTo>
                <a:lnTo>
                  <a:pt x="1776" y="10439"/>
                </a:lnTo>
                <a:lnTo>
                  <a:pt x="1849" y="10366"/>
                </a:lnTo>
                <a:lnTo>
                  <a:pt x="1898" y="10269"/>
                </a:lnTo>
                <a:lnTo>
                  <a:pt x="1995" y="10025"/>
                </a:lnTo>
                <a:lnTo>
                  <a:pt x="2117" y="9806"/>
                </a:lnTo>
                <a:lnTo>
                  <a:pt x="2287" y="9490"/>
                </a:lnTo>
                <a:lnTo>
                  <a:pt x="2385" y="9320"/>
                </a:lnTo>
                <a:lnTo>
                  <a:pt x="2409" y="9149"/>
                </a:lnTo>
                <a:lnTo>
                  <a:pt x="2409" y="9125"/>
                </a:lnTo>
                <a:lnTo>
                  <a:pt x="2360" y="9125"/>
                </a:lnTo>
                <a:lnTo>
                  <a:pt x="2287" y="9174"/>
                </a:lnTo>
                <a:lnTo>
                  <a:pt x="2190" y="9222"/>
                </a:lnTo>
                <a:lnTo>
                  <a:pt x="2044" y="9393"/>
                </a:lnTo>
                <a:lnTo>
                  <a:pt x="1922" y="9563"/>
                </a:lnTo>
                <a:lnTo>
                  <a:pt x="1825" y="9733"/>
                </a:lnTo>
                <a:lnTo>
                  <a:pt x="1752" y="9879"/>
                </a:lnTo>
                <a:lnTo>
                  <a:pt x="1655" y="10050"/>
                </a:lnTo>
                <a:lnTo>
                  <a:pt x="1630" y="10220"/>
                </a:lnTo>
                <a:lnTo>
                  <a:pt x="1630" y="10317"/>
                </a:lnTo>
                <a:lnTo>
                  <a:pt x="1655" y="10390"/>
                </a:lnTo>
                <a:lnTo>
                  <a:pt x="1436" y="10293"/>
                </a:lnTo>
                <a:lnTo>
                  <a:pt x="1217" y="10171"/>
                </a:lnTo>
                <a:lnTo>
                  <a:pt x="1265" y="10098"/>
                </a:lnTo>
                <a:lnTo>
                  <a:pt x="1387" y="9782"/>
                </a:lnTo>
                <a:lnTo>
                  <a:pt x="1557" y="9490"/>
                </a:lnTo>
                <a:lnTo>
                  <a:pt x="1752" y="9174"/>
                </a:lnTo>
                <a:lnTo>
                  <a:pt x="1874" y="9028"/>
                </a:lnTo>
                <a:lnTo>
                  <a:pt x="1971" y="8906"/>
                </a:lnTo>
                <a:lnTo>
                  <a:pt x="1995" y="8857"/>
                </a:lnTo>
                <a:lnTo>
                  <a:pt x="1995" y="8833"/>
                </a:lnTo>
                <a:lnTo>
                  <a:pt x="1922" y="8833"/>
                </a:lnTo>
                <a:lnTo>
                  <a:pt x="1606" y="9052"/>
                </a:lnTo>
                <a:lnTo>
                  <a:pt x="1460" y="9198"/>
                </a:lnTo>
                <a:lnTo>
                  <a:pt x="1314" y="9344"/>
                </a:lnTo>
                <a:lnTo>
                  <a:pt x="1119" y="9636"/>
                </a:lnTo>
                <a:lnTo>
                  <a:pt x="1022" y="9806"/>
                </a:lnTo>
                <a:lnTo>
                  <a:pt x="973" y="9952"/>
                </a:lnTo>
                <a:lnTo>
                  <a:pt x="852" y="9831"/>
                </a:lnTo>
                <a:lnTo>
                  <a:pt x="754" y="9709"/>
                </a:lnTo>
                <a:lnTo>
                  <a:pt x="779" y="9660"/>
                </a:lnTo>
                <a:lnTo>
                  <a:pt x="852" y="9490"/>
                </a:lnTo>
                <a:lnTo>
                  <a:pt x="925" y="9320"/>
                </a:lnTo>
                <a:lnTo>
                  <a:pt x="1144" y="9003"/>
                </a:lnTo>
                <a:lnTo>
                  <a:pt x="1387" y="8736"/>
                </a:lnTo>
                <a:lnTo>
                  <a:pt x="1484" y="8565"/>
                </a:lnTo>
                <a:lnTo>
                  <a:pt x="1582" y="8419"/>
                </a:lnTo>
                <a:lnTo>
                  <a:pt x="1582" y="8371"/>
                </a:lnTo>
                <a:lnTo>
                  <a:pt x="1533" y="8346"/>
                </a:lnTo>
                <a:lnTo>
                  <a:pt x="1436" y="8371"/>
                </a:lnTo>
                <a:lnTo>
                  <a:pt x="1338" y="8419"/>
                </a:lnTo>
                <a:lnTo>
                  <a:pt x="1217" y="8468"/>
                </a:lnTo>
                <a:lnTo>
                  <a:pt x="1119" y="8565"/>
                </a:lnTo>
                <a:lnTo>
                  <a:pt x="949" y="8736"/>
                </a:lnTo>
                <a:lnTo>
                  <a:pt x="827" y="8906"/>
                </a:lnTo>
                <a:lnTo>
                  <a:pt x="681" y="9052"/>
                </a:lnTo>
                <a:lnTo>
                  <a:pt x="560" y="9247"/>
                </a:lnTo>
                <a:lnTo>
                  <a:pt x="511" y="9003"/>
                </a:lnTo>
                <a:lnTo>
                  <a:pt x="535" y="8930"/>
                </a:lnTo>
                <a:lnTo>
                  <a:pt x="633" y="8760"/>
                </a:lnTo>
                <a:lnTo>
                  <a:pt x="730" y="8565"/>
                </a:lnTo>
                <a:lnTo>
                  <a:pt x="998" y="8200"/>
                </a:lnTo>
                <a:lnTo>
                  <a:pt x="1265" y="7835"/>
                </a:lnTo>
                <a:lnTo>
                  <a:pt x="1265" y="7787"/>
                </a:lnTo>
                <a:lnTo>
                  <a:pt x="1241" y="7787"/>
                </a:lnTo>
                <a:lnTo>
                  <a:pt x="1022" y="7908"/>
                </a:lnTo>
                <a:lnTo>
                  <a:pt x="852" y="8054"/>
                </a:lnTo>
                <a:lnTo>
                  <a:pt x="681" y="8200"/>
                </a:lnTo>
                <a:lnTo>
                  <a:pt x="511" y="8395"/>
                </a:lnTo>
                <a:lnTo>
                  <a:pt x="462" y="8444"/>
                </a:lnTo>
                <a:lnTo>
                  <a:pt x="487" y="8030"/>
                </a:lnTo>
                <a:lnTo>
                  <a:pt x="487" y="7981"/>
                </a:lnTo>
                <a:lnTo>
                  <a:pt x="608" y="7835"/>
                </a:lnTo>
                <a:lnTo>
                  <a:pt x="730" y="7689"/>
                </a:lnTo>
                <a:lnTo>
                  <a:pt x="852" y="7543"/>
                </a:lnTo>
                <a:lnTo>
                  <a:pt x="949" y="7373"/>
                </a:lnTo>
                <a:lnTo>
                  <a:pt x="949" y="7349"/>
                </a:lnTo>
                <a:lnTo>
                  <a:pt x="949" y="7324"/>
                </a:lnTo>
                <a:lnTo>
                  <a:pt x="900" y="7324"/>
                </a:lnTo>
                <a:lnTo>
                  <a:pt x="730" y="7446"/>
                </a:lnTo>
                <a:lnTo>
                  <a:pt x="511" y="7592"/>
                </a:lnTo>
                <a:lnTo>
                  <a:pt x="560" y="7276"/>
                </a:lnTo>
                <a:lnTo>
                  <a:pt x="608" y="6959"/>
                </a:lnTo>
                <a:lnTo>
                  <a:pt x="681" y="6643"/>
                </a:lnTo>
                <a:lnTo>
                  <a:pt x="779" y="6351"/>
                </a:lnTo>
                <a:lnTo>
                  <a:pt x="925" y="6083"/>
                </a:lnTo>
                <a:lnTo>
                  <a:pt x="1119" y="5840"/>
                </a:lnTo>
                <a:lnTo>
                  <a:pt x="1338" y="5597"/>
                </a:lnTo>
                <a:lnTo>
                  <a:pt x="1630" y="5402"/>
                </a:lnTo>
                <a:lnTo>
                  <a:pt x="1776" y="5305"/>
                </a:lnTo>
                <a:lnTo>
                  <a:pt x="1922" y="5232"/>
                </a:lnTo>
                <a:lnTo>
                  <a:pt x="2263" y="5134"/>
                </a:lnTo>
                <a:lnTo>
                  <a:pt x="2604" y="5086"/>
                </a:lnTo>
                <a:lnTo>
                  <a:pt x="2969" y="5061"/>
                </a:lnTo>
                <a:close/>
                <a:moveTo>
                  <a:pt x="15622" y="1631"/>
                </a:moveTo>
                <a:lnTo>
                  <a:pt x="15622" y="2044"/>
                </a:lnTo>
                <a:lnTo>
                  <a:pt x="15597" y="2896"/>
                </a:lnTo>
                <a:lnTo>
                  <a:pt x="15597" y="3310"/>
                </a:lnTo>
                <a:lnTo>
                  <a:pt x="15622" y="3748"/>
                </a:lnTo>
                <a:lnTo>
                  <a:pt x="15622" y="4186"/>
                </a:lnTo>
                <a:lnTo>
                  <a:pt x="15622" y="4648"/>
                </a:lnTo>
                <a:lnTo>
                  <a:pt x="15549" y="5524"/>
                </a:lnTo>
                <a:lnTo>
                  <a:pt x="15524" y="6035"/>
                </a:lnTo>
                <a:lnTo>
                  <a:pt x="15524" y="6521"/>
                </a:lnTo>
                <a:lnTo>
                  <a:pt x="15524" y="7519"/>
                </a:lnTo>
                <a:lnTo>
                  <a:pt x="15524" y="9441"/>
                </a:lnTo>
                <a:lnTo>
                  <a:pt x="15500" y="11364"/>
                </a:lnTo>
                <a:lnTo>
                  <a:pt x="15524" y="12142"/>
                </a:lnTo>
                <a:lnTo>
                  <a:pt x="15403" y="12264"/>
                </a:lnTo>
                <a:lnTo>
                  <a:pt x="15281" y="12386"/>
                </a:lnTo>
                <a:lnTo>
                  <a:pt x="15184" y="12532"/>
                </a:lnTo>
                <a:lnTo>
                  <a:pt x="15111" y="12702"/>
                </a:lnTo>
                <a:lnTo>
                  <a:pt x="14940" y="13018"/>
                </a:lnTo>
                <a:lnTo>
                  <a:pt x="14819" y="13334"/>
                </a:lnTo>
                <a:lnTo>
                  <a:pt x="14624" y="13213"/>
                </a:lnTo>
                <a:lnTo>
                  <a:pt x="14746" y="13018"/>
                </a:lnTo>
                <a:lnTo>
                  <a:pt x="14867" y="12775"/>
                </a:lnTo>
                <a:lnTo>
                  <a:pt x="15013" y="12337"/>
                </a:lnTo>
                <a:lnTo>
                  <a:pt x="15184" y="11948"/>
                </a:lnTo>
                <a:lnTo>
                  <a:pt x="15232" y="11729"/>
                </a:lnTo>
                <a:lnTo>
                  <a:pt x="15281" y="11534"/>
                </a:lnTo>
                <a:lnTo>
                  <a:pt x="15281" y="11485"/>
                </a:lnTo>
                <a:lnTo>
                  <a:pt x="15257" y="11485"/>
                </a:lnTo>
                <a:lnTo>
                  <a:pt x="15184" y="11510"/>
                </a:lnTo>
                <a:lnTo>
                  <a:pt x="15111" y="11558"/>
                </a:lnTo>
                <a:lnTo>
                  <a:pt x="15038" y="11607"/>
                </a:lnTo>
                <a:lnTo>
                  <a:pt x="14989" y="11680"/>
                </a:lnTo>
                <a:lnTo>
                  <a:pt x="14916" y="11850"/>
                </a:lnTo>
                <a:lnTo>
                  <a:pt x="14843" y="11996"/>
                </a:lnTo>
                <a:lnTo>
                  <a:pt x="14527" y="12629"/>
                </a:lnTo>
                <a:lnTo>
                  <a:pt x="14405" y="12824"/>
                </a:lnTo>
                <a:lnTo>
                  <a:pt x="14332" y="13042"/>
                </a:lnTo>
                <a:lnTo>
                  <a:pt x="14016" y="12872"/>
                </a:lnTo>
                <a:lnTo>
                  <a:pt x="14089" y="12799"/>
                </a:lnTo>
                <a:lnTo>
                  <a:pt x="14162" y="12726"/>
                </a:lnTo>
                <a:lnTo>
                  <a:pt x="14259" y="12532"/>
                </a:lnTo>
                <a:lnTo>
                  <a:pt x="14405" y="12118"/>
                </a:lnTo>
                <a:lnTo>
                  <a:pt x="14673" y="11558"/>
                </a:lnTo>
                <a:lnTo>
                  <a:pt x="14965" y="10999"/>
                </a:lnTo>
                <a:lnTo>
                  <a:pt x="14965" y="10974"/>
                </a:lnTo>
                <a:lnTo>
                  <a:pt x="14940" y="10950"/>
                </a:lnTo>
                <a:lnTo>
                  <a:pt x="14794" y="11047"/>
                </a:lnTo>
                <a:lnTo>
                  <a:pt x="14697" y="11145"/>
                </a:lnTo>
                <a:lnTo>
                  <a:pt x="14502" y="11364"/>
                </a:lnTo>
                <a:lnTo>
                  <a:pt x="14332" y="11607"/>
                </a:lnTo>
                <a:lnTo>
                  <a:pt x="14210" y="11875"/>
                </a:lnTo>
                <a:lnTo>
                  <a:pt x="13967" y="12288"/>
                </a:lnTo>
                <a:lnTo>
                  <a:pt x="13870" y="12532"/>
                </a:lnTo>
                <a:lnTo>
                  <a:pt x="13821" y="12653"/>
                </a:lnTo>
                <a:lnTo>
                  <a:pt x="13821" y="12775"/>
                </a:lnTo>
                <a:lnTo>
                  <a:pt x="13626" y="12678"/>
                </a:lnTo>
                <a:lnTo>
                  <a:pt x="13651" y="12605"/>
                </a:lnTo>
                <a:lnTo>
                  <a:pt x="13675" y="12507"/>
                </a:lnTo>
                <a:lnTo>
                  <a:pt x="13724" y="12337"/>
                </a:lnTo>
                <a:lnTo>
                  <a:pt x="13797" y="12167"/>
                </a:lnTo>
                <a:lnTo>
                  <a:pt x="13943" y="11875"/>
                </a:lnTo>
                <a:lnTo>
                  <a:pt x="14064" y="11558"/>
                </a:lnTo>
                <a:lnTo>
                  <a:pt x="14162" y="11218"/>
                </a:lnTo>
                <a:lnTo>
                  <a:pt x="14259" y="10901"/>
                </a:lnTo>
                <a:lnTo>
                  <a:pt x="14405" y="10585"/>
                </a:lnTo>
                <a:lnTo>
                  <a:pt x="14405" y="10561"/>
                </a:lnTo>
                <a:lnTo>
                  <a:pt x="14356" y="10561"/>
                </a:lnTo>
                <a:lnTo>
                  <a:pt x="14259" y="10634"/>
                </a:lnTo>
                <a:lnTo>
                  <a:pt x="14162" y="10731"/>
                </a:lnTo>
                <a:lnTo>
                  <a:pt x="13991" y="10950"/>
                </a:lnTo>
                <a:lnTo>
                  <a:pt x="13870" y="11218"/>
                </a:lnTo>
                <a:lnTo>
                  <a:pt x="13772" y="11461"/>
                </a:lnTo>
                <a:lnTo>
                  <a:pt x="13651" y="11729"/>
                </a:lnTo>
                <a:lnTo>
                  <a:pt x="13505" y="11996"/>
                </a:lnTo>
                <a:lnTo>
                  <a:pt x="13383" y="12264"/>
                </a:lnTo>
                <a:lnTo>
                  <a:pt x="13359" y="12410"/>
                </a:lnTo>
                <a:lnTo>
                  <a:pt x="13334" y="12556"/>
                </a:lnTo>
                <a:lnTo>
                  <a:pt x="12872" y="12337"/>
                </a:lnTo>
                <a:lnTo>
                  <a:pt x="12994" y="12191"/>
                </a:lnTo>
                <a:lnTo>
                  <a:pt x="13115" y="12021"/>
                </a:lnTo>
                <a:lnTo>
                  <a:pt x="13310" y="11607"/>
                </a:lnTo>
                <a:lnTo>
                  <a:pt x="13772" y="10609"/>
                </a:lnTo>
                <a:lnTo>
                  <a:pt x="13772" y="10585"/>
                </a:lnTo>
                <a:lnTo>
                  <a:pt x="13772" y="10561"/>
                </a:lnTo>
                <a:lnTo>
                  <a:pt x="13748" y="10561"/>
                </a:lnTo>
                <a:lnTo>
                  <a:pt x="13724" y="10585"/>
                </a:lnTo>
                <a:lnTo>
                  <a:pt x="13456" y="10999"/>
                </a:lnTo>
                <a:lnTo>
                  <a:pt x="13188" y="11412"/>
                </a:lnTo>
                <a:lnTo>
                  <a:pt x="12945" y="11850"/>
                </a:lnTo>
                <a:lnTo>
                  <a:pt x="12823" y="12069"/>
                </a:lnTo>
                <a:lnTo>
                  <a:pt x="12750" y="12313"/>
                </a:lnTo>
                <a:lnTo>
                  <a:pt x="12361" y="12118"/>
                </a:lnTo>
                <a:lnTo>
                  <a:pt x="12288" y="12094"/>
                </a:lnTo>
                <a:lnTo>
                  <a:pt x="12337" y="11923"/>
                </a:lnTo>
                <a:lnTo>
                  <a:pt x="12458" y="11631"/>
                </a:lnTo>
                <a:lnTo>
                  <a:pt x="12604" y="11339"/>
                </a:lnTo>
                <a:lnTo>
                  <a:pt x="12823" y="10828"/>
                </a:lnTo>
                <a:lnTo>
                  <a:pt x="12945" y="10585"/>
                </a:lnTo>
                <a:lnTo>
                  <a:pt x="13091" y="10342"/>
                </a:lnTo>
                <a:lnTo>
                  <a:pt x="13091" y="10293"/>
                </a:lnTo>
                <a:lnTo>
                  <a:pt x="13067" y="10244"/>
                </a:lnTo>
                <a:lnTo>
                  <a:pt x="12969" y="10244"/>
                </a:lnTo>
                <a:lnTo>
                  <a:pt x="12775" y="10463"/>
                </a:lnTo>
                <a:lnTo>
                  <a:pt x="12604" y="10682"/>
                </a:lnTo>
                <a:lnTo>
                  <a:pt x="12458" y="10926"/>
                </a:lnTo>
                <a:lnTo>
                  <a:pt x="12312" y="11193"/>
                </a:lnTo>
                <a:lnTo>
                  <a:pt x="12118" y="11510"/>
                </a:lnTo>
                <a:lnTo>
                  <a:pt x="12020" y="11729"/>
                </a:lnTo>
                <a:lnTo>
                  <a:pt x="11947" y="11923"/>
                </a:lnTo>
                <a:lnTo>
                  <a:pt x="11655" y="11802"/>
                </a:lnTo>
                <a:lnTo>
                  <a:pt x="11728" y="11631"/>
                </a:lnTo>
                <a:lnTo>
                  <a:pt x="11777" y="11461"/>
                </a:lnTo>
                <a:lnTo>
                  <a:pt x="11874" y="11145"/>
                </a:lnTo>
                <a:lnTo>
                  <a:pt x="12118" y="10658"/>
                </a:lnTo>
                <a:lnTo>
                  <a:pt x="12239" y="10415"/>
                </a:lnTo>
                <a:lnTo>
                  <a:pt x="12385" y="10196"/>
                </a:lnTo>
                <a:lnTo>
                  <a:pt x="12410" y="10171"/>
                </a:lnTo>
                <a:lnTo>
                  <a:pt x="12385" y="10147"/>
                </a:lnTo>
                <a:lnTo>
                  <a:pt x="12361" y="10123"/>
                </a:lnTo>
                <a:lnTo>
                  <a:pt x="12312" y="10147"/>
                </a:lnTo>
                <a:lnTo>
                  <a:pt x="12142" y="10342"/>
                </a:lnTo>
                <a:lnTo>
                  <a:pt x="11972" y="10561"/>
                </a:lnTo>
                <a:lnTo>
                  <a:pt x="11826" y="10780"/>
                </a:lnTo>
                <a:lnTo>
                  <a:pt x="11704" y="11023"/>
                </a:lnTo>
                <a:lnTo>
                  <a:pt x="11534" y="11339"/>
                </a:lnTo>
                <a:lnTo>
                  <a:pt x="11461" y="11510"/>
                </a:lnTo>
                <a:lnTo>
                  <a:pt x="11436" y="11704"/>
                </a:lnTo>
                <a:lnTo>
                  <a:pt x="10974" y="11510"/>
                </a:lnTo>
                <a:lnTo>
                  <a:pt x="11120" y="11120"/>
                </a:lnTo>
                <a:lnTo>
                  <a:pt x="11315" y="10755"/>
                </a:lnTo>
                <a:lnTo>
                  <a:pt x="11534" y="10317"/>
                </a:lnTo>
                <a:lnTo>
                  <a:pt x="11655" y="10123"/>
                </a:lnTo>
                <a:lnTo>
                  <a:pt x="11801" y="9928"/>
                </a:lnTo>
                <a:lnTo>
                  <a:pt x="11801" y="9904"/>
                </a:lnTo>
                <a:lnTo>
                  <a:pt x="11680" y="9952"/>
                </a:lnTo>
                <a:lnTo>
                  <a:pt x="11582" y="10001"/>
                </a:lnTo>
                <a:lnTo>
                  <a:pt x="11485" y="10074"/>
                </a:lnTo>
                <a:lnTo>
                  <a:pt x="11412" y="10171"/>
                </a:lnTo>
                <a:lnTo>
                  <a:pt x="11266" y="10366"/>
                </a:lnTo>
                <a:lnTo>
                  <a:pt x="11144" y="10561"/>
                </a:lnTo>
                <a:lnTo>
                  <a:pt x="10877" y="10974"/>
                </a:lnTo>
                <a:lnTo>
                  <a:pt x="10755" y="11193"/>
                </a:lnTo>
                <a:lnTo>
                  <a:pt x="10706" y="11315"/>
                </a:lnTo>
                <a:lnTo>
                  <a:pt x="10682" y="11437"/>
                </a:lnTo>
                <a:lnTo>
                  <a:pt x="10633" y="11412"/>
                </a:lnTo>
                <a:lnTo>
                  <a:pt x="10244" y="11315"/>
                </a:lnTo>
                <a:lnTo>
                  <a:pt x="10366" y="11023"/>
                </a:lnTo>
                <a:lnTo>
                  <a:pt x="10487" y="10731"/>
                </a:lnTo>
                <a:lnTo>
                  <a:pt x="10731" y="10244"/>
                </a:lnTo>
                <a:lnTo>
                  <a:pt x="10974" y="9782"/>
                </a:lnTo>
                <a:lnTo>
                  <a:pt x="10974" y="9758"/>
                </a:lnTo>
                <a:lnTo>
                  <a:pt x="10950" y="9758"/>
                </a:lnTo>
                <a:lnTo>
                  <a:pt x="10779" y="9928"/>
                </a:lnTo>
                <a:lnTo>
                  <a:pt x="10609" y="10123"/>
                </a:lnTo>
                <a:lnTo>
                  <a:pt x="10487" y="10317"/>
                </a:lnTo>
                <a:lnTo>
                  <a:pt x="10341" y="10536"/>
                </a:lnTo>
                <a:lnTo>
                  <a:pt x="10147" y="10877"/>
                </a:lnTo>
                <a:lnTo>
                  <a:pt x="10049" y="11072"/>
                </a:lnTo>
                <a:lnTo>
                  <a:pt x="9976" y="11266"/>
                </a:lnTo>
                <a:lnTo>
                  <a:pt x="9441" y="11169"/>
                </a:lnTo>
                <a:lnTo>
                  <a:pt x="9611" y="10828"/>
                </a:lnTo>
                <a:lnTo>
                  <a:pt x="9806" y="10463"/>
                </a:lnTo>
                <a:lnTo>
                  <a:pt x="9903" y="10269"/>
                </a:lnTo>
                <a:lnTo>
                  <a:pt x="9903" y="10171"/>
                </a:lnTo>
                <a:lnTo>
                  <a:pt x="9903" y="10074"/>
                </a:lnTo>
                <a:lnTo>
                  <a:pt x="9903" y="10050"/>
                </a:lnTo>
                <a:lnTo>
                  <a:pt x="9879" y="10050"/>
                </a:lnTo>
                <a:lnTo>
                  <a:pt x="9782" y="10098"/>
                </a:lnTo>
                <a:lnTo>
                  <a:pt x="9709" y="10147"/>
                </a:lnTo>
                <a:lnTo>
                  <a:pt x="9563" y="10317"/>
                </a:lnTo>
                <a:lnTo>
                  <a:pt x="9441" y="10488"/>
                </a:lnTo>
                <a:lnTo>
                  <a:pt x="9344" y="10658"/>
                </a:lnTo>
                <a:lnTo>
                  <a:pt x="9198" y="10877"/>
                </a:lnTo>
                <a:lnTo>
                  <a:pt x="9149" y="10999"/>
                </a:lnTo>
                <a:lnTo>
                  <a:pt x="9076" y="11120"/>
                </a:lnTo>
                <a:lnTo>
                  <a:pt x="8930" y="11072"/>
                </a:lnTo>
                <a:lnTo>
                  <a:pt x="8492" y="10974"/>
                </a:lnTo>
                <a:lnTo>
                  <a:pt x="8638" y="10731"/>
                </a:lnTo>
                <a:lnTo>
                  <a:pt x="8930" y="10244"/>
                </a:lnTo>
                <a:lnTo>
                  <a:pt x="9100" y="10025"/>
                </a:lnTo>
                <a:lnTo>
                  <a:pt x="9246" y="9782"/>
                </a:lnTo>
                <a:lnTo>
                  <a:pt x="9271" y="9758"/>
                </a:lnTo>
                <a:lnTo>
                  <a:pt x="9271" y="9733"/>
                </a:lnTo>
                <a:lnTo>
                  <a:pt x="9222" y="9733"/>
                </a:lnTo>
                <a:lnTo>
                  <a:pt x="9027" y="9879"/>
                </a:lnTo>
                <a:lnTo>
                  <a:pt x="8857" y="10025"/>
                </a:lnTo>
                <a:lnTo>
                  <a:pt x="8687" y="10196"/>
                </a:lnTo>
                <a:lnTo>
                  <a:pt x="8565" y="10390"/>
                </a:lnTo>
                <a:lnTo>
                  <a:pt x="8370" y="10634"/>
                </a:lnTo>
                <a:lnTo>
                  <a:pt x="8273" y="10780"/>
                </a:lnTo>
                <a:lnTo>
                  <a:pt x="8200" y="10926"/>
                </a:lnTo>
                <a:lnTo>
                  <a:pt x="7932" y="10853"/>
                </a:lnTo>
                <a:lnTo>
                  <a:pt x="8078" y="10536"/>
                </a:lnTo>
                <a:lnTo>
                  <a:pt x="8273" y="10220"/>
                </a:lnTo>
                <a:lnTo>
                  <a:pt x="8370" y="10074"/>
                </a:lnTo>
                <a:lnTo>
                  <a:pt x="8492" y="9952"/>
                </a:lnTo>
                <a:lnTo>
                  <a:pt x="8492" y="9928"/>
                </a:lnTo>
                <a:lnTo>
                  <a:pt x="8492" y="9904"/>
                </a:lnTo>
                <a:lnTo>
                  <a:pt x="8468" y="9879"/>
                </a:lnTo>
                <a:lnTo>
                  <a:pt x="8443" y="9904"/>
                </a:lnTo>
                <a:lnTo>
                  <a:pt x="8273" y="9977"/>
                </a:lnTo>
                <a:lnTo>
                  <a:pt x="8127" y="10074"/>
                </a:lnTo>
                <a:lnTo>
                  <a:pt x="8005" y="10196"/>
                </a:lnTo>
                <a:lnTo>
                  <a:pt x="7884" y="10342"/>
                </a:lnTo>
                <a:lnTo>
                  <a:pt x="7738" y="10561"/>
                </a:lnTo>
                <a:lnTo>
                  <a:pt x="7616" y="10804"/>
                </a:lnTo>
                <a:lnTo>
                  <a:pt x="7300" y="10731"/>
                </a:lnTo>
                <a:lnTo>
                  <a:pt x="7397" y="10561"/>
                </a:lnTo>
                <a:lnTo>
                  <a:pt x="7495" y="10390"/>
                </a:lnTo>
                <a:lnTo>
                  <a:pt x="7641" y="10123"/>
                </a:lnTo>
                <a:lnTo>
                  <a:pt x="7714" y="9977"/>
                </a:lnTo>
                <a:lnTo>
                  <a:pt x="7714" y="9831"/>
                </a:lnTo>
                <a:lnTo>
                  <a:pt x="7689" y="9831"/>
                </a:lnTo>
                <a:lnTo>
                  <a:pt x="7592" y="9904"/>
                </a:lnTo>
                <a:lnTo>
                  <a:pt x="7470" y="10025"/>
                </a:lnTo>
                <a:lnTo>
                  <a:pt x="7324" y="10293"/>
                </a:lnTo>
                <a:lnTo>
                  <a:pt x="7178" y="10488"/>
                </a:lnTo>
                <a:lnTo>
                  <a:pt x="7105" y="10585"/>
                </a:lnTo>
                <a:lnTo>
                  <a:pt x="7057" y="10682"/>
                </a:lnTo>
                <a:lnTo>
                  <a:pt x="6643" y="10585"/>
                </a:lnTo>
                <a:lnTo>
                  <a:pt x="6692" y="10488"/>
                </a:lnTo>
                <a:lnTo>
                  <a:pt x="6789" y="10293"/>
                </a:lnTo>
                <a:lnTo>
                  <a:pt x="6886" y="10074"/>
                </a:lnTo>
                <a:lnTo>
                  <a:pt x="7057" y="9636"/>
                </a:lnTo>
                <a:lnTo>
                  <a:pt x="7057" y="9612"/>
                </a:lnTo>
                <a:lnTo>
                  <a:pt x="7032" y="9587"/>
                </a:lnTo>
                <a:lnTo>
                  <a:pt x="7008" y="9612"/>
                </a:lnTo>
                <a:lnTo>
                  <a:pt x="6765" y="9904"/>
                </a:lnTo>
                <a:lnTo>
                  <a:pt x="6521" y="10196"/>
                </a:lnTo>
                <a:lnTo>
                  <a:pt x="6400" y="10342"/>
                </a:lnTo>
                <a:lnTo>
                  <a:pt x="6254" y="10512"/>
                </a:lnTo>
                <a:lnTo>
                  <a:pt x="5816" y="10463"/>
                </a:lnTo>
                <a:lnTo>
                  <a:pt x="5889" y="10244"/>
                </a:lnTo>
                <a:lnTo>
                  <a:pt x="6010" y="10050"/>
                </a:lnTo>
                <a:lnTo>
                  <a:pt x="6205" y="9806"/>
                </a:lnTo>
                <a:lnTo>
                  <a:pt x="6278" y="9685"/>
                </a:lnTo>
                <a:lnTo>
                  <a:pt x="6302" y="9612"/>
                </a:lnTo>
                <a:lnTo>
                  <a:pt x="6327" y="9539"/>
                </a:lnTo>
                <a:lnTo>
                  <a:pt x="6302" y="9514"/>
                </a:lnTo>
                <a:lnTo>
                  <a:pt x="6205" y="9514"/>
                </a:lnTo>
                <a:lnTo>
                  <a:pt x="6132" y="9539"/>
                </a:lnTo>
                <a:lnTo>
                  <a:pt x="5986" y="9660"/>
                </a:lnTo>
                <a:lnTo>
                  <a:pt x="5864" y="9782"/>
                </a:lnTo>
                <a:lnTo>
                  <a:pt x="5767" y="9928"/>
                </a:lnTo>
                <a:lnTo>
                  <a:pt x="5597" y="10171"/>
                </a:lnTo>
                <a:lnTo>
                  <a:pt x="5524" y="10293"/>
                </a:lnTo>
                <a:lnTo>
                  <a:pt x="5475" y="10439"/>
                </a:lnTo>
                <a:lnTo>
                  <a:pt x="5256" y="10463"/>
                </a:lnTo>
                <a:lnTo>
                  <a:pt x="5061" y="10488"/>
                </a:lnTo>
                <a:lnTo>
                  <a:pt x="5183" y="10220"/>
                </a:lnTo>
                <a:lnTo>
                  <a:pt x="5378" y="9855"/>
                </a:lnTo>
                <a:lnTo>
                  <a:pt x="5475" y="9660"/>
                </a:lnTo>
                <a:lnTo>
                  <a:pt x="5597" y="9490"/>
                </a:lnTo>
                <a:lnTo>
                  <a:pt x="5378" y="9636"/>
                </a:lnTo>
                <a:lnTo>
                  <a:pt x="5183" y="9806"/>
                </a:lnTo>
                <a:lnTo>
                  <a:pt x="4988" y="10025"/>
                </a:lnTo>
                <a:lnTo>
                  <a:pt x="4818" y="10244"/>
                </a:lnTo>
                <a:lnTo>
                  <a:pt x="4818" y="8979"/>
                </a:lnTo>
                <a:lnTo>
                  <a:pt x="4794" y="7714"/>
                </a:lnTo>
                <a:lnTo>
                  <a:pt x="4794" y="6254"/>
                </a:lnTo>
                <a:lnTo>
                  <a:pt x="4794" y="5718"/>
                </a:lnTo>
                <a:lnTo>
                  <a:pt x="4794" y="5426"/>
                </a:lnTo>
                <a:lnTo>
                  <a:pt x="4769" y="5159"/>
                </a:lnTo>
                <a:lnTo>
                  <a:pt x="5086" y="5159"/>
                </a:lnTo>
                <a:lnTo>
                  <a:pt x="5986" y="5134"/>
                </a:lnTo>
                <a:lnTo>
                  <a:pt x="6886" y="5086"/>
                </a:lnTo>
                <a:lnTo>
                  <a:pt x="7349" y="5037"/>
                </a:lnTo>
                <a:lnTo>
                  <a:pt x="7835" y="4988"/>
                </a:lnTo>
                <a:lnTo>
                  <a:pt x="8297" y="4916"/>
                </a:lnTo>
                <a:lnTo>
                  <a:pt x="8784" y="4843"/>
                </a:lnTo>
                <a:lnTo>
                  <a:pt x="9709" y="4624"/>
                </a:lnTo>
                <a:lnTo>
                  <a:pt x="10633" y="4356"/>
                </a:lnTo>
                <a:lnTo>
                  <a:pt x="11071" y="4210"/>
                </a:lnTo>
                <a:lnTo>
                  <a:pt x="11509" y="4040"/>
                </a:lnTo>
                <a:lnTo>
                  <a:pt x="11923" y="3869"/>
                </a:lnTo>
                <a:lnTo>
                  <a:pt x="12361" y="3675"/>
                </a:lnTo>
                <a:lnTo>
                  <a:pt x="13188" y="3261"/>
                </a:lnTo>
                <a:lnTo>
                  <a:pt x="14016" y="2823"/>
                </a:lnTo>
                <a:lnTo>
                  <a:pt x="14308" y="2653"/>
                </a:lnTo>
                <a:lnTo>
                  <a:pt x="14575" y="2458"/>
                </a:lnTo>
                <a:lnTo>
                  <a:pt x="15111" y="2044"/>
                </a:lnTo>
                <a:lnTo>
                  <a:pt x="15354" y="1850"/>
                </a:lnTo>
                <a:lnTo>
                  <a:pt x="15500" y="1752"/>
                </a:lnTo>
                <a:lnTo>
                  <a:pt x="15622" y="1631"/>
                </a:lnTo>
                <a:close/>
                <a:moveTo>
                  <a:pt x="15524" y="12605"/>
                </a:moveTo>
                <a:lnTo>
                  <a:pt x="15549" y="13164"/>
                </a:lnTo>
                <a:lnTo>
                  <a:pt x="15476" y="13164"/>
                </a:lnTo>
                <a:lnTo>
                  <a:pt x="15427" y="13213"/>
                </a:lnTo>
                <a:lnTo>
                  <a:pt x="15305" y="13286"/>
                </a:lnTo>
                <a:lnTo>
                  <a:pt x="15232" y="13432"/>
                </a:lnTo>
                <a:lnTo>
                  <a:pt x="15135" y="13578"/>
                </a:lnTo>
                <a:lnTo>
                  <a:pt x="15111" y="13529"/>
                </a:lnTo>
                <a:lnTo>
                  <a:pt x="15257" y="13213"/>
                </a:lnTo>
                <a:lnTo>
                  <a:pt x="15403" y="12872"/>
                </a:lnTo>
                <a:lnTo>
                  <a:pt x="15524" y="12605"/>
                </a:lnTo>
                <a:close/>
                <a:moveTo>
                  <a:pt x="15549" y="13359"/>
                </a:moveTo>
                <a:lnTo>
                  <a:pt x="15573" y="13943"/>
                </a:lnTo>
                <a:lnTo>
                  <a:pt x="15354" y="13748"/>
                </a:lnTo>
                <a:lnTo>
                  <a:pt x="15451" y="13553"/>
                </a:lnTo>
                <a:lnTo>
                  <a:pt x="15549" y="13359"/>
                </a:lnTo>
                <a:close/>
                <a:moveTo>
                  <a:pt x="16692" y="463"/>
                </a:moveTo>
                <a:lnTo>
                  <a:pt x="16789" y="487"/>
                </a:lnTo>
                <a:lnTo>
                  <a:pt x="16862" y="536"/>
                </a:lnTo>
                <a:lnTo>
                  <a:pt x="16935" y="633"/>
                </a:lnTo>
                <a:lnTo>
                  <a:pt x="16984" y="730"/>
                </a:lnTo>
                <a:lnTo>
                  <a:pt x="17033" y="852"/>
                </a:lnTo>
                <a:lnTo>
                  <a:pt x="17081" y="1047"/>
                </a:lnTo>
                <a:lnTo>
                  <a:pt x="17130" y="1314"/>
                </a:lnTo>
                <a:lnTo>
                  <a:pt x="17154" y="1582"/>
                </a:lnTo>
                <a:lnTo>
                  <a:pt x="17179" y="2142"/>
                </a:lnTo>
                <a:lnTo>
                  <a:pt x="17106" y="3237"/>
                </a:lnTo>
                <a:lnTo>
                  <a:pt x="17081" y="4380"/>
                </a:lnTo>
                <a:lnTo>
                  <a:pt x="17081" y="5499"/>
                </a:lnTo>
                <a:lnTo>
                  <a:pt x="17154" y="7738"/>
                </a:lnTo>
                <a:lnTo>
                  <a:pt x="17203" y="9928"/>
                </a:lnTo>
                <a:lnTo>
                  <a:pt x="17203" y="12094"/>
                </a:lnTo>
                <a:lnTo>
                  <a:pt x="17179" y="13213"/>
                </a:lnTo>
                <a:lnTo>
                  <a:pt x="17130" y="13748"/>
                </a:lnTo>
                <a:lnTo>
                  <a:pt x="17081" y="14283"/>
                </a:lnTo>
                <a:lnTo>
                  <a:pt x="17033" y="14502"/>
                </a:lnTo>
                <a:lnTo>
                  <a:pt x="16984" y="14746"/>
                </a:lnTo>
                <a:lnTo>
                  <a:pt x="16935" y="14867"/>
                </a:lnTo>
                <a:lnTo>
                  <a:pt x="16887" y="14965"/>
                </a:lnTo>
                <a:lnTo>
                  <a:pt x="16814" y="15038"/>
                </a:lnTo>
                <a:lnTo>
                  <a:pt x="16716" y="15111"/>
                </a:lnTo>
                <a:lnTo>
                  <a:pt x="16643" y="15111"/>
                </a:lnTo>
                <a:lnTo>
                  <a:pt x="16570" y="15086"/>
                </a:lnTo>
                <a:lnTo>
                  <a:pt x="16449" y="15038"/>
                </a:lnTo>
                <a:lnTo>
                  <a:pt x="16327" y="14916"/>
                </a:lnTo>
                <a:lnTo>
                  <a:pt x="16205" y="14794"/>
                </a:lnTo>
                <a:lnTo>
                  <a:pt x="16205" y="13991"/>
                </a:lnTo>
                <a:lnTo>
                  <a:pt x="16181" y="13188"/>
                </a:lnTo>
                <a:lnTo>
                  <a:pt x="16132" y="12361"/>
                </a:lnTo>
                <a:lnTo>
                  <a:pt x="16132" y="11558"/>
                </a:lnTo>
                <a:lnTo>
                  <a:pt x="16132" y="9636"/>
                </a:lnTo>
                <a:lnTo>
                  <a:pt x="16132" y="7714"/>
                </a:lnTo>
                <a:lnTo>
                  <a:pt x="16132" y="6789"/>
                </a:lnTo>
                <a:lnTo>
                  <a:pt x="16132" y="6327"/>
                </a:lnTo>
                <a:lnTo>
                  <a:pt x="16132" y="5864"/>
                </a:lnTo>
                <a:lnTo>
                  <a:pt x="16205" y="4988"/>
                </a:lnTo>
                <a:lnTo>
                  <a:pt x="16230" y="4551"/>
                </a:lnTo>
                <a:lnTo>
                  <a:pt x="16205" y="4113"/>
                </a:lnTo>
                <a:lnTo>
                  <a:pt x="16181" y="3237"/>
                </a:lnTo>
                <a:lnTo>
                  <a:pt x="16157" y="2799"/>
                </a:lnTo>
                <a:lnTo>
                  <a:pt x="16181" y="2361"/>
                </a:lnTo>
                <a:lnTo>
                  <a:pt x="16205" y="1558"/>
                </a:lnTo>
                <a:lnTo>
                  <a:pt x="16181" y="1144"/>
                </a:lnTo>
                <a:lnTo>
                  <a:pt x="16181" y="755"/>
                </a:lnTo>
                <a:lnTo>
                  <a:pt x="16254" y="657"/>
                </a:lnTo>
                <a:lnTo>
                  <a:pt x="16351" y="584"/>
                </a:lnTo>
                <a:lnTo>
                  <a:pt x="16570" y="487"/>
                </a:lnTo>
                <a:lnTo>
                  <a:pt x="16692" y="463"/>
                </a:lnTo>
                <a:close/>
                <a:moveTo>
                  <a:pt x="5597" y="10950"/>
                </a:moveTo>
                <a:lnTo>
                  <a:pt x="5597" y="11023"/>
                </a:lnTo>
                <a:lnTo>
                  <a:pt x="5621" y="11096"/>
                </a:lnTo>
                <a:lnTo>
                  <a:pt x="5694" y="11218"/>
                </a:lnTo>
                <a:lnTo>
                  <a:pt x="5743" y="11364"/>
                </a:lnTo>
                <a:lnTo>
                  <a:pt x="5767" y="11704"/>
                </a:lnTo>
                <a:lnTo>
                  <a:pt x="5791" y="12045"/>
                </a:lnTo>
                <a:lnTo>
                  <a:pt x="5816" y="12215"/>
                </a:lnTo>
                <a:lnTo>
                  <a:pt x="5840" y="12361"/>
                </a:lnTo>
                <a:lnTo>
                  <a:pt x="5864" y="12483"/>
                </a:lnTo>
                <a:lnTo>
                  <a:pt x="5548" y="12459"/>
                </a:lnTo>
                <a:lnTo>
                  <a:pt x="5207" y="12483"/>
                </a:lnTo>
                <a:lnTo>
                  <a:pt x="4988" y="12507"/>
                </a:lnTo>
                <a:lnTo>
                  <a:pt x="4745" y="12532"/>
                </a:lnTo>
                <a:lnTo>
                  <a:pt x="4502" y="12605"/>
                </a:lnTo>
                <a:lnTo>
                  <a:pt x="4404" y="12653"/>
                </a:lnTo>
                <a:lnTo>
                  <a:pt x="4307" y="12702"/>
                </a:lnTo>
                <a:lnTo>
                  <a:pt x="4258" y="12775"/>
                </a:lnTo>
                <a:lnTo>
                  <a:pt x="4210" y="12848"/>
                </a:lnTo>
                <a:lnTo>
                  <a:pt x="4210" y="12945"/>
                </a:lnTo>
                <a:lnTo>
                  <a:pt x="4258" y="13018"/>
                </a:lnTo>
                <a:lnTo>
                  <a:pt x="4356" y="13067"/>
                </a:lnTo>
                <a:lnTo>
                  <a:pt x="4453" y="13115"/>
                </a:lnTo>
                <a:lnTo>
                  <a:pt x="4623" y="13164"/>
                </a:lnTo>
                <a:lnTo>
                  <a:pt x="4842" y="13188"/>
                </a:lnTo>
                <a:lnTo>
                  <a:pt x="5037" y="13188"/>
                </a:lnTo>
                <a:lnTo>
                  <a:pt x="5475" y="13140"/>
                </a:lnTo>
                <a:lnTo>
                  <a:pt x="5670" y="13140"/>
                </a:lnTo>
                <a:lnTo>
                  <a:pt x="5864" y="13188"/>
                </a:lnTo>
                <a:lnTo>
                  <a:pt x="6035" y="13188"/>
                </a:lnTo>
                <a:lnTo>
                  <a:pt x="6205" y="13967"/>
                </a:lnTo>
                <a:lnTo>
                  <a:pt x="5572" y="13991"/>
                </a:lnTo>
                <a:lnTo>
                  <a:pt x="5183" y="13991"/>
                </a:lnTo>
                <a:lnTo>
                  <a:pt x="4988" y="14040"/>
                </a:lnTo>
                <a:lnTo>
                  <a:pt x="4891" y="14064"/>
                </a:lnTo>
                <a:lnTo>
                  <a:pt x="4794" y="14113"/>
                </a:lnTo>
                <a:lnTo>
                  <a:pt x="4745" y="14186"/>
                </a:lnTo>
                <a:lnTo>
                  <a:pt x="4696" y="14283"/>
                </a:lnTo>
                <a:lnTo>
                  <a:pt x="4696" y="14381"/>
                </a:lnTo>
                <a:lnTo>
                  <a:pt x="4721" y="14429"/>
                </a:lnTo>
                <a:lnTo>
                  <a:pt x="4769" y="14454"/>
                </a:lnTo>
                <a:lnTo>
                  <a:pt x="4915" y="14575"/>
                </a:lnTo>
                <a:lnTo>
                  <a:pt x="5110" y="14624"/>
                </a:lnTo>
                <a:lnTo>
                  <a:pt x="5305" y="14673"/>
                </a:lnTo>
                <a:lnTo>
                  <a:pt x="5499" y="14697"/>
                </a:lnTo>
                <a:lnTo>
                  <a:pt x="6327" y="14697"/>
                </a:lnTo>
                <a:lnTo>
                  <a:pt x="6473" y="15378"/>
                </a:lnTo>
                <a:lnTo>
                  <a:pt x="6010" y="15403"/>
                </a:lnTo>
                <a:lnTo>
                  <a:pt x="5645" y="15403"/>
                </a:lnTo>
                <a:lnTo>
                  <a:pt x="5475" y="15427"/>
                </a:lnTo>
                <a:lnTo>
                  <a:pt x="5305" y="15500"/>
                </a:lnTo>
                <a:lnTo>
                  <a:pt x="5256" y="15549"/>
                </a:lnTo>
                <a:lnTo>
                  <a:pt x="5207" y="15597"/>
                </a:lnTo>
                <a:lnTo>
                  <a:pt x="5183" y="15670"/>
                </a:lnTo>
                <a:lnTo>
                  <a:pt x="5183" y="15743"/>
                </a:lnTo>
                <a:lnTo>
                  <a:pt x="5183" y="15816"/>
                </a:lnTo>
                <a:lnTo>
                  <a:pt x="5207" y="15889"/>
                </a:lnTo>
                <a:lnTo>
                  <a:pt x="5256" y="15938"/>
                </a:lnTo>
                <a:lnTo>
                  <a:pt x="5305" y="15987"/>
                </a:lnTo>
                <a:lnTo>
                  <a:pt x="5475" y="16035"/>
                </a:lnTo>
                <a:lnTo>
                  <a:pt x="5645" y="16060"/>
                </a:lnTo>
                <a:lnTo>
                  <a:pt x="6010" y="16084"/>
                </a:lnTo>
                <a:lnTo>
                  <a:pt x="6278" y="16108"/>
                </a:lnTo>
                <a:lnTo>
                  <a:pt x="6448" y="16108"/>
                </a:lnTo>
                <a:lnTo>
                  <a:pt x="6570" y="16084"/>
                </a:lnTo>
                <a:lnTo>
                  <a:pt x="6619" y="16400"/>
                </a:lnTo>
                <a:lnTo>
                  <a:pt x="6643" y="16692"/>
                </a:lnTo>
                <a:lnTo>
                  <a:pt x="6619" y="16838"/>
                </a:lnTo>
                <a:lnTo>
                  <a:pt x="6594" y="16960"/>
                </a:lnTo>
                <a:lnTo>
                  <a:pt x="6521" y="17057"/>
                </a:lnTo>
                <a:lnTo>
                  <a:pt x="6424" y="17130"/>
                </a:lnTo>
                <a:lnTo>
                  <a:pt x="6327" y="17179"/>
                </a:lnTo>
                <a:lnTo>
                  <a:pt x="6205" y="17228"/>
                </a:lnTo>
                <a:lnTo>
                  <a:pt x="5913" y="17252"/>
                </a:lnTo>
                <a:lnTo>
                  <a:pt x="5597" y="17228"/>
                </a:lnTo>
                <a:lnTo>
                  <a:pt x="5305" y="17203"/>
                </a:lnTo>
                <a:lnTo>
                  <a:pt x="4794" y="17130"/>
                </a:lnTo>
                <a:lnTo>
                  <a:pt x="4575" y="17155"/>
                </a:lnTo>
                <a:lnTo>
                  <a:pt x="4307" y="17179"/>
                </a:lnTo>
                <a:lnTo>
                  <a:pt x="4064" y="17203"/>
                </a:lnTo>
                <a:lnTo>
                  <a:pt x="3796" y="17228"/>
                </a:lnTo>
                <a:lnTo>
                  <a:pt x="3553" y="17228"/>
                </a:lnTo>
                <a:lnTo>
                  <a:pt x="3455" y="17203"/>
                </a:lnTo>
                <a:lnTo>
                  <a:pt x="3358" y="17155"/>
                </a:lnTo>
                <a:lnTo>
                  <a:pt x="3261" y="17106"/>
                </a:lnTo>
                <a:lnTo>
                  <a:pt x="3163" y="17033"/>
                </a:lnTo>
                <a:lnTo>
                  <a:pt x="3115" y="16936"/>
                </a:lnTo>
                <a:lnTo>
                  <a:pt x="3042" y="16790"/>
                </a:lnTo>
                <a:lnTo>
                  <a:pt x="2969" y="16571"/>
                </a:lnTo>
                <a:lnTo>
                  <a:pt x="2920" y="16327"/>
                </a:lnTo>
                <a:lnTo>
                  <a:pt x="2847" y="15816"/>
                </a:lnTo>
                <a:lnTo>
                  <a:pt x="2750" y="14819"/>
                </a:lnTo>
                <a:lnTo>
                  <a:pt x="2725" y="14308"/>
                </a:lnTo>
                <a:lnTo>
                  <a:pt x="2677" y="13797"/>
                </a:lnTo>
                <a:lnTo>
                  <a:pt x="2652" y="13286"/>
                </a:lnTo>
                <a:lnTo>
                  <a:pt x="2628" y="12775"/>
                </a:lnTo>
                <a:lnTo>
                  <a:pt x="2506" y="11923"/>
                </a:lnTo>
                <a:lnTo>
                  <a:pt x="2385" y="11047"/>
                </a:lnTo>
                <a:lnTo>
                  <a:pt x="2385" y="11047"/>
                </a:lnTo>
                <a:lnTo>
                  <a:pt x="2823" y="11072"/>
                </a:lnTo>
                <a:lnTo>
                  <a:pt x="3090" y="11072"/>
                </a:lnTo>
                <a:lnTo>
                  <a:pt x="3358" y="11047"/>
                </a:lnTo>
                <a:lnTo>
                  <a:pt x="3407" y="11047"/>
                </a:lnTo>
                <a:lnTo>
                  <a:pt x="3504" y="11023"/>
                </a:lnTo>
                <a:lnTo>
                  <a:pt x="4064" y="10974"/>
                </a:lnTo>
                <a:lnTo>
                  <a:pt x="4331" y="10974"/>
                </a:lnTo>
                <a:lnTo>
                  <a:pt x="4599" y="10999"/>
                </a:lnTo>
                <a:lnTo>
                  <a:pt x="4623" y="11023"/>
                </a:lnTo>
                <a:lnTo>
                  <a:pt x="4672" y="11072"/>
                </a:lnTo>
                <a:lnTo>
                  <a:pt x="4745" y="11096"/>
                </a:lnTo>
                <a:lnTo>
                  <a:pt x="4818" y="11072"/>
                </a:lnTo>
                <a:lnTo>
                  <a:pt x="4867" y="11023"/>
                </a:lnTo>
                <a:lnTo>
                  <a:pt x="4891" y="10974"/>
                </a:lnTo>
                <a:lnTo>
                  <a:pt x="5597" y="10950"/>
                </a:lnTo>
                <a:close/>
                <a:moveTo>
                  <a:pt x="16546" y="0"/>
                </a:moveTo>
                <a:lnTo>
                  <a:pt x="16400" y="49"/>
                </a:lnTo>
                <a:lnTo>
                  <a:pt x="16278" y="122"/>
                </a:lnTo>
                <a:lnTo>
                  <a:pt x="16157" y="195"/>
                </a:lnTo>
                <a:lnTo>
                  <a:pt x="16035" y="292"/>
                </a:lnTo>
                <a:lnTo>
                  <a:pt x="15962" y="414"/>
                </a:lnTo>
                <a:lnTo>
                  <a:pt x="15889" y="414"/>
                </a:lnTo>
                <a:lnTo>
                  <a:pt x="15840" y="438"/>
                </a:lnTo>
                <a:lnTo>
                  <a:pt x="15792" y="487"/>
                </a:lnTo>
                <a:lnTo>
                  <a:pt x="15768" y="560"/>
                </a:lnTo>
                <a:lnTo>
                  <a:pt x="15695" y="803"/>
                </a:lnTo>
                <a:lnTo>
                  <a:pt x="15670" y="1071"/>
                </a:lnTo>
                <a:lnTo>
                  <a:pt x="15597" y="1047"/>
                </a:lnTo>
                <a:lnTo>
                  <a:pt x="15524" y="1071"/>
                </a:lnTo>
                <a:lnTo>
                  <a:pt x="15451" y="1095"/>
                </a:lnTo>
                <a:lnTo>
                  <a:pt x="15403" y="1168"/>
                </a:lnTo>
                <a:lnTo>
                  <a:pt x="15354" y="1266"/>
                </a:lnTo>
                <a:lnTo>
                  <a:pt x="15281" y="1339"/>
                </a:lnTo>
                <a:lnTo>
                  <a:pt x="15111" y="1485"/>
                </a:lnTo>
                <a:lnTo>
                  <a:pt x="14770" y="1728"/>
                </a:lnTo>
                <a:lnTo>
                  <a:pt x="14283" y="2093"/>
                </a:lnTo>
                <a:lnTo>
                  <a:pt x="14040" y="2288"/>
                </a:lnTo>
                <a:lnTo>
                  <a:pt x="13772" y="2434"/>
                </a:lnTo>
                <a:lnTo>
                  <a:pt x="13018" y="2847"/>
                </a:lnTo>
                <a:lnTo>
                  <a:pt x="12264" y="3237"/>
                </a:lnTo>
                <a:lnTo>
                  <a:pt x="11485" y="3577"/>
                </a:lnTo>
                <a:lnTo>
                  <a:pt x="11071" y="3723"/>
                </a:lnTo>
                <a:lnTo>
                  <a:pt x="10682" y="3869"/>
                </a:lnTo>
                <a:lnTo>
                  <a:pt x="9830" y="4137"/>
                </a:lnTo>
                <a:lnTo>
                  <a:pt x="8979" y="4356"/>
                </a:lnTo>
                <a:lnTo>
                  <a:pt x="8103" y="4526"/>
                </a:lnTo>
                <a:lnTo>
                  <a:pt x="7665" y="4575"/>
                </a:lnTo>
                <a:lnTo>
                  <a:pt x="7227" y="4624"/>
                </a:lnTo>
                <a:lnTo>
                  <a:pt x="6570" y="4672"/>
                </a:lnTo>
                <a:lnTo>
                  <a:pt x="5913" y="4697"/>
                </a:lnTo>
                <a:lnTo>
                  <a:pt x="5256" y="4721"/>
                </a:lnTo>
                <a:lnTo>
                  <a:pt x="4623" y="4745"/>
                </a:lnTo>
                <a:lnTo>
                  <a:pt x="4429" y="4697"/>
                </a:lnTo>
                <a:lnTo>
                  <a:pt x="4234" y="4672"/>
                </a:lnTo>
                <a:lnTo>
                  <a:pt x="3869" y="4624"/>
                </a:lnTo>
                <a:lnTo>
                  <a:pt x="3480" y="4648"/>
                </a:lnTo>
                <a:lnTo>
                  <a:pt x="3090" y="4648"/>
                </a:lnTo>
                <a:lnTo>
                  <a:pt x="2652" y="4672"/>
                </a:lnTo>
                <a:lnTo>
                  <a:pt x="2214" y="4721"/>
                </a:lnTo>
                <a:lnTo>
                  <a:pt x="1995" y="4770"/>
                </a:lnTo>
                <a:lnTo>
                  <a:pt x="1801" y="4818"/>
                </a:lnTo>
                <a:lnTo>
                  <a:pt x="1582" y="4916"/>
                </a:lnTo>
                <a:lnTo>
                  <a:pt x="1387" y="5013"/>
                </a:lnTo>
                <a:lnTo>
                  <a:pt x="1192" y="5110"/>
                </a:lnTo>
                <a:lnTo>
                  <a:pt x="1046" y="5232"/>
                </a:lnTo>
                <a:lnTo>
                  <a:pt x="876" y="5378"/>
                </a:lnTo>
                <a:lnTo>
                  <a:pt x="754" y="5524"/>
                </a:lnTo>
                <a:lnTo>
                  <a:pt x="633" y="5670"/>
                </a:lnTo>
                <a:lnTo>
                  <a:pt x="535" y="5840"/>
                </a:lnTo>
                <a:lnTo>
                  <a:pt x="365" y="6205"/>
                </a:lnTo>
                <a:lnTo>
                  <a:pt x="243" y="6570"/>
                </a:lnTo>
                <a:lnTo>
                  <a:pt x="146" y="6959"/>
                </a:lnTo>
                <a:lnTo>
                  <a:pt x="73" y="7373"/>
                </a:lnTo>
                <a:lnTo>
                  <a:pt x="49" y="7762"/>
                </a:lnTo>
                <a:lnTo>
                  <a:pt x="0" y="8200"/>
                </a:lnTo>
                <a:lnTo>
                  <a:pt x="0" y="8614"/>
                </a:lnTo>
                <a:lnTo>
                  <a:pt x="49" y="9028"/>
                </a:lnTo>
                <a:lnTo>
                  <a:pt x="146" y="9417"/>
                </a:lnTo>
                <a:lnTo>
                  <a:pt x="195" y="9612"/>
                </a:lnTo>
                <a:lnTo>
                  <a:pt x="292" y="9806"/>
                </a:lnTo>
                <a:lnTo>
                  <a:pt x="389" y="9977"/>
                </a:lnTo>
                <a:lnTo>
                  <a:pt x="487" y="10147"/>
                </a:lnTo>
                <a:lnTo>
                  <a:pt x="633" y="10293"/>
                </a:lnTo>
                <a:lnTo>
                  <a:pt x="779" y="10439"/>
                </a:lnTo>
                <a:lnTo>
                  <a:pt x="949" y="10585"/>
                </a:lnTo>
                <a:lnTo>
                  <a:pt x="1144" y="10707"/>
                </a:lnTo>
                <a:lnTo>
                  <a:pt x="1363" y="10804"/>
                </a:lnTo>
                <a:lnTo>
                  <a:pt x="1582" y="10901"/>
                </a:lnTo>
                <a:lnTo>
                  <a:pt x="1825" y="10950"/>
                </a:lnTo>
                <a:lnTo>
                  <a:pt x="2068" y="10999"/>
                </a:lnTo>
                <a:lnTo>
                  <a:pt x="2044" y="11242"/>
                </a:lnTo>
                <a:lnTo>
                  <a:pt x="2020" y="11510"/>
                </a:lnTo>
                <a:lnTo>
                  <a:pt x="2044" y="11777"/>
                </a:lnTo>
                <a:lnTo>
                  <a:pt x="2068" y="12021"/>
                </a:lnTo>
                <a:lnTo>
                  <a:pt x="2166" y="12556"/>
                </a:lnTo>
                <a:lnTo>
                  <a:pt x="2190" y="12824"/>
                </a:lnTo>
                <a:lnTo>
                  <a:pt x="2214" y="13067"/>
                </a:lnTo>
                <a:lnTo>
                  <a:pt x="2287" y="14478"/>
                </a:lnTo>
                <a:lnTo>
                  <a:pt x="2336" y="15184"/>
                </a:lnTo>
                <a:lnTo>
                  <a:pt x="2409" y="15914"/>
                </a:lnTo>
                <a:lnTo>
                  <a:pt x="2458" y="16327"/>
                </a:lnTo>
                <a:lnTo>
                  <a:pt x="2506" y="16741"/>
                </a:lnTo>
                <a:lnTo>
                  <a:pt x="2555" y="16960"/>
                </a:lnTo>
                <a:lnTo>
                  <a:pt x="2628" y="17155"/>
                </a:lnTo>
                <a:lnTo>
                  <a:pt x="2725" y="17325"/>
                </a:lnTo>
                <a:lnTo>
                  <a:pt x="2871" y="17495"/>
                </a:lnTo>
                <a:lnTo>
                  <a:pt x="2993" y="17593"/>
                </a:lnTo>
                <a:lnTo>
                  <a:pt x="3090" y="17641"/>
                </a:lnTo>
                <a:lnTo>
                  <a:pt x="3212" y="17714"/>
                </a:lnTo>
                <a:lnTo>
                  <a:pt x="3334" y="17739"/>
                </a:lnTo>
                <a:lnTo>
                  <a:pt x="3601" y="17763"/>
                </a:lnTo>
                <a:lnTo>
                  <a:pt x="3893" y="17763"/>
                </a:lnTo>
                <a:lnTo>
                  <a:pt x="4429" y="17690"/>
                </a:lnTo>
                <a:lnTo>
                  <a:pt x="4696" y="17666"/>
                </a:lnTo>
                <a:lnTo>
                  <a:pt x="4964" y="17666"/>
                </a:lnTo>
                <a:lnTo>
                  <a:pt x="5475" y="17714"/>
                </a:lnTo>
                <a:lnTo>
                  <a:pt x="5743" y="17739"/>
                </a:lnTo>
                <a:lnTo>
                  <a:pt x="6010" y="17763"/>
                </a:lnTo>
                <a:lnTo>
                  <a:pt x="6278" y="17739"/>
                </a:lnTo>
                <a:lnTo>
                  <a:pt x="6521" y="17690"/>
                </a:lnTo>
                <a:lnTo>
                  <a:pt x="6619" y="17641"/>
                </a:lnTo>
                <a:lnTo>
                  <a:pt x="6740" y="17568"/>
                </a:lnTo>
                <a:lnTo>
                  <a:pt x="6838" y="17495"/>
                </a:lnTo>
                <a:lnTo>
                  <a:pt x="6935" y="17398"/>
                </a:lnTo>
                <a:lnTo>
                  <a:pt x="7008" y="17301"/>
                </a:lnTo>
                <a:lnTo>
                  <a:pt x="7057" y="17179"/>
                </a:lnTo>
                <a:lnTo>
                  <a:pt x="7130" y="16960"/>
                </a:lnTo>
                <a:lnTo>
                  <a:pt x="7154" y="16717"/>
                </a:lnTo>
                <a:lnTo>
                  <a:pt x="7154" y="16449"/>
                </a:lnTo>
                <a:lnTo>
                  <a:pt x="7130" y="16181"/>
                </a:lnTo>
                <a:lnTo>
                  <a:pt x="7081" y="15938"/>
                </a:lnTo>
                <a:lnTo>
                  <a:pt x="6984" y="15451"/>
                </a:lnTo>
                <a:lnTo>
                  <a:pt x="6886" y="14770"/>
                </a:lnTo>
                <a:lnTo>
                  <a:pt x="6765" y="14089"/>
                </a:lnTo>
                <a:lnTo>
                  <a:pt x="6497" y="12726"/>
                </a:lnTo>
                <a:lnTo>
                  <a:pt x="6351" y="12167"/>
                </a:lnTo>
                <a:lnTo>
                  <a:pt x="6302" y="11875"/>
                </a:lnTo>
                <a:lnTo>
                  <a:pt x="6254" y="11583"/>
                </a:lnTo>
                <a:lnTo>
                  <a:pt x="6229" y="11291"/>
                </a:lnTo>
                <a:lnTo>
                  <a:pt x="6205" y="11120"/>
                </a:lnTo>
                <a:lnTo>
                  <a:pt x="6181" y="10974"/>
                </a:lnTo>
                <a:lnTo>
                  <a:pt x="6789" y="11096"/>
                </a:lnTo>
                <a:lnTo>
                  <a:pt x="7397" y="11218"/>
                </a:lnTo>
                <a:lnTo>
                  <a:pt x="10341" y="11826"/>
                </a:lnTo>
                <a:lnTo>
                  <a:pt x="10560" y="11875"/>
                </a:lnTo>
                <a:lnTo>
                  <a:pt x="10755" y="11923"/>
                </a:lnTo>
                <a:lnTo>
                  <a:pt x="11169" y="12094"/>
                </a:lnTo>
                <a:lnTo>
                  <a:pt x="11972" y="12459"/>
                </a:lnTo>
                <a:lnTo>
                  <a:pt x="13456" y="13115"/>
                </a:lnTo>
                <a:lnTo>
                  <a:pt x="14040" y="13407"/>
                </a:lnTo>
                <a:lnTo>
                  <a:pt x="14332" y="13553"/>
                </a:lnTo>
                <a:lnTo>
                  <a:pt x="14624" y="13748"/>
                </a:lnTo>
                <a:lnTo>
                  <a:pt x="14892" y="13943"/>
                </a:lnTo>
                <a:lnTo>
                  <a:pt x="15135" y="14162"/>
                </a:lnTo>
                <a:lnTo>
                  <a:pt x="15354" y="14381"/>
                </a:lnTo>
                <a:lnTo>
                  <a:pt x="15549" y="14648"/>
                </a:lnTo>
                <a:lnTo>
                  <a:pt x="15622" y="14721"/>
                </a:lnTo>
                <a:lnTo>
                  <a:pt x="15622" y="14940"/>
                </a:lnTo>
                <a:lnTo>
                  <a:pt x="15646" y="15062"/>
                </a:lnTo>
                <a:lnTo>
                  <a:pt x="15695" y="15159"/>
                </a:lnTo>
                <a:lnTo>
                  <a:pt x="15792" y="15208"/>
                </a:lnTo>
                <a:lnTo>
                  <a:pt x="15889" y="15232"/>
                </a:lnTo>
                <a:lnTo>
                  <a:pt x="16084" y="15427"/>
                </a:lnTo>
                <a:lnTo>
                  <a:pt x="16205" y="15500"/>
                </a:lnTo>
                <a:lnTo>
                  <a:pt x="16303" y="15573"/>
                </a:lnTo>
                <a:lnTo>
                  <a:pt x="16449" y="15622"/>
                </a:lnTo>
                <a:lnTo>
                  <a:pt x="16570" y="15646"/>
                </a:lnTo>
                <a:lnTo>
                  <a:pt x="16716" y="15670"/>
                </a:lnTo>
                <a:lnTo>
                  <a:pt x="16862" y="15646"/>
                </a:lnTo>
                <a:lnTo>
                  <a:pt x="16984" y="15622"/>
                </a:lnTo>
                <a:lnTo>
                  <a:pt x="17081" y="15573"/>
                </a:lnTo>
                <a:lnTo>
                  <a:pt x="17179" y="15500"/>
                </a:lnTo>
                <a:lnTo>
                  <a:pt x="17276" y="15427"/>
                </a:lnTo>
                <a:lnTo>
                  <a:pt x="17349" y="15330"/>
                </a:lnTo>
                <a:lnTo>
                  <a:pt x="17398" y="15232"/>
                </a:lnTo>
                <a:lnTo>
                  <a:pt x="17495" y="14989"/>
                </a:lnTo>
                <a:lnTo>
                  <a:pt x="17568" y="14721"/>
                </a:lnTo>
                <a:lnTo>
                  <a:pt x="17617" y="14478"/>
                </a:lnTo>
                <a:lnTo>
                  <a:pt x="17690" y="14016"/>
                </a:lnTo>
                <a:lnTo>
                  <a:pt x="17714" y="13651"/>
                </a:lnTo>
                <a:lnTo>
                  <a:pt x="17738" y="13261"/>
                </a:lnTo>
                <a:lnTo>
                  <a:pt x="17763" y="12507"/>
                </a:lnTo>
                <a:lnTo>
                  <a:pt x="17714" y="10974"/>
                </a:lnTo>
                <a:lnTo>
                  <a:pt x="17714" y="10123"/>
                </a:lnTo>
                <a:lnTo>
                  <a:pt x="17860" y="10098"/>
                </a:lnTo>
                <a:lnTo>
                  <a:pt x="17982" y="10001"/>
                </a:lnTo>
                <a:lnTo>
                  <a:pt x="18128" y="9904"/>
                </a:lnTo>
                <a:lnTo>
                  <a:pt x="18249" y="9782"/>
                </a:lnTo>
                <a:lnTo>
                  <a:pt x="18493" y="9514"/>
                </a:lnTo>
                <a:lnTo>
                  <a:pt x="18687" y="9271"/>
                </a:lnTo>
                <a:lnTo>
                  <a:pt x="18785" y="9101"/>
                </a:lnTo>
                <a:lnTo>
                  <a:pt x="18858" y="8906"/>
                </a:lnTo>
                <a:lnTo>
                  <a:pt x="18906" y="8711"/>
                </a:lnTo>
                <a:lnTo>
                  <a:pt x="18931" y="8517"/>
                </a:lnTo>
                <a:lnTo>
                  <a:pt x="18955" y="8103"/>
                </a:lnTo>
                <a:lnTo>
                  <a:pt x="18955" y="7714"/>
                </a:lnTo>
                <a:lnTo>
                  <a:pt x="18931" y="7373"/>
                </a:lnTo>
                <a:lnTo>
                  <a:pt x="18858" y="7057"/>
                </a:lnTo>
                <a:lnTo>
                  <a:pt x="18760" y="6740"/>
                </a:lnTo>
                <a:lnTo>
                  <a:pt x="18614" y="6448"/>
                </a:lnTo>
                <a:lnTo>
                  <a:pt x="18541" y="6327"/>
                </a:lnTo>
                <a:lnTo>
                  <a:pt x="18420" y="6205"/>
                </a:lnTo>
                <a:lnTo>
                  <a:pt x="18322" y="6083"/>
                </a:lnTo>
                <a:lnTo>
                  <a:pt x="18201" y="5986"/>
                </a:lnTo>
                <a:lnTo>
                  <a:pt x="18055" y="5889"/>
                </a:lnTo>
                <a:lnTo>
                  <a:pt x="17909" y="5840"/>
                </a:lnTo>
                <a:lnTo>
                  <a:pt x="17763" y="5767"/>
                </a:lnTo>
                <a:lnTo>
                  <a:pt x="17592" y="5743"/>
                </a:lnTo>
                <a:lnTo>
                  <a:pt x="17568" y="4697"/>
                </a:lnTo>
                <a:lnTo>
                  <a:pt x="17592" y="3942"/>
                </a:lnTo>
                <a:lnTo>
                  <a:pt x="17617" y="3164"/>
                </a:lnTo>
                <a:lnTo>
                  <a:pt x="17641" y="2409"/>
                </a:lnTo>
                <a:lnTo>
                  <a:pt x="17641" y="1631"/>
                </a:lnTo>
                <a:lnTo>
                  <a:pt x="17617" y="1193"/>
                </a:lnTo>
                <a:lnTo>
                  <a:pt x="17592" y="949"/>
                </a:lnTo>
                <a:lnTo>
                  <a:pt x="17519" y="730"/>
                </a:lnTo>
                <a:lnTo>
                  <a:pt x="17446" y="511"/>
                </a:lnTo>
                <a:lnTo>
                  <a:pt x="17325" y="317"/>
                </a:lnTo>
                <a:lnTo>
                  <a:pt x="17252" y="219"/>
                </a:lnTo>
                <a:lnTo>
                  <a:pt x="17179" y="146"/>
                </a:lnTo>
                <a:lnTo>
                  <a:pt x="17081" y="98"/>
                </a:lnTo>
                <a:lnTo>
                  <a:pt x="16984" y="49"/>
                </a:lnTo>
                <a:lnTo>
                  <a:pt x="1683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6690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Title 2"/>
          <p:cNvSpPr>
            <a:spLocks noGrp="1"/>
          </p:cNvSpPr>
          <p:nvPr>
            <p:ph type="title"/>
          </p:nvPr>
        </p:nvSpPr>
        <p:spPr>
          <a:xfrm>
            <a:off x="585543" y="124414"/>
            <a:ext cx="5984700" cy="857400"/>
          </a:xfrm>
        </p:spPr>
        <p:txBody>
          <a:bodyPr/>
          <a:lstStyle/>
          <a:p>
            <a:r>
              <a:rPr lang="en-US" b="1" dirty="0" smtClean="0">
                <a:solidFill>
                  <a:schemeClr val="accent1"/>
                </a:solidFill>
              </a:rPr>
              <a:t>Non-Discrimination Statement</a:t>
            </a:r>
            <a:endParaRPr lang="en-US" b="1" dirty="0">
              <a:solidFill>
                <a:schemeClr val="accent1"/>
              </a:solidFill>
            </a:endParaRPr>
          </a:p>
        </p:txBody>
      </p:sp>
      <p:sp>
        <p:nvSpPr>
          <p:cNvPr id="4" name="Text Placeholder 3"/>
          <p:cNvSpPr>
            <a:spLocks noGrp="1"/>
          </p:cNvSpPr>
          <p:nvPr>
            <p:ph type="body" idx="1"/>
          </p:nvPr>
        </p:nvSpPr>
        <p:spPr>
          <a:xfrm>
            <a:off x="517226" y="809384"/>
            <a:ext cx="6673176" cy="794195"/>
          </a:xfrm>
        </p:spPr>
        <p:txBody>
          <a:bodyPr/>
          <a:lstStyle/>
          <a:p>
            <a:pPr marL="63500" indent="0">
              <a:buNone/>
            </a:pPr>
            <a:r>
              <a:rPr lang="en-US" sz="1800" dirty="0" smtClean="0"/>
              <a:t>Institutions are required to use the following language on </a:t>
            </a:r>
            <a:r>
              <a:rPr lang="en-US" sz="1800" b="1" u="sng" dirty="0" smtClean="0"/>
              <a:t>ALL</a:t>
            </a:r>
            <a:r>
              <a:rPr lang="en-US" sz="1800" dirty="0" smtClean="0"/>
              <a:t> informational materials:</a:t>
            </a:r>
            <a:endParaRPr lang="en-US" sz="1800" dirty="0"/>
          </a:p>
        </p:txBody>
      </p:sp>
      <p:pic>
        <p:nvPicPr>
          <p:cNvPr id="5" name="Picture 2" descr="C:\Users\qkj27322\Desktop\Screenshots\nondescrimination statement 07282017.PNG"/>
          <p:cNvPicPr>
            <a:picLocks noChangeAspect="1" noChangeArrowheads="1"/>
          </p:cNvPicPr>
          <p:nvPr/>
        </p:nvPicPr>
        <p:blipFill rotWithShape="1">
          <a:blip r:embed="rId3">
            <a:extLst>
              <a:ext uri="{28A0092B-C50C-407E-A947-70E740481C1C}">
                <a14:useLocalDpi xmlns:a14="http://schemas.microsoft.com/office/drawing/2010/main" val="0"/>
              </a:ext>
            </a:extLst>
          </a:blip>
          <a:srcRect l="9319" t="1454" r="6945" b="3290"/>
          <a:stretch/>
        </p:blipFill>
        <p:spPr bwMode="auto">
          <a:xfrm>
            <a:off x="1171582" y="1666784"/>
            <a:ext cx="5072697" cy="3267547"/>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750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Title 2"/>
          <p:cNvSpPr>
            <a:spLocks noGrp="1"/>
          </p:cNvSpPr>
          <p:nvPr>
            <p:ph type="title"/>
          </p:nvPr>
        </p:nvSpPr>
        <p:spPr>
          <a:xfrm>
            <a:off x="420414" y="92883"/>
            <a:ext cx="6187440" cy="857400"/>
          </a:xfrm>
        </p:spPr>
        <p:txBody>
          <a:bodyPr/>
          <a:lstStyle/>
          <a:p>
            <a:r>
              <a:rPr lang="en-US" b="1" dirty="0" smtClean="0">
                <a:solidFill>
                  <a:schemeClr val="accent1"/>
                </a:solidFill>
              </a:rPr>
              <a:t>Non-Discrimination Statement </a:t>
            </a:r>
            <a:r>
              <a:rPr lang="en-US" b="1" dirty="0">
                <a:solidFill>
                  <a:schemeClr val="accent1"/>
                </a:solidFill>
              </a:rPr>
              <a:t>(</a:t>
            </a:r>
            <a:r>
              <a:rPr lang="en-US" b="1" dirty="0" smtClean="0">
                <a:solidFill>
                  <a:schemeClr val="accent1"/>
                </a:solidFill>
              </a:rPr>
              <a:t>Spanish)</a:t>
            </a:r>
            <a:endParaRPr lang="en-US" b="1" dirty="0">
              <a:solidFill>
                <a:schemeClr val="accent1"/>
              </a:solidFill>
            </a:endParaRPr>
          </a:p>
        </p:txBody>
      </p:sp>
      <p:pic>
        <p:nvPicPr>
          <p:cNvPr id="7" name="Picture 6"/>
          <p:cNvPicPr>
            <a:picLocks noChangeAspect="1"/>
          </p:cNvPicPr>
          <p:nvPr/>
        </p:nvPicPr>
        <p:blipFill>
          <a:blip r:embed="rId3"/>
          <a:stretch>
            <a:fillRect/>
          </a:stretch>
        </p:blipFill>
        <p:spPr>
          <a:xfrm>
            <a:off x="968532" y="1050132"/>
            <a:ext cx="5402628" cy="3857645"/>
          </a:xfrm>
          <a:prstGeom prst="rect">
            <a:avLst/>
          </a:prstGeom>
          <a:pattFill prst="pct5">
            <a:fgClr>
              <a:schemeClr val="lt1"/>
            </a:fgClr>
            <a:bgClr>
              <a:schemeClr val="bg1"/>
            </a:bgClr>
          </a:pattFill>
          <a:effectLst>
            <a:glow rad="152400">
              <a:schemeClr val="bg2">
                <a:lumMod val="75000"/>
                <a:alpha val="40000"/>
              </a:schemeClr>
            </a:glow>
            <a:softEdge rad="0"/>
          </a:effectLst>
        </p:spPr>
      </p:pic>
    </p:spTree>
    <p:extLst>
      <p:ext uri="{BB962C8B-B14F-4D97-AF65-F5344CB8AC3E}">
        <p14:creationId xmlns:p14="http://schemas.microsoft.com/office/powerpoint/2010/main" val="1040010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6" name="Rectangle 5"/>
          <p:cNvSpPr/>
          <p:nvPr/>
        </p:nvSpPr>
        <p:spPr>
          <a:xfrm>
            <a:off x="964642" y="3008708"/>
            <a:ext cx="5087566" cy="954107"/>
          </a:xfrm>
          <a:prstGeom prst="rect">
            <a:avLst/>
          </a:prstGeom>
        </p:spPr>
        <p:txBody>
          <a:bodyPr wrap="square">
            <a:spAutoFit/>
          </a:bodyPr>
          <a:lstStyle/>
          <a:p>
            <a:pPr marL="25400" lvl="0" algn="ctr">
              <a:spcBef>
                <a:spcPts val="600"/>
              </a:spcBef>
              <a:buClr>
                <a:srgbClr val="FFA105"/>
              </a:buClr>
              <a:buSzPts val="3200"/>
            </a:pPr>
            <a:r>
              <a:rPr lang="en-US" sz="2800" dirty="0">
                <a:solidFill>
                  <a:schemeClr val="tx1"/>
                </a:solidFill>
                <a:latin typeface="Shadows Into Light Two"/>
                <a:sym typeface="Shadows Into Light Two"/>
              </a:rPr>
              <a:t>This institution is an equal opportunity </a:t>
            </a:r>
            <a:r>
              <a:rPr lang="en-US" sz="2800" dirty="0" smtClean="0">
                <a:solidFill>
                  <a:schemeClr val="tx1"/>
                </a:solidFill>
                <a:latin typeface="Shadows Into Light Two"/>
                <a:sym typeface="Shadows Into Light Two"/>
              </a:rPr>
              <a:t>provider.</a:t>
            </a:r>
            <a:endParaRPr lang="en-US" sz="2800" dirty="0">
              <a:solidFill>
                <a:schemeClr val="tx1"/>
              </a:solidFill>
              <a:latin typeface="Shadows Into Light Two"/>
              <a:sym typeface="Shadows Into Light Two"/>
            </a:endParaRPr>
          </a:p>
        </p:txBody>
      </p:sp>
      <p:sp>
        <p:nvSpPr>
          <p:cNvPr id="3" name="Text Placeholder 1"/>
          <p:cNvSpPr txBox="1">
            <a:spLocks/>
          </p:cNvSpPr>
          <p:nvPr/>
        </p:nvSpPr>
        <p:spPr>
          <a:xfrm>
            <a:off x="197493" y="475883"/>
            <a:ext cx="6621863" cy="1683822"/>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31800" algn="ctr" rtl="0">
              <a:lnSpc>
                <a:spcPct val="100000"/>
              </a:lnSpc>
              <a:spcBef>
                <a:spcPts val="600"/>
              </a:spcBef>
              <a:spcAft>
                <a:spcPts val="0"/>
              </a:spcAft>
              <a:buClr>
                <a:srgbClr val="FFA10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1pPr>
            <a:lvl2pPr marL="914400" marR="0" lvl="1"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2pPr>
            <a:lvl3pPr marL="1371600" marR="0" lvl="2"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3pPr>
            <a:lvl4pPr marL="1828800" marR="0" lvl="3"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4pPr>
            <a:lvl5pPr marL="2286000" marR="0" lvl="4"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5pPr>
            <a:lvl6pPr marL="2743200" marR="0" lvl="5"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6pPr>
            <a:lvl7pPr marL="3200400" marR="0" lvl="6"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7pPr>
            <a:lvl8pPr marL="3657600" marR="0" lvl="7"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8pPr>
            <a:lvl9pPr marL="4114800" marR="0" lvl="8" indent="-431800" algn="ctr" rtl="0">
              <a:lnSpc>
                <a:spcPct val="100000"/>
              </a:lnSpc>
              <a:spcBef>
                <a:spcPts val="0"/>
              </a:spcBef>
              <a:spcAft>
                <a:spcPts val="0"/>
              </a:spcAft>
              <a:buClr>
                <a:srgbClr val="CDCFE5"/>
              </a:buClr>
              <a:buSzPts val="3200"/>
              <a:buFont typeface="Shadows Into Light Two"/>
              <a:buChar char="■"/>
              <a:defRPr sz="3200" b="0" i="0" u="none" strike="noStrike" cap="none">
                <a:solidFill>
                  <a:srgbClr val="65677F"/>
                </a:solidFill>
                <a:latin typeface="Shadows Into Light Two"/>
                <a:ea typeface="Shadows Into Light Two"/>
                <a:cs typeface="Shadows Into Light Two"/>
                <a:sym typeface="Shadows Into Light Two"/>
              </a:defRPr>
            </a:lvl9pPr>
          </a:lstStyle>
          <a:p>
            <a:pPr marL="482600" lvl="1" indent="0" algn="l">
              <a:buFont typeface="Shadows Into Light Two"/>
              <a:buNone/>
            </a:pPr>
            <a:r>
              <a:rPr lang="en-US" sz="3600" b="1" dirty="0" smtClean="0">
                <a:solidFill>
                  <a:schemeClr val="accent1"/>
                </a:solidFill>
              </a:rPr>
              <a:t>Non-Discrimination Statement </a:t>
            </a:r>
          </a:p>
          <a:p>
            <a:pPr marL="482600" lvl="1" indent="0" algn="l">
              <a:buFont typeface="Shadows Into Light Two"/>
              <a:buNone/>
            </a:pPr>
            <a:endParaRPr lang="en-US" sz="1100" dirty="0" smtClean="0">
              <a:solidFill>
                <a:schemeClr val="accent1"/>
              </a:solidFill>
              <a:latin typeface="Chivo Light" panose="020B0604020202020204" charset="0"/>
            </a:endParaRPr>
          </a:p>
          <a:p>
            <a:pPr marL="482600" lvl="1" indent="0" algn="l">
              <a:buFont typeface="Shadows Into Light Two"/>
              <a:buNone/>
            </a:pPr>
            <a:r>
              <a:rPr lang="en-US" sz="2000" dirty="0" smtClean="0">
                <a:solidFill>
                  <a:schemeClr val="tx1"/>
                </a:solidFill>
                <a:latin typeface="Chivo Light" panose="020B0604020202020204" charset="0"/>
              </a:rPr>
              <a:t>If the material or document is too small* to permit the full statement to be included, at a minimum, the following statement </a:t>
            </a:r>
            <a:r>
              <a:rPr lang="en-US" sz="2000" b="1" u="sng" dirty="0" smtClean="0">
                <a:solidFill>
                  <a:schemeClr val="tx1"/>
                </a:solidFill>
                <a:latin typeface="Chivo Light" panose="020B0604020202020204" charset="0"/>
              </a:rPr>
              <a:t>MUST</a:t>
            </a:r>
            <a:r>
              <a:rPr lang="en-US" sz="2000" dirty="0" smtClean="0">
                <a:solidFill>
                  <a:schemeClr val="tx1"/>
                </a:solidFill>
                <a:latin typeface="Chivo Light" panose="020B0604020202020204" charset="0"/>
              </a:rPr>
              <a:t> be included: </a:t>
            </a:r>
          </a:p>
          <a:p>
            <a:pPr marL="482600" lvl="1" indent="0" algn="l">
              <a:buFont typeface="Shadows Into Light Two"/>
              <a:buNone/>
            </a:pPr>
            <a:endParaRPr lang="en-US" sz="1200" dirty="0">
              <a:solidFill>
                <a:schemeClr val="tx1"/>
              </a:solidFill>
              <a:latin typeface="Chivo Light" panose="020B0604020202020204" charset="0"/>
            </a:endParaRPr>
          </a:p>
        </p:txBody>
      </p:sp>
      <p:pic>
        <p:nvPicPr>
          <p:cNvPr id="4" name="Picture 3"/>
          <p:cNvPicPr>
            <a:picLocks noChangeAspect="1"/>
          </p:cNvPicPr>
          <p:nvPr/>
        </p:nvPicPr>
        <p:blipFill rotWithShape="1">
          <a:blip r:embed="rId3"/>
          <a:srcRect l="33956" t="16910" r="38333" b="46961"/>
          <a:stretch/>
        </p:blipFill>
        <p:spPr>
          <a:xfrm>
            <a:off x="1043470" y="2810051"/>
            <a:ext cx="572757" cy="502418"/>
          </a:xfrm>
          <a:prstGeom prst="ellipse">
            <a:avLst/>
          </a:prstGeom>
        </p:spPr>
      </p:pic>
      <p:sp>
        <p:nvSpPr>
          <p:cNvPr id="10" name="Rectangle 9"/>
          <p:cNvSpPr/>
          <p:nvPr/>
        </p:nvSpPr>
        <p:spPr>
          <a:xfrm>
            <a:off x="1495680" y="3962815"/>
            <a:ext cx="3781805" cy="276999"/>
          </a:xfrm>
          <a:prstGeom prst="rect">
            <a:avLst/>
          </a:prstGeom>
        </p:spPr>
        <p:txBody>
          <a:bodyPr wrap="none">
            <a:spAutoFit/>
          </a:bodyPr>
          <a:lstStyle/>
          <a:p>
            <a:pPr marL="482600" lvl="1"/>
            <a:r>
              <a:rPr lang="en-US" sz="1200" b="1" dirty="0">
                <a:solidFill>
                  <a:schemeClr val="bg2">
                    <a:lumMod val="50000"/>
                  </a:schemeClr>
                </a:solidFill>
                <a:latin typeface="Chivo Light" panose="020B0604020202020204" charset="0"/>
              </a:rPr>
              <a:t>*</a:t>
            </a:r>
            <a:r>
              <a:rPr lang="en-US" sz="1200" dirty="0">
                <a:solidFill>
                  <a:schemeClr val="bg2">
                    <a:lumMod val="50000"/>
                  </a:schemeClr>
                </a:solidFill>
                <a:latin typeface="Chivo Light" panose="020B0604020202020204" charset="0"/>
              </a:rPr>
              <a:t> One 8 ½ x 11” page, front and back or less</a:t>
            </a:r>
          </a:p>
        </p:txBody>
      </p:sp>
      <p:pic>
        <p:nvPicPr>
          <p:cNvPr id="7" name="Picture 6"/>
          <p:cNvPicPr>
            <a:picLocks noChangeAspect="1"/>
          </p:cNvPicPr>
          <p:nvPr/>
        </p:nvPicPr>
        <p:blipFill rotWithShape="1">
          <a:blip r:embed="rId3"/>
          <a:srcRect l="33956" t="16910" r="38333" b="46961"/>
          <a:stretch/>
        </p:blipFill>
        <p:spPr>
          <a:xfrm flipH="1">
            <a:off x="5092089" y="3460397"/>
            <a:ext cx="572757" cy="502418"/>
          </a:xfrm>
          <a:prstGeom prst="ellipse">
            <a:avLst/>
          </a:prstGeom>
        </p:spPr>
      </p:pic>
    </p:spTree>
    <p:extLst>
      <p:ext uri="{BB962C8B-B14F-4D97-AF65-F5344CB8AC3E}">
        <p14:creationId xmlns:p14="http://schemas.microsoft.com/office/powerpoint/2010/main" val="296459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59" y="143407"/>
            <a:ext cx="6405600" cy="857400"/>
          </a:xfrm>
        </p:spPr>
        <p:txBody>
          <a:bodyPr/>
          <a:lstStyle/>
          <a:p>
            <a:r>
              <a:rPr lang="en-US" b="1" dirty="0" smtClean="0">
                <a:solidFill>
                  <a:schemeClr val="accent1"/>
                </a:solidFill>
              </a:rPr>
              <a:t>“And Justice for All” Poster</a:t>
            </a:r>
            <a:endParaRPr lang="en-US" b="1" dirty="0">
              <a:solidFill>
                <a:schemeClr val="accent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graphicFrame>
        <p:nvGraphicFramePr>
          <p:cNvPr id="7" name="Diagram 6"/>
          <p:cNvGraphicFramePr/>
          <p:nvPr>
            <p:extLst>
              <p:ext uri="{D42A27DB-BD31-4B8C-83A1-F6EECF244321}">
                <p14:modId xmlns:p14="http://schemas.microsoft.com/office/powerpoint/2010/main" val="492189744"/>
              </p:ext>
            </p:extLst>
          </p:nvPr>
        </p:nvGraphicFramePr>
        <p:xfrm>
          <a:off x="457200" y="1404472"/>
          <a:ext cx="3109965" cy="3097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0716" y="1000807"/>
            <a:ext cx="2492810" cy="3815973"/>
          </a:xfrm>
          <a:prstGeom prst="rect">
            <a:avLst/>
          </a:prstGeom>
        </p:spPr>
      </p:pic>
    </p:spTree>
    <p:extLst>
      <p:ext uri="{BB962C8B-B14F-4D97-AF65-F5344CB8AC3E}">
        <p14:creationId xmlns:p14="http://schemas.microsoft.com/office/powerpoint/2010/main" val="3705769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208721" y="2164161"/>
            <a:ext cx="5605669"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Outreach and Education</a:t>
            </a:r>
            <a:endParaRPr dirty="0">
              <a:solidFill>
                <a:schemeClr val="tx1"/>
              </a:solidFill>
            </a:endParaRPr>
          </a:p>
        </p:txBody>
      </p:sp>
      <p:sp>
        <p:nvSpPr>
          <p:cNvPr id="3" name="Google Shape;607;p40"/>
          <p:cNvSpPr/>
          <p:nvPr/>
        </p:nvSpPr>
        <p:spPr>
          <a:xfrm>
            <a:off x="2401613" y="2571318"/>
            <a:ext cx="903889" cy="771101"/>
          </a:xfrm>
          <a:custGeom>
            <a:avLst/>
            <a:gdLst/>
            <a:ahLst/>
            <a:cxnLst/>
            <a:rect l="l" t="t" r="r" b="b"/>
            <a:pathLst>
              <a:path w="17398" h="14965" extrusionOk="0">
                <a:moveTo>
                  <a:pt x="4258" y="12069"/>
                </a:moveTo>
                <a:lnTo>
                  <a:pt x="4599" y="12093"/>
                </a:lnTo>
                <a:lnTo>
                  <a:pt x="4769" y="12093"/>
                </a:lnTo>
                <a:lnTo>
                  <a:pt x="4721" y="12264"/>
                </a:lnTo>
                <a:lnTo>
                  <a:pt x="4672" y="12458"/>
                </a:lnTo>
                <a:lnTo>
                  <a:pt x="4672" y="12580"/>
                </a:lnTo>
                <a:lnTo>
                  <a:pt x="4477" y="12580"/>
                </a:lnTo>
                <a:lnTo>
                  <a:pt x="4307" y="12215"/>
                </a:lnTo>
                <a:lnTo>
                  <a:pt x="4258" y="12069"/>
                </a:lnTo>
                <a:close/>
                <a:moveTo>
                  <a:pt x="3991" y="12069"/>
                </a:moveTo>
                <a:lnTo>
                  <a:pt x="3991" y="12166"/>
                </a:lnTo>
                <a:lnTo>
                  <a:pt x="3991" y="12239"/>
                </a:lnTo>
                <a:lnTo>
                  <a:pt x="4015" y="12434"/>
                </a:lnTo>
                <a:lnTo>
                  <a:pt x="4064" y="12580"/>
                </a:lnTo>
                <a:lnTo>
                  <a:pt x="3553" y="12629"/>
                </a:lnTo>
                <a:lnTo>
                  <a:pt x="3529" y="12531"/>
                </a:lnTo>
                <a:lnTo>
                  <a:pt x="3504" y="12434"/>
                </a:lnTo>
                <a:lnTo>
                  <a:pt x="3480" y="12361"/>
                </a:lnTo>
                <a:lnTo>
                  <a:pt x="3456" y="12118"/>
                </a:lnTo>
                <a:lnTo>
                  <a:pt x="3456" y="12093"/>
                </a:lnTo>
                <a:lnTo>
                  <a:pt x="3991" y="12069"/>
                </a:lnTo>
                <a:close/>
                <a:moveTo>
                  <a:pt x="4940" y="12093"/>
                </a:moveTo>
                <a:lnTo>
                  <a:pt x="5499" y="12166"/>
                </a:lnTo>
                <a:lnTo>
                  <a:pt x="5475" y="12264"/>
                </a:lnTo>
                <a:lnTo>
                  <a:pt x="5451" y="12361"/>
                </a:lnTo>
                <a:lnTo>
                  <a:pt x="5451" y="12483"/>
                </a:lnTo>
                <a:lnTo>
                  <a:pt x="5475" y="12629"/>
                </a:lnTo>
                <a:lnTo>
                  <a:pt x="5378" y="12604"/>
                </a:lnTo>
                <a:lnTo>
                  <a:pt x="5061" y="12604"/>
                </a:lnTo>
                <a:lnTo>
                  <a:pt x="5061" y="12531"/>
                </a:lnTo>
                <a:lnTo>
                  <a:pt x="4988" y="12312"/>
                </a:lnTo>
                <a:lnTo>
                  <a:pt x="4940" y="12093"/>
                </a:lnTo>
                <a:close/>
                <a:moveTo>
                  <a:pt x="13699" y="12069"/>
                </a:moveTo>
                <a:lnTo>
                  <a:pt x="13651" y="12215"/>
                </a:lnTo>
                <a:lnTo>
                  <a:pt x="13602" y="12361"/>
                </a:lnTo>
                <a:lnTo>
                  <a:pt x="13602" y="12653"/>
                </a:lnTo>
                <a:lnTo>
                  <a:pt x="13188" y="12653"/>
                </a:lnTo>
                <a:lnTo>
                  <a:pt x="13115" y="12385"/>
                </a:lnTo>
                <a:lnTo>
                  <a:pt x="13091" y="12093"/>
                </a:lnTo>
                <a:lnTo>
                  <a:pt x="13699" y="12069"/>
                </a:lnTo>
                <a:close/>
                <a:moveTo>
                  <a:pt x="13845" y="12069"/>
                </a:moveTo>
                <a:lnTo>
                  <a:pt x="14381" y="12093"/>
                </a:lnTo>
                <a:lnTo>
                  <a:pt x="14332" y="12215"/>
                </a:lnTo>
                <a:lnTo>
                  <a:pt x="14283" y="12361"/>
                </a:lnTo>
                <a:lnTo>
                  <a:pt x="14283" y="12507"/>
                </a:lnTo>
                <a:lnTo>
                  <a:pt x="14283" y="12677"/>
                </a:lnTo>
                <a:lnTo>
                  <a:pt x="13943" y="12653"/>
                </a:lnTo>
                <a:lnTo>
                  <a:pt x="13943" y="12361"/>
                </a:lnTo>
                <a:lnTo>
                  <a:pt x="13894" y="12215"/>
                </a:lnTo>
                <a:lnTo>
                  <a:pt x="13845" y="12069"/>
                </a:lnTo>
                <a:close/>
                <a:moveTo>
                  <a:pt x="3188" y="12093"/>
                </a:moveTo>
                <a:lnTo>
                  <a:pt x="3139" y="12215"/>
                </a:lnTo>
                <a:lnTo>
                  <a:pt x="3139" y="12434"/>
                </a:lnTo>
                <a:lnTo>
                  <a:pt x="3139" y="12556"/>
                </a:lnTo>
                <a:lnTo>
                  <a:pt x="3164" y="12653"/>
                </a:lnTo>
                <a:lnTo>
                  <a:pt x="2750" y="12726"/>
                </a:lnTo>
                <a:lnTo>
                  <a:pt x="2677" y="12726"/>
                </a:lnTo>
                <a:lnTo>
                  <a:pt x="2701" y="12677"/>
                </a:lnTo>
                <a:lnTo>
                  <a:pt x="2701" y="12629"/>
                </a:lnTo>
                <a:lnTo>
                  <a:pt x="2701" y="12580"/>
                </a:lnTo>
                <a:lnTo>
                  <a:pt x="2653" y="12531"/>
                </a:lnTo>
                <a:lnTo>
                  <a:pt x="2628" y="12458"/>
                </a:lnTo>
                <a:lnTo>
                  <a:pt x="2604" y="12361"/>
                </a:lnTo>
                <a:lnTo>
                  <a:pt x="2580" y="12166"/>
                </a:lnTo>
                <a:lnTo>
                  <a:pt x="3188" y="12093"/>
                </a:lnTo>
                <a:close/>
                <a:moveTo>
                  <a:pt x="5694" y="12215"/>
                </a:moveTo>
                <a:lnTo>
                  <a:pt x="5986" y="12288"/>
                </a:lnTo>
                <a:lnTo>
                  <a:pt x="6278" y="12361"/>
                </a:lnTo>
                <a:lnTo>
                  <a:pt x="6229" y="12507"/>
                </a:lnTo>
                <a:lnTo>
                  <a:pt x="6229" y="12677"/>
                </a:lnTo>
                <a:lnTo>
                  <a:pt x="6229" y="12726"/>
                </a:lnTo>
                <a:lnTo>
                  <a:pt x="5791" y="12653"/>
                </a:lnTo>
                <a:lnTo>
                  <a:pt x="5767" y="12531"/>
                </a:lnTo>
                <a:lnTo>
                  <a:pt x="5743" y="12410"/>
                </a:lnTo>
                <a:lnTo>
                  <a:pt x="5694" y="12215"/>
                </a:lnTo>
                <a:close/>
                <a:moveTo>
                  <a:pt x="13383" y="487"/>
                </a:moveTo>
                <a:lnTo>
                  <a:pt x="13699" y="511"/>
                </a:lnTo>
                <a:lnTo>
                  <a:pt x="14308" y="584"/>
                </a:lnTo>
                <a:lnTo>
                  <a:pt x="14648" y="657"/>
                </a:lnTo>
                <a:lnTo>
                  <a:pt x="14989" y="730"/>
                </a:lnTo>
                <a:lnTo>
                  <a:pt x="15305" y="827"/>
                </a:lnTo>
                <a:lnTo>
                  <a:pt x="15646" y="949"/>
                </a:lnTo>
                <a:lnTo>
                  <a:pt x="15938" y="1095"/>
                </a:lnTo>
                <a:lnTo>
                  <a:pt x="16230" y="1265"/>
                </a:lnTo>
                <a:lnTo>
                  <a:pt x="16498" y="1484"/>
                </a:lnTo>
                <a:lnTo>
                  <a:pt x="16741" y="1728"/>
                </a:lnTo>
                <a:lnTo>
                  <a:pt x="16741" y="1801"/>
                </a:lnTo>
                <a:lnTo>
                  <a:pt x="16790" y="2020"/>
                </a:lnTo>
                <a:lnTo>
                  <a:pt x="16838" y="2214"/>
                </a:lnTo>
                <a:lnTo>
                  <a:pt x="16887" y="2652"/>
                </a:lnTo>
                <a:lnTo>
                  <a:pt x="16887" y="3066"/>
                </a:lnTo>
                <a:lnTo>
                  <a:pt x="16911" y="3504"/>
                </a:lnTo>
                <a:lnTo>
                  <a:pt x="16887" y="4477"/>
                </a:lnTo>
                <a:lnTo>
                  <a:pt x="16863" y="5475"/>
                </a:lnTo>
                <a:lnTo>
                  <a:pt x="16814" y="6983"/>
                </a:lnTo>
                <a:lnTo>
                  <a:pt x="16790" y="8492"/>
                </a:lnTo>
                <a:lnTo>
                  <a:pt x="16838" y="10244"/>
                </a:lnTo>
                <a:lnTo>
                  <a:pt x="16838" y="11120"/>
                </a:lnTo>
                <a:lnTo>
                  <a:pt x="16790" y="11996"/>
                </a:lnTo>
                <a:lnTo>
                  <a:pt x="16473" y="11947"/>
                </a:lnTo>
                <a:lnTo>
                  <a:pt x="16181" y="11874"/>
                </a:lnTo>
                <a:lnTo>
                  <a:pt x="15622" y="11753"/>
                </a:lnTo>
                <a:lnTo>
                  <a:pt x="15354" y="11680"/>
                </a:lnTo>
                <a:lnTo>
                  <a:pt x="15062" y="11655"/>
                </a:lnTo>
                <a:lnTo>
                  <a:pt x="14405" y="11607"/>
                </a:lnTo>
                <a:lnTo>
                  <a:pt x="13724" y="11582"/>
                </a:lnTo>
                <a:lnTo>
                  <a:pt x="13067" y="11607"/>
                </a:lnTo>
                <a:lnTo>
                  <a:pt x="12385" y="11655"/>
                </a:lnTo>
                <a:lnTo>
                  <a:pt x="11850" y="11704"/>
                </a:lnTo>
                <a:lnTo>
                  <a:pt x="11315" y="11801"/>
                </a:lnTo>
                <a:lnTo>
                  <a:pt x="10780" y="11923"/>
                </a:lnTo>
                <a:lnTo>
                  <a:pt x="10269" y="12118"/>
                </a:lnTo>
                <a:lnTo>
                  <a:pt x="10025" y="12215"/>
                </a:lnTo>
                <a:lnTo>
                  <a:pt x="9733" y="12361"/>
                </a:lnTo>
                <a:lnTo>
                  <a:pt x="9417" y="12531"/>
                </a:lnTo>
                <a:lnTo>
                  <a:pt x="9149" y="12726"/>
                </a:lnTo>
                <a:lnTo>
                  <a:pt x="9101" y="11363"/>
                </a:lnTo>
                <a:lnTo>
                  <a:pt x="9052" y="10001"/>
                </a:lnTo>
                <a:lnTo>
                  <a:pt x="8979" y="8662"/>
                </a:lnTo>
                <a:lnTo>
                  <a:pt x="8955" y="7300"/>
                </a:lnTo>
                <a:lnTo>
                  <a:pt x="8955" y="5913"/>
                </a:lnTo>
                <a:lnTo>
                  <a:pt x="8930" y="4526"/>
                </a:lnTo>
                <a:lnTo>
                  <a:pt x="8930" y="3942"/>
                </a:lnTo>
                <a:lnTo>
                  <a:pt x="8930" y="3358"/>
                </a:lnTo>
                <a:lnTo>
                  <a:pt x="8930" y="2774"/>
                </a:lnTo>
                <a:lnTo>
                  <a:pt x="8930" y="2214"/>
                </a:lnTo>
                <a:lnTo>
                  <a:pt x="8930" y="2166"/>
                </a:lnTo>
                <a:lnTo>
                  <a:pt x="9222" y="2020"/>
                </a:lnTo>
                <a:lnTo>
                  <a:pt x="9490" y="1849"/>
                </a:lnTo>
                <a:lnTo>
                  <a:pt x="9758" y="1679"/>
                </a:lnTo>
                <a:lnTo>
                  <a:pt x="10001" y="1533"/>
                </a:lnTo>
                <a:lnTo>
                  <a:pt x="10877" y="1046"/>
                </a:lnTo>
                <a:lnTo>
                  <a:pt x="11339" y="827"/>
                </a:lnTo>
                <a:lnTo>
                  <a:pt x="11777" y="657"/>
                </a:lnTo>
                <a:lnTo>
                  <a:pt x="12069" y="560"/>
                </a:lnTo>
                <a:lnTo>
                  <a:pt x="12385" y="511"/>
                </a:lnTo>
                <a:lnTo>
                  <a:pt x="12702" y="487"/>
                </a:lnTo>
                <a:close/>
                <a:moveTo>
                  <a:pt x="12872" y="12093"/>
                </a:moveTo>
                <a:lnTo>
                  <a:pt x="12823" y="12166"/>
                </a:lnTo>
                <a:lnTo>
                  <a:pt x="12775" y="12264"/>
                </a:lnTo>
                <a:lnTo>
                  <a:pt x="12750" y="12361"/>
                </a:lnTo>
                <a:lnTo>
                  <a:pt x="12750" y="12458"/>
                </a:lnTo>
                <a:lnTo>
                  <a:pt x="12775" y="12677"/>
                </a:lnTo>
                <a:lnTo>
                  <a:pt x="12215" y="12726"/>
                </a:lnTo>
                <a:lnTo>
                  <a:pt x="12215" y="12702"/>
                </a:lnTo>
                <a:lnTo>
                  <a:pt x="12191" y="12629"/>
                </a:lnTo>
                <a:lnTo>
                  <a:pt x="12166" y="12580"/>
                </a:lnTo>
                <a:lnTo>
                  <a:pt x="12166" y="12434"/>
                </a:lnTo>
                <a:lnTo>
                  <a:pt x="12166" y="12191"/>
                </a:lnTo>
                <a:lnTo>
                  <a:pt x="12166" y="12166"/>
                </a:lnTo>
                <a:lnTo>
                  <a:pt x="12677" y="12118"/>
                </a:lnTo>
                <a:lnTo>
                  <a:pt x="12872" y="12093"/>
                </a:lnTo>
                <a:close/>
                <a:moveTo>
                  <a:pt x="14673" y="12093"/>
                </a:moveTo>
                <a:lnTo>
                  <a:pt x="15232" y="12166"/>
                </a:lnTo>
                <a:lnTo>
                  <a:pt x="15184" y="12239"/>
                </a:lnTo>
                <a:lnTo>
                  <a:pt x="15135" y="12312"/>
                </a:lnTo>
                <a:lnTo>
                  <a:pt x="15111" y="12410"/>
                </a:lnTo>
                <a:lnTo>
                  <a:pt x="15111" y="12483"/>
                </a:lnTo>
                <a:lnTo>
                  <a:pt x="15135" y="12629"/>
                </a:lnTo>
                <a:lnTo>
                  <a:pt x="15159" y="12775"/>
                </a:lnTo>
                <a:lnTo>
                  <a:pt x="15159" y="12775"/>
                </a:lnTo>
                <a:lnTo>
                  <a:pt x="14648" y="12702"/>
                </a:lnTo>
                <a:lnTo>
                  <a:pt x="14673" y="12410"/>
                </a:lnTo>
                <a:lnTo>
                  <a:pt x="14673" y="12239"/>
                </a:lnTo>
                <a:lnTo>
                  <a:pt x="14673" y="12093"/>
                </a:lnTo>
                <a:close/>
                <a:moveTo>
                  <a:pt x="6521" y="12458"/>
                </a:moveTo>
                <a:lnTo>
                  <a:pt x="6838" y="12580"/>
                </a:lnTo>
                <a:lnTo>
                  <a:pt x="6789" y="12702"/>
                </a:lnTo>
                <a:lnTo>
                  <a:pt x="6765" y="12848"/>
                </a:lnTo>
                <a:lnTo>
                  <a:pt x="6667" y="12799"/>
                </a:lnTo>
                <a:lnTo>
                  <a:pt x="6570" y="12629"/>
                </a:lnTo>
                <a:lnTo>
                  <a:pt x="6521" y="12458"/>
                </a:lnTo>
                <a:close/>
                <a:moveTo>
                  <a:pt x="2215" y="12239"/>
                </a:moveTo>
                <a:lnTo>
                  <a:pt x="2190" y="12361"/>
                </a:lnTo>
                <a:lnTo>
                  <a:pt x="2215" y="12507"/>
                </a:lnTo>
                <a:lnTo>
                  <a:pt x="2239" y="12629"/>
                </a:lnTo>
                <a:lnTo>
                  <a:pt x="2312" y="12750"/>
                </a:lnTo>
                <a:lnTo>
                  <a:pt x="2336" y="12775"/>
                </a:lnTo>
                <a:lnTo>
                  <a:pt x="1850" y="12872"/>
                </a:lnTo>
                <a:lnTo>
                  <a:pt x="1850" y="12604"/>
                </a:lnTo>
                <a:lnTo>
                  <a:pt x="1850" y="12312"/>
                </a:lnTo>
                <a:lnTo>
                  <a:pt x="2215" y="12239"/>
                </a:lnTo>
                <a:close/>
                <a:moveTo>
                  <a:pt x="11850" y="12191"/>
                </a:moveTo>
                <a:lnTo>
                  <a:pt x="11826" y="12385"/>
                </a:lnTo>
                <a:lnTo>
                  <a:pt x="11826" y="12580"/>
                </a:lnTo>
                <a:lnTo>
                  <a:pt x="11850" y="12775"/>
                </a:lnTo>
                <a:lnTo>
                  <a:pt x="11315" y="12848"/>
                </a:lnTo>
                <a:lnTo>
                  <a:pt x="11242" y="12872"/>
                </a:lnTo>
                <a:lnTo>
                  <a:pt x="11193" y="12823"/>
                </a:lnTo>
                <a:lnTo>
                  <a:pt x="11193" y="12775"/>
                </a:lnTo>
                <a:lnTo>
                  <a:pt x="11193" y="12580"/>
                </a:lnTo>
                <a:lnTo>
                  <a:pt x="11193" y="12410"/>
                </a:lnTo>
                <a:lnTo>
                  <a:pt x="11169" y="12337"/>
                </a:lnTo>
                <a:lnTo>
                  <a:pt x="11510" y="12239"/>
                </a:lnTo>
                <a:lnTo>
                  <a:pt x="11850" y="12191"/>
                </a:lnTo>
                <a:close/>
                <a:moveTo>
                  <a:pt x="4842" y="511"/>
                </a:moveTo>
                <a:lnTo>
                  <a:pt x="5183" y="535"/>
                </a:lnTo>
                <a:lnTo>
                  <a:pt x="5548" y="584"/>
                </a:lnTo>
                <a:lnTo>
                  <a:pt x="5889" y="657"/>
                </a:lnTo>
                <a:lnTo>
                  <a:pt x="6229" y="754"/>
                </a:lnTo>
                <a:lnTo>
                  <a:pt x="6546" y="876"/>
                </a:lnTo>
                <a:lnTo>
                  <a:pt x="6862" y="1022"/>
                </a:lnTo>
                <a:lnTo>
                  <a:pt x="7178" y="1168"/>
                </a:lnTo>
                <a:lnTo>
                  <a:pt x="7470" y="1363"/>
                </a:lnTo>
                <a:lnTo>
                  <a:pt x="7738" y="1557"/>
                </a:lnTo>
                <a:lnTo>
                  <a:pt x="8006" y="1801"/>
                </a:lnTo>
                <a:lnTo>
                  <a:pt x="8225" y="2044"/>
                </a:lnTo>
                <a:lnTo>
                  <a:pt x="8444" y="2287"/>
                </a:lnTo>
                <a:lnTo>
                  <a:pt x="8492" y="2360"/>
                </a:lnTo>
                <a:lnTo>
                  <a:pt x="8444" y="2847"/>
                </a:lnTo>
                <a:lnTo>
                  <a:pt x="8419" y="3358"/>
                </a:lnTo>
                <a:lnTo>
                  <a:pt x="8444" y="4331"/>
                </a:lnTo>
                <a:lnTo>
                  <a:pt x="8468" y="5718"/>
                </a:lnTo>
                <a:lnTo>
                  <a:pt x="8468" y="7105"/>
                </a:lnTo>
                <a:lnTo>
                  <a:pt x="8468" y="7835"/>
                </a:lnTo>
                <a:lnTo>
                  <a:pt x="8492" y="8565"/>
                </a:lnTo>
                <a:lnTo>
                  <a:pt x="8541" y="10049"/>
                </a:lnTo>
                <a:lnTo>
                  <a:pt x="8614" y="11509"/>
                </a:lnTo>
                <a:lnTo>
                  <a:pt x="8663" y="12969"/>
                </a:lnTo>
                <a:lnTo>
                  <a:pt x="8663" y="12969"/>
                </a:lnTo>
                <a:lnTo>
                  <a:pt x="7860" y="12507"/>
                </a:lnTo>
                <a:lnTo>
                  <a:pt x="7446" y="12288"/>
                </a:lnTo>
                <a:lnTo>
                  <a:pt x="7032" y="12069"/>
                </a:lnTo>
                <a:lnTo>
                  <a:pt x="6765" y="11947"/>
                </a:lnTo>
                <a:lnTo>
                  <a:pt x="6497" y="11850"/>
                </a:lnTo>
                <a:lnTo>
                  <a:pt x="6205" y="11777"/>
                </a:lnTo>
                <a:lnTo>
                  <a:pt x="5937" y="11704"/>
                </a:lnTo>
                <a:lnTo>
                  <a:pt x="5353" y="11607"/>
                </a:lnTo>
                <a:lnTo>
                  <a:pt x="4769" y="11534"/>
                </a:lnTo>
                <a:lnTo>
                  <a:pt x="3650" y="11534"/>
                </a:lnTo>
                <a:lnTo>
                  <a:pt x="3066" y="11558"/>
                </a:lnTo>
                <a:lnTo>
                  <a:pt x="2507" y="11631"/>
                </a:lnTo>
                <a:lnTo>
                  <a:pt x="2044" y="11704"/>
                </a:lnTo>
                <a:lnTo>
                  <a:pt x="1533" y="11801"/>
                </a:lnTo>
                <a:lnTo>
                  <a:pt x="1290" y="11874"/>
                </a:lnTo>
                <a:lnTo>
                  <a:pt x="1047" y="11947"/>
                </a:lnTo>
                <a:lnTo>
                  <a:pt x="828" y="12045"/>
                </a:lnTo>
                <a:lnTo>
                  <a:pt x="609" y="12166"/>
                </a:lnTo>
                <a:lnTo>
                  <a:pt x="609" y="12166"/>
                </a:lnTo>
                <a:lnTo>
                  <a:pt x="633" y="11972"/>
                </a:lnTo>
                <a:lnTo>
                  <a:pt x="657" y="11777"/>
                </a:lnTo>
                <a:lnTo>
                  <a:pt x="657" y="11485"/>
                </a:lnTo>
                <a:lnTo>
                  <a:pt x="584" y="10147"/>
                </a:lnTo>
                <a:lnTo>
                  <a:pt x="536" y="9490"/>
                </a:lnTo>
                <a:lnTo>
                  <a:pt x="536" y="8833"/>
                </a:lnTo>
                <a:lnTo>
                  <a:pt x="560" y="7908"/>
                </a:lnTo>
                <a:lnTo>
                  <a:pt x="609" y="7008"/>
                </a:lnTo>
                <a:lnTo>
                  <a:pt x="657" y="6083"/>
                </a:lnTo>
                <a:lnTo>
                  <a:pt x="657" y="5645"/>
                </a:lnTo>
                <a:lnTo>
                  <a:pt x="657" y="5183"/>
                </a:lnTo>
                <a:lnTo>
                  <a:pt x="609" y="4234"/>
                </a:lnTo>
                <a:lnTo>
                  <a:pt x="584" y="3309"/>
                </a:lnTo>
                <a:lnTo>
                  <a:pt x="584" y="2896"/>
                </a:lnTo>
                <a:lnTo>
                  <a:pt x="609" y="2506"/>
                </a:lnTo>
                <a:lnTo>
                  <a:pt x="657" y="1728"/>
                </a:lnTo>
                <a:lnTo>
                  <a:pt x="949" y="1582"/>
                </a:lnTo>
                <a:lnTo>
                  <a:pt x="1241" y="1460"/>
                </a:lnTo>
                <a:lnTo>
                  <a:pt x="1801" y="1241"/>
                </a:lnTo>
                <a:lnTo>
                  <a:pt x="2653" y="949"/>
                </a:lnTo>
                <a:lnTo>
                  <a:pt x="3504" y="681"/>
                </a:lnTo>
                <a:lnTo>
                  <a:pt x="3821" y="608"/>
                </a:lnTo>
                <a:lnTo>
                  <a:pt x="4161" y="535"/>
                </a:lnTo>
                <a:lnTo>
                  <a:pt x="4502" y="511"/>
                </a:lnTo>
                <a:close/>
                <a:moveTo>
                  <a:pt x="15354" y="12191"/>
                </a:moveTo>
                <a:lnTo>
                  <a:pt x="15646" y="12239"/>
                </a:lnTo>
                <a:lnTo>
                  <a:pt x="15938" y="12337"/>
                </a:lnTo>
                <a:lnTo>
                  <a:pt x="15889" y="12507"/>
                </a:lnTo>
                <a:lnTo>
                  <a:pt x="15889" y="12653"/>
                </a:lnTo>
                <a:lnTo>
                  <a:pt x="15889" y="12994"/>
                </a:lnTo>
                <a:lnTo>
                  <a:pt x="15524" y="12872"/>
                </a:lnTo>
                <a:lnTo>
                  <a:pt x="15500" y="12702"/>
                </a:lnTo>
                <a:lnTo>
                  <a:pt x="15427" y="12507"/>
                </a:lnTo>
                <a:lnTo>
                  <a:pt x="15378" y="12337"/>
                </a:lnTo>
                <a:lnTo>
                  <a:pt x="15330" y="12191"/>
                </a:lnTo>
                <a:close/>
                <a:moveTo>
                  <a:pt x="1509" y="12385"/>
                </a:moveTo>
                <a:lnTo>
                  <a:pt x="1460" y="12677"/>
                </a:lnTo>
                <a:lnTo>
                  <a:pt x="1436" y="12848"/>
                </a:lnTo>
                <a:lnTo>
                  <a:pt x="1460" y="13018"/>
                </a:lnTo>
                <a:lnTo>
                  <a:pt x="1290" y="13091"/>
                </a:lnTo>
                <a:lnTo>
                  <a:pt x="1290" y="12969"/>
                </a:lnTo>
                <a:lnTo>
                  <a:pt x="1290" y="12726"/>
                </a:lnTo>
                <a:lnTo>
                  <a:pt x="1266" y="12580"/>
                </a:lnTo>
                <a:lnTo>
                  <a:pt x="1241" y="12458"/>
                </a:lnTo>
                <a:lnTo>
                  <a:pt x="1509" y="12385"/>
                </a:lnTo>
                <a:close/>
                <a:moveTo>
                  <a:pt x="10926" y="12385"/>
                </a:moveTo>
                <a:lnTo>
                  <a:pt x="10877" y="12531"/>
                </a:lnTo>
                <a:lnTo>
                  <a:pt x="10828" y="12750"/>
                </a:lnTo>
                <a:lnTo>
                  <a:pt x="10804" y="12969"/>
                </a:lnTo>
                <a:lnTo>
                  <a:pt x="10366" y="13091"/>
                </a:lnTo>
                <a:lnTo>
                  <a:pt x="10366" y="12921"/>
                </a:lnTo>
                <a:lnTo>
                  <a:pt x="10366" y="12750"/>
                </a:lnTo>
                <a:lnTo>
                  <a:pt x="10366" y="12677"/>
                </a:lnTo>
                <a:lnTo>
                  <a:pt x="10342" y="12604"/>
                </a:lnTo>
                <a:lnTo>
                  <a:pt x="10536" y="12531"/>
                </a:lnTo>
                <a:lnTo>
                  <a:pt x="10926" y="12385"/>
                </a:lnTo>
                <a:close/>
                <a:moveTo>
                  <a:pt x="7105" y="12726"/>
                </a:moveTo>
                <a:lnTo>
                  <a:pt x="7641" y="13018"/>
                </a:lnTo>
                <a:lnTo>
                  <a:pt x="7616" y="13115"/>
                </a:lnTo>
                <a:lnTo>
                  <a:pt x="7616" y="13140"/>
                </a:lnTo>
                <a:lnTo>
                  <a:pt x="7397" y="13042"/>
                </a:lnTo>
                <a:lnTo>
                  <a:pt x="7178" y="12969"/>
                </a:lnTo>
                <a:lnTo>
                  <a:pt x="7130" y="12823"/>
                </a:lnTo>
                <a:lnTo>
                  <a:pt x="7105" y="12726"/>
                </a:lnTo>
                <a:close/>
                <a:moveTo>
                  <a:pt x="16181" y="12410"/>
                </a:moveTo>
                <a:lnTo>
                  <a:pt x="16303" y="12458"/>
                </a:lnTo>
                <a:lnTo>
                  <a:pt x="16254" y="12604"/>
                </a:lnTo>
                <a:lnTo>
                  <a:pt x="16230" y="12775"/>
                </a:lnTo>
                <a:lnTo>
                  <a:pt x="16206" y="13140"/>
                </a:lnTo>
                <a:lnTo>
                  <a:pt x="16157" y="13115"/>
                </a:lnTo>
                <a:lnTo>
                  <a:pt x="16206" y="13067"/>
                </a:lnTo>
                <a:lnTo>
                  <a:pt x="16206" y="12994"/>
                </a:lnTo>
                <a:lnTo>
                  <a:pt x="16181" y="12702"/>
                </a:lnTo>
                <a:lnTo>
                  <a:pt x="16181" y="12410"/>
                </a:lnTo>
                <a:close/>
                <a:moveTo>
                  <a:pt x="10025" y="12750"/>
                </a:moveTo>
                <a:lnTo>
                  <a:pt x="9977" y="12994"/>
                </a:lnTo>
                <a:lnTo>
                  <a:pt x="9928" y="13213"/>
                </a:lnTo>
                <a:lnTo>
                  <a:pt x="9928" y="13261"/>
                </a:lnTo>
                <a:lnTo>
                  <a:pt x="9563" y="13432"/>
                </a:lnTo>
                <a:lnTo>
                  <a:pt x="9563" y="13286"/>
                </a:lnTo>
                <a:lnTo>
                  <a:pt x="9563" y="13164"/>
                </a:lnTo>
                <a:lnTo>
                  <a:pt x="9539" y="13067"/>
                </a:lnTo>
                <a:lnTo>
                  <a:pt x="9539" y="13042"/>
                </a:lnTo>
                <a:lnTo>
                  <a:pt x="9563" y="13018"/>
                </a:lnTo>
                <a:lnTo>
                  <a:pt x="9782" y="12896"/>
                </a:lnTo>
                <a:lnTo>
                  <a:pt x="10025" y="12750"/>
                </a:lnTo>
                <a:close/>
                <a:moveTo>
                  <a:pt x="8030" y="13261"/>
                </a:moveTo>
                <a:lnTo>
                  <a:pt x="8322" y="13432"/>
                </a:lnTo>
                <a:lnTo>
                  <a:pt x="8614" y="13553"/>
                </a:lnTo>
                <a:lnTo>
                  <a:pt x="8565" y="13675"/>
                </a:lnTo>
                <a:lnTo>
                  <a:pt x="8541" y="13870"/>
                </a:lnTo>
                <a:lnTo>
                  <a:pt x="8419" y="13724"/>
                </a:lnTo>
                <a:lnTo>
                  <a:pt x="8298" y="13602"/>
                </a:lnTo>
                <a:lnTo>
                  <a:pt x="8030" y="13383"/>
                </a:lnTo>
                <a:lnTo>
                  <a:pt x="8030" y="13261"/>
                </a:lnTo>
                <a:close/>
                <a:moveTo>
                  <a:pt x="9247" y="13261"/>
                </a:moveTo>
                <a:lnTo>
                  <a:pt x="9247" y="13383"/>
                </a:lnTo>
                <a:lnTo>
                  <a:pt x="9271" y="13578"/>
                </a:lnTo>
                <a:lnTo>
                  <a:pt x="9052" y="13724"/>
                </a:lnTo>
                <a:lnTo>
                  <a:pt x="8857" y="13894"/>
                </a:lnTo>
                <a:lnTo>
                  <a:pt x="8857" y="13699"/>
                </a:lnTo>
                <a:lnTo>
                  <a:pt x="8857" y="13626"/>
                </a:lnTo>
                <a:lnTo>
                  <a:pt x="8930" y="13602"/>
                </a:lnTo>
                <a:lnTo>
                  <a:pt x="8979" y="13553"/>
                </a:lnTo>
                <a:lnTo>
                  <a:pt x="9052" y="13456"/>
                </a:lnTo>
                <a:lnTo>
                  <a:pt x="9101" y="13407"/>
                </a:lnTo>
                <a:lnTo>
                  <a:pt x="9149" y="13334"/>
                </a:lnTo>
                <a:lnTo>
                  <a:pt x="9247" y="13261"/>
                </a:lnTo>
                <a:close/>
                <a:moveTo>
                  <a:pt x="4550" y="0"/>
                </a:moveTo>
                <a:lnTo>
                  <a:pt x="4185" y="24"/>
                </a:lnTo>
                <a:lnTo>
                  <a:pt x="3845" y="49"/>
                </a:lnTo>
                <a:lnTo>
                  <a:pt x="3504" y="122"/>
                </a:lnTo>
                <a:lnTo>
                  <a:pt x="3042" y="243"/>
                </a:lnTo>
                <a:lnTo>
                  <a:pt x="2580" y="414"/>
                </a:lnTo>
                <a:lnTo>
                  <a:pt x="1679" y="754"/>
                </a:lnTo>
                <a:lnTo>
                  <a:pt x="1290" y="876"/>
                </a:lnTo>
                <a:lnTo>
                  <a:pt x="852" y="1046"/>
                </a:lnTo>
                <a:lnTo>
                  <a:pt x="633" y="1168"/>
                </a:lnTo>
                <a:lnTo>
                  <a:pt x="438" y="1290"/>
                </a:lnTo>
                <a:lnTo>
                  <a:pt x="292" y="1436"/>
                </a:lnTo>
                <a:lnTo>
                  <a:pt x="195" y="1606"/>
                </a:lnTo>
                <a:lnTo>
                  <a:pt x="171" y="1703"/>
                </a:lnTo>
                <a:lnTo>
                  <a:pt x="195" y="1801"/>
                </a:lnTo>
                <a:lnTo>
                  <a:pt x="122" y="2093"/>
                </a:lnTo>
                <a:lnTo>
                  <a:pt x="73" y="2409"/>
                </a:lnTo>
                <a:lnTo>
                  <a:pt x="49" y="2725"/>
                </a:lnTo>
                <a:lnTo>
                  <a:pt x="49" y="3066"/>
                </a:lnTo>
                <a:lnTo>
                  <a:pt x="73" y="3699"/>
                </a:lnTo>
                <a:lnTo>
                  <a:pt x="98" y="4331"/>
                </a:lnTo>
                <a:lnTo>
                  <a:pt x="122" y="5183"/>
                </a:lnTo>
                <a:lnTo>
                  <a:pt x="122" y="6034"/>
                </a:lnTo>
                <a:lnTo>
                  <a:pt x="98" y="6886"/>
                </a:lnTo>
                <a:lnTo>
                  <a:pt x="25" y="7738"/>
                </a:lnTo>
                <a:lnTo>
                  <a:pt x="0" y="8468"/>
                </a:lnTo>
                <a:lnTo>
                  <a:pt x="0" y="9198"/>
                </a:lnTo>
                <a:lnTo>
                  <a:pt x="0" y="9928"/>
                </a:lnTo>
                <a:lnTo>
                  <a:pt x="49" y="10633"/>
                </a:lnTo>
                <a:lnTo>
                  <a:pt x="122" y="11680"/>
                </a:lnTo>
                <a:lnTo>
                  <a:pt x="122" y="12045"/>
                </a:lnTo>
                <a:lnTo>
                  <a:pt x="122" y="12166"/>
                </a:lnTo>
                <a:lnTo>
                  <a:pt x="171" y="12264"/>
                </a:lnTo>
                <a:lnTo>
                  <a:pt x="195" y="12337"/>
                </a:lnTo>
                <a:lnTo>
                  <a:pt x="292" y="12385"/>
                </a:lnTo>
                <a:lnTo>
                  <a:pt x="341" y="12410"/>
                </a:lnTo>
                <a:lnTo>
                  <a:pt x="365" y="12507"/>
                </a:lnTo>
                <a:lnTo>
                  <a:pt x="414" y="12580"/>
                </a:lnTo>
                <a:lnTo>
                  <a:pt x="487" y="12629"/>
                </a:lnTo>
                <a:lnTo>
                  <a:pt x="584" y="12629"/>
                </a:lnTo>
                <a:lnTo>
                  <a:pt x="803" y="12580"/>
                </a:lnTo>
                <a:lnTo>
                  <a:pt x="803" y="12896"/>
                </a:lnTo>
                <a:lnTo>
                  <a:pt x="803" y="13188"/>
                </a:lnTo>
                <a:lnTo>
                  <a:pt x="828" y="13334"/>
                </a:lnTo>
                <a:lnTo>
                  <a:pt x="876" y="13480"/>
                </a:lnTo>
                <a:lnTo>
                  <a:pt x="925" y="13529"/>
                </a:lnTo>
                <a:lnTo>
                  <a:pt x="998" y="13578"/>
                </a:lnTo>
                <a:lnTo>
                  <a:pt x="1144" y="13578"/>
                </a:lnTo>
                <a:lnTo>
                  <a:pt x="1217" y="13553"/>
                </a:lnTo>
                <a:lnTo>
                  <a:pt x="1241" y="13529"/>
                </a:lnTo>
                <a:lnTo>
                  <a:pt x="1363" y="13529"/>
                </a:lnTo>
                <a:lnTo>
                  <a:pt x="1485" y="13505"/>
                </a:lnTo>
                <a:lnTo>
                  <a:pt x="1704" y="13432"/>
                </a:lnTo>
                <a:lnTo>
                  <a:pt x="2142" y="13310"/>
                </a:lnTo>
                <a:lnTo>
                  <a:pt x="2604" y="13213"/>
                </a:lnTo>
                <a:lnTo>
                  <a:pt x="3188" y="13140"/>
                </a:lnTo>
                <a:lnTo>
                  <a:pt x="3772" y="13091"/>
                </a:lnTo>
                <a:lnTo>
                  <a:pt x="4356" y="13067"/>
                </a:lnTo>
                <a:lnTo>
                  <a:pt x="4940" y="13091"/>
                </a:lnTo>
                <a:lnTo>
                  <a:pt x="5402" y="13115"/>
                </a:lnTo>
                <a:lnTo>
                  <a:pt x="5937" y="13164"/>
                </a:lnTo>
                <a:lnTo>
                  <a:pt x="6473" y="13261"/>
                </a:lnTo>
                <a:lnTo>
                  <a:pt x="6740" y="13334"/>
                </a:lnTo>
                <a:lnTo>
                  <a:pt x="7008" y="13407"/>
                </a:lnTo>
                <a:lnTo>
                  <a:pt x="7251" y="13505"/>
                </a:lnTo>
                <a:lnTo>
                  <a:pt x="7495" y="13626"/>
                </a:lnTo>
                <a:lnTo>
                  <a:pt x="7714" y="13772"/>
                </a:lnTo>
                <a:lnTo>
                  <a:pt x="7908" y="13918"/>
                </a:lnTo>
                <a:lnTo>
                  <a:pt x="8079" y="14088"/>
                </a:lnTo>
                <a:lnTo>
                  <a:pt x="8225" y="14307"/>
                </a:lnTo>
                <a:lnTo>
                  <a:pt x="8322" y="14526"/>
                </a:lnTo>
                <a:lnTo>
                  <a:pt x="8371" y="14794"/>
                </a:lnTo>
                <a:lnTo>
                  <a:pt x="8419" y="14891"/>
                </a:lnTo>
                <a:lnTo>
                  <a:pt x="8468" y="14940"/>
                </a:lnTo>
                <a:lnTo>
                  <a:pt x="8565" y="14964"/>
                </a:lnTo>
                <a:lnTo>
                  <a:pt x="8638" y="14964"/>
                </a:lnTo>
                <a:lnTo>
                  <a:pt x="8736" y="14916"/>
                </a:lnTo>
                <a:lnTo>
                  <a:pt x="8809" y="14843"/>
                </a:lnTo>
                <a:lnTo>
                  <a:pt x="8857" y="14770"/>
                </a:lnTo>
                <a:lnTo>
                  <a:pt x="8857" y="14648"/>
                </a:lnTo>
                <a:lnTo>
                  <a:pt x="8833" y="14599"/>
                </a:lnTo>
                <a:lnTo>
                  <a:pt x="9052" y="14332"/>
                </a:lnTo>
                <a:lnTo>
                  <a:pt x="9247" y="14113"/>
                </a:lnTo>
                <a:lnTo>
                  <a:pt x="9514" y="13943"/>
                </a:lnTo>
                <a:lnTo>
                  <a:pt x="9806" y="13772"/>
                </a:lnTo>
                <a:lnTo>
                  <a:pt x="10220" y="13602"/>
                </a:lnTo>
                <a:lnTo>
                  <a:pt x="10658" y="13456"/>
                </a:lnTo>
                <a:lnTo>
                  <a:pt x="11096" y="13334"/>
                </a:lnTo>
                <a:lnTo>
                  <a:pt x="11534" y="13261"/>
                </a:lnTo>
                <a:lnTo>
                  <a:pt x="12045" y="13188"/>
                </a:lnTo>
                <a:lnTo>
                  <a:pt x="12580" y="13140"/>
                </a:lnTo>
                <a:lnTo>
                  <a:pt x="13626" y="13091"/>
                </a:lnTo>
                <a:lnTo>
                  <a:pt x="13967" y="13091"/>
                </a:lnTo>
                <a:lnTo>
                  <a:pt x="14308" y="13115"/>
                </a:lnTo>
                <a:lnTo>
                  <a:pt x="14648" y="13140"/>
                </a:lnTo>
                <a:lnTo>
                  <a:pt x="14965" y="13188"/>
                </a:lnTo>
                <a:lnTo>
                  <a:pt x="15305" y="13261"/>
                </a:lnTo>
                <a:lnTo>
                  <a:pt x="15622" y="13359"/>
                </a:lnTo>
                <a:lnTo>
                  <a:pt x="15938" y="13480"/>
                </a:lnTo>
                <a:lnTo>
                  <a:pt x="16254" y="13651"/>
                </a:lnTo>
                <a:lnTo>
                  <a:pt x="16303" y="13675"/>
                </a:lnTo>
                <a:lnTo>
                  <a:pt x="16376" y="13675"/>
                </a:lnTo>
                <a:lnTo>
                  <a:pt x="16425" y="13651"/>
                </a:lnTo>
                <a:lnTo>
                  <a:pt x="16473" y="13626"/>
                </a:lnTo>
                <a:lnTo>
                  <a:pt x="16522" y="13578"/>
                </a:lnTo>
                <a:lnTo>
                  <a:pt x="16546" y="13529"/>
                </a:lnTo>
                <a:lnTo>
                  <a:pt x="16571" y="13456"/>
                </a:lnTo>
                <a:lnTo>
                  <a:pt x="16571" y="13407"/>
                </a:lnTo>
                <a:lnTo>
                  <a:pt x="16595" y="13310"/>
                </a:lnTo>
                <a:lnTo>
                  <a:pt x="16595" y="12921"/>
                </a:lnTo>
                <a:lnTo>
                  <a:pt x="16571" y="12531"/>
                </a:lnTo>
                <a:lnTo>
                  <a:pt x="16765" y="12556"/>
                </a:lnTo>
                <a:lnTo>
                  <a:pt x="16911" y="12556"/>
                </a:lnTo>
                <a:lnTo>
                  <a:pt x="17082" y="12531"/>
                </a:lnTo>
                <a:lnTo>
                  <a:pt x="17228" y="12483"/>
                </a:lnTo>
                <a:lnTo>
                  <a:pt x="17301" y="12458"/>
                </a:lnTo>
                <a:lnTo>
                  <a:pt x="17325" y="12410"/>
                </a:lnTo>
                <a:lnTo>
                  <a:pt x="17374" y="12361"/>
                </a:lnTo>
                <a:lnTo>
                  <a:pt x="17374" y="12312"/>
                </a:lnTo>
                <a:lnTo>
                  <a:pt x="17398" y="12264"/>
                </a:lnTo>
                <a:lnTo>
                  <a:pt x="17374" y="12191"/>
                </a:lnTo>
                <a:lnTo>
                  <a:pt x="17349" y="12142"/>
                </a:lnTo>
                <a:lnTo>
                  <a:pt x="17301" y="12118"/>
                </a:lnTo>
                <a:lnTo>
                  <a:pt x="17325" y="11972"/>
                </a:lnTo>
                <a:lnTo>
                  <a:pt x="17349" y="11826"/>
                </a:lnTo>
                <a:lnTo>
                  <a:pt x="17349" y="11558"/>
                </a:lnTo>
                <a:lnTo>
                  <a:pt x="17325" y="10998"/>
                </a:lnTo>
                <a:lnTo>
                  <a:pt x="17301" y="8881"/>
                </a:lnTo>
                <a:lnTo>
                  <a:pt x="17301" y="7178"/>
                </a:lnTo>
                <a:lnTo>
                  <a:pt x="17301" y="6326"/>
                </a:lnTo>
                <a:lnTo>
                  <a:pt x="17349" y="5475"/>
                </a:lnTo>
                <a:lnTo>
                  <a:pt x="17374" y="4380"/>
                </a:lnTo>
                <a:lnTo>
                  <a:pt x="17374" y="3820"/>
                </a:lnTo>
                <a:lnTo>
                  <a:pt x="17374" y="3285"/>
                </a:lnTo>
                <a:lnTo>
                  <a:pt x="17349" y="2920"/>
                </a:lnTo>
                <a:lnTo>
                  <a:pt x="17325" y="2531"/>
                </a:lnTo>
                <a:lnTo>
                  <a:pt x="17301" y="2336"/>
                </a:lnTo>
                <a:lnTo>
                  <a:pt x="17276" y="2141"/>
                </a:lnTo>
                <a:lnTo>
                  <a:pt x="17228" y="1971"/>
                </a:lnTo>
                <a:lnTo>
                  <a:pt x="17130" y="1801"/>
                </a:lnTo>
                <a:lnTo>
                  <a:pt x="17179" y="1728"/>
                </a:lnTo>
                <a:lnTo>
                  <a:pt x="17203" y="1630"/>
                </a:lnTo>
                <a:lnTo>
                  <a:pt x="17203" y="1557"/>
                </a:lnTo>
                <a:lnTo>
                  <a:pt x="17155" y="1460"/>
                </a:lnTo>
                <a:lnTo>
                  <a:pt x="16911" y="1217"/>
                </a:lnTo>
                <a:lnTo>
                  <a:pt x="16644" y="998"/>
                </a:lnTo>
                <a:lnTo>
                  <a:pt x="16352" y="803"/>
                </a:lnTo>
                <a:lnTo>
                  <a:pt x="16035" y="633"/>
                </a:lnTo>
                <a:lnTo>
                  <a:pt x="15719" y="487"/>
                </a:lnTo>
                <a:lnTo>
                  <a:pt x="15378" y="365"/>
                </a:lnTo>
                <a:lnTo>
                  <a:pt x="15038" y="268"/>
                </a:lnTo>
                <a:lnTo>
                  <a:pt x="14697" y="195"/>
                </a:lnTo>
                <a:lnTo>
                  <a:pt x="14356" y="146"/>
                </a:lnTo>
                <a:lnTo>
                  <a:pt x="14016" y="97"/>
                </a:lnTo>
                <a:lnTo>
                  <a:pt x="13626" y="49"/>
                </a:lnTo>
                <a:lnTo>
                  <a:pt x="13261" y="24"/>
                </a:lnTo>
                <a:lnTo>
                  <a:pt x="12896" y="24"/>
                </a:lnTo>
                <a:lnTo>
                  <a:pt x="12531" y="49"/>
                </a:lnTo>
                <a:lnTo>
                  <a:pt x="12166" y="97"/>
                </a:lnTo>
                <a:lnTo>
                  <a:pt x="11826" y="170"/>
                </a:lnTo>
                <a:lnTo>
                  <a:pt x="11583" y="243"/>
                </a:lnTo>
                <a:lnTo>
                  <a:pt x="11339" y="316"/>
                </a:lnTo>
                <a:lnTo>
                  <a:pt x="10877" y="560"/>
                </a:lnTo>
                <a:lnTo>
                  <a:pt x="10415" y="803"/>
                </a:lnTo>
                <a:lnTo>
                  <a:pt x="9977" y="1046"/>
                </a:lnTo>
                <a:lnTo>
                  <a:pt x="9441" y="1338"/>
                </a:lnTo>
                <a:lnTo>
                  <a:pt x="9125" y="1509"/>
                </a:lnTo>
                <a:lnTo>
                  <a:pt x="8857" y="1703"/>
                </a:lnTo>
                <a:lnTo>
                  <a:pt x="8809" y="1679"/>
                </a:lnTo>
                <a:lnTo>
                  <a:pt x="8687" y="1679"/>
                </a:lnTo>
                <a:lnTo>
                  <a:pt x="8638" y="1728"/>
                </a:lnTo>
                <a:lnTo>
                  <a:pt x="8419" y="1460"/>
                </a:lnTo>
                <a:lnTo>
                  <a:pt x="8152" y="1217"/>
                </a:lnTo>
                <a:lnTo>
                  <a:pt x="7884" y="1022"/>
                </a:lnTo>
                <a:lnTo>
                  <a:pt x="7592" y="803"/>
                </a:lnTo>
                <a:lnTo>
                  <a:pt x="7276" y="633"/>
                </a:lnTo>
                <a:lnTo>
                  <a:pt x="6959" y="487"/>
                </a:lnTo>
                <a:lnTo>
                  <a:pt x="6643" y="341"/>
                </a:lnTo>
                <a:lnTo>
                  <a:pt x="6302" y="243"/>
                </a:lnTo>
                <a:lnTo>
                  <a:pt x="5962" y="146"/>
                </a:lnTo>
                <a:lnTo>
                  <a:pt x="5597" y="73"/>
                </a:lnTo>
                <a:lnTo>
                  <a:pt x="5256" y="24"/>
                </a:lnTo>
                <a:lnTo>
                  <a:pt x="4891"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329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22;p25"/>
          <p:cNvSpPr/>
          <p:nvPr/>
        </p:nvSpPr>
        <p:spPr>
          <a:xfrm rot="15002134">
            <a:off x="5534458" y="1151166"/>
            <a:ext cx="567923" cy="599762"/>
          </a:xfrm>
          <a:prstGeom prst="ellipse">
            <a:avLst/>
          </a:pr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2" name="Title 1"/>
          <p:cNvSpPr>
            <a:spLocks noGrp="1"/>
          </p:cNvSpPr>
          <p:nvPr>
            <p:ph type="title"/>
          </p:nvPr>
        </p:nvSpPr>
        <p:spPr/>
        <p:txBody>
          <a:bodyPr/>
          <a:lstStyle/>
          <a:p>
            <a:r>
              <a:rPr lang="en-US" sz="3200" b="1" dirty="0" smtClean="0">
                <a:solidFill>
                  <a:schemeClr val="accent1"/>
                </a:solidFill>
              </a:rPr>
              <a:t>Training Topics</a:t>
            </a:r>
            <a:endParaRPr lang="en-US" sz="3200" b="1" dirty="0">
              <a:solidFill>
                <a:schemeClr val="accent1"/>
              </a:solidFill>
            </a:endParaRPr>
          </a:p>
        </p:txBody>
      </p:sp>
      <p:sp>
        <p:nvSpPr>
          <p:cNvPr id="3" name="Text Placeholder 2"/>
          <p:cNvSpPr>
            <a:spLocks noGrp="1"/>
          </p:cNvSpPr>
          <p:nvPr>
            <p:ph type="body" idx="1"/>
          </p:nvPr>
        </p:nvSpPr>
        <p:spPr>
          <a:xfrm>
            <a:off x="182880" y="1383394"/>
            <a:ext cx="4333461" cy="1223698"/>
          </a:xfrm>
        </p:spPr>
        <p:txBody>
          <a:bodyPr/>
          <a:lstStyle/>
          <a:p>
            <a:pPr marL="88900" indent="0">
              <a:buNone/>
            </a:pPr>
            <a:r>
              <a:rPr lang="en-US" sz="2000" b="1" dirty="0">
                <a:solidFill>
                  <a:schemeClr val="tx1"/>
                </a:solidFill>
                <a:latin typeface="Shadows Into Light Two" panose="020B0604020202020204" charset="0"/>
              </a:rPr>
              <a:t>Definitions: </a:t>
            </a:r>
            <a:r>
              <a:rPr lang="en-US" sz="2000" b="1" dirty="0" smtClean="0">
                <a:solidFill>
                  <a:schemeClr val="tx1"/>
                </a:solidFill>
                <a:latin typeface="Shadows Into Light Two" panose="020B0604020202020204" charset="0"/>
              </a:rPr>
              <a:t>Civil </a:t>
            </a:r>
            <a:r>
              <a:rPr lang="en-US" sz="2000" b="1" dirty="0">
                <a:solidFill>
                  <a:schemeClr val="tx1"/>
                </a:solidFill>
                <a:latin typeface="Shadows Into Light Two" panose="020B0604020202020204" charset="0"/>
              </a:rPr>
              <a:t>Rights and </a:t>
            </a:r>
            <a:r>
              <a:rPr lang="en-US" sz="2000" b="1" dirty="0" smtClean="0">
                <a:solidFill>
                  <a:schemeClr val="tx1"/>
                </a:solidFill>
                <a:latin typeface="Shadows Into Light Two" panose="020B0604020202020204" charset="0"/>
              </a:rPr>
              <a:t>Discrimination</a:t>
            </a:r>
          </a:p>
          <a:p>
            <a:pPr indent="-457200"/>
            <a:r>
              <a:rPr lang="en-US" sz="1800" dirty="0" smtClean="0">
                <a:solidFill>
                  <a:schemeClr val="tx1"/>
                </a:solidFill>
              </a:rPr>
              <a:t>Protected </a:t>
            </a:r>
            <a:r>
              <a:rPr lang="en-US" sz="1800" dirty="0">
                <a:solidFill>
                  <a:schemeClr val="tx1"/>
                </a:solidFill>
              </a:rPr>
              <a:t>Classes</a:t>
            </a:r>
          </a:p>
          <a:p>
            <a:pPr indent="-457200"/>
            <a:r>
              <a:rPr lang="en-US" sz="1800" dirty="0">
                <a:solidFill>
                  <a:schemeClr val="tx1"/>
                </a:solidFill>
              </a:rPr>
              <a:t>The 4 D’s</a:t>
            </a:r>
          </a:p>
          <a:p>
            <a:pPr marL="88900" indent="0">
              <a:buNone/>
            </a:pPr>
            <a:endParaRPr lang="en-US" dirty="0">
              <a:solidFill>
                <a:schemeClr val="tx1"/>
              </a:solidFill>
            </a:endParaRPr>
          </a:p>
        </p:txBody>
      </p:sp>
      <p:sp>
        <p:nvSpPr>
          <p:cNvPr id="6" name="Text Placeholder 5"/>
          <p:cNvSpPr>
            <a:spLocks noGrp="1"/>
          </p:cNvSpPr>
          <p:nvPr>
            <p:ph type="body" idx="2"/>
          </p:nvPr>
        </p:nvSpPr>
        <p:spPr>
          <a:xfrm>
            <a:off x="160020" y="2607092"/>
            <a:ext cx="4542183" cy="2004684"/>
          </a:xfrm>
        </p:spPr>
        <p:txBody>
          <a:bodyPr/>
          <a:lstStyle/>
          <a:p>
            <a:pPr marL="88900" indent="0">
              <a:buNone/>
            </a:pPr>
            <a:r>
              <a:rPr lang="en-US" sz="2000" b="1" dirty="0">
                <a:solidFill>
                  <a:schemeClr val="tx1"/>
                </a:solidFill>
                <a:latin typeface="Shadows Into Light Two" panose="020B0604020202020204" charset="0"/>
              </a:rPr>
              <a:t>Components of Civil Rights Compliance</a:t>
            </a:r>
          </a:p>
          <a:p>
            <a:pPr marL="0" lvl="0" indent="0">
              <a:buNone/>
            </a:pPr>
            <a:endParaRPr lang="en-US" sz="800" dirty="0" smtClean="0">
              <a:solidFill>
                <a:schemeClr val="tx1"/>
              </a:solidFill>
            </a:endParaRPr>
          </a:p>
          <a:p>
            <a:pPr lvl="0" indent="-457200"/>
            <a:r>
              <a:rPr lang="en-US" sz="1800" dirty="0" smtClean="0">
                <a:solidFill>
                  <a:schemeClr val="tx1"/>
                </a:solidFill>
              </a:rPr>
              <a:t>Public </a:t>
            </a:r>
            <a:r>
              <a:rPr lang="en-US" sz="1800" dirty="0">
                <a:solidFill>
                  <a:schemeClr val="tx1"/>
                </a:solidFill>
              </a:rPr>
              <a:t>Notification</a:t>
            </a:r>
          </a:p>
          <a:p>
            <a:pPr indent="-457200"/>
            <a:r>
              <a:rPr lang="en-US" sz="1800" dirty="0">
                <a:solidFill>
                  <a:schemeClr val="tx1"/>
                </a:solidFill>
              </a:rPr>
              <a:t>Outreach and Education</a:t>
            </a:r>
          </a:p>
          <a:p>
            <a:pPr indent="-457200"/>
            <a:r>
              <a:rPr lang="en-US" sz="1800" dirty="0">
                <a:solidFill>
                  <a:schemeClr val="tx1"/>
                </a:solidFill>
              </a:rPr>
              <a:t>Reasonable Accommodations</a:t>
            </a:r>
          </a:p>
          <a:p>
            <a:pPr lvl="0" indent="-457200"/>
            <a:r>
              <a:rPr lang="en-US" sz="1800" dirty="0">
                <a:solidFill>
                  <a:schemeClr val="tx1"/>
                </a:solidFill>
              </a:rPr>
              <a:t>Customer Service  </a:t>
            </a: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7" name="Google Shape;589;p39"/>
          <p:cNvSpPr/>
          <p:nvPr/>
        </p:nvSpPr>
        <p:spPr>
          <a:xfrm>
            <a:off x="5360466" y="1276139"/>
            <a:ext cx="457954" cy="34981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Text Placeholder 5"/>
          <p:cNvSpPr txBox="1">
            <a:spLocks/>
          </p:cNvSpPr>
          <p:nvPr/>
        </p:nvSpPr>
        <p:spPr>
          <a:xfrm>
            <a:off x="3862176" y="2607092"/>
            <a:ext cx="3752191" cy="154853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68300" algn="l" rtl="0">
              <a:lnSpc>
                <a:spcPct val="100000"/>
              </a:lnSpc>
              <a:spcBef>
                <a:spcPts val="600"/>
              </a:spcBef>
              <a:spcAft>
                <a:spcPts val="0"/>
              </a:spcAft>
              <a:buClr>
                <a:srgbClr val="FFA105"/>
              </a:buClr>
              <a:buSzPts val="2200"/>
              <a:buFont typeface="Chivo Light"/>
              <a:buChar char="༝"/>
              <a:defRPr sz="2200" b="0" i="0" u="none" strike="noStrike" cap="none">
                <a:solidFill>
                  <a:srgbClr val="65677F"/>
                </a:solidFill>
                <a:latin typeface="Chivo Light"/>
                <a:ea typeface="Chivo Light"/>
                <a:cs typeface="Chivo Light"/>
                <a:sym typeface="Chivo Light"/>
              </a:defRPr>
            </a:lvl1pPr>
            <a:lvl2pPr marL="914400" marR="0" lvl="1"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2pPr>
            <a:lvl3pPr marL="1371600" marR="0" lvl="2"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3pPr>
            <a:lvl4pPr marL="1828800" marR="0" lvl="3"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4pPr>
            <a:lvl5pPr marL="2286000" marR="0" lvl="4"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5pPr>
            <a:lvl6pPr marL="2743200" marR="0" lvl="5"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6pPr>
            <a:lvl7pPr marL="3200400" marR="0" lvl="6"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7pPr>
            <a:lvl8pPr marL="3657600" marR="0" lvl="7"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8pPr>
            <a:lvl9pPr marL="4114800" marR="0" lvl="8" indent="-368300" algn="l" rtl="0">
              <a:lnSpc>
                <a:spcPct val="100000"/>
              </a:lnSpc>
              <a:spcBef>
                <a:spcPts val="0"/>
              </a:spcBef>
              <a:spcAft>
                <a:spcPts val="0"/>
              </a:spcAft>
              <a:buClr>
                <a:srgbClr val="CDCFE5"/>
              </a:buClr>
              <a:buSzPts val="2200"/>
              <a:buFont typeface="Chivo Light"/>
              <a:buChar char="■"/>
              <a:defRPr sz="2200" b="0" i="0" u="none" strike="noStrike" cap="none">
                <a:solidFill>
                  <a:srgbClr val="65677F"/>
                </a:solidFill>
                <a:latin typeface="Chivo Light"/>
                <a:ea typeface="Chivo Light"/>
                <a:cs typeface="Chivo Light"/>
                <a:sym typeface="Chivo Light"/>
              </a:defRPr>
            </a:lvl9pPr>
          </a:lstStyle>
          <a:p>
            <a:pPr indent="-457200"/>
            <a:endParaRPr lang="en-US" sz="1200" dirty="0" smtClean="0">
              <a:solidFill>
                <a:schemeClr val="tx1"/>
              </a:solidFill>
            </a:endParaRPr>
          </a:p>
          <a:p>
            <a:pPr indent="-457200"/>
            <a:endParaRPr lang="en-US" sz="1200" dirty="0">
              <a:solidFill>
                <a:schemeClr val="tx1"/>
              </a:solidFill>
            </a:endParaRPr>
          </a:p>
          <a:p>
            <a:pPr indent="-457200"/>
            <a:r>
              <a:rPr lang="en-US" sz="1800" dirty="0" smtClean="0">
                <a:solidFill>
                  <a:schemeClr val="tx1"/>
                </a:solidFill>
              </a:rPr>
              <a:t>Conflict Resolution </a:t>
            </a:r>
          </a:p>
          <a:p>
            <a:pPr indent="-457200"/>
            <a:r>
              <a:rPr lang="en-US" sz="1800" dirty="0" smtClean="0">
                <a:solidFill>
                  <a:schemeClr val="tx1"/>
                </a:solidFill>
              </a:rPr>
              <a:t>Complaint Procedures</a:t>
            </a:r>
          </a:p>
          <a:p>
            <a:pPr indent="-457200"/>
            <a:r>
              <a:rPr lang="en-US" sz="1800" dirty="0" smtClean="0">
                <a:solidFill>
                  <a:schemeClr val="tx1"/>
                </a:solidFill>
              </a:rPr>
              <a:t>Racial and Ethic Data Collection</a:t>
            </a:r>
          </a:p>
          <a:p>
            <a:pPr indent="-457200"/>
            <a:r>
              <a:rPr lang="en-US" sz="1800" dirty="0" smtClean="0">
                <a:solidFill>
                  <a:schemeClr val="tx1"/>
                </a:solidFill>
              </a:rPr>
              <a:t>Technical Assistance &amp; Training</a:t>
            </a:r>
          </a:p>
          <a:p>
            <a:endParaRPr lang="en-US" sz="1800" dirty="0">
              <a:solidFill>
                <a:schemeClr val="tx1"/>
              </a:solidFill>
            </a:endParaRPr>
          </a:p>
        </p:txBody>
      </p:sp>
    </p:spTree>
    <p:extLst>
      <p:ext uri="{BB962C8B-B14F-4D97-AF65-F5344CB8AC3E}">
        <p14:creationId xmlns:p14="http://schemas.microsoft.com/office/powerpoint/2010/main" val="2173233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32" y="-15076"/>
            <a:ext cx="5984700" cy="857400"/>
          </a:xfrm>
        </p:spPr>
        <p:txBody>
          <a:bodyPr/>
          <a:lstStyle/>
          <a:p>
            <a:r>
              <a:rPr lang="en-US" b="1" dirty="0" smtClean="0">
                <a:solidFill>
                  <a:schemeClr val="accent1"/>
                </a:solidFill>
              </a:rPr>
              <a:t>Outreach and Education</a:t>
            </a:r>
            <a:endParaRPr lang="en-US" b="1" dirty="0">
              <a:solidFill>
                <a:schemeClr val="accent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graphicFrame>
        <p:nvGraphicFramePr>
          <p:cNvPr id="5" name="Diagram 4"/>
          <p:cNvGraphicFramePr/>
          <p:nvPr>
            <p:extLst>
              <p:ext uri="{D42A27DB-BD31-4B8C-83A1-F6EECF244321}">
                <p14:modId xmlns:p14="http://schemas.microsoft.com/office/powerpoint/2010/main" val="1930291872"/>
              </p:ext>
            </p:extLst>
          </p:nvPr>
        </p:nvGraphicFramePr>
        <p:xfrm>
          <a:off x="311285" y="692727"/>
          <a:ext cx="6588279" cy="445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1009728" y="2808700"/>
            <a:ext cx="472739" cy="425099"/>
          </a:xfrm>
          <a:prstGeom prst="rect">
            <a:avLst/>
          </a:prstGeom>
        </p:spPr>
      </p:pic>
      <p:pic>
        <p:nvPicPr>
          <p:cNvPr id="6" name="Picture 5"/>
          <p:cNvPicPr>
            <a:picLocks noChangeAspect="1"/>
          </p:cNvPicPr>
          <p:nvPr/>
        </p:nvPicPr>
        <p:blipFill>
          <a:blip r:embed="rId9"/>
          <a:stretch>
            <a:fillRect/>
          </a:stretch>
        </p:blipFill>
        <p:spPr>
          <a:xfrm>
            <a:off x="822037" y="1929623"/>
            <a:ext cx="539931" cy="547756"/>
          </a:xfrm>
          <a:prstGeom prst="rect">
            <a:avLst/>
          </a:prstGeom>
        </p:spPr>
      </p:pic>
      <p:pic>
        <p:nvPicPr>
          <p:cNvPr id="7" name="Picture 6"/>
          <p:cNvPicPr>
            <a:picLocks noChangeAspect="1"/>
          </p:cNvPicPr>
          <p:nvPr/>
        </p:nvPicPr>
        <p:blipFill>
          <a:blip r:embed="rId10"/>
          <a:stretch>
            <a:fillRect/>
          </a:stretch>
        </p:blipFill>
        <p:spPr>
          <a:xfrm>
            <a:off x="511857" y="1180103"/>
            <a:ext cx="379573" cy="411741"/>
          </a:xfrm>
          <a:prstGeom prst="rect">
            <a:avLst/>
          </a:prstGeom>
        </p:spPr>
      </p:pic>
      <p:pic>
        <p:nvPicPr>
          <p:cNvPr id="8" name="Picture 7"/>
          <p:cNvPicPr>
            <a:picLocks noChangeAspect="1"/>
          </p:cNvPicPr>
          <p:nvPr/>
        </p:nvPicPr>
        <p:blipFill>
          <a:blip r:embed="rId11"/>
          <a:stretch>
            <a:fillRect/>
          </a:stretch>
        </p:blipFill>
        <p:spPr>
          <a:xfrm>
            <a:off x="925357" y="3546238"/>
            <a:ext cx="309359" cy="483948"/>
          </a:xfrm>
          <a:prstGeom prst="rect">
            <a:avLst/>
          </a:prstGeom>
        </p:spPr>
      </p:pic>
      <p:pic>
        <p:nvPicPr>
          <p:cNvPr id="9" name="Picture 8"/>
          <p:cNvPicPr>
            <a:picLocks noChangeAspect="1"/>
          </p:cNvPicPr>
          <p:nvPr/>
        </p:nvPicPr>
        <p:blipFill>
          <a:blip r:embed="rId12"/>
          <a:stretch>
            <a:fillRect/>
          </a:stretch>
        </p:blipFill>
        <p:spPr>
          <a:xfrm rot="1521986">
            <a:off x="379203" y="4451621"/>
            <a:ext cx="585653" cy="341280"/>
          </a:xfrm>
          <a:prstGeom prst="rect">
            <a:avLst/>
          </a:prstGeom>
        </p:spPr>
      </p:pic>
    </p:spTree>
    <p:extLst>
      <p:ext uri="{BB962C8B-B14F-4D97-AF65-F5344CB8AC3E}">
        <p14:creationId xmlns:p14="http://schemas.microsoft.com/office/powerpoint/2010/main" val="2369280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493643" y="2463934"/>
            <a:ext cx="5009321"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Reasonable   Accomodations</a:t>
            </a:r>
            <a:endParaRPr dirty="0">
              <a:solidFill>
                <a:schemeClr val="tx1"/>
              </a:solidFill>
            </a:endParaRPr>
          </a:p>
        </p:txBody>
      </p:sp>
      <p:sp>
        <p:nvSpPr>
          <p:cNvPr id="3" name="Google Shape;641;p40"/>
          <p:cNvSpPr/>
          <p:nvPr/>
        </p:nvSpPr>
        <p:spPr>
          <a:xfrm>
            <a:off x="3275704" y="2478792"/>
            <a:ext cx="444958" cy="453594"/>
          </a:xfrm>
          <a:custGeom>
            <a:avLst/>
            <a:gdLst/>
            <a:ahLst/>
            <a:cxnLst/>
            <a:rect l="l" t="t" r="r" b="b"/>
            <a:pathLst>
              <a:path w="17301" h="17228" extrusionOk="0">
                <a:moveTo>
                  <a:pt x="9295" y="4842"/>
                </a:moveTo>
                <a:lnTo>
                  <a:pt x="9514" y="4891"/>
                </a:lnTo>
                <a:lnTo>
                  <a:pt x="9758" y="4964"/>
                </a:lnTo>
                <a:lnTo>
                  <a:pt x="9539" y="5256"/>
                </a:lnTo>
                <a:lnTo>
                  <a:pt x="9368" y="5548"/>
                </a:lnTo>
                <a:lnTo>
                  <a:pt x="9198" y="5499"/>
                </a:lnTo>
                <a:lnTo>
                  <a:pt x="9174" y="5426"/>
                </a:lnTo>
                <a:lnTo>
                  <a:pt x="9271" y="4940"/>
                </a:lnTo>
                <a:lnTo>
                  <a:pt x="9295" y="4842"/>
                </a:lnTo>
                <a:close/>
                <a:moveTo>
                  <a:pt x="8784" y="4769"/>
                </a:moveTo>
                <a:lnTo>
                  <a:pt x="8882" y="4794"/>
                </a:lnTo>
                <a:lnTo>
                  <a:pt x="8857" y="4891"/>
                </a:lnTo>
                <a:lnTo>
                  <a:pt x="8784" y="5159"/>
                </a:lnTo>
                <a:lnTo>
                  <a:pt x="8736" y="5426"/>
                </a:lnTo>
                <a:lnTo>
                  <a:pt x="8468" y="5426"/>
                </a:lnTo>
                <a:lnTo>
                  <a:pt x="8468" y="5329"/>
                </a:lnTo>
                <a:lnTo>
                  <a:pt x="8419" y="5134"/>
                </a:lnTo>
                <a:lnTo>
                  <a:pt x="8346" y="4964"/>
                </a:lnTo>
                <a:lnTo>
                  <a:pt x="8322" y="4915"/>
                </a:lnTo>
                <a:lnTo>
                  <a:pt x="8249" y="4915"/>
                </a:lnTo>
                <a:lnTo>
                  <a:pt x="8225" y="4940"/>
                </a:lnTo>
                <a:lnTo>
                  <a:pt x="8200" y="4988"/>
                </a:lnTo>
                <a:lnTo>
                  <a:pt x="8200" y="5183"/>
                </a:lnTo>
                <a:lnTo>
                  <a:pt x="8176" y="5378"/>
                </a:lnTo>
                <a:lnTo>
                  <a:pt x="8176" y="5451"/>
                </a:lnTo>
                <a:lnTo>
                  <a:pt x="7957" y="5499"/>
                </a:lnTo>
                <a:lnTo>
                  <a:pt x="7738" y="5597"/>
                </a:lnTo>
                <a:lnTo>
                  <a:pt x="7714" y="5548"/>
                </a:lnTo>
                <a:lnTo>
                  <a:pt x="7641" y="5378"/>
                </a:lnTo>
                <a:lnTo>
                  <a:pt x="7568" y="5207"/>
                </a:lnTo>
                <a:lnTo>
                  <a:pt x="7471" y="5110"/>
                </a:lnTo>
                <a:lnTo>
                  <a:pt x="7373" y="5013"/>
                </a:lnTo>
                <a:lnTo>
                  <a:pt x="7349" y="4988"/>
                </a:lnTo>
                <a:lnTo>
                  <a:pt x="7568" y="4891"/>
                </a:lnTo>
                <a:lnTo>
                  <a:pt x="7641" y="4964"/>
                </a:lnTo>
                <a:lnTo>
                  <a:pt x="7738" y="5013"/>
                </a:lnTo>
                <a:lnTo>
                  <a:pt x="7836" y="5037"/>
                </a:lnTo>
                <a:lnTo>
                  <a:pt x="7933" y="5013"/>
                </a:lnTo>
                <a:lnTo>
                  <a:pt x="8127" y="4915"/>
                </a:lnTo>
                <a:lnTo>
                  <a:pt x="8298" y="4842"/>
                </a:lnTo>
                <a:lnTo>
                  <a:pt x="8492" y="4818"/>
                </a:lnTo>
                <a:lnTo>
                  <a:pt x="8663" y="4794"/>
                </a:lnTo>
                <a:lnTo>
                  <a:pt x="8711" y="4794"/>
                </a:lnTo>
                <a:lnTo>
                  <a:pt x="8784" y="4769"/>
                </a:lnTo>
                <a:close/>
                <a:moveTo>
                  <a:pt x="9879" y="5013"/>
                </a:moveTo>
                <a:lnTo>
                  <a:pt x="10147" y="5159"/>
                </a:lnTo>
                <a:lnTo>
                  <a:pt x="10415" y="5305"/>
                </a:lnTo>
                <a:lnTo>
                  <a:pt x="10196" y="5524"/>
                </a:lnTo>
                <a:lnTo>
                  <a:pt x="9977" y="5743"/>
                </a:lnTo>
                <a:lnTo>
                  <a:pt x="9977" y="5767"/>
                </a:lnTo>
                <a:lnTo>
                  <a:pt x="9928" y="5743"/>
                </a:lnTo>
                <a:lnTo>
                  <a:pt x="9685" y="5645"/>
                </a:lnTo>
                <a:lnTo>
                  <a:pt x="9879" y="5013"/>
                </a:lnTo>
                <a:close/>
                <a:moveTo>
                  <a:pt x="7300" y="5013"/>
                </a:moveTo>
                <a:lnTo>
                  <a:pt x="7300" y="5037"/>
                </a:lnTo>
                <a:lnTo>
                  <a:pt x="7325" y="5183"/>
                </a:lnTo>
                <a:lnTo>
                  <a:pt x="7325" y="5305"/>
                </a:lnTo>
                <a:lnTo>
                  <a:pt x="7373" y="5499"/>
                </a:lnTo>
                <a:lnTo>
                  <a:pt x="7446" y="5670"/>
                </a:lnTo>
                <a:lnTo>
                  <a:pt x="7446" y="5718"/>
                </a:lnTo>
                <a:lnTo>
                  <a:pt x="7203" y="5791"/>
                </a:lnTo>
                <a:lnTo>
                  <a:pt x="7081" y="5524"/>
                </a:lnTo>
                <a:lnTo>
                  <a:pt x="6935" y="5232"/>
                </a:lnTo>
                <a:lnTo>
                  <a:pt x="7106" y="5134"/>
                </a:lnTo>
                <a:lnTo>
                  <a:pt x="7300" y="5013"/>
                </a:lnTo>
                <a:close/>
                <a:moveTo>
                  <a:pt x="10707" y="5475"/>
                </a:moveTo>
                <a:lnTo>
                  <a:pt x="11193" y="5816"/>
                </a:lnTo>
                <a:lnTo>
                  <a:pt x="10999" y="5913"/>
                </a:lnTo>
                <a:lnTo>
                  <a:pt x="10780" y="6010"/>
                </a:lnTo>
                <a:lnTo>
                  <a:pt x="10585" y="6108"/>
                </a:lnTo>
                <a:lnTo>
                  <a:pt x="10390" y="5986"/>
                </a:lnTo>
                <a:lnTo>
                  <a:pt x="10171" y="5864"/>
                </a:lnTo>
                <a:lnTo>
                  <a:pt x="10512" y="5621"/>
                </a:lnTo>
                <a:lnTo>
                  <a:pt x="10707" y="5475"/>
                </a:lnTo>
                <a:close/>
                <a:moveTo>
                  <a:pt x="6692" y="5426"/>
                </a:moveTo>
                <a:lnTo>
                  <a:pt x="6716" y="5572"/>
                </a:lnTo>
                <a:lnTo>
                  <a:pt x="6741" y="5718"/>
                </a:lnTo>
                <a:lnTo>
                  <a:pt x="6838" y="5986"/>
                </a:lnTo>
                <a:lnTo>
                  <a:pt x="6643" y="6156"/>
                </a:lnTo>
                <a:lnTo>
                  <a:pt x="6522" y="5986"/>
                </a:lnTo>
                <a:lnTo>
                  <a:pt x="6351" y="5743"/>
                </a:lnTo>
                <a:lnTo>
                  <a:pt x="6522" y="5572"/>
                </a:lnTo>
                <a:lnTo>
                  <a:pt x="6692" y="5426"/>
                </a:lnTo>
                <a:close/>
                <a:moveTo>
                  <a:pt x="11461" y="6059"/>
                </a:moveTo>
                <a:lnTo>
                  <a:pt x="11607" y="6181"/>
                </a:lnTo>
                <a:lnTo>
                  <a:pt x="11510" y="6181"/>
                </a:lnTo>
                <a:lnTo>
                  <a:pt x="11193" y="6254"/>
                </a:lnTo>
                <a:lnTo>
                  <a:pt x="11047" y="6302"/>
                </a:lnTo>
                <a:lnTo>
                  <a:pt x="10877" y="6375"/>
                </a:lnTo>
                <a:lnTo>
                  <a:pt x="10780" y="6278"/>
                </a:lnTo>
                <a:lnTo>
                  <a:pt x="11096" y="6181"/>
                </a:lnTo>
                <a:lnTo>
                  <a:pt x="11291" y="6132"/>
                </a:lnTo>
                <a:lnTo>
                  <a:pt x="11461" y="6059"/>
                </a:lnTo>
                <a:close/>
                <a:moveTo>
                  <a:pt x="6157" y="5962"/>
                </a:moveTo>
                <a:lnTo>
                  <a:pt x="6230" y="6156"/>
                </a:lnTo>
                <a:lnTo>
                  <a:pt x="6303" y="6302"/>
                </a:lnTo>
                <a:lnTo>
                  <a:pt x="6400" y="6424"/>
                </a:lnTo>
                <a:lnTo>
                  <a:pt x="6181" y="6765"/>
                </a:lnTo>
                <a:lnTo>
                  <a:pt x="6157" y="6716"/>
                </a:lnTo>
                <a:lnTo>
                  <a:pt x="5962" y="6546"/>
                </a:lnTo>
                <a:lnTo>
                  <a:pt x="5840" y="6400"/>
                </a:lnTo>
                <a:lnTo>
                  <a:pt x="5986" y="6181"/>
                </a:lnTo>
                <a:lnTo>
                  <a:pt x="6157" y="5962"/>
                </a:lnTo>
                <a:close/>
                <a:moveTo>
                  <a:pt x="11729" y="6327"/>
                </a:moveTo>
                <a:lnTo>
                  <a:pt x="11923" y="6570"/>
                </a:lnTo>
                <a:lnTo>
                  <a:pt x="12094" y="6862"/>
                </a:lnTo>
                <a:lnTo>
                  <a:pt x="11899" y="6838"/>
                </a:lnTo>
                <a:lnTo>
                  <a:pt x="11704" y="6862"/>
                </a:lnTo>
                <a:lnTo>
                  <a:pt x="11510" y="6886"/>
                </a:lnTo>
                <a:lnTo>
                  <a:pt x="11339" y="6911"/>
                </a:lnTo>
                <a:lnTo>
                  <a:pt x="11145" y="6643"/>
                </a:lnTo>
                <a:lnTo>
                  <a:pt x="11388" y="6594"/>
                </a:lnTo>
                <a:lnTo>
                  <a:pt x="11607" y="6546"/>
                </a:lnTo>
                <a:lnTo>
                  <a:pt x="11680" y="6497"/>
                </a:lnTo>
                <a:lnTo>
                  <a:pt x="11704" y="6448"/>
                </a:lnTo>
                <a:lnTo>
                  <a:pt x="11729" y="6375"/>
                </a:lnTo>
                <a:lnTo>
                  <a:pt x="11729" y="6327"/>
                </a:lnTo>
                <a:close/>
                <a:moveTo>
                  <a:pt x="5646" y="6765"/>
                </a:moveTo>
                <a:lnTo>
                  <a:pt x="5719" y="6838"/>
                </a:lnTo>
                <a:lnTo>
                  <a:pt x="5840" y="7008"/>
                </a:lnTo>
                <a:lnTo>
                  <a:pt x="5913" y="7081"/>
                </a:lnTo>
                <a:lnTo>
                  <a:pt x="6011" y="7130"/>
                </a:lnTo>
                <a:lnTo>
                  <a:pt x="5913" y="7397"/>
                </a:lnTo>
                <a:lnTo>
                  <a:pt x="5670" y="7300"/>
                </a:lnTo>
                <a:lnTo>
                  <a:pt x="5524" y="7276"/>
                </a:lnTo>
                <a:lnTo>
                  <a:pt x="5402" y="7251"/>
                </a:lnTo>
                <a:lnTo>
                  <a:pt x="5524" y="7008"/>
                </a:lnTo>
                <a:lnTo>
                  <a:pt x="5646" y="6765"/>
                </a:lnTo>
                <a:close/>
                <a:moveTo>
                  <a:pt x="12288" y="7276"/>
                </a:moveTo>
                <a:lnTo>
                  <a:pt x="12361" y="7519"/>
                </a:lnTo>
                <a:lnTo>
                  <a:pt x="12410" y="7786"/>
                </a:lnTo>
                <a:lnTo>
                  <a:pt x="12215" y="7689"/>
                </a:lnTo>
                <a:lnTo>
                  <a:pt x="12021" y="7616"/>
                </a:lnTo>
                <a:lnTo>
                  <a:pt x="11802" y="7567"/>
                </a:lnTo>
                <a:lnTo>
                  <a:pt x="11583" y="7543"/>
                </a:lnTo>
                <a:lnTo>
                  <a:pt x="11510" y="7276"/>
                </a:lnTo>
                <a:lnTo>
                  <a:pt x="11680" y="7300"/>
                </a:lnTo>
                <a:lnTo>
                  <a:pt x="11875" y="7300"/>
                </a:lnTo>
                <a:lnTo>
                  <a:pt x="12264" y="7276"/>
                </a:lnTo>
                <a:close/>
                <a:moveTo>
                  <a:pt x="5281" y="7616"/>
                </a:moveTo>
                <a:lnTo>
                  <a:pt x="5548" y="7713"/>
                </a:lnTo>
                <a:lnTo>
                  <a:pt x="5792" y="7811"/>
                </a:lnTo>
                <a:lnTo>
                  <a:pt x="5719" y="8273"/>
                </a:lnTo>
                <a:lnTo>
                  <a:pt x="5256" y="8322"/>
                </a:lnTo>
                <a:lnTo>
                  <a:pt x="5135" y="8322"/>
                </a:lnTo>
                <a:lnTo>
                  <a:pt x="5183" y="7981"/>
                </a:lnTo>
                <a:lnTo>
                  <a:pt x="5281" y="7616"/>
                </a:lnTo>
                <a:close/>
                <a:moveTo>
                  <a:pt x="11656" y="7859"/>
                </a:moveTo>
                <a:lnTo>
                  <a:pt x="11826" y="7932"/>
                </a:lnTo>
                <a:lnTo>
                  <a:pt x="12069" y="8054"/>
                </a:lnTo>
                <a:lnTo>
                  <a:pt x="12191" y="8103"/>
                </a:lnTo>
                <a:lnTo>
                  <a:pt x="12337" y="8151"/>
                </a:lnTo>
                <a:lnTo>
                  <a:pt x="12386" y="8151"/>
                </a:lnTo>
                <a:lnTo>
                  <a:pt x="12459" y="8127"/>
                </a:lnTo>
                <a:lnTo>
                  <a:pt x="12459" y="8516"/>
                </a:lnTo>
                <a:lnTo>
                  <a:pt x="12264" y="8395"/>
                </a:lnTo>
                <a:lnTo>
                  <a:pt x="11972" y="8249"/>
                </a:lnTo>
                <a:lnTo>
                  <a:pt x="11826" y="8200"/>
                </a:lnTo>
                <a:lnTo>
                  <a:pt x="11680" y="8176"/>
                </a:lnTo>
                <a:lnTo>
                  <a:pt x="11656" y="7859"/>
                </a:lnTo>
                <a:close/>
                <a:moveTo>
                  <a:pt x="11680" y="8468"/>
                </a:moveTo>
                <a:lnTo>
                  <a:pt x="11777" y="8589"/>
                </a:lnTo>
                <a:lnTo>
                  <a:pt x="11899" y="8662"/>
                </a:lnTo>
                <a:lnTo>
                  <a:pt x="12191" y="8857"/>
                </a:lnTo>
                <a:lnTo>
                  <a:pt x="12337" y="8954"/>
                </a:lnTo>
                <a:lnTo>
                  <a:pt x="12118" y="8979"/>
                </a:lnTo>
                <a:lnTo>
                  <a:pt x="11875" y="8954"/>
                </a:lnTo>
                <a:lnTo>
                  <a:pt x="11631" y="8954"/>
                </a:lnTo>
                <a:lnTo>
                  <a:pt x="11656" y="8711"/>
                </a:lnTo>
                <a:lnTo>
                  <a:pt x="11680" y="8468"/>
                </a:lnTo>
                <a:close/>
                <a:moveTo>
                  <a:pt x="5694" y="8735"/>
                </a:moveTo>
                <a:lnTo>
                  <a:pt x="5694" y="8954"/>
                </a:lnTo>
                <a:lnTo>
                  <a:pt x="5719" y="9198"/>
                </a:lnTo>
                <a:lnTo>
                  <a:pt x="5427" y="9222"/>
                </a:lnTo>
                <a:lnTo>
                  <a:pt x="5159" y="9271"/>
                </a:lnTo>
                <a:lnTo>
                  <a:pt x="5110" y="9003"/>
                </a:lnTo>
                <a:lnTo>
                  <a:pt x="5110" y="8760"/>
                </a:lnTo>
                <a:lnTo>
                  <a:pt x="5402" y="8760"/>
                </a:lnTo>
                <a:lnTo>
                  <a:pt x="5694" y="8735"/>
                </a:lnTo>
                <a:close/>
                <a:moveTo>
                  <a:pt x="5208" y="9514"/>
                </a:moveTo>
                <a:lnTo>
                  <a:pt x="5792" y="9563"/>
                </a:lnTo>
                <a:lnTo>
                  <a:pt x="5840" y="9757"/>
                </a:lnTo>
                <a:lnTo>
                  <a:pt x="5913" y="9952"/>
                </a:lnTo>
                <a:lnTo>
                  <a:pt x="5354" y="9952"/>
                </a:lnTo>
                <a:lnTo>
                  <a:pt x="5256" y="9733"/>
                </a:lnTo>
                <a:lnTo>
                  <a:pt x="5208" y="9514"/>
                </a:lnTo>
                <a:close/>
                <a:moveTo>
                  <a:pt x="11583" y="9222"/>
                </a:moveTo>
                <a:lnTo>
                  <a:pt x="11680" y="9271"/>
                </a:lnTo>
                <a:lnTo>
                  <a:pt x="11777" y="9319"/>
                </a:lnTo>
                <a:lnTo>
                  <a:pt x="11996" y="9368"/>
                </a:lnTo>
                <a:lnTo>
                  <a:pt x="12167" y="9392"/>
                </a:lnTo>
                <a:lnTo>
                  <a:pt x="12386" y="9392"/>
                </a:lnTo>
                <a:lnTo>
                  <a:pt x="12288" y="9782"/>
                </a:lnTo>
                <a:lnTo>
                  <a:pt x="12167" y="10147"/>
                </a:lnTo>
                <a:lnTo>
                  <a:pt x="12142" y="10098"/>
                </a:lnTo>
                <a:lnTo>
                  <a:pt x="12118" y="10049"/>
                </a:lnTo>
                <a:lnTo>
                  <a:pt x="12021" y="9952"/>
                </a:lnTo>
                <a:lnTo>
                  <a:pt x="11777" y="9830"/>
                </a:lnTo>
                <a:lnTo>
                  <a:pt x="11607" y="9757"/>
                </a:lnTo>
                <a:lnTo>
                  <a:pt x="11437" y="9684"/>
                </a:lnTo>
                <a:lnTo>
                  <a:pt x="11510" y="9465"/>
                </a:lnTo>
                <a:lnTo>
                  <a:pt x="11583" y="9222"/>
                </a:lnTo>
                <a:close/>
                <a:moveTo>
                  <a:pt x="11339" y="9952"/>
                </a:moveTo>
                <a:lnTo>
                  <a:pt x="11461" y="10025"/>
                </a:lnTo>
                <a:lnTo>
                  <a:pt x="11607" y="10122"/>
                </a:lnTo>
                <a:lnTo>
                  <a:pt x="11850" y="10268"/>
                </a:lnTo>
                <a:lnTo>
                  <a:pt x="11972" y="10293"/>
                </a:lnTo>
                <a:lnTo>
                  <a:pt x="12118" y="10293"/>
                </a:lnTo>
                <a:lnTo>
                  <a:pt x="11996" y="10512"/>
                </a:lnTo>
                <a:lnTo>
                  <a:pt x="11875" y="10731"/>
                </a:lnTo>
                <a:lnTo>
                  <a:pt x="11753" y="10609"/>
                </a:lnTo>
                <a:lnTo>
                  <a:pt x="11656" y="10487"/>
                </a:lnTo>
                <a:lnTo>
                  <a:pt x="11510" y="10390"/>
                </a:lnTo>
                <a:lnTo>
                  <a:pt x="11364" y="10317"/>
                </a:lnTo>
                <a:lnTo>
                  <a:pt x="11266" y="10293"/>
                </a:lnTo>
                <a:lnTo>
                  <a:pt x="11169" y="10268"/>
                </a:lnTo>
                <a:lnTo>
                  <a:pt x="11339" y="9952"/>
                </a:lnTo>
                <a:close/>
                <a:moveTo>
                  <a:pt x="6132" y="10341"/>
                </a:moveTo>
                <a:lnTo>
                  <a:pt x="6327" y="10585"/>
                </a:lnTo>
                <a:lnTo>
                  <a:pt x="6059" y="10658"/>
                </a:lnTo>
                <a:lnTo>
                  <a:pt x="5792" y="10755"/>
                </a:lnTo>
                <a:lnTo>
                  <a:pt x="5670" y="10560"/>
                </a:lnTo>
                <a:lnTo>
                  <a:pt x="5548" y="10366"/>
                </a:lnTo>
                <a:lnTo>
                  <a:pt x="5548" y="10366"/>
                </a:lnTo>
                <a:lnTo>
                  <a:pt x="5840" y="10390"/>
                </a:lnTo>
                <a:lnTo>
                  <a:pt x="5986" y="10390"/>
                </a:lnTo>
                <a:lnTo>
                  <a:pt x="6132" y="10341"/>
                </a:lnTo>
                <a:close/>
                <a:moveTo>
                  <a:pt x="8663" y="5986"/>
                </a:moveTo>
                <a:lnTo>
                  <a:pt x="8857" y="6010"/>
                </a:lnTo>
                <a:lnTo>
                  <a:pt x="9076" y="6059"/>
                </a:lnTo>
                <a:lnTo>
                  <a:pt x="9490" y="6181"/>
                </a:lnTo>
                <a:lnTo>
                  <a:pt x="9855" y="6327"/>
                </a:lnTo>
                <a:lnTo>
                  <a:pt x="10123" y="6473"/>
                </a:lnTo>
                <a:lnTo>
                  <a:pt x="10342" y="6643"/>
                </a:lnTo>
                <a:lnTo>
                  <a:pt x="10561" y="6813"/>
                </a:lnTo>
                <a:lnTo>
                  <a:pt x="10731" y="7032"/>
                </a:lnTo>
                <a:lnTo>
                  <a:pt x="10877" y="7251"/>
                </a:lnTo>
                <a:lnTo>
                  <a:pt x="10999" y="7494"/>
                </a:lnTo>
                <a:lnTo>
                  <a:pt x="11096" y="7762"/>
                </a:lnTo>
                <a:lnTo>
                  <a:pt x="11145" y="8054"/>
                </a:lnTo>
                <a:lnTo>
                  <a:pt x="11193" y="8297"/>
                </a:lnTo>
                <a:lnTo>
                  <a:pt x="11193" y="8565"/>
                </a:lnTo>
                <a:lnTo>
                  <a:pt x="11169" y="8833"/>
                </a:lnTo>
                <a:lnTo>
                  <a:pt x="11120" y="9076"/>
                </a:lnTo>
                <a:lnTo>
                  <a:pt x="11072" y="9319"/>
                </a:lnTo>
                <a:lnTo>
                  <a:pt x="10974" y="9538"/>
                </a:lnTo>
                <a:lnTo>
                  <a:pt x="10853" y="9757"/>
                </a:lnTo>
                <a:lnTo>
                  <a:pt x="10731" y="9976"/>
                </a:lnTo>
                <a:lnTo>
                  <a:pt x="10561" y="10171"/>
                </a:lnTo>
                <a:lnTo>
                  <a:pt x="10390" y="10341"/>
                </a:lnTo>
                <a:lnTo>
                  <a:pt x="10220" y="10512"/>
                </a:lnTo>
                <a:lnTo>
                  <a:pt x="10001" y="10658"/>
                </a:lnTo>
                <a:lnTo>
                  <a:pt x="9782" y="10779"/>
                </a:lnTo>
                <a:lnTo>
                  <a:pt x="9563" y="10877"/>
                </a:lnTo>
                <a:lnTo>
                  <a:pt x="9320" y="10974"/>
                </a:lnTo>
                <a:lnTo>
                  <a:pt x="9052" y="11023"/>
                </a:lnTo>
                <a:lnTo>
                  <a:pt x="8833" y="11047"/>
                </a:lnTo>
                <a:lnTo>
                  <a:pt x="8590" y="11071"/>
                </a:lnTo>
                <a:lnTo>
                  <a:pt x="8371" y="11047"/>
                </a:lnTo>
                <a:lnTo>
                  <a:pt x="8127" y="10998"/>
                </a:lnTo>
                <a:lnTo>
                  <a:pt x="7908" y="10950"/>
                </a:lnTo>
                <a:lnTo>
                  <a:pt x="7714" y="10877"/>
                </a:lnTo>
                <a:lnTo>
                  <a:pt x="7495" y="10779"/>
                </a:lnTo>
                <a:lnTo>
                  <a:pt x="7300" y="10658"/>
                </a:lnTo>
                <a:lnTo>
                  <a:pt x="7130" y="10536"/>
                </a:lnTo>
                <a:lnTo>
                  <a:pt x="6960" y="10390"/>
                </a:lnTo>
                <a:lnTo>
                  <a:pt x="6814" y="10220"/>
                </a:lnTo>
                <a:lnTo>
                  <a:pt x="6668" y="10049"/>
                </a:lnTo>
                <a:lnTo>
                  <a:pt x="6546" y="9855"/>
                </a:lnTo>
                <a:lnTo>
                  <a:pt x="6449" y="9660"/>
                </a:lnTo>
                <a:lnTo>
                  <a:pt x="6351" y="9441"/>
                </a:lnTo>
                <a:lnTo>
                  <a:pt x="6303" y="9222"/>
                </a:lnTo>
                <a:lnTo>
                  <a:pt x="6254" y="8979"/>
                </a:lnTo>
                <a:lnTo>
                  <a:pt x="6230" y="8735"/>
                </a:lnTo>
                <a:lnTo>
                  <a:pt x="6254" y="8468"/>
                </a:lnTo>
                <a:lnTo>
                  <a:pt x="6254" y="8224"/>
                </a:lnTo>
                <a:lnTo>
                  <a:pt x="6303" y="7981"/>
                </a:lnTo>
                <a:lnTo>
                  <a:pt x="6376" y="7738"/>
                </a:lnTo>
                <a:lnTo>
                  <a:pt x="6449" y="7519"/>
                </a:lnTo>
                <a:lnTo>
                  <a:pt x="6546" y="7300"/>
                </a:lnTo>
                <a:lnTo>
                  <a:pt x="6668" y="7057"/>
                </a:lnTo>
                <a:lnTo>
                  <a:pt x="6814" y="6838"/>
                </a:lnTo>
                <a:lnTo>
                  <a:pt x="6984" y="6667"/>
                </a:lnTo>
                <a:lnTo>
                  <a:pt x="7154" y="6521"/>
                </a:lnTo>
                <a:lnTo>
                  <a:pt x="7373" y="6400"/>
                </a:lnTo>
                <a:lnTo>
                  <a:pt x="7592" y="6302"/>
                </a:lnTo>
                <a:lnTo>
                  <a:pt x="7811" y="6205"/>
                </a:lnTo>
                <a:lnTo>
                  <a:pt x="8079" y="6156"/>
                </a:lnTo>
                <a:lnTo>
                  <a:pt x="8127" y="6132"/>
                </a:lnTo>
                <a:lnTo>
                  <a:pt x="8176" y="6108"/>
                </a:lnTo>
                <a:lnTo>
                  <a:pt x="8225" y="6059"/>
                </a:lnTo>
                <a:lnTo>
                  <a:pt x="8249" y="6010"/>
                </a:lnTo>
                <a:lnTo>
                  <a:pt x="8444" y="5986"/>
                </a:lnTo>
                <a:close/>
                <a:moveTo>
                  <a:pt x="6643" y="10877"/>
                </a:moveTo>
                <a:lnTo>
                  <a:pt x="6814" y="11023"/>
                </a:lnTo>
                <a:lnTo>
                  <a:pt x="7008" y="11144"/>
                </a:lnTo>
                <a:lnTo>
                  <a:pt x="6765" y="11315"/>
                </a:lnTo>
                <a:lnTo>
                  <a:pt x="6522" y="11461"/>
                </a:lnTo>
                <a:lnTo>
                  <a:pt x="6497" y="11485"/>
                </a:lnTo>
                <a:lnTo>
                  <a:pt x="6303" y="11290"/>
                </a:lnTo>
                <a:lnTo>
                  <a:pt x="6108" y="11120"/>
                </a:lnTo>
                <a:lnTo>
                  <a:pt x="6327" y="10998"/>
                </a:lnTo>
                <a:lnTo>
                  <a:pt x="6643" y="10877"/>
                </a:lnTo>
                <a:close/>
                <a:moveTo>
                  <a:pt x="11047" y="10414"/>
                </a:moveTo>
                <a:lnTo>
                  <a:pt x="11169" y="10560"/>
                </a:lnTo>
                <a:lnTo>
                  <a:pt x="11388" y="10755"/>
                </a:lnTo>
                <a:lnTo>
                  <a:pt x="11607" y="10974"/>
                </a:lnTo>
                <a:lnTo>
                  <a:pt x="11656" y="11071"/>
                </a:lnTo>
                <a:lnTo>
                  <a:pt x="11461" y="11315"/>
                </a:lnTo>
                <a:lnTo>
                  <a:pt x="11242" y="11534"/>
                </a:lnTo>
                <a:lnTo>
                  <a:pt x="10999" y="11728"/>
                </a:lnTo>
                <a:lnTo>
                  <a:pt x="10731" y="11899"/>
                </a:lnTo>
                <a:lnTo>
                  <a:pt x="10707" y="11801"/>
                </a:lnTo>
                <a:lnTo>
                  <a:pt x="10682" y="11680"/>
                </a:lnTo>
                <a:lnTo>
                  <a:pt x="10585" y="11485"/>
                </a:lnTo>
                <a:lnTo>
                  <a:pt x="10463" y="11315"/>
                </a:lnTo>
                <a:lnTo>
                  <a:pt x="10317" y="11144"/>
                </a:lnTo>
                <a:lnTo>
                  <a:pt x="10634" y="10901"/>
                </a:lnTo>
                <a:lnTo>
                  <a:pt x="10707" y="11217"/>
                </a:lnTo>
                <a:lnTo>
                  <a:pt x="10731" y="11485"/>
                </a:lnTo>
                <a:lnTo>
                  <a:pt x="10780" y="11607"/>
                </a:lnTo>
                <a:lnTo>
                  <a:pt x="10828" y="11704"/>
                </a:lnTo>
                <a:lnTo>
                  <a:pt x="10853" y="11753"/>
                </a:lnTo>
                <a:lnTo>
                  <a:pt x="10926" y="11753"/>
                </a:lnTo>
                <a:lnTo>
                  <a:pt x="10950" y="11704"/>
                </a:lnTo>
                <a:lnTo>
                  <a:pt x="10999" y="11607"/>
                </a:lnTo>
                <a:lnTo>
                  <a:pt x="10974" y="11485"/>
                </a:lnTo>
                <a:lnTo>
                  <a:pt x="10926" y="11242"/>
                </a:lnTo>
                <a:lnTo>
                  <a:pt x="10828" y="11023"/>
                </a:lnTo>
                <a:lnTo>
                  <a:pt x="10731" y="10828"/>
                </a:lnTo>
                <a:lnTo>
                  <a:pt x="10901" y="10633"/>
                </a:lnTo>
                <a:lnTo>
                  <a:pt x="11047" y="10414"/>
                </a:lnTo>
                <a:close/>
                <a:moveTo>
                  <a:pt x="7252" y="11290"/>
                </a:moveTo>
                <a:lnTo>
                  <a:pt x="7446" y="11363"/>
                </a:lnTo>
                <a:lnTo>
                  <a:pt x="7641" y="11461"/>
                </a:lnTo>
                <a:lnTo>
                  <a:pt x="7568" y="11534"/>
                </a:lnTo>
                <a:lnTo>
                  <a:pt x="7422" y="11753"/>
                </a:lnTo>
                <a:lnTo>
                  <a:pt x="7276" y="11947"/>
                </a:lnTo>
                <a:lnTo>
                  <a:pt x="7033" y="11826"/>
                </a:lnTo>
                <a:lnTo>
                  <a:pt x="6789" y="11680"/>
                </a:lnTo>
                <a:lnTo>
                  <a:pt x="6911" y="11607"/>
                </a:lnTo>
                <a:lnTo>
                  <a:pt x="7033" y="11509"/>
                </a:lnTo>
                <a:lnTo>
                  <a:pt x="7252" y="11290"/>
                </a:lnTo>
                <a:close/>
                <a:moveTo>
                  <a:pt x="7908" y="11534"/>
                </a:moveTo>
                <a:lnTo>
                  <a:pt x="8200" y="11582"/>
                </a:lnTo>
                <a:lnTo>
                  <a:pt x="8127" y="11923"/>
                </a:lnTo>
                <a:lnTo>
                  <a:pt x="8127" y="12093"/>
                </a:lnTo>
                <a:lnTo>
                  <a:pt x="8127" y="12264"/>
                </a:lnTo>
                <a:lnTo>
                  <a:pt x="7884" y="12191"/>
                </a:lnTo>
                <a:lnTo>
                  <a:pt x="7641" y="12118"/>
                </a:lnTo>
                <a:lnTo>
                  <a:pt x="7738" y="11947"/>
                </a:lnTo>
                <a:lnTo>
                  <a:pt x="7811" y="11753"/>
                </a:lnTo>
                <a:lnTo>
                  <a:pt x="7908" y="11534"/>
                </a:lnTo>
                <a:close/>
                <a:moveTo>
                  <a:pt x="10123" y="11266"/>
                </a:moveTo>
                <a:lnTo>
                  <a:pt x="10244" y="11631"/>
                </a:lnTo>
                <a:lnTo>
                  <a:pt x="10317" y="11850"/>
                </a:lnTo>
                <a:lnTo>
                  <a:pt x="10342" y="11972"/>
                </a:lnTo>
                <a:lnTo>
                  <a:pt x="10390" y="12069"/>
                </a:lnTo>
                <a:lnTo>
                  <a:pt x="10147" y="12191"/>
                </a:lnTo>
                <a:lnTo>
                  <a:pt x="9879" y="12264"/>
                </a:lnTo>
                <a:lnTo>
                  <a:pt x="9904" y="12093"/>
                </a:lnTo>
                <a:lnTo>
                  <a:pt x="9928" y="11923"/>
                </a:lnTo>
                <a:lnTo>
                  <a:pt x="9928" y="11655"/>
                </a:lnTo>
                <a:lnTo>
                  <a:pt x="9904" y="11388"/>
                </a:lnTo>
                <a:lnTo>
                  <a:pt x="10123" y="11266"/>
                </a:lnTo>
                <a:close/>
                <a:moveTo>
                  <a:pt x="8833" y="11631"/>
                </a:moveTo>
                <a:lnTo>
                  <a:pt x="8760" y="11850"/>
                </a:lnTo>
                <a:lnTo>
                  <a:pt x="8736" y="12045"/>
                </a:lnTo>
                <a:lnTo>
                  <a:pt x="8687" y="12337"/>
                </a:lnTo>
                <a:lnTo>
                  <a:pt x="8517" y="12337"/>
                </a:lnTo>
                <a:lnTo>
                  <a:pt x="8541" y="11972"/>
                </a:lnTo>
                <a:lnTo>
                  <a:pt x="8541" y="11801"/>
                </a:lnTo>
                <a:lnTo>
                  <a:pt x="8541" y="11631"/>
                </a:lnTo>
                <a:close/>
                <a:moveTo>
                  <a:pt x="9660" y="11485"/>
                </a:moveTo>
                <a:lnTo>
                  <a:pt x="9612" y="11801"/>
                </a:lnTo>
                <a:lnTo>
                  <a:pt x="9563" y="12069"/>
                </a:lnTo>
                <a:lnTo>
                  <a:pt x="9539" y="12191"/>
                </a:lnTo>
                <a:lnTo>
                  <a:pt x="9563" y="12312"/>
                </a:lnTo>
                <a:lnTo>
                  <a:pt x="9174" y="12361"/>
                </a:lnTo>
                <a:lnTo>
                  <a:pt x="9149" y="12361"/>
                </a:lnTo>
                <a:lnTo>
                  <a:pt x="9149" y="12166"/>
                </a:lnTo>
                <a:lnTo>
                  <a:pt x="9174" y="11874"/>
                </a:lnTo>
                <a:lnTo>
                  <a:pt x="9174" y="11582"/>
                </a:lnTo>
                <a:lnTo>
                  <a:pt x="9222" y="11582"/>
                </a:lnTo>
                <a:lnTo>
                  <a:pt x="9441" y="11534"/>
                </a:lnTo>
                <a:lnTo>
                  <a:pt x="9660" y="11485"/>
                </a:lnTo>
                <a:close/>
                <a:moveTo>
                  <a:pt x="8517" y="4258"/>
                </a:moveTo>
                <a:lnTo>
                  <a:pt x="8225" y="4307"/>
                </a:lnTo>
                <a:lnTo>
                  <a:pt x="7957" y="4404"/>
                </a:lnTo>
                <a:lnTo>
                  <a:pt x="7690" y="4429"/>
                </a:lnTo>
                <a:lnTo>
                  <a:pt x="7422" y="4502"/>
                </a:lnTo>
                <a:lnTo>
                  <a:pt x="7154" y="4623"/>
                </a:lnTo>
                <a:lnTo>
                  <a:pt x="6911" y="4745"/>
                </a:lnTo>
                <a:lnTo>
                  <a:pt x="6668" y="4915"/>
                </a:lnTo>
                <a:lnTo>
                  <a:pt x="6424" y="5110"/>
                </a:lnTo>
                <a:lnTo>
                  <a:pt x="6205" y="5329"/>
                </a:lnTo>
                <a:lnTo>
                  <a:pt x="6011" y="5548"/>
                </a:lnTo>
                <a:lnTo>
                  <a:pt x="5792" y="5791"/>
                </a:lnTo>
                <a:lnTo>
                  <a:pt x="5621" y="6035"/>
                </a:lnTo>
                <a:lnTo>
                  <a:pt x="5281" y="6546"/>
                </a:lnTo>
                <a:lnTo>
                  <a:pt x="5013" y="7057"/>
                </a:lnTo>
                <a:lnTo>
                  <a:pt x="4818" y="7543"/>
                </a:lnTo>
                <a:lnTo>
                  <a:pt x="4697" y="7932"/>
                </a:lnTo>
                <a:lnTo>
                  <a:pt x="4648" y="8297"/>
                </a:lnTo>
                <a:lnTo>
                  <a:pt x="4624" y="8662"/>
                </a:lnTo>
                <a:lnTo>
                  <a:pt x="4624" y="9027"/>
                </a:lnTo>
                <a:lnTo>
                  <a:pt x="4672" y="9392"/>
                </a:lnTo>
                <a:lnTo>
                  <a:pt x="4745" y="9757"/>
                </a:lnTo>
                <a:lnTo>
                  <a:pt x="4867" y="10098"/>
                </a:lnTo>
                <a:lnTo>
                  <a:pt x="5013" y="10414"/>
                </a:lnTo>
                <a:lnTo>
                  <a:pt x="5183" y="10731"/>
                </a:lnTo>
                <a:lnTo>
                  <a:pt x="5402" y="11047"/>
                </a:lnTo>
                <a:lnTo>
                  <a:pt x="5621" y="11315"/>
                </a:lnTo>
                <a:lnTo>
                  <a:pt x="5889" y="11582"/>
                </a:lnTo>
                <a:lnTo>
                  <a:pt x="6157" y="11826"/>
                </a:lnTo>
                <a:lnTo>
                  <a:pt x="6449" y="12069"/>
                </a:lnTo>
                <a:lnTo>
                  <a:pt x="6765" y="12264"/>
                </a:lnTo>
                <a:lnTo>
                  <a:pt x="7106" y="12434"/>
                </a:lnTo>
                <a:lnTo>
                  <a:pt x="7446" y="12580"/>
                </a:lnTo>
                <a:lnTo>
                  <a:pt x="7787" y="12677"/>
                </a:lnTo>
                <a:lnTo>
                  <a:pt x="8127" y="12775"/>
                </a:lnTo>
                <a:lnTo>
                  <a:pt x="8492" y="12823"/>
                </a:lnTo>
                <a:lnTo>
                  <a:pt x="8833" y="12848"/>
                </a:lnTo>
                <a:lnTo>
                  <a:pt x="9174" y="12872"/>
                </a:lnTo>
                <a:lnTo>
                  <a:pt x="9539" y="12823"/>
                </a:lnTo>
                <a:lnTo>
                  <a:pt x="9879" y="12775"/>
                </a:lnTo>
                <a:lnTo>
                  <a:pt x="10196" y="12702"/>
                </a:lnTo>
                <a:lnTo>
                  <a:pt x="10536" y="12580"/>
                </a:lnTo>
                <a:lnTo>
                  <a:pt x="10828" y="12434"/>
                </a:lnTo>
                <a:lnTo>
                  <a:pt x="11145" y="12264"/>
                </a:lnTo>
                <a:lnTo>
                  <a:pt x="11412" y="12045"/>
                </a:lnTo>
                <a:lnTo>
                  <a:pt x="11680" y="11826"/>
                </a:lnTo>
                <a:lnTo>
                  <a:pt x="11923" y="11558"/>
                </a:lnTo>
                <a:lnTo>
                  <a:pt x="12167" y="11266"/>
                </a:lnTo>
                <a:lnTo>
                  <a:pt x="12337" y="10974"/>
                </a:lnTo>
                <a:lnTo>
                  <a:pt x="12507" y="10658"/>
                </a:lnTo>
                <a:lnTo>
                  <a:pt x="12653" y="10317"/>
                </a:lnTo>
                <a:lnTo>
                  <a:pt x="12775" y="9976"/>
                </a:lnTo>
                <a:lnTo>
                  <a:pt x="12872" y="9611"/>
                </a:lnTo>
                <a:lnTo>
                  <a:pt x="12921" y="9246"/>
                </a:lnTo>
                <a:lnTo>
                  <a:pt x="12970" y="8881"/>
                </a:lnTo>
                <a:lnTo>
                  <a:pt x="12994" y="8516"/>
                </a:lnTo>
                <a:lnTo>
                  <a:pt x="12970" y="8151"/>
                </a:lnTo>
                <a:lnTo>
                  <a:pt x="12945" y="7786"/>
                </a:lnTo>
                <a:lnTo>
                  <a:pt x="12872" y="7446"/>
                </a:lnTo>
                <a:lnTo>
                  <a:pt x="12751" y="7105"/>
                </a:lnTo>
                <a:lnTo>
                  <a:pt x="12629" y="6765"/>
                </a:lnTo>
                <a:lnTo>
                  <a:pt x="12459" y="6448"/>
                </a:lnTo>
                <a:lnTo>
                  <a:pt x="12264" y="6156"/>
                </a:lnTo>
                <a:lnTo>
                  <a:pt x="12045" y="5864"/>
                </a:lnTo>
                <a:lnTo>
                  <a:pt x="11656" y="5499"/>
                </a:lnTo>
                <a:lnTo>
                  <a:pt x="11193" y="5134"/>
                </a:lnTo>
                <a:lnTo>
                  <a:pt x="10950" y="4964"/>
                </a:lnTo>
                <a:lnTo>
                  <a:pt x="10707" y="4818"/>
                </a:lnTo>
                <a:lnTo>
                  <a:pt x="10439" y="4672"/>
                </a:lnTo>
                <a:lnTo>
                  <a:pt x="10171" y="4550"/>
                </a:lnTo>
                <a:lnTo>
                  <a:pt x="9904" y="4453"/>
                </a:lnTo>
                <a:lnTo>
                  <a:pt x="9636" y="4356"/>
                </a:lnTo>
                <a:lnTo>
                  <a:pt x="9344" y="4307"/>
                </a:lnTo>
                <a:lnTo>
                  <a:pt x="9076" y="4258"/>
                </a:lnTo>
                <a:close/>
                <a:moveTo>
                  <a:pt x="7519" y="487"/>
                </a:moveTo>
                <a:lnTo>
                  <a:pt x="7787" y="511"/>
                </a:lnTo>
                <a:lnTo>
                  <a:pt x="8590" y="511"/>
                </a:lnTo>
                <a:lnTo>
                  <a:pt x="9271" y="560"/>
                </a:lnTo>
                <a:lnTo>
                  <a:pt x="9612" y="584"/>
                </a:lnTo>
                <a:lnTo>
                  <a:pt x="9952" y="584"/>
                </a:lnTo>
                <a:lnTo>
                  <a:pt x="9928" y="779"/>
                </a:lnTo>
                <a:lnTo>
                  <a:pt x="9952" y="949"/>
                </a:lnTo>
                <a:lnTo>
                  <a:pt x="9636" y="852"/>
                </a:lnTo>
                <a:lnTo>
                  <a:pt x="9466" y="827"/>
                </a:lnTo>
                <a:lnTo>
                  <a:pt x="9295" y="803"/>
                </a:lnTo>
                <a:lnTo>
                  <a:pt x="9149" y="803"/>
                </a:lnTo>
                <a:lnTo>
                  <a:pt x="9003" y="852"/>
                </a:lnTo>
                <a:lnTo>
                  <a:pt x="8857" y="900"/>
                </a:lnTo>
                <a:lnTo>
                  <a:pt x="8736" y="998"/>
                </a:lnTo>
                <a:lnTo>
                  <a:pt x="8711" y="1046"/>
                </a:lnTo>
                <a:lnTo>
                  <a:pt x="8711" y="1095"/>
                </a:lnTo>
                <a:lnTo>
                  <a:pt x="8760" y="1119"/>
                </a:lnTo>
                <a:lnTo>
                  <a:pt x="8784" y="1144"/>
                </a:lnTo>
                <a:lnTo>
                  <a:pt x="9125" y="1144"/>
                </a:lnTo>
                <a:lnTo>
                  <a:pt x="9417" y="1168"/>
                </a:lnTo>
                <a:lnTo>
                  <a:pt x="9709" y="1241"/>
                </a:lnTo>
                <a:lnTo>
                  <a:pt x="10001" y="1363"/>
                </a:lnTo>
                <a:lnTo>
                  <a:pt x="10025" y="1533"/>
                </a:lnTo>
                <a:lnTo>
                  <a:pt x="10025" y="1533"/>
                </a:lnTo>
                <a:lnTo>
                  <a:pt x="9782" y="1509"/>
                </a:lnTo>
                <a:lnTo>
                  <a:pt x="9076" y="1484"/>
                </a:lnTo>
                <a:lnTo>
                  <a:pt x="8833" y="1436"/>
                </a:lnTo>
                <a:lnTo>
                  <a:pt x="8711" y="1460"/>
                </a:lnTo>
                <a:lnTo>
                  <a:pt x="8590" y="1509"/>
                </a:lnTo>
                <a:lnTo>
                  <a:pt x="8541" y="1557"/>
                </a:lnTo>
                <a:lnTo>
                  <a:pt x="8541" y="1606"/>
                </a:lnTo>
                <a:lnTo>
                  <a:pt x="8614" y="1703"/>
                </a:lnTo>
                <a:lnTo>
                  <a:pt x="8687" y="1801"/>
                </a:lnTo>
                <a:lnTo>
                  <a:pt x="8809" y="1849"/>
                </a:lnTo>
                <a:lnTo>
                  <a:pt x="8930" y="1898"/>
                </a:lnTo>
                <a:lnTo>
                  <a:pt x="9174" y="1922"/>
                </a:lnTo>
                <a:lnTo>
                  <a:pt x="9417" y="1947"/>
                </a:lnTo>
                <a:lnTo>
                  <a:pt x="9733" y="1995"/>
                </a:lnTo>
                <a:lnTo>
                  <a:pt x="10098" y="2044"/>
                </a:lnTo>
                <a:lnTo>
                  <a:pt x="10147" y="2409"/>
                </a:lnTo>
                <a:lnTo>
                  <a:pt x="9952" y="2360"/>
                </a:lnTo>
                <a:lnTo>
                  <a:pt x="9782" y="2312"/>
                </a:lnTo>
                <a:lnTo>
                  <a:pt x="9417" y="2263"/>
                </a:lnTo>
                <a:lnTo>
                  <a:pt x="9149" y="2214"/>
                </a:lnTo>
                <a:lnTo>
                  <a:pt x="8882" y="2214"/>
                </a:lnTo>
                <a:lnTo>
                  <a:pt x="8833" y="2239"/>
                </a:lnTo>
                <a:lnTo>
                  <a:pt x="8809" y="2263"/>
                </a:lnTo>
                <a:lnTo>
                  <a:pt x="8809" y="2312"/>
                </a:lnTo>
                <a:lnTo>
                  <a:pt x="8809" y="2336"/>
                </a:lnTo>
                <a:lnTo>
                  <a:pt x="8882" y="2458"/>
                </a:lnTo>
                <a:lnTo>
                  <a:pt x="8979" y="2555"/>
                </a:lnTo>
                <a:lnTo>
                  <a:pt x="9101" y="2628"/>
                </a:lnTo>
                <a:lnTo>
                  <a:pt x="9247" y="2652"/>
                </a:lnTo>
                <a:lnTo>
                  <a:pt x="9636" y="2750"/>
                </a:lnTo>
                <a:lnTo>
                  <a:pt x="10025" y="2798"/>
                </a:lnTo>
                <a:lnTo>
                  <a:pt x="10171" y="2798"/>
                </a:lnTo>
                <a:lnTo>
                  <a:pt x="10220" y="2750"/>
                </a:lnTo>
                <a:lnTo>
                  <a:pt x="10244" y="2725"/>
                </a:lnTo>
                <a:lnTo>
                  <a:pt x="10317" y="2871"/>
                </a:lnTo>
                <a:lnTo>
                  <a:pt x="10366" y="2944"/>
                </a:lnTo>
                <a:lnTo>
                  <a:pt x="10439" y="2993"/>
                </a:lnTo>
                <a:lnTo>
                  <a:pt x="10585" y="2993"/>
                </a:lnTo>
                <a:lnTo>
                  <a:pt x="10877" y="3066"/>
                </a:lnTo>
                <a:lnTo>
                  <a:pt x="11145" y="3188"/>
                </a:lnTo>
                <a:lnTo>
                  <a:pt x="11388" y="3334"/>
                </a:lnTo>
                <a:lnTo>
                  <a:pt x="11631" y="3504"/>
                </a:lnTo>
                <a:lnTo>
                  <a:pt x="11704" y="3528"/>
                </a:lnTo>
                <a:lnTo>
                  <a:pt x="11753" y="3553"/>
                </a:lnTo>
                <a:lnTo>
                  <a:pt x="11875" y="3553"/>
                </a:lnTo>
                <a:lnTo>
                  <a:pt x="11972" y="3480"/>
                </a:lnTo>
                <a:lnTo>
                  <a:pt x="12021" y="3382"/>
                </a:lnTo>
                <a:lnTo>
                  <a:pt x="12167" y="3309"/>
                </a:lnTo>
                <a:lnTo>
                  <a:pt x="12288" y="3212"/>
                </a:lnTo>
                <a:lnTo>
                  <a:pt x="12532" y="3017"/>
                </a:lnTo>
                <a:lnTo>
                  <a:pt x="13043" y="2652"/>
                </a:lnTo>
                <a:lnTo>
                  <a:pt x="13335" y="2458"/>
                </a:lnTo>
                <a:lnTo>
                  <a:pt x="13602" y="2336"/>
                </a:lnTo>
                <a:lnTo>
                  <a:pt x="13675" y="2287"/>
                </a:lnTo>
                <a:lnTo>
                  <a:pt x="13724" y="2239"/>
                </a:lnTo>
                <a:lnTo>
                  <a:pt x="13846" y="2312"/>
                </a:lnTo>
                <a:lnTo>
                  <a:pt x="14162" y="2555"/>
                </a:lnTo>
                <a:lnTo>
                  <a:pt x="14454" y="2823"/>
                </a:lnTo>
                <a:lnTo>
                  <a:pt x="14722" y="3090"/>
                </a:lnTo>
                <a:lnTo>
                  <a:pt x="14989" y="3358"/>
                </a:lnTo>
                <a:lnTo>
                  <a:pt x="15087" y="3504"/>
                </a:lnTo>
                <a:lnTo>
                  <a:pt x="15208" y="3626"/>
                </a:lnTo>
                <a:lnTo>
                  <a:pt x="14989" y="3869"/>
                </a:lnTo>
                <a:lnTo>
                  <a:pt x="14892" y="3747"/>
                </a:lnTo>
                <a:lnTo>
                  <a:pt x="14746" y="3626"/>
                </a:lnTo>
                <a:lnTo>
                  <a:pt x="14478" y="3431"/>
                </a:lnTo>
                <a:lnTo>
                  <a:pt x="14381" y="3334"/>
                </a:lnTo>
                <a:lnTo>
                  <a:pt x="14235" y="3261"/>
                </a:lnTo>
                <a:lnTo>
                  <a:pt x="14113" y="3212"/>
                </a:lnTo>
                <a:lnTo>
                  <a:pt x="13919" y="3212"/>
                </a:lnTo>
                <a:lnTo>
                  <a:pt x="13894" y="3261"/>
                </a:lnTo>
                <a:lnTo>
                  <a:pt x="13870" y="3309"/>
                </a:lnTo>
                <a:lnTo>
                  <a:pt x="13894" y="3358"/>
                </a:lnTo>
                <a:lnTo>
                  <a:pt x="13967" y="3455"/>
                </a:lnTo>
                <a:lnTo>
                  <a:pt x="14040" y="3553"/>
                </a:lnTo>
                <a:lnTo>
                  <a:pt x="14259" y="3723"/>
                </a:lnTo>
                <a:lnTo>
                  <a:pt x="14503" y="3966"/>
                </a:lnTo>
                <a:lnTo>
                  <a:pt x="14624" y="4064"/>
                </a:lnTo>
                <a:lnTo>
                  <a:pt x="14770" y="4161"/>
                </a:lnTo>
                <a:lnTo>
                  <a:pt x="14600" y="4429"/>
                </a:lnTo>
                <a:lnTo>
                  <a:pt x="14454" y="4283"/>
                </a:lnTo>
                <a:lnTo>
                  <a:pt x="14332" y="4137"/>
                </a:lnTo>
                <a:lnTo>
                  <a:pt x="14235" y="4015"/>
                </a:lnTo>
                <a:lnTo>
                  <a:pt x="14138" y="3893"/>
                </a:lnTo>
                <a:lnTo>
                  <a:pt x="14016" y="3820"/>
                </a:lnTo>
                <a:lnTo>
                  <a:pt x="13894" y="3747"/>
                </a:lnTo>
                <a:lnTo>
                  <a:pt x="13846" y="3747"/>
                </a:lnTo>
                <a:lnTo>
                  <a:pt x="13821" y="3772"/>
                </a:lnTo>
                <a:lnTo>
                  <a:pt x="13797" y="3820"/>
                </a:lnTo>
                <a:lnTo>
                  <a:pt x="13797" y="3845"/>
                </a:lnTo>
                <a:lnTo>
                  <a:pt x="13821" y="3991"/>
                </a:lnTo>
                <a:lnTo>
                  <a:pt x="13894" y="4137"/>
                </a:lnTo>
                <a:lnTo>
                  <a:pt x="14040" y="4429"/>
                </a:lnTo>
                <a:lnTo>
                  <a:pt x="14186" y="4623"/>
                </a:lnTo>
                <a:lnTo>
                  <a:pt x="14332" y="4794"/>
                </a:lnTo>
                <a:lnTo>
                  <a:pt x="14235" y="4964"/>
                </a:lnTo>
                <a:lnTo>
                  <a:pt x="14089" y="5159"/>
                </a:lnTo>
                <a:lnTo>
                  <a:pt x="13967" y="4964"/>
                </a:lnTo>
                <a:lnTo>
                  <a:pt x="13821" y="4769"/>
                </a:lnTo>
                <a:lnTo>
                  <a:pt x="13675" y="4599"/>
                </a:lnTo>
                <a:lnTo>
                  <a:pt x="13554" y="4380"/>
                </a:lnTo>
                <a:lnTo>
                  <a:pt x="13505" y="4331"/>
                </a:lnTo>
                <a:lnTo>
                  <a:pt x="13432" y="4307"/>
                </a:lnTo>
                <a:lnTo>
                  <a:pt x="13359" y="4307"/>
                </a:lnTo>
                <a:lnTo>
                  <a:pt x="13335" y="4356"/>
                </a:lnTo>
                <a:lnTo>
                  <a:pt x="13310" y="4380"/>
                </a:lnTo>
                <a:lnTo>
                  <a:pt x="13310" y="4526"/>
                </a:lnTo>
                <a:lnTo>
                  <a:pt x="13335" y="4648"/>
                </a:lnTo>
                <a:lnTo>
                  <a:pt x="13383" y="4769"/>
                </a:lnTo>
                <a:lnTo>
                  <a:pt x="13456" y="4891"/>
                </a:lnTo>
                <a:lnTo>
                  <a:pt x="13846" y="5548"/>
                </a:lnTo>
                <a:lnTo>
                  <a:pt x="13919" y="5597"/>
                </a:lnTo>
                <a:lnTo>
                  <a:pt x="13992" y="5621"/>
                </a:lnTo>
                <a:lnTo>
                  <a:pt x="14016" y="5645"/>
                </a:lnTo>
                <a:lnTo>
                  <a:pt x="14065" y="5670"/>
                </a:lnTo>
                <a:lnTo>
                  <a:pt x="14186" y="5986"/>
                </a:lnTo>
                <a:lnTo>
                  <a:pt x="14259" y="6302"/>
                </a:lnTo>
                <a:lnTo>
                  <a:pt x="14284" y="6497"/>
                </a:lnTo>
                <a:lnTo>
                  <a:pt x="14284" y="6692"/>
                </a:lnTo>
                <a:lnTo>
                  <a:pt x="14308" y="6886"/>
                </a:lnTo>
                <a:lnTo>
                  <a:pt x="14332" y="7081"/>
                </a:lnTo>
                <a:lnTo>
                  <a:pt x="14381" y="7154"/>
                </a:lnTo>
                <a:lnTo>
                  <a:pt x="14454" y="7203"/>
                </a:lnTo>
                <a:lnTo>
                  <a:pt x="14527" y="7227"/>
                </a:lnTo>
                <a:lnTo>
                  <a:pt x="14624" y="7227"/>
                </a:lnTo>
                <a:lnTo>
                  <a:pt x="14722" y="7276"/>
                </a:lnTo>
                <a:lnTo>
                  <a:pt x="14843" y="7300"/>
                </a:lnTo>
                <a:lnTo>
                  <a:pt x="15111" y="7348"/>
                </a:lnTo>
                <a:lnTo>
                  <a:pt x="15598" y="7373"/>
                </a:lnTo>
                <a:lnTo>
                  <a:pt x="15962" y="7446"/>
                </a:lnTo>
                <a:lnTo>
                  <a:pt x="16352" y="7519"/>
                </a:lnTo>
                <a:lnTo>
                  <a:pt x="16571" y="7592"/>
                </a:lnTo>
                <a:lnTo>
                  <a:pt x="16692" y="7640"/>
                </a:lnTo>
                <a:lnTo>
                  <a:pt x="16814" y="7640"/>
                </a:lnTo>
                <a:lnTo>
                  <a:pt x="16765" y="7957"/>
                </a:lnTo>
                <a:lnTo>
                  <a:pt x="16765" y="8249"/>
                </a:lnTo>
                <a:lnTo>
                  <a:pt x="16765" y="8857"/>
                </a:lnTo>
                <a:lnTo>
                  <a:pt x="16765" y="9344"/>
                </a:lnTo>
                <a:lnTo>
                  <a:pt x="16765" y="9587"/>
                </a:lnTo>
                <a:lnTo>
                  <a:pt x="16790" y="9855"/>
                </a:lnTo>
                <a:lnTo>
                  <a:pt x="16522" y="9855"/>
                </a:lnTo>
                <a:lnTo>
                  <a:pt x="16571" y="9757"/>
                </a:lnTo>
                <a:lnTo>
                  <a:pt x="16546" y="9636"/>
                </a:lnTo>
                <a:lnTo>
                  <a:pt x="16522" y="9417"/>
                </a:lnTo>
                <a:lnTo>
                  <a:pt x="16473" y="9125"/>
                </a:lnTo>
                <a:lnTo>
                  <a:pt x="16449" y="9003"/>
                </a:lnTo>
                <a:lnTo>
                  <a:pt x="16400" y="8857"/>
                </a:lnTo>
                <a:lnTo>
                  <a:pt x="16376" y="8833"/>
                </a:lnTo>
                <a:lnTo>
                  <a:pt x="16327" y="8808"/>
                </a:lnTo>
                <a:lnTo>
                  <a:pt x="16279" y="8833"/>
                </a:lnTo>
                <a:lnTo>
                  <a:pt x="16254" y="8857"/>
                </a:lnTo>
                <a:lnTo>
                  <a:pt x="16206" y="9003"/>
                </a:lnTo>
                <a:lnTo>
                  <a:pt x="16181" y="9125"/>
                </a:lnTo>
                <a:lnTo>
                  <a:pt x="16133" y="9417"/>
                </a:lnTo>
                <a:lnTo>
                  <a:pt x="16133" y="9660"/>
                </a:lnTo>
                <a:lnTo>
                  <a:pt x="16157" y="9782"/>
                </a:lnTo>
                <a:lnTo>
                  <a:pt x="16206" y="9903"/>
                </a:lnTo>
                <a:lnTo>
                  <a:pt x="15768" y="9928"/>
                </a:lnTo>
                <a:lnTo>
                  <a:pt x="15671" y="9928"/>
                </a:lnTo>
                <a:lnTo>
                  <a:pt x="15719" y="9806"/>
                </a:lnTo>
                <a:lnTo>
                  <a:pt x="15768" y="9538"/>
                </a:lnTo>
                <a:lnTo>
                  <a:pt x="15841" y="9246"/>
                </a:lnTo>
                <a:lnTo>
                  <a:pt x="15865" y="8954"/>
                </a:lnTo>
                <a:lnTo>
                  <a:pt x="15841" y="8906"/>
                </a:lnTo>
                <a:lnTo>
                  <a:pt x="15817" y="8881"/>
                </a:lnTo>
                <a:lnTo>
                  <a:pt x="15744" y="8808"/>
                </a:lnTo>
                <a:lnTo>
                  <a:pt x="15671" y="8808"/>
                </a:lnTo>
                <a:lnTo>
                  <a:pt x="15622" y="8857"/>
                </a:lnTo>
                <a:lnTo>
                  <a:pt x="15573" y="8930"/>
                </a:lnTo>
                <a:lnTo>
                  <a:pt x="15427" y="9441"/>
                </a:lnTo>
                <a:lnTo>
                  <a:pt x="15330" y="9709"/>
                </a:lnTo>
                <a:lnTo>
                  <a:pt x="15330" y="9830"/>
                </a:lnTo>
                <a:lnTo>
                  <a:pt x="15330" y="9903"/>
                </a:lnTo>
                <a:lnTo>
                  <a:pt x="15354" y="9928"/>
                </a:lnTo>
                <a:lnTo>
                  <a:pt x="15135" y="9952"/>
                </a:lnTo>
                <a:lnTo>
                  <a:pt x="14916" y="9976"/>
                </a:lnTo>
                <a:lnTo>
                  <a:pt x="14965" y="9636"/>
                </a:lnTo>
                <a:lnTo>
                  <a:pt x="14989" y="9344"/>
                </a:lnTo>
                <a:lnTo>
                  <a:pt x="14989" y="9173"/>
                </a:lnTo>
                <a:lnTo>
                  <a:pt x="14941" y="9027"/>
                </a:lnTo>
                <a:lnTo>
                  <a:pt x="14916" y="8979"/>
                </a:lnTo>
                <a:lnTo>
                  <a:pt x="14868" y="8954"/>
                </a:lnTo>
                <a:lnTo>
                  <a:pt x="14819" y="8954"/>
                </a:lnTo>
                <a:lnTo>
                  <a:pt x="14770" y="8979"/>
                </a:lnTo>
                <a:lnTo>
                  <a:pt x="14697" y="9100"/>
                </a:lnTo>
                <a:lnTo>
                  <a:pt x="14649" y="9198"/>
                </a:lnTo>
                <a:lnTo>
                  <a:pt x="14600" y="9465"/>
                </a:lnTo>
                <a:lnTo>
                  <a:pt x="14405" y="10171"/>
                </a:lnTo>
                <a:lnTo>
                  <a:pt x="14405" y="10244"/>
                </a:lnTo>
                <a:lnTo>
                  <a:pt x="14430" y="10317"/>
                </a:lnTo>
                <a:lnTo>
                  <a:pt x="14284" y="10585"/>
                </a:lnTo>
                <a:lnTo>
                  <a:pt x="14162" y="10877"/>
                </a:lnTo>
                <a:lnTo>
                  <a:pt x="14065" y="11047"/>
                </a:lnTo>
                <a:lnTo>
                  <a:pt x="13943" y="11193"/>
                </a:lnTo>
                <a:lnTo>
                  <a:pt x="13724" y="11461"/>
                </a:lnTo>
                <a:lnTo>
                  <a:pt x="13675" y="11558"/>
                </a:lnTo>
                <a:lnTo>
                  <a:pt x="13675" y="11631"/>
                </a:lnTo>
                <a:lnTo>
                  <a:pt x="13675" y="11704"/>
                </a:lnTo>
                <a:lnTo>
                  <a:pt x="13724" y="11753"/>
                </a:lnTo>
                <a:lnTo>
                  <a:pt x="13773" y="11801"/>
                </a:lnTo>
                <a:lnTo>
                  <a:pt x="13846" y="11826"/>
                </a:lnTo>
                <a:lnTo>
                  <a:pt x="13919" y="11826"/>
                </a:lnTo>
                <a:lnTo>
                  <a:pt x="13992" y="11777"/>
                </a:lnTo>
                <a:lnTo>
                  <a:pt x="14113" y="11972"/>
                </a:lnTo>
                <a:lnTo>
                  <a:pt x="14259" y="12142"/>
                </a:lnTo>
                <a:lnTo>
                  <a:pt x="14551" y="12507"/>
                </a:lnTo>
                <a:lnTo>
                  <a:pt x="14868" y="12945"/>
                </a:lnTo>
                <a:lnTo>
                  <a:pt x="15135" y="13407"/>
                </a:lnTo>
                <a:lnTo>
                  <a:pt x="14941" y="13651"/>
                </a:lnTo>
                <a:lnTo>
                  <a:pt x="14722" y="13894"/>
                </a:lnTo>
                <a:lnTo>
                  <a:pt x="14284" y="14332"/>
                </a:lnTo>
                <a:lnTo>
                  <a:pt x="13943" y="14673"/>
                </a:lnTo>
                <a:lnTo>
                  <a:pt x="13773" y="14843"/>
                </a:lnTo>
                <a:lnTo>
                  <a:pt x="13627" y="15038"/>
                </a:lnTo>
                <a:lnTo>
                  <a:pt x="13383" y="14867"/>
                </a:lnTo>
                <a:lnTo>
                  <a:pt x="13578" y="14794"/>
                </a:lnTo>
                <a:lnTo>
                  <a:pt x="13748" y="14673"/>
                </a:lnTo>
                <a:lnTo>
                  <a:pt x="14040" y="14478"/>
                </a:lnTo>
                <a:lnTo>
                  <a:pt x="14113" y="14429"/>
                </a:lnTo>
                <a:lnTo>
                  <a:pt x="14138" y="14356"/>
                </a:lnTo>
                <a:lnTo>
                  <a:pt x="14138" y="14283"/>
                </a:lnTo>
                <a:lnTo>
                  <a:pt x="14113" y="14235"/>
                </a:lnTo>
                <a:lnTo>
                  <a:pt x="14065" y="14186"/>
                </a:lnTo>
                <a:lnTo>
                  <a:pt x="14016" y="14162"/>
                </a:lnTo>
                <a:lnTo>
                  <a:pt x="13943" y="14137"/>
                </a:lnTo>
                <a:lnTo>
                  <a:pt x="13870" y="14162"/>
                </a:lnTo>
                <a:lnTo>
                  <a:pt x="13602" y="14308"/>
                </a:lnTo>
                <a:lnTo>
                  <a:pt x="13335" y="14478"/>
                </a:lnTo>
                <a:lnTo>
                  <a:pt x="13043" y="14624"/>
                </a:lnTo>
                <a:lnTo>
                  <a:pt x="12897" y="14527"/>
                </a:lnTo>
                <a:lnTo>
                  <a:pt x="12945" y="14502"/>
                </a:lnTo>
                <a:lnTo>
                  <a:pt x="13213" y="14332"/>
                </a:lnTo>
                <a:lnTo>
                  <a:pt x="13310" y="14210"/>
                </a:lnTo>
                <a:lnTo>
                  <a:pt x="13383" y="14113"/>
                </a:lnTo>
                <a:lnTo>
                  <a:pt x="13408" y="14040"/>
                </a:lnTo>
                <a:lnTo>
                  <a:pt x="13408" y="13967"/>
                </a:lnTo>
                <a:lnTo>
                  <a:pt x="13383" y="13918"/>
                </a:lnTo>
                <a:lnTo>
                  <a:pt x="13359" y="13845"/>
                </a:lnTo>
                <a:lnTo>
                  <a:pt x="13310" y="13821"/>
                </a:lnTo>
                <a:lnTo>
                  <a:pt x="13237" y="13797"/>
                </a:lnTo>
                <a:lnTo>
                  <a:pt x="13189" y="13797"/>
                </a:lnTo>
                <a:lnTo>
                  <a:pt x="13116" y="13821"/>
                </a:lnTo>
                <a:lnTo>
                  <a:pt x="13018" y="13894"/>
                </a:lnTo>
                <a:lnTo>
                  <a:pt x="12921" y="13991"/>
                </a:lnTo>
                <a:lnTo>
                  <a:pt x="12799" y="14089"/>
                </a:lnTo>
                <a:lnTo>
                  <a:pt x="12702" y="14162"/>
                </a:lnTo>
                <a:lnTo>
                  <a:pt x="12556" y="14283"/>
                </a:lnTo>
                <a:lnTo>
                  <a:pt x="12264" y="14040"/>
                </a:lnTo>
                <a:lnTo>
                  <a:pt x="12532" y="13870"/>
                </a:lnTo>
                <a:lnTo>
                  <a:pt x="12653" y="13797"/>
                </a:lnTo>
                <a:lnTo>
                  <a:pt x="12799" y="13699"/>
                </a:lnTo>
                <a:lnTo>
                  <a:pt x="12848" y="13651"/>
                </a:lnTo>
                <a:lnTo>
                  <a:pt x="12897" y="13578"/>
                </a:lnTo>
                <a:lnTo>
                  <a:pt x="12921" y="13505"/>
                </a:lnTo>
                <a:lnTo>
                  <a:pt x="12897" y="13432"/>
                </a:lnTo>
                <a:lnTo>
                  <a:pt x="12872" y="13359"/>
                </a:lnTo>
                <a:lnTo>
                  <a:pt x="12824" y="13334"/>
                </a:lnTo>
                <a:lnTo>
                  <a:pt x="12702" y="13334"/>
                </a:lnTo>
                <a:lnTo>
                  <a:pt x="12556" y="13407"/>
                </a:lnTo>
                <a:lnTo>
                  <a:pt x="12459" y="13480"/>
                </a:lnTo>
                <a:lnTo>
                  <a:pt x="12167" y="13651"/>
                </a:lnTo>
                <a:lnTo>
                  <a:pt x="11899" y="13821"/>
                </a:lnTo>
                <a:lnTo>
                  <a:pt x="11777" y="13797"/>
                </a:lnTo>
                <a:lnTo>
                  <a:pt x="11680" y="13772"/>
                </a:lnTo>
                <a:lnTo>
                  <a:pt x="11607" y="13797"/>
                </a:lnTo>
                <a:lnTo>
                  <a:pt x="11558" y="13845"/>
                </a:lnTo>
                <a:lnTo>
                  <a:pt x="11510" y="13821"/>
                </a:lnTo>
                <a:lnTo>
                  <a:pt x="11437" y="13845"/>
                </a:lnTo>
                <a:lnTo>
                  <a:pt x="11388" y="13845"/>
                </a:lnTo>
                <a:lnTo>
                  <a:pt x="11266" y="13918"/>
                </a:lnTo>
                <a:lnTo>
                  <a:pt x="11120" y="14016"/>
                </a:lnTo>
                <a:lnTo>
                  <a:pt x="10974" y="14064"/>
                </a:lnTo>
                <a:lnTo>
                  <a:pt x="10682" y="14137"/>
                </a:lnTo>
                <a:lnTo>
                  <a:pt x="10536" y="14186"/>
                </a:lnTo>
                <a:lnTo>
                  <a:pt x="10415" y="14283"/>
                </a:lnTo>
                <a:lnTo>
                  <a:pt x="10269" y="14283"/>
                </a:lnTo>
                <a:lnTo>
                  <a:pt x="10220" y="14332"/>
                </a:lnTo>
                <a:lnTo>
                  <a:pt x="10171" y="14405"/>
                </a:lnTo>
                <a:lnTo>
                  <a:pt x="10171" y="14429"/>
                </a:lnTo>
                <a:lnTo>
                  <a:pt x="10123" y="14429"/>
                </a:lnTo>
                <a:lnTo>
                  <a:pt x="10001" y="14478"/>
                </a:lnTo>
                <a:lnTo>
                  <a:pt x="9879" y="14527"/>
                </a:lnTo>
                <a:lnTo>
                  <a:pt x="9636" y="14648"/>
                </a:lnTo>
                <a:lnTo>
                  <a:pt x="9514" y="14697"/>
                </a:lnTo>
                <a:lnTo>
                  <a:pt x="9393" y="14721"/>
                </a:lnTo>
                <a:lnTo>
                  <a:pt x="9271" y="14746"/>
                </a:lnTo>
                <a:lnTo>
                  <a:pt x="9149" y="14794"/>
                </a:lnTo>
                <a:lnTo>
                  <a:pt x="9101" y="14867"/>
                </a:lnTo>
                <a:lnTo>
                  <a:pt x="9101" y="14892"/>
                </a:lnTo>
                <a:lnTo>
                  <a:pt x="9125" y="14940"/>
                </a:lnTo>
                <a:lnTo>
                  <a:pt x="9198" y="15013"/>
                </a:lnTo>
                <a:lnTo>
                  <a:pt x="9295" y="15062"/>
                </a:lnTo>
                <a:lnTo>
                  <a:pt x="9417" y="15086"/>
                </a:lnTo>
                <a:lnTo>
                  <a:pt x="9539" y="15062"/>
                </a:lnTo>
                <a:lnTo>
                  <a:pt x="9685" y="15038"/>
                </a:lnTo>
                <a:lnTo>
                  <a:pt x="9831" y="14989"/>
                </a:lnTo>
                <a:lnTo>
                  <a:pt x="10098" y="14843"/>
                </a:lnTo>
                <a:lnTo>
                  <a:pt x="10074" y="14989"/>
                </a:lnTo>
                <a:lnTo>
                  <a:pt x="9879" y="15086"/>
                </a:lnTo>
                <a:lnTo>
                  <a:pt x="9660" y="15208"/>
                </a:lnTo>
                <a:lnTo>
                  <a:pt x="9417" y="15281"/>
                </a:lnTo>
                <a:lnTo>
                  <a:pt x="9295" y="15330"/>
                </a:lnTo>
                <a:lnTo>
                  <a:pt x="9198" y="15403"/>
                </a:lnTo>
                <a:lnTo>
                  <a:pt x="9174" y="15476"/>
                </a:lnTo>
                <a:lnTo>
                  <a:pt x="9198" y="15500"/>
                </a:lnTo>
                <a:lnTo>
                  <a:pt x="9198" y="15548"/>
                </a:lnTo>
                <a:lnTo>
                  <a:pt x="9271" y="15597"/>
                </a:lnTo>
                <a:lnTo>
                  <a:pt x="9344" y="15621"/>
                </a:lnTo>
                <a:lnTo>
                  <a:pt x="9417" y="15646"/>
                </a:lnTo>
                <a:lnTo>
                  <a:pt x="9514" y="15621"/>
                </a:lnTo>
                <a:lnTo>
                  <a:pt x="9685" y="15597"/>
                </a:lnTo>
                <a:lnTo>
                  <a:pt x="9831" y="15548"/>
                </a:lnTo>
                <a:lnTo>
                  <a:pt x="10001" y="15476"/>
                </a:lnTo>
                <a:lnTo>
                  <a:pt x="9977" y="15767"/>
                </a:lnTo>
                <a:lnTo>
                  <a:pt x="9952" y="15792"/>
                </a:lnTo>
                <a:lnTo>
                  <a:pt x="9904" y="15816"/>
                </a:lnTo>
                <a:lnTo>
                  <a:pt x="9636" y="15913"/>
                </a:lnTo>
                <a:lnTo>
                  <a:pt x="9368" y="15986"/>
                </a:lnTo>
                <a:lnTo>
                  <a:pt x="9198" y="16011"/>
                </a:lnTo>
                <a:lnTo>
                  <a:pt x="9125" y="16059"/>
                </a:lnTo>
                <a:lnTo>
                  <a:pt x="9101" y="16084"/>
                </a:lnTo>
                <a:lnTo>
                  <a:pt x="9076" y="16108"/>
                </a:lnTo>
                <a:lnTo>
                  <a:pt x="9076" y="16181"/>
                </a:lnTo>
                <a:lnTo>
                  <a:pt x="9101" y="16205"/>
                </a:lnTo>
                <a:lnTo>
                  <a:pt x="9198" y="16254"/>
                </a:lnTo>
                <a:lnTo>
                  <a:pt x="9295" y="16303"/>
                </a:lnTo>
                <a:lnTo>
                  <a:pt x="9636" y="16303"/>
                </a:lnTo>
                <a:lnTo>
                  <a:pt x="9855" y="16230"/>
                </a:lnTo>
                <a:lnTo>
                  <a:pt x="9831" y="16424"/>
                </a:lnTo>
                <a:lnTo>
                  <a:pt x="9831" y="16643"/>
                </a:lnTo>
                <a:lnTo>
                  <a:pt x="9271" y="16668"/>
                </a:lnTo>
                <a:lnTo>
                  <a:pt x="8711" y="16692"/>
                </a:lnTo>
                <a:lnTo>
                  <a:pt x="7981" y="16692"/>
                </a:lnTo>
                <a:lnTo>
                  <a:pt x="7738" y="16716"/>
                </a:lnTo>
                <a:lnTo>
                  <a:pt x="7763" y="16595"/>
                </a:lnTo>
                <a:lnTo>
                  <a:pt x="7763" y="16449"/>
                </a:lnTo>
                <a:lnTo>
                  <a:pt x="7738" y="16181"/>
                </a:lnTo>
                <a:lnTo>
                  <a:pt x="7641" y="15694"/>
                </a:lnTo>
                <a:lnTo>
                  <a:pt x="7592" y="15330"/>
                </a:lnTo>
                <a:lnTo>
                  <a:pt x="7519" y="14892"/>
                </a:lnTo>
                <a:lnTo>
                  <a:pt x="7471" y="14673"/>
                </a:lnTo>
                <a:lnTo>
                  <a:pt x="7373" y="14502"/>
                </a:lnTo>
                <a:lnTo>
                  <a:pt x="7276" y="14356"/>
                </a:lnTo>
                <a:lnTo>
                  <a:pt x="7203" y="14308"/>
                </a:lnTo>
                <a:lnTo>
                  <a:pt x="7130" y="14259"/>
                </a:lnTo>
                <a:lnTo>
                  <a:pt x="7033" y="14259"/>
                </a:lnTo>
                <a:lnTo>
                  <a:pt x="6960" y="14283"/>
                </a:lnTo>
                <a:lnTo>
                  <a:pt x="6716" y="14210"/>
                </a:lnTo>
                <a:lnTo>
                  <a:pt x="6497" y="14137"/>
                </a:lnTo>
                <a:lnTo>
                  <a:pt x="6327" y="14064"/>
                </a:lnTo>
                <a:lnTo>
                  <a:pt x="6157" y="13991"/>
                </a:lnTo>
                <a:lnTo>
                  <a:pt x="5986" y="13918"/>
                </a:lnTo>
                <a:lnTo>
                  <a:pt x="5816" y="13845"/>
                </a:lnTo>
                <a:lnTo>
                  <a:pt x="5743" y="13772"/>
                </a:lnTo>
                <a:lnTo>
                  <a:pt x="5646" y="13724"/>
                </a:lnTo>
                <a:lnTo>
                  <a:pt x="5597" y="13699"/>
                </a:lnTo>
                <a:lnTo>
                  <a:pt x="5548" y="13724"/>
                </a:lnTo>
                <a:lnTo>
                  <a:pt x="5500" y="13748"/>
                </a:lnTo>
                <a:lnTo>
                  <a:pt x="5427" y="13772"/>
                </a:lnTo>
                <a:lnTo>
                  <a:pt x="5062" y="13602"/>
                </a:lnTo>
                <a:lnTo>
                  <a:pt x="4843" y="13505"/>
                </a:lnTo>
                <a:lnTo>
                  <a:pt x="4721" y="13480"/>
                </a:lnTo>
                <a:lnTo>
                  <a:pt x="4648" y="13480"/>
                </a:lnTo>
                <a:lnTo>
                  <a:pt x="4599" y="13505"/>
                </a:lnTo>
                <a:lnTo>
                  <a:pt x="4551" y="13529"/>
                </a:lnTo>
                <a:lnTo>
                  <a:pt x="4526" y="13602"/>
                </a:lnTo>
                <a:lnTo>
                  <a:pt x="4551" y="13651"/>
                </a:lnTo>
                <a:lnTo>
                  <a:pt x="4575" y="13724"/>
                </a:lnTo>
                <a:lnTo>
                  <a:pt x="4672" y="13821"/>
                </a:lnTo>
                <a:lnTo>
                  <a:pt x="4916" y="13967"/>
                </a:lnTo>
                <a:lnTo>
                  <a:pt x="5135" y="14113"/>
                </a:lnTo>
                <a:lnTo>
                  <a:pt x="4989" y="14283"/>
                </a:lnTo>
                <a:lnTo>
                  <a:pt x="4940" y="14210"/>
                </a:lnTo>
                <a:lnTo>
                  <a:pt x="4891" y="14137"/>
                </a:lnTo>
                <a:lnTo>
                  <a:pt x="4843" y="14113"/>
                </a:lnTo>
                <a:lnTo>
                  <a:pt x="4794" y="14113"/>
                </a:lnTo>
                <a:lnTo>
                  <a:pt x="4672" y="14089"/>
                </a:lnTo>
                <a:lnTo>
                  <a:pt x="4526" y="14064"/>
                </a:lnTo>
                <a:lnTo>
                  <a:pt x="4380" y="13991"/>
                </a:lnTo>
                <a:lnTo>
                  <a:pt x="4259" y="13918"/>
                </a:lnTo>
                <a:lnTo>
                  <a:pt x="4137" y="13821"/>
                </a:lnTo>
                <a:lnTo>
                  <a:pt x="4015" y="13748"/>
                </a:lnTo>
                <a:lnTo>
                  <a:pt x="3894" y="13699"/>
                </a:lnTo>
                <a:lnTo>
                  <a:pt x="3821" y="13699"/>
                </a:lnTo>
                <a:lnTo>
                  <a:pt x="3796" y="13724"/>
                </a:lnTo>
                <a:lnTo>
                  <a:pt x="3772" y="13772"/>
                </a:lnTo>
                <a:lnTo>
                  <a:pt x="3772" y="13870"/>
                </a:lnTo>
                <a:lnTo>
                  <a:pt x="3796" y="13943"/>
                </a:lnTo>
                <a:lnTo>
                  <a:pt x="3845" y="14040"/>
                </a:lnTo>
                <a:lnTo>
                  <a:pt x="3894" y="14113"/>
                </a:lnTo>
                <a:lnTo>
                  <a:pt x="4015" y="14235"/>
                </a:lnTo>
                <a:lnTo>
                  <a:pt x="4186" y="14332"/>
                </a:lnTo>
                <a:lnTo>
                  <a:pt x="4307" y="14405"/>
                </a:lnTo>
                <a:lnTo>
                  <a:pt x="4453" y="14478"/>
                </a:lnTo>
                <a:lnTo>
                  <a:pt x="4599" y="14502"/>
                </a:lnTo>
                <a:lnTo>
                  <a:pt x="4745" y="14502"/>
                </a:lnTo>
                <a:lnTo>
                  <a:pt x="4380" y="14819"/>
                </a:lnTo>
                <a:lnTo>
                  <a:pt x="4356" y="14746"/>
                </a:lnTo>
                <a:lnTo>
                  <a:pt x="4307" y="14697"/>
                </a:lnTo>
                <a:lnTo>
                  <a:pt x="4259" y="14673"/>
                </a:lnTo>
                <a:lnTo>
                  <a:pt x="4186" y="14648"/>
                </a:lnTo>
                <a:lnTo>
                  <a:pt x="4088" y="14648"/>
                </a:lnTo>
                <a:lnTo>
                  <a:pt x="3991" y="14600"/>
                </a:lnTo>
                <a:lnTo>
                  <a:pt x="3845" y="14502"/>
                </a:lnTo>
                <a:lnTo>
                  <a:pt x="3675" y="14356"/>
                </a:lnTo>
                <a:lnTo>
                  <a:pt x="3626" y="14332"/>
                </a:lnTo>
                <a:lnTo>
                  <a:pt x="3577" y="14308"/>
                </a:lnTo>
                <a:lnTo>
                  <a:pt x="3529" y="14283"/>
                </a:lnTo>
                <a:lnTo>
                  <a:pt x="3480" y="14259"/>
                </a:lnTo>
                <a:lnTo>
                  <a:pt x="3431" y="14259"/>
                </a:lnTo>
                <a:lnTo>
                  <a:pt x="3407" y="14283"/>
                </a:lnTo>
                <a:lnTo>
                  <a:pt x="3383" y="14405"/>
                </a:lnTo>
                <a:lnTo>
                  <a:pt x="3358" y="14478"/>
                </a:lnTo>
                <a:lnTo>
                  <a:pt x="3383" y="14551"/>
                </a:lnTo>
                <a:lnTo>
                  <a:pt x="3407" y="14624"/>
                </a:lnTo>
                <a:lnTo>
                  <a:pt x="3456" y="14697"/>
                </a:lnTo>
                <a:lnTo>
                  <a:pt x="3577" y="14819"/>
                </a:lnTo>
                <a:lnTo>
                  <a:pt x="3675" y="14916"/>
                </a:lnTo>
                <a:lnTo>
                  <a:pt x="3772" y="14989"/>
                </a:lnTo>
                <a:lnTo>
                  <a:pt x="3894" y="15038"/>
                </a:lnTo>
                <a:lnTo>
                  <a:pt x="4015" y="15086"/>
                </a:lnTo>
                <a:lnTo>
                  <a:pt x="3796" y="15208"/>
                </a:lnTo>
                <a:lnTo>
                  <a:pt x="3748" y="15159"/>
                </a:lnTo>
                <a:lnTo>
                  <a:pt x="3529" y="14989"/>
                </a:lnTo>
                <a:lnTo>
                  <a:pt x="3310" y="14819"/>
                </a:lnTo>
                <a:lnTo>
                  <a:pt x="2920" y="14429"/>
                </a:lnTo>
                <a:lnTo>
                  <a:pt x="2555" y="14064"/>
                </a:lnTo>
                <a:lnTo>
                  <a:pt x="2385" y="13845"/>
                </a:lnTo>
                <a:lnTo>
                  <a:pt x="2239" y="13626"/>
                </a:lnTo>
                <a:lnTo>
                  <a:pt x="2409" y="13456"/>
                </a:lnTo>
                <a:lnTo>
                  <a:pt x="2555" y="13237"/>
                </a:lnTo>
                <a:lnTo>
                  <a:pt x="2799" y="12848"/>
                </a:lnTo>
                <a:lnTo>
                  <a:pt x="3212" y="12312"/>
                </a:lnTo>
                <a:lnTo>
                  <a:pt x="3626" y="11801"/>
                </a:lnTo>
                <a:lnTo>
                  <a:pt x="3626" y="11777"/>
                </a:lnTo>
                <a:lnTo>
                  <a:pt x="3723" y="11704"/>
                </a:lnTo>
                <a:lnTo>
                  <a:pt x="3748" y="11607"/>
                </a:lnTo>
                <a:lnTo>
                  <a:pt x="3772" y="11558"/>
                </a:lnTo>
                <a:lnTo>
                  <a:pt x="3748" y="11485"/>
                </a:lnTo>
                <a:lnTo>
                  <a:pt x="3723" y="11436"/>
                </a:lnTo>
                <a:lnTo>
                  <a:pt x="3675" y="11388"/>
                </a:lnTo>
                <a:lnTo>
                  <a:pt x="3529" y="11266"/>
                </a:lnTo>
                <a:lnTo>
                  <a:pt x="3407" y="11096"/>
                </a:lnTo>
                <a:lnTo>
                  <a:pt x="3164" y="10779"/>
                </a:lnTo>
                <a:lnTo>
                  <a:pt x="3018" y="10536"/>
                </a:lnTo>
                <a:lnTo>
                  <a:pt x="3018" y="10463"/>
                </a:lnTo>
                <a:lnTo>
                  <a:pt x="2993" y="10366"/>
                </a:lnTo>
                <a:lnTo>
                  <a:pt x="2945" y="10293"/>
                </a:lnTo>
                <a:lnTo>
                  <a:pt x="2872" y="10244"/>
                </a:lnTo>
                <a:lnTo>
                  <a:pt x="2774" y="10220"/>
                </a:lnTo>
                <a:lnTo>
                  <a:pt x="1704" y="10122"/>
                </a:lnTo>
                <a:lnTo>
                  <a:pt x="1144" y="10074"/>
                </a:lnTo>
                <a:lnTo>
                  <a:pt x="876" y="10025"/>
                </a:lnTo>
                <a:lnTo>
                  <a:pt x="633" y="9952"/>
                </a:lnTo>
                <a:lnTo>
                  <a:pt x="633" y="9830"/>
                </a:lnTo>
                <a:lnTo>
                  <a:pt x="609" y="9709"/>
                </a:lnTo>
                <a:lnTo>
                  <a:pt x="584" y="9587"/>
                </a:lnTo>
                <a:lnTo>
                  <a:pt x="560" y="9441"/>
                </a:lnTo>
                <a:lnTo>
                  <a:pt x="536" y="9052"/>
                </a:lnTo>
                <a:lnTo>
                  <a:pt x="560" y="8638"/>
                </a:lnTo>
                <a:lnTo>
                  <a:pt x="584" y="8395"/>
                </a:lnTo>
                <a:lnTo>
                  <a:pt x="609" y="8127"/>
                </a:lnTo>
                <a:lnTo>
                  <a:pt x="633" y="7835"/>
                </a:lnTo>
                <a:lnTo>
                  <a:pt x="633" y="7689"/>
                </a:lnTo>
                <a:lnTo>
                  <a:pt x="609" y="7567"/>
                </a:lnTo>
                <a:lnTo>
                  <a:pt x="803" y="7519"/>
                </a:lnTo>
                <a:lnTo>
                  <a:pt x="1217" y="7421"/>
                </a:lnTo>
                <a:lnTo>
                  <a:pt x="1095" y="7592"/>
                </a:lnTo>
                <a:lnTo>
                  <a:pt x="998" y="7762"/>
                </a:lnTo>
                <a:lnTo>
                  <a:pt x="876" y="8103"/>
                </a:lnTo>
                <a:lnTo>
                  <a:pt x="876" y="8151"/>
                </a:lnTo>
                <a:lnTo>
                  <a:pt x="876" y="8224"/>
                </a:lnTo>
                <a:lnTo>
                  <a:pt x="901" y="8273"/>
                </a:lnTo>
                <a:lnTo>
                  <a:pt x="925" y="8297"/>
                </a:lnTo>
                <a:lnTo>
                  <a:pt x="1022" y="8370"/>
                </a:lnTo>
                <a:lnTo>
                  <a:pt x="1144" y="8370"/>
                </a:lnTo>
                <a:lnTo>
                  <a:pt x="1193" y="8346"/>
                </a:lnTo>
                <a:lnTo>
                  <a:pt x="1217" y="8297"/>
                </a:lnTo>
                <a:lnTo>
                  <a:pt x="1290" y="8224"/>
                </a:lnTo>
                <a:lnTo>
                  <a:pt x="1363" y="7981"/>
                </a:lnTo>
                <a:lnTo>
                  <a:pt x="1460" y="7738"/>
                </a:lnTo>
                <a:lnTo>
                  <a:pt x="1558" y="7543"/>
                </a:lnTo>
                <a:lnTo>
                  <a:pt x="1655" y="7348"/>
                </a:lnTo>
                <a:lnTo>
                  <a:pt x="1850" y="7348"/>
                </a:lnTo>
                <a:lnTo>
                  <a:pt x="1752" y="7519"/>
                </a:lnTo>
                <a:lnTo>
                  <a:pt x="1655" y="7689"/>
                </a:lnTo>
                <a:lnTo>
                  <a:pt x="1606" y="7884"/>
                </a:lnTo>
                <a:lnTo>
                  <a:pt x="1558" y="8054"/>
                </a:lnTo>
                <a:lnTo>
                  <a:pt x="1558" y="8127"/>
                </a:lnTo>
                <a:lnTo>
                  <a:pt x="1558" y="8176"/>
                </a:lnTo>
                <a:lnTo>
                  <a:pt x="1606" y="8224"/>
                </a:lnTo>
                <a:lnTo>
                  <a:pt x="1655" y="8273"/>
                </a:lnTo>
                <a:lnTo>
                  <a:pt x="1728" y="8322"/>
                </a:lnTo>
                <a:lnTo>
                  <a:pt x="1801" y="8297"/>
                </a:lnTo>
                <a:lnTo>
                  <a:pt x="1898" y="8249"/>
                </a:lnTo>
                <a:lnTo>
                  <a:pt x="1923" y="8200"/>
                </a:lnTo>
                <a:lnTo>
                  <a:pt x="1947" y="8151"/>
                </a:lnTo>
                <a:lnTo>
                  <a:pt x="1996" y="7908"/>
                </a:lnTo>
                <a:lnTo>
                  <a:pt x="2093" y="7689"/>
                </a:lnTo>
                <a:lnTo>
                  <a:pt x="2166" y="7519"/>
                </a:lnTo>
                <a:lnTo>
                  <a:pt x="2239" y="7324"/>
                </a:lnTo>
                <a:lnTo>
                  <a:pt x="2409" y="7324"/>
                </a:lnTo>
                <a:lnTo>
                  <a:pt x="2361" y="7494"/>
                </a:lnTo>
                <a:lnTo>
                  <a:pt x="2239" y="7762"/>
                </a:lnTo>
                <a:lnTo>
                  <a:pt x="2215" y="7908"/>
                </a:lnTo>
                <a:lnTo>
                  <a:pt x="2190" y="8054"/>
                </a:lnTo>
                <a:lnTo>
                  <a:pt x="2215" y="8127"/>
                </a:lnTo>
                <a:lnTo>
                  <a:pt x="2239" y="8176"/>
                </a:lnTo>
                <a:lnTo>
                  <a:pt x="2288" y="8200"/>
                </a:lnTo>
                <a:lnTo>
                  <a:pt x="2336" y="8224"/>
                </a:lnTo>
                <a:lnTo>
                  <a:pt x="2385" y="8249"/>
                </a:lnTo>
                <a:lnTo>
                  <a:pt x="2434" y="8224"/>
                </a:lnTo>
                <a:lnTo>
                  <a:pt x="2482" y="8200"/>
                </a:lnTo>
                <a:lnTo>
                  <a:pt x="2507" y="8151"/>
                </a:lnTo>
                <a:lnTo>
                  <a:pt x="2555" y="8030"/>
                </a:lnTo>
                <a:lnTo>
                  <a:pt x="2580" y="7908"/>
                </a:lnTo>
                <a:lnTo>
                  <a:pt x="2628" y="7665"/>
                </a:lnTo>
                <a:lnTo>
                  <a:pt x="2677" y="7494"/>
                </a:lnTo>
                <a:lnTo>
                  <a:pt x="2701" y="7300"/>
                </a:lnTo>
                <a:lnTo>
                  <a:pt x="2847" y="7276"/>
                </a:lnTo>
                <a:lnTo>
                  <a:pt x="2920" y="7251"/>
                </a:lnTo>
                <a:lnTo>
                  <a:pt x="2969" y="7203"/>
                </a:lnTo>
                <a:lnTo>
                  <a:pt x="2993" y="7154"/>
                </a:lnTo>
                <a:lnTo>
                  <a:pt x="2993" y="7081"/>
                </a:lnTo>
                <a:lnTo>
                  <a:pt x="3042" y="7008"/>
                </a:lnTo>
                <a:lnTo>
                  <a:pt x="3066" y="6935"/>
                </a:lnTo>
                <a:lnTo>
                  <a:pt x="3066" y="6765"/>
                </a:lnTo>
                <a:lnTo>
                  <a:pt x="3115" y="6594"/>
                </a:lnTo>
                <a:lnTo>
                  <a:pt x="3212" y="6278"/>
                </a:lnTo>
                <a:lnTo>
                  <a:pt x="3456" y="5670"/>
                </a:lnTo>
                <a:lnTo>
                  <a:pt x="3553" y="5597"/>
                </a:lnTo>
                <a:lnTo>
                  <a:pt x="3602" y="5475"/>
                </a:lnTo>
                <a:lnTo>
                  <a:pt x="3602" y="5426"/>
                </a:lnTo>
                <a:lnTo>
                  <a:pt x="3602" y="5353"/>
                </a:lnTo>
                <a:lnTo>
                  <a:pt x="3577" y="5305"/>
                </a:lnTo>
                <a:lnTo>
                  <a:pt x="3529" y="5232"/>
                </a:lnTo>
                <a:lnTo>
                  <a:pt x="3139" y="4842"/>
                </a:lnTo>
                <a:lnTo>
                  <a:pt x="2799" y="4429"/>
                </a:lnTo>
                <a:lnTo>
                  <a:pt x="2434" y="4015"/>
                </a:lnTo>
                <a:lnTo>
                  <a:pt x="2069" y="3626"/>
                </a:lnTo>
                <a:lnTo>
                  <a:pt x="2263" y="3480"/>
                </a:lnTo>
                <a:lnTo>
                  <a:pt x="2458" y="3285"/>
                </a:lnTo>
                <a:lnTo>
                  <a:pt x="2799" y="2871"/>
                </a:lnTo>
                <a:lnTo>
                  <a:pt x="2993" y="2677"/>
                </a:lnTo>
                <a:lnTo>
                  <a:pt x="3164" y="2482"/>
                </a:lnTo>
                <a:lnTo>
                  <a:pt x="3383" y="2336"/>
                </a:lnTo>
                <a:lnTo>
                  <a:pt x="3504" y="2287"/>
                </a:lnTo>
                <a:lnTo>
                  <a:pt x="3626" y="2239"/>
                </a:lnTo>
                <a:lnTo>
                  <a:pt x="3723" y="2190"/>
                </a:lnTo>
                <a:lnTo>
                  <a:pt x="3577" y="2287"/>
                </a:lnTo>
                <a:lnTo>
                  <a:pt x="3431" y="2409"/>
                </a:lnTo>
                <a:lnTo>
                  <a:pt x="3261" y="2579"/>
                </a:lnTo>
                <a:lnTo>
                  <a:pt x="3188" y="2677"/>
                </a:lnTo>
                <a:lnTo>
                  <a:pt x="3139" y="2750"/>
                </a:lnTo>
                <a:lnTo>
                  <a:pt x="3091" y="2847"/>
                </a:lnTo>
                <a:lnTo>
                  <a:pt x="3091" y="2944"/>
                </a:lnTo>
                <a:lnTo>
                  <a:pt x="3115" y="3017"/>
                </a:lnTo>
                <a:lnTo>
                  <a:pt x="3164" y="3066"/>
                </a:lnTo>
                <a:lnTo>
                  <a:pt x="3212" y="3115"/>
                </a:lnTo>
                <a:lnTo>
                  <a:pt x="3310" y="3090"/>
                </a:lnTo>
                <a:lnTo>
                  <a:pt x="3383" y="3066"/>
                </a:lnTo>
                <a:lnTo>
                  <a:pt x="3431" y="3017"/>
                </a:lnTo>
                <a:lnTo>
                  <a:pt x="3553" y="2871"/>
                </a:lnTo>
                <a:lnTo>
                  <a:pt x="3675" y="2701"/>
                </a:lnTo>
                <a:lnTo>
                  <a:pt x="3845" y="2555"/>
                </a:lnTo>
                <a:lnTo>
                  <a:pt x="4064" y="2433"/>
                </a:lnTo>
                <a:lnTo>
                  <a:pt x="4161" y="2482"/>
                </a:lnTo>
                <a:lnTo>
                  <a:pt x="4015" y="2579"/>
                </a:lnTo>
                <a:lnTo>
                  <a:pt x="3894" y="2677"/>
                </a:lnTo>
                <a:lnTo>
                  <a:pt x="3772" y="2798"/>
                </a:lnTo>
                <a:lnTo>
                  <a:pt x="3650" y="2944"/>
                </a:lnTo>
                <a:lnTo>
                  <a:pt x="3602" y="3017"/>
                </a:lnTo>
                <a:lnTo>
                  <a:pt x="3577" y="3115"/>
                </a:lnTo>
                <a:lnTo>
                  <a:pt x="3553" y="3188"/>
                </a:lnTo>
                <a:lnTo>
                  <a:pt x="3553" y="3285"/>
                </a:lnTo>
                <a:lnTo>
                  <a:pt x="3577" y="3334"/>
                </a:lnTo>
                <a:lnTo>
                  <a:pt x="3602" y="3358"/>
                </a:lnTo>
                <a:lnTo>
                  <a:pt x="3675" y="3407"/>
                </a:lnTo>
                <a:lnTo>
                  <a:pt x="3772" y="3407"/>
                </a:lnTo>
                <a:lnTo>
                  <a:pt x="3869" y="3358"/>
                </a:lnTo>
                <a:lnTo>
                  <a:pt x="3942" y="3261"/>
                </a:lnTo>
                <a:lnTo>
                  <a:pt x="3991" y="3139"/>
                </a:lnTo>
                <a:lnTo>
                  <a:pt x="4088" y="3017"/>
                </a:lnTo>
                <a:lnTo>
                  <a:pt x="4210" y="2920"/>
                </a:lnTo>
                <a:lnTo>
                  <a:pt x="4453" y="2677"/>
                </a:lnTo>
                <a:lnTo>
                  <a:pt x="4551" y="2774"/>
                </a:lnTo>
                <a:lnTo>
                  <a:pt x="4697" y="2871"/>
                </a:lnTo>
                <a:lnTo>
                  <a:pt x="4453" y="3017"/>
                </a:lnTo>
                <a:lnTo>
                  <a:pt x="4259" y="3139"/>
                </a:lnTo>
                <a:lnTo>
                  <a:pt x="4064" y="3285"/>
                </a:lnTo>
                <a:lnTo>
                  <a:pt x="3894" y="3455"/>
                </a:lnTo>
                <a:lnTo>
                  <a:pt x="3845" y="3553"/>
                </a:lnTo>
                <a:lnTo>
                  <a:pt x="3796" y="3650"/>
                </a:lnTo>
                <a:lnTo>
                  <a:pt x="3796" y="3747"/>
                </a:lnTo>
                <a:lnTo>
                  <a:pt x="3821" y="3869"/>
                </a:lnTo>
                <a:lnTo>
                  <a:pt x="3894" y="3918"/>
                </a:lnTo>
                <a:lnTo>
                  <a:pt x="3967" y="3942"/>
                </a:lnTo>
                <a:lnTo>
                  <a:pt x="4064" y="3918"/>
                </a:lnTo>
                <a:lnTo>
                  <a:pt x="4088" y="3893"/>
                </a:lnTo>
                <a:lnTo>
                  <a:pt x="4113" y="3869"/>
                </a:lnTo>
                <a:lnTo>
                  <a:pt x="4210" y="3723"/>
                </a:lnTo>
                <a:lnTo>
                  <a:pt x="4307" y="3577"/>
                </a:lnTo>
                <a:lnTo>
                  <a:pt x="4429" y="3480"/>
                </a:lnTo>
                <a:lnTo>
                  <a:pt x="4575" y="3382"/>
                </a:lnTo>
                <a:lnTo>
                  <a:pt x="4794" y="3236"/>
                </a:lnTo>
                <a:lnTo>
                  <a:pt x="5013" y="3090"/>
                </a:lnTo>
                <a:lnTo>
                  <a:pt x="5305" y="3285"/>
                </a:lnTo>
                <a:lnTo>
                  <a:pt x="4989" y="3504"/>
                </a:lnTo>
                <a:lnTo>
                  <a:pt x="4843" y="3601"/>
                </a:lnTo>
                <a:lnTo>
                  <a:pt x="4697" y="3723"/>
                </a:lnTo>
                <a:lnTo>
                  <a:pt x="4551" y="3869"/>
                </a:lnTo>
                <a:lnTo>
                  <a:pt x="4526" y="3942"/>
                </a:lnTo>
                <a:lnTo>
                  <a:pt x="4502" y="4015"/>
                </a:lnTo>
                <a:lnTo>
                  <a:pt x="4526" y="4064"/>
                </a:lnTo>
                <a:lnTo>
                  <a:pt x="4551" y="4112"/>
                </a:lnTo>
                <a:lnTo>
                  <a:pt x="4599" y="4137"/>
                </a:lnTo>
                <a:lnTo>
                  <a:pt x="4672" y="4137"/>
                </a:lnTo>
                <a:lnTo>
                  <a:pt x="4721" y="4112"/>
                </a:lnTo>
                <a:lnTo>
                  <a:pt x="4770" y="4064"/>
                </a:lnTo>
                <a:lnTo>
                  <a:pt x="4867" y="3966"/>
                </a:lnTo>
                <a:lnTo>
                  <a:pt x="5013" y="3845"/>
                </a:lnTo>
                <a:lnTo>
                  <a:pt x="5183" y="3723"/>
                </a:lnTo>
                <a:lnTo>
                  <a:pt x="5354" y="3601"/>
                </a:lnTo>
                <a:lnTo>
                  <a:pt x="5548" y="3455"/>
                </a:lnTo>
                <a:lnTo>
                  <a:pt x="5597" y="3504"/>
                </a:lnTo>
                <a:lnTo>
                  <a:pt x="5694" y="3528"/>
                </a:lnTo>
                <a:lnTo>
                  <a:pt x="5767" y="3528"/>
                </a:lnTo>
                <a:lnTo>
                  <a:pt x="5840" y="3480"/>
                </a:lnTo>
                <a:lnTo>
                  <a:pt x="5889" y="3407"/>
                </a:lnTo>
                <a:lnTo>
                  <a:pt x="6181" y="3285"/>
                </a:lnTo>
                <a:lnTo>
                  <a:pt x="6449" y="3188"/>
                </a:lnTo>
                <a:lnTo>
                  <a:pt x="6765" y="3090"/>
                </a:lnTo>
                <a:lnTo>
                  <a:pt x="7033" y="3017"/>
                </a:lnTo>
                <a:lnTo>
                  <a:pt x="7106" y="2993"/>
                </a:lnTo>
                <a:lnTo>
                  <a:pt x="7154" y="2969"/>
                </a:lnTo>
                <a:lnTo>
                  <a:pt x="7203" y="2896"/>
                </a:lnTo>
                <a:lnTo>
                  <a:pt x="7227" y="2847"/>
                </a:lnTo>
                <a:lnTo>
                  <a:pt x="7276" y="2701"/>
                </a:lnTo>
                <a:lnTo>
                  <a:pt x="7325" y="2531"/>
                </a:lnTo>
                <a:lnTo>
                  <a:pt x="7373" y="2190"/>
                </a:lnTo>
                <a:lnTo>
                  <a:pt x="7398" y="1509"/>
                </a:lnTo>
                <a:lnTo>
                  <a:pt x="7495" y="998"/>
                </a:lnTo>
                <a:lnTo>
                  <a:pt x="7519" y="730"/>
                </a:lnTo>
                <a:lnTo>
                  <a:pt x="7519" y="608"/>
                </a:lnTo>
                <a:lnTo>
                  <a:pt x="7519" y="487"/>
                </a:lnTo>
                <a:close/>
                <a:moveTo>
                  <a:pt x="8030" y="0"/>
                </a:moveTo>
                <a:lnTo>
                  <a:pt x="7641" y="49"/>
                </a:lnTo>
                <a:lnTo>
                  <a:pt x="7471" y="73"/>
                </a:lnTo>
                <a:lnTo>
                  <a:pt x="7300" y="122"/>
                </a:lnTo>
                <a:lnTo>
                  <a:pt x="7252" y="146"/>
                </a:lnTo>
                <a:lnTo>
                  <a:pt x="7203" y="195"/>
                </a:lnTo>
                <a:lnTo>
                  <a:pt x="7179" y="243"/>
                </a:lnTo>
                <a:lnTo>
                  <a:pt x="7179" y="292"/>
                </a:lnTo>
                <a:lnTo>
                  <a:pt x="7106" y="414"/>
                </a:lnTo>
                <a:lnTo>
                  <a:pt x="7033" y="535"/>
                </a:lnTo>
                <a:lnTo>
                  <a:pt x="6984" y="681"/>
                </a:lnTo>
                <a:lnTo>
                  <a:pt x="6960" y="827"/>
                </a:lnTo>
                <a:lnTo>
                  <a:pt x="6935" y="1168"/>
                </a:lnTo>
                <a:lnTo>
                  <a:pt x="6887" y="1436"/>
                </a:lnTo>
                <a:lnTo>
                  <a:pt x="6789" y="2020"/>
                </a:lnTo>
                <a:lnTo>
                  <a:pt x="6765" y="2312"/>
                </a:lnTo>
                <a:lnTo>
                  <a:pt x="6765" y="2604"/>
                </a:lnTo>
                <a:lnTo>
                  <a:pt x="6497" y="2701"/>
                </a:lnTo>
                <a:lnTo>
                  <a:pt x="6230" y="2798"/>
                </a:lnTo>
                <a:lnTo>
                  <a:pt x="5719" y="3042"/>
                </a:lnTo>
                <a:lnTo>
                  <a:pt x="4770" y="2385"/>
                </a:lnTo>
                <a:lnTo>
                  <a:pt x="4551" y="2214"/>
                </a:lnTo>
                <a:lnTo>
                  <a:pt x="4283" y="2020"/>
                </a:lnTo>
                <a:lnTo>
                  <a:pt x="4113" y="1922"/>
                </a:lnTo>
                <a:lnTo>
                  <a:pt x="3967" y="1874"/>
                </a:lnTo>
                <a:lnTo>
                  <a:pt x="3845" y="1825"/>
                </a:lnTo>
                <a:lnTo>
                  <a:pt x="3699" y="1825"/>
                </a:lnTo>
                <a:lnTo>
                  <a:pt x="3626" y="1776"/>
                </a:lnTo>
                <a:lnTo>
                  <a:pt x="3553" y="1776"/>
                </a:lnTo>
                <a:lnTo>
                  <a:pt x="3504" y="1801"/>
                </a:lnTo>
                <a:lnTo>
                  <a:pt x="3358" y="1849"/>
                </a:lnTo>
                <a:lnTo>
                  <a:pt x="3237" y="1898"/>
                </a:lnTo>
                <a:lnTo>
                  <a:pt x="2993" y="2068"/>
                </a:lnTo>
                <a:lnTo>
                  <a:pt x="2774" y="2287"/>
                </a:lnTo>
                <a:lnTo>
                  <a:pt x="2580" y="2506"/>
                </a:lnTo>
                <a:lnTo>
                  <a:pt x="2117" y="2969"/>
                </a:lnTo>
                <a:lnTo>
                  <a:pt x="1923" y="3212"/>
                </a:lnTo>
                <a:lnTo>
                  <a:pt x="1728" y="3455"/>
                </a:lnTo>
                <a:lnTo>
                  <a:pt x="1655" y="3504"/>
                </a:lnTo>
                <a:lnTo>
                  <a:pt x="1606" y="3553"/>
                </a:lnTo>
                <a:lnTo>
                  <a:pt x="1582" y="3601"/>
                </a:lnTo>
                <a:lnTo>
                  <a:pt x="1606" y="3699"/>
                </a:lnTo>
                <a:lnTo>
                  <a:pt x="1728" y="3942"/>
                </a:lnTo>
                <a:lnTo>
                  <a:pt x="1898" y="4161"/>
                </a:lnTo>
                <a:lnTo>
                  <a:pt x="2263" y="4599"/>
                </a:lnTo>
                <a:lnTo>
                  <a:pt x="2628" y="5110"/>
                </a:lnTo>
                <a:lnTo>
                  <a:pt x="2847" y="5329"/>
                </a:lnTo>
                <a:lnTo>
                  <a:pt x="3066" y="5548"/>
                </a:lnTo>
                <a:lnTo>
                  <a:pt x="2969" y="5670"/>
                </a:lnTo>
                <a:lnTo>
                  <a:pt x="2920" y="5791"/>
                </a:lnTo>
                <a:lnTo>
                  <a:pt x="2799" y="6035"/>
                </a:lnTo>
                <a:lnTo>
                  <a:pt x="2653" y="6400"/>
                </a:lnTo>
                <a:lnTo>
                  <a:pt x="2604" y="6594"/>
                </a:lnTo>
                <a:lnTo>
                  <a:pt x="2580" y="6813"/>
                </a:lnTo>
                <a:lnTo>
                  <a:pt x="2288" y="6813"/>
                </a:lnTo>
                <a:lnTo>
                  <a:pt x="1971" y="6838"/>
                </a:lnTo>
                <a:lnTo>
                  <a:pt x="1387" y="6935"/>
                </a:lnTo>
                <a:lnTo>
                  <a:pt x="1144" y="6984"/>
                </a:lnTo>
                <a:lnTo>
                  <a:pt x="828" y="7057"/>
                </a:lnTo>
                <a:lnTo>
                  <a:pt x="682" y="7105"/>
                </a:lnTo>
                <a:lnTo>
                  <a:pt x="536" y="7178"/>
                </a:lnTo>
                <a:lnTo>
                  <a:pt x="438" y="7251"/>
                </a:lnTo>
                <a:lnTo>
                  <a:pt x="365" y="7348"/>
                </a:lnTo>
                <a:lnTo>
                  <a:pt x="292" y="7373"/>
                </a:lnTo>
                <a:lnTo>
                  <a:pt x="244" y="7397"/>
                </a:lnTo>
                <a:lnTo>
                  <a:pt x="195" y="7446"/>
                </a:lnTo>
                <a:lnTo>
                  <a:pt x="171" y="7494"/>
                </a:lnTo>
                <a:lnTo>
                  <a:pt x="122" y="7640"/>
                </a:lnTo>
                <a:lnTo>
                  <a:pt x="98" y="7932"/>
                </a:lnTo>
                <a:lnTo>
                  <a:pt x="25" y="8857"/>
                </a:lnTo>
                <a:lnTo>
                  <a:pt x="0" y="9149"/>
                </a:lnTo>
                <a:lnTo>
                  <a:pt x="25" y="9514"/>
                </a:lnTo>
                <a:lnTo>
                  <a:pt x="49" y="9709"/>
                </a:lnTo>
                <a:lnTo>
                  <a:pt x="98" y="9879"/>
                </a:lnTo>
                <a:lnTo>
                  <a:pt x="171" y="10001"/>
                </a:lnTo>
                <a:lnTo>
                  <a:pt x="219" y="10049"/>
                </a:lnTo>
                <a:lnTo>
                  <a:pt x="268" y="10098"/>
                </a:lnTo>
                <a:lnTo>
                  <a:pt x="268" y="10171"/>
                </a:lnTo>
                <a:lnTo>
                  <a:pt x="292" y="10220"/>
                </a:lnTo>
                <a:lnTo>
                  <a:pt x="317" y="10268"/>
                </a:lnTo>
                <a:lnTo>
                  <a:pt x="390" y="10317"/>
                </a:lnTo>
                <a:lnTo>
                  <a:pt x="633" y="10414"/>
                </a:lnTo>
                <a:lnTo>
                  <a:pt x="925" y="10487"/>
                </a:lnTo>
                <a:lnTo>
                  <a:pt x="1193" y="10560"/>
                </a:lnTo>
                <a:lnTo>
                  <a:pt x="1485" y="10609"/>
                </a:lnTo>
                <a:lnTo>
                  <a:pt x="2069" y="10658"/>
                </a:lnTo>
                <a:lnTo>
                  <a:pt x="2653" y="10706"/>
                </a:lnTo>
                <a:lnTo>
                  <a:pt x="2750" y="10877"/>
                </a:lnTo>
                <a:lnTo>
                  <a:pt x="2823" y="11047"/>
                </a:lnTo>
                <a:lnTo>
                  <a:pt x="3018" y="11363"/>
                </a:lnTo>
                <a:lnTo>
                  <a:pt x="3261" y="11655"/>
                </a:lnTo>
                <a:lnTo>
                  <a:pt x="3066" y="11850"/>
                </a:lnTo>
                <a:lnTo>
                  <a:pt x="2872" y="12045"/>
                </a:lnTo>
                <a:lnTo>
                  <a:pt x="2507" y="12483"/>
                </a:lnTo>
                <a:lnTo>
                  <a:pt x="2117" y="12994"/>
                </a:lnTo>
                <a:lnTo>
                  <a:pt x="1947" y="13213"/>
                </a:lnTo>
                <a:lnTo>
                  <a:pt x="1874" y="13334"/>
                </a:lnTo>
                <a:lnTo>
                  <a:pt x="1825" y="13456"/>
                </a:lnTo>
                <a:lnTo>
                  <a:pt x="1825" y="13553"/>
                </a:lnTo>
                <a:lnTo>
                  <a:pt x="1850" y="13626"/>
                </a:lnTo>
                <a:lnTo>
                  <a:pt x="1850" y="13748"/>
                </a:lnTo>
                <a:lnTo>
                  <a:pt x="1874" y="13894"/>
                </a:lnTo>
                <a:lnTo>
                  <a:pt x="1947" y="14016"/>
                </a:lnTo>
                <a:lnTo>
                  <a:pt x="2020" y="14162"/>
                </a:lnTo>
                <a:lnTo>
                  <a:pt x="2215" y="14381"/>
                </a:lnTo>
                <a:lnTo>
                  <a:pt x="2385" y="14600"/>
                </a:lnTo>
                <a:lnTo>
                  <a:pt x="2653" y="14867"/>
                </a:lnTo>
                <a:lnTo>
                  <a:pt x="2920" y="15135"/>
                </a:lnTo>
                <a:lnTo>
                  <a:pt x="3188" y="15378"/>
                </a:lnTo>
                <a:lnTo>
                  <a:pt x="3504" y="15597"/>
                </a:lnTo>
                <a:lnTo>
                  <a:pt x="3553" y="15646"/>
                </a:lnTo>
                <a:lnTo>
                  <a:pt x="3675" y="15646"/>
                </a:lnTo>
                <a:lnTo>
                  <a:pt x="3723" y="15621"/>
                </a:lnTo>
                <a:lnTo>
                  <a:pt x="3845" y="15646"/>
                </a:lnTo>
                <a:lnTo>
                  <a:pt x="3967" y="15621"/>
                </a:lnTo>
                <a:lnTo>
                  <a:pt x="4113" y="15573"/>
                </a:lnTo>
                <a:lnTo>
                  <a:pt x="4234" y="15524"/>
                </a:lnTo>
                <a:lnTo>
                  <a:pt x="4478" y="15378"/>
                </a:lnTo>
                <a:lnTo>
                  <a:pt x="4697" y="15232"/>
                </a:lnTo>
                <a:lnTo>
                  <a:pt x="4964" y="14989"/>
                </a:lnTo>
                <a:lnTo>
                  <a:pt x="5232" y="14746"/>
                </a:lnTo>
                <a:lnTo>
                  <a:pt x="5743" y="14210"/>
                </a:lnTo>
                <a:lnTo>
                  <a:pt x="5865" y="14308"/>
                </a:lnTo>
                <a:lnTo>
                  <a:pt x="5986" y="14381"/>
                </a:lnTo>
                <a:lnTo>
                  <a:pt x="6254" y="14502"/>
                </a:lnTo>
                <a:lnTo>
                  <a:pt x="6595" y="14648"/>
                </a:lnTo>
                <a:lnTo>
                  <a:pt x="6789" y="14697"/>
                </a:lnTo>
                <a:lnTo>
                  <a:pt x="6887" y="14721"/>
                </a:lnTo>
                <a:lnTo>
                  <a:pt x="6984" y="14721"/>
                </a:lnTo>
                <a:lnTo>
                  <a:pt x="7033" y="14940"/>
                </a:lnTo>
                <a:lnTo>
                  <a:pt x="7081" y="15135"/>
                </a:lnTo>
                <a:lnTo>
                  <a:pt x="7154" y="15573"/>
                </a:lnTo>
                <a:lnTo>
                  <a:pt x="7203" y="16035"/>
                </a:lnTo>
                <a:lnTo>
                  <a:pt x="7203" y="16278"/>
                </a:lnTo>
                <a:lnTo>
                  <a:pt x="7203" y="16546"/>
                </a:lnTo>
                <a:lnTo>
                  <a:pt x="7227" y="16692"/>
                </a:lnTo>
                <a:lnTo>
                  <a:pt x="7252" y="16814"/>
                </a:lnTo>
                <a:lnTo>
                  <a:pt x="7325" y="16911"/>
                </a:lnTo>
                <a:lnTo>
                  <a:pt x="7398" y="16984"/>
                </a:lnTo>
                <a:lnTo>
                  <a:pt x="7422" y="17008"/>
                </a:lnTo>
                <a:lnTo>
                  <a:pt x="7471" y="17057"/>
                </a:lnTo>
                <a:lnTo>
                  <a:pt x="7568" y="17130"/>
                </a:lnTo>
                <a:lnTo>
                  <a:pt x="7690" y="17179"/>
                </a:lnTo>
                <a:lnTo>
                  <a:pt x="7811" y="17203"/>
                </a:lnTo>
                <a:lnTo>
                  <a:pt x="7957" y="17227"/>
                </a:lnTo>
                <a:lnTo>
                  <a:pt x="8249" y="17227"/>
                </a:lnTo>
                <a:lnTo>
                  <a:pt x="8492" y="17203"/>
                </a:lnTo>
                <a:lnTo>
                  <a:pt x="9198" y="17179"/>
                </a:lnTo>
                <a:lnTo>
                  <a:pt x="9904" y="17154"/>
                </a:lnTo>
                <a:lnTo>
                  <a:pt x="10001" y="17130"/>
                </a:lnTo>
                <a:lnTo>
                  <a:pt x="10098" y="17081"/>
                </a:lnTo>
                <a:lnTo>
                  <a:pt x="10147" y="16984"/>
                </a:lnTo>
                <a:lnTo>
                  <a:pt x="10147" y="16887"/>
                </a:lnTo>
                <a:lnTo>
                  <a:pt x="10171" y="16862"/>
                </a:lnTo>
                <a:lnTo>
                  <a:pt x="10269" y="16741"/>
                </a:lnTo>
                <a:lnTo>
                  <a:pt x="10317" y="16619"/>
                </a:lnTo>
                <a:lnTo>
                  <a:pt x="10366" y="16473"/>
                </a:lnTo>
                <a:lnTo>
                  <a:pt x="10390" y="16327"/>
                </a:lnTo>
                <a:lnTo>
                  <a:pt x="10463" y="15719"/>
                </a:lnTo>
                <a:lnTo>
                  <a:pt x="10561" y="15159"/>
                </a:lnTo>
                <a:lnTo>
                  <a:pt x="10561" y="14892"/>
                </a:lnTo>
                <a:lnTo>
                  <a:pt x="10561" y="14600"/>
                </a:lnTo>
                <a:lnTo>
                  <a:pt x="10707" y="14624"/>
                </a:lnTo>
                <a:lnTo>
                  <a:pt x="10877" y="14600"/>
                </a:lnTo>
                <a:lnTo>
                  <a:pt x="11169" y="14527"/>
                </a:lnTo>
                <a:lnTo>
                  <a:pt x="11291" y="14502"/>
                </a:lnTo>
                <a:lnTo>
                  <a:pt x="11437" y="14429"/>
                </a:lnTo>
                <a:lnTo>
                  <a:pt x="11583" y="14356"/>
                </a:lnTo>
                <a:lnTo>
                  <a:pt x="11680" y="14235"/>
                </a:lnTo>
                <a:lnTo>
                  <a:pt x="11826" y="14405"/>
                </a:lnTo>
                <a:lnTo>
                  <a:pt x="11996" y="14527"/>
                </a:lnTo>
                <a:lnTo>
                  <a:pt x="12313" y="14770"/>
                </a:lnTo>
                <a:lnTo>
                  <a:pt x="12897" y="15208"/>
                </a:lnTo>
                <a:lnTo>
                  <a:pt x="13505" y="15621"/>
                </a:lnTo>
                <a:lnTo>
                  <a:pt x="13578" y="15646"/>
                </a:lnTo>
                <a:lnTo>
                  <a:pt x="13651" y="15670"/>
                </a:lnTo>
                <a:lnTo>
                  <a:pt x="13724" y="15646"/>
                </a:lnTo>
                <a:lnTo>
                  <a:pt x="13797" y="15621"/>
                </a:lnTo>
                <a:lnTo>
                  <a:pt x="13846" y="15597"/>
                </a:lnTo>
                <a:lnTo>
                  <a:pt x="13870" y="15524"/>
                </a:lnTo>
                <a:lnTo>
                  <a:pt x="13919" y="15476"/>
                </a:lnTo>
                <a:lnTo>
                  <a:pt x="13919" y="15403"/>
                </a:lnTo>
                <a:lnTo>
                  <a:pt x="14138" y="15232"/>
                </a:lnTo>
                <a:lnTo>
                  <a:pt x="14332" y="15038"/>
                </a:lnTo>
                <a:lnTo>
                  <a:pt x="14722" y="14624"/>
                </a:lnTo>
                <a:lnTo>
                  <a:pt x="15208" y="14162"/>
                </a:lnTo>
                <a:lnTo>
                  <a:pt x="15427" y="13894"/>
                </a:lnTo>
                <a:lnTo>
                  <a:pt x="15622" y="13651"/>
                </a:lnTo>
                <a:lnTo>
                  <a:pt x="15671" y="13553"/>
                </a:lnTo>
                <a:lnTo>
                  <a:pt x="15671" y="13480"/>
                </a:lnTo>
                <a:lnTo>
                  <a:pt x="15695" y="13383"/>
                </a:lnTo>
                <a:lnTo>
                  <a:pt x="15671" y="13261"/>
                </a:lnTo>
                <a:lnTo>
                  <a:pt x="15500" y="12969"/>
                </a:lnTo>
                <a:lnTo>
                  <a:pt x="15330" y="12702"/>
                </a:lnTo>
                <a:lnTo>
                  <a:pt x="14941" y="12191"/>
                </a:lnTo>
                <a:lnTo>
                  <a:pt x="14795" y="11996"/>
                </a:lnTo>
                <a:lnTo>
                  <a:pt x="14649" y="11801"/>
                </a:lnTo>
                <a:lnTo>
                  <a:pt x="14454" y="11655"/>
                </a:lnTo>
                <a:lnTo>
                  <a:pt x="14259" y="11509"/>
                </a:lnTo>
                <a:lnTo>
                  <a:pt x="14430" y="11266"/>
                </a:lnTo>
                <a:lnTo>
                  <a:pt x="14576" y="10998"/>
                </a:lnTo>
                <a:lnTo>
                  <a:pt x="14673" y="10706"/>
                </a:lnTo>
                <a:lnTo>
                  <a:pt x="14722" y="10414"/>
                </a:lnTo>
                <a:lnTo>
                  <a:pt x="14843" y="10463"/>
                </a:lnTo>
                <a:lnTo>
                  <a:pt x="14965" y="10463"/>
                </a:lnTo>
                <a:lnTo>
                  <a:pt x="15257" y="10487"/>
                </a:lnTo>
                <a:lnTo>
                  <a:pt x="15768" y="10439"/>
                </a:lnTo>
                <a:lnTo>
                  <a:pt x="16352" y="10414"/>
                </a:lnTo>
                <a:lnTo>
                  <a:pt x="16619" y="10390"/>
                </a:lnTo>
                <a:lnTo>
                  <a:pt x="16911" y="10366"/>
                </a:lnTo>
                <a:lnTo>
                  <a:pt x="16984" y="10341"/>
                </a:lnTo>
                <a:lnTo>
                  <a:pt x="17057" y="10293"/>
                </a:lnTo>
                <a:lnTo>
                  <a:pt x="17082" y="10220"/>
                </a:lnTo>
                <a:lnTo>
                  <a:pt x="17106" y="10171"/>
                </a:lnTo>
                <a:lnTo>
                  <a:pt x="17179" y="10122"/>
                </a:lnTo>
                <a:lnTo>
                  <a:pt x="17252" y="10074"/>
                </a:lnTo>
                <a:lnTo>
                  <a:pt x="17301" y="10001"/>
                </a:lnTo>
                <a:lnTo>
                  <a:pt x="17301" y="9928"/>
                </a:lnTo>
                <a:lnTo>
                  <a:pt x="17301" y="8784"/>
                </a:lnTo>
                <a:lnTo>
                  <a:pt x="17301" y="8224"/>
                </a:lnTo>
                <a:lnTo>
                  <a:pt x="17252" y="7665"/>
                </a:lnTo>
                <a:lnTo>
                  <a:pt x="17228" y="7567"/>
                </a:lnTo>
                <a:lnTo>
                  <a:pt x="17155" y="7519"/>
                </a:lnTo>
                <a:lnTo>
                  <a:pt x="17082" y="7470"/>
                </a:lnTo>
                <a:lnTo>
                  <a:pt x="17009" y="7446"/>
                </a:lnTo>
                <a:lnTo>
                  <a:pt x="16960" y="7300"/>
                </a:lnTo>
                <a:lnTo>
                  <a:pt x="16863" y="7203"/>
                </a:lnTo>
                <a:lnTo>
                  <a:pt x="16741" y="7130"/>
                </a:lnTo>
                <a:lnTo>
                  <a:pt x="16619" y="7057"/>
                </a:lnTo>
                <a:lnTo>
                  <a:pt x="16473" y="7008"/>
                </a:lnTo>
                <a:lnTo>
                  <a:pt x="16303" y="6984"/>
                </a:lnTo>
                <a:lnTo>
                  <a:pt x="16035" y="6935"/>
                </a:lnTo>
                <a:lnTo>
                  <a:pt x="15427" y="6862"/>
                </a:lnTo>
                <a:lnTo>
                  <a:pt x="15087" y="6838"/>
                </a:lnTo>
                <a:lnTo>
                  <a:pt x="14795" y="6838"/>
                </a:lnTo>
                <a:lnTo>
                  <a:pt x="14770" y="6667"/>
                </a:lnTo>
                <a:lnTo>
                  <a:pt x="14770" y="6521"/>
                </a:lnTo>
                <a:lnTo>
                  <a:pt x="14697" y="6181"/>
                </a:lnTo>
                <a:lnTo>
                  <a:pt x="14673" y="6010"/>
                </a:lnTo>
                <a:lnTo>
                  <a:pt x="14600" y="5816"/>
                </a:lnTo>
                <a:lnTo>
                  <a:pt x="14527" y="5621"/>
                </a:lnTo>
                <a:lnTo>
                  <a:pt x="14430" y="5451"/>
                </a:lnTo>
                <a:lnTo>
                  <a:pt x="14576" y="5256"/>
                </a:lnTo>
                <a:lnTo>
                  <a:pt x="14697" y="5086"/>
                </a:lnTo>
                <a:lnTo>
                  <a:pt x="15111" y="4477"/>
                </a:lnTo>
                <a:lnTo>
                  <a:pt x="15354" y="4185"/>
                </a:lnTo>
                <a:lnTo>
                  <a:pt x="15598" y="3893"/>
                </a:lnTo>
                <a:lnTo>
                  <a:pt x="15646" y="3845"/>
                </a:lnTo>
                <a:lnTo>
                  <a:pt x="15671" y="3796"/>
                </a:lnTo>
                <a:lnTo>
                  <a:pt x="15671" y="3723"/>
                </a:lnTo>
                <a:lnTo>
                  <a:pt x="15671" y="3650"/>
                </a:lnTo>
                <a:lnTo>
                  <a:pt x="15646" y="3601"/>
                </a:lnTo>
                <a:lnTo>
                  <a:pt x="15646" y="3528"/>
                </a:lnTo>
                <a:lnTo>
                  <a:pt x="15646" y="3431"/>
                </a:lnTo>
                <a:lnTo>
                  <a:pt x="15622" y="3382"/>
                </a:lnTo>
                <a:lnTo>
                  <a:pt x="15549" y="3236"/>
                </a:lnTo>
                <a:lnTo>
                  <a:pt x="15354" y="2993"/>
                </a:lnTo>
                <a:lnTo>
                  <a:pt x="15062" y="2677"/>
                </a:lnTo>
                <a:lnTo>
                  <a:pt x="14746" y="2385"/>
                </a:lnTo>
                <a:lnTo>
                  <a:pt x="14503" y="2190"/>
                </a:lnTo>
                <a:lnTo>
                  <a:pt x="14235" y="1971"/>
                </a:lnTo>
                <a:lnTo>
                  <a:pt x="14065" y="1874"/>
                </a:lnTo>
                <a:lnTo>
                  <a:pt x="13919" y="1825"/>
                </a:lnTo>
                <a:lnTo>
                  <a:pt x="13748" y="1801"/>
                </a:lnTo>
                <a:lnTo>
                  <a:pt x="13554" y="1801"/>
                </a:lnTo>
                <a:lnTo>
                  <a:pt x="13481" y="1825"/>
                </a:lnTo>
                <a:lnTo>
                  <a:pt x="13189" y="1971"/>
                </a:lnTo>
                <a:lnTo>
                  <a:pt x="12921" y="2117"/>
                </a:lnTo>
                <a:lnTo>
                  <a:pt x="12653" y="2312"/>
                </a:lnTo>
                <a:lnTo>
                  <a:pt x="12410" y="2506"/>
                </a:lnTo>
                <a:lnTo>
                  <a:pt x="12094" y="2725"/>
                </a:lnTo>
                <a:lnTo>
                  <a:pt x="11923" y="2847"/>
                </a:lnTo>
                <a:lnTo>
                  <a:pt x="11777" y="2993"/>
                </a:lnTo>
                <a:lnTo>
                  <a:pt x="11558" y="2847"/>
                </a:lnTo>
                <a:lnTo>
                  <a:pt x="11291" y="2750"/>
                </a:lnTo>
                <a:lnTo>
                  <a:pt x="11023" y="2652"/>
                </a:lnTo>
                <a:lnTo>
                  <a:pt x="10755" y="2628"/>
                </a:lnTo>
                <a:lnTo>
                  <a:pt x="10755" y="2604"/>
                </a:lnTo>
                <a:lnTo>
                  <a:pt x="10682" y="2458"/>
                </a:lnTo>
                <a:lnTo>
                  <a:pt x="10634" y="2287"/>
                </a:lnTo>
                <a:lnTo>
                  <a:pt x="10561" y="1922"/>
                </a:lnTo>
                <a:lnTo>
                  <a:pt x="10585" y="1922"/>
                </a:lnTo>
                <a:lnTo>
                  <a:pt x="10609" y="1874"/>
                </a:lnTo>
                <a:lnTo>
                  <a:pt x="10609" y="1825"/>
                </a:lnTo>
                <a:lnTo>
                  <a:pt x="10585" y="1752"/>
                </a:lnTo>
                <a:lnTo>
                  <a:pt x="10536" y="1703"/>
                </a:lnTo>
                <a:lnTo>
                  <a:pt x="10463" y="1095"/>
                </a:lnTo>
                <a:lnTo>
                  <a:pt x="10439" y="779"/>
                </a:lnTo>
                <a:lnTo>
                  <a:pt x="10366" y="487"/>
                </a:lnTo>
                <a:lnTo>
                  <a:pt x="10390" y="438"/>
                </a:lnTo>
                <a:lnTo>
                  <a:pt x="10415" y="389"/>
                </a:lnTo>
                <a:lnTo>
                  <a:pt x="10439" y="316"/>
                </a:lnTo>
                <a:lnTo>
                  <a:pt x="10415" y="268"/>
                </a:lnTo>
                <a:lnTo>
                  <a:pt x="10390" y="195"/>
                </a:lnTo>
                <a:lnTo>
                  <a:pt x="10342" y="146"/>
                </a:lnTo>
                <a:lnTo>
                  <a:pt x="10293" y="122"/>
                </a:lnTo>
                <a:lnTo>
                  <a:pt x="10196" y="97"/>
                </a:lnTo>
                <a:lnTo>
                  <a:pt x="9855" y="73"/>
                </a:lnTo>
                <a:lnTo>
                  <a:pt x="9490" y="49"/>
                </a:lnTo>
                <a:lnTo>
                  <a:pt x="8760" y="49"/>
                </a:lnTo>
                <a:lnTo>
                  <a:pt x="8395" y="24"/>
                </a:lnTo>
                <a:lnTo>
                  <a:pt x="8030"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642;p40"/>
          <p:cNvSpPr/>
          <p:nvPr/>
        </p:nvSpPr>
        <p:spPr>
          <a:xfrm flipH="1">
            <a:off x="3668110" y="2785243"/>
            <a:ext cx="552154" cy="422028"/>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7210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34" y="54876"/>
            <a:ext cx="5984700" cy="857400"/>
          </a:xfrm>
        </p:spPr>
        <p:txBody>
          <a:bodyPr/>
          <a:lstStyle/>
          <a:p>
            <a:r>
              <a:rPr lang="en-US" b="1" dirty="0">
                <a:solidFill>
                  <a:schemeClr val="accent1"/>
                </a:solidFill>
              </a:rPr>
              <a:t>Reasonable Accommodations: </a:t>
            </a:r>
            <a:r>
              <a:rPr lang="en-US" b="1" dirty="0">
                <a:solidFill>
                  <a:schemeClr val="tx1"/>
                </a:solidFill>
              </a:rPr>
              <a:t>Disability</a:t>
            </a: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aphicFrame>
        <p:nvGraphicFramePr>
          <p:cNvPr id="5" name="Diagram 4"/>
          <p:cNvGraphicFramePr/>
          <p:nvPr>
            <p:extLst>
              <p:ext uri="{D42A27DB-BD31-4B8C-83A1-F6EECF244321}">
                <p14:modId xmlns:p14="http://schemas.microsoft.com/office/powerpoint/2010/main" val="3922503938"/>
              </p:ext>
            </p:extLst>
          </p:nvPr>
        </p:nvGraphicFramePr>
        <p:xfrm>
          <a:off x="398834" y="875490"/>
          <a:ext cx="6449438" cy="4267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646412" y="3796280"/>
            <a:ext cx="564444" cy="882992"/>
          </a:xfrm>
          <a:prstGeom prst="rect">
            <a:avLst/>
          </a:prstGeom>
        </p:spPr>
      </p:pic>
      <p:pic>
        <p:nvPicPr>
          <p:cNvPr id="6" name="Picture 5"/>
          <p:cNvPicPr>
            <a:picLocks noChangeAspect="1"/>
          </p:cNvPicPr>
          <p:nvPr/>
        </p:nvPicPr>
        <p:blipFill>
          <a:blip r:embed="rId9"/>
          <a:stretch>
            <a:fillRect/>
          </a:stretch>
        </p:blipFill>
        <p:spPr>
          <a:xfrm>
            <a:off x="854447" y="2672404"/>
            <a:ext cx="737577" cy="659696"/>
          </a:xfrm>
          <a:prstGeom prst="rect">
            <a:avLst/>
          </a:prstGeom>
        </p:spPr>
      </p:pic>
      <p:pic>
        <p:nvPicPr>
          <p:cNvPr id="7" name="Picture 6"/>
          <p:cNvPicPr>
            <a:picLocks noChangeAspect="1"/>
          </p:cNvPicPr>
          <p:nvPr/>
        </p:nvPicPr>
        <p:blipFill>
          <a:blip r:embed="rId10"/>
          <a:stretch>
            <a:fillRect/>
          </a:stretch>
        </p:blipFill>
        <p:spPr>
          <a:xfrm>
            <a:off x="699057" y="1292088"/>
            <a:ext cx="524179" cy="805446"/>
          </a:xfrm>
          <a:prstGeom prst="rect">
            <a:avLst/>
          </a:prstGeom>
        </p:spPr>
      </p:pic>
    </p:spTree>
    <p:extLst>
      <p:ext uri="{BB962C8B-B14F-4D97-AF65-F5344CB8AC3E}">
        <p14:creationId xmlns:p14="http://schemas.microsoft.com/office/powerpoint/2010/main" val="42728824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Title 2"/>
          <p:cNvSpPr>
            <a:spLocks noGrp="1"/>
          </p:cNvSpPr>
          <p:nvPr>
            <p:ph type="title"/>
          </p:nvPr>
        </p:nvSpPr>
        <p:spPr>
          <a:xfrm>
            <a:off x="457201" y="182327"/>
            <a:ext cx="6809363" cy="857400"/>
          </a:xfrm>
        </p:spPr>
        <p:txBody>
          <a:bodyPr/>
          <a:lstStyle/>
          <a:p>
            <a:r>
              <a:rPr lang="en-US" b="1" dirty="0" smtClean="0">
                <a:solidFill>
                  <a:schemeClr val="accent1"/>
                </a:solidFill>
              </a:rPr>
              <a:t>Reasonable Accommodations: </a:t>
            </a:r>
            <a:r>
              <a:rPr lang="en-US" b="1" dirty="0" smtClean="0">
                <a:solidFill>
                  <a:schemeClr val="tx1"/>
                </a:solidFill>
              </a:rPr>
              <a:t>Disability</a:t>
            </a:r>
            <a:r>
              <a:rPr lang="en-US" b="1" dirty="0" smtClean="0"/>
              <a:t> </a:t>
            </a:r>
            <a:endParaRPr lang="en-US" b="1" dirty="0"/>
          </a:p>
        </p:txBody>
      </p:sp>
      <p:sp>
        <p:nvSpPr>
          <p:cNvPr id="4" name="Text Placeholder 3"/>
          <p:cNvSpPr>
            <a:spLocks noGrp="1"/>
          </p:cNvSpPr>
          <p:nvPr>
            <p:ph type="body" idx="1"/>
          </p:nvPr>
        </p:nvSpPr>
        <p:spPr>
          <a:xfrm>
            <a:off x="457201" y="1039727"/>
            <a:ext cx="6345534" cy="3654676"/>
          </a:xfrm>
        </p:spPr>
        <p:txBody>
          <a:bodyPr/>
          <a:lstStyle/>
          <a:p>
            <a:r>
              <a:rPr lang="en-US" sz="2200" dirty="0" smtClean="0">
                <a:solidFill>
                  <a:schemeClr val="tx1"/>
                </a:solidFill>
              </a:rPr>
              <a:t>Any person who has a physical or mental impairment which substantially limits one or more major life activities, has a record of such an impairment, or is regarded as having such an impairment</a:t>
            </a:r>
          </a:p>
          <a:p>
            <a:pPr marL="63500" indent="0">
              <a:buNone/>
            </a:pPr>
            <a:endParaRPr lang="en-US" sz="1200" dirty="0" smtClean="0">
              <a:solidFill>
                <a:schemeClr val="tx1"/>
              </a:solidFill>
            </a:endParaRPr>
          </a:p>
          <a:p>
            <a:r>
              <a:rPr lang="en-US" sz="2200" dirty="0" smtClean="0">
                <a:solidFill>
                  <a:schemeClr val="tx1"/>
                </a:solidFill>
              </a:rPr>
              <a:t>Sponsors should never question a participant’s disability</a:t>
            </a:r>
            <a:endParaRPr lang="en-US" sz="2200" dirty="0">
              <a:solidFill>
                <a:schemeClr val="tx1"/>
              </a:solidFill>
            </a:endParaRPr>
          </a:p>
        </p:txBody>
      </p:sp>
    </p:spTree>
    <p:extLst>
      <p:ext uri="{BB962C8B-B14F-4D97-AF65-F5344CB8AC3E}">
        <p14:creationId xmlns:p14="http://schemas.microsoft.com/office/powerpoint/2010/main" val="1060953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929"/>
            <a:ext cx="6701246" cy="857400"/>
          </a:xfrm>
        </p:spPr>
        <p:txBody>
          <a:bodyPr/>
          <a:lstStyle/>
          <a:p>
            <a:pPr algn="ctr"/>
            <a:r>
              <a:rPr lang="en-US" b="1" dirty="0" smtClean="0">
                <a:solidFill>
                  <a:schemeClr val="accent1"/>
                </a:solidFill>
              </a:rPr>
              <a:t>“Building for the Future” </a:t>
            </a:r>
            <a:r>
              <a:rPr lang="en-US" b="1" dirty="0" smtClean="0">
                <a:solidFill>
                  <a:schemeClr val="tx1"/>
                </a:solidFill>
              </a:rPr>
              <a:t>Flyer and Poster</a:t>
            </a:r>
            <a:endParaRPr lang="en-US" b="1"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4" name="Picture 3"/>
          <p:cNvPicPr>
            <a:picLocks noChangeAspect="1"/>
          </p:cNvPicPr>
          <p:nvPr/>
        </p:nvPicPr>
        <p:blipFill rotWithShape="1">
          <a:blip r:embed="rId3"/>
          <a:srcRect r="52474"/>
          <a:stretch/>
        </p:blipFill>
        <p:spPr>
          <a:xfrm>
            <a:off x="357825" y="912596"/>
            <a:ext cx="3150688" cy="4127154"/>
          </a:xfrm>
          <a:prstGeom prst="rect">
            <a:avLst/>
          </a:prstGeom>
          <a:effectLst>
            <a:outerShdw blurRad="50800" dist="38100" algn="l" rotWithShape="0">
              <a:prstClr val="black">
                <a:alpha val="40000"/>
              </a:prstClr>
            </a:outerShdw>
          </a:effectLst>
        </p:spPr>
      </p:pic>
      <p:pic>
        <p:nvPicPr>
          <p:cNvPr id="5" name="Picture 4"/>
          <p:cNvPicPr>
            <a:picLocks noChangeAspect="1"/>
          </p:cNvPicPr>
          <p:nvPr/>
        </p:nvPicPr>
        <p:blipFill>
          <a:blip r:embed="rId4"/>
          <a:stretch>
            <a:fillRect/>
          </a:stretch>
        </p:blipFill>
        <p:spPr>
          <a:xfrm>
            <a:off x="3807823" y="1143801"/>
            <a:ext cx="2830574" cy="3525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6021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717" y="292107"/>
            <a:ext cx="5984700" cy="857400"/>
          </a:xfrm>
        </p:spPr>
        <p:txBody>
          <a:bodyPr/>
          <a:lstStyle/>
          <a:p>
            <a:r>
              <a:rPr lang="en-US" b="1" dirty="0">
                <a:solidFill>
                  <a:schemeClr val="accent1"/>
                </a:solidFill>
              </a:rPr>
              <a:t>Reasonable Accommodations: </a:t>
            </a:r>
            <a:r>
              <a:rPr lang="en-US" b="1" dirty="0" smtClean="0">
                <a:solidFill>
                  <a:schemeClr val="accent1"/>
                </a:solidFill>
              </a:rPr>
              <a:t/>
            </a:r>
            <a:br>
              <a:rPr lang="en-US" b="1" dirty="0" smtClean="0">
                <a:solidFill>
                  <a:schemeClr val="accent1"/>
                </a:solidFill>
              </a:rPr>
            </a:br>
            <a:r>
              <a:rPr lang="en-US" b="1" dirty="0" smtClean="0">
                <a:solidFill>
                  <a:schemeClr val="tx1"/>
                </a:solidFill>
              </a:rPr>
              <a:t>Limited English Proficiency (LEP)</a:t>
            </a:r>
            <a:endParaRPr lang="en-US" b="1"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graphicFrame>
        <p:nvGraphicFramePr>
          <p:cNvPr id="5" name="Diagram 4"/>
          <p:cNvGraphicFramePr/>
          <p:nvPr>
            <p:extLst>
              <p:ext uri="{D42A27DB-BD31-4B8C-83A1-F6EECF244321}">
                <p14:modId xmlns:p14="http://schemas.microsoft.com/office/powerpoint/2010/main" val="887324011"/>
              </p:ext>
            </p:extLst>
          </p:nvPr>
        </p:nvGraphicFramePr>
        <p:xfrm>
          <a:off x="615353" y="1099224"/>
          <a:ext cx="5984700" cy="404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804937" y="1642319"/>
            <a:ext cx="1126339" cy="1142662"/>
          </a:xfrm>
          <a:prstGeom prst="rect">
            <a:avLst/>
          </a:prstGeom>
        </p:spPr>
      </p:pic>
      <p:pic>
        <p:nvPicPr>
          <p:cNvPr id="6" name="Picture 5"/>
          <p:cNvPicPr>
            <a:picLocks noChangeAspect="1"/>
          </p:cNvPicPr>
          <p:nvPr/>
        </p:nvPicPr>
        <p:blipFill>
          <a:blip r:embed="rId9"/>
          <a:stretch>
            <a:fillRect/>
          </a:stretch>
        </p:blipFill>
        <p:spPr>
          <a:xfrm>
            <a:off x="1343796" y="3888575"/>
            <a:ext cx="457240" cy="353599"/>
          </a:xfrm>
          <a:prstGeom prst="rect">
            <a:avLst/>
          </a:prstGeom>
        </p:spPr>
      </p:pic>
      <p:pic>
        <p:nvPicPr>
          <p:cNvPr id="7" name="Picture 6"/>
          <p:cNvPicPr>
            <a:picLocks noChangeAspect="1"/>
          </p:cNvPicPr>
          <p:nvPr/>
        </p:nvPicPr>
        <p:blipFill>
          <a:blip r:embed="rId10"/>
          <a:stretch>
            <a:fillRect/>
          </a:stretch>
        </p:blipFill>
        <p:spPr>
          <a:xfrm>
            <a:off x="982532" y="3406531"/>
            <a:ext cx="329213" cy="585267"/>
          </a:xfrm>
          <a:prstGeom prst="rect">
            <a:avLst/>
          </a:prstGeom>
        </p:spPr>
      </p:pic>
      <p:pic>
        <p:nvPicPr>
          <p:cNvPr id="8" name="Picture 7"/>
          <p:cNvPicPr>
            <a:picLocks noChangeAspect="1"/>
          </p:cNvPicPr>
          <p:nvPr/>
        </p:nvPicPr>
        <p:blipFill>
          <a:blip r:embed="rId11"/>
          <a:stretch>
            <a:fillRect/>
          </a:stretch>
        </p:blipFill>
        <p:spPr>
          <a:xfrm rot="19180665">
            <a:off x="1083218" y="3997601"/>
            <a:ext cx="286537" cy="731583"/>
          </a:xfrm>
          <a:prstGeom prst="rect">
            <a:avLst/>
          </a:prstGeom>
        </p:spPr>
      </p:pic>
    </p:spTree>
    <p:extLst>
      <p:ext uri="{BB962C8B-B14F-4D97-AF65-F5344CB8AC3E}">
        <p14:creationId xmlns:p14="http://schemas.microsoft.com/office/powerpoint/2010/main" val="2604097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360893" y="2131030"/>
            <a:ext cx="5009321"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Customer Service</a:t>
            </a:r>
            <a:endParaRPr dirty="0">
              <a:solidFill>
                <a:schemeClr val="tx1"/>
              </a:solidFill>
            </a:endParaRPr>
          </a:p>
        </p:txBody>
      </p:sp>
      <p:sp>
        <p:nvSpPr>
          <p:cNvPr id="7" name="Google Shape;633;p40"/>
          <p:cNvSpPr/>
          <p:nvPr/>
        </p:nvSpPr>
        <p:spPr>
          <a:xfrm>
            <a:off x="4350243" y="2527738"/>
            <a:ext cx="558088" cy="505096"/>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6650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grpSp>
        <p:nvGrpSpPr>
          <p:cNvPr id="417" name="Google Shape;417;p25"/>
          <p:cNvGrpSpPr/>
          <p:nvPr/>
        </p:nvGrpSpPr>
        <p:grpSpPr>
          <a:xfrm>
            <a:off x="1167782" y="800993"/>
            <a:ext cx="3043931" cy="3977651"/>
            <a:chOff x="3194286" y="439090"/>
            <a:chExt cx="3192859" cy="4097240"/>
          </a:xfrm>
        </p:grpSpPr>
        <p:sp>
          <p:nvSpPr>
            <p:cNvPr id="418" name="Google Shape;418;p25"/>
            <p:cNvSpPr/>
            <p:nvPr/>
          </p:nvSpPr>
          <p:spPr>
            <a:xfrm rot="-6597333">
              <a:off x="4296826" y="3950027"/>
              <a:ext cx="586303" cy="586303"/>
            </a:xfrm>
            <a:prstGeom prst="ellipse">
              <a:avLst/>
            </a:prstGeom>
            <a:solidFill>
              <a:srgbClr val="FFFD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19" name="Google Shape;419;p25"/>
            <p:cNvSpPr/>
            <p:nvPr/>
          </p:nvSpPr>
          <p:spPr>
            <a:xfrm rot="15000614">
              <a:off x="5946604" y="3962195"/>
              <a:ext cx="440541" cy="440541"/>
            </a:xfrm>
            <a:prstGeom prst="ellipse">
              <a:avLst/>
            </a:pr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20" name="Google Shape;420;p25"/>
            <p:cNvSpPr/>
            <p:nvPr/>
          </p:nvSpPr>
          <p:spPr>
            <a:xfrm rot="15001161">
              <a:off x="3194286" y="2208882"/>
              <a:ext cx="1199287" cy="1199287"/>
            </a:xfrm>
            <a:prstGeom prst="ellipse">
              <a:avLst/>
            </a:pr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21" name="Google Shape;421;p25"/>
            <p:cNvSpPr/>
            <p:nvPr/>
          </p:nvSpPr>
          <p:spPr>
            <a:xfrm rot="778249">
              <a:off x="3716562" y="439090"/>
              <a:ext cx="2484899" cy="2325455"/>
            </a:xfrm>
            <a:prstGeom prst="ellipse">
              <a:avLst/>
            </a:pr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22" name="Google Shape;422;p25"/>
            <p:cNvSpPr/>
            <p:nvPr/>
          </p:nvSpPr>
          <p:spPr>
            <a:xfrm rot="15002134">
              <a:off x="3281531" y="3354701"/>
              <a:ext cx="629106" cy="629106"/>
            </a:xfrm>
            <a:prstGeom prst="ellipse">
              <a:avLst/>
            </a:prstGeom>
            <a:solidFill>
              <a:srgbClr val="FF7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23" name="Google Shape;423;p25"/>
            <p:cNvSpPr/>
            <p:nvPr/>
          </p:nvSpPr>
          <p:spPr>
            <a:xfrm rot="15002299" flipH="1">
              <a:off x="6088293" y="3795768"/>
              <a:ext cx="281889" cy="274172"/>
            </a:xfrm>
            <a:prstGeom prst="ellipse">
              <a:avLst/>
            </a:prstGeom>
            <a:solidFill>
              <a:srgbClr val="FFD0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grpSp>
      <p:grpSp>
        <p:nvGrpSpPr>
          <p:cNvPr id="424" name="Google Shape;424;p25"/>
          <p:cNvGrpSpPr/>
          <p:nvPr/>
        </p:nvGrpSpPr>
        <p:grpSpPr>
          <a:xfrm>
            <a:off x="4106092" y="1398008"/>
            <a:ext cx="2753238" cy="2861213"/>
            <a:chOff x="4447194" y="1815766"/>
            <a:chExt cx="2440200" cy="2440200"/>
          </a:xfrm>
        </p:grpSpPr>
        <p:sp>
          <p:nvSpPr>
            <p:cNvPr id="425" name="Google Shape;425;p25"/>
            <p:cNvSpPr/>
            <p:nvPr/>
          </p:nvSpPr>
          <p:spPr>
            <a:xfrm>
              <a:off x="4447194" y="1815766"/>
              <a:ext cx="2440200" cy="2440200"/>
            </a:xfrm>
            <a:prstGeom prst="ellipse">
              <a:avLst/>
            </a:prstGeom>
            <a:solidFill>
              <a:srgbClr val="96B5F5"/>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solidFill>
                <a:latin typeface="Chivo Light"/>
                <a:ea typeface="Chivo Light"/>
                <a:cs typeface="Chivo Light"/>
                <a:sym typeface="Chivo Light"/>
              </a:endParaRPr>
            </a:p>
          </p:txBody>
        </p:sp>
        <p:sp>
          <p:nvSpPr>
            <p:cNvPr id="426" name="Google Shape;426;p25"/>
            <p:cNvSpPr txBox="1"/>
            <p:nvPr/>
          </p:nvSpPr>
          <p:spPr>
            <a:xfrm>
              <a:off x="4642296" y="2382691"/>
              <a:ext cx="2072583"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smtClean="0">
                  <a:solidFill>
                    <a:schemeClr val="tx1"/>
                  </a:solidFill>
                  <a:latin typeface="Chivo Light"/>
                  <a:ea typeface="Chivo Light"/>
                  <a:cs typeface="Chivo Light"/>
                  <a:sym typeface="Chivo Light"/>
                </a:rPr>
                <a:t>Equal treatment provided for all participants</a:t>
              </a:r>
              <a:endParaRPr sz="2400" dirty="0">
                <a:solidFill>
                  <a:schemeClr val="tx1"/>
                </a:solidFill>
                <a:latin typeface="Chivo Light"/>
                <a:ea typeface="Chivo Light"/>
                <a:cs typeface="Chivo Light"/>
                <a:sym typeface="Chivo Light"/>
              </a:endParaRPr>
            </a:p>
          </p:txBody>
        </p:sp>
      </p:grpSp>
      <p:grpSp>
        <p:nvGrpSpPr>
          <p:cNvPr id="427" name="Google Shape;427;p25"/>
          <p:cNvGrpSpPr/>
          <p:nvPr/>
        </p:nvGrpSpPr>
        <p:grpSpPr>
          <a:xfrm>
            <a:off x="1668829" y="2828615"/>
            <a:ext cx="2419058" cy="2330205"/>
            <a:chOff x="3490737" y="1374053"/>
            <a:chExt cx="1423800" cy="1423800"/>
          </a:xfrm>
        </p:grpSpPr>
        <p:sp>
          <p:nvSpPr>
            <p:cNvPr id="428" name="Google Shape;428;p25"/>
            <p:cNvSpPr/>
            <p:nvPr/>
          </p:nvSpPr>
          <p:spPr>
            <a:xfrm>
              <a:off x="3490737" y="1374053"/>
              <a:ext cx="1423800" cy="1423800"/>
            </a:xfrm>
            <a:prstGeom prst="ellipse">
              <a:avLst/>
            </a:prstGeom>
            <a:solidFill>
              <a:srgbClr val="AAED97"/>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29" name="Google Shape;429;p25"/>
            <p:cNvSpPr txBox="1"/>
            <p:nvPr/>
          </p:nvSpPr>
          <p:spPr>
            <a:xfrm>
              <a:off x="3718754" y="1613603"/>
              <a:ext cx="967800" cy="94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Chivo Light"/>
                <a:ea typeface="Chivo Light"/>
                <a:cs typeface="Chivo Light"/>
                <a:sym typeface="Chivo Light"/>
              </a:endParaRPr>
            </a:p>
          </p:txBody>
        </p:sp>
      </p:grpSp>
      <p:sp>
        <p:nvSpPr>
          <p:cNvPr id="433" name="Google Shape;433;p25"/>
          <p:cNvSpPr txBox="1">
            <a:spLocks noGrp="1"/>
          </p:cNvSpPr>
          <p:nvPr>
            <p:ph type="title"/>
          </p:nvPr>
        </p:nvSpPr>
        <p:spPr>
          <a:xfrm>
            <a:off x="665962" y="16717"/>
            <a:ext cx="5984700" cy="8574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solidFill>
                  <a:schemeClr val="accent1"/>
                </a:solidFill>
              </a:rPr>
              <a:t>Customer Service</a:t>
            </a:r>
            <a:endParaRPr b="1" dirty="0">
              <a:solidFill>
                <a:schemeClr val="accent1"/>
              </a:solidFill>
            </a:endParaRPr>
          </a:p>
        </p:txBody>
      </p:sp>
      <p:sp>
        <p:nvSpPr>
          <p:cNvPr id="434" name="Google Shape;434;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dirty="0"/>
          </a:p>
        </p:txBody>
      </p:sp>
      <p:sp>
        <p:nvSpPr>
          <p:cNvPr id="21" name="Google Shape;426;p25"/>
          <p:cNvSpPr txBox="1"/>
          <p:nvPr/>
        </p:nvSpPr>
        <p:spPr>
          <a:xfrm>
            <a:off x="1795612" y="1220963"/>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solidFill>
                  <a:schemeClr val="tx1"/>
                </a:solidFill>
                <a:latin typeface="Chivo Light"/>
                <a:ea typeface="Chivo Light"/>
                <a:cs typeface="Chivo Light"/>
                <a:sym typeface="Chivo Light"/>
              </a:rPr>
              <a:t>Equal apportunity provided to participate</a:t>
            </a:r>
            <a:endParaRPr sz="2000" dirty="0">
              <a:solidFill>
                <a:schemeClr val="tx1"/>
              </a:solidFill>
              <a:latin typeface="Chivo Light"/>
              <a:ea typeface="Chivo Light"/>
              <a:cs typeface="Chivo Light"/>
              <a:sym typeface="Chivo Light"/>
            </a:endParaRPr>
          </a:p>
        </p:txBody>
      </p:sp>
      <p:sp>
        <p:nvSpPr>
          <p:cNvPr id="22" name="Google Shape;426;p25"/>
          <p:cNvSpPr txBox="1"/>
          <p:nvPr/>
        </p:nvSpPr>
        <p:spPr>
          <a:xfrm>
            <a:off x="1944460" y="3515834"/>
            <a:ext cx="1862700" cy="1163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tx1"/>
                </a:solidFill>
                <a:latin typeface="Chivo Light"/>
                <a:ea typeface="Chivo Light"/>
                <a:cs typeface="Chivo Light"/>
                <a:sym typeface="Chivo Light"/>
              </a:rPr>
              <a:t>Regardless of race, color, national origin, sex, age, disability, or sexual orientation</a:t>
            </a:r>
            <a:endParaRPr sz="1800" dirty="0">
              <a:solidFill>
                <a:schemeClr val="tx1"/>
              </a:solidFill>
              <a:latin typeface="Chivo Light"/>
              <a:ea typeface="Chivo Light"/>
              <a:cs typeface="Chivo Light"/>
              <a:sym typeface="Chivo Light"/>
            </a:endParaRPr>
          </a:p>
        </p:txBody>
      </p:sp>
      <p:sp>
        <p:nvSpPr>
          <p:cNvPr id="2" name="Equal 1"/>
          <p:cNvSpPr/>
          <p:nvPr/>
        </p:nvSpPr>
        <p:spPr>
          <a:xfrm>
            <a:off x="3795245" y="2660740"/>
            <a:ext cx="532575" cy="546255"/>
          </a:xfrm>
          <a:prstGeom prst="mathEqual">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tx1"/>
              </a:solidFill>
            </a:endParaRPr>
          </a:p>
        </p:txBody>
      </p:sp>
      <p:sp>
        <p:nvSpPr>
          <p:cNvPr id="5" name="Plus 4"/>
          <p:cNvSpPr/>
          <p:nvPr/>
        </p:nvSpPr>
        <p:spPr>
          <a:xfrm>
            <a:off x="2610424" y="2517315"/>
            <a:ext cx="530772" cy="478374"/>
          </a:xfrm>
          <a:prstGeom prst="mathPlus">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2000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308341" y="2131029"/>
            <a:ext cx="5009321"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Conflict Resolution</a:t>
            </a:r>
            <a:endParaRPr dirty="0">
              <a:solidFill>
                <a:schemeClr val="tx1"/>
              </a:solidFill>
            </a:endParaRPr>
          </a:p>
        </p:txBody>
      </p:sp>
      <p:sp>
        <p:nvSpPr>
          <p:cNvPr id="3" name="Explosion 1 2"/>
          <p:cNvSpPr/>
          <p:nvPr/>
        </p:nvSpPr>
        <p:spPr>
          <a:xfrm>
            <a:off x="2582212" y="3643149"/>
            <a:ext cx="503764" cy="432702"/>
          </a:xfrm>
          <a:prstGeom prst="irregularSeal1">
            <a:avLst/>
          </a:prstGeom>
          <a:solidFill>
            <a:srgbClr val="FF7C8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4" name="Striped Right Arrow 3"/>
          <p:cNvSpPr/>
          <p:nvPr/>
        </p:nvSpPr>
        <p:spPr>
          <a:xfrm>
            <a:off x="1583296" y="3494937"/>
            <a:ext cx="1087523" cy="748719"/>
          </a:xfrm>
          <a:prstGeom prst="stripedRightArrow">
            <a:avLst/>
          </a:prstGeom>
          <a:solidFill>
            <a:schemeClr val="accent5">
              <a:alpha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5" name="Striped Right Arrow 4"/>
          <p:cNvSpPr/>
          <p:nvPr/>
        </p:nvSpPr>
        <p:spPr>
          <a:xfrm rot="10800000">
            <a:off x="2962807" y="3535730"/>
            <a:ext cx="1152830" cy="696151"/>
          </a:xfrm>
          <a:prstGeom prst="stripedRightArrow">
            <a:avLst/>
          </a:prstGeom>
          <a:solidFill>
            <a:schemeClr val="accent5">
              <a:alpha val="50000"/>
            </a:scheme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 name="Lightning Bolt 5"/>
          <p:cNvSpPr/>
          <p:nvPr/>
        </p:nvSpPr>
        <p:spPr>
          <a:xfrm>
            <a:off x="2381132" y="3284642"/>
            <a:ext cx="300876" cy="340327"/>
          </a:xfrm>
          <a:prstGeom prst="lightningBolt">
            <a:avLst/>
          </a:prstGeom>
          <a:solidFill>
            <a:srgbClr val="FFC00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Lightning Bolt 6"/>
          <p:cNvSpPr/>
          <p:nvPr/>
        </p:nvSpPr>
        <p:spPr>
          <a:xfrm rot="4682756">
            <a:off x="2989145" y="3317642"/>
            <a:ext cx="316017" cy="324021"/>
          </a:xfrm>
          <a:prstGeom prst="lightningBolt">
            <a:avLst/>
          </a:prstGeom>
          <a:solidFill>
            <a:srgbClr val="FFC00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8" name="Lightning Bolt 7"/>
          <p:cNvSpPr/>
          <p:nvPr/>
        </p:nvSpPr>
        <p:spPr>
          <a:xfrm rot="10523320">
            <a:off x="2996714" y="4154305"/>
            <a:ext cx="300876" cy="340327"/>
          </a:xfrm>
          <a:prstGeom prst="lightningBolt">
            <a:avLst/>
          </a:prstGeom>
          <a:solidFill>
            <a:srgbClr val="FF990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9" name="Lightning Bolt 8"/>
          <p:cNvSpPr/>
          <p:nvPr/>
        </p:nvSpPr>
        <p:spPr>
          <a:xfrm rot="15253980">
            <a:off x="2454219" y="4176837"/>
            <a:ext cx="316017" cy="324021"/>
          </a:xfrm>
          <a:prstGeom prst="lightningBolt">
            <a:avLst/>
          </a:prstGeom>
          <a:solidFill>
            <a:srgbClr val="FF990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Lightning Bolt 9"/>
          <p:cNvSpPr/>
          <p:nvPr/>
        </p:nvSpPr>
        <p:spPr>
          <a:xfrm rot="2166558">
            <a:off x="2683656" y="3179944"/>
            <a:ext cx="300876" cy="340327"/>
          </a:xfrm>
          <a:prstGeom prst="lightningBolt">
            <a:avLst/>
          </a:prstGeom>
          <a:solidFill>
            <a:srgbClr val="FF990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1" name="Lightning Bolt 10"/>
          <p:cNvSpPr/>
          <p:nvPr/>
        </p:nvSpPr>
        <p:spPr>
          <a:xfrm rot="12636694">
            <a:off x="2746862" y="4260236"/>
            <a:ext cx="300876" cy="443753"/>
          </a:xfrm>
          <a:prstGeom prst="lightningBolt">
            <a:avLst/>
          </a:prstGeom>
          <a:solidFill>
            <a:srgbClr val="FFC000">
              <a:alpha val="50000"/>
            </a:srgbClr>
          </a:solidFill>
          <a:ln>
            <a:noFill/>
          </a:ln>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04865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254"/>
            <a:ext cx="6405600" cy="857400"/>
          </a:xfrm>
        </p:spPr>
        <p:txBody>
          <a:bodyPr/>
          <a:lstStyle/>
          <a:p>
            <a:r>
              <a:rPr lang="en-US" b="1" dirty="0" smtClean="0">
                <a:solidFill>
                  <a:schemeClr val="accent1"/>
                </a:solidFill>
              </a:rPr>
              <a:t>Conflict Resolution</a:t>
            </a:r>
            <a:endParaRPr lang="en-US" b="1" dirty="0">
              <a:solidFill>
                <a:schemeClr val="accent1"/>
              </a:solidFill>
            </a:endParaRPr>
          </a:p>
        </p:txBody>
      </p:sp>
      <p:sp>
        <p:nvSpPr>
          <p:cNvPr id="3" name="Text Placeholder 2"/>
          <p:cNvSpPr>
            <a:spLocks noGrp="1"/>
          </p:cNvSpPr>
          <p:nvPr>
            <p:ph type="body" idx="1"/>
          </p:nvPr>
        </p:nvSpPr>
        <p:spPr>
          <a:xfrm>
            <a:off x="344698" y="1080851"/>
            <a:ext cx="6597386" cy="1882690"/>
          </a:xfrm>
        </p:spPr>
        <p:txBody>
          <a:bodyPr/>
          <a:lstStyle/>
          <a:p>
            <a:pPr marL="88900" indent="0">
              <a:buNone/>
            </a:pPr>
            <a:r>
              <a:rPr lang="en-US" sz="2000" dirty="0" smtClean="0">
                <a:solidFill>
                  <a:schemeClr val="tx1"/>
                </a:solidFill>
              </a:rPr>
              <a:t>Alternative Dispute resolution (ADR) Program:</a:t>
            </a:r>
          </a:p>
          <a:p>
            <a:pPr marL="546100" lvl="1" indent="0">
              <a:buNone/>
            </a:pPr>
            <a:endParaRPr lang="en-US" sz="1050" dirty="0" smtClean="0">
              <a:solidFill>
                <a:schemeClr val="tx1"/>
              </a:solidFill>
            </a:endParaRPr>
          </a:p>
          <a:p>
            <a:pPr marL="546100" lvl="1" indent="0">
              <a:buNone/>
            </a:pPr>
            <a:r>
              <a:rPr lang="en-US" sz="2000" dirty="0" smtClean="0">
                <a:solidFill>
                  <a:schemeClr val="tx1"/>
                </a:solidFill>
              </a:rPr>
              <a:t>Use of a neutral third party to resolve informally a complaint of discrimination through use of </a:t>
            </a:r>
            <a:r>
              <a:rPr lang="en-US" sz="2000" dirty="0">
                <a:solidFill>
                  <a:schemeClr val="tx1"/>
                </a:solidFill>
              </a:rPr>
              <a:t> </a:t>
            </a:r>
            <a:r>
              <a:rPr lang="en-US" sz="2000" dirty="0" smtClean="0">
                <a:solidFill>
                  <a:schemeClr val="tx1"/>
                </a:solidFill>
              </a:rPr>
              <a:t>various techniques</a:t>
            </a:r>
            <a:endParaRPr lang="en-US" sz="2000" dirty="0">
              <a:solidFill>
                <a:schemeClr val="tx1"/>
              </a:solidFill>
            </a:endParaRPr>
          </a:p>
        </p:txBody>
      </p:sp>
      <p:sp>
        <p:nvSpPr>
          <p:cNvPr id="4" name="Text Placeholder 3"/>
          <p:cNvSpPr>
            <a:spLocks noGrp="1"/>
          </p:cNvSpPr>
          <p:nvPr>
            <p:ph type="body" idx="2"/>
          </p:nvPr>
        </p:nvSpPr>
        <p:spPr>
          <a:xfrm>
            <a:off x="1221344" y="2659259"/>
            <a:ext cx="5247774" cy="1504255"/>
          </a:xfrm>
        </p:spPr>
        <p:txBody>
          <a:bodyPr/>
          <a:lstStyle/>
          <a:p>
            <a:pPr marL="88900" indent="0" algn="ctr">
              <a:buNone/>
            </a:pPr>
            <a:r>
              <a:rPr lang="en-US" sz="1600" b="1" dirty="0" smtClean="0">
                <a:solidFill>
                  <a:srgbClr val="8FC963"/>
                </a:solidFill>
              </a:rPr>
              <a:t>For more information: </a:t>
            </a:r>
            <a:r>
              <a:rPr lang="en-US" sz="1600" dirty="0" smtClean="0">
                <a:solidFill>
                  <a:srgbClr val="8FC963"/>
                </a:solidFill>
              </a:rPr>
              <a:t> </a:t>
            </a:r>
          </a:p>
          <a:p>
            <a:pPr marL="88900" indent="0" algn="ctr">
              <a:buNone/>
            </a:pPr>
            <a:r>
              <a:rPr lang="en-US" sz="1800" u="sng" dirty="0" smtClean="0"/>
              <a:t>https://www.fas.usda.gov/about-fas/civil-rights/complainants-notification-rights</a:t>
            </a:r>
            <a:endParaRPr lang="en-US" sz="1800" u="sng" dirty="0" smtClean="0">
              <a:solidFill>
                <a:schemeClr val="accent2"/>
              </a:solidFill>
            </a:endParaRPr>
          </a:p>
          <a:p>
            <a:pPr marL="88900" indent="0" algn="r">
              <a:buNone/>
            </a:pPr>
            <a:r>
              <a:rPr lang="en-US" b="1" dirty="0" smtClean="0">
                <a:solidFill>
                  <a:schemeClr val="accent2"/>
                </a:solidFill>
              </a:rPr>
              <a:t> </a:t>
            </a:r>
            <a:endParaRPr lang="en-US" b="1" dirty="0">
              <a:solidFill>
                <a:schemeClr val="accent2"/>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6" name="Picture 5"/>
          <p:cNvPicPr>
            <a:picLocks noChangeAspect="1"/>
          </p:cNvPicPr>
          <p:nvPr/>
        </p:nvPicPr>
        <p:blipFill>
          <a:blip r:embed="rId3"/>
          <a:stretch>
            <a:fillRect/>
          </a:stretch>
        </p:blipFill>
        <p:spPr>
          <a:xfrm>
            <a:off x="3450504" y="3953584"/>
            <a:ext cx="1225982" cy="993067"/>
          </a:xfrm>
          <a:prstGeom prst="rect">
            <a:avLst/>
          </a:prstGeom>
        </p:spPr>
      </p:pic>
    </p:spTree>
    <p:extLst>
      <p:ext uri="{BB962C8B-B14F-4D97-AF65-F5344CB8AC3E}">
        <p14:creationId xmlns:p14="http://schemas.microsoft.com/office/powerpoint/2010/main" val="924526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alpha val="46000"/>
          </a:srgbClr>
        </a:solidFill>
        <a:effectLst/>
      </p:bgPr>
    </p:bg>
    <p:spTree>
      <p:nvGrpSpPr>
        <p:cNvPr id="1" name="Shape 363"/>
        <p:cNvGrpSpPr/>
        <p:nvPr/>
      </p:nvGrpSpPr>
      <p:grpSpPr>
        <a:xfrm>
          <a:off x="0" y="0"/>
          <a:ext cx="0" cy="0"/>
          <a:chOff x="0" y="0"/>
          <a:chExt cx="0" cy="0"/>
        </a:xfrm>
      </p:grpSpPr>
      <p:sp>
        <p:nvSpPr>
          <p:cNvPr id="364" name="Google Shape;364;p18"/>
          <p:cNvSpPr txBox="1">
            <a:spLocks noGrp="1"/>
          </p:cNvSpPr>
          <p:nvPr>
            <p:ph type="title"/>
          </p:nvPr>
        </p:nvSpPr>
        <p:spPr>
          <a:xfrm>
            <a:off x="371741" y="-133657"/>
            <a:ext cx="4730617"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chemeClr val="accent1"/>
              </a:solidFill>
            </a:endParaRPr>
          </a:p>
          <a:p>
            <a:pPr lvl="0"/>
            <a:r>
              <a:rPr lang="en-US" sz="3200" b="1" dirty="0" smtClean="0">
                <a:solidFill>
                  <a:schemeClr val="accent1"/>
                </a:solidFill>
              </a:rPr>
              <a:t>What are Civil Rights?</a:t>
            </a:r>
            <a:endParaRPr lang="en-US" sz="3200" b="1" dirty="0">
              <a:solidFill>
                <a:schemeClr val="accent1"/>
              </a:solidFill>
            </a:endParaRPr>
          </a:p>
        </p:txBody>
      </p:sp>
      <p:graphicFrame>
        <p:nvGraphicFramePr>
          <p:cNvPr id="3" name="Diagram 2"/>
          <p:cNvGraphicFramePr/>
          <p:nvPr>
            <p:extLst>
              <p:ext uri="{D42A27DB-BD31-4B8C-83A1-F6EECF244321}">
                <p14:modId xmlns:p14="http://schemas.microsoft.com/office/powerpoint/2010/main" val="1347769018"/>
              </p:ext>
            </p:extLst>
          </p:nvPr>
        </p:nvGraphicFramePr>
        <p:xfrm>
          <a:off x="-673717" y="1081669"/>
          <a:ext cx="6171268" cy="3989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BEBA8EAE-BF5A-486C-A8C5-ECC9F3942E4B}">
                <a14:imgProps xmlns:a14="http://schemas.microsoft.com/office/drawing/2010/main">
                  <a14:imgLayer r:embed="rId9">
                    <a14:imgEffect>
                      <a14:artisticPencilSketch/>
                    </a14:imgEffect>
                  </a14:imgLayer>
                </a14:imgProps>
              </a:ext>
            </a:extLst>
          </a:blip>
          <a:stretch>
            <a:fillRect/>
          </a:stretch>
        </p:blipFill>
        <p:spPr>
          <a:xfrm>
            <a:off x="4624046" y="1775538"/>
            <a:ext cx="3132569" cy="3367962"/>
          </a:xfrm>
          <a:prstGeom prst="rect">
            <a:avLst/>
          </a:prstGeom>
        </p:spPr>
      </p:pic>
    </p:spTree>
    <p:extLst>
      <p:ext uri="{BB962C8B-B14F-4D97-AF65-F5344CB8AC3E}">
        <p14:creationId xmlns:p14="http://schemas.microsoft.com/office/powerpoint/2010/main" val="367041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324107" y="2141540"/>
            <a:ext cx="5009321"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Complaint Procedure</a:t>
            </a:r>
            <a:endParaRPr dirty="0">
              <a:solidFill>
                <a:schemeClr val="tx1"/>
              </a:solidFill>
            </a:endParaRPr>
          </a:p>
        </p:txBody>
      </p:sp>
    </p:spTree>
    <p:extLst>
      <p:ext uri="{BB962C8B-B14F-4D97-AF65-F5344CB8AC3E}">
        <p14:creationId xmlns:p14="http://schemas.microsoft.com/office/powerpoint/2010/main" val="31795427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569"/>
            <a:ext cx="6405600" cy="857400"/>
          </a:xfrm>
        </p:spPr>
        <p:txBody>
          <a:bodyPr/>
          <a:lstStyle/>
          <a:p>
            <a:r>
              <a:rPr lang="en-US" b="1" dirty="0" smtClean="0">
                <a:solidFill>
                  <a:schemeClr val="accent1"/>
                </a:solidFill>
              </a:rPr>
              <a:t>Complaint Procedure</a:t>
            </a:r>
            <a:endParaRPr lang="en-US" b="1" dirty="0">
              <a:solidFill>
                <a:schemeClr val="accent1"/>
              </a:solidFill>
            </a:endParaRPr>
          </a:p>
        </p:txBody>
      </p:sp>
      <p:sp>
        <p:nvSpPr>
          <p:cNvPr id="4" name="Text Placeholder 3"/>
          <p:cNvSpPr>
            <a:spLocks noGrp="1"/>
          </p:cNvSpPr>
          <p:nvPr>
            <p:ph type="body" idx="2"/>
          </p:nvPr>
        </p:nvSpPr>
        <p:spPr>
          <a:xfrm>
            <a:off x="1049048" y="3498406"/>
            <a:ext cx="6426926" cy="1431885"/>
          </a:xfrm>
        </p:spPr>
        <p:txBody>
          <a:bodyPr/>
          <a:lstStyle/>
          <a:p>
            <a:pPr marL="88900" indent="0" algn="ctr">
              <a:buNone/>
            </a:pPr>
            <a:r>
              <a:rPr lang="en-US" sz="2000" dirty="0" smtClean="0">
                <a:solidFill>
                  <a:schemeClr val="tx1"/>
                </a:solidFill>
              </a:rPr>
              <a:t>Every effort must be made to assist a complainant and make </a:t>
            </a:r>
            <a:r>
              <a:rPr lang="en-US" sz="2000" b="1" u="sng" dirty="0" smtClean="0">
                <a:solidFill>
                  <a:schemeClr val="tx1"/>
                </a:solidFill>
              </a:rPr>
              <a:t>reasonable accommodation for complainants with a disability</a:t>
            </a:r>
            <a:endParaRPr lang="en-US" sz="2000" b="1" u="sng" dirty="0">
              <a:solidFill>
                <a:schemeClr val="tx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7" name="Diagram 6"/>
          <p:cNvGraphicFramePr/>
          <p:nvPr>
            <p:extLst>
              <p:ext uri="{D42A27DB-BD31-4B8C-83A1-F6EECF244321}">
                <p14:modId xmlns:p14="http://schemas.microsoft.com/office/powerpoint/2010/main" val="2109911686"/>
              </p:ext>
            </p:extLst>
          </p:nvPr>
        </p:nvGraphicFramePr>
        <p:xfrm>
          <a:off x="457200" y="964642"/>
          <a:ext cx="6608618" cy="2817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667202" y="3684281"/>
            <a:ext cx="563194" cy="692453"/>
          </a:xfrm>
          <a:prstGeom prst="rect">
            <a:avLst/>
          </a:prstGeom>
        </p:spPr>
      </p:pic>
    </p:spTree>
    <p:extLst>
      <p:ext uri="{BB962C8B-B14F-4D97-AF65-F5344CB8AC3E}">
        <p14:creationId xmlns:p14="http://schemas.microsoft.com/office/powerpoint/2010/main" val="2507007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Complaint Procedure</a:t>
            </a:r>
            <a:endParaRPr lang="en-US" b="1" dirty="0">
              <a:solidFill>
                <a:schemeClr val="accent1"/>
              </a:solidFill>
            </a:endParaRPr>
          </a:p>
        </p:txBody>
      </p:sp>
      <p:sp>
        <p:nvSpPr>
          <p:cNvPr id="3" name="Text Placeholder 2"/>
          <p:cNvSpPr>
            <a:spLocks noGrp="1"/>
          </p:cNvSpPr>
          <p:nvPr>
            <p:ph type="body" idx="1"/>
          </p:nvPr>
        </p:nvSpPr>
        <p:spPr>
          <a:xfrm>
            <a:off x="125931" y="1931027"/>
            <a:ext cx="2026800" cy="2709670"/>
          </a:xfrm>
        </p:spPr>
        <p:txBody>
          <a:bodyPr/>
          <a:lstStyle/>
          <a:p>
            <a:pPr marL="114300" indent="0" algn="ctr">
              <a:buNone/>
            </a:pPr>
            <a:r>
              <a:rPr lang="en-US" sz="3200" b="1" dirty="0" smtClean="0">
                <a:solidFill>
                  <a:schemeClr val="tx1"/>
                </a:solidFill>
                <a:latin typeface="Shadows Into Light Two" panose="020B0604020202020204" charset="0"/>
              </a:rPr>
              <a:t>Verbal</a:t>
            </a:r>
          </a:p>
          <a:p>
            <a:pPr marL="114300" indent="0">
              <a:buNone/>
            </a:pPr>
            <a:endParaRPr lang="en-US" sz="3200" b="1" dirty="0">
              <a:solidFill>
                <a:schemeClr val="tx1"/>
              </a:solidFill>
            </a:endParaRPr>
          </a:p>
        </p:txBody>
      </p:sp>
      <p:sp>
        <p:nvSpPr>
          <p:cNvPr id="4" name="Text Placeholder 3"/>
          <p:cNvSpPr>
            <a:spLocks noGrp="1"/>
          </p:cNvSpPr>
          <p:nvPr>
            <p:ph type="body" idx="2"/>
          </p:nvPr>
        </p:nvSpPr>
        <p:spPr>
          <a:xfrm>
            <a:off x="2295426" y="1931027"/>
            <a:ext cx="2406112" cy="2711948"/>
          </a:xfrm>
        </p:spPr>
        <p:txBody>
          <a:bodyPr/>
          <a:lstStyle/>
          <a:p>
            <a:pPr marL="114300" indent="0" algn="ctr">
              <a:buNone/>
            </a:pPr>
            <a:r>
              <a:rPr lang="en-US" sz="3200" b="1" dirty="0" smtClean="0">
                <a:solidFill>
                  <a:schemeClr val="tx1"/>
                </a:solidFill>
                <a:latin typeface="Shadows Into Light Two" panose="020B0604020202020204" charset="0"/>
              </a:rPr>
              <a:t>In writing</a:t>
            </a:r>
          </a:p>
          <a:p>
            <a:pPr marL="114300" indent="0">
              <a:buNone/>
            </a:pPr>
            <a:endParaRPr lang="en-US" sz="3200" b="1" dirty="0">
              <a:solidFill>
                <a:schemeClr val="tx1"/>
              </a:solidFill>
            </a:endParaRPr>
          </a:p>
        </p:txBody>
      </p:sp>
      <p:sp>
        <p:nvSpPr>
          <p:cNvPr id="5" name="Text Placeholder 4"/>
          <p:cNvSpPr>
            <a:spLocks noGrp="1"/>
          </p:cNvSpPr>
          <p:nvPr>
            <p:ph type="body" idx="3"/>
          </p:nvPr>
        </p:nvSpPr>
        <p:spPr>
          <a:xfrm>
            <a:off x="4865945" y="1933304"/>
            <a:ext cx="2743200" cy="2709671"/>
          </a:xfrm>
        </p:spPr>
        <p:txBody>
          <a:bodyPr/>
          <a:lstStyle/>
          <a:p>
            <a:pPr marL="114300" indent="0">
              <a:buNone/>
            </a:pPr>
            <a:r>
              <a:rPr lang="en-US" sz="3200" b="1" dirty="0" smtClean="0">
                <a:solidFill>
                  <a:schemeClr val="tx1"/>
                </a:solidFill>
                <a:latin typeface="Shadows Into Light Two" panose="020B0604020202020204" charset="0"/>
              </a:rPr>
              <a:t>Observed</a:t>
            </a:r>
          </a:p>
          <a:p>
            <a:pPr marL="114300" indent="0">
              <a:buNone/>
            </a:pPr>
            <a:endParaRPr lang="en-US" sz="3200" b="1" dirty="0">
              <a:solidFill>
                <a:schemeClr val="tx1"/>
              </a:solidFill>
            </a:endParaRP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7" name="Text Placeholder 4"/>
          <p:cNvSpPr txBox="1">
            <a:spLocks/>
          </p:cNvSpPr>
          <p:nvPr/>
        </p:nvSpPr>
        <p:spPr>
          <a:xfrm>
            <a:off x="1217707" y="1291976"/>
            <a:ext cx="5235343" cy="667454"/>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A105"/>
              </a:buClr>
              <a:buSzPts val="1800"/>
              <a:buFont typeface="Chivo Light"/>
              <a:buChar char="༝"/>
              <a:defRPr sz="1800" b="0" i="0" u="none" strike="noStrike" cap="none">
                <a:solidFill>
                  <a:srgbClr val="65677F"/>
                </a:solidFill>
                <a:latin typeface="Chivo Light"/>
                <a:ea typeface="Chivo Light"/>
                <a:cs typeface="Chivo Light"/>
                <a:sym typeface="Chivo Light"/>
              </a:defRPr>
            </a:lvl1pPr>
            <a:lvl2pPr marL="914400" marR="0" lvl="1"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2pPr>
            <a:lvl3pPr marL="1371600" marR="0" lvl="2"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3pPr>
            <a:lvl4pPr marL="1828800" marR="0" lvl="3"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4pPr>
            <a:lvl5pPr marL="2286000" marR="0" lvl="4"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5pPr>
            <a:lvl6pPr marL="2743200" marR="0" lvl="5"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6pPr>
            <a:lvl7pPr marL="3200400" marR="0" lvl="6"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7pPr>
            <a:lvl8pPr marL="3657600" marR="0" lvl="7"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8pPr>
            <a:lvl9pPr marL="4114800" marR="0" lvl="8" indent="-342900" algn="l" rtl="0">
              <a:lnSpc>
                <a:spcPct val="100000"/>
              </a:lnSpc>
              <a:spcBef>
                <a:spcPts val="0"/>
              </a:spcBef>
              <a:spcAft>
                <a:spcPts val="0"/>
              </a:spcAft>
              <a:buClr>
                <a:srgbClr val="CDCFE5"/>
              </a:buClr>
              <a:buSzPts val="1800"/>
              <a:buFont typeface="Chivo Light"/>
              <a:buChar char="■"/>
              <a:defRPr sz="1800" b="0" i="0" u="none" strike="noStrike" cap="none">
                <a:solidFill>
                  <a:srgbClr val="65677F"/>
                </a:solidFill>
                <a:latin typeface="Chivo Light"/>
                <a:ea typeface="Chivo Light"/>
                <a:cs typeface="Chivo Light"/>
                <a:sym typeface="Chivo Light"/>
              </a:defRPr>
            </a:lvl9pPr>
          </a:lstStyle>
          <a:p>
            <a:pPr marL="114300" indent="0">
              <a:buFont typeface="Chivo Light"/>
              <a:buNone/>
            </a:pPr>
            <a:r>
              <a:rPr lang="en-US" dirty="0" smtClean="0">
                <a:solidFill>
                  <a:schemeClr val="tx1"/>
                </a:solidFill>
              </a:rPr>
              <a:t>A complaint of unequal treatment may be: </a:t>
            </a:r>
            <a:endParaRPr lang="en-US" dirty="0">
              <a:solidFill>
                <a:schemeClr val="tx1"/>
              </a:solidFill>
            </a:endParaRPr>
          </a:p>
        </p:txBody>
      </p:sp>
      <p:cxnSp>
        <p:nvCxnSpPr>
          <p:cNvPr id="14" name="Straight Connector 13"/>
          <p:cNvCxnSpPr/>
          <p:nvPr/>
        </p:nvCxnSpPr>
        <p:spPr>
          <a:xfrm flipH="1">
            <a:off x="2172644" y="1989627"/>
            <a:ext cx="20097" cy="2683545"/>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Straight Connector 19"/>
          <p:cNvCxnSpPr/>
          <p:nvPr/>
        </p:nvCxnSpPr>
        <p:spPr>
          <a:xfrm flipH="1">
            <a:off x="4804223" y="2016501"/>
            <a:ext cx="20097" cy="2683545"/>
          </a:xfrm>
          <a:prstGeom prst="line">
            <a:avLst/>
          </a:prstGeom>
        </p:spPr>
        <p:style>
          <a:lnRef idx="1">
            <a:schemeClr val="accent2"/>
          </a:lnRef>
          <a:fillRef idx="0">
            <a:schemeClr val="accent2"/>
          </a:fillRef>
          <a:effectRef idx="0">
            <a:schemeClr val="accent2"/>
          </a:effectRef>
          <a:fontRef idx="minor">
            <a:schemeClr val="tx1"/>
          </a:fontRef>
        </p:style>
      </p:cxnSp>
      <p:sp>
        <p:nvSpPr>
          <p:cNvPr id="15" name="Google Shape;638;p40"/>
          <p:cNvSpPr/>
          <p:nvPr/>
        </p:nvSpPr>
        <p:spPr>
          <a:xfrm>
            <a:off x="5244232" y="2909045"/>
            <a:ext cx="1276312" cy="753635"/>
          </a:xfrm>
          <a:custGeom>
            <a:avLst/>
            <a:gdLst/>
            <a:ahLst/>
            <a:cxnLst/>
            <a:rect l="l" t="t" r="r" b="b"/>
            <a:pathLst>
              <a:path w="19881" h="11096" extrusionOk="0">
                <a:moveTo>
                  <a:pt x="9636" y="1120"/>
                </a:moveTo>
                <a:lnTo>
                  <a:pt x="10099" y="1144"/>
                </a:lnTo>
                <a:lnTo>
                  <a:pt x="10561" y="1168"/>
                </a:lnTo>
                <a:lnTo>
                  <a:pt x="10537" y="1412"/>
                </a:lnTo>
                <a:lnTo>
                  <a:pt x="10512" y="1631"/>
                </a:lnTo>
                <a:lnTo>
                  <a:pt x="9685" y="1631"/>
                </a:lnTo>
                <a:lnTo>
                  <a:pt x="9661" y="1387"/>
                </a:lnTo>
                <a:lnTo>
                  <a:pt x="9636" y="1120"/>
                </a:lnTo>
                <a:close/>
                <a:moveTo>
                  <a:pt x="9198" y="1120"/>
                </a:moveTo>
                <a:lnTo>
                  <a:pt x="9223" y="1217"/>
                </a:lnTo>
                <a:lnTo>
                  <a:pt x="9223" y="1436"/>
                </a:lnTo>
                <a:lnTo>
                  <a:pt x="9223" y="1679"/>
                </a:lnTo>
                <a:lnTo>
                  <a:pt x="8785" y="1752"/>
                </a:lnTo>
                <a:lnTo>
                  <a:pt x="8347" y="1825"/>
                </a:lnTo>
                <a:lnTo>
                  <a:pt x="8298" y="1825"/>
                </a:lnTo>
                <a:lnTo>
                  <a:pt x="8225" y="1801"/>
                </a:lnTo>
                <a:lnTo>
                  <a:pt x="8128" y="1509"/>
                </a:lnTo>
                <a:lnTo>
                  <a:pt x="8055" y="1241"/>
                </a:lnTo>
                <a:lnTo>
                  <a:pt x="8468" y="1193"/>
                </a:lnTo>
                <a:lnTo>
                  <a:pt x="8882" y="1144"/>
                </a:lnTo>
                <a:lnTo>
                  <a:pt x="9198" y="1120"/>
                </a:lnTo>
                <a:close/>
                <a:moveTo>
                  <a:pt x="11023" y="1217"/>
                </a:moveTo>
                <a:lnTo>
                  <a:pt x="11583" y="1290"/>
                </a:lnTo>
                <a:lnTo>
                  <a:pt x="12118" y="1412"/>
                </a:lnTo>
                <a:lnTo>
                  <a:pt x="12045" y="1655"/>
                </a:lnTo>
                <a:lnTo>
                  <a:pt x="11997" y="1850"/>
                </a:lnTo>
                <a:lnTo>
                  <a:pt x="11486" y="1752"/>
                </a:lnTo>
                <a:lnTo>
                  <a:pt x="10975" y="1679"/>
                </a:lnTo>
                <a:lnTo>
                  <a:pt x="10999" y="1436"/>
                </a:lnTo>
                <a:lnTo>
                  <a:pt x="11023" y="1217"/>
                </a:lnTo>
                <a:close/>
                <a:moveTo>
                  <a:pt x="7665" y="1339"/>
                </a:moveTo>
                <a:lnTo>
                  <a:pt x="7714" y="1655"/>
                </a:lnTo>
                <a:lnTo>
                  <a:pt x="7811" y="1996"/>
                </a:lnTo>
                <a:lnTo>
                  <a:pt x="7446" y="2117"/>
                </a:lnTo>
                <a:lnTo>
                  <a:pt x="7082" y="2263"/>
                </a:lnTo>
                <a:lnTo>
                  <a:pt x="6984" y="2117"/>
                </a:lnTo>
                <a:lnTo>
                  <a:pt x="6887" y="1971"/>
                </a:lnTo>
                <a:lnTo>
                  <a:pt x="6765" y="1825"/>
                </a:lnTo>
                <a:lnTo>
                  <a:pt x="6668" y="1679"/>
                </a:lnTo>
                <a:lnTo>
                  <a:pt x="6644" y="1631"/>
                </a:lnTo>
                <a:lnTo>
                  <a:pt x="7155" y="1460"/>
                </a:lnTo>
                <a:lnTo>
                  <a:pt x="7665" y="1339"/>
                </a:lnTo>
                <a:close/>
                <a:moveTo>
                  <a:pt x="12532" y="1509"/>
                </a:moveTo>
                <a:lnTo>
                  <a:pt x="13067" y="1655"/>
                </a:lnTo>
                <a:lnTo>
                  <a:pt x="13627" y="1825"/>
                </a:lnTo>
                <a:lnTo>
                  <a:pt x="14211" y="2044"/>
                </a:lnTo>
                <a:lnTo>
                  <a:pt x="14065" y="2263"/>
                </a:lnTo>
                <a:lnTo>
                  <a:pt x="13870" y="2555"/>
                </a:lnTo>
                <a:lnTo>
                  <a:pt x="13262" y="2263"/>
                </a:lnTo>
                <a:lnTo>
                  <a:pt x="13165" y="2215"/>
                </a:lnTo>
                <a:lnTo>
                  <a:pt x="12824" y="2093"/>
                </a:lnTo>
                <a:lnTo>
                  <a:pt x="12459" y="1996"/>
                </a:lnTo>
                <a:lnTo>
                  <a:pt x="12483" y="1655"/>
                </a:lnTo>
                <a:lnTo>
                  <a:pt x="12532" y="1509"/>
                </a:lnTo>
                <a:close/>
                <a:moveTo>
                  <a:pt x="6254" y="1777"/>
                </a:moveTo>
                <a:lnTo>
                  <a:pt x="6425" y="2117"/>
                </a:lnTo>
                <a:lnTo>
                  <a:pt x="6522" y="2288"/>
                </a:lnTo>
                <a:lnTo>
                  <a:pt x="6668" y="2458"/>
                </a:lnTo>
                <a:lnTo>
                  <a:pt x="6035" y="2774"/>
                </a:lnTo>
                <a:lnTo>
                  <a:pt x="5427" y="3115"/>
                </a:lnTo>
                <a:lnTo>
                  <a:pt x="5305" y="3018"/>
                </a:lnTo>
                <a:lnTo>
                  <a:pt x="5184" y="2896"/>
                </a:lnTo>
                <a:lnTo>
                  <a:pt x="5086" y="2774"/>
                </a:lnTo>
                <a:lnTo>
                  <a:pt x="4989" y="2653"/>
                </a:lnTo>
                <a:lnTo>
                  <a:pt x="4843" y="2385"/>
                </a:lnTo>
                <a:lnTo>
                  <a:pt x="5476" y="2093"/>
                </a:lnTo>
                <a:lnTo>
                  <a:pt x="6254" y="1777"/>
                </a:lnTo>
                <a:close/>
                <a:moveTo>
                  <a:pt x="14503" y="2166"/>
                </a:moveTo>
                <a:lnTo>
                  <a:pt x="15087" y="2434"/>
                </a:lnTo>
                <a:lnTo>
                  <a:pt x="15671" y="2726"/>
                </a:lnTo>
                <a:lnTo>
                  <a:pt x="15622" y="2774"/>
                </a:lnTo>
                <a:lnTo>
                  <a:pt x="15427" y="3018"/>
                </a:lnTo>
                <a:lnTo>
                  <a:pt x="15306" y="3164"/>
                </a:lnTo>
                <a:lnTo>
                  <a:pt x="15209" y="3310"/>
                </a:lnTo>
                <a:lnTo>
                  <a:pt x="14698" y="2993"/>
                </a:lnTo>
                <a:lnTo>
                  <a:pt x="14187" y="2701"/>
                </a:lnTo>
                <a:lnTo>
                  <a:pt x="14406" y="2336"/>
                </a:lnTo>
                <a:lnTo>
                  <a:pt x="14503" y="2166"/>
                </a:lnTo>
                <a:close/>
                <a:moveTo>
                  <a:pt x="4502" y="2555"/>
                </a:moveTo>
                <a:lnTo>
                  <a:pt x="4624" y="2847"/>
                </a:lnTo>
                <a:lnTo>
                  <a:pt x="4794" y="3115"/>
                </a:lnTo>
                <a:lnTo>
                  <a:pt x="4916" y="3237"/>
                </a:lnTo>
                <a:lnTo>
                  <a:pt x="5038" y="3358"/>
                </a:lnTo>
                <a:lnTo>
                  <a:pt x="4381" y="3821"/>
                </a:lnTo>
                <a:lnTo>
                  <a:pt x="4332" y="3869"/>
                </a:lnTo>
                <a:lnTo>
                  <a:pt x="4259" y="3821"/>
                </a:lnTo>
                <a:lnTo>
                  <a:pt x="3943" y="3626"/>
                </a:lnTo>
                <a:lnTo>
                  <a:pt x="3675" y="3407"/>
                </a:lnTo>
                <a:lnTo>
                  <a:pt x="3529" y="3237"/>
                </a:lnTo>
                <a:lnTo>
                  <a:pt x="3821" y="2993"/>
                </a:lnTo>
                <a:lnTo>
                  <a:pt x="4162" y="2774"/>
                </a:lnTo>
                <a:lnTo>
                  <a:pt x="4502" y="2555"/>
                </a:lnTo>
                <a:close/>
                <a:moveTo>
                  <a:pt x="16036" y="2945"/>
                </a:moveTo>
                <a:lnTo>
                  <a:pt x="16547" y="3237"/>
                </a:lnTo>
                <a:lnTo>
                  <a:pt x="17033" y="3577"/>
                </a:lnTo>
                <a:lnTo>
                  <a:pt x="16766" y="3796"/>
                </a:lnTo>
                <a:lnTo>
                  <a:pt x="16571" y="3967"/>
                </a:lnTo>
                <a:lnTo>
                  <a:pt x="16352" y="4186"/>
                </a:lnTo>
                <a:lnTo>
                  <a:pt x="15963" y="3869"/>
                </a:lnTo>
                <a:lnTo>
                  <a:pt x="15573" y="3577"/>
                </a:lnTo>
                <a:lnTo>
                  <a:pt x="15744" y="3310"/>
                </a:lnTo>
                <a:lnTo>
                  <a:pt x="15938" y="3066"/>
                </a:lnTo>
                <a:lnTo>
                  <a:pt x="16036" y="2945"/>
                </a:lnTo>
                <a:close/>
                <a:moveTo>
                  <a:pt x="8736" y="5645"/>
                </a:moveTo>
                <a:lnTo>
                  <a:pt x="8833" y="5743"/>
                </a:lnTo>
                <a:lnTo>
                  <a:pt x="8809" y="5791"/>
                </a:lnTo>
                <a:lnTo>
                  <a:pt x="8736" y="5645"/>
                </a:lnTo>
                <a:close/>
                <a:moveTo>
                  <a:pt x="9831" y="3407"/>
                </a:moveTo>
                <a:lnTo>
                  <a:pt x="9588" y="3431"/>
                </a:lnTo>
                <a:lnTo>
                  <a:pt x="9369" y="3456"/>
                </a:lnTo>
                <a:lnTo>
                  <a:pt x="9150" y="3529"/>
                </a:lnTo>
                <a:lnTo>
                  <a:pt x="8931" y="3602"/>
                </a:lnTo>
                <a:lnTo>
                  <a:pt x="8736" y="3723"/>
                </a:lnTo>
                <a:lnTo>
                  <a:pt x="8517" y="3894"/>
                </a:lnTo>
                <a:lnTo>
                  <a:pt x="8298" y="4113"/>
                </a:lnTo>
                <a:lnTo>
                  <a:pt x="8128" y="4356"/>
                </a:lnTo>
                <a:lnTo>
                  <a:pt x="7982" y="4648"/>
                </a:lnTo>
                <a:lnTo>
                  <a:pt x="7884" y="4940"/>
                </a:lnTo>
                <a:lnTo>
                  <a:pt x="7811" y="5232"/>
                </a:lnTo>
                <a:lnTo>
                  <a:pt x="7787" y="5524"/>
                </a:lnTo>
                <a:lnTo>
                  <a:pt x="7811" y="5791"/>
                </a:lnTo>
                <a:lnTo>
                  <a:pt x="7909" y="6035"/>
                </a:lnTo>
                <a:lnTo>
                  <a:pt x="8006" y="6254"/>
                </a:lnTo>
                <a:lnTo>
                  <a:pt x="8152" y="6424"/>
                </a:lnTo>
                <a:lnTo>
                  <a:pt x="8322" y="6594"/>
                </a:lnTo>
                <a:lnTo>
                  <a:pt x="8420" y="6740"/>
                </a:lnTo>
                <a:lnTo>
                  <a:pt x="8541" y="6862"/>
                </a:lnTo>
                <a:lnTo>
                  <a:pt x="8663" y="6959"/>
                </a:lnTo>
                <a:lnTo>
                  <a:pt x="8809" y="7057"/>
                </a:lnTo>
                <a:lnTo>
                  <a:pt x="8955" y="7130"/>
                </a:lnTo>
                <a:lnTo>
                  <a:pt x="9125" y="7203"/>
                </a:lnTo>
                <a:lnTo>
                  <a:pt x="9296" y="7251"/>
                </a:lnTo>
                <a:lnTo>
                  <a:pt x="9466" y="7276"/>
                </a:lnTo>
                <a:lnTo>
                  <a:pt x="9636" y="7276"/>
                </a:lnTo>
                <a:lnTo>
                  <a:pt x="9807" y="7251"/>
                </a:lnTo>
                <a:lnTo>
                  <a:pt x="9953" y="7227"/>
                </a:lnTo>
                <a:lnTo>
                  <a:pt x="10099" y="7178"/>
                </a:lnTo>
                <a:lnTo>
                  <a:pt x="10245" y="7105"/>
                </a:lnTo>
                <a:lnTo>
                  <a:pt x="10391" y="7032"/>
                </a:lnTo>
                <a:lnTo>
                  <a:pt x="10512" y="6959"/>
                </a:lnTo>
                <a:lnTo>
                  <a:pt x="10634" y="6838"/>
                </a:lnTo>
                <a:lnTo>
                  <a:pt x="10683" y="6838"/>
                </a:lnTo>
                <a:lnTo>
                  <a:pt x="10902" y="6667"/>
                </a:lnTo>
                <a:lnTo>
                  <a:pt x="11121" y="6473"/>
                </a:lnTo>
                <a:lnTo>
                  <a:pt x="11291" y="6254"/>
                </a:lnTo>
                <a:lnTo>
                  <a:pt x="11413" y="5986"/>
                </a:lnTo>
                <a:lnTo>
                  <a:pt x="11510" y="5718"/>
                </a:lnTo>
                <a:lnTo>
                  <a:pt x="11583" y="5427"/>
                </a:lnTo>
                <a:lnTo>
                  <a:pt x="11607" y="5159"/>
                </a:lnTo>
                <a:lnTo>
                  <a:pt x="11583" y="4891"/>
                </a:lnTo>
                <a:lnTo>
                  <a:pt x="11559" y="4697"/>
                </a:lnTo>
                <a:lnTo>
                  <a:pt x="11534" y="4745"/>
                </a:lnTo>
                <a:lnTo>
                  <a:pt x="11486" y="4818"/>
                </a:lnTo>
                <a:lnTo>
                  <a:pt x="11413" y="4891"/>
                </a:lnTo>
                <a:lnTo>
                  <a:pt x="11340" y="4964"/>
                </a:lnTo>
                <a:lnTo>
                  <a:pt x="11242" y="5013"/>
                </a:lnTo>
                <a:lnTo>
                  <a:pt x="11145" y="5062"/>
                </a:lnTo>
                <a:lnTo>
                  <a:pt x="11048" y="5086"/>
                </a:lnTo>
                <a:lnTo>
                  <a:pt x="10950" y="5086"/>
                </a:lnTo>
                <a:lnTo>
                  <a:pt x="10780" y="5062"/>
                </a:lnTo>
                <a:lnTo>
                  <a:pt x="10610" y="5013"/>
                </a:lnTo>
                <a:lnTo>
                  <a:pt x="10537" y="4964"/>
                </a:lnTo>
                <a:lnTo>
                  <a:pt x="10488" y="4916"/>
                </a:lnTo>
                <a:lnTo>
                  <a:pt x="10391" y="4770"/>
                </a:lnTo>
                <a:lnTo>
                  <a:pt x="10318" y="4624"/>
                </a:lnTo>
                <a:lnTo>
                  <a:pt x="10293" y="4453"/>
                </a:lnTo>
                <a:lnTo>
                  <a:pt x="10293" y="4356"/>
                </a:lnTo>
                <a:lnTo>
                  <a:pt x="10318" y="4259"/>
                </a:lnTo>
                <a:lnTo>
                  <a:pt x="10366" y="4161"/>
                </a:lnTo>
                <a:lnTo>
                  <a:pt x="10415" y="4088"/>
                </a:lnTo>
                <a:lnTo>
                  <a:pt x="10561" y="3942"/>
                </a:lnTo>
                <a:lnTo>
                  <a:pt x="10731" y="3845"/>
                </a:lnTo>
                <a:lnTo>
                  <a:pt x="10756" y="3821"/>
                </a:lnTo>
                <a:lnTo>
                  <a:pt x="10829" y="3772"/>
                </a:lnTo>
                <a:lnTo>
                  <a:pt x="10877" y="3748"/>
                </a:lnTo>
                <a:lnTo>
                  <a:pt x="10707" y="3650"/>
                </a:lnTo>
                <a:lnTo>
                  <a:pt x="10512" y="3553"/>
                </a:lnTo>
                <a:lnTo>
                  <a:pt x="10269" y="3480"/>
                </a:lnTo>
                <a:lnTo>
                  <a:pt x="10050" y="3431"/>
                </a:lnTo>
                <a:lnTo>
                  <a:pt x="9831" y="3407"/>
                </a:lnTo>
                <a:close/>
                <a:moveTo>
                  <a:pt x="10050" y="2215"/>
                </a:moveTo>
                <a:lnTo>
                  <a:pt x="10391" y="2239"/>
                </a:lnTo>
                <a:lnTo>
                  <a:pt x="10439" y="2385"/>
                </a:lnTo>
                <a:lnTo>
                  <a:pt x="10488" y="2580"/>
                </a:lnTo>
                <a:lnTo>
                  <a:pt x="10512" y="2677"/>
                </a:lnTo>
                <a:lnTo>
                  <a:pt x="10585" y="2774"/>
                </a:lnTo>
                <a:lnTo>
                  <a:pt x="10610" y="2799"/>
                </a:lnTo>
                <a:lnTo>
                  <a:pt x="10683" y="2799"/>
                </a:lnTo>
                <a:lnTo>
                  <a:pt x="10707" y="2774"/>
                </a:lnTo>
                <a:lnTo>
                  <a:pt x="10780" y="2653"/>
                </a:lnTo>
                <a:lnTo>
                  <a:pt x="10829" y="2531"/>
                </a:lnTo>
                <a:lnTo>
                  <a:pt x="10829" y="2409"/>
                </a:lnTo>
                <a:lnTo>
                  <a:pt x="10829" y="2263"/>
                </a:lnTo>
                <a:lnTo>
                  <a:pt x="11291" y="2336"/>
                </a:lnTo>
                <a:lnTo>
                  <a:pt x="11315" y="2482"/>
                </a:lnTo>
                <a:lnTo>
                  <a:pt x="11388" y="2604"/>
                </a:lnTo>
                <a:lnTo>
                  <a:pt x="11461" y="2653"/>
                </a:lnTo>
                <a:lnTo>
                  <a:pt x="11559" y="2677"/>
                </a:lnTo>
                <a:lnTo>
                  <a:pt x="11607" y="2677"/>
                </a:lnTo>
                <a:lnTo>
                  <a:pt x="11656" y="2653"/>
                </a:lnTo>
                <a:lnTo>
                  <a:pt x="11680" y="2604"/>
                </a:lnTo>
                <a:lnTo>
                  <a:pt x="11705" y="2555"/>
                </a:lnTo>
                <a:lnTo>
                  <a:pt x="11729" y="2434"/>
                </a:lnTo>
                <a:lnTo>
                  <a:pt x="12264" y="2580"/>
                </a:lnTo>
                <a:lnTo>
                  <a:pt x="12191" y="2677"/>
                </a:lnTo>
                <a:lnTo>
                  <a:pt x="12143" y="2774"/>
                </a:lnTo>
                <a:lnTo>
                  <a:pt x="12118" y="2896"/>
                </a:lnTo>
                <a:lnTo>
                  <a:pt x="12118" y="2969"/>
                </a:lnTo>
                <a:lnTo>
                  <a:pt x="12118" y="3018"/>
                </a:lnTo>
                <a:lnTo>
                  <a:pt x="12143" y="3066"/>
                </a:lnTo>
                <a:lnTo>
                  <a:pt x="12216" y="3091"/>
                </a:lnTo>
                <a:lnTo>
                  <a:pt x="12264" y="3091"/>
                </a:lnTo>
                <a:lnTo>
                  <a:pt x="12289" y="3066"/>
                </a:lnTo>
                <a:lnTo>
                  <a:pt x="12362" y="2993"/>
                </a:lnTo>
                <a:lnTo>
                  <a:pt x="12483" y="2847"/>
                </a:lnTo>
                <a:lnTo>
                  <a:pt x="12581" y="2726"/>
                </a:lnTo>
                <a:lnTo>
                  <a:pt x="12654" y="2750"/>
                </a:lnTo>
                <a:lnTo>
                  <a:pt x="12800" y="2750"/>
                </a:lnTo>
                <a:lnTo>
                  <a:pt x="13092" y="2872"/>
                </a:lnTo>
                <a:lnTo>
                  <a:pt x="13165" y="2945"/>
                </a:lnTo>
                <a:lnTo>
                  <a:pt x="12946" y="3066"/>
                </a:lnTo>
                <a:lnTo>
                  <a:pt x="12751" y="3212"/>
                </a:lnTo>
                <a:lnTo>
                  <a:pt x="12581" y="3383"/>
                </a:lnTo>
                <a:lnTo>
                  <a:pt x="12508" y="3480"/>
                </a:lnTo>
                <a:lnTo>
                  <a:pt x="12483" y="3577"/>
                </a:lnTo>
                <a:lnTo>
                  <a:pt x="12483" y="3650"/>
                </a:lnTo>
                <a:lnTo>
                  <a:pt x="12508" y="3699"/>
                </a:lnTo>
                <a:lnTo>
                  <a:pt x="12556" y="3748"/>
                </a:lnTo>
                <a:lnTo>
                  <a:pt x="12629" y="3748"/>
                </a:lnTo>
                <a:lnTo>
                  <a:pt x="12727" y="3699"/>
                </a:lnTo>
                <a:lnTo>
                  <a:pt x="12824" y="3650"/>
                </a:lnTo>
                <a:lnTo>
                  <a:pt x="12994" y="3529"/>
                </a:lnTo>
                <a:lnTo>
                  <a:pt x="13335" y="3310"/>
                </a:lnTo>
                <a:lnTo>
                  <a:pt x="13408" y="3602"/>
                </a:lnTo>
                <a:lnTo>
                  <a:pt x="13457" y="3845"/>
                </a:lnTo>
                <a:lnTo>
                  <a:pt x="13481" y="3991"/>
                </a:lnTo>
                <a:lnTo>
                  <a:pt x="13213" y="4015"/>
                </a:lnTo>
                <a:lnTo>
                  <a:pt x="12970" y="4064"/>
                </a:lnTo>
                <a:lnTo>
                  <a:pt x="12873" y="4137"/>
                </a:lnTo>
                <a:lnTo>
                  <a:pt x="12775" y="4186"/>
                </a:lnTo>
                <a:lnTo>
                  <a:pt x="12702" y="4283"/>
                </a:lnTo>
                <a:lnTo>
                  <a:pt x="12678" y="4380"/>
                </a:lnTo>
                <a:lnTo>
                  <a:pt x="12678" y="4429"/>
                </a:lnTo>
                <a:lnTo>
                  <a:pt x="12702" y="4453"/>
                </a:lnTo>
                <a:lnTo>
                  <a:pt x="12800" y="4502"/>
                </a:lnTo>
                <a:lnTo>
                  <a:pt x="12897" y="4502"/>
                </a:lnTo>
                <a:lnTo>
                  <a:pt x="13116" y="4478"/>
                </a:lnTo>
                <a:lnTo>
                  <a:pt x="13530" y="4429"/>
                </a:lnTo>
                <a:lnTo>
                  <a:pt x="13554" y="4891"/>
                </a:lnTo>
                <a:lnTo>
                  <a:pt x="13554" y="5354"/>
                </a:lnTo>
                <a:lnTo>
                  <a:pt x="13432" y="5354"/>
                </a:lnTo>
                <a:lnTo>
                  <a:pt x="13092" y="5329"/>
                </a:lnTo>
                <a:lnTo>
                  <a:pt x="12897" y="5305"/>
                </a:lnTo>
                <a:lnTo>
                  <a:pt x="12727" y="5329"/>
                </a:lnTo>
                <a:lnTo>
                  <a:pt x="12654" y="5354"/>
                </a:lnTo>
                <a:lnTo>
                  <a:pt x="12629" y="5402"/>
                </a:lnTo>
                <a:lnTo>
                  <a:pt x="12605" y="5451"/>
                </a:lnTo>
                <a:lnTo>
                  <a:pt x="12654" y="5524"/>
                </a:lnTo>
                <a:lnTo>
                  <a:pt x="12800" y="5621"/>
                </a:lnTo>
                <a:lnTo>
                  <a:pt x="12946" y="5670"/>
                </a:lnTo>
                <a:lnTo>
                  <a:pt x="13116" y="5718"/>
                </a:lnTo>
                <a:lnTo>
                  <a:pt x="13286" y="5743"/>
                </a:lnTo>
                <a:lnTo>
                  <a:pt x="13530" y="5767"/>
                </a:lnTo>
                <a:lnTo>
                  <a:pt x="13505" y="6059"/>
                </a:lnTo>
                <a:lnTo>
                  <a:pt x="13457" y="6424"/>
                </a:lnTo>
                <a:lnTo>
                  <a:pt x="13189" y="6302"/>
                </a:lnTo>
                <a:lnTo>
                  <a:pt x="12897" y="6205"/>
                </a:lnTo>
                <a:lnTo>
                  <a:pt x="12727" y="6181"/>
                </a:lnTo>
                <a:lnTo>
                  <a:pt x="12459" y="6181"/>
                </a:lnTo>
                <a:lnTo>
                  <a:pt x="12313" y="6205"/>
                </a:lnTo>
                <a:lnTo>
                  <a:pt x="12264" y="6254"/>
                </a:lnTo>
                <a:lnTo>
                  <a:pt x="12264" y="6302"/>
                </a:lnTo>
                <a:lnTo>
                  <a:pt x="12289" y="6327"/>
                </a:lnTo>
                <a:lnTo>
                  <a:pt x="12435" y="6424"/>
                </a:lnTo>
                <a:lnTo>
                  <a:pt x="12581" y="6497"/>
                </a:lnTo>
                <a:lnTo>
                  <a:pt x="12873" y="6667"/>
                </a:lnTo>
                <a:lnTo>
                  <a:pt x="13116" y="6765"/>
                </a:lnTo>
                <a:lnTo>
                  <a:pt x="13359" y="6862"/>
                </a:lnTo>
                <a:lnTo>
                  <a:pt x="13213" y="7203"/>
                </a:lnTo>
                <a:lnTo>
                  <a:pt x="13067" y="7519"/>
                </a:lnTo>
                <a:lnTo>
                  <a:pt x="12824" y="7397"/>
                </a:lnTo>
                <a:lnTo>
                  <a:pt x="12581" y="7300"/>
                </a:lnTo>
                <a:lnTo>
                  <a:pt x="12264" y="7130"/>
                </a:lnTo>
                <a:lnTo>
                  <a:pt x="11972" y="6984"/>
                </a:lnTo>
                <a:lnTo>
                  <a:pt x="11924" y="6984"/>
                </a:lnTo>
                <a:lnTo>
                  <a:pt x="11899" y="7008"/>
                </a:lnTo>
                <a:lnTo>
                  <a:pt x="11875" y="7057"/>
                </a:lnTo>
                <a:lnTo>
                  <a:pt x="11899" y="7081"/>
                </a:lnTo>
                <a:lnTo>
                  <a:pt x="11972" y="7251"/>
                </a:lnTo>
                <a:lnTo>
                  <a:pt x="12070" y="7373"/>
                </a:lnTo>
                <a:lnTo>
                  <a:pt x="12191" y="7470"/>
                </a:lnTo>
                <a:lnTo>
                  <a:pt x="12337" y="7592"/>
                </a:lnTo>
                <a:lnTo>
                  <a:pt x="12556" y="7738"/>
                </a:lnTo>
                <a:lnTo>
                  <a:pt x="12824" y="7884"/>
                </a:lnTo>
                <a:lnTo>
                  <a:pt x="12605" y="8127"/>
                </a:lnTo>
                <a:lnTo>
                  <a:pt x="12410" y="8322"/>
                </a:lnTo>
                <a:lnTo>
                  <a:pt x="12410" y="8225"/>
                </a:lnTo>
                <a:lnTo>
                  <a:pt x="12386" y="8176"/>
                </a:lnTo>
                <a:lnTo>
                  <a:pt x="12313" y="8103"/>
                </a:lnTo>
                <a:lnTo>
                  <a:pt x="12045" y="7933"/>
                </a:lnTo>
                <a:lnTo>
                  <a:pt x="11899" y="7835"/>
                </a:lnTo>
                <a:lnTo>
                  <a:pt x="11778" y="7738"/>
                </a:lnTo>
                <a:lnTo>
                  <a:pt x="11680" y="7616"/>
                </a:lnTo>
                <a:lnTo>
                  <a:pt x="11583" y="7519"/>
                </a:lnTo>
                <a:lnTo>
                  <a:pt x="11437" y="7446"/>
                </a:lnTo>
                <a:lnTo>
                  <a:pt x="11388" y="7422"/>
                </a:lnTo>
                <a:lnTo>
                  <a:pt x="11291" y="7422"/>
                </a:lnTo>
                <a:lnTo>
                  <a:pt x="11267" y="7446"/>
                </a:lnTo>
                <a:lnTo>
                  <a:pt x="11267" y="7519"/>
                </a:lnTo>
                <a:lnTo>
                  <a:pt x="11267" y="7592"/>
                </a:lnTo>
                <a:lnTo>
                  <a:pt x="11340" y="7738"/>
                </a:lnTo>
                <a:lnTo>
                  <a:pt x="11437" y="7860"/>
                </a:lnTo>
                <a:lnTo>
                  <a:pt x="11534" y="7981"/>
                </a:lnTo>
                <a:lnTo>
                  <a:pt x="11656" y="8127"/>
                </a:lnTo>
                <a:lnTo>
                  <a:pt x="11826" y="8273"/>
                </a:lnTo>
                <a:lnTo>
                  <a:pt x="11972" y="8371"/>
                </a:lnTo>
                <a:lnTo>
                  <a:pt x="12167" y="8444"/>
                </a:lnTo>
                <a:lnTo>
                  <a:pt x="12240" y="8468"/>
                </a:lnTo>
                <a:lnTo>
                  <a:pt x="12289" y="8444"/>
                </a:lnTo>
                <a:lnTo>
                  <a:pt x="12021" y="8663"/>
                </a:lnTo>
                <a:lnTo>
                  <a:pt x="11705" y="8833"/>
                </a:lnTo>
                <a:lnTo>
                  <a:pt x="11388" y="9003"/>
                </a:lnTo>
                <a:lnTo>
                  <a:pt x="11048" y="9125"/>
                </a:lnTo>
                <a:lnTo>
                  <a:pt x="11072" y="9028"/>
                </a:lnTo>
                <a:lnTo>
                  <a:pt x="11072" y="8979"/>
                </a:lnTo>
                <a:lnTo>
                  <a:pt x="11048" y="8906"/>
                </a:lnTo>
                <a:lnTo>
                  <a:pt x="10999" y="8736"/>
                </a:lnTo>
                <a:lnTo>
                  <a:pt x="10926" y="8565"/>
                </a:lnTo>
                <a:lnTo>
                  <a:pt x="10853" y="8225"/>
                </a:lnTo>
                <a:lnTo>
                  <a:pt x="10780" y="7957"/>
                </a:lnTo>
                <a:lnTo>
                  <a:pt x="10731" y="7835"/>
                </a:lnTo>
                <a:lnTo>
                  <a:pt x="10683" y="7811"/>
                </a:lnTo>
                <a:lnTo>
                  <a:pt x="10634" y="7762"/>
                </a:lnTo>
                <a:lnTo>
                  <a:pt x="10585" y="7762"/>
                </a:lnTo>
                <a:lnTo>
                  <a:pt x="10537" y="7787"/>
                </a:lnTo>
                <a:lnTo>
                  <a:pt x="10488" y="7835"/>
                </a:lnTo>
                <a:lnTo>
                  <a:pt x="10464" y="7908"/>
                </a:lnTo>
                <a:lnTo>
                  <a:pt x="10439" y="8030"/>
                </a:lnTo>
                <a:lnTo>
                  <a:pt x="10464" y="8176"/>
                </a:lnTo>
                <a:lnTo>
                  <a:pt x="10464" y="8322"/>
                </a:lnTo>
                <a:lnTo>
                  <a:pt x="10561" y="8736"/>
                </a:lnTo>
                <a:lnTo>
                  <a:pt x="10610" y="8930"/>
                </a:lnTo>
                <a:lnTo>
                  <a:pt x="10707" y="9125"/>
                </a:lnTo>
                <a:lnTo>
                  <a:pt x="10731" y="9174"/>
                </a:lnTo>
                <a:lnTo>
                  <a:pt x="10780" y="9198"/>
                </a:lnTo>
                <a:lnTo>
                  <a:pt x="10391" y="9247"/>
                </a:lnTo>
                <a:lnTo>
                  <a:pt x="10147" y="9271"/>
                </a:lnTo>
                <a:lnTo>
                  <a:pt x="9636" y="9271"/>
                </a:lnTo>
                <a:lnTo>
                  <a:pt x="9393" y="9247"/>
                </a:lnTo>
                <a:lnTo>
                  <a:pt x="9442" y="9198"/>
                </a:lnTo>
                <a:lnTo>
                  <a:pt x="9490" y="9149"/>
                </a:lnTo>
                <a:lnTo>
                  <a:pt x="9588" y="8833"/>
                </a:lnTo>
                <a:lnTo>
                  <a:pt x="9661" y="8517"/>
                </a:lnTo>
                <a:lnTo>
                  <a:pt x="9685" y="8371"/>
                </a:lnTo>
                <a:lnTo>
                  <a:pt x="9661" y="8225"/>
                </a:lnTo>
                <a:lnTo>
                  <a:pt x="9612" y="7957"/>
                </a:lnTo>
                <a:lnTo>
                  <a:pt x="9588" y="7908"/>
                </a:lnTo>
                <a:lnTo>
                  <a:pt x="9515" y="7908"/>
                </a:lnTo>
                <a:lnTo>
                  <a:pt x="9490" y="7957"/>
                </a:lnTo>
                <a:lnTo>
                  <a:pt x="9442" y="8054"/>
                </a:lnTo>
                <a:lnTo>
                  <a:pt x="9393" y="8176"/>
                </a:lnTo>
                <a:lnTo>
                  <a:pt x="9296" y="8419"/>
                </a:lnTo>
                <a:lnTo>
                  <a:pt x="9198" y="8711"/>
                </a:lnTo>
                <a:lnTo>
                  <a:pt x="9125" y="9003"/>
                </a:lnTo>
                <a:lnTo>
                  <a:pt x="9125" y="9052"/>
                </a:lnTo>
                <a:lnTo>
                  <a:pt x="9150" y="9125"/>
                </a:lnTo>
                <a:lnTo>
                  <a:pt x="9174" y="9174"/>
                </a:lnTo>
                <a:lnTo>
                  <a:pt x="9223" y="9222"/>
                </a:lnTo>
                <a:lnTo>
                  <a:pt x="8931" y="9149"/>
                </a:lnTo>
                <a:lnTo>
                  <a:pt x="8614" y="9052"/>
                </a:lnTo>
                <a:lnTo>
                  <a:pt x="8322" y="8930"/>
                </a:lnTo>
                <a:lnTo>
                  <a:pt x="8055" y="8809"/>
                </a:lnTo>
                <a:lnTo>
                  <a:pt x="8103" y="8663"/>
                </a:lnTo>
                <a:lnTo>
                  <a:pt x="8152" y="8492"/>
                </a:lnTo>
                <a:lnTo>
                  <a:pt x="8249" y="8346"/>
                </a:lnTo>
                <a:lnTo>
                  <a:pt x="8347" y="8200"/>
                </a:lnTo>
                <a:lnTo>
                  <a:pt x="8541" y="7884"/>
                </a:lnTo>
                <a:lnTo>
                  <a:pt x="8541" y="7835"/>
                </a:lnTo>
                <a:lnTo>
                  <a:pt x="8517" y="7762"/>
                </a:lnTo>
                <a:lnTo>
                  <a:pt x="8468" y="7738"/>
                </a:lnTo>
                <a:lnTo>
                  <a:pt x="8420" y="7738"/>
                </a:lnTo>
                <a:lnTo>
                  <a:pt x="8249" y="7811"/>
                </a:lnTo>
                <a:lnTo>
                  <a:pt x="8128" y="7933"/>
                </a:lnTo>
                <a:lnTo>
                  <a:pt x="8006" y="8054"/>
                </a:lnTo>
                <a:lnTo>
                  <a:pt x="7909" y="8200"/>
                </a:lnTo>
                <a:lnTo>
                  <a:pt x="7787" y="8371"/>
                </a:lnTo>
                <a:lnTo>
                  <a:pt x="7690" y="8590"/>
                </a:lnTo>
                <a:lnTo>
                  <a:pt x="7446" y="8419"/>
                </a:lnTo>
                <a:lnTo>
                  <a:pt x="7203" y="8200"/>
                </a:lnTo>
                <a:lnTo>
                  <a:pt x="7276" y="8030"/>
                </a:lnTo>
                <a:lnTo>
                  <a:pt x="7398" y="7884"/>
                </a:lnTo>
                <a:lnTo>
                  <a:pt x="7592" y="7592"/>
                </a:lnTo>
                <a:lnTo>
                  <a:pt x="7811" y="7300"/>
                </a:lnTo>
                <a:lnTo>
                  <a:pt x="7811" y="7251"/>
                </a:lnTo>
                <a:lnTo>
                  <a:pt x="7811" y="7203"/>
                </a:lnTo>
                <a:lnTo>
                  <a:pt x="7763" y="7154"/>
                </a:lnTo>
                <a:lnTo>
                  <a:pt x="7714" y="7154"/>
                </a:lnTo>
                <a:lnTo>
                  <a:pt x="7519" y="7251"/>
                </a:lnTo>
                <a:lnTo>
                  <a:pt x="7349" y="7349"/>
                </a:lnTo>
                <a:lnTo>
                  <a:pt x="7203" y="7470"/>
                </a:lnTo>
                <a:lnTo>
                  <a:pt x="7057" y="7616"/>
                </a:lnTo>
                <a:lnTo>
                  <a:pt x="6984" y="7738"/>
                </a:lnTo>
                <a:lnTo>
                  <a:pt x="6887" y="7860"/>
                </a:lnTo>
                <a:lnTo>
                  <a:pt x="6717" y="7616"/>
                </a:lnTo>
                <a:lnTo>
                  <a:pt x="6571" y="7349"/>
                </a:lnTo>
                <a:lnTo>
                  <a:pt x="6790" y="7154"/>
                </a:lnTo>
                <a:lnTo>
                  <a:pt x="7057" y="6935"/>
                </a:lnTo>
                <a:lnTo>
                  <a:pt x="7203" y="6813"/>
                </a:lnTo>
                <a:lnTo>
                  <a:pt x="7301" y="6692"/>
                </a:lnTo>
                <a:lnTo>
                  <a:pt x="7301" y="6643"/>
                </a:lnTo>
                <a:lnTo>
                  <a:pt x="7082" y="6643"/>
                </a:lnTo>
                <a:lnTo>
                  <a:pt x="6863" y="6716"/>
                </a:lnTo>
                <a:lnTo>
                  <a:pt x="6668" y="6789"/>
                </a:lnTo>
                <a:lnTo>
                  <a:pt x="6498" y="6886"/>
                </a:lnTo>
                <a:lnTo>
                  <a:pt x="6425" y="6935"/>
                </a:lnTo>
                <a:lnTo>
                  <a:pt x="6400" y="6862"/>
                </a:lnTo>
                <a:lnTo>
                  <a:pt x="6327" y="6473"/>
                </a:lnTo>
                <a:lnTo>
                  <a:pt x="6644" y="6278"/>
                </a:lnTo>
                <a:lnTo>
                  <a:pt x="6936" y="6083"/>
                </a:lnTo>
                <a:lnTo>
                  <a:pt x="7082" y="5986"/>
                </a:lnTo>
                <a:lnTo>
                  <a:pt x="7179" y="5840"/>
                </a:lnTo>
                <a:lnTo>
                  <a:pt x="7179" y="5791"/>
                </a:lnTo>
                <a:lnTo>
                  <a:pt x="6960" y="5791"/>
                </a:lnTo>
                <a:lnTo>
                  <a:pt x="6790" y="5816"/>
                </a:lnTo>
                <a:lnTo>
                  <a:pt x="6619" y="5864"/>
                </a:lnTo>
                <a:lnTo>
                  <a:pt x="6449" y="5937"/>
                </a:lnTo>
                <a:lnTo>
                  <a:pt x="6279" y="5986"/>
                </a:lnTo>
                <a:lnTo>
                  <a:pt x="6279" y="5718"/>
                </a:lnTo>
                <a:lnTo>
                  <a:pt x="6303" y="5451"/>
                </a:lnTo>
                <a:lnTo>
                  <a:pt x="6498" y="5329"/>
                </a:lnTo>
                <a:lnTo>
                  <a:pt x="6692" y="5232"/>
                </a:lnTo>
                <a:lnTo>
                  <a:pt x="6984" y="5062"/>
                </a:lnTo>
                <a:lnTo>
                  <a:pt x="7106" y="4964"/>
                </a:lnTo>
                <a:lnTo>
                  <a:pt x="7203" y="4818"/>
                </a:lnTo>
                <a:lnTo>
                  <a:pt x="7228" y="4794"/>
                </a:lnTo>
                <a:lnTo>
                  <a:pt x="7203" y="4770"/>
                </a:lnTo>
                <a:lnTo>
                  <a:pt x="7203" y="4721"/>
                </a:lnTo>
                <a:lnTo>
                  <a:pt x="7155" y="4721"/>
                </a:lnTo>
                <a:lnTo>
                  <a:pt x="7009" y="4697"/>
                </a:lnTo>
                <a:lnTo>
                  <a:pt x="6838" y="4721"/>
                </a:lnTo>
                <a:lnTo>
                  <a:pt x="6692" y="4770"/>
                </a:lnTo>
                <a:lnTo>
                  <a:pt x="6546" y="4818"/>
                </a:lnTo>
                <a:lnTo>
                  <a:pt x="6376" y="4891"/>
                </a:lnTo>
                <a:lnTo>
                  <a:pt x="6522" y="4356"/>
                </a:lnTo>
                <a:lnTo>
                  <a:pt x="6522" y="4332"/>
                </a:lnTo>
                <a:lnTo>
                  <a:pt x="6741" y="4283"/>
                </a:lnTo>
                <a:lnTo>
                  <a:pt x="7057" y="4210"/>
                </a:lnTo>
                <a:lnTo>
                  <a:pt x="7203" y="4161"/>
                </a:lnTo>
                <a:lnTo>
                  <a:pt x="7276" y="4113"/>
                </a:lnTo>
                <a:lnTo>
                  <a:pt x="7325" y="4064"/>
                </a:lnTo>
                <a:lnTo>
                  <a:pt x="7349" y="4015"/>
                </a:lnTo>
                <a:lnTo>
                  <a:pt x="7325" y="3942"/>
                </a:lnTo>
                <a:lnTo>
                  <a:pt x="7276" y="3894"/>
                </a:lnTo>
                <a:lnTo>
                  <a:pt x="7203" y="3869"/>
                </a:lnTo>
                <a:lnTo>
                  <a:pt x="7057" y="3845"/>
                </a:lnTo>
                <a:lnTo>
                  <a:pt x="6717" y="3845"/>
                </a:lnTo>
                <a:lnTo>
                  <a:pt x="6887" y="3577"/>
                </a:lnTo>
                <a:lnTo>
                  <a:pt x="7106" y="3310"/>
                </a:lnTo>
                <a:lnTo>
                  <a:pt x="7203" y="3188"/>
                </a:lnTo>
                <a:lnTo>
                  <a:pt x="7228" y="3188"/>
                </a:lnTo>
                <a:lnTo>
                  <a:pt x="7398" y="3237"/>
                </a:lnTo>
                <a:lnTo>
                  <a:pt x="7568" y="3285"/>
                </a:lnTo>
                <a:lnTo>
                  <a:pt x="7738" y="3310"/>
                </a:lnTo>
                <a:lnTo>
                  <a:pt x="7933" y="3334"/>
                </a:lnTo>
                <a:lnTo>
                  <a:pt x="7982" y="3310"/>
                </a:lnTo>
                <a:lnTo>
                  <a:pt x="8006" y="3285"/>
                </a:lnTo>
                <a:lnTo>
                  <a:pt x="8030" y="3237"/>
                </a:lnTo>
                <a:lnTo>
                  <a:pt x="8006" y="3164"/>
                </a:lnTo>
                <a:lnTo>
                  <a:pt x="7933" y="3091"/>
                </a:lnTo>
                <a:lnTo>
                  <a:pt x="7860" y="2993"/>
                </a:lnTo>
                <a:lnTo>
                  <a:pt x="7763" y="2920"/>
                </a:lnTo>
                <a:lnTo>
                  <a:pt x="7641" y="2872"/>
                </a:lnTo>
                <a:lnTo>
                  <a:pt x="7982" y="2653"/>
                </a:lnTo>
                <a:lnTo>
                  <a:pt x="8006" y="2604"/>
                </a:lnTo>
                <a:lnTo>
                  <a:pt x="8006" y="2555"/>
                </a:lnTo>
                <a:lnTo>
                  <a:pt x="8322" y="2458"/>
                </a:lnTo>
                <a:lnTo>
                  <a:pt x="8371" y="2531"/>
                </a:lnTo>
                <a:lnTo>
                  <a:pt x="8468" y="2628"/>
                </a:lnTo>
                <a:lnTo>
                  <a:pt x="8590" y="2701"/>
                </a:lnTo>
                <a:lnTo>
                  <a:pt x="8687" y="2750"/>
                </a:lnTo>
                <a:lnTo>
                  <a:pt x="8809" y="2823"/>
                </a:lnTo>
                <a:lnTo>
                  <a:pt x="8833" y="2823"/>
                </a:lnTo>
                <a:lnTo>
                  <a:pt x="8858" y="2799"/>
                </a:lnTo>
                <a:lnTo>
                  <a:pt x="8882" y="2774"/>
                </a:lnTo>
                <a:lnTo>
                  <a:pt x="8882" y="2750"/>
                </a:lnTo>
                <a:lnTo>
                  <a:pt x="8833" y="2653"/>
                </a:lnTo>
                <a:lnTo>
                  <a:pt x="8809" y="2531"/>
                </a:lnTo>
                <a:lnTo>
                  <a:pt x="8712" y="2361"/>
                </a:lnTo>
                <a:lnTo>
                  <a:pt x="9296" y="2263"/>
                </a:lnTo>
                <a:lnTo>
                  <a:pt x="9296" y="2288"/>
                </a:lnTo>
                <a:lnTo>
                  <a:pt x="9369" y="2482"/>
                </a:lnTo>
                <a:lnTo>
                  <a:pt x="9393" y="2555"/>
                </a:lnTo>
                <a:lnTo>
                  <a:pt x="9466" y="2628"/>
                </a:lnTo>
                <a:lnTo>
                  <a:pt x="9563" y="2677"/>
                </a:lnTo>
                <a:lnTo>
                  <a:pt x="9636" y="2653"/>
                </a:lnTo>
                <a:lnTo>
                  <a:pt x="9709" y="2604"/>
                </a:lnTo>
                <a:lnTo>
                  <a:pt x="9734" y="2531"/>
                </a:lnTo>
                <a:lnTo>
                  <a:pt x="9734" y="2385"/>
                </a:lnTo>
                <a:lnTo>
                  <a:pt x="9709" y="2239"/>
                </a:lnTo>
                <a:lnTo>
                  <a:pt x="10050" y="2215"/>
                </a:lnTo>
                <a:close/>
                <a:moveTo>
                  <a:pt x="6595" y="3139"/>
                </a:moveTo>
                <a:lnTo>
                  <a:pt x="6449" y="3334"/>
                </a:lnTo>
                <a:lnTo>
                  <a:pt x="6327" y="3529"/>
                </a:lnTo>
                <a:lnTo>
                  <a:pt x="6206" y="3772"/>
                </a:lnTo>
                <a:lnTo>
                  <a:pt x="6084" y="4015"/>
                </a:lnTo>
                <a:lnTo>
                  <a:pt x="6035" y="4064"/>
                </a:lnTo>
                <a:lnTo>
                  <a:pt x="6011" y="4113"/>
                </a:lnTo>
                <a:lnTo>
                  <a:pt x="5987" y="4186"/>
                </a:lnTo>
                <a:lnTo>
                  <a:pt x="6011" y="4234"/>
                </a:lnTo>
                <a:lnTo>
                  <a:pt x="5889" y="4648"/>
                </a:lnTo>
                <a:lnTo>
                  <a:pt x="5816" y="5086"/>
                </a:lnTo>
                <a:lnTo>
                  <a:pt x="5768" y="5500"/>
                </a:lnTo>
                <a:lnTo>
                  <a:pt x="5743" y="5937"/>
                </a:lnTo>
                <a:lnTo>
                  <a:pt x="5768" y="6327"/>
                </a:lnTo>
                <a:lnTo>
                  <a:pt x="5816" y="6692"/>
                </a:lnTo>
                <a:lnTo>
                  <a:pt x="5889" y="7081"/>
                </a:lnTo>
                <a:lnTo>
                  <a:pt x="6011" y="7446"/>
                </a:lnTo>
                <a:lnTo>
                  <a:pt x="6011" y="7470"/>
                </a:lnTo>
                <a:lnTo>
                  <a:pt x="6011" y="7543"/>
                </a:lnTo>
                <a:lnTo>
                  <a:pt x="6084" y="7616"/>
                </a:lnTo>
                <a:lnTo>
                  <a:pt x="6206" y="7860"/>
                </a:lnTo>
                <a:lnTo>
                  <a:pt x="6352" y="8103"/>
                </a:lnTo>
                <a:lnTo>
                  <a:pt x="6571" y="8371"/>
                </a:lnTo>
                <a:lnTo>
                  <a:pt x="6790" y="8614"/>
                </a:lnTo>
                <a:lnTo>
                  <a:pt x="7057" y="8809"/>
                </a:lnTo>
                <a:lnTo>
                  <a:pt x="7325" y="9028"/>
                </a:lnTo>
                <a:lnTo>
                  <a:pt x="7617" y="9198"/>
                </a:lnTo>
                <a:lnTo>
                  <a:pt x="7909" y="9344"/>
                </a:lnTo>
                <a:lnTo>
                  <a:pt x="8201" y="9490"/>
                </a:lnTo>
                <a:lnTo>
                  <a:pt x="8517" y="9612"/>
                </a:lnTo>
                <a:lnTo>
                  <a:pt x="8833" y="9709"/>
                </a:lnTo>
                <a:lnTo>
                  <a:pt x="9150" y="9782"/>
                </a:lnTo>
                <a:lnTo>
                  <a:pt x="9466" y="9831"/>
                </a:lnTo>
                <a:lnTo>
                  <a:pt x="10123" y="9831"/>
                </a:lnTo>
                <a:lnTo>
                  <a:pt x="10439" y="9806"/>
                </a:lnTo>
                <a:lnTo>
                  <a:pt x="10756" y="9758"/>
                </a:lnTo>
                <a:lnTo>
                  <a:pt x="11072" y="9685"/>
                </a:lnTo>
                <a:lnTo>
                  <a:pt x="11388" y="9612"/>
                </a:lnTo>
                <a:lnTo>
                  <a:pt x="11680" y="9490"/>
                </a:lnTo>
                <a:lnTo>
                  <a:pt x="11972" y="9344"/>
                </a:lnTo>
                <a:lnTo>
                  <a:pt x="12264" y="9174"/>
                </a:lnTo>
                <a:lnTo>
                  <a:pt x="12532" y="9003"/>
                </a:lnTo>
                <a:lnTo>
                  <a:pt x="12775" y="8784"/>
                </a:lnTo>
                <a:lnTo>
                  <a:pt x="13019" y="8565"/>
                </a:lnTo>
                <a:lnTo>
                  <a:pt x="13213" y="8298"/>
                </a:lnTo>
                <a:lnTo>
                  <a:pt x="13432" y="8006"/>
                </a:lnTo>
                <a:lnTo>
                  <a:pt x="13627" y="7689"/>
                </a:lnTo>
                <a:lnTo>
                  <a:pt x="13773" y="7373"/>
                </a:lnTo>
                <a:lnTo>
                  <a:pt x="13895" y="7032"/>
                </a:lnTo>
                <a:lnTo>
                  <a:pt x="13968" y="6667"/>
                </a:lnTo>
                <a:lnTo>
                  <a:pt x="14041" y="6327"/>
                </a:lnTo>
                <a:lnTo>
                  <a:pt x="14089" y="5962"/>
                </a:lnTo>
                <a:lnTo>
                  <a:pt x="14114" y="5597"/>
                </a:lnTo>
                <a:lnTo>
                  <a:pt x="14114" y="5524"/>
                </a:lnTo>
                <a:lnTo>
                  <a:pt x="14114" y="5159"/>
                </a:lnTo>
                <a:lnTo>
                  <a:pt x="14114" y="4794"/>
                </a:lnTo>
                <a:lnTo>
                  <a:pt x="14041" y="4040"/>
                </a:lnTo>
                <a:lnTo>
                  <a:pt x="13992" y="3699"/>
                </a:lnTo>
                <a:lnTo>
                  <a:pt x="13895" y="3310"/>
                </a:lnTo>
                <a:lnTo>
                  <a:pt x="13968" y="3285"/>
                </a:lnTo>
                <a:lnTo>
                  <a:pt x="14649" y="3650"/>
                </a:lnTo>
                <a:lnTo>
                  <a:pt x="15184" y="3991"/>
                </a:lnTo>
                <a:lnTo>
                  <a:pt x="15671" y="4356"/>
                </a:lnTo>
                <a:lnTo>
                  <a:pt x="16157" y="4770"/>
                </a:lnTo>
                <a:lnTo>
                  <a:pt x="16620" y="5183"/>
                </a:lnTo>
                <a:lnTo>
                  <a:pt x="17058" y="5645"/>
                </a:lnTo>
                <a:lnTo>
                  <a:pt x="17471" y="6108"/>
                </a:lnTo>
                <a:lnTo>
                  <a:pt x="17861" y="6594"/>
                </a:lnTo>
                <a:lnTo>
                  <a:pt x="18226" y="7081"/>
                </a:lnTo>
                <a:lnTo>
                  <a:pt x="17788" y="7519"/>
                </a:lnTo>
                <a:lnTo>
                  <a:pt x="17350" y="7933"/>
                </a:lnTo>
                <a:lnTo>
                  <a:pt x="16887" y="8322"/>
                </a:lnTo>
                <a:lnTo>
                  <a:pt x="16425" y="8687"/>
                </a:lnTo>
                <a:lnTo>
                  <a:pt x="15938" y="9052"/>
                </a:lnTo>
                <a:lnTo>
                  <a:pt x="15427" y="9368"/>
                </a:lnTo>
                <a:lnTo>
                  <a:pt x="14892" y="9660"/>
                </a:lnTo>
                <a:lnTo>
                  <a:pt x="14333" y="9904"/>
                </a:lnTo>
                <a:lnTo>
                  <a:pt x="13773" y="10098"/>
                </a:lnTo>
                <a:lnTo>
                  <a:pt x="13213" y="10244"/>
                </a:lnTo>
                <a:lnTo>
                  <a:pt x="12654" y="10366"/>
                </a:lnTo>
                <a:lnTo>
                  <a:pt x="12070" y="10463"/>
                </a:lnTo>
                <a:lnTo>
                  <a:pt x="11510" y="10536"/>
                </a:lnTo>
                <a:lnTo>
                  <a:pt x="10926" y="10561"/>
                </a:lnTo>
                <a:lnTo>
                  <a:pt x="10342" y="10585"/>
                </a:lnTo>
                <a:lnTo>
                  <a:pt x="9758" y="10561"/>
                </a:lnTo>
                <a:lnTo>
                  <a:pt x="9174" y="10536"/>
                </a:lnTo>
                <a:lnTo>
                  <a:pt x="8614" y="10463"/>
                </a:lnTo>
                <a:lnTo>
                  <a:pt x="8030" y="10366"/>
                </a:lnTo>
                <a:lnTo>
                  <a:pt x="7471" y="10244"/>
                </a:lnTo>
                <a:lnTo>
                  <a:pt x="6911" y="10098"/>
                </a:lnTo>
                <a:lnTo>
                  <a:pt x="6352" y="9952"/>
                </a:lnTo>
                <a:lnTo>
                  <a:pt x="5792" y="9758"/>
                </a:lnTo>
                <a:lnTo>
                  <a:pt x="5257" y="9563"/>
                </a:lnTo>
                <a:lnTo>
                  <a:pt x="4648" y="9320"/>
                </a:lnTo>
                <a:lnTo>
                  <a:pt x="4040" y="9028"/>
                </a:lnTo>
                <a:lnTo>
                  <a:pt x="3748" y="8857"/>
                </a:lnTo>
                <a:lnTo>
                  <a:pt x="3456" y="8687"/>
                </a:lnTo>
                <a:lnTo>
                  <a:pt x="3188" y="8492"/>
                </a:lnTo>
                <a:lnTo>
                  <a:pt x="2921" y="8298"/>
                </a:lnTo>
                <a:lnTo>
                  <a:pt x="2750" y="8152"/>
                </a:lnTo>
                <a:lnTo>
                  <a:pt x="2604" y="8006"/>
                </a:lnTo>
                <a:lnTo>
                  <a:pt x="2337" y="7665"/>
                </a:lnTo>
                <a:lnTo>
                  <a:pt x="2069" y="7324"/>
                </a:lnTo>
                <a:lnTo>
                  <a:pt x="1899" y="7178"/>
                </a:lnTo>
                <a:lnTo>
                  <a:pt x="1753" y="7057"/>
                </a:lnTo>
                <a:lnTo>
                  <a:pt x="1874" y="7008"/>
                </a:lnTo>
                <a:lnTo>
                  <a:pt x="1972" y="6935"/>
                </a:lnTo>
                <a:lnTo>
                  <a:pt x="1996" y="6911"/>
                </a:lnTo>
                <a:lnTo>
                  <a:pt x="1996" y="6862"/>
                </a:lnTo>
                <a:lnTo>
                  <a:pt x="1996" y="6813"/>
                </a:lnTo>
                <a:lnTo>
                  <a:pt x="1972" y="6789"/>
                </a:lnTo>
                <a:lnTo>
                  <a:pt x="1947" y="6765"/>
                </a:lnTo>
                <a:lnTo>
                  <a:pt x="2239" y="6400"/>
                </a:lnTo>
                <a:lnTo>
                  <a:pt x="2531" y="6083"/>
                </a:lnTo>
                <a:lnTo>
                  <a:pt x="2872" y="5743"/>
                </a:lnTo>
                <a:lnTo>
                  <a:pt x="3213" y="5451"/>
                </a:lnTo>
                <a:lnTo>
                  <a:pt x="3943" y="4867"/>
                </a:lnTo>
                <a:lnTo>
                  <a:pt x="4673" y="4332"/>
                </a:lnTo>
                <a:lnTo>
                  <a:pt x="5135" y="4015"/>
                </a:lnTo>
                <a:lnTo>
                  <a:pt x="5622" y="3699"/>
                </a:lnTo>
                <a:lnTo>
                  <a:pt x="6108" y="3407"/>
                </a:lnTo>
                <a:lnTo>
                  <a:pt x="6595" y="3139"/>
                </a:lnTo>
                <a:close/>
                <a:moveTo>
                  <a:pt x="10853" y="0"/>
                </a:moveTo>
                <a:lnTo>
                  <a:pt x="10780" y="49"/>
                </a:lnTo>
                <a:lnTo>
                  <a:pt x="10707" y="171"/>
                </a:lnTo>
                <a:lnTo>
                  <a:pt x="10658" y="317"/>
                </a:lnTo>
                <a:lnTo>
                  <a:pt x="10634" y="487"/>
                </a:lnTo>
                <a:lnTo>
                  <a:pt x="10634" y="657"/>
                </a:lnTo>
                <a:lnTo>
                  <a:pt x="10099" y="633"/>
                </a:lnTo>
                <a:lnTo>
                  <a:pt x="9588" y="633"/>
                </a:lnTo>
                <a:lnTo>
                  <a:pt x="9539" y="390"/>
                </a:lnTo>
                <a:lnTo>
                  <a:pt x="9442" y="195"/>
                </a:lnTo>
                <a:lnTo>
                  <a:pt x="9393" y="146"/>
                </a:lnTo>
                <a:lnTo>
                  <a:pt x="9344" y="146"/>
                </a:lnTo>
                <a:lnTo>
                  <a:pt x="9271" y="171"/>
                </a:lnTo>
                <a:lnTo>
                  <a:pt x="9247" y="219"/>
                </a:lnTo>
                <a:lnTo>
                  <a:pt x="9198" y="414"/>
                </a:lnTo>
                <a:lnTo>
                  <a:pt x="9198" y="633"/>
                </a:lnTo>
                <a:lnTo>
                  <a:pt x="8687" y="657"/>
                </a:lnTo>
                <a:lnTo>
                  <a:pt x="8298" y="706"/>
                </a:lnTo>
                <a:lnTo>
                  <a:pt x="7933" y="779"/>
                </a:lnTo>
                <a:lnTo>
                  <a:pt x="7763" y="171"/>
                </a:lnTo>
                <a:lnTo>
                  <a:pt x="7763" y="146"/>
                </a:lnTo>
                <a:lnTo>
                  <a:pt x="7690" y="146"/>
                </a:lnTo>
                <a:lnTo>
                  <a:pt x="7617" y="317"/>
                </a:lnTo>
                <a:lnTo>
                  <a:pt x="7568" y="487"/>
                </a:lnTo>
                <a:lnTo>
                  <a:pt x="7568" y="657"/>
                </a:lnTo>
                <a:lnTo>
                  <a:pt x="7592" y="852"/>
                </a:lnTo>
                <a:lnTo>
                  <a:pt x="7009" y="998"/>
                </a:lnTo>
                <a:lnTo>
                  <a:pt x="6449" y="1168"/>
                </a:lnTo>
                <a:lnTo>
                  <a:pt x="6376" y="925"/>
                </a:lnTo>
                <a:lnTo>
                  <a:pt x="6327" y="682"/>
                </a:lnTo>
                <a:lnTo>
                  <a:pt x="6303" y="633"/>
                </a:lnTo>
                <a:lnTo>
                  <a:pt x="6230" y="609"/>
                </a:lnTo>
                <a:lnTo>
                  <a:pt x="6181" y="633"/>
                </a:lnTo>
                <a:lnTo>
                  <a:pt x="6157" y="682"/>
                </a:lnTo>
                <a:lnTo>
                  <a:pt x="6108" y="828"/>
                </a:lnTo>
                <a:lnTo>
                  <a:pt x="6084" y="998"/>
                </a:lnTo>
                <a:lnTo>
                  <a:pt x="6084" y="1144"/>
                </a:lnTo>
                <a:lnTo>
                  <a:pt x="6108" y="1290"/>
                </a:lnTo>
                <a:lnTo>
                  <a:pt x="5597" y="1509"/>
                </a:lnTo>
                <a:lnTo>
                  <a:pt x="5111" y="1728"/>
                </a:lnTo>
                <a:lnTo>
                  <a:pt x="4673" y="1947"/>
                </a:lnTo>
                <a:lnTo>
                  <a:pt x="4527" y="1631"/>
                </a:lnTo>
                <a:lnTo>
                  <a:pt x="4502" y="1631"/>
                </a:lnTo>
                <a:lnTo>
                  <a:pt x="4478" y="1606"/>
                </a:lnTo>
                <a:lnTo>
                  <a:pt x="4454" y="1631"/>
                </a:lnTo>
                <a:lnTo>
                  <a:pt x="4429" y="1655"/>
                </a:lnTo>
                <a:lnTo>
                  <a:pt x="4405" y="1874"/>
                </a:lnTo>
                <a:lnTo>
                  <a:pt x="4405" y="2093"/>
                </a:lnTo>
                <a:lnTo>
                  <a:pt x="3918" y="2385"/>
                </a:lnTo>
                <a:lnTo>
                  <a:pt x="3480" y="2701"/>
                </a:lnTo>
                <a:lnTo>
                  <a:pt x="3286" y="2872"/>
                </a:lnTo>
                <a:lnTo>
                  <a:pt x="3188" y="2628"/>
                </a:lnTo>
                <a:lnTo>
                  <a:pt x="3140" y="2531"/>
                </a:lnTo>
                <a:lnTo>
                  <a:pt x="3067" y="2434"/>
                </a:lnTo>
                <a:lnTo>
                  <a:pt x="3042" y="2434"/>
                </a:lnTo>
                <a:lnTo>
                  <a:pt x="2969" y="2482"/>
                </a:lnTo>
                <a:lnTo>
                  <a:pt x="2896" y="2555"/>
                </a:lnTo>
                <a:lnTo>
                  <a:pt x="2872" y="2653"/>
                </a:lnTo>
                <a:lnTo>
                  <a:pt x="2848" y="2726"/>
                </a:lnTo>
                <a:lnTo>
                  <a:pt x="2872" y="2823"/>
                </a:lnTo>
                <a:lnTo>
                  <a:pt x="2896" y="2920"/>
                </a:lnTo>
                <a:lnTo>
                  <a:pt x="2969" y="3139"/>
                </a:lnTo>
                <a:lnTo>
                  <a:pt x="2823" y="3285"/>
                </a:lnTo>
                <a:lnTo>
                  <a:pt x="2702" y="3456"/>
                </a:lnTo>
                <a:lnTo>
                  <a:pt x="2604" y="3650"/>
                </a:lnTo>
                <a:lnTo>
                  <a:pt x="2531" y="3845"/>
                </a:lnTo>
                <a:lnTo>
                  <a:pt x="2531" y="3894"/>
                </a:lnTo>
                <a:lnTo>
                  <a:pt x="2556" y="3942"/>
                </a:lnTo>
                <a:lnTo>
                  <a:pt x="2604" y="3991"/>
                </a:lnTo>
                <a:lnTo>
                  <a:pt x="2677" y="4015"/>
                </a:lnTo>
                <a:lnTo>
                  <a:pt x="2726" y="3991"/>
                </a:lnTo>
                <a:lnTo>
                  <a:pt x="2775" y="3967"/>
                </a:lnTo>
                <a:lnTo>
                  <a:pt x="3213" y="3529"/>
                </a:lnTo>
                <a:lnTo>
                  <a:pt x="3237" y="3577"/>
                </a:lnTo>
                <a:lnTo>
                  <a:pt x="3359" y="3723"/>
                </a:lnTo>
                <a:lnTo>
                  <a:pt x="3529" y="3869"/>
                </a:lnTo>
                <a:lnTo>
                  <a:pt x="3699" y="4040"/>
                </a:lnTo>
                <a:lnTo>
                  <a:pt x="3918" y="4161"/>
                </a:lnTo>
                <a:lnTo>
                  <a:pt x="3261" y="4672"/>
                </a:lnTo>
                <a:lnTo>
                  <a:pt x="3213" y="4648"/>
                </a:lnTo>
                <a:lnTo>
                  <a:pt x="2945" y="4575"/>
                </a:lnTo>
                <a:lnTo>
                  <a:pt x="2702" y="4478"/>
                </a:lnTo>
                <a:lnTo>
                  <a:pt x="2458" y="4356"/>
                </a:lnTo>
                <a:lnTo>
                  <a:pt x="2239" y="4186"/>
                </a:lnTo>
                <a:lnTo>
                  <a:pt x="2020" y="3991"/>
                </a:lnTo>
                <a:lnTo>
                  <a:pt x="1874" y="3772"/>
                </a:lnTo>
                <a:lnTo>
                  <a:pt x="1728" y="3529"/>
                </a:lnTo>
                <a:lnTo>
                  <a:pt x="1631" y="3285"/>
                </a:lnTo>
                <a:lnTo>
                  <a:pt x="1607" y="3237"/>
                </a:lnTo>
                <a:lnTo>
                  <a:pt x="1534" y="3237"/>
                </a:lnTo>
                <a:lnTo>
                  <a:pt x="1509" y="3285"/>
                </a:lnTo>
                <a:lnTo>
                  <a:pt x="1485" y="3407"/>
                </a:lnTo>
                <a:lnTo>
                  <a:pt x="1461" y="3553"/>
                </a:lnTo>
                <a:lnTo>
                  <a:pt x="1485" y="3699"/>
                </a:lnTo>
                <a:lnTo>
                  <a:pt x="1534" y="3845"/>
                </a:lnTo>
                <a:lnTo>
                  <a:pt x="1582" y="3967"/>
                </a:lnTo>
                <a:lnTo>
                  <a:pt x="1655" y="4113"/>
                </a:lnTo>
                <a:lnTo>
                  <a:pt x="1826" y="4380"/>
                </a:lnTo>
                <a:lnTo>
                  <a:pt x="2045" y="4599"/>
                </a:lnTo>
                <a:lnTo>
                  <a:pt x="2288" y="4794"/>
                </a:lnTo>
                <a:lnTo>
                  <a:pt x="2580" y="4940"/>
                </a:lnTo>
                <a:lnTo>
                  <a:pt x="2702" y="4989"/>
                </a:lnTo>
                <a:lnTo>
                  <a:pt x="2848" y="5037"/>
                </a:lnTo>
                <a:lnTo>
                  <a:pt x="2410" y="5427"/>
                </a:lnTo>
                <a:lnTo>
                  <a:pt x="2239" y="5621"/>
                </a:lnTo>
                <a:lnTo>
                  <a:pt x="2142" y="5573"/>
                </a:lnTo>
                <a:lnTo>
                  <a:pt x="2045" y="5524"/>
                </a:lnTo>
                <a:lnTo>
                  <a:pt x="1850" y="5475"/>
                </a:lnTo>
                <a:lnTo>
                  <a:pt x="1631" y="5451"/>
                </a:lnTo>
                <a:lnTo>
                  <a:pt x="1436" y="5402"/>
                </a:lnTo>
                <a:lnTo>
                  <a:pt x="1144" y="5305"/>
                </a:lnTo>
                <a:lnTo>
                  <a:pt x="877" y="5159"/>
                </a:lnTo>
                <a:lnTo>
                  <a:pt x="779" y="5062"/>
                </a:lnTo>
                <a:lnTo>
                  <a:pt x="682" y="4964"/>
                </a:lnTo>
                <a:lnTo>
                  <a:pt x="585" y="4891"/>
                </a:lnTo>
                <a:lnTo>
                  <a:pt x="487" y="4818"/>
                </a:lnTo>
                <a:lnTo>
                  <a:pt x="414" y="4818"/>
                </a:lnTo>
                <a:lnTo>
                  <a:pt x="390" y="4891"/>
                </a:lnTo>
                <a:lnTo>
                  <a:pt x="390" y="4964"/>
                </a:lnTo>
                <a:lnTo>
                  <a:pt x="390" y="5110"/>
                </a:lnTo>
                <a:lnTo>
                  <a:pt x="439" y="5232"/>
                </a:lnTo>
                <a:lnTo>
                  <a:pt x="536" y="5354"/>
                </a:lnTo>
                <a:lnTo>
                  <a:pt x="658" y="5475"/>
                </a:lnTo>
                <a:lnTo>
                  <a:pt x="779" y="5573"/>
                </a:lnTo>
                <a:lnTo>
                  <a:pt x="1023" y="5718"/>
                </a:lnTo>
                <a:lnTo>
                  <a:pt x="1193" y="5791"/>
                </a:lnTo>
                <a:lnTo>
                  <a:pt x="1412" y="5864"/>
                </a:lnTo>
                <a:lnTo>
                  <a:pt x="1655" y="5937"/>
                </a:lnTo>
                <a:lnTo>
                  <a:pt x="1899" y="5962"/>
                </a:lnTo>
                <a:lnTo>
                  <a:pt x="1777" y="6108"/>
                </a:lnTo>
                <a:lnTo>
                  <a:pt x="1655" y="6278"/>
                </a:lnTo>
                <a:lnTo>
                  <a:pt x="1558" y="6473"/>
                </a:lnTo>
                <a:lnTo>
                  <a:pt x="1485" y="6643"/>
                </a:lnTo>
                <a:lnTo>
                  <a:pt x="1144" y="6643"/>
                </a:lnTo>
                <a:lnTo>
                  <a:pt x="877" y="6594"/>
                </a:lnTo>
                <a:lnTo>
                  <a:pt x="609" y="6521"/>
                </a:lnTo>
                <a:lnTo>
                  <a:pt x="366" y="6400"/>
                </a:lnTo>
                <a:lnTo>
                  <a:pt x="122" y="6229"/>
                </a:lnTo>
                <a:lnTo>
                  <a:pt x="49" y="6229"/>
                </a:lnTo>
                <a:lnTo>
                  <a:pt x="1" y="6254"/>
                </a:lnTo>
                <a:lnTo>
                  <a:pt x="1" y="6302"/>
                </a:lnTo>
                <a:lnTo>
                  <a:pt x="74" y="6424"/>
                </a:lnTo>
                <a:lnTo>
                  <a:pt x="147" y="6546"/>
                </a:lnTo>
                <a:lnTo>
                  <a:pt x="220" y="6643"/>
                </a:lnTo>
                <a:lnTo>
                  <a:pt x="317" y="6740"/>
                </a:lnTo>
                <a:lnTo>
                  <a:pt x="439" y="6813"/>
                </a:lnTo>
                <a:lnTo>
                  <a:pt x="560" y="6862"/>
                </a:lnTo>
                <a:lnTo>
                  <a:pt x="804" y="6984"/>
                </a:lnTo>
                <a:lnTo>
                  <a:pt x="1071" y="7032"/>
                </a:lnTo>
                <a:lnTo>
                  <a:pt x="1363" y="7081"/>
                </a:lnTo>
                <a:lnTo>
                  <a:pt x="1680" y="7568"/>
                </a:lnTo>
                <a:lnTo>
                  <a:pt x="2020" y="8006"/>
                </a:lnTo>
                <a:lnTo>
                  <a:pt x="2410" y="8419"/>
                </a:lnTo>
                <a:lnTo>
                  <a:pt x="2848" y="8784"/>
                </a:lnTo>
                <a:lnTo>
                  <a:pt x="3286" y="9125"/>
                </a:lnTo>
                <a:lnTo>
                  <a:pt x="3772" y="9417"/>
                </a:lnTo>
                <a:lnTo>
                  <a:pt x="4283" y="9685"/>
                </a:lnTo>
                <a:lnTo>
                  <a:pt x="4819" y="9928"/>
                </a:lnTo>
                <a:lnTo>
                  <a:pt x="5403" y="10147"/>
                </a:lnTo>
                <a:lnTo>
                  <a:pt x="5987" y="10342"/>
                </a:lnTo>
                <a:lnTo>
                  <a:pt x="6571" y="10536"/>
                </a:lnTo>
                <a:lnTo>
                  <a:pt x="7155" y="10682"/>
                </a:lnTo>
                <a:lnTo>
                  <a:pt x="7763" y="10828"/>
                </a:lnTo>
                <a:lnTo>
                  <a:pt x="8371" y="10926"/>
                </a:lnTo>
                <a:lnTo>
                  <a:pt x="8979" y="11023"/>
                </a:lnTo>
                <a:lnTo>
                  <a:pt x="9612" y="11072"/>
                </a:lnTo>
                <a:lnTo>
                  <a:pt x="10220" y="11096"/>
                </a:lnTo>
                <a:lnTo>
                  <a:pt x="10829" y="11072"/>
                </a:lnTo>
                <a:lnTo>
                  <a:pt x="11461" y="11047"/>
                </a:lnTo>
                <a:lnTo>
                  <a:pt x="12070" y="10974"/>
                </a:lnTo>
                <a:lnTo>
                  <a:pt x="12678" y="10877"/>
                </a:lnTo>
                <a:lnTo>
                  <a:pt x="13286" y="10755"/>
                </a:lnTo>
                <a:lnTo>
                  <a:pt x="13870" y="10585"/>
                </a:lnTo>
                <a:lnTo>
                  <a:pt x="14454" y="10390"/>
                </a:lnTo>
                <a:lnTo>
                  <a:pt x="15063" y="10147"/>
                </a:lnTo>
                <a:lnTo>
                  <a:pt x="15622" y="9831"/>
                </a:lnTo>
                <a:lnTo>
                  <a:pt x="16182" y="9514"/>
                </a:lnTo>
                <a:lnTo>
                  <a:pt x="16693" y="9149"/>
                </a:lnTo>
                <a:lnTo>
                  <a:pt x="17204" y="8736"/>
                </a:lnTo>
                <a:lnTo>
                  <a:pt x="17690" y="8322"/>
                </a:lnTo>
                <a:lnTo>
                  <a:pt x="18153" y="7884"/>
                </a:lnTo>
                <a:lnTo>
                  <a:pt x="18615" y="7446"/>
                </a:lnTo>
                <a:lnTo>
                  <a:pt x="18639" y="7397"/>
                </a:lnTo>
                <a:lnTo>
                  <a:pt x="18761" y="7373"/>
                </a:lnTo>
                <a:lnTo>
                  <a:pt x="18858" y="7300"/>
                </a:lnTo>
                <a:lnTo>
                  <a:pt x="19029" y="7300"/>
                </a:lnTo>
                <a:lnTo>
                  <a:pt x="19175" y="7276"/>
                </a:lnTo>
                <a:lnTo>
                  <a:pt x="19321" y="7227"/>
                </a:lnTo>
                <a:lnTo>
                  <a:pt x="19467" y="7178"/>
                </a:lnTo>
                <a:lnTo>
                  <a:pt x="19613" y="7105"/>
                </a:lnTo>
                <a:lnTo>
                  <a:pt x="19734" y="7008"/>
                </a:lnTo>
                <a:lnTo>
                  <a:pt x="19807" y="6886"/>
                </a:lnTo>
                <a:lnTo>
                  <a:pt x="19880" y="6765"/>
                </a:lnTo>
                <a:lnTo>
                  <a:pt x="19880" y="6716"/>
                </a:lnTo>
                <a:lnTo>
                  <a:pt x="19880" y="6667"/>
                </a:lnTo>
                <a:lnTo>
                  <a:pt x="19832" y="6619"/>
                </a:lnTo>
                <a:lnTo>
                  <a:pt x="19807" y="6570"/>
                </a:lnTo>
                <a:lnTo>
                  <a:pt x="19710" y="6546"/>
                </a:lnTo>
                <a:lnTo>
                  <a:pt x="19661" y="6546"/>
                </a:lnTo>
                <a:lnTo>
                  <a:pt x="19613" y="6570"/>
                </a:lnTo>
                <a:lnTo>
                  <a:pt x="19467" y="6643"/>
                </a:lnTo>
                <a:lnTo>
                  <a:pt x="19369" y="6716"/>
                </a:lnTo>
                <a:lnTo>
                  <a:pt x="19248" y="6789"/>
                </a:lnTo>
                <a:lnTo>
                  <a:pt x="19102" y="6862"/>
                </a:lnTo>
                <a:lnTo>
                  <a:pt x="18858" y="6911"/>
                </a:lnTo>
                <a:lnTo>
                  <a:pt x="18566" y="6521"/>
                </a:lnTo>
                <a:lnTo>
                  <a:pt x="18250" y="6132"/>
                </a:lnTo>
                <a:lnTo>
                  <a:pt x="18420" y="6108"/>
                </a:lnTo>
                <a:lnTo>
                  <a:pt x="18664" y="6059"/>
                </a:lnTo>
                <a:lnTo>
                  <a:pt x="18956" y="5962"/>
                </a:lnTo>
                <a:lnTo>
                  <a:pt x="19077" y="5889"/>
                </a:lnTo>
                <a:lnTo>
                  <a:pt x="19199" y="5816"/>
                </a:lnTo>
                <a:lnTo>
                  <a:pt x="19272" y="5718"/>
                </a:lnTo>
                <a:lnTo>
                  <a:pt x="19321" y="5597"/>
                </a:lnTo>
                <a:lnTo>
                  <a:pt x="19321" y="5548"/>
                </a:lnTo>
                <a:lnTo>
                  <a:pt x="19321" y="5500"/>
                </a:lnTo>
                <a:lnTo>
                  <a:pt x="19296" y="5475"/>
                </a:lnTo>
                <a:lnTo>
                  <a:pt x="19248" y="5451"/>
                </a:lnTo>
                <a:lnTo>
                  <a:pt x="19150" y="5451"/>
                </a:lnTo>
                <a:lnTo>
                  <a:pt x="19053" y="5475"/>
                </a:lnTo>
                <a:lnTo>
                  <a:pt x="18858" y="5548"/>
                </a:lnTo>
                <a:lnTo>
                  <a:pt x="18688" y="5621"/>
                </a:lnTo>
                <a:lnTo>
                  <a:pt x="18493" y="5718"/>
                </a:lnTo>
                <a:lnTo>
                  <a:pt x="18226" y="5767"/>
                </a:lnTo>
                <a:lnTo>
                  <a:pt x="17958" y="5791"/>
                </a:lnTo>
                <a:lnTo>
                  <a:pt x="17496" y="5281"/>
                </a:lnTo>
                <a:lnTo>
                  <a:pt x="17690" y="5281"/>
                </a:lnTo>
                <a:lnTo>
                  <a:pt x="17885" y="5256"/>
                </a:lnTo>
                <a:lnTo>
                  <a:pt x="18080" y="5208"/>
                </a:lnTo>
                <a:lnTo>
                  <a:pt x="18274" y="5135"/>
                </a:lnTo>
                <a:lnTo>
                  <a:pt x="18591" y="4964"/>
                </a:lnTo>
                <a:lnTo>
                  <a:pt x="18761" y="4867"/>
                </a:lnTo>
                <a:lnTo>
                  <a:pt x="18931" y="4745"/>
                </a:lnTo>
                <a:lnTo>
                  <a:pt x="19077" y="4599"/>
                </a:lnTo>
                <a:lnTo>
                  <a:pt x="19199" y="4453"/>
                </a:lnTo>
                <a:lnTo>
                  <a:pt x="19272" y="4307"/>
                </a:lnTo>
                <a:lnTo>
                  <a:pt x="19296" y="4234"/>
                </a:lnTo>
                <a:lnTo>
                  <a:pt x="19296" y="4137"/>
                </a:lnTo>
                <a:lnTo>
                  <a:pt x="19296" y="4088"/>
                </a:lnTo>
                <a:lnTo>
                  <a:pt x="19272" y="4064"/>
                </a:lnTo>
                <a:lnTo>
                  <a:pt x="19199" y="4064"/>
                </a:lnTo>
                <a:lnTo>
                  <a:pt x="19077" y="4088"/>
                </a:lnTo>
                <a:lnTo>
                  <a:pt x="18956" y="4137"/>
                </a:lnTo>
                <a:lnTo>
                  <a:pt x="18737" y="4307"/>
                </a:lnTo>
                <a:lnTo>
                  <a:pt x="18518" y="4478"/>
                </a:lnTo>
                <a:lnTo>
                  <a:pt x="18323" y="4648"/>
                </a:lnTo>
                <a:lnTo>
                  <a:pt x="18031" y="4794"/>
                </a:lnTo>
                <a:lnTo>
                  <a:pt x="17763" y="4867"/>
                </a:lnTo>
                <a:lnTo>
                  <a:pt x="17447" y="4916"/>
                </a:lnTo>
                <a:lnTo>
                  <a:pt x="17155" y="4916"/>
                </a:lnTo>
                <a:lnTo>
                  <a:pt x="16620" y="4429"/>
                </a:lnTo>
                <a:lnTo>
                  <a:pt x="16839" y="4186"/>
                </a:lnTo>
                <a:lnTo>
                  <a:pt x="17058" y="3967"/>
                </a:lnTo>
                <a:lnTo>
                  <a:pt x="17277" y="3748"/>
                </a:lnTo>
                <a:lnTo>
                  <a:pt x="17593" y="3918"/>
                </a:lnTo>
                <a:lnTo>
                  <a:pt x="17909" y="4088"/>
                </a:lnTo>
                <a:lnTo>
                  <a:pt x="18031" y="4113"/>
                </a:lnTo>
                <a:lnTo>
                  <a:pt x="18128" y="4113"/>
                </a:lnTo>
                <a:lnTo>
                  <a:pt x="18201" y="4040"/>
                </a:lnTo>
                <a:lnTo>
                  <a:pt x="18274" y="3967"/>
                </a:lnTo>
                <a:lnTo>
                  <a:pt x="18299" y="3894"/>
                </a:lnTo>
                <a:lnTo>
                  <a:pt x="18299" y="3796"/>
                </a:lnTo>
                <a:lnTo>
                  <a:pt x="18250" y="3723"/>
                </a:lnTo>
                <a:lnTo>
                  <a:pt x="18177" y="3650"/>
                </a:lnTo>
                <a:lnTo>
                  <a:pt x="17885" y="3504"/>
                </a:lnTo>
                <a:lnTo>
                  <a:pt x="17593" y="3358"/>
                </a:lnTo>
                <a:lnTo>
                  <a:pt x="17690" y="3212"/>
                </a:lnTo>
                <a:lnTo>
                  <a:pt x="17763" y="3042"/>
                </a:lnTo>
                <a:lnTo>
                  <a:pt x="17763" y="3018"/>
                </a:lnTo>
                <a:lnTo>
                  <a:pt x="17739" y="2993"/>
                </a:lnTo>
                <a:lnTo>
                  <a:pt x="17690" y="2993"/>
                </a:lnTo>
                <a:lnTo>
                  <a:pt x="17423" y="3237"/>
                </a:lnTo>
                <a:lnTo>
                  <a:pt x="16376" y="2555"/>
                </a:lnTo>
                <a:lnTo>
                  <a:pt x="16693" y="2190"/>
                </a:lnTo>
                <a:lnTo>
                  <a:pt x="16717" y="2142"/>
                </a:lnTo>
                <a:lnTo>
                  <a:pt x="16693" y="2069"/>
                </a:lnTo>
                <a:lnTo>
                  <a:pt x="16668" y="2044"/>
                </a:lnTo>
                <a:lnTo>
                  <a:pt x="16595" y="2020"/>
                </a:lnTo>
                <a:lnTo>
                  <a:pt x="16449" y="2093"/>
                </a:lnTo>
                <a:lnTo>
                  <a:pt x="16303" y="2166"/>
                </a:lnTo>
                <a:lnTo>
                  <a:pt x="16036" y="2361"/>
                </a:lnTo>
                <a:lnTo>
                  <a:pt x="15914" y="2288"/>
                </a:lnTo>
                <a:lnTo>
                  <a:pt x="15354" y="2020"/>
                </a:lnTo>
                <a:lnTo>
                  <a:pt x="14795" y="1752"/>
                </a:lnTo>
                <a:lnTo>
                  <a:pt x="15087" y="1290"/>
                </a:lnTo>
                <a:lnTo>
                  <a:pt x="15087" y="1266"/>
                </a:lnTo>
                <a:lnTo>
                  <a:pt x="15063" y="1266"/>
                </a:lnTo>
                <a:lnTo>
                  <a:pt x="14795" y="1436"/>
                </a:lnTo>
                <a:lnTo>
                  <a:pt x="14552" y="1655"/>
                </a:lnTo>
                <a:lnTo>
                  <a:pt x="14089" y="1460"/>
                </a:lnTo>
                <a:lnTo>
                  <a:pt x="13603" y="1290"/>
                </a:lnTo>
                <a:lnTo>
                  <a:pt x="13140" y="1144"/>
                </a:lnTo>
                <a:lnTo>
                  <a:pt x="12702" y="1022"/>
                </a:lnTo>
                <a:lnTo>
                  <a:pt x="12775" y="706"/>
                </a:lnTo>
                <a:lnTo>
                  <a:pt x="12800" y="536"/>
                </a:lnTo>
                <a:lnTo>
                  <a:pt x="12800" y="365"/>
                </a:lnTo>
                <a:lnTo>
                  <a:pt x="12775" y="317"/>
                </a:lnTo>
                <a:lnTo>
                  <a:pt x="12751" y="292"/>
                </a:lnTo>
                <a:lnTo>
                  <a:pt x="12702" y="292"/>
                </a:lnTo>
                <a:lnTo>
                  <a:pt x="12654" y="341"/>
                </a:lnTo>
                <a:lnTo>
                  <a:pt x="12532" y="560"/>
                </a:lnTo>
                <a:lnTo>
                  <a:pt x="12337" y="925"/>
                </a:lnTo>
                <a:lnTo>
                  <a:pt x="11705" y="803"/>
                </a:lnTo>
                <a:lnTo>
                  <a:pt x="11072" y="706"/>
                </a:lnTo>
                <a:lnTo>
                  <a:pt x="11072" y="511"/>
                </a:lnTo>
                <a:lnTo>
                  <a:pt x="11072" y="317"/>
                </a:lnTo>
                <a:lnTo>
                  <a:pt x="11072" y="244"/>
                </a:lnTo>
                <a:lnTo>
                  <a:pt x="11048" y="146"/>
                </a:lnTo>
                <a:lnTo>
                  <a:pt x="10999" y="73"/>
                </a:lnTo>
                <a:lnTo>
                  <a:pt x="10950" y="25"/>
                </a:lnTo>
                <a:lnTo>
                  <a:pt x="10902"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115" y="2276259"/>
            <a:ext cx="2223258" cy="2227805"/>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7"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8333" y="2696855"/>
            <a:ext cx="1362982" cy="126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7152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158" y="122716"/>
            <a:ext cx="5984700" cy="857400"/>
          </a:xfrm>
        </p:spPr>
        <p:txBody>
          <a:bodyPr/>
          <a:lstStyle/>
          <a:p>
            <a:r>
              <a:rPr lang="en-US" b="1" dirty="0" smtClean="0">
                <a:solidFill>
                  <a:schemeClr val="accent1"/>
                </a:solidFill>
              </a:rPr>
              <a:t>Complaint Procedure: </a:t>
            </a:r>
            <a:r>
              <a:rPr lang="en-US" b="1" dirty="0" smtClean="0">
                <a:solidFill>
                  <a:schemeClr val="tx1"/>
                </a:solidFill>
              </a:rPr>
              <a:t>Process</a:t>
            </a:r>
            <a:endParaRPr lang="en-US" b="1" dirty="0">
              <a:solidFill>
                <a:schemeClr val="tx1"/>
              </a:solidFill>
            </a:endParaRPr>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graphicFrame>
        <p:nvGraphicFramePr>
          <p:cNvPr id="4" name="Diagram 3"/>
          <p:cNvGraphicFramePr/>
          <p:nvPr>
            <p:extLst>
              <p:ext uri="{D42A27DB-BD31-4B8C-83A1-F6EECF244321}">
                <p14:modId xmlns:p14="http://schemas.microsoft.com/office/powerpoint/2010/main" val="732864787"/>
              </p:ext>
            </p:extLst>
          </p:nvPr>
        </p:nvGraphicFramePr>
        <p:xfrm>
          <a:off x="371754" y="980116"/>
          <a:ext cx="6384053" cy="3542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 y="4426685"/>
            <a:ext cx="6755807" cy="369332"/>
          </a:xfrm>
          <a:prstGeom prst="rect">
            <a:avLst/>
          </a:prstGeom>
        </p:spPr>
        <p:txBody>
          <a:bodyPr wrap="square">
            <a:spAutoFit/>
          </a:bodyPr>
          <a:lstStyle/>
          <a:p>
            <a:pPr marL="482600"/>
            <a:r>
              <a:rPr lang="en-US" sz="1800" b="1" dirty="0">
                <a:latin typeface="Chivo Light" panose="020B0604020202020204" charset="0"/>
              </a:rPr>
              <a:t>* </a:t>
            </a:r>
            <a:r>
              <a:rPr lang="en-US" sz="1800" dirty="0" smtClean="0">
                <a:latin typeface="Chivo Light" panose="020B0604020202020204" charset="0"/>
              </a:rPr>
              <a:t>Waver may be granted under certain circumstances </a:t>
            </a:r>
            <a:endParaRPr lang="en-US" sz="1800" dirty="0">
              <a:latin typeface="Chivo Light" panose="020B0604020202020204" charset="0"/>
            </a:endParaRPr>
          </a:p>
        </p:txBody>
      </p:sp>
    </p:spTree>
    <p:extLst>
      <p:ext uri="{BB962C8B-B14F-4D97-AF65-F5344CB8AC3E}">
        <p14:creationId xmlns:p14="http://schemas.microsoft.com/office/powerpoint/2010/main" val="3537353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3" name="Title 2"/>
          <p:cNvSpPr>
            <a:spLocks noGrp="1"/>
          </p:cNvSpPr>
          <p:nvPr>
            <p:ph type="title"/>
          </p:nvPr>
        </p:nvSpPr>
        <p:spPr/>
        <p:txBody>
          <a:bodyPr/>
          <a:lstStyle/>
          <a:p>
            <a:pPr algn="ctr"/>
            <a:r>
              <a:rPr lang="en-US" b="1" dirty="0" smtClean="0">
                <a:solidFill>
                  <a:schemeClr val="accent1"/>
                </a:solidFill>
              </a:rPr>
              <a:t>Complaint Procedure: </a:t>
            </a:r>
            <a:r>
              <a:rPr lang="en-US" b="1" dirty="0" smtClean="0">
                <a:solidFill>
                  <a:schemeClr val="tx1"/>
                </a:solidFill>
              </a:rPr>
              <a:t>Record Retention</a:t>
            </a:r>
            <a:endParaRPr lang="en-US" b="1" dirty="0">
              <a:solidFill>
                <a:schemeClr val="tx1"/>
              </a:solidFill>
            </a:endParaRPr>
          </a:p>
        </p:txBody>
      </p:sp>
      <p:sp>
        <p:nvSpPr>
          <p:cNvPr id="4" name="Text Placeholder 3"/>
          <p:cNvSpPr>
            <a:spLocks noGrp="1"/>
          </p:cNvSpPr>
          <p:nvPr>
            <p:ph type="body" idx="1"/>
          </p:nvPr>
        </p:nvSpPr>
        <p:spPr>
          <a:xfrm>
            <a:off x="457200" y="1428750"/>
            <a:ext cx="5984700" cy="2777490"/>
          </a:xfrm>
        </p:spPr>
        <p:txBody>
          <a:bodyPr/>
          <a:lstStyle/>
          <a:p>
            <a:r>
              <a:rPr lang="en-US" dirty="0" smtClean="0">
                <a:solidFill>
                  <a:schemeClr val="tx1"/>
                </a:solidFill>
              </a:rPr>
              <a:t>Keep Complaint Log on site</a:t>
            </a:r>
          </a:p>
          <a:p>
            <a:pPr marL="63500" indent="0">
              <a:buNone/>
            </a:pPr>
            <a:endParaRPr lang="en-US" sz="1050" dirty="0" smtClean="0">
              <a:solidFill>
                <a:schemeClr val="tx1"/>
              </a:solidFill>
            </a:endParaRPr>
          </a:p>
          <a:p>
            <a:r>
              <a:rPr lang="en-US" dirty="0" smtClean="0">
                <a:solidFill>
                  <a:schemeClr val="tx1"/>
                </a:solidFill>
              </a:rPr>
              <a:t>Complaint Log must be dated and kept current for </a:t>
            </a:r>
            <a:r>
              <a:rPr lang="en-US" u="sng" dirty="0" smtClean="0">
                <a:solidFill>
                  <a:schemeClr val="tx1"/>
                </a:solidFill>
              </a:rPr>
              <a:t>3 years</a:t>
            </a:r>
            <a:r>
              <a:rPr lang="en-US" dirty="0" smtClean="0">
                <a:solidFill>
                  <a:schemeClr val="tx1"/>
                </a:solidFill>
              </a:rPr>
              <a:t> plus the current year, even if no complaints have been received</a:t>
            </a:r>
            <a:endParaRPr lang="en-US" dirty="0">
              <a:solidFill>
                <a:schemeClr val="tx1"/>
              </a:solidFill>
            </a:endParaRPr>
          </a:p>
        </p:txBody>
      </p:sp>
    </p:spTree>
    <p:extLst>
      <p:ext uri="{BB962C8B-B14F-4D97-AF65-F5344CB8AC3E}">
        <p14:creationId xmlns:p14="http://schemas.microsoft.com/office/powerpoint/2010/main" val="34484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453544" y="2586973"/>
            <a:ext cx="5009321"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Racial and Ethnic Data Collection</a:t>
            </a:r>
            <a:endParaRPr dirty="0">
              <a:solidFill>
                <a:schemeClr val="tx1"/>
              </a:solidFill>
            </a:endParaRPr>
          </a:p>
        </p:txBody>
      </p:sp>
      <p:sp>
        <p:nvSpPr>
          <p:cNvPr id="3" name="Google Shape;650;p40"/>
          <p:cNvSpPr/>
          <p:nvPr/>
        </p:nvSpPr>
        <p:spPr>
          <a:xfrm>
            <a:off x="3685043" y="3009816"/>
            <a:ext cx="776598" cy="516404"/>
          </a:xfrm>
          <a:custGeom>
            <a:avLst/>
            <a:gdLst/>
            <a:ahLst/>
            <a:cxnLst/>
            <a:rect l="l" t="t" r="r" b="b"/>
            <a:pathLst>
              <a:path w="18177" h="13384" extrusionOk="0">
                <a:moveTo>
                  <a:pt x="10877" y="4039"/>
                </a:moveTo>
                <a:lnTo>
                  <a:pt x="10755" y="4064"/>
                </a:lnTo>
                <a:lnTo>
                  <a:pt x="10707" y="4088"/>
                </a:lnTo>
                <a:lnTo>
                  <a:pt x="10634" y="4112"/>
                </a:lnTo>
                <a:lnTo>
                  <a:pt x="10609" y="4185"/>
                </a:lnTo>
                <a:lnTo>
                  <a:pt x="10561" y="4258"/>
                </a:lnTo>
                <a:lnTo>
                  <a:pt x="10536" y="4331"/>
                </a:lnTo>
                <a:lnTo>
                  <a:pt x="10536" y="4429"/>
                </a:lnTo>
                <a:lnTo>
                  <a:pt x="10561" y="4575"/>
                </a:lnTo>
                <a:lnTo>
                  <a:pt x="10585" y="4623"/>
                </a:lnTo>
                <a:lnTo>
                  <a:pt x="10634" y="4696"/>
                </a:lnTo>
                <a:lnTo>
                  <a:pt x="10707" y="4745"/>
                </a:lnTo>
                <a:lnTo>
                  <a:pt x="10780" y="4769"/>
                </a:lnTo>
                <a:lnTo>
                  <a:pt x="10828" y="4794"/>
                </a:lnTo>
                <a:lnTo>
                  <a:pt x="10999" y="4794"/>
                </a:lnTo>
                <a:lnTo>
                  <a:pt x="11047" y="4769"/>
                </a:lnTo>
                <a:lnTo>
                  <a:pt x="11169" y="4696"/>
                </a:lnTo>
                <a:lnTo>
                  <a:pt x="11266" y="4575"/>
                </a:lnTo>
                <a:lnTo>
                  <a:pt x="11291" y="4502"/>
                </a:lnTo>
                <a:lnTo>
                  <a:pt x="11291" y="4429"/>
                </a:lnTo>
                <a:lnTo>
                  <a:pt x="11291" y="4356"/>
                </a:lnTo>
                <a:lnTo>
                  <a:pt x="11266" y="4283"/>
                </a:lnTo>
                <a:lnTo>
                  <a:pt x="11169" y="4161"/>
                </a:lnTo>
                <a:lnTo>
                  <a:pt x="11120" y="4088"/>
                </a:lnTo>
                <a:lnTo>
                  <a:pt x="11047" y="4064"/>
                </a:lnTo>
                <a:lnTo>
                  <a:pt x="10950" y="4039"/>
                </a:lnTo>
                <a:close/>
                <a:moveTo>
                  <a:pt x="12361" y="3942"/>
                </a:moveTo>
                <a:lnTo>
                  <a:pt x="12288" y="3966"/>
                </a:lnTo>
                <a:lnTo>
                  <a:pt x="12215" y="4015"/>
                </a:lnTo>
                <a:lnTo>
                  <a:pt x="12142" y="4064"/>
                </a:lnTo>
                <a:lnTo>
                  <a:pt x="12093" y="4137"/>
                </a:lnTo>
                <a:lnTo>
                  <a:pt x="12045" y="4210"/>
                </a:lnTo>
                <a:lnTo>
                  <a:pt x="12020" y="4307"/>
                </a:lnTo>
                <a:lnTo>
                  <a:pt x="11996" y="4380"/>
                </a:lnTo>
                <a:lnTo>
                  <a:pt x="12020" y="4477"/>
                </a:lnTo>
                <a:lnTo>
                  <a:pt x="12045" y="4550"/>
                </a:lnTo>
                <a:lnTo>
                  <a:pt x="12093" y="4623"/>
                </a:lnTo>
                <a:lnTo>
                  <a:pt x="12142" y="4696"/>
                </a:lnTo>
                <a:lnTo>
                  <a:pt x="12215" y="4745"/>
                </a:lnTo>
                <a:lnTo>
                  <a:pt x="12288" y="4794"/>
                </a:lnTo>
                <a:lnTo>
                  <a:pt x="12361" y="4818"/>
                </a:lnTo>
                <a:lnTo>
                  <a:pt x="12531" y="4818"/>
                </a:lnTo>
                <a:lnTo>
                  <a:pt x="12629" y="4794"/>
                </a:lnTo>
                <a:lnTo>
                  <a:pt x="12702" y="4745"/>
                </a:lnTo>
                <a:lnTo>
                  <a:pt x="12750" y="4696"/>
                </a:lnTo>
                <a:lnTo>
                  <a:pt x="12823" y="4623"/>
                </a:lnTo>
                <a:lnTo>
                  <a:pt x="12848" y="4550"/>
                </a:lnTo>
                <a:lnTo>
                  <a:pt x="12872" y="4477"/>
                </a:lnTo>
                <a:lnTo>
                  <a:pt x="12896" y="4380"/>
                </a:lnTo>
                <a:lnTo>
                  <a:pt x="12872" y="4307"/>
                </a:lnTo>
                <a:lnTo>
                  <a:pt x="12848" y="4210"/>
                </a:lnTo>
                <a:lnTo>
                  <a:pt x="12823" y="4137"/>
                </a:lnTo>
                <a:lnTo>
                  <a:pt x="12750" y="4064"/>
                </a:lnTo>
                <a:lnTo>
                  <a:pt x="12702" y="4015"/>
                </a:lnTo>
                <a:lnTo>
                  <a:pt x="12629" y="3966"/>
                </a:lnTo>
                <a:lnTo>
                  <a:pt x="12531" y="3942"/>
                </a:lnTo>
                <a:close/>
                <a:moveTo>
                  <a:pt x="11534" y="5013"/>
                </a:moveTo>
                <a:lnTo>
                  <a:pt x="11412" y="5061"/>
                </a:lnTo>
                <a:lnTo>
                  <a:pt x="11315" y="5110"/>
                </a:lnTo>
                <a:lnTo>
                  <a:pt x="11242" y="5232"/>
                </a:lnTo>
                <a:lnTo>
                  <a:pt x="11218" y="5353"/>
                </a:lnTo>
                <a:lnTo>
                  <a:pt x="11242" y="5475"/>
                </a:lnTo>
                <a:lnTo>
                  <a:pt x="11315" y="5572"/>
                </a:lnTo>
                <a:lnTo>
                  <a:pt x="11412" y="5645"/>
                </a:lnTo>
                <a:lnTo>
                  <a:pt x="11534" y="5670"/>
                </a:lnTo>
                <a:lnTo>
                  <a:pt x="11655" y="5645"/>
                </a:lnTo>
                <a:lnTo>
                  <a:pt x="11753" y="5572"/>
                </a:lnTo>
                <a:lnTo>
                  <a:pt x="11826" y="5475"/>
                </a:lnTo>
                <a:lnTo>
                  <a:pt x="11850" y="5353"/>
                </a:lnTo>
                <a:lnTo>
                  <a:pt x="11826" y="5232"/>
                </a:lnTo>
                <a:lnTo>
                  <a:pt x="11753" y="5110"/>
                </a:lnTo>
                <a:lnTo>
                  <a:pt x="11655" y="5061"/>
                </a:lnTo>
                <a:lnTo>
                  <a:pt x="11534" y="5013"/>
                </a:lnTo>
                <a:close/>
                <a:moveTo>
                  <a:pt x="12312" y="5889"/>
                </a:moveTo>
                <a:lnTo>
                  <a:pt x="12239" y="5913"/>
                </a:lnTo>
                <a:lnTo>
                  <a:pt x="12166" y="5937"/>
                </a:lnTo>
                <a:lnTo>
                  <a:pt x="12093" y="5986"/>
                </a:lnTo>
                <a:lnTo>
                  <a:pt x="12045" y="6059"/>
                </a:lnTo>
                <a:lnTo>
                  <a:pt x="12020" y="6132"/>
                </a:lnTo>
                <a:lnTo>
                  <a:pt x="11996" y="6205"/>
                </a:lnTo>
                <a:lnTo>
                  <a:pt x="11996" y="6278"/>
                </a:lnTo>
                <a:lnTo>
                  <a:pt x="11996" y="6351"/>
                </a:lnTo>
                <a:lnTo>
                  <a:pt x="12020" y="6424"/>
                </a:lnTo>
                <a:lnTo>
                  <a:pt x="12045" y="6497"/>
                </a:lnTo>
                <a:lnTo>
                  <a:pt x="12093" y="6570"/>
                </a:lnTo>
                <a:lnTo>
                  <a:pt x="12166" y="6619"/>
                </a:lnTo>
                <a:lnTo>
                  <a:pt x="12239" y="6643"/>
                </a:lnTo>
                <a:lnTo>
                  <a:pt x="12312" y="6667"/>
                </a:lnTo>
                <a:lnTo>
                  <a:pt x="12458" y="6667"/>
                </a:lnTo>
                <a:lnTo>
                  <a:pt x="12531" y="6643"/>
                </a:lnTo>
                <a:lnTo>
                  <a:pt x="12604" y="6619"/>
                </a:lnTo>
                <a:lnTo>
                  <a:pt x="12677" y="6570"/>
                </a:lnTo>
                <a:lnTo>
                  <a:pt x="12726" y="6497"/>
                </a:lnTo>
                <a:lnTo>
                  <a:pt x="12750" y="6424"/>
                </a:lnTo>
                <a:lnTo>
                  <a:pt x="12775" y="6351"/>
                </a:lnTo>
                <a:lnTo>
                  <a:pt x="12799" y="6278"/>
                </a:lnTo>
                <a:lnTo>
                  <a:pt x="12775" y="6205"/>
                </a:lnTo>
                <a:lnTo>
                  <a:pt x="12750" y="6132"/>
                </a:lnTo>
                <a:lnTo>
                  <a:pt x="12726" y="6059"/>
                </a:lnTo>
                <a:lnTo>
                  <a:pt x="12677" y="5986"/>
                </a:lnTo>
                <a:lnTo>
                  <a:pt x="12604" y="5937"/>
                </a:lnTo>
                <a:lnTo>
                  <a:pt x="12531" y="5913"/>
                </a:lnTo>
                <a:lnTo>
                  <a:pt x="12458" y="5889"/>
                </a:lnTo>
                <a:close/>
                <a:moveTo>
                  <a:pt x="10950" y="5889"/>
                </a:moveTo>
                <a:lnTo>
                  <a:pt x="10853" y="5913"/>
                </a:lnTo>
                <a:lnTo>
                  <a:pt x="10780" y="5937"/>
                </a:lnTo>
                <a:lnTo>
                  <a:pt x="10707" y="5986"/>
                </a:lnTo>
                <a:lnTo>
                  <a:pt x="10634" y="6035"/>
                </a:lnTo>
                <a:lnTo>
                  <a:pt x="10585" y="6108"/>
                </a:lnTo>
                <a:lnTo>
                  <a:pt x="10536" y="6181"/>
                </a:lnTo>
                <a:lnTo>
                  <a:pt x="10512" y="6254"/>
                </a:lnTo>
                <a:lnTo>
                  <a:pt x="10488" y="6351"/>
                </a:lnTo>
                <a:lnTo>
                  <a:pt x="10512" y="6424"/>
                </a:lnTo>
                <a:lnTo>
                  <a:pt x="10536" y="6521"/>
                </a:lnTo>
                <a:lnTo>
                  <a:pt x="10585" y="6594"/>
                </a:lnTo>
                <a:lnTo>
                  <a:pt x="10634" y="6643"/>
                </a:lnTo>
                <a:lnTo>
                  <a:pt x="10707" y="6716"/>
                </a:lnTo>
                <a:lnTo>
                  <a:pt x="10780" y="6740"/>
                </a:lnTo>
                <a:lnTo>
                  <a:pt x="10853" y="6765"/>
                </a:lnTo>
                <a:lnTo>
                  <a:pt x="10950" y="6789"/>
                </a:lnTo>
                <a:lnTo>
                  <a:pt x="11023" y="6765"/>
                </a:lnTo>
                <a:lnTo>
                  <a:pt x="11120" y="6740"/>
                </a:lnTo>
                <a:lnTo>
                  <a:pt x="11193" y="6716"/>
                </a:lnTo>
                <a:lnTo>
                  <a:pt x="11242" y="6643"/>
                </a:lnTo>
                <a:lnTo>
                  <a:pt x="11315" y="6594"/>
                </a:lnTo>
                <a:lnTo>
                  <a:pt x="11339" y="6521"/>
                </a:lnTo>
                <a:lnTo>
                  <a:pt x="11364" y="6424"/>
                </a:lnTo>
                <a:lnTo>
                  <a:pt x="11388" y="6351"/>
                </a:lnTo>
                <a:lnTo>
                  <a:pt x="11364" y="6254"/>
                </a:lnTo>
                <a:lnTo>
                  <a:pt x="11339" y="6181"/>
                </a:lnTo>
                <a:lnTo>
                  <a:pt x="11315" y="6108"/>
                </a:lnTo>
                <a:lnTo>
                  <a:pt x="11242" y="6035"/>
                </a:lnTo>
                <a:lnTo>
                  <a:pt x="11193" y="5986"/>
                </a:lnTo>
                <a:lnTo>
                  <a:pt x="11120" y="5937"/>
                </a:lnTo>
                <a:lnTo>
                  <a:pt x="11023" y="5913"/>
                </a:lnTo>
                <a:lnTo>
                  <a:pt x="10950" y="5889"/>
                </a:lnTo>
                <a:close/>
                <a:moveTo>
                  <a:pt x="2799" y="6351"/>
                </a:moveTo>
                <a:lnTo>
                  <a:pt x="2628" y="6546"/>
                </a:lnTo>
                <a:lnTo>
                  <a:pt x="2507" y="6692"/>
                </a:lnTo>
                <a:lnTo>
                  <a:pt x="2166" y="7057"/>
                </a:lnTo>
                <a:lnTo>
                  <a:pt x="2117" y="6740"/>
                </a:lnTo>
                <a:lnTo>
                  <a:pt x="2093" y="6570"/>
                </a:lnTo>
                <a:lnTo>
                  <a:pt x="2044" y="6424"/>
                </a:lnTo>
                <a:lnTo>
                  <a:pt x="2799" y="6351"/>
                </a:lnTo>
                <a:close/>
                <a:moveTo>
                  <a:pt x="11558" y="6813"/>
                </a:moveTo>
                <a:lnTo>
                  <a:pt x="11461" y="6838"/>
                </a:lnTo>
                <a:lnTo>
                  <a:pt x="11388" y="6862"/>
                </a:lnTo>
                <a:lnTo>
                  <a:pt x="11315" y="6911"/>
                </a:lnTo>
                <a:lnTo>
                  <a:pt x="11242" y="6959"/>
                </a:lnTo>
                <a:lnTo>
                  <a:pt x="11169" y="7032"/>
                </a:lnTo>
                <a:lnTo>
                  <a:pt x="11145" y="7105"/>
                </a:lnTo>
                <a:lnTo>
                  <a:pt x="11120" y="7203"/>
                </a:lnTo>
                <a:lnTo>
                  <a:pt x="11096" y="7276"/>
                </a:lnTo>
                <a:lnTo>
                  <a:pt x="11120" y="7373"/>
                </a:lnTo>
                <a:lnTo>
                  <a:pt x="11145" y="7470"/>
                </a:lnTo>
                <a:lnTo>
                  <a:pt x="11169" y="7543"/>
                </a:lnTo>
                <a:lnTo>
                  <a:pt x="11242" y="7616"/>
                </a:lnTo>
                <a:lnTo>
                  <a:pt x="11315" y="7665"/>
                </a:lnTo>
                <a:lnTo>
                  <a:pt x="11388" y="7714"/>
                </a:lnTo>
                <a:lnTo>
                  <a:pt x="11461" y="7738"/>
                </a:lnTo>
                <a:lnTo>
                  <a:pt x="11655" y="7738"/>
                </a:lnTo>
                <a:lnTo>
                  <a:pt x="11728" y="7714"/>
                </a:lnTo>
                <a:lnTo>
                  <a:pt x="11801" y="7665"/>
                </a:lnTo>
                <a:lnTo>
                  <a:pt x="11874" y="7616"/>
                </a:lnTo>
                <a:lnTo>
                  <a:pt x="11947" y="7543"/>
                </a:lnTo>
                <a:lnTo>
                  <a:pt x="11972" y="7470"/>
                </a:lnTo>
                <a:lnTo>
                  <a:pt x="11996" y="7373"/>
                </a:lnTo>
                <a:lnTo>
                  <a:pt x="12020" y="7276"/>
                </a:lnTo>
                <a:lnTo>
                  <a:pt x="11996" y="7203"/>
                </a:lnTo>
                <a:lnTo>
                  <a:pt x="11972" y="7105"/>
                </a:lnTo>
                <a:lnTo>
                  <a:pt x="11947" y="7032"/>
                </a:lnTo>
                <a:lnTo>
                  <a:pt x="11874" y="6959"/>
                </a:lnTo>
                <a:lnTo>
                  <a:pt x="11801" y="6911"/>
                </a:lnTo>
                <a:lnTo>
                  <a:pt x="11728" y="6862"/>
                </a:lnTo>
                <a:lnTo>
                  <a:pt x="11655" y="6838"/>
                </a:lnTo>
                <a:lnTo>
                  <a:pt x="11558" y="6813"/>
                </a:lnTo>
                <a:close/>
                <a:moveTo>
                  <a:pt x="3918" y="6327"/>
                </a:moveTo>
                <a:lnTo>
                  <a:pt x="3845" y="6375"/>
                </a:lnTo>
                <a:lnTo>
                  <a:pt x="3553" y="6667"/>
                </a:lnTo>
                <a:lnTo>
                  <a:pt x="3285" y="6959"/>
                </a:lnTo>
                <a:lnTo>
                  <a:pt x="2726" y="7592"/>
                </a:lnTo>
                <a:lnTo>
                  <a:pt x="2434" y="7908"/>
                </a:lnTo>
                <a:lnTo>
                  <a:pt x="2263" y="8103"/>
                </a:lnTo>
                <a:lnTo>
                  <a:pt x="2117" y="8298"/>
                </a:lnTo>
                <a:lnTo>
                  <a:pt x="2166" y="7543"/>
                </a:lnTo>
                <a:lnTo>
                  <a:pt x="2239" y="7519"/>
                </a:lnTo>
                <a:lnTo>
                  <a:pt x="2312" y="7470"/>
                </a:lnTo>
                <a:lnTo>
                  <a:pt x="2482" y="7349"/>
                </a:lnTo>
                <a:lnTo>
                  <a:pt x="2726" y="7081"/>
                </a:lnTo>
                <a:lnTo>
                  <a:pt x="3066" y="6716"/>
                </a:lnTo>
                <a:lnTo>
                  <a:pt x="3212" y="6594"/>
                </a:lnTo>
                <a:lnTo>
                  <a:pt x="3310" y="6448"/>
                </a:lnTo>
                <a:lnTo>
                  <a:pt x="3358" y="6400"/>
                </a:lnTo>
                <a:lnTo>
                  <a:pt x="3358" y="6327"/>
                </a:lnTo>
                <a:close/>
                <a:moveTo>
                  <a:pt x="12312" y="7860"/>
                </a:moveTo>
                <a:lnTo>
                  <a:pt x="12239" y="7884"/>
                </a:lnTo>
                <a:lnTo>
                  <a:pt x="12166" y="7908"/>
                </a:lnTo>
                <a:lnTo>
                  <a:pt x="12093" y="7957"/>
                </a:lnTo>
                <a:lnTo>
                  <a:pt x="12045" y="8006"/>
                </a:lnTo>
                <a:lnTo>
                  <a:pt x="11996" y="8079"/>
                </a:lnTo>
                <a:lnTo>
                  <a:pt x="11972" y="8152"/>
                </a:lnTo>
                <a:lnTo>
                  <a:pt x="11947" y="8273"/>
                </a:lnTo>
                <a:lnTo>
                  <a:pt x="11972" y="8395"/>
                </a:lnTo>
                <a:lnTo>
                  <a:pt x="12045" y="8517"/>
                </a:lnTo>
                <a:lnTo>
                  <a:pt x="12142" y="8590"/>
                </a:lnTo>
                <a:lnTo>
                  <a:pt x="12215" y="8638"/>
                </a:lnTo>
                <a:lnTo>
                  <a:pt x="12458" y="8638"/>
                </a:lnTo>
                <a:lnTo>
                  <a:pt x="12556" y="8590"/>
                </a:lnTo>
                <a:lnTo>
                  <a:pt x="12629" y="8541"/>
                </a:lnTo>
                <a:lnTo>
                  <a:pt x="12653" y="8517"/>
                </a:lnTo>
                <a:lnTo>
                  <a:pt x="12726" y="8444"/>
                </a:lnTo>
                <a:lnTo>
                  <a:pt x="12750" y="8346"/>
                </a:lnTo>
                <a:lnTo>
                  <a:pt x="12775" y="8225"/>
                </a:lnTo>
                <a:lnTo>
                  <a:pt x="12726" y="8103"/>
                </a:lnTo>
                <a:lnTo>
                  <a:pt x="12653" y="7981"/>
                </a:lnTo>
                <a:lnTo>
                  <a:pt x="12556" y="7908"/>
                </a:lnTo>
                <a:lnTo>
                  <a:pt x="12483" y="7860"/>
                </a:lnTo>
                <a:close/>
                <a:moveTo>
                  <a:pt x="10974" y="7981"/>
                </a:moveTo>
                <a:lnTo>
                  <a:pt x="10877" y="8006"/>
                </a:lnTo>
                <a:lnTo>
                  <a:pt x="10804" y="8030"/>
                </a:lnTo>
                <a:lnTo>
                  <a:pt x="10682" y="8127"/>
                </a:lnTo>
                <a:lnTo>
                  <a:pt x="10609" y="8225"/>
                </a:lnTo>
                <a:lnTo>
                  <a:pt x="10561" y="8346"/>
                </a:lnTo>
                <a:lnTo>
                  <a:pt x="10585" y="8492"/>
                </a:lnTo>
                <a:lnTo>
                  <a:pt x="10609" y="8590"/>
                </a:lnTo>
                <a:lnTo>
                  <a:pt x="10682" y="8663"/>
                </a:lnTo>
                <a:lnTo>
                  <a:pt x="10755" y="8711"/>
                </a:lnTo>
                <a:lnTo>
                  <a:pt x="10853" y="8736"/>
                </a:lnTo>
                <a:lnTo>
                  <a:pt x="10853" y="8760"/>
                </a:lnTo>
                <a:lnTo>
                  <a:pt x="10999" y="8760"/>
                </a:lnTo>
                <a:lnTo>
                  <a:pt x="11145" y="8736"/>
                </a:lnTo>
                <a:lnTo>
                  <a:pt x="11218" y="8711"/>
                </a:lnTo>
                <a:lnTo>
                  <a:pt x="11266" y="8638"/>
                </a:lnTo>
                <a:lnTo>
                  <a:pt x="11339" y="8565"/>
                </a:lnTo>
                <a:lnTo>
                  <a:pt x="11364" y="8468"/>
                </a:lnTo>
                <a:lnTo>
                  <a:pt x="11388" y="8371"/>
                </a:lnTo>
                <a:lnTo>
                  <a:pt x="11364" y="8273"/>
                </a:lnTo>
                <a:lnTo>
                  <a:pt x="11339" y="8176"/>
                </a:lnTo>
                <a:lnTo>
                  <a:pt x="11291" y="8127"/>
                </a:lnTo>
                <a:lnTo>
                  <a:pt x="11218" y="8054"/>
                </a:lnTo>
                <a:lnTo>
                  <a:pt x="11145" y="8006"/>
                </a:lnTo>
                <a:lnTo>
                  <a:pt x="11047" y="7981"/>
                </a:lnTo>
                <a:close/>
                <a:moveTo>
                  <a:pt x="11704" y="8882"/>
                </a:moveTo>
                <a:lnTo>
                  <a:pt x="11631" y="8906"/>
                </a:lnTo>
                <a:lnTo>
                  <a:pt x="11558" y="8930"/>
                </a:lnTo>
                <a:lnTo>
                  <a:pt x="11485" y="8955"/>
                </a:lnTo>
                <a:lnTo>
                  <a:pt x="11437" y="9003"/>
                </a:lnTo>
                <a:lnTo>
                  <a:pt x="11364" y="9101"/>
                </a:lnTo>
                <a:lnTo>
                  <a:pt x="11339" y="9198"/>
                </a:lnTo>
                <a:lnTo>
                  <a:pt x="11315" y="9295"/>
                </a:lnTo>
                <a:lnTo>
                  <a:pt x="11315" y="9393"/>
                </a:lnTo>
                <a:lnTo>
                  <a:pt x="11364" y="9490"/>
                </a:lnTo>
                <a:lnTo>
                  <a:pt x="11437" y="9587"/>
                </a:lnTo>
                <a:lnTo>
                  <a:pt x="11510" y="9636"/>
                </a:lnTo>
                <a:lnTo>
                  <a:pt x="11607" y="9685"/>
                </a:lnTo>
                <a:lnTo>
                  <a:pt x="11850" y="9685"/>
                </a:lnTo>
                <a:lnTo>
                  <a:pt x="11899" y="9636"/>
                </a:lnTo>
                <a:lnTo>
                  <a:pt x="11996" y="9587"/>
                </a:lnTo>
                <a:lnTo>
                  <a:pt x="12045" y="9514"/>
                </a:lnTo>
                <a:lnTo>
                  <a:pt x="12093" y="9393"/>
                </a:lnTo>
                <a:lnTo>
                  <a:pt x="12093" y="9295"/>
                </a:lnTo>
                <a:lnTo>
                  <a:pt x="12093" y="9222"/>
                </a:lnTo>
                <a:lnTo>
                  <a:pt x="12069" y="9125"/>
                </a:lnTo>
                <a:lnTo>
                  <a:pt x="11996" y="9003"/>
                </a:lnTo>
                <a:lnTo>
                  <a:pt x="11923" y="8955"/>
                </a:lnTo>
                <a:lnTo>
                  <a:pt x="11850" y="8930"/>
                </a:lnTo>
                <a:lnTo>
                  <a:pt x="11777" y="8906"/>
                </a:lnTo>
                <a:lnTo>
                  <a:pt x="11704" y="8882"/>
                </a:lnTo>
                <a:close/>
                <a:moveTo>
                  <a:pt x="4112" y="6327"/>
                </a:moveTo>
                <a:lnTo>
                  <a:pt x="4745" y="6375"/>
                </a:lnTo>
                <a:lnTo>
                  <a:pt x="4721" y="6619"/>
                </a:lnTo>
                <a:lnTo>
                  <a:pt x="4721" y="6886"/>
                </a:lnTo>
                <a:lnTo>
                  <a:pt x="4648" y="6886"/>
                </a:lnTo>
                <a:lnTo>
                  <a:pt x="4477" y="6959"/>
                </a:lnTo>
                <a:lnTo>
                  <a:pt x="4380" y="7081"/>
                </a:lnTo>
                <a:lnTo>
                  <a:pt x="4161" y="7349"/>
                </a:lnTo>
                <a:lnTo>
                  <a:pt x="3431" y="8249"/>
                </a:lnTo>
                <a:lnTo>
                  <a:pt x="3091" y="8590"/>
                </a:lnTo>
                <a:lnTo>
                  <a:pt x="2750" y="8955"/>
                </a:lnTo>
                <a:lnTo>
                  <a:pt x="2409" y="9344"/>
                </a:lnTo>
                <a:lnTo>
                  <a:pt x="2239" y="9539"/>
                </a:lnTo>
                <a:lnTo>
                  <a:pt x="2117" y="9733"/>
                </a:lnTo>
                <a:lnTo>
                  <a:pt x="2117" y="8736"/>
                </a:lnTo>
                <a:lnTo>
                  <a:pt x="2239" y="8687"/>
                </a:lnTo>
                <a:lnTo>
                  <a:pt x="2385" y="8614"/>
                </a:lnTo>
                <a:lnTo>
                  <a:pt x="2507" y="8517"/>
                </a:lnTo>
                <a:lnTo>
                  <a:pt x="2628" y="8371"/>
                </a:lnTo>
                <a:lnTo>
                  <a:pt x="2823" y="8127"/>
                </a:lnTo>
                <a:lnTo>
                  <a:pt x="3018" y="7884"/>
                </a:lnTo>
                <a:lnTo>
                  <a:pt x="3577" y="7276"/>
                </a:lnTo>
                <a:lnTo>
                  <a:pt x="3869" y="6959"/>
                </a:lnTo>
                <a:lnTo>
                  <a:pt x="4161" y="6667"/>
                </a:lnTo>
                <a:lnTo>
                  <a:pt x="4210" y="6619"/>
                </a:lnTo>
                <a:lnTo>
                  <a:pt x="4234" y="6570"/>
                </a:lnTo>
                <a:lnTo>
                  <a:pt x="4234" y="6521"/>
                </a:lnTo>
                <a:lnTo>
                  <a:pt x="4210" y="6448"/>
                </a:lnTo>
                <a:lnTo>
                  <a:pt x="4185" y="6375"/>
                </a:lnTo>
                <a:lnTo>
                  <a:pt x="4112" y="6327"/>
                </a:lnTo>
                <a:close/>
                <a:moveTo>
                  <a:pt x="12239" y="9709"/>
                </a:moveTo>
                <a:lnTo>
                  <a:pt x="12166" y="9733"/>
                </a:lnTo>
                <a:lnTo>
                  <a:pt x="12093" y="9782"/>
                </a:lnTo>
                <a:lnTo>
                  <a:pt x="12020" y="9831"/>
                </a:lnTo>
                <a:lnTo>
                  <a:pt x="11972" y="9879"/>
                </a:lnTo>
                <a:lnTo>
                  <a:pt x="11947" y="9952"/>
                </a:lnTo>
                <a:lnTo>
                  <a:pt x="11923" y="10025"/>
                </a:lnTo>
                <a:lnTo>
                  <a:pt x="11923" y="10098"/>
                </a:lnTo>
                <a:lnTo>
                  <a:pt x="11923" y="10196"/>
                </a:lnTo>
                <a:lnTo>
                  <a:pt x="11947" y="10269"/>
                </a:lnTo>
                <a:lnTo>
                  <a:pt x="11972" y="10342"/>
                </a:lnTo>
                <a:lnTo>
                  <a:pt x="12020" y="10390"/>
                </a:lnTo>
                <a:lnTo>
                  <a:pt x="12093" y="10439"/>
                </a:lnTo>
                <a:lnTo>
                  <a:pt x="12166" y="10488"/>
                </a:lnTo>
                <a:lnTo>
                  <a:pt x="12239" y="10512"/>
                </a:lnTo>
                <a:lnTo>
                  <a:pt x="12385" y="10512"/>
                </a:lnTo>
                <a:lnTo>
                  <a:pt x="12483" y="10488"/>
                </a:lnTo>
                <a:lnTo>
                  <a:pt x="12531" y="10439"/>
                </a:lnTo>
                <a:lnTo>
                  <a:pt x="12604" y="10390"/>
                </a:lnTo>
                <a:lnTo>
                  <a:pt x="12653" y="10342"/>
                </a:lnTo>
                <a:lnTo>
                  <a:pt x="12677" y="10269"/>
                </a:lnTo>
                <a:lnTo>
                  <a:pt x="12702" y="10196"/>
                </a:lnTo>
                <a:lnTo>
                  <a:pt x="12726" y="10098"/>
                </a:lnTo>
                <a:lnTo>
                  <a:pt x="12702" y="10025"/>
                </a:lnTo>
                <a:lnTo>
                  <a:pt x="12677" y="9952"/>
                </a:lnTo>
                <a:lnTo>
                  <a:pt x="12653" y="9879"/>
                </a:lnTo>
                <a:lnTo>
                  <a:pt x="12604" y="9831"/>
                </a:lnTo>
                <a:lnTo>
                  <a:pt x="12531" y="9782"/>
                </a:lnTo>
                <a:lnTo>
                  <a:pt x="12483" y="9733"/>
                </a:lnTo>
                <a:lnTo>
                  <a:pt x="12385" y="9709"/>
                </a:lnTo>
                <a:close/>
                <a:moveTo>
                  <a:pt x="10950" y="9831"/>
                </a:moveTo>
                <a:lnTo>
                  <a:pt x="10853" y="9855"/>
                </a:lnTo>
                <a:lnTo>
                  <a:pt x="10755" y="9879"/>
                </a:lnTo>
                <a:lnTo>
                  <a:pt x="10658" y="9952"/>
                </a:lnTo>
                <a:lnTo>
                  <a:pt x="10609" y="10025"/>
                </a:lnTo>
                <a:lnTo>
                  <a:pt x="10561" y="10123"/>
                </a:lnTo>
                <a:lnTo>
                  <a:pt x="10561" y="10220"/>
                </a:lnTo>
                <a:lnTo>
                  <a:pt x="10561" y="10342"/>
                </a:lnTo>
                <a:lnTo>
                  <a:pt x="10585" y="10415"/>
                </a:lnTo>
                <a:lnTo>
                  <a:pt x="10634" y="10463"/>
                </a:lnTo>
                <a:lnTo>
                  <a:pt x="10755" y="10560"/>
                </a:lnTo>
                <a:lnTo>
                  <a:pt x="10828" y="10609"/>
                </a:lnTo>
                <a:lnTo>
                  <a:pt x="10950" y="10633"/>
                </a:lnTo>
                <a:lnTo>
                  <a:pt x="11047" y="10609"/>
                </a:lnTo>
                <a:lnTo>
                  <a:pt x="11145" y="10560"/>
                </a:lnTo>
                <a:lnTo>
                  <a:pt x="11266" y="10463"/>
                </a:lnTo>
                <a:lnTo>
                  <a:pt x="11291" y="10415"/>
                </a:lnTo>
                <a:lnTo>
                  <a:pt x="11315" y="10342"/>
                </a:lnTo>
                <a:lnTo>
                  <a:pt x="11339" y="10220"/>
                </a:lnTo>
                <a:lnTo>
                  <a:pt x="11315" y="10123"/>
                </a:lnTo>
                <a:lnTo>
                  <a:pt x="11291" y="10025"/>
                </a:lnTo>
                <a:lnTo>
                  <a:pt x="11218" y="9952"/>
                </a:lnTo>
                <a:lnTo>
                  <a:pt x="11145" y="9879"/>
                </a:lnTo>
                <a:lnTo>
                  <a:pt x="11047" y="9855"/>
                </a:lnTo>
                <a:lnTo>
                  <a:pt x="10950" y="9831"/>
                </a:lnTo>
                <a:close/>
                <a:moveTo>
                  <a:pt x="4696" y="7373"/>
                </a:moveTo>
                <a:lnTo>
                  <a:pt x="4672" y="8079"/>
                </a:lnTo>
                <a:lnTo>
                  <a:pt x="4575" y="8127"/>
                </a:lnTo>
                <a:lnTo>
                  <a:pt x="4477" y="8176"/>
                </a:lnTo>
                <a:lnTo>
                  <a:pt x="4404" y="8273"/>
                </a:lnTo>
                <a:lnTo>
                  <a:pt x="4331" y="8346"/>
                </a:lnTo>
                <a:lnTo>
                  <a:pt x="4088" y="8760"/>
                </a:lnTo>
                <a:lnTo>
                  <a:pt x="3723" y="9320"/>
                </a:lnTo>
                <a:lnTo>
                  <a:pt x="3529" y="9587"/>
                </a:lnTo>
                <a:lnTo>
                  <a:pt x="3310" y="9855"/>
                </a:lnTo>
                <a:lnTo>
                  <a:pt x="3139" y="9977"/>
                </a:lnTo>
                <a:lnTo>
                  <a:pt x="2969" y="10098"/>
                </a:lnTo>
                <a:lnTo>
                  <a:pt x="2604" y="10390"/>
                </a:lnTo>
                <a:lnTo>
                  <a:pt x="2434" y="10560"/>
                </a:lnTo>
                <a:lnTo>
                  <a:pt x="2263" y="10706"/>
                </a:lnTo>
                <a:lnTo>
                  <a:pt x="2142" y="10901"/>
                </a:lnTo>
                <a:lnTo>
                  <a:pt x="2069" y="11071"/>
                </a:lnTo>
                <a:lnTo>
                  <a:pt x="2117" y="10536"/>
                </a:lnTo>
                <a:lnTo>
                  <a:pt x="2117" y="10001"/>
                </a:lnTo>
                <a:lnTo>
                  <a:pt x="2336" y="9904"/>
                </a:lnTo>
                <a:lnTo>
                  <a:pt x="2555" y="9782"/>
                </a:lnTo>
                <a:lnTo>
                  <a:pt x="2750" y="9612"/>
                </a:lnTo>
                <a:lnTo>
                  <a:pt x="2945" y="9441"/>
                </a:lnTo>
                <a:lnTo>
                  <a:pt x="3310" y="9052"/>
                </a:lnTo>
                <a:lnTo>
                  <a:pt x="3626" y="8687"/>
                </a:lnTo>
                <a:lnTo>
                  <a:pt x="4015" y="8249"/>
                </a:lnTo>
                <a:lnTo>
                  <a:pt x="4380" y="7787"/>
                </a:lnTo>
                <a:lnTo>
                  <a:pt x="4550" y="7592"/>
                </a:lnTo>
                <a:lnTo>
                  <a:pt x="4696" y="7373"/>
                </a:lnTo>
                <a:close/>
                <a:moveTo>
                  <a:pt x="17033" y="6254"/>
                </a:moveTo>
                <a:lnTo>
                  <a:pt x="17009" y="6473"/>
                </a:lnTo>
                <a:lnTo>
                  <a:pt x="17009" y="6692"/>
                </a:lnTo>
                <a:lnTo>
                  <a:pt x="17033" y="7154"/>
                </a:lnTo>
                <a:lnTo>
                  <a:pt x="17009" y="7884"/>
                </a:lnTo>
                <a:lnTo>
                  <a:pt x="16984" y="8614"/>
                </a:lnTo>
                <a:lnTo>
                  <a:pt x="16936" y="9247"/>
                </a:lnTo>
                <a:lnTo>
                  <a:pt x="16911" y="9879"/>
                </a:lnTo>
                <a:lnTo>
                  <a:pt x="16911" y="10488"/>
                </a:lnTo>
                <a:lnTo>
                  <a:pt x="16936" y="11120"/>
                </a:lnTo>
                <a:lnTo>
                  <a:pt x="16376" y="11193"/>
                </a:lnTo>
                <a:lnTo>
                  <a:pt x="16425" y="10488"/>
                </a:lnTo>
                <a:lnTo>
                  <a:pt x="16449" y="9758"/>
                </a:lnTo>
                <a:lnTo>
                  <a:pt x="16473" y="8298"/>
                </a:lnTo>
                <a:lnTo>
                  <a:pt x="16473" y="7592"/>
                </a:lnTo>
                <a:lnTo>
                  <a:pt x="16449" y="6886"/>
                </a:lnTo>
                <a:lnTo>
                  <a:pt x="16449" y="6594"/>
                </a:lnTo>
                <a:lnTo>
                  <a:pt x="16425" y="6448"/>
                </a:lnTo>
                <a:lnTo>
                  <a:pt x="16400" y="6302"/>
                </a:lnTo>
                <a:lnTo>
                  <a:pt x="16717" y="6278"/>
                </a:lnTo>
                <a:lnTo>
                  <a:pt x="17033" y="6254"/>
                </a:lnTo>
                <a:close/>
                <a:moveTo>
                  <a:pt x="10147" y="3334"/>
                </a:moveTo>
                <a:lnTo>
                  <a:pt x="10415" y="3407"/>
                </a:lnTo>
                <a:lnTo>
                  <a:pt x="10682" y="3431"/>
                </a:lnTo>
                <a:lnTo>
                  <a:pt x="10950" y="3407"/>
                </a:lnTo>
                <a:lnTo>
                  <a:pt x="11242" y="3407"/>
                </a:lnTo>
                <a:lnTo>
                  <a:pt x="11218" y="3455"/>
                </a:lnTo>
                <a:lnTo>
                  <a:pt x="11218" y="3528"/>
                </a:lnTo>
                <a:lnTo>
                  <a:pt x="11242" y="3626"/>
                </a:lnTo>
                <a:lnTo>
                  <a:pt x="11266" y="3699"/>
                </a:lnTo>
                <a:lnTo>
                  <a:pt x="11315" y="3772"/>
                </a:lnTo>
                <a:lnTo>
                  <a:pt x="11388" y="3820"/>
                </a:lnTo>
                <a:lnTo>
                  <a:pt x="11485" y="3869"/>
                </a:lnTo>
                <a:lnTo>
                  <a:pt x="11607" y="3869"/>
                </a:lnTo>
                <a:lnTo>
                  <a:pt x="11704" y="3820"/>
                </a:lnTo>
                <a:lnTo>
                  <a:pt x="11801" y="3772"/>
                </a:lnTo>
                <a:lnTo>
                  <a:pt x="11850" y="3723"/>
                </a:lnTo>
                <a:lnTo>
                  <a:pt x="11874" y="3650"/>
                </a:lnTo>
                <a:lnTo>
                  <a:pt x="11899" y="3528"/>
                </a:lnTo>
                <a:lnTo>
                  <a:pt x="11874" y="3431"/>
                </a:lnTo>
                <a:lnTo>
                  <a:pt x="11874" y="3382"/>
                </a:lnTo>
                <a:lnTo>
                  <a:pt x="12823" y="3382"/>
                </a:lnTo>
                <a:lnTo>
                  <a:pt x="12823" y="3626"/>
                </a:lnTo>
                <a:lnTo>
                  <a:pt x="12848" y="3820"/>
                </a:lnTo>
                <a:lnTo>
                  <a:pt x="12896" y="4380"/>
                </a:lnTo>
                <a:lnTo>
                  <a:pt x="12969" y="4940"/>
                </a:lnTo>
                <a:lnTo>
                  <a:pt x="12994" y="5499"/>
                </a:lnTo>
                <a:lnTo>
                  <a:pt x="12994" y="6059"/>
                </a:lnTo>
                <a:lnTo>
                  <a:pt x="12945" y="7397"/>
                </a:lnTo>
                <a:lnTo>
                  <a:pt x="12896" y="8711"/>
                </a:lnTo>
                <a:lnTo>
                  <a:pt x="12896" y="9320"/>
                </a:lnTo>
                <a:lnTo>
                  <a:pt x="12896" y="9928"/>
                </a:lnTo>
                <a:lnTo>
                  <a:pt x="12896" y="11120"/>
                </a:lnTo>
                <a:lnTo>
                  <a:pt x="12458" y="11096"/>
                </a:lnTo>
                <a:lnTo>
                  <a:pt x="12020" y="11096"/>
                </a:lnTo>
                <a:lnTo>
                  <a:pt x="12020" y="11023"/>
                </a:lnTo>
                <a:lnTo>
                  <a:pt x="12020" y="10925"/>
                </a:lnTo>
                <a:lnTo>
                  <a:pt x="11996" y="10852"/>
                </a:lnTo>
                <a:lnTo>
                  <a:pt x="11947" y="10779"/>
                </a:lnTo>
                <a:lnTo>
                  <a:pt x="11899" y="10731"/>
                </a:lnTo>
                <a:lnTo>
                  <a:pt x="11850" y="10682"/>
                </a:lnTo>
                <a:lnTo>
                  <a:pt x="11777" y="10633"/>
                </a:lnTo>
                <a:lnTo>
                  <a:pt x="11704" y="10609"/>
                </a:lnTo>
                <a:lnTo>
                  <a:pt x="11534" y="10609"/>
                </a:lnTo>
                <a:lnTo>
                  <a:pt x="11461" y="10633"/>
                </a:lnTo>
                <a:lnTo>
                  <a:pt x="11388" y="10682"/>
                </a:lnTo>
                <a:lnTo>
                  <a:pt x="11339" y="10731"/>
                </a:lnTo>
                <a:lnTo>
                  <a:pt x="11291" y="10779"/>
                </a:lnTo>
                <a:lnTo>
                  <a:pt x="11242" y="10852"/>
                </a:lnTo>
                <a:lnTo>
                  <a:pt x="11218" y="10925"/>
                </a:lnTo>
                <a:lnTo>
                  <a:pt x="11218" y="11023"/>
                </a:lnTo>
                <a:lnTo>
                  <a:pt x="11242" y="11120"/>
                </a:lnTo>
                <a:lnTo>
                  <a:pt x="10853" y="11144"/>
                </a:lnTo>
                <a:lnTo>
                  <a:pt x="10463" y="11217"/>
                </a:lnTo>
                <a:lnTo>
                  <a:pt x="10415" y="10852"/>
                </a:lnTo>
                <a:lnTo>
                  <a:pt x="10366" y="10488"/>
                </a:lnTo>
                <a:lnTo>
                  <a:pt x="10342" y="9758"/>
                </a:lnTo>
                <a:lnTo>
                  <a:pt x="10317" y="8322"/>
                </a:lnTo>
                <a:lnTo>
                  <a:pt x="10317" y="7251"/>
                </a:lnTo>
                <a:lnTo>
                  <a:pt x="10293" y="6716"/>
                </a:lnTo>
                <a:lnTo>
                  <a:pt x="10269" y="6205"/>
                </a:lnTo>
                <a:lnTo>
                  <a:pt x="10171" y="4502"/>
                </a:lnTo>
                <a:lnTo>
                  <a:pt x="10147" y="3699"/>
                </a:lnTo>
                <a:lnTo>
                  <a:pt x="10147" y="3334"/>
                </a:lnTo>
                <a:close/>
                <a:moveTo>
                  <a:pt x="16035" y="6302"/>
                </a:moveTo>
                <a:lnTo>
                  <a:pt x="16035" y="6448"/>
                </a:lnTo>
                <a:lnTo>
                  <a:pt x="16035" y="6594"/>
                </a:lnTo>
                <a:lnTo>
                  <a:pt x="16060" y="6886"/>
                </a:lnTo>
                <a:lnTo>
                  <a:pt x="16060" y="7592"/>
                </a:lnTo>
                <a:lnTo>
                  <a:pt x="16035" y="8298"/>
                </a:lnTo>
                <a:lnTo>
                  <a:pt x="16011" y="9028"/>
                </a:lnTo>
                <a:lnTo>
                  <a:pt x="15962" y="9758"/>
                </a:lnTo>
                <a:lnTo>
                  <a:pt x="15938" y="10488"/>
                </a:lnTo>
                <a:lnTo>
                  <a:pt x="15938" y="10852"/>
                </a:lnTo>
                <a:lnTo>
                  <a:pt x="15962" y="11217"/>
                </a:lnTo>
                <a:lnTo>
                  <a:pt x="15719" y="11217"/>
                </a:lnTo>
                <a:lnTo>
                  <a:pt x="15743" y="11169"/>
                </a:lnTo>
                <a:lnTo>
                  <a:pt x="15768" y="10852"/>
                </a:lnTo>
                <a:lnTo>
                  <a:pt x="15768" y="10536"/>
                </a:lnTo>
                <a:lnTo>
                  <a:pt x="15743" y="10220"/>
                </a:lnTo>
                <a:lnTo>
                  <a:pt x="15743" y="9904"/>
                </a:lnTo>
                <a:lnTo>
                  <a:pt x="15743" y="9198"/>
                </a:lnTo>
                <a:lnTo>
                  <a:pt x="15743" y="8517"/>
                </a:lnTo>
                <a:lnTo>
                  <a:pt x="15695" y="7884"/>
                </a:lnTo>
                <a:lnTo>
                  <a:pt x="15622" y="7251"/>
                </a:lnTo>
                <a:lnTo>
                  <a:pt x="15622" y="7008"/>
                </a:lnTo>
                <a:lnTo>
                  <a:pt x="15622" y="6765"/>
                </a:lnTo>
                <a:lnTo>
                  <a:pt x="15670" y="6302"/>
                </a:lnTo>
                <a:close/>
                <a:moveTo>
                  <a:pt x="15354" y="6302"/>
                </a:moveTo>
                <a:lnTo>
                  <a:pt x="15281" y="6546"/>
                </a:lnTo>
                <a:lnTo>
                  <a:pt x="15257" y="6813"/>
                </a:lnTo>
                <a:lnTo>
                  <a:pt x="15232" y="7081"/>
                </a:lnTo>
                <a:lnTo>
                  <a:pt x="15232" y="7349"/>
                </a:lnTo>
                <a:lnTo>
                  <a:pt x="15305" y="7884"/>
                </a:lnTo>
                <a:lnTo>
                  <a:pt x="15354" y="8395"/>
                </a:lnTo>
                <a:lnTo>
                  <a:pt x="15354" y="8760"/>
                </a:lnTo>
                <a:lnTo>
                  <a:pt x="15354" y="9149"/>
                </a:lnTo>
                <a:lnTo>
                  <a:pt x="15330" y="9904"/>
                </a:lnTo>
                <a:lnTo>
                  <a:pt x="15305" y="10220"/>
                </a:lnTo>
                <a:lnTo>
                  <a:pt x="15305" y="10585"/>
                </a:lnTo>
                <a:lnTo>
                  <a:pt x="15330" y="10925"/>
                </a:lnTo>
                <a:lnTo>
                  <a:pt x="15378" y="11071"/>
                </a:lnTo>
                <a:lnTo>
                  <a:pt x="15427" y="11242"/>
                </a:lnTo>
                <a:lnTo>
                  <a:pt x="15208" y="11242"/>
                </a:lnTo>
                <a:lnTo>
                  <a:pt x="15232" y="11193"/>
                </a:lnTo>
                <a:lnTo>
                  <a:pt x="15232" y="11120"/>
                </a:lnTo>
                <a:lnTo>
                  <a:pt x="15184" y="10755"/>
                </a:lnTo>
                <a:lnTo>
                  <a:pt x="15135" y="10366"/>
                </a:lnTo>
                <a:lnTo>
                  <a:pt x="15086" y="9636"/>
                </a:lnTo>
                <a:lnTo>
                  <a:pt x="15062" y="8882"/>
                </a:lnTo>
                <a:lnTo>
                  <a:pt x="15013" y="8127"/>
                </a:lnTo>
                <a:lnTo>
                  <a:pt x="14989" y="7543"/>
                </a:lnTo>
                <a:lnTo>
                  <a:pt x="14989" y="6959"/>
                </a:lnTo>
                <a:lnTo>
                  <a:pt x="14989" y="6789"/>
                </a:lnTo>
                <a:lnTo>
                  <a:pt x="15013" y="6619"/>
                </a:lnTo>
                <a:lnTo>
                  <a:pt x="15038" y="6473"/>
                </a:lnTo>
                <a:lnTo>
                  <a:pt x="15038" y="6302"/>
                </a:lnTo>
                <a:close/>
                <a:moveTo>
                  <a:pt x="4575" y="10633"/>
                </a:moveTo>
                <a:lnTo>
                  <a:pt x="4575" y="10950"/>
                </a:lnTo>
                <a:lnTo>
                  <a:pt x="4599" y="11290"/>
                </a:lnTo>
                <a:lnTo>
                  <a:pt x="4429" y="11242"/>
                </a:lnTo>
                <a:lnTo>
                  <a:pt x="4258" y="11217"/>
                </a:lnTo>
                <a:lnTo>
                  <a:pt x="3893" y="11217"/>
                </a:lnTo>
                <a:lnTo>
                  <a:pt x="4088" y="11047"/>
                </a:lnTo>
                <a:lnTo>
                  <a:pt x="4283" y="10852"/>
                </a:lnTo>
                <a:lnTo>
                  <a:pt x="4575" y="10633"/>
                </a:lnTo>
                <a:close/>
                <a:moveTo>
                  <a:pt x="4648" y="8711"/>
                </a:moveTo>
                <a:lnTo>
                  <a:pt x="4648" y="8882"/>
                </a:lnTo>
                <a:lnTo>
                  <a:pt x="4599" y="9952"/>
                </a:lnTo>
                <a:lnTo>
                  <a:pt x="4550" y="9952"/>
                </a:lnTo>
                <a:lnTo>
                  <a:pt x="4477" y="10001"/>
                </a:lnTo>
                <a:lnTo>
                  <a:pt x="4404" y="10074"/>
                </a:lnTo>
                <a:lnTo>
                  <a:pt x="4283" y="10196"/>
                </a:lnTo>
                <a:lnTo>
                  <a:pt x="3942" y="10536"/>
                </a:lnTo>
                <a:lnTo>
                  <a:pt x="3626" y="10828"/>
                </a:lnTo>
                <a:lnTo>
                  <a:pt x="3480" y="10974"/>
                </a:lnTo>
                <a:lnTo>
                  <a:pt x="3358" y="11169"/>
                </a:lnTo>
                <a:lnTo>
                  <a:pt x="3334" y="11242"/>
                </a:lnTo>
                <a:lnTo>
                  <a:pt x="3237" y="11242"/>
                </a:lnTo>
                <a:lnTo>
                  <a:pt x="2653" y="11266"/>
                </a:lnTo>
                <a:lnTo>
                  <a:pt x="2044" y="11315"/>
                </a:lnTo>
                <a:lnTo>
                  <a:pt x="2044" y="11315"/>
                </a:lnTo>
                <a:lnTo>
                  <a:pt x="2069" y="11144"/>
                </a:lnTo>
                <a:lnTo>
                  <a:pt x="2093" y="11193"/>
                </a:lnTo>
                <a:lnTo>
                  <a:pt x="2142" y="11217"/>
                </a:lnTo>
                <a:lnTo>
                  <a:pt x="2190" y="11242"/>
                </a:lnTo>
                <a:lnTo>
                  <a:pt x="2239" y="11217"/>
                </a:lnTo>
                <a:lnTo>
                  <a:pt x="2409" y="11120"/>
                </a:lnTo>
                <a:lnTo>
                  <a:pt x="2555" y="11023"/>
                </a:lnTo>
                <a:lnTo>
                  <a:pt x="2823" y="10779"/>
                </a:lnTo>
                <a:lnTo>
                  <a:pt x="3261" y="10415"/>
                </a:lnTo>
                <a:lnTo>
                  <a:pt x="3650" y="10050"/>
                </a:lnTo>
                <a:lnTo>
                  <a:pt x="3845" y="9831"/>
                </a:lnTo>
                <a:lnTo>
                  <a:pt x="4039" y="9612"/>
                </a:lnTo>
                <a:lnTo>
                  <a:pt x="4356" y="9125"/>
                </a:lnTo>
                <a:lnTo>
                  <a:pt x="4648" y="8711"/>
                </a:lnTo>
                <a:close/>
                <a:moveTo>
                  <a:pt x="6035" y="536"/>
                </a:moveTo>
                <a:lnTo>
                  <a:pt x="6327" y="560"/>
                </a:lnTo>
                <a:lnTo>
                  <a:pt x="6619" y="584"/>
                </a:lnTo>
                <a:lnTo>
                  <a:pt x="7203" y="584"/>
                </a:lnTo>
                <a:lnTo>
                  <a:pt x="7592" y="609"/>
                </a:lnTo>
                <a:lnTo>
                  <a:pt x="8346" y="609"/>
                </a:lnTo>
                <a:lnTo>
                  <a:pt x="8736" y="560"/>
                </a:lnTo>
                <a:lnTo>
                  <a:pt x="8663" y="803"/>
                </a:lnTo>
                <a:lnTo>
                  <a:pt x="8638" y="1047"/>
                </a:lnTo>
                <a:lnTo>
                  <a:pt x="8638" y="1436"/>
                </a:lnTo>
                <a:lnTo>
                  <a:pt x="8638" y="1971"/>
                </a:lnTo>
                <a:lnTo>
                  <a:pt x="8687" y="2531"/>
                </a:lnTo>
                <a:lnTo>
                  <a:pt x="8711" y="3066"/>
                </a:lnTo>
                <a:lnTo>
                  <a:pt x="8711" y="3626"/>
                </a:lnTo>
                <a:lnTo>
                  <a:pt x="8687" y="4575"/>
                </a:lnTo>
                <a:lnTo>
                  <a:pt x="8711" y="5499"/>
                </a:lnTo>
                <a:lnTo>
                  <a:pt x="8760" y="7373"/>
                </a:lnTo>
                <a:lnTo>
                  <a:pt x="8833" y="9271"/>
                </a:lnTo>
                <a:lnTo>
                  <a:pt x="8857" y="11144"/>
                </a:lnTo>
                <a:lnTo>
                  <a:pt x="7178" y="11144"/>
                </a:lnTo>
                <a:lnTo>
                  <a:pt x="6911" y="11169"/>
                </a:lnTo>
                <a:lnTo>
                  <a:pt x="6643" y="11169"/>
                </a:lnTo>
                <a:lnTo>
                  <a:pt x="6400" y="11217"/>
                </a:lnTo>
                <a:lnTo>
                  <a:pt x="6156" y="11315"/>
                </a:lnTo>
                <a:lnTo>
                  <a:pt x="6132" y="11023"/>
                </a:lnTo>
                <a:lnTo>
                  <a:pt x="6132" y="10731"/>
                </a:lnTo>
                <a:lnTo>
                  <a:pt x="6132" y="10147"/>
                </a:lnTo>
                <a:lnTo>
                  <a:pt x="6059" y="8711"/>
                </a:lnTo>
                <a:lnTo>
                  <a:pt x="6035" y="7933"/>
                </a:lnTo>
                <a:lnTo>
                  <a:pt x="6035" y="7178"/>
                </a:lnTo>
                <a:lnTo>
                  <a:pt x="6083" y="6424"/>
                </a:lnTo>
                <a:lnTo>
                  <a:pt x="6132" y="5645"/>
                </a:lnTo>
                <a:lnTo>
                  <a:pt x="6229" y="4210"/>
                </a:lnTo>
                <a:lnTo>
                  <a:pt x="6254" y="3480"/>
                </a:lnTo>
                <a:lnTo>
                  <a:pt x="6254" y="3115"/>
                </a:lnTo>
                <a:lnTo>
                  <a:pt x="6229" y="2750"/>
                </a:lnTo>
                <a:lnTo>
                  <a:pt x="6035" y="1485"/>
                </a:lnTo>
                <a:lnTo>
                  <a:pt x="6035" y="1241"/>
                </a:lnTo>
                <a:lnTo>
                  <a:pt x="6035" y="1022"/>
                </a:lnTo>
                <a:lnTo>
                  <a:pt x="6035" y="536"/>
                </a:lnTo>
                <a:close/>
                <a:moveTo>
                  <a:pt x="14721" y="6327"/>
                </a:moveTo>
                <a:lnTo>
                  <a:pt x="14624" y="6497"/>
                </a:lnTo>
                <a:lnTo>
                  <a:pt x="14600" y="6716"/>
                </a:lnTo>
                <a:lnTo>
                  <a:pt x="14575" y="6959"/>
                </a:lnTo>
                <a:lnTo>
                  <a:pt x="14551" y="7203"/>
                </a:lnTo>
                <a:lnTo>
                  <a:pt x="14575" y="7665"/>
                </a:lnTo>
                <a:lnTo>
                  <a:pt x="14600" y="8006"/>
                </a:lnTo>
                <a:lnTo>
                  <a:pt x="14673" y="9612"/>
                </a:lnTo>
                <a:lnTo>
                  <a:pt x="14721" y="10439"/>
                </a:lnTo>
                <a:lnTo>
                  <a:pt x="14770" y="10828"/>
                </a:lnTo>
                <a:lnTo>
                  <a:pt x="14843" y="11242"/>
                </a:lnTo>
                <a:lnTo>
                  <a:pt x="14843" y="11266"/>
                </a:lnTo>
                <a:lnTo>
                  <a:pt x="14600" y="11290"/>
                </a:lnTo>
                <a:lnTo>
                  <a:pt x="14381" y="11339"/>
                </a:lnTo>
                <a:lnTo>
                  <a:pt x="14454" y="10755"/>
                </a:lnTo>
                <a:lnTo>
                  <a:pt x="14502" y="10171"/>
                </a:lnTo>
                <a:lnTo>
                  <a:pt x="14502" y="9587"/>
                </a:lnTo>
                <a:lnTo>
                  <a:pt x="14478" y="9003"/>
                </a:lnTo>
                <a:lnTo>
                  <a:pt x="14429" y="7689"/>
                </a:lnTo>
                <a:lnTo>
                  <a:pt x="14405" y="7008"/>
                </a:lnTo>
                <a:lnTo>
                  <a:pt x="14356" y="6375"/>
                </a:lnTo>
                <a:lnTo>
                  <a:pt x="14721" y="6327"/>
                </a:lnTo>
                <a:close/>
                <a:moveTo>
                  <a:pt x="12361" y="2871"/>
                </a:moveTo>
                <a:lnTo>
                  <a:pt x="11680" y="2920"/>
                </a:lnTo>
                <a:lnTo>
                  <a:pt x="10901" y="2944"/>
                </a:lnTo>
                <a:lnTo>
                  <a:pt x="10512" y="2944"/>
                </a:lnTo>
                <a:lnTo>
                  <a:pt x="10147" y="2993"/>
                </a:lnTo>
                <a:lnTo>
                  <a:pt x="10074" y="3042"/>
                </a:lnTo>
                <a:lnTo>
                  <a:pt x="10025" y="3090"/>
                </a:lnTo>
                <a:lnTo>
                  <a:pt x="10001" y="3090"/>
                </a:lnTo>
                <a:lnTo>
                  <a:pt x="9904" y="3139"/>
                </a:lnTo>
                <a:lnTo>
                  <a:pt x="9831" y="3212"/>
                </a:lnTo>
                <a:lnTo>
                  <a:pt x="9806" y="3334"/>
                </a:lnTo>
                <a:lnTo>
                  <a:pt x="9782" y="3455"/>
                </a:lnTo>
                <a:lnTo>
                  <a:pt x="9758" y="3723"/>
                </a:lnTo>
                <a:lnTo>
                  <a:pt x="9782" y="3918"/>
                </a:lnTo>
                <a:lnTo>
                  <a:pt x="9782" y="4429"/>
                </a:lnTo>
                <a:lnTo>
                  <a:pt x="9806" y="4940"/>
                </a:lnTo>
                <a:lnTo>
                  <a:pt x="9855" y="5937"/>
                </a:lnTo>
                <a:lnTo>
                  <a:pt x="9879" y="7032"/>
                </a:lnTo>
                <a:lnTo>
                  <a:pt x="9904" y="8127"/>
                </a:lnTo>
                <a:lnTo>
                  <a:pt x="9928" y="9758"/>
                </a:lnTo>
                <a:lnTo>
                  <a:pt x="9952" y="10560"/>
                </a:lnTo>
                <a:lnTo>
                  <a:pt x="10001" y="10974"/>
                </a:lnTo>
                <a:lnTo>
                  <a:pt x="10050" y="11363"/>
                </a:lnTo>
                <a:lnTo>
                  <a:pt x="10025" y="11388"/>
                </a:lnTo>
                <a:lnTo>
                  <a:pt x="10001" y="11436"/>
                </a:lnTo>
                <a:lnTo>
                  <a:pt x="10001" y="11534"/>
                </a:lnTo>
                <a:lnTo>
                  <a:pt x="10025" y="11631"/>
                </a:lnTo>
                <a:lnTo>
                  <a:pt x="10074" y="11655"/>
                </a:lnTo>
                <a:lnTo>
                  <a:pt x="10123" y="11680"/>
                </a:lnTo>
                <a:lnTo>
                  <a:pt x="10171" y="11680"/>
                </a:lnTo>
                <a:lnTo>
                  <a:pt x="10244" y="11704"/>
                </a:lnTo>
                <a:lnTo>
                  <a:pt x="10317" y="11704"/>
                </a:lnTo>
                <a:lnTo>
                  <a:pt x="10585" y="11728"/>
                </a:lnTo>
                <a:lnTo>
                  <a:pt x="10853" y="11704"/>
                </a:lnTo>
                <a:lnTo>
                  <a:pt x="11364" y="11655"/>
                </a:lnTo>
                <a:lnTo>
                  <a:pt x="12142" y="11631"/>
                </a:lnTo>
                <a:lnTo>
                  <a:pt x="12921" y="11607"/>
                </a:lnTo>
                <a:lnTo>
                  <a:pt x="12969" y="11655"/>
                </a:lnTo>
                <a:lnTo>
                  <a:pt x="13042" y="11680"/>
                </a:lnTo>
                <a:lnTo>
                  <a:pt x="13091" y="11704"/>
                </a:lnTo>
                <a:lnTo>
                  <a:pt x="13164" y="11680"/>
                </a:lnTo>
                <a:lnTo>
                  <a:pt x="13237" y="11655"/>
                </a:lnTo>
                <a:lnTo>
                  <a:pt x="13286" y="11607"/>
                </a:lnTo>
                <a:lnTo>
                  <a:pt x="13334" y="11558"/>
                </a:lnTo>
                <a:lnTo>
                  <a:pt x="13359" y="11461"/>
                </a:lnTo>
                <a:lnTo>
                  <a:pt x="13383" y="10877"/>
                </a:lnTo>
                <a:lnTo>
                  <a:pt x="13383" y="10293"/>
                </a:lnTo>
                <a:lnTo>
                  <a:pt x="13359" y="9685"/>
                </a:lnTo>
                <a:lnTo>
                  <a:pt x="13359" y="9101"/>
                </a:lnTo>
                <a:lnTo>
                  <a:pt x="13432" y="6619"/>
                </a:lnTo>
                <a:lnTo>
                  <a:pt x="13432" y="6059"/>
                </a:lnTo>
                <a:lnTo>
                  <a:pt x="13432" y="5524"/>
                </a:lnTo>
                <a:lnTo>
                  <a:pt x="13407" y="4964"/>
                </a:lnTo>
                <a:lnTo>
                  <a:pt x="13334" y="4404"/>
                </a:lnTo>
                <a:lnTo>
                  <a:pt x="13213" y="3723"/>
                </a:lnTo>
                <a:lnTo>
                  <a:pt x="13188" y="3480"/>
                </a:lnTo>
                <a:lnTo>
                  <a:pt x="13188" y="3212"/>
                </a:lnTo>
                <a:lnTo>
                  <a:pt x="13213" y="3139"/>
                </a:lnTo>
                <a:lnTo>
                  <a:pt x="13188" y="3042"/>
                </a:lnTo>
                <a:lnTo>
                  <a:pt x="13140" y="2969"/>
                </a:lnTo>
                <a:lnTo>
                  <a:pt x="13042" y="2920"/>
                </a:lnTo>
                <a:lnTo>
                  <a:pt x="12896" y="2871"/>
                </a:lnTo>
                <a:close/>
                <a:moveTo>
                  <a:pt x="3188" y="5816"/>
                </a:moveTo>
                <a:lnTo>
                  <a:pt x="2823" y="5840"/>
                </a:lnTo>
                <a:lnTo>
                  <a:pt x="2458" y="5864"/>
                </a:lnTo>
                <a:lnTo>
                  <a:pt x="2093" y="5937"/>
                </a:lnTo>
                <a:lnTo>
                  <a:pt x="1923" y="5986"/>
                </a:lnTo>
                <a:lnTo>
                  <a:pt x="1752" y="6035"/>
                </a:lnTo>
                <a:lnTo>
                  <a:pt x="1679" y="6059"/>
                </a:lnTo>
                <a:lnTo>
                  <a:pt x="1631" y="6083"/>
                </a:lnTo>
                <a:lnTo>
                  <a:pt x="1631" y="6108"/>
                </a:lnTo>
                <a:lnTo>
                  <a:pt x="1582" y="6181"/>
                </a:lnTo>
                <a:lnTo>
                  <a:pt x="1582" y="6278"/>
                </a:lnTo>
                <a:lnTo>
                  <a:pt x="1606" y="6351"/>
                </a:lnTo>
                <a:lnTo>
                  <a:pt x="1655" y="6400"/>
                </a:lnTo>
                <a:lnTo>
                  <a:pt x="1704" y="7032"/>
                </a:lnTo>
                <a:lnTo>
                  <a:pt x="1704" y="7665"/>
                </a:lnTo>
                <a:lnTo>
                  <a:pt x="1704" y="8930"/>
                </a:lnTo>
                <a:lnTo>
                  <a:pt x="1606" y="11461"/>
                </a:lnTo>
                <a:lnTo>
                  <a:pt x="1631" y="11558"/>
                </a:lnTo>
                <a:lnTo>
                  <a:pt x="1655" y="11631"/>
                </a:lnTo>
                <a:lnTo>
                  <a:pt x="1728" y="11655"/>
                </a:lnTo>
                <a:lnTo>
                  <a:pt x="1801" y="11680"/>
                </a:lnTo>
                <a:lnTo>
                  <a:pt x="1947" y="11728"/>
                </a:lnTo>
                <a:lnTo>
                  <a:pt x="2117" y="11753"/>
                </a:lnTo>
                <a:lnTo>
                  <a:pt x="2434" y="11753"/>
                </a:lnTo>
                <a:lnTo>
                  <a:pt x="2750" y="11728"/>
                </a:lnTo>
                <a:lnTo>
                  <a:pt x="3066" y="11704"/>
                </a:lnTo>
                <a:lnTo>
                  <a:pt x="3942" y="11704"/>
                </a:lnTo>
                <a:lnTo>
                  <a:pt x="4356" y="11728"/>
                </a:lnTo>
                <a:lnTo>
                  <a:pt x="4575" y="11728"/>
                </a:lnTo>
                <a:lnTo>
                  <a:pt x="4794" y="11704"/>
                </a:lnTo>
                <a:lnTo>
                  <a:pt x="4891" y="11680"/>
                </a:lnTo>
                <a:lnTo>
                  <a:pt x="4964" y="11655"/>
                </a:lnTo>
                <a:lnTo>
                  <a:pt x="5013" y="11582"/>
                </a:lnTo>
                <a:lnTo>
                  <a:pt x="5013" y="11509"/>
                </a:lnTo>
                <a:lnTo>
                  <a:pt x="4988" y="11169"/>
                </a:lnTo>
                <a:lnTo>
                  <a:pt x="4964" y="10852"/>
                </a:lnTo>
                <a:lnTo>
                  <a:pt x="4988" y="10196"/>
                </a:lnTo>
                <a:lnTo>
                  <a:pt x="5037" y="8882"/>
                </a:lnTo>
                <a:lnTo>
                  <a:pt x="5086" y="7178"/>
                </a:lnTo>
                <a:lnTo>
                  <a:pt x="5110" y="6692"/>
                </a:lnTo>
                <a:lnTo>
                  <a:pt x="5110" y="6448"/>
                </a:lnTo>
                <a:lnTo>
                  <a:pt x="5086" y="6205"/>
                </a:lnTo>
                <a:lnTo>
                  <a:pt x="5061" y="6132"/>
                </a:lnTo>
                <a:lnTo>
                  <a:pt x="5037" y="6035"/>
                </a:lnTo>
                <a:lnTo>
                  <a:pt x="4988" y="5962"/>
                </a:lnTo>
                <a:lnTo>
                  <a:pt x="4915" y="5889"/>
                </a:lnTo>
                <a:lnTo>
                  <a:pt x="4818" y="5864"/>
                </a:lnTo>
                <a:lnTo>
                  <a:pt x="3991" y="5816"/>
                </a:lnTo>
                <a:close/>
                <a:moveTo>
                  <a:pt x="5889" y="25"/>
                </a:moveTo>
                <a:lnTo>
                  <a:pt x="5816" y="49"/>
                </a:lnTo>
                <a:lnTo>
                  <a:pt x="5743" y="98"/>
                </a:lnTo>
                <a:lnTo>
                  <a:pt x="5670" y="219"/>
                </a:lnTo>
                <a:lnTo>
                  <a:pt x="5621" y="341"/>
                </a:lnTo>
                <a:lnTo>
                  <a:pt x="5548" y="609"/>
                </a:lnTo>
                <a:lnTo>
                  <a:pt x="5524" y="901"/>
                </a:lnTo>
                <a:lnTo>
                  <a:pt x="5524" y="1193"/>
                </a:lnTo>
                <a:lnTo>
                  <a:pt x="5548" y="1509"/>
                </a:lnTo>
                <a:lnTo>
                  <a:pt x="5572" y="1801"/>
                </a:lnTo>
                <a:lnTo>
                  <a:pt x="5670" y="2361"/>
                </a:lnTo>
                <a:lnTo>
                  <a:pt x="5718" y="2750"/>
                </a:lnTo>
                <a:lnTo>
                  <a:pt x="5743" y="3139"/>
                </a:lnTo>
                <a:lnTo>
                  <a:pt x="5743" y="3528"/>
                </a:lnTo>
                <a:lnTo>
                  <a:pt x="5718" y="3918"/>
                </a:lnTo>
                <a:lnTo>
                  <a:pt x="5694" y="4672"/>
                </a:lnTo>
                <a:lnTo>
                  <a:pt x="5621" y="5475"/>
                </a:lnTo>
                <a:lnTo>
                  <a:pt x="5572" y="6278"/>
                </a:lnTo>
                <a:lnTo>
                  <a:pt x="5548" y="7081"/>
                </a:lnTo>
                <a:lnTo>
                  <a:pt x="5524" y="7908"/>
                </a:lnTo>
                <a:lnTo>
                  <a:pt x="5548" y="8711"/>
                </a:lnTo>
                <a:lnTo>
                  <a:pt x="5645" y="10293"/>
                </a:lnTo>
                <a:lnTo>
                  <a:pt x="5645" y="10925"/>
                </a:lnTo>
                <a:lnTo>
                  <a:pt x="5670" y="11242"/>
                </a:lnTo>
                <a:lnTo>
                  <a:pt x="5718" y="11558"/>
                </a:lnTo>
                <a:lnTo>
                  <a:pt x="5743" y="11631"/>
                </a:lnTo>
                <a:lnTo>
                  <a:pt x="5767" y="11680"/>
                </a:lnTo>
                <a:lnTo>
                  <a:pt x="5816" y="11728"/>
                </a:lnTo>
                <a:lnTo>
                  <a:pt x="5986" y="11728"/>
                </a:lnTo>
                <a:lnTo>
                  <a:pt x="6108" y="11680"/>
                </a:lnTo>
                <a:lnTo>
                  <a:pt x="6351" y="11728"/>
                </a:lnTo>
                <a:lnTo>
                  <a:pt x="6619" y="11753"/>
                </a:lnTo>
                <a:lnTo>
                  <a:pt x="8030" y="11753"/>
                </a:lnTo>
                <a:lnTo>
                  <a:pt x="8857" y="11728"/>
                </a:lnTo>
                <a:lnTo>
                  <a:pt x="8955" y="11704"/>
                </a:lnTo>
                <a:lnTo>
                  <a:pt x="9028" y="11680"/>
                </a:lnTo>
                <a:lnTo>
                  <a:pt x="9149" y="11680"/>
                </a:lnTo>
                <a:lnTo>
                  <a:pt x="9271" y="11655"/>
                </a:lnTo>
                <a:lnTo>
                  <a:pt x="9320" y="11607"/>
                </a:lnTo>
                <a:lnTo>
                  <a:pt x="9344" y="11582"/>
                </a:lnTo>
                <a:lnTo>
                  <a:pt x="9368" y="11509"/>
                </a:lnTo>
                <a:lnTo>
                  <a:pt x="9393" y="11436"/>
                </a:lnTo>
                <a:lnTo>
                  <a:pt x="9368" y="9563"/>
                </a:lnTo>
                <a:lnTo>
                  <a:pt x="9295" y="7714"/>
                </a:lnTo>
                <a:lnTo>
                  <a:pt x="9222" y="5840"/>
                </a:lnTo>
                <a:lnTo>
                  <a:pt x="9198" y="4915"/>
                </a:lnTo>
                <a:lnTo>
                  <a:pt x="9198" y="3991"/>
                </a:lnTo>
                <a:lnTo>
                  <a:pt x="9198" y="3431"/>
                </a:lnTo>
                <a:lnTo>
                  <a:pt x="9174" y="2871"/>
                </a:lnTo>
                <a:lnTo>
                  <a:pt x="9125" y="2312"/>
                </a:lnTo>
                <a:lnTo>
                  <a:pt x="9076" y="1752"/>
                </a:lnTo>
                <a:lnTo>
                  <a:pt x="9052" y="1266"/>
                </a:lnTo>
                <a:lnTo>
                  <a:pt x="9052" y="803"/>
                </a:lnTo>
                <a:lnTo>
                  <a:pt x="9076" y="609"/>
                </a:lnTo>
                <a:lnTo>
                  <a:pt x="9076" y="487"/>
                </a:lnTo>
                <a:lnTo>
                  <a:pt x="9076" y="463"/>
                </a:lnTo>
                <a:lnTo>
                  <a:pt x="9052" y="414"/>
                </a:lnTo>
                <a:lnTo>
                  <a:pt x="9076" y="341"/>
                </a:lnTo>
                <a:lnTo>
                  <a:pt x="9076" y="268"/>
                </a:lnTo>
                <a:lnTo>
                  <a:pt x="9052" y="195"/>
                </a:lnTo>
                <a:lnTo>
                  <a:pt x="9003" y="146"/>
                </a:lnTo>
                <a:lnTo>
                  <a:pt x="8955" y="73"/>
                </a:lnTo>
                <a:lnTo>
                  <a:pt x="8906" y="25"/>
                </a:lnTo>
                <a:lnTo>
                  <a:pt x="8736" y="25"/>
                </a:lnTo>
                <a:lnTo>
                  <a:pt x="8298" y="73"/>
                </a:lnTo>
                <a:lnTo>
                  <a:pt x="7884" y="73"/>
                </a:lnTo>
                <a:lnTo>
                  <a:pt x="7032" y="49"/>
                </a:lnTo>
                <a:lnTo>
                  <a:pt x="6521" y="49"/>
                </a:lnTo>
                <a:lnTo>
                  <a:pt x="6278" y="73"/>
                </a:lnTo>
                <a:lnTo>
                  <a:pt x="6010" y="98"/>
                </a:lnTo>
                <a:lnTo>
                  <a:pt x="5962" y="49"/>
                </a:lnTo>
                <a:lnTo>
                  <a:pt x="5889" y="25"/>
                </a:lnTo>
                <a:close/>
                <a:moveTo>
                  <a:pt x="16619" y="5791"/>
                </a:moveTo>
                <a:lnTo>
                  <a:pt x="16108" y="5816"/>
                </a:lnTo>
                <a:lnTo>
                  <a:pt x="15622" y="5864"/>
                </a:lnTo>
                <a:lnTo>
                  <a:pt x="15111" y="5889"/>
                </a:lnTo>
                <a:lnTo>
                  <a:pt x="14697" y="5889"/>
                </a:lnTo>
                <a:lnTo>
                  <a:pt x="14478" y="5937"/>
                </a:lnTo>
                <a:lnTo>
                  <a:pt x="14283" y="6010"/>
                </a:lnTo>
                <a:lnTo>
                  <a:pt x="14210" y="5937"/>
                </a:lnTo>
                <a:lnTo>
                  <a:pt x="14113" y="5913"/>
                </a:lnTo>
                <a:lnTo>
                  <a:pt x="14089" y="5913"/>
                </a:lnTo>
                <a:lnTo>
                  <a:pt x="14040" y="5937"/>
                </a:lnTo>
                <a:lnTo>
                  <a:pt x="14016" y="5986"/>
                </a:lnTo>
                <a:lnTo>
                  <a:pt x="13991" y="6035"/>
                </a:lnTo>
                <a:lnTo>
                  <a:pt x="13943" y="6351"/>
                </a:lnTo>
                <a:lnTo>
                  <a:pt x="13918" y="6667"/>
                </a:lnTo>
                <a:lnTo>
                  <a:pt x="13918" y="7008"/>
                </a:lnTo>
                <a:lnTo>
                  <a:pt x="13918" y="7324"/>
                </a:lnTo>
                <a:lnTo>
                  <a:pt x="13967" y="7981"/>
                </a:lnTo>
                <a:lnTo>
                  <a:pt x="14016" y="8614"/>
                </a:lnTo>
                <a:lnTo>
                  <a:pt x="14040" y="9344"/>
                </a:lnTo>
                <a:lnTo>
                  <a:pt x="14040" y="10050"/>
                </a:lnTo>
                <a:lnTo>
                  <a:pt x="14016" y="10755"/>
                </a:lnTo>
                <a:lnTo>
                  <a:pt x="13967" y="11120"/>
                </a:lnTo>
                <a:lnTo>
                  <a:pt x="13894" y="11461"/>
                </a:lnTo>
                <a:lnTo>
                  <a:pt x="13894" y="11558"/>
                </a:lnTo>
                <a:lnTo>
                  <a:pt x="13918" y="11631"/>
                </a:lnTo>
                <a:lnTo>
                  <a:pt x="13967" y="11704"/>
                </a:lnTo>
                <a:lnTo>
                  <a:pt x="14040" y="11728"/>
                </a:lnTo>
                <a:lnTo>
                  <a:pt x="14089" y="11753"/>
                </a:lnTo>
                <a:lnTo>
                  <a:pt x="14235" y="11753"/>
                </a:lnTo>
                <a:lnTo>
                  <a:pt x="14308" y="11704"/>
                </a:lnTo>
                <a:lnTo>
                  <a:pt x="14624" y="11728"/>
                </a:lnTo>
                <a:lnTo>
                  <a:pt x="15597" y="11728"/>
                </a:lnTo>
                <a:lnTo>
                  <a:pt x="16327" y="11704"/>
                </a:lnTo>
                <a:lnTo>
                  <a:pt x="16668" y="11655"/>
                </a:lnTo>
                <a:lnTo>
                  <a:pt x="17033" y="11607"/>
                </a:lnTo>
                <a:lnTo>
                  <a:pt x="17082" y="11655"/>
                </a:lnTo>
                <a:lnTo>
                  <a:pt x="17130" y="11680"/>
                </a:lnTo>
                <a:lnTo>
                  <a:pt x="17203" y="11704"/>
                </a:lnTo>
                <a:lnTo>
                  <a:pt x="17276" y="11704"/>
                </a:lnTo>
                <a:lnTo>
                  <a:pt x="17349" y="11680"/>
                </a:lnTo>
                <a:lnTo>
                  <a:pt x="17398" y="11631"/>
                </a:lnTo>
                <a:lnTo>
                  <a:pt x="17422" y="11582"/>
                </a:lnTo>
                <a:lnTo>
                  <a:pt x="17422" y="11509"/>
                </a:lnTo>
                <a:lnTo>
                  <a:pt x="17374" y="11144"/>
                </a:lnTo>
                <a:lnTo>
                  <a:pt x="17349" y="10779"/>
                </a:lnTo>
                <a:lnTo>
                  <a:pt x="17349" y="10050"/>
                </a:lnTo>
                <a:lnTo>
                  <a:pt x="17349" y="9344"/>
                </a:lnTo>
                <a:lnTo>
                  <a:pt x="17398" y="8614"/>
                </a:lnTo>
                <a:lnTo>
                  <a:pt x="17422" y="7884"/>
                </a:lnTo>
                <a:lnTo>
                  <a:pt x="17447" y="7154"/>
                </a:lnTo>
                <a:lnTo>
                  <a:pt x="17447" y="6911"/>
                </a:lnTo>
                <a:lnTo>
                  <a:pt x="17422" y="6643"/>
                </a:lnTo>
                <a:lnTo>
                  <a:pt x="17398" y="6375"/>
                </a:lnTo>
                <a:lnTo>
                  <a:pt x="17349" y="6254"/>
                </a:lnTo>
                <a:lnTo>
                  <a:pt x="17301" y="6156"/>
                </a:lnTo>
                <a:lnTo>
                  <a:pt x="17325" y="6083"/>
                </a:lnTo>
                <a:lnTo>
                  <a:pt x="17325" y="6035"/>
                </a:lnTo>
                <a:lnTo>
                  <a:pt x="17301" y="5937"/>
                </a:lnTo>
                <a:lnTo>
                  <a:pt x="17228" y="5840"/>
                </a:lnTo>
                <a:lnTo>
                  <a:pt x="17179" y="5816"/>
                </a:lnTo>
                <a:lnTo>
                  <a:pt x="17106" y="5791"/>
                </a:lnTo>
                <a:close/>
                <a:moveTo>
                  <a:pt x="195" y="0"/>
                </a:moveTo>
                <a:lnTo>
                  <a:pt x="146" y="49"/>
                </a:lnTo>
                <a:lnTo>
                  <a:pt x="98" y="73"/>
                </a:lnTo>
                <a:lnTo>
                  <a:pt x="49" y="195"/>
                </a:lnTo>
                <a:lnTo>
                  <a:pt x="25" y="317"/>
                </a:lnTo>
                <a:lnTo>
                  <a:pt x="0" y="438"/>
                </a:lnTo>
                <a:lnTo>
                  <a:pt x="0" y="584"/>
                </a:lnTo>
                <a:lnTo>
                  <a:pt x="49" y="876"/>
                </a:lnTo>
                <a:lnTo>
                  <a:pt x="73" y="1120"/>
                </a:lnTo>
                <a:lnTo>
                  <a:pt x="49" y="1947"/>
                </a:lnTo>
                <a:lnTo>
                  <a:pt x="49" y="2774"/>
                </a:lnTo>
                <a:lnTo>
                  <a:pt x="49" y="3601"/>
                </a:lnTo>
                <a:lnTo>
                  <a:pt x="49" y="4429"/>
                </a:lnTo>
                <a:lnTo>
                  <a:pt x="0" y="6108"/>
                </a:lnTo>
                <a:lnTo>
                  <a:pt x="0" y="6984"/>
                </a:lnTo>
                <a:lnTo>
                  <a:pt x="25" y="7860"/>
                </a:lnTo>
                <a:lnTo>
                  <a:pt x="73" y="9587"/>
                </a:lnTo>
                <a:lnTo>
                  <a:pt x="146" y="11315"/>
                </a:lnTo>
                <a:lnTo>
                  <a:pt x="171" y="12191"/>
                </a:lnTo>
                <a:lnTo>
                  <a:pt x="195" y="13067"/>
                </a:lnTo>
                <a:lnTo>
                  <a:pt x="219" y="13188"/>
                </a:lnTo>
                <a:lnTo>
                  <a:pt x="292" y="13261"/>
                </a:lnTo>
                <a:lnTo>
                  <a:pt x="341" y="13310"/>
                </a:lnTo>
                <a:lnTo>
                  <a:pt x="390" y="13310"/>
                </a:lnTo>
                <a:lnTo>
                  <a:pt x="901" y="13383"/>
                </a:lnTo>
                <a:lnTo>
                  <a:pt x="1923" y="13383"/>
                </a:lnTo>
                <a:lnTo>
                  <a:pt x="2409" y="13334"/>
                </a:lnTo>
                <a:lnTo>
                  <a:pt x="3431" y="13261"/>
                </a:lnTo>
                <a:lnTo>
                  <a:pt x="3942" y="13213"/>
                </a:lnTo>
                <a:lnTo>
                  <a:pt x="4453" y="13188"/>
                </a:lnTo>
                <a:lnTo>
                  <a:pt x="10050" y="13188"/>
                </a:lnTo>
                <a:lnTo>
                  <a:pt x="11169" y="13164"/>
                </a:lnTo>
                <a:lnTo>
                  <a:pt x="13432" y="13091"/>
                </a:lnTo>
                <a:lnTo>
                  <a:pt x="14575" y="13067"/>
                </a:lnTo>
                <a:lnTo>
                  <a:pt x="16765" y="13067"/>
                </a:lnTo>
                <a:lnTo>
                  <a:pt x="17301" y="13091"/>
                </a:lnTo>
                <a:lnTo>
                  <a:pt x="17544" y="13140"/>
                </a:lnTo>
                <a:lnTo>
                  <a:pt x="17812" y="13164"/>
                </a:lnTo>
                <a:lnTo>
                  <a:pt x="17933" y="13164"/>
                </a:lnTo>
                <a:lnTo>
                  <a:pt x="18031" y="13115"/>
                </a:lnTo>
                <a:lnTo>
                  <a:pt x="18104" y="13042"/>
                </a:lnTo>
                <a:lnTo>
                  <a:pt x="18152" y="12945"/>
                </a:lnTo>
                <a:lnTo>
                  <a:pt x="18177" y="12848"/>
                </a:lnTo>
                <a:lnTo>
                  <a:pt x="18152" y="12750"/>
                </a:lnTo>
                <a:lnTo>
                  <a:pt x="18079" y="12677"/>
                </a:lnTo>
                <a:lnTo>
                  <a:pt x="17958" y="12629"/>
                </a:lnTo>
                <a:lnTo>
                  <a:pt x="17495" y="12556"/>
                </a:lnTo>
                <a:lnTo>
                  <a:pt x="17033" y="12531"/>
                </a:lnTo>
                <a:lnTo>
                  <a:pt x="16084" y="12507"/>
                </a:lnTo>
                <a:lnTo>
                  <a:pt x="14940" y="12483"/>
                </a:lnTo>
                <a:lnTo>
                  <a:pt x="13821" y="12507"/>
                </a:lnTo>
                <a:lnTo>
                  <a:pt x="11558" y="12580"/>
                </a:lnTo>
                <a:lnTo>
                  <a:pt x="10415" y="12604"/>
                </a:lnTo>
                <a:lnTo>
                  <a:pt x="9271" y="12629"/>
                </a:lnTo>
                <a:lnTo>
                  <a:pt x="7057" y="12604"/>
                </a:lnTo>
                <a:lnTo>
                  <a:pt x="5937" y="12604"/>
                </a:lnTo>
                <a:lnTo>
                  <a:pt x="4818" y="12629"/>
                </a:lnTo>
                <a:lnTo>
                  <a:pt x="3796" y="12677"/>
                </a:lnTo>
                <a:lnTo>
                  <a:pt x="2774" y="12726"/>
                </a:lnTo>
                <a:lnTo>
                  <a:pt x="1752" y="12799"/>
                </a:lnTo>
                <a:lnTo>
                  <a:pt x="730" y="12848"/>
                </a:lnTo>
                <a:lnTo>
                  <a:pt x="682" y="11169"/>
                </a:lnTo>
                <a:lnTo>
                  <a:pt x="609" y="9490"/>
                </a:lnTo>
                <a:lnTo>
                  <a:pt x="560" y="7787"/>
                </a:lnTo>
                <a:lnTo>
                  <a:pt x="536" y="6959"/>
                </a:lnTo>
                <a:lnTo>
                  <a:pt x="560" y="6108"/>
                </a:lnTo>
                <a:lnTo>
                  <a:pt x="584" y="4356"/>
                </a:lnTo>
                <a:lnTo>
                  <a:pt x="560" y="2579"/>
                </a:lnTo>
                <a:lnTo>
                  <a:pt x="584" y="1752"/>
                </a:lnTo>
                <a:lnTo>
                  <a:pt x="584" y="1363"/>
                </a:lnTo>
                <a:lnTo>
                  <a:pt x="584" y="949"/>
                </a:lnTo>
                <a:lnTo>
                  <a:pt x="560" y="706"/>
                </a:lnTo>
                <a:lnTo>
                  <a:pt x="536" y="438"/>
                </a:lnTo>
                <a:lnTo>
                  <a:pt x="511" y="317"/>
                </a:lnTo>
                <a:lnTo>
                  <a:pt x="463" y="219"/>
                </a:lnTo>
                <a:lnTo>
                  <a:pt x="390" y="98"/>
                </a:lnTo>
                <a:lnTo>
                  <a:pt x="317" y="25"/>
                </a:lnTo>
                <a:lnTo>
                  <a:pt x="268" y="0"/>
                </a:lnTo>
                <a:close/>
              </a:path>
            </a:pathLst>
          </a:custGeom>
          <a:solidFill>
            <a:srgbClr val="6567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39587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 name="Title 2"/>
          <p:cNvSpPr>
            <a:spLocks noGrp="1"/>
          </p:cNvSpPr>
          <p:nvPr>
            <p:ph type="title"/>
          </p:nvPr>
        </p:nvSpPr>
        <p:spPr>
          <a:xfrm>
            <a:off x="274833" y="219783"/>
            <a:ext cx="5984700" cy="857400"/>
          </a:xfrm>
        </p:spPr>
        <p:txBody>
          <a:bodyPr/>
          <a:lstStyle/>
          <a:p>
            <a:r>
              <a:rPr lang="en-US" b="1" dirty="0" smtClean="0">
                <a:solidFill>
                  <a:schemeClr val="accent1"/>
                </a:solidFill>
              </a:rPr>
              <a:t>Racial and Ethnic Data Collection</a:t>
            </a:r>
            <a:endParaRPr lang="en-US" b="1" dirty="0">
              <a:solidFill>
                <a:schemeClr val="accent1"/>
              </a:solidFill>
            </a:endParaRPr>
          </a:p>
        </p:txBody>
      </p:sp>
      <p:graphicFrame>
        <p:nvGraphicFramePr>
          <p:cNvPr id="5" name="Diagram 4"/>
          <p:cNvGraphicFramePr/>
          <p:nvPr>
            <p:extLst>
              <p:ext uri="{D42A27DB-BD31-4B8C-83A1-F6EECF244321}">
                <p14:modId xmlns:p14="http://schemas.microsoft.com/office/powerpoint/2010/main" val="982516551"/>
              </p:ext>
            </p:extLst>
          </p:nvPr>
        </p:nvGraphicFramePr>
        <p:xfrm>
          <a:off x="318475" y="1252330"/>
          <a:ext cx="6738308" cy="3061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6366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405600" cy="857400"/>
          </a:xfrm>
        </p:spPr>
        <p:txBody>
          <a:bodyPr/>
          <a:lstStyle/>
          <a:p>
            <a:r>
              <a:rPr lang="en-US" b="1" dirty="0" smtClean="0">
                <a:solidFill>
                  <a:schemeClr val="accent1"/>
                </a:solidFill>
              </a:rPr>
              <a:t>Racial and Ethnic Data Collection</a:t>
            </a:r>
            <a:endParaRPr lang="en-US" b="1" dirty="0">
              <a:solidFill>
                <a:schemeClr val="accent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graphicFrame>
        <p:nvGraphicFramePr>
          <p:cNvPr id="6" name="Diagram 5"/>
          <p:cNvGraphicFramePr/>
          <p:nvPr>
            <p:extLst>
              <p:ext uri="{D42A27DB-BD31-4B8C-83A1-F6EECF244321}">
                <p14:modId xmlns:p14="http://schemas.microsoft.com/office/powerpoint/2010/main" val="3781757230"/>
              </p:ext>
            </p:extLst>
          </p:nvPr>
        </p:nvGraphicFramePr>
        <p:xfrm>
          <a:off x="198764" y="1145627"/>
          <a:ext cx="6664036" cy="3869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9237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26" t="3860" r="2696" b="3384"/>
          <a:stretch/>
        </p:blipFill>
        <p:spPr>
          <a:xfrm>
            <a:off x="367748" y="1036081"/>
            <a:ext cx="6325612" cy="3844032"/>
          </a:xfrm>
          <a:prstGeom prst="rect">
            <a:avLst/>
          </a:prstGeom>
        </p:spPr>
      </p:pic>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3" name="Title 2"/>
          <p:cNvSpPr>
            <a:spLocks noGrp="1"/>
          </p:cNvSpPr>
          <p:nvPr>
            <p:ph type="title"/>
          </p:nvPr>
        </p:nvSpPr>
        <p:spPr>
          <a:xfrm>
            <a:off x="538204" y="124848"/>
            <a:ext cx="5984700" cy="857400"/>
          </a:xfrm>
        </p:spPr>
        <p:txBody>
          <a:bodyPr/>
          <a:lstStyle/>
          <a:p>
            <a:r>
              <a:rPr lang="en-US" b="1" dirty="0" smtClean="0">
                <a:solidFill>
                  <a:schemeClr val="accent1"/>
                </a:solidFill>
              </a:rPr>
              <a:t>Racial and Ethnic Data Collection</a:t>
            </a:r>
            <a:endParaRPr lang="en-US" b="1" dirty="0">
              <a:solidFill>
                <a:schemeClr val="accent1"/>
              </a:solidFill>
            </a:endParaRPr>
          </a:p>
        </p:txBody>
      </p:sp>
      <p:sp>
        <p:nvSpPr>
          <p:cNvPr id="4" name="Text Placeholder 3"/>
          <p:cNvSpPr>
            <a:spLocks noGrp="1"/>
          </p:cNvSpPr>
          <p:nvPr>
            <p:ph type="body" idx="1"/>
          </p:nvPr>
        </p:nvSpPr>
        <p:spPr>
          <a:xfrm>
            <a:off x="480695" y="2109349"/>
            <a:ext cx="2703468" cy="1479450"/>
          </a:xfrm>
        </p:spPr>
        <p:txBody>
          <a:bodyPr/>
          <a:lstStyle/>
          <a:p>
            <a:pPr marL="63500" indent="0" algn="ctr">
              <a:buNone/>
            </a:pPr>
            <a:r>
              <a:rPr lang="en-US" sz="2400" dirty="0" smtClean="0">
                <a:solidFill>
                  <a:schemeClr val="tx1"/>
                </a:solidFill>
              </a:rPr>
              <a:t>Civil Rights Data Collection Form</a:t>
            </a:r>
            <a:endParaRPr lang="en-US" sz="2400" dirty="0">
              <a:solidFill>
                <a:schemeClr val="tx1"/>
              </a:solidFill>
            </a:endParaRPr>
          </a:p>
        </p:txBody>
      </p:sp>
      <p:pic>
        <p:nvPicPr>
          <p:cNvPr id="8" name="Picture 7"/>
          <p:cNvPicPr>
            <a:picLocks noChangeAspect="1"/>
          </p:cNvPicPr>
          <p:nvPr/>
        </p:nvPicPr>
        <p:blipFill>
          <a:blip r:embed="rId4"/>
          <a:stretch>
            <a:fillRect/>
          </a:stretch>
        </p:blipFill>
        <p:spPr>
          <a:xfrm rot="161983">
            <a:off x="3462353" y="1207997"/>
            <a:ext cx="2810084" cy="347760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3254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3" name="Title 2"/>
          <p:cNvSpPr>
            <a:spLocks noGrp="1"/>
          </p:cNvSpPr>
          <p:nvPr>
            <p:ph type="title"/>
          </p:nvPr>
        </p:nvSpPr>
        <p:spPr>
          <a:xfrm>
            <a:off x="37353" y="140398"/>
            <a:ext cx="4602868" cy="857400"/>
          </a:xfrm>
        </p:spPr>
        <p:txBody>
          <a:bodyPr/>
          <a:lstStyle/>
          <a:p>
            <a:r>
              <a:rPr lang="en-US" sz="2800" b="1" dirty="0" smtClean="0">
                <a:solidFill>
                  <a:schemeClr val="accent1"/>
                </a:solidFill>
              </a:rPr>
              <a:t>Racial and Ethnic Data Collection</a:t>
            </a:r>
            <a:endParaRPr lang="en-US" sz="2800" b="1" dirty="0">
              <a:solidFill>
                <a:schemeClr val="accent1"/>
              </a:solidFill>
            </a:endParaRPr>
          </a:p>
        </p:txBody>
      </p:sp>
      <p:graphicFrame>
        <p:nvGraphicFramePr>
          <p:cNvPr id="6" name="Diagram 5"/>
          <p:cNvGraphicFramePr/>
          <p:nvPr>
            <p:extLst>
              <p:ext uri="{D42A27DB-BD31-4B8C-83A1-F6EECF244321}">
                <p14:modId xmlns:p14="http://schemas.microsoft.com/office/powerpoint/2010/main" val="1171509789"/>
              </p:ext>
            </p:extLst>
          </p:nvPr>
        </p:nvGraphicFramePr>
        <p:xfrm>
          <a:off x="37353" y="752840"/>
          <a:ext cx="4508706" cy="43906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3740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Title 2"/>
          <p:cNvSpPr>
            <a:spLocks noGrp="1"/>
          </p:cNvSpPr>
          <p:nvPr>
            <p:ph type="title"/>
          </p:nvPr>
        </p:nvSpPr>
        <p:spPr>
          <a:xfrm>
            <a:off x="419526" y="62447"/>
            <a:ext cx="5984700" cy="857400"/>
          </a:xfrm>
        </p:spPr>
        <p:txBody>
          <a:bodyPr/>
          <a:lstStyle/>
          <a:p>
            <a:r>
              <a:rPr lang="en-US" sz="3200" b="1" dirty="0" smtClean="0">
                <a:solidFill>
                  <a:schemeClr val="accent1"/>
                </a:solidFill>
              </a:rPr>
              <a:t>What is Discrimination?</a:t>
            </a:r>
            <a:endParaRPr lang="en-US" sz="3200" b="1" dirty="0">
              <a:solidFill>
                <a:schemeClr val="accent1"/>
              </a:solidFill>
            </a:endParaRPr>
          </a:p>
        </p:txBody>
      </p:sp>
      <p:sp>
        <p:nvSpPr>
          <p:cNvPr id="4" name="Text Placeholder 3"/>
          <p:cNvSpPr>
            <a:spLocks noGrp="1"/>
          </p:cNvSpPr>
          <p:nvPr>
            <p:ph type="body" idx="1"/>
          </p:nvPr>
        </p:nvSpPr>
        <p:spPr>
          <a:xfrm>
            <a:off x="345009" y="264863"/>
            <a:ext cx="5984700" cy="3170400"/>
          </a:xfrm>
        </p:spPr>
        <p:txBody>
          <a:bodyPr/>
          <a:lstStyle/>
          <a:p>
            <a:pPr marL="63500" indent="0">
              <a:buNone/>
            </a:pPr>
            <a:endParaRPr lang="en-US" sz="2000" b="1" dirty="0" smtClean="0">
              <a:solidFill>
                <a:schemeClr val="tx1"/>
              </a:solidFill>
            </a:endParaRPr>
          </a:p>
          <a:p>
            <a:pPr marL="63500" indent="0">
              <a:buNone/>
            </a:pPr>
            <a:r>
              <a:rPr lang="en-US" sz="2000" dirty="0" smtClean="0">
                <a:solidFill>
                  <a:schemeClr val="tx1"/>
                </a:solidFill>
              </a:rPr>
              <a:t>The </a:t>
            </a:r>
            <a:r>
              <a:rPr lang="en-US" sz="2400" dirty="0" smtClean="0">
                <a:solidFill>
                  <a:schemeClr val="tx1"/>
                </a:solidFill>
              </a:rPr>
              <a:t>act</a:t>
            </a:r>
            <a:r>
              <a:rPr lang="en-US" sz="2000" dirty="0" smtClean="0">
                <a:solidFill>
                  <a:schemeClr val="tx1"/>
                </a:solidFill>
              </a:rPr>
              <a:t> of distinguishing one person or group of persons from others, either:</a:t>
            </a:r>
            <a:endParaRPr lang="en-US" sz="2000" dirty="0">
              <a:solidFill>
                <a:schemeClr val="tx1"/>
              </a:solidFill>
            </a:endParaRPr>
          </a:p>
        </p:txBody>
      </p:sp>
      <p:pic>
        <p:nvPicPr>
          <p:cNvPr id="5" name="Picture 2" descr="diversities-clipart-race-ethnicity-3"/>
          <p:cNvPicPr>
            <a:picLocks noChangeAspect="1" noChangeArrowheads="1"/>
          </p:cNvPicPr>
          <p:nvPr/>
        </p:nvPicPr>
        <p:blipFill>
          <a:blip r:embed="rId3">
            <a:clrChange>
              <a:clrFrom>
                <a:srgbClr val="E7E7E8"/>
              </a:clrFrom>
              <a:clrTo>
                <a:srgbClr val="E7E7E8">
                  <a:alpha val="0"/>
                </a:srgbClr>
              </a:clrTo>
            </a:clrChange>
            <a:extLst>
              <a:ext uri="{28A0092B-C50C-407E-A947-70E740481C1C}">
                <a14:useLocalDpi xmlns:a14="http://schemas.microsoft.com/office/drawing/2010/main" val="0"/>
              </a:ext>
            </a:extLst>
          </a:blip>
          <a:srcRect/>
          <a:stretch>
            <a:fillRect/>
          </a:stretch>
        </p:blipFill>
        <p:spPr bwMode="auto">
          <a:xfrm>
            <a:off x="-259262" y="476445"/>
            <a:ext cx="7724756" cy="4667055"/>
          </a:xfrm>
          <a:prstGeom prst="rect">
            <a:avLst/>
          </a:prstGeom>
          <a:noFill/>
          <a:ln>
            <a:noFill/>
          </a:ln>
          <a:effectLst/>
          <a:extLst>
            <a:ext uri="{909E8E84-426E-40DD-AFC4-6F175D3DCCD1}">
              <a14:hiddenFill xmlns:a14="http://schemas.microsoft.com/office/drawing/2010/main">
                <a:solidFill>
                  <a:srgbClr val="04617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18" name="Google Shape;424;p25"/>
          <p:cNvGrpSpPr/>
          <p:nvPr/>
        </p:nvGrpSpPr>
        <p:grpSpPr>
          <a:xfrm>
            <a:off x="1757322" y="2611423"/>
            <a:ext cx="2296972" cy="2157178"/>
            <a:chOff x="4447194" y="1756648"/>
            <a:chExt cx="2440200" cy="2499318"/>
          </a:xfrm>
        </p:grpSpPr>
        <p:sp>
          <p:nvSpPr>
            <p:cNvPr id="19" name="Google Shape;425;p25"/>
            <p:cNvSpPr/>
            <p:nvPr/>
          </p:nvSpPr>
          <p:spPr>
            <a:xfrm>
              <a:off x="4447194" y="1815766"/>
              <a:ext cx="2440200" cy="2440200"/>
            </a:xfrm>
            <a:prstGeom prst="ellipse">
              <a:avLst/>
            </a:prstGeom>
            <a:solidFill>
              <a:srgbClr val="96B5F5"/>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20" name="Google Shape;426;p25"/>
            <p:cNvSpPr txBox="1"/>
            <p:nvPr/>
          </p:nvSpPr>
          <p:spPr>
            <a:xfrm>
              <a:off x="4605213" y="1756648"/>
              <a:ext cx="2186621" cy="133567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bg2">
                      <a:lumMod val="50000"/>
                    </a:schemeClr>
                  </a:solidFill>
                  <a:latin typeface="Chivo Light"/>
                  <a:ea typeface="Chivo Light"/>
                  <a:cs typeface="Chivo Light"/>
                  <a:sym typeface="Chivo Light"/>
                </a:rPr>
                <a:t>Intentionally;</a:t>
              </a:r>
              <a:endParaRPr sz="1800" dirty="0">
                <a:solidFill>
                  <a:schemeClr val="bg2">
                    <a:lumMod val="50000"/>
                  </a:schemeClr>
                </a:solidFill>
                <a:latin typeface="Chivo Light"/>
                <a:ea typeface="Chivo Light"/>
                <a:cs typeface="Chivo Light"/>
                <a:sym typeface="Chivo Light"/>
              </a:endParaRPr>
            </a:p>
          </p:txBody>
        </p:sp>
      </p:grpSp>
      <p:grpSp>
        <p:nvGrpSpPr>
          <p:cNvPr id="21" name="Google Shape;427;p25"/>
          <p:cNvGrpSpPr/>
          <p:nvPr/>
        </p:nvGrpSpPr>
        <p:grpSpPr>
          <a:xfrm>
            <a:off x="1587523" y="3578200"/>
            <a:ext cx="1260942" cy="1157953"/>
            <a:chOff x="4184558" y="1843447"/>
            <a:chExt cx="1518788" cy="1486208"/>
          </a:xfrm>
        </p:grpSpPr>
        <p:sp>
          <p:nvSpPr>
            <p:cNvPr id="22" name="Google Shape;428;p25"/>
            <p:cNvSpPr/>
            <p:nvPr/>
          </p:nvSpPr>
          <p:spPr>
            <a:xfrm>
              <a:off x="4184558" y="1843447"/>
              <a:ext cx="1518788" cy="1486208"/>
            </a:xfrm>
            <a:prstGeom prst="ellipse">
              <a:avLst/>
            </a:prstGeom>
            <a:solidFill>
              <a:srgbClr val="AAED97"/>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23" name="Google Shape;429;p25"/>
            <p:cNvSpPr txBox="1"/>
            <p:nvPr/>
          </p:nvSpPr>
          <p:spPr>
            <a:xfrm>
              <a:off x="4333834" y="2110219"/>
              <a:ext cx="967801" cy="94469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FFFFFF"/>
                </a:solidFill>
                <a:latin typeface="Chivo Light"/>
                <a:ea typeface="Chivo Light"/>
                <a:cs typeface="Chivo Light"/>
                <a:sym typeface="Chivo Light"/>
              </a:endParaRPr>
            </a:p>
          </p:txBody>
        </p:sp>
      </p:grpSp>
      <p:grpSp>
        <p:nvGrpSpPr>
          <p:cNvPr id="24" name="Google Shape;430;p25"/>
          <p:cNvGrpSpPr/>
          <p:nvPr/>
        </p:nvGrpSpPr>
        <p:grpSpPr>
          <a:xfrm>
            <a:off x="1368066" y="3140496"/>
            <a:ext cx="4075773" cy="2018610"/>
            <a:chOff x="-1192967" y="3789834"/>
            <a:chExt cx="3547442" cy="1684628"/>
          </a:xfrm>
        </p:grpSpPr>
        <p:sp>
          <p:nvSpPr>
            <p:cNvPr id="25" name="Google Shape;431;p25"/>
            <p:cNvSpPr/>
            <p:nvPr/>
          </p:nvSpPr>
          <p:spPr>
            <a:xfrm>
              <a:off x="439307" y="3789834"/>
              <a:ext cx="1915168" cy="1684628"/>
            </a:xfrm>
            <a:prstGeom prst="ellipse">
              <a:avLst/>
            </a:prstGeom>
            <a:solidFill>
              <a:srgbClr val="FFA105"/>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26" name="Google Shape;432;p25"/>
            <p:cNvSpPr txBox="1"/>
            <p:nvPr/>
          </p:nvSpPr>
          <p:spPr>
            <a:xfrm>
              <a:off x="628215" y="3957494"/>
              <a:ext cx="1486050" cy="12832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bg2">
                      <a:lumMod val="50000"/>
                    </a:schemeClr>
                  </a:solidFill>
                  <a:latin typeface="Chivo Light"/>
                  <a:ea typeface="Chivo Light"/>
                  <a:cs typeface="Chivo Light"/>
                  <a:sym typeface="Chivo Light"/>
                </a:rPr>
                <a:t>By the actions or lack of actions based on a protected class.</a:t>
              </a:r>
              <a:endParaRPr sz="1800" dirty="0">
                <a:solidFill>
                  <a:schemeClr val="bg2">
                    <a:lumMod val="50000"/>
                  </a:schemeClr>
                </a:solidFill>
                <a:latin typeface="Chivo Light"/>
                <a:ea typeface="Chivo Light"/>
                <a:cs typeface="Chivo Light"/>
                <a:sym typeface="Chivo Light"/>
              </a:endParaRPr>
            </a:p>
          </p:txBody>
        </p:sp>
        <p:sp>
          <p:nvSpPr>
            <p:cNvPr id="27" name="Google Shape;432;p25"/>
            <p:cNvSpPr txBox="1"/>
            <p:nvPr/>
          </p:nvSpPr>
          <p:spPr>
            <a:xfrm>
              <a:off x="-1192967" y="3993739"/>
              <a:ext cx="1460386" cy="1276817"/>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smtClean="0">
                  <a:solidFill>
                    <a:schemeClr val="bg2">
                      <a:lumMod val="50000"/>
                    </a:schemeClr>
                  </a:solidFill>
                  <a:latin typeface="Chivo Light"/>
                  <a:ea typeface="Chivo Light"/>
                  <a:cs typeface="Chivo Light"/>
                  <a:sym typeface="Chivo Light"/>
                </a:rPr>
                <a:t>By Neglect</a:t>
              </a:r>
              <a:endParaRPr sz="1800" dirty="0">
                <a:solidFill>
                  <a:schemeClr val="bg2">
                    <a:lumMod val="50000"/>
                  </a:schemeClr>
                </a:solidFill>
                <a:latin typeface="Chivo Light"/>
                <a:ea typeface="Chivo Light"/>
                <a:cs typeface="Chivo Light"/>
                <a:sym typeface="Chivo Light"/>
              </a:endParaRPr>
            </a:p>
          </p:txBody>
        </p:sp>
      </p:grpSp>
    </p:spTree>
    <p:extLst>
      <p:ext uri="{BB962C8B-B14F-4D97-AF65-F5344CB8AC3E}">
        <p14:creationId xmlns:p14="http://schemas.microsoft.com/office/powerpoint/2010/main" val="3482688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27"/>
          <p:cNvSpPr/>
          <p:nvPr/>
        </p:nvSpPr>
        <p:spPr>
          <a:xfrm>
            <a:off x="514725" y="1122224"/>
            <a:ext cx="7474506" cy="356069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140E4F">
              <a:alpha val="573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7" name="Google Shape;447;p27"/>
          <p:cNvSpPr txBox="1">
            <a:spLocks noGrp="1"/>
          </p:cNvSpPr>
          <p:nvPr>
            <p:ph type="title" idx="4294967295"/>
          </p:nvPr>
        </p:nvSpPr>
        <p:spPr>
          <a:xfrm>
            <a:off x="457200" y="434575"/>
            <a:ext cx="5984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solidFill>
                  <a:schemeClr val="accent1"/>
                </a:solidFill>
              </a:rPr>
              <a:t>Racial and Ethnic Data Collection: Scenario</a:t>
            </a:r>
            <a:endParaRPr dirty="0">
              <a:solidFill>
                <a:schemeClr val="accent1"/>
              </a:solidFill>
            </a:endParaRPr>
          </a:p>
        </p:txBody>
      </p:sp>
      <p:sp>
        <p:nvSpPr>
          <p:cNvPr id="449" name="Google Shape;44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40</a:t>
            </a:fld>
            <a:endParaRPr dirty="0">
              <a:solidFill>
                <a:srgbClr val="FFFFFF"/>
              </a:solidFill>
            </a:endParaRPr>
          </a:p>
        </p:txBody>
      </p:sp>
      <p:sp>
        <p:nvSpPr>
          <p:cNvPr id="450" name="Google Shape;450;p27"/>
          <p:cNvSpPr/>
          <p:nvPr/>
        </p:nvSpPr>
        <p:spPr>
          <a:xfrm rot="8100000">
            <a:off x="1105666" y="2206066"/>
            <a:ext cx="134067" cy="134067"/>
          </a:xfrm>
          <a:prstGeom prst="teardrop">
            <a:avLst>
              <a:gd name="adj" fmla="val 100000"/>
            </a:avLst>
          </a:prstGeom>
          <a:solidFill>
            <a:srgbClr val="FFD03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1" name="Google Shape;451;p27"/>
          <p:cNvSpPr/>
          <p:nvPr/>
        </p:nvSpPr>
        <p:spPr>
          <a:xfrm rot="8100000">
            <a:off x="2629666" y="3667716"/>
            <a:ext cx="134067" cy="134067"/>
          </a:xfrm>
          <a:prstGeom prst="teardrop">
            <a:avLst>
              <a:gd name="adj" fmla="val 100000"/>
            </a:avLst>
          </a:prstGeom>
          <a:solidFill>
            <a:srgbClr val="FFD03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2" name="Google Shape;452;p27"/>
          <p:cNvSpPr/>
          <p:nvPr/>
        </p:nvSpPr>
        <p:spPr>
          <a:xfrm rot="8100000">
            <a:off x="3592573" y="1985294"/>
            <a:ext cx="134067" cy="134067"/>
          </a:xfrm>
          <a:prstGeom prst="teardrop">
            <a:avLst>
              <a:gd name="adj" fmla="val 100000"/>
            </a:avLst>
          </a:prstGeom>
          <a:solidFill>
            <a:srgbClr val="FFD03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3" name="Google Shape;453;p27"/>
          <p:cNvSpPr/>
          <p:nvPr/>
        </p:nvSpPr>
        <p:spPr>
          <a:xfrm rot="8100000">
            <a:off x="4184941" y="3949141"/>
            <a:ext cx="134067" cy="134067"/>
          </a:xfrm>
          <a:prstGeom prst="teardrop">
            <a:avLst>
              <a:gd name="adj" fmla="val 100000"/>
            </a:avLst>
          </a:prstGeom>
          <a:solidFill>
            <a:srgbClr val="FFD03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4" name="Google Shape;454;p27"/>
          <p:cNvSpPr/>
          <p:nvPr/>
        </p:nvSpPr>
        <p:spPr>
          <a:xfrm rot="8100000">
            <a:off x="6280066" y="2464966"/>
            <a:ext cx="134067" cy="134067"/>
          </a:xfrm>
          <a:prstGeom prst="teardrop">
            <a:avLst>
              <a:gd name="adj" fmla="val 100000"/>
            </a:avLst>
          </a:prstGeom>
          <a:solidFill>
            <a:srgbClr val="FFD03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5" name="Google Shape;455;p27"/>
          <p:cNvSpPr/>
          <p:nvPr/>
        </p:nvSpPr>
        <p:spPr>
          <a:xfrm rot="8100000">
            <a:off x="6863091" y="4074691"/>
            <a:ext cx="134067" cy="134067"/>
          </a:xfrm>
          <a:prstGeom prst="teardrop">
            <a:avLst>
              <a:gd name="adj" fmla="val 100000"/>
            </a:avLst>
          </a:prstGeom>
          <a:solidFill>
            <a:srgbClr val="FFD03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Text Placeholder 3"/>
          <p:cNvSpPr txBox="1">
            <a:spLocks/>
          </p:cNvSpPr>
          <p:nvPr/>
        </p:nvSpPr>
        <p:spPr>
          <a:xfrm>
            <a:off x="818602" y="2205490"/>
            <a:ext cx="6543896" cy="1130948"/>
          </a:xfrm>
          <a:prstGeom prst="round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76200" algn="ctr"/>
            <a:r>
              <a:rPr lang="en-US" sz="2000" dirty="0" smtClean="0">
                <a:latin typeface="Chivo Light" panose="020B0604020202020204" charset="0"/>
              </a:rPr>
              <a:t>A family does not wish to identify their race or ethnicity on their Annual Enrollment Form used by the center to collect racial/ethnic data.</a:t>
            </a:r>
          </a:p>
          <a:p>
            <a:pPr marL="533400" lvl="1"/>
            <a:endParaRPr lang="en-US" dirty="0" smtClean="0"/>
          </a:p>
          <a:p>
            <a:pPr marL="533400" lvl="1"/>
            <a:endParaRPr lang="en-US" dirty="0"/>
          </a:p>
        </p:txBody>
      </p:sp>
      <p:sp>
        <p:nvSpPr>
          <p:cNvPr id="13" name="Title 2"/>
          <p:cNvSpPr txBox="1">
            <a:spLocks/>
          </p:cNvSpPr>
          <p:nvPr/>
        </p:nvSpPr>
        <p:spPr>
          <a:xfrm>
            <a:off x="2520609" y="4180757"/>
            <a:ext cx="3462730"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marL="0" marR="0" lvl="0" indent="0" algn="ctr" defTabSz="914400" rtl="0" eaLnBrk="1" fontAlgn="auto" latinLnBrk="0" hangingPunct="1">
              <a:lnSpc>
                <a:spcPct val="100000"/>
              </a:lnSpc>
              <a:spcBef>
                <a:spcPts val="0"/>
              </a:spcBef>
              <a:spcAft>
                <a:spcPts val="0"/>
              </a:spcAft>
              <a:buClr>
                <a:srgbClr val="65677F"/>
              </a:buClr>
              <a:buSzPts val="3000"/>
              <a:buFont typeface="Shadows Into Light Two"/>
              <a:buNone/>
              <a:tabLst/>
              <a:defRPr/>
            </a:pPr>
            <a:r>
              <a:rPr kumimoji="0" lang="en-US" sz="2800" b="1" i="0" u="none" strike="noStrike" kern="0" cap="none" spc="0" normalizeH="0" baseline="0" noProof="0" dirty="0" smtClean="0">
                <a:ln>
                  <a:noFill/>
                </a:ln>
                <a:solidFill>
                  <a:schemeClr val="bg1"/>
                </a:solidFill>
                <a:effectLst/>
                <a:uLnTx/>
                <a:uFillTx/>
                <a:latin typeface="Shadows Into Light Two"/>
                <a:sym typeface="Shadows Into Light Two"/>
              </a:rPr>
              <a:t>What should the</a:t>
            </a:r>
            <a:r>
              <a:rPr kumimoji="0" lang="en-US" sz="2800" b="1" i="0" u="none" strike="noStrike" kern="0" cap="none" spc="0" normalizeH="0" noProof="0" dirty="0" smtClean="0">
                <a:ln>
                  <a:noFill/>
                </a:ln>
                <a:solidFill>
                  <a:schemeClr val="bg1"/>
                </a:solidFill>
                <a:effectLst/>
                <a:uLnTx/>
                <a:uFillTx/>
                <a:latin typeface="Shadows Into Light Two"/>
                <a:sym typeface="Shadows Into Light Two"/>
              </a:rPr>
              <a:t> Center staff do</a:t>
            </a:r>
            <a:r>
              <a:rPr kumimoji="0" lang="en-US" sz="2800" b="1" i="0" u="none" strike="noStrike" kern="0" cap="none" spc="0" normalizeH="0" baseline="0" noProof="0" dirty="0" smtClean="0">
                <a:ln>
                  <a:noFill/>
                </a:ln>
                <a:solidFill>
                  <a:schemeClr val="bg1"/>
                </a:solidFill>
                <a:effectLst/>
                <a:uLnTx/>
                <a:uFillTx/>
                <a:latin typeface="Shadows Into Light Two"/>
                <a:sym typeface="Shadows Into Light Two"/>
              </a:rPr>
              <a:t>?</a:t>
            </a:r>
            <a:endParaRPr kumimoji="0" lang="en-US" sz="2800" b="1" i="0" u="none" strike="noStrike" kern="0" cap="none" spc="0" normalizeH="0" baseline="0" noProof="0" dirty="0">
              <a:ln>
                <a:noFill/>
              </a:ln>
              <a:solidFill>
                <a:schemeClr val="bg1"/>
              </a:solidFill>
              <a:effectLst/>
              <a:uLnTx/>
              <a:uFillTx/>
              <a:latin typeface="Shadows Into Light Two"/>
              <a:sym typeface="Shadows Into Light Two"/>
            </a:endParaRPr>
          </a:p>
        </p:txBody>
      </p:sp>
    </p:spTree>
    <p:extLst>
      <p:ext uri="{BB962C8B-B14F-4D97-AF65-F5344CB8AC3E}">
        <p14:creationId xmlns:p14="http://schemas.microsoft.com/office/powerpoint/2010/main" val="26254562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18"/>
          <p:cNvSpPr txBox="1">
            <a:spLocks noGrp="1"/>
          </p:cNvSpPr>
          <p:nvPr>
            <p:ph type="ctrTitle"/>
          </p:nvPr>
        </p:nvSpPr>
        <p:spPr>
          <a:xfrm>
            <a:off x="453543" y="2613249"/>
            <a:ext cx="5009321" cy="1159800"/>
          </a:xfrm>
          <a:prstGeom prst="rect">
            <a:avLst/>
          </a:prstGeom>
        </p:spPr>
        <p:txBody>
          <a:bodyPr spcFirstLastPara="1" wrap="square" lIns="91425" tIns="91425" rIns="91425" bIns="91425" anchor="b" anchorCtr="0">
            <a:noAutofit/>
          </a:bodyPr>
          <a:lstStyle/>
          <a:p>
            <a:pPr lvl="0"/>
            <a:r>
              <a:rPr lang="en" dirty="0">
                <a:solidFill>
                  <a:schemeClr val="accent1"/>
                </a:solidFill>
              </a:rPr>
              <a:t>Components of Civil Rights Compliance:</a:t>
            </a:r>
            <a:endParaRPr dirty="0">
              <a:solidFill>
                <a:schemeClr val="accent1"/>
              </a:solidFill>
            </a:endParaRPr>
          </a:p>
          <a:p>
            <a:pPr marL="0" lvl="0" indent="0" algn="l" rtl="0">
              <a:spcBef>
                <a:spcPts val="0"/>
              </a:spcBef>
              <a:spcAft>
                <a:spcPts val="0"/>
              </a:spcAft>
              <a:buNone/>
            </a:pPr>
            <a:r>
              <a:rPr lang="en" dirty="0" smtClean="0">
                <a:solidFill>
                  <a:schemeClr val="tx1"/>
                </a:solidFill>
              </a:rPr>
              <a:t>Technical Assistance and Training</a:t>
            </a:r>
            <a:endParaRPr dirty="0">
              <a:solidFill>
                <a:schemeClr val="tx1"/>
              </a:solidFill>
            </a:endParaRPr>
          </a:p>
        </p:txBody>
      </p:sp>
    </p:spTree>
    <p:extLst>
      <p:ext uri="{BB962C8B-B14F-4D97-AF65-F5344CB8AC3E}">
        <p14:creationId xmlns:p14="http://schemas.microsoft.com/office/powerpoint/2010/main" val="40636226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01561458"/>
              </p:ext>
            </p:extLst>
          </p:nvPr>
        </p:nvGraphicFramePr>
        <p:xfrm>
          <a:off x="332509" y="1274618"/>
          <a:ext cx="6414655" cy="3868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
        <p:nvSpPr>
          <p:cNvPr id="3" name="Title 2"/>
          <p:cNvSpPr>
            <a:spLocks noGrp="1"/>
          </p:cNvSpPr>
          <p:nvPr>
            <p:ph type="title"/>
          </p:nvPr>
        </p:nvSpPr>
        <p:spPr>
          <a:xfrm>
            <a:off x="332509" y="0"/>
            <a:ext cx="5984700" cy="857400"/>
          </a:xfrm>
        </p:spPr>
        <p:txBody>
          <a:bodyPr/>
          <a:lstStyle/>
          <a:p>
            <a:r>
              <a:rPr lang="en-US" b="1" dirty="0" smtClean="0">
                <a:solidFill>
                  <a:schemeClr val="accent1"/>
                </a:solidFill>
              </a:rPr>
              <a:t>Technical Assistance and Training </a:t>
            </a:r>
            <a:endParaRPr lang="en-US" b="1" dirty="0">
              <a:solidFill>
                <a:schemeClr val="accent1"/>
              </a:solidFill>
            </a:endParaRPr>
          </a:p>
        </p:txBody>
      </p:sp>
      <p:sp>
        <p:nvSpPr>
          <p:cNvPr id="4" name="Text Placeholder 3"/>
          <p:cNvSpPr>
            <a:spLocks noGrp="1"/>
          </p:cNvSpPr>
          <p:nvPr>
            <p:ph type="body" idx="1"/>
          </p:nvPr>
        </p:nvSpPr>
        <p:spPr>
          <a:xfrm>
            <a:off x="332509" y="726017"/>
            <a:ext cx="7726680" cy="765425"/>
          </a:xfrm>
        </p:spPr>
        <p:txBody>
          <a:bodyPr/>
          <a:lstStyle/>
          <a:p>
            <a:pPr marL="63500" indent="0">
              <a:buNone/>
            </a:pPr>
            <a:r>
              <a:rPr lang="en-US" sz="2000" dirty="0" smtClean="0">
                <a:solidFill>
                  <a:schemeClr val="tx1"/>
                </a:solidFill>
              </a:rPr>
              <a:t>Civil Rights training required </a:t>
            </a:r>
            <a:r>
              <a:rPr lang="en-US" sz="2000" b="1" u="sng" dirty="0" smtClean="0">
                <a:solidFill>
                  <a:schemeClr val="tx1"/>
                </a:solidFill>
              </a:rPr>
              <a:t>annually</a:t>
            </a:r>
            <a:r>
              <a:rPr lang="en-US" sz="2000" dirty="0" smtClean="0">
                <a:solidFill>
                  <a:schemeClr val="tx1"/>
                </a:solidFill>
              </a:rPr>
              <a:t> for </a:t>
            </a:r>
            <a:r>
              <a:rPr lang="en-US" sz="2000" b="1" u="sng" dirty="0" smtClean="0">
                <a:solidFill>
                  <a:schemeClr val="tx1"/>
                </a:solidFill>
              </a:rPr>
              <a:t>ALL </a:t>
            </a:r>
            <a:r>
              <a:rPr lang="en-US" sz="2000" dirty="0" smtClean="0">
                <a:solidFill>
                  <a:schemeClr val="tx1"/>
                </a:solidFill>
              </a:rPr>
              <a:t>staff</a:t>
            </a:r>
            <a:endParaRPr lang="en-US" sz="2000" dirty="0">
              <a:solidFill>
                <a:schemeClr val="tx1"/>
              </a:solidFill>
            </a:endParaRPr>
          </a:p>
        </p:txBody>
      </p:sp>
    </p:spTree>
    <p:extLst>
      <p:ext uri="{BB962C8B-B14F-4D97-AF65-F5344CB8AC3E}">
        <p14:creationId xmlns:p14="http://schemas.microsoft.com/office/powerpoint/2010/main" val="3139696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100" y="183115"/>
            <a:ext cx="6405600" cy="857400"/>
          </a:xfrm>
        </p:spPr>
        <p:txBody>
          <a:bodyPr/>
          <a:lstStyle/>
          <a:p>
            <a:r>
              <a:rPr lang="en-US" b="1" dirty="0" smtClean="0">
                <a:solidFill>
                  <a:schemeClr val="accent1"/>
                </a:solidFill>
              </a:rPr>
              <a:t>Training Documentation </a:t>
            </a:r>
            <a:endParaRPr lang="en-US" b="1" dirty="0">
              <a:solidFill>
                <a:schemeClr val="accent1"/>
              </a:solidFill>
            </a:endParaRPr>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225058215"/>
              </p:ext>
            </p:extLst>
          </p:nvPr>
        </p:nvGraphicFramePr>
        <p:xfrm>
          <a:off x="-208042" y="1236852"/>
          <a:ext cx="4193633" cy="3639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rot="161259">
            <a:off x="3851725" y="1297517"/>
            <a:ext cx="2661036" cy="3135587"/>
          </a:xfrm>
          <a:prstGeom prst="rect">
            <a:avLst/>
          </a:prstGeom>
          <a:effectLst>
            <a:outerShdw blurRad="50800" dist="38100" dir="16200000" rotWithShape="0">
              <a:prstClr val="black">
                <a:alpha val="40000"/>
              </a:prstClr>
            </a:outerShdw>
          </a:effectLst>
        </p:spPr>
      </p:pic>
      <p:pic>
        <p:nvPicPr>
          <p:cNvPr id="4" name="Picture 3"/>
          <p:cNvPicPr>
            <a:picLocks noChangeAspect="1"/>
          </p:cNvPicPr>
          <p:nvPr/>
        </p:nvPicPr>
        <p:blipFill>
          <a:blip r:embed="rId9"/>
          <a:stretch>
            <a:fillRect/>
          </a:stretch>
        </p:blipFill>
        <p:spPr>
          <a:xfrm rot="291637">
            <a:off x="3936228" y="1899020"/>
            <a:ext cx="2772093" cy="2935467"/>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3848070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6"/>
          <p:cNvSpPr txBox="1">
            <a:spLocks noGrp="1"/>
          </p:cNvSpPr>
          <p:nvPr>
            <p:ph type="ctrTitle" idx="4294967295"/>
          </p:nvPr>
        </p:nvSpPr>
        <p:spPr>
          <a:xfrm>
            <a:off x="2106267" y="340869"/>
            <a:ext cx="48639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400" dirty="0" smtClean="0">
                <a:solidFill>
                  <a:schemeClr val="accent1"/>
                </a:solidFill>
              </a:rPr>
              <a:t>Any Questions?</a:t>
            </a:r>
            <a:endParaRPr sz="4400" dirty="0">
              <a:solidFill>
                <a:schemeClr val="accent1"/>
              </a:solidFill>
            </a:endParaRPr>
          </a:p>
        </p:txBody>
      </p:sp>
      <p:sp>
        <p:nvSpPr>
          <p:cNvPr id="552" name="Google Shape;552;p36"/>
          <p:cNvSpPr txBox="1">
            <a:spLocks noGrp="1"/>
          </p:cNvSpPr>
          <p:nvPr>
            <p:ph type="body" idx="4294967295"/>
          </p:nvPr>
        </p:nvSpPr>
        <p:spPr>
          <a:xfrm>
            <a:off x="1466593" y="2704296"/>
            <a:ext cx="5604986" cy="15395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smtClean="0">
                <a:solidFill>
                  <a:schemeClr val="tx1"/>
                </a:solidFill>
              </a:rPr>
              <a:t>Virginia Department of Health</a:t>
            </a:r>
          </a:p>
          <a:p>
            <a:pPr marL="0" lvl="0" indent="0" algn="ctr" rtl="0">
              <a:spcBef>
                <a:spcPts val="0"/>
              </a:spcBef>
              <a:spcAft>
                <a:spcPts val="0"/>
              </a:spcAft>
              <a:buNone/>
            </a:pPr>
            <a:r>
              <a:rPr lang="en-US" sz="1800" dirty="0" smtClean="0">
                <a:solidFill>
                  <a:schemeClr val="tx1"/>
                </a:solidFill>
              </a:rPr>
              <a:t>Division of Community Nutrition</a:t>
            </a:r>
          </a:p>
          <a:p>
            <a:pPr marL="0" lvl="0" indent="0" algn="ctr" rtl="0">
              <a:spcBef>
                <a:spcPts val="0"/>
              </a:spcBef>
              <a:spcAft>
                <a:spcPts val="0"/>
              </a:spcAft>
              <a:buNone/>
            </a:pPr>
            <a:r>
              <a:rPr lang="en-US" sz="1800" dirty="0" smtClean="0">
                <a:solidFill>
                  <a:schemeClr val="tx1"/>
                </a:solidFill>
              </a:rPr>
              <a:t>Special Nutrition Programs</a:t>
            </a:r>
          </a:p>
          <a:p>
            <a:pPr marL="0" lvl="0" indent="0" algn="ctr" rtl="0">
              <a:spcBef>
                <a:spcPts val="0"/>
              </a:spcBef>
              <a:spcAft>
                <a:spcPts val="0"/>
              </a:spcAft>
              <a:buNone/>
            </a:pPr>
            <a:r>
              <a:rPr lang="en-US" sz="1800" dirty="0" smtClean="0">
                <a:solidFill>
                  <a:schemeClr val="tx1"/>
                </a:solidFill>
              </a:rPr>
              <a:t>109 Governor Street, 8</a:t>
            </a:r>
            <a:r>
              <a:rPr lang="en-US" sz="1800" baseline="30000" dirty="0" smtClean="0">
                <a:solidFill>
                  <a:schemeClr val="tx1"/>
                </a:solidFill>
              </a:rPr>
              <a:t>th</a:t>
            </a:r>
            <a:r>
              <a:rPr lang="en-US" sz="1800" dirty="0" smtClean="0">
                <a:solidFill>
                  <a:schemeClr val="tx1"/>
                </a:solidFill>
              </a:rPr>
              <a:t> floor</a:t>
            </a:r>
          </a:p>
          <a:p>
            <a:pPr marL="0" lvl="0" indent="0" algn="ctr" rtl="0">
              <a:spcBef>
                <a:spcPts val="0"/>
              </a:spcBef>
              <a:spcAft>
                <a:spcPts val="0"/>
              </a:spcAft>
              <a:buNone/>
            </a:pPr>
            <a:r>
              <a:rPr lang="en-US" sz="1800" dirty="0" smtClean="0">
                <a:solidFill>
                  <a:schemeClr val="tx1"/>
                </a:solidFill>
              </a:rPr>
              <a:t>Richmond, Virginia 23219</a:t>
            </a:r>
            <a:endParaRPr sz="1800" dirty="0">
              <a:solidFill>
                <a:schemeClr val="tx1"/>
              </a:solidFill>
            </a:endParaRPr>
          </a:p>
        </p:txBody>
      </p:sp>
      <p:sp>
        <p:nvSpPr>
          <p:cNvPr id="553" name="Google Shape;553;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300" b="0" i="0" u="none" strike="noStrike" kern="0" cap="none" spc="0" normalizeH="0" baseline="0" noProof="0">
                <a:ln>
                  <a:noFill/>
                </a:ln>
                <a:solidFill>
                  <a:srgbClr val="65677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300" b="0" i="0" u="none" strike="noStrike" kern="0" cap="none" spc="0" normalizeH="0" baseline="0" noProof="0" dirty="0">
              <a:ln>
                <a:noFill/>
              </a:ln>
              <a:solidFill>
                <a:srgbClr val="65677F"/>
              </a:solidFill>
              <a:effectLst/>
              <a:uLnTx/>
              <a:uFillTx/>
              <a:latin typeface="Chivo Light"/>
              <a:sym typeface="Chivo Light"/>
            </a:endParaRPr>
          </a:p>
        </p:txBody>
      </p:sp>
      <p:sp>
        <p:nvSpPr>
          <p:cNvPr id="6" name="Google Shape;552;p36"/>
          <p:cNvSpPr txBox="1">
            <a:spLocks/>
          </p:cNvSpPr>
          <p:nvPr/>
        </p:nvSpPr>
        <p:spPr>
          <a:xfrm>
            <a:off x="1175453" y="1350048"/>
            <a:ext cx="8402696" cy="198918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rgbClr val="FFA105"/>
              </a:buClr>
              <a:buSzPts val="2600"/>
              <a:buFont typeface="Chivo Light"/>
              <a:buChar char="༝"/>
              <a:defRPr sz="2600" b="0" i="0" u="none" strike="noStrike" cap="none">
                <a:solidFill>
                  <a:srgbClr val="65677F"/>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rgbClr val="CDCFE5"/>
              </a:buClr>
              <a:buSzPts val="2600"/>
              <a:buFont typeface="Chivo Light"/>
              <a:buChar char="■"/>
              <a:defRPr sz="2600" b="0" i="0" u="none" strike="noStrike" cap="none">
                <a:solidFill>
                  <a:srgbClr val="65677F"/>
                </a:solidFill>
                <a:latin typeface="Chivo Light"/>
                <a:ea typeface="Chivo Light"/>
                <a:cs typeface="Chivo Light"/>
                <a:sym typeface="Chivo Light"/>
              </a:defRPr>
            </a:lvl9pPr>
          </a:lstStyle>
          <a:p>
            <a:pPr marL="0" indent="0">
              <a:buNone/>
            </a:pPr>
            <a:r>
              <a:rPr lang="en-US" sz="1600" dirty="0" smtClean="0">
                <a:solidFill>
                  <a:schemeClr val="tx1"/>
                </a:solidFill>
              </a:rPr>
              <a:t>CACFP Mailbox: </a:t>
            </a:r>
            <a:r>
              <a:rPr lang="en-US" sz="1600" dirty="0">
                <a:solidFill>
                  <a:schemeClr val="tx1"/>
                </a:solidFill>
                <a:hlinkClick r:id="rId3"/>
              </a:rPr>
              <a:t>cacfp@vdh.virginia.gov</a:t>
            </a:r>
            <a:endParaRPr lang="en-US" sz="1600" dirty="0" smtClean="0">
              <a:solidFill>
                <a:schemeClr val="tx1"/>
              </a:solidFill>
            </a:endParaRPr>
          </a:p>
          <a:p>
            <a:pPr marL="0" indent="0">
              <a:buNone/>
            </a:pPr>
            <a:r>
              <a:rPr lang="en-US" sz="1600" dirty="0" smtClean="0">
                <a:solidFill>
                  <a:schemeClr val="tx1"/>
                </a:solidFill>
              </a:rPr>
              <a:t>CHAAMPS: </a:t>
            </a:r>
            <a:r>
              <a:rPr lang="en-US" sz="1600" dirty="0" smtClean="0">
                <a:solidFill>
                  <a:schemeClr val="tx1"/>
                </a:solidFill>
                <a:hlinkClick r:id="rId4"/>
              </a:rPr>
              <a:t>https</a:t>
            </a:r>
            <a:r>
              <a:rPr lang="en-US" sz="1600" dirty="0">
                <a:solidFill>
                  <a:schemeClr val="tx1"/>
                </a:solidFill>
                <a:hlinkClick r:id="rId4"/>
              </a:rPr>
              <a:t>://www.vdh.virginia.gov/CHAAMPS/Splash.aspx</a:t>
            </a:r>
            <a:r>
              <a:rPr lang="en-US" sz="1600" dirty="0">
                <a:solidFill>
                  <a:schemeClr val="tx1"/>
                </a:solidFill>
              </a:rPr>
              <a:t> </a:t>
            </a:r>
            <a:endParaRPr lang="en-US" sz="1600" dirty="0" smtClean="0">
              <a:solidFill>
                <a:schemeClr val="tx1"/>
              </a:solidFill>
            </a:endParaRPr>
          </a:p>
          <a:p>
            <a:pPr marL="0" indent="0">
              <a:buNone/>
            </a:pPr>
            <a:r>
              <a:rPr lang="en-US" sz="1600" dirty="0" smtClean="0">
                <a:solidFill>
                  <a:schemeClr val="tx1"/>
                </a:solidFill>
              </a:rPr>
              <a:t>Website: </a:t>
            </a:r>
            <a:r>
              <a:rPr lang="en-US" sz="1600" dirty="0">
                <a:solidFill>
                  <a:schemeClr val="tx1"/>
                </a:solidFill>
                <a:hlinkClick r:id="rId5"/>
              </a:rPr>
              <a:t>http://www.vdh.virginia.gov/child-and-adult-care-food-program</a:t>
            </a:r>
            <a:endParaRPr lang="en-US" sz="1600" dirty="0" smtClean="0">
              <a:solidFill>
                <a:schemeClr val="tx1"/>
              </a:solidFill>
            </a:endParaRPr>
          </a:p>
          <a:p>
            <a:pPr marL="0" indent="0">
              <a:buFont typeface="Chivo Light"/>
              <a:buNone/>
            </a:pPr>
            <a:r>
              <a:rPr lang="en-US" sz="1600" dirty="0" smtClean="0">
                <a:solidFill>
                  <a:schemeClr val="tx1"/>
                </a:solidFill>
              </a:rPr>
              <a:t>Help Desk: 877.618.7282</a:t>
            </a:r>
            <a:endParaRPr lang="en-US" sz="1600" dirty="0">
              <a:solidFill>
                <a:schemeClr val="tx1"/>
              </a:solidFill>
            </a:endParaRPr>
          </a:p>
        </p:txBody>
      </p:sp>
      <p:sp>
        <p:nvSpPr>
          <p:cNvPr id="4" name="Rectangle 3"/>
          <p:cNvSpPr/>
          <p:nvPr/>
        </p:nvSpPr>
        <p:spPr>
          <a:xfrm>
            <a:off x="2106267" y="4186955"/>
            <a:ext cx="4325639" cy="261610"/>
          </a:xfrm>
          <a:prstGeom prst="rect">
            <a:avLst/>
          </a:prstGeom>
        </p:spPr>
        <p:txBody>
          <a:bodyPr wrap="square">
            <a:spAutoFit/>
          </a:bodyPr>
          <a:lstStyle/>
          <a:p>
            <a:pPr lvl="0" algn="ctr">
              <a:spcBef>
                <a:spcPts val="600"/>
              </a:spcBef>
              <a:buClr>
                <a:srgbClr val="FFA105"/>
              </a:buClr>
              <a:buSzPts val="2600"/>
            </a:pPr>
            <a:r>
              <a:rPr lang="en-US" sz="1100" dirty="0" smtClean="0">
                <a:solidFill>
                  <a:srgbClr val="65677F"/>
                </a:solidFill>
                <a:latin typeface="Chivo Light"/>
                <a:sym typeface="Chivo Light"/>
              </a:rPr>
              <a:t>This </a:t>
            </a:r>
            <a:r>
              <a:rPr lang="en-US" sz="1100" dirty="0">
                <a:solidFill>
                  <a:srgbClr val="65677F"/>
                </a:solidFill>
                <a:latin typeface="Chivo Light"/>
                <a:sym typeface="Chivo Light"/>
              </a:rPr>
              <a:t>institution is an equal opportunity </a:t>
            </a:r>
            <a:r>
              <a:rPr lang="en-US" sz="1100" dirty="0" smtClean="0">
                <a:solidFill>
                  <a:srgbClr val="65677F"/>
                </a:solidFill>
                <a:latin typeface="Chivo Light"/>
                <a:sym typeface="Chivo Light"/>
              </a:rPr>
              <a:t>provider. </a:t>
            </a:r>
            <a:endParaRPr lang="en-US" sz="1100" dirty="0">
              <a:solidFill>
                <a:srgbClr val="65677F"/>
              </a:solidFill>
              <a:latin typeface="Chivo Light"/>
              <a:sym typeface="Chivo Light"/>
            </a:endParaRPr>
          </a:p>
        </p:txBody>
      </p:sp>
    </p:spTree>
    <p:extLst>
      <p:ext uri="{BB962C8B-B14F-4D97-AF65-F5344CB8AC3E}">
        <p14:creationId xmlns:p14="http://schemas.microsoft.com/office/powerpoint/2010/main" val="1510987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6879" y="779218"/>
            <a:ext cx="4497493" cy="2318700"/>
          </a:xfrm>
        </p:spPr>
        <p:txBody>
          <a:bodyPr/>
          <a:lstStyle/>
          <a:p>
            <a:r>
              <a:rPr lang="en-US" sz="6000" b="1" dirty="0" smtClean="0"/>
              <a:t>Thank You!</a:t>
            </a:r>
            <a:endParaRPr lang="en-US" sz="6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404" y="2837709"/>
            <a:ext cx="1862791" cy="520418"/>
          </a:xfrm>
          <a:prstGeom prst="rect">
            <a:avLst/>
          </a:prstGeom>
        </p:spPr>
      </p:pic>
    </p:spTree>
    <p:extLst>
      <p:ext uri="{BB962C8B-B14F-4D97-AF65-F5344CB8AC3E}">
        <p14:creationId xmlns:p14="http://schemas.microsoft.com/office/powerpoint/2010/main" val="3498064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0"/>
          <p:cNvSpPr txBox="1">
            <a:spLocks noGrp="1"/>
          </p:cNvSpPr>
          <p:nvPr>
            <p:ph type="title"/>
          </p:nvPr>
        </p:nvSpPr>
        <p:spPr>
          <a:xfrm>
            <a:off x="84318" y="767057"/>
            <a:ext cx="3550854" cy="1317457"/>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b="1" dirty="0" smtClean="0">
                <a:solidFill>
                  <a:schemeClr val="accent1"/>
                </a:solidFill>
              </a:rPr>
              <a:t>Discrimination:    “The 4 D’s“</a:t>
            </a:r>
            <a:r>
              <a:rPr lang="en" dirty="0" smtClean="0">
                <a:solidFill>
                  <a:schemeClr val="tx1"/>
                </a:solidFill>
              </a:rPr>
              <a:t/>
            </a:r>
            <a:br>
              <a:rPr lang="en" dirty="0" smtClean="0">
                <a:solidFill>
                  <a:schemeClr val="tx1"/>
                </a:solidFill>
              </a:rPr>
            </a:br>
            <a:r>
              <a:rPr lang="en" sz="2000" dirty="0" smtClean="0">
                <a:solidFill>
                  <a:schemeClr val="tx1"/>
                </a:solidFill>
                <a:latin typeface="Chivo Light" panose="020B0604020202020204" charset="0"/>
              </a:rPr>
              <a:t>Discrimination occurs when an individual or group of individuals are: </a:t>
            </a:r>
            <a:endParaRPr dirty="0">
              <a:solidFill>
                <a:schemeClr val="tx1"/>
              </a:solidFill>
            </a:endParaRPr>
          </a:p>
        </p:txBody>
      </p:sp>
      <p:sp>
        <p:nvSpPr>
          <p:cNvPr id="479" name="Google Shape;479;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dirty="0"/>
          </a:p>
        </p:txBody>
      </p:sp>
      <p:grpSp>
        <p:nvGrpSpPr>
          <p:cNvPr id="480" name="Google Shape;480;p30"/>
          <p:cNvGrpSpPr/>
          <p:nvPr/>
        </p:nvGrpSpPr>
        <p:grpSpPr>
          <a:xfrm>
            <a:off x="223228" y="2054463"/>
            <a:ext cx="5287195" cy="2979373"/>
            <a:chOff x="1038535" y="2109252"/>
            <a:chExt cx="3195911" cy="1470241"/>
          </a:xfrm>
        </p:grpSpPr>
        <p:sp>
          <p:nvSpPr>
            <p:cNvPr id="481" name="Google Shape;481;p30"/>
            <p:cNvSpPr/>
            <p:nvPr/>
          </p:nvSpPr>
          <p:spPr>
            <a:xfrm rot="2700000">
              <a:off x="2335505" y="892798"/>
              <a:ext cx="601971" cy="3195911"/>
            </a:xfrm>
            <a:prstGeom prst="roundRect">
              <a:avLst>
                <a:gd name="adj" fmla="val 50000"/>
              </a:avLst>
            </a:prstGeom>
            <a:solidFill>
              <a:srgbClr val="FFC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82" name="Google Shape;482;p30"/>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tx1"/>
                  </a:solidFill>
                  <a:latin typeface="Chivo Light"/>
                  <a:ea typeface="Chivo Light"/>
                  <a:cs typeface="Chivo Light"/>
                  <a:sym typeface="Chivo Light"/>
                </a:rPr>
                <a:t>D</a:t>
              </a:r>
              <a:endParaRPr sz="1200" b="1" dirty="0">
                <a:solidFill>
                  <a:schemeClr val="tx1"/>
                </a:solidFill>
                <a:latin typeface="Chivo Light"/>
                <a:ea typeface="Chivo Light"/>
                <a:cs typeface="Chivo Light"/>
                <a:sym typeface="Chivo Light"/>
              </a:endParaRPr>
            </a:p>
          </p:txBody>
        </p:sp>
        <p:sp>
          <p:nvSpPr>
            <p:cNvPr id="483" name="Google Shape;483;p30"/>
            <p:cNvSpPr txBox="1"/>
            <p:nvPr/>
          </p:nvSpPr>
          <p:spPr>
            <a:xfrm rot="18900000">
              <a:off x="1482449" y="2109252"/>
              <a:ext cx="2570126" cy="591446"/>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u="sng" dirty="0" smtClean="0">
                  <a:solidFill>
                    <a:schemeClr val="tx1"/>
                  </a:solidFill>
                  <a:latin typeface="Chivo Light"/>
                  <a:ea typeface="Chivo Light"/>
                  <a:cs typeface="Chivo Light"/>
                  <a:sym typeface="Chivo Light"/>
                </a:rPr>
                <a:t>D</a:t>
              </a:r>
              <a:r>
                <a:rPr lang="en" sz="1800" dirty="0" smtClean="0">
                  <a:solidFill>
                    <a:schemeClr val="tx1"/>
                  </a:solidFill>
                  <a:latin typeface="Chivo Light"/>
                  <a:ea typeface="Chivo Light"/>
                  <a:cs typeface="Chivo Light"/>
                  <a:sym typeface="Chivo Light"/>
                </a:rPr>
                <a:t>elayed in receving benefits or services that others received</a:t>
              </a:r>
              <a:endParaRPr sz="1800" dirty="0">
                <a:solidFill>
                  <a:schemeClr val="tx1"/>
                </a:solidFill>
                <a:latin typeface="Chivo Light"/>
                <a:ea typeface="Chivo Light"/>
                <a:cs typeface="Chivo Light"/>
                <a:sym typeface="Chivo Light"/>
              </a:endParaRPr>
            </a:p>
          </p:txBody>
        </p:sp>
      </p:grpSp>
      <p:grpSp>
        <p:nvGrpSpPr>
          <p:cNvPr id="485" name="Google Shape;485;p30"/>
          <p:cNvGrpSpPr/>
          <p:nvPr/>
        </p:nvGrpSpPr>
        <p:grpSpPr>
          <a:xfrm>
            <a:off x="1591339" y="2321247"/>
            <a:ext cx="5029718" cy="2712589"/>
            <a:chOff x="2978929" y="2240903"/>
            <a:chExt cx="3040276" cy="1338590"/>
          </a:xfrm>
        </p:grpSpPr>
        <p:sp>
          <p:nvSpPr>
            <p:cNvPr id="486" name="Google Shape;486;p30"/>
            <p:cNvSpPr/>
            <p:nvPr/>
          </p:nvSpPr>
          <p:spPr>
            <a:xfrm rot="2700000">
              <a:off x="4187644" y="1033021"/>
              <a:ext cx="622845" cy="3040276"/>
            </a:xfrm>
            <a:prstGeom prst="roundRect">
              <a:avLst>
                <a:gd name="adj" fmla="val 50000"/>
              </a:avLst>
            </a:prstGeom>
            <a:solidFill>
              <a:srgbClr val="C2ED2D">
                <a:alpha val="7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87" name="Google Shape;487;p30"/>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dirty="0" smtClean="0">
                  <a:solidFill>
                    <a:schemeClr val="tx1"/>
                  </a:solidFill>
                  <a:latin typeface="Chivo Light"/>
                  <a:ea typeface="Chivo Light"/>
                  <a:cs typeface="Chivo Light"/>
                  <a:sym typeface="Chivo Light"/>
                </a:rPr>
                <a:t>D</a:t>
              </a:r>
              <a:endParaRPr sz="1200" b="1" dirty="0">
                <a:solidFill>
                  <a:schemeClr val="tx1"/>
                </a:solidFill>
                <a:latin typeface="Chivo Light"/>
                <a:ea typeface="Chivo Light"/>
                <a:cs typeface="Chivo Light"/>
                <a:sym typeface="Chivo Light"/>
              </a:endParaRPr>
            </a:p>
          </p:txBody>
        </p:sp>
        <p:sp>
          <p:nvSpPr>
            <p:cNvPr id="488" name="Google Shape;488;p30"/>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u="sng" dirty="0" smtClean="0">
                  <a:solidFill>
                    <a:schemeClr val="tx1"/>
                  </a:solidFill>
                  <a:latin typeface="Chivo Light"/>
                  <a:ea typeface="Chivo Light"/>
                  <a:cs typeface="Chivo Light"/>
                  <a:sym typeface="Chivo Light"/>
                </a:rPr>
                <a:t>D</a:t>
              </a:r>
              <a:r>
                <a:rPr lang="en" sz="1800" dirty="0" smtClean="0">
                  <a:solidFill>
                    <a:schemeClr val="tx1"/>
                  </a:solidFill>
                  <a:latin typeface="Chivo Light"/>
                  <a:ea typeface="Chivo Light"/>
                  <a:cs typeface="Chivo Light"/>
                  <a:sym typeface="Chivo Light"/>
                </a:rPr>
                <a:t>enies benefits or services t</a:t>
              </a:r>
              <a:r>
                <a:rPr lang="en-US" sz="1800" dirty="0" smtClean="0">
                  <a:solidFill>
                    <a:schemeClr val="tx1"/>
                  </a:solidFill>
                  <a:latin typeface="Chivo Light"/>
                  <a:ea typeface="Chivo Light"/>
                  <a:cs typeface="Chivo Light"/>
                  <a:sym typeface="Chivo Light"/>
                </a:rPr>
                <a:t>ha</a:t>
              </a:r>
              <a:r>
                <a:rPr lang="en" sz="1800" dirty="0" smtClean="0">
                  <a:solidFill>
                    <a:schemeClr val="tx1"/>
                  </a:solidFill>
                  <a:latin typeface="Chivo Light"/>
                  <a:ea typeface="Chivo Light"/>
                  <a:cs typeface="Chivo Light"/>
                  <a:sym typeface="Chivo Light"/>
                </a:rPr>
                <a:t>t others received</a:t>
              </a:r>
              <a:endParaRPr sz="1800" dirty="0">
                <a:solidFill>
                  <a:schemeClr val="tx1"/>
                </a:solidFill>
                <a:latin typeface="Chivo Light"/>
                <a:ea typeface="Chivo Light"/>
                <a:cs typeface="Chivo Light"/>
                <a:sym typeface="Chivo Light"/>
              </a:endParaRPr>
            </a:p>
          </p:txBody>
        </p:sp>
      </p:grpSp>
      <p:grpSp>
        <p:nvGrpSpPr>
          <p:cNvPr id="490" name="Google Shape;490;p30"/>
          <p:cNvGrpSpPr/>
          <p:nvPr/>
        </p:nvGrpSpPr>
        <p:grpSpPr>
          <a:xfrm>
            <a:off x="2911544" y="2353332"/>
            <a:ext cx="5029718" cy="2718060"/>
            <a:chOff x="4903586" y="2238203"/>
            <a:chExt cx="3040276" cy="1341290"/>
          </a:xfrm>
        </p:grpSpPr>
        <p:sp>
          <p:nvSpPr>
            <p:cNvPr id="491" name="Google Shape;491;p30"/>
            <p:cNvSpPr/>
            <p:nvPr/>
          </p:nvSpPr>
          <p:spPr>
            <a:xfrm rot="2700000">
              <a:off x="6105742" y="1037659"/>
              <a:ext cx="635964" cy="3040276"/>
            </a:xfrm>
            <a:prstGeom prst="roundRect">
              <a:avLst>
                <a:gd name="adj" fmla="val 50000"/>
              </a:avLst>
            </a:prstGeom>
            <a:solidFill>
              <a:srgbClr val="AAED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492" name="Google Shape;492;p30"/>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tx1"/>
                  </a:solidFill>
                  <a:latin typeface="Chivo Light"/>
                  <a:ea typeface="Chivo Light"/>
                  <a:cs typeface="Chivo Light"/>
                  <a:sym typeface="Chivo Light"/>
                </a:rPr>
                <a:t>D</a:t>
              </a:r>
              <a:endParaRPr sz="1200" b="1" dirty="0">
                <a:solidFill>
                  <a:schemeClr val="tx1"/>
                </a:solidFill>
                <a:latin typeface="Chivo Light"/>
                <a:ea typeface="Chivo Light"/>
                <a:cs typeface="Chivo Light"/>
                <a:sym typeface="Chivo Light"/>
              </a:endParaRPr>
            </a:p>
          </p:txBody>
        </p:sp>
        <p:sp>
          <p:nvSpPr>
            <p:cNvPr id="493" name="Google Shape;493;p30"/>
            <p:cNvSpPr txBox="1"/>
            <p:nvPr/>
          </p:nvSpPr>
          <p:spPr>
            <a:xfrm rot="18900000">
              <a:off x="532396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tx1"/>
                  </a:solidFill>
                  <a:latin typeface="Chivo Light"/>
                  <a:ea typeface="Chivo Light"/>
                  <a:cs typeface="Chivo Light"/>
                  <a:sym typeface="Chivo Light"/>
                </a:rPr>
                <a:t>Treated </a:t>
              </a:r>
              <a:r>
                <a:rPr lang="en" sz="1800" b="1" u="sng" dirty="0" smtClean="0">
                  <a:solidFill>
                    <a:schemeClr val="tx1"/>
                  </a:solidFill>
                  <a:latin typeface="Chivo Light"/>
                  <a:ea typeface="Chivo Light"/>
                  <a:cs typeface="Chivo Light"/>
                  <a:sym typeface="Chivo Light"/>
                </a:rPr>
                <a:t>D</a:t>
              </a:r>
              <a:r>
                <a:rPr lang="en" sz="1800" dirty="0" smtClean="0">
                  <a:solidFill>
                    <a:schemeClr val="tx1"/>
                  </a:solidFill>
                  <a:latin typeface="Chivo Light"/>
                  <a:ea typeface="Chivo Light"/>
                  <a:cs typeface="Chivo Light"/>
                  <a:sym typeface="Chivo Light"/>
                </a:rPr>
                <a:t>ifferently than others to their disadvantage</a:t>
              </a:r>
              <a:endParaRPr sz="1800" dirty="0">
                <a:solidFill>
                  <a:schemeClr val="tx1"/>
                </a:solidFill>
                <a:latin typeface="Chivo Light"/>
                <a:ea typeface="Chivo Light"/>
                <a:cs typeface="Chivo Light"/>
                <a:sym typeface="Chivo Light"/>
              </a:endParaRPr>
            </a:p>
          </p:txBody>
        </p:sp>
      </p:grpSp>
      <p:grpSp>
        <p:nvGrpSpPr>
          <p:cNvPr id="19" name="Google Shape;485;p30"/>
          <p:cNvGrpSpPr/>
          <p:nvPr/>
        </p:nvGrpSpPr>
        <p:grpSpPr>
          <a:xfrm>
            <a:off x="4114282" y="2412002"/>
            <a:ext cx="5029718" cy="2731449"/>
            <a:chOff x="2978990" y="2240903"/>
            <a:chExt cx="3040276" cy="1347897"/>
          </a:xfrm>
        </p:grpSpPr>
        <p:sp>
          <p:nvSpPr>
            <p:cNvPr id="20" name="Google Shape;486;p30"/>
            <p:cNvSpPr/>
            <p:nvPr/>
          </p:nvSpPr>
          <p:spPr>
            <a:xfrm rot="2700000">
              <a:off x="4187618" y="1033083"/>
              <a:ext cx="623019" cy="3040276"/>
            </a:xfrm>
            <a:prstGeom prst="roundRect">
              <a:avLst>
                <a:gd name="adj" fmla="val 50000"/>
              </a:avLst>
            </a:prstGeom>
            <a:solidFill>
              <a:srgbClr val="57C3BE">
                <a:alpha val="73725"/>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hivo Light"/>
                <a:ea typeface="Chivo Light"/>
                <a:cs typeface="Chivo Light"/>
                <a:sym typeface="Chivo Light"/>
              </a:endParaRPr>
            </a:p>
          </p:txBody>
        </p:sp>
        <p:sp>
          <p:nvSpPr>
            <p:cNvPr id="21" name="Google Shape;487;p30"/>
            <p:cNvSpPr/>
            <p:nvPr/>
          </p:nvSpPr>
          <p:spPr>
            <a:xfrm>
              <a:off x="3456307" y="3214700"/>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dirty="0" smtClean="0">
                  <a:solidFill>
                    <a:schemeClr val="tx1"/>
                  </a:solidFill>
                  <a:latin typeface="Chivo Light"/>
                  <a:ea typeface="Chivo Light"/>
                  <a:cs typeface="Chivo Light"/>
                  <a:sym typeface="Chivo Light"/>
                </a:rPr>
                <a:t>D</a:t>
              </a:r>
              <a:endParaRPr sz="1200" b="1" dirty="0">
                <a:solidFill>
                  <a:schemeClr val="tx1"/>
                </a:solidFill>
                <a:latin typeface="Chivo Light"/>
                <a:ea typeface="Chivo Light"/>
                <a:cs typeface="Chivo Light"/>
                <a:sym typeface="Chivo Light"/>
              </a:endParaRPr>
            </a:p>
          </p:txBody>
        </p:sp>
        <p:sp>
          <p:nvSpPr>
            <p:cNvPr id="22" name="Google Shape;488;p30"/>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dirty="0" smtClean="0">
                  <a:solidFill>
                    <a:schemeClr val="tx1"/>
                  </a:solidFill>
                  <a:latin typeface="Chivo Light"/>
                  <a:ea typeface="Chivo Light"/>
                  <a:cs typeface="Chivo Light"/>
                  <a:sym typeface="Chivo Light"/>
                </a:rPr>
                <a:t>Given </a:t>
              </a:r>
              <a:r>
                <a:rPr lang="en" sz="1800" b="1" u="sng" dirty="0" smtClean="0">
                  <a:solidFill>
                    <a:schemeClr val="tx1"/>
                  </a:solidFill>
                  <a:latin typeface="Chivo Light"/>
                  <a:ea typeface="Chivo Light"/>
                  <a:cs typeface="Chivo Light"/>
                  <a:sym typeface="Chivo Light"/>
                </a:rPr>
                <a:t>D</a:t>
              </a:r>
              <a:r>
                <a:rPr lang="en" sz="1800" dirty="0" smtClean="0">
                  <a:solidFill>
                    <a:schemeClr val="tx1"/>
                  </a:solidFill>
                  <a:latin typeface="Chivo Light"/>
                  <a:ea typeface="Chivo Light"/>
                  <a:cs typeface="Chivo Light"/>
                  <a:sym typeface="Chivo Light"/>
                </a:rPr>
                <a:t>isparate treatment</a:t>
              </a:r>
              <a:endParaRPr sz="1800" dirty="0">
                <a:solidFill>
                  <a:schemeClr val="tx1"/>
                </a:solidFill>
                <a:latin typeface="Chivo Light"/>
                <a:ea typeface="Chivo Light"/>
                <a:cs typeface="Chivo Light"/>
                <a:sym typeface="Chivo Light"/>
              </a:endParaRPr>
            </a:p>
          </p:txBody>
        </p:sp>
      </p:grpSp>
    </p:spTree>
    <p:extLst>
      <p:ext uri="{BB962C8B-B14F-4D97-AF65-F5344CB8AC3E}">
        <p14:creationId xmlns:p14="http://schemas.microsoft.com/office/powerpoint/2010/main" val="694147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0"/>
          <p:cNvSpPr txBox="1">
            <a:spLocks noGrp="1"/>
          </p:cNvSpPr>
          <p:nvPr>
            <p:ph type="title"/>
          </p:nvPr>
        </p:nvSpPr>
        <p:spPr>
          <a:xfrm>
            <a:off x="394418" y="373118"/>
            <a:ext cx="3478644" cy="73572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smtClean="0">
                <a:solidFill>
                  <a:schemeClr val="accent1"/>
                </a:solidFill>
              </a:rPr>
              <a:t>Protected Classes</a:t>
            </a:r>
            <a:endParaRPr dirty="0">
              <a:solidFill>
                <a:schemeClr val="accent1"/>
              </a:solidFill>
            </a:endParaRPr>
          </a:p>
        </p:txBody>
      </p:sp>
      <p:sp>
        <p:nvSpPr>
          <p:cNvPr id="479" name="Google Shape;479;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dirty="0"/>
          </a:p>
        </p:txBody>
      </p:sp>
      <p:graphicFrame>
        <p:nvGraphicFramePr>
          <p:cNvPr id="26" name="Content Placeholder 3"/>
          <p:cNvGraphicFramePr>
            <a:graphicFrameLocks/>
          </p:cNvGraphicFramePr>
          <p:nvPr>
            <p:extLst>
              <p:ext uri="{D42A27DB-BD31-4B8C-83A1-F6EECF244321}">
                <p14:modId xmlns:p14="http://schemas.microsoft.com/office/powerpoint/2010/main" val="2998357553"/>
              </p:ext>
            </p:extLst>
          </p:nvPr>
        </p:nvGraphicFramePr>
        <p:xfrm>
          <a:off x="97536" y="1849522"/>
          <a:ext cx="8459248" cy="2378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16531" y="1167911"/>
            <a:ext cx="4421257" cy="1363221"/>
          </a:xfrm>
          <a:prstGeom prst="rect">
            <a:avLst/>
          </a:prstGeom>
        </p:spPr>
      </p:pic>
    </p:spTree>
    <p:extLst>
      <p:ext uri="{BB962C8B-B14F-4D97-AF65-F5344CB8AC3E}">
        <p14:creationId xmlns:p14="http://schemas.microsoft.com/office/powerpoint/2010/main" val="1789218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6B5F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Title 2"/>
          <p:cNvSpPr>
            <a:spLocks noGrp="1"/>
          </p:cNvSpPr>
          <p:nvPr>
            <p:ph type="title"/>
          </p:nvPr>
        </p:nvSpPr>
        <p:spPr>
          <a:xfrm>
            <a:off x="222067" y="479495"/>
            <a:ext cx="4715691" cy="857400"/>
          </a:xfrm>
        </p:spPr>
        <p:txBody>
          <a:bodyPr/>
          <a:lstStyle/>
          <a:p>
            <a:r>
              <a:rPr lang="en-US" sz="3200" b="1" dirty="0" smtClean="0">
                <a:solidFill>
                  <a:schemeClr val="accent1"/>
                </a:solidFill>
              </a:rPr>
              <a:t>Examples of Discrimination: </a:t>
            </a:r>
            <a:br>
              <a:rPr lang="en-US" sz="3200" b="1" dirty="0" smtClean="0">
                <a:solidFill>
                  <a:schemeClr val="accent1"/>
                </a:solidFill>
              </a:rPr>
            </a:br>
            <a:r>
              <a:rPr lang="en-US" sz="3200" b="1" dirty="0" smtClean="0">
                <a:solidFill>
                  <a:schemeClr val="accent1"/>
                </a:solidFill>
              </a:rPr>
              <a:t>Scenario 1</a:t>
            </a:r>
            <a:endParaRPr lang="en-US" sz="3200" b="1" dirty="0">
              <a:solidFill>
                <a:schemeClr val="accent1"/>
              </a:solidFill>
            </a:endParaRPr>
          </a:p>
        </p:txBody>
      </p:sp>
      <p:sp>
        <p:nvSpPr>
          <p:cNvPr id="4" name="Text Placeholder 3"/>
          <p:cNvSpPr>
            <a:spLocks noGrp="1"/>
          </p:cNvSpPr>
          <p:nvPr>
            <p:ph type="body" idx="1"/>
          </p:nvPr>
        </p:nvSpPr>
        <p:spPr>
          <a:xfrm>
            <a:off x="222067" y="1417703"/>
            <a:ext cx="4167051" cy="2737916"/>
          </a:xfrm>
        </p:spPr>
        <p:txBody>
          <a:bodyPr/>
          <a:lstStyle/>
          <a:p>
            <a:pPr marL="76200" indent="0">
              <a:buNone/>
            </a:pPr>
            <a:r>
              <a:rPr lang="en-US" dirty="0" smtClean="0">
                <a:solidFill>
                  <a:schemeClr val="tx1"/>
                </a:solidFill>
              </a:rPr>
              <a:t>A child care center does not provide infant foods and/or formula to infants in their care.  Instead, they require parents to supply these items.</a:t>
            </a:r>
          </a:p>
          <a:p>
            <a:pPr marL="533400" lvl="1" indent="0">
              <a:buNone/>
            </a:pPr>
            <a:endParaRPr lang="en-US" dirty="0">
              <a:solidFill>
                <a:schemeClr val="tx1"/>
              </a:solidFill>
            </a:endParaRPr>
          </a:p>
          <a:p>
            <a:pPr marL="533400" lvl="1" indent="0">
              <a:buNone/>
            </a:pPr>
            <a:endParaRPr lang="en-US" dirty="0">
              <a:solidFill>
                <a:schemeClr val="tx1"/>
              </a:solidFill>
            </a:endParaRPr>
          </a:p>
        </p:txBody>
      </p:sp>
      <p:grpSp>
        <p:nvGrpSpPr>
          <p:cNvPr id="5" name="Google Shape;521;p33"/>
          <p:cNvGrpSpPr/>
          <p:nvPr/>
        </p:nvGrpSpPr>
        <p:grpSpPr>
          <a:xfrm>
            <a:off x="4885505" y="377845"/>
            <a:ext cx="2119546" cy="4396359"/>
            <a:chOff x="2547150" y="238125"/>
            <a:chExt cx="2525675" cy="5238750"/>
          </a:xfrm>
        </p:grpSpPr>
        <p:sp>
          <p:nvSpPr>
            <p:cNvPr id="6" name="Google Shape;522;p33"/>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3;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4;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5;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Title 2"/>
          <p:cNvSpPr txBox="1">
            <a:spLocks/>
          </p:cNvSpPr>
          <p:nvPr/>
        </p:nvSpPr>
        <p:spPr>
          <a:xfrm>
            <a:off x="168241" y="3791029"/>
            <a:ext cx="4220877"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2800" b="1" dirty="0" smtClean="0">
                <a:solidFill>
                  <a:schemeClr val="accent2">
                    <a:lumMod val="75000"/>
                  </a:schemeClr>
                </a:solidFill>
              </a:rPr>
              <a:t>Is this a Civil right issue?</a:t>
            </a:r>
            <a:endParaRPr lang="en-US" sz="2800" b="1" dirty="0">
              <a:solidFill>
                <a:schemeClr val="accent2">
                  <a:lumMod val="75000"/>
                </a:schemeClr>
              </a:solidFill>
            </a:endParaRPr>
          </a:p>
        </p:txBody>
      </p:sp>
      <p:sp>
        <p:nvSpPr>
          <p:cNvPr id="11" name="TextBox 10"/>
          <p:cNvSpPr txBox="1"/>
          <p:nvPr/>
        </p:nvSpPr>
        <p:spPr>
          <a:xfrm rot="1563773">
            <a:off x="4977801" y="1854836"/>
            <a:ext cx="2172809" cy="1200329"/>
          </a:xfrm>
          <a:prstGeom prst="rect">
            <a:avLst/>
          </a:prstGeom>
          <a:noFill/>
        </p:spPr>
        <p:txBody>
          <a:bodyPr wrap="square" rtlCol="0">
            <a:spAutoFit/>
          </a:bodyPr>
          <a:lstStyle/>
          <a:p>
            <a:r>
              <a:rPr lang="en-US" sz="7200" dirty="0" smtClean="0">
                <a:solidFill>
                  <a:schemeClr val="accent2">
                    <a:lumMod val="75000"/>
                  </a:schemeClr>
                </a:solidFill>
                <a:latin typeface="Segoe Script" panose="030B0504020000000003" pitchFamily="66" charset="0"/>
              </a:rPr>
              <a:t>yes</a:t>
            </a:r>
            <a:endParaRPr lang="en-US" sz="7200" dirty="0">
              <a:solidFill>
                <a:schemeClr val="accent2">
                  <a:lumMod val="75000"/>
                </a:schemeClr>
              </a:solidFill>
              <a:latin typeface="Segoe Script" panose="030B0504020000000003" pitchFamily="66" charset="0"/>
            </a:endParaRPr>
          </a:p>
        </p:txBody>
      </p:sp>
    </p:spTree>
    <p:extLst>
      <p:ext uri="{BB962C8B-B14F-4D97-AF65-F5344CB8AC3E}">
        <p14:creationId xmlns:p14="http://schemas.microsoft.com/office/powerpoint/2010/main" val="65690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C963"/>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Title 2"/>
          <p:cNvSpPr>
            <a:spLocks noGrp="1"/>
          </p:cNvSpPr>
          <p:nvPr>
            <p:ph type="title"/>
          </p:nvPr>
        </p:nvSpPr>
        <p:spPr>
          <a:xfrm>
            <a:off x="222067" y="405666"/>
            <a:ext cx="4715691" cy="857400"/>
          </a:xfrm>
        </p:spPr>
        <p:txBody>
          <a:bodyPr/>
          <a:lstStyle/>
          <a:p>
            <a:r>
              <a:rPr lang="en-US" sz="3200" b="1" dirty="0" smtClean="0">
                <a:solidFill>
                  <a:schemeClr val="accent1"/>
                </a:solidFill>
              </a:rPr>
              <a:t>Examples of Discrimination: </a:t>
            </a:r>
            <a:br>
              <a:rPr lang="en-US" sz="3200" b="1" dirty="0" smtClean="0">
                <a:solidFill>
                  <a:schemeClr val="accent1"/>
                </a:solidFill>
              </a:rPr>
            </a:br>
            <a:r>
              <a:rPr lang="en-US" sz="3200" b="1" dirty="0" smtClean="0">
                <a:solidFill>
                  <a:schemeClr val="accent1"/>
                </a:solidFill>
              </a:rPr>
              <a:t>Scenario 2</a:t>
            </a:r>
            <a:endParaRPr lang="en-US" sz="3200" b="1" dirty="0">
              <a:solidFill>
                <a:schemeClr val="accent1"/>
              </a:solidFill>
            </a:endParaRPr>
          </a:p>
        </p:txBody>
      </p:sp>
      <p:sp>
        <p:nvSpPr>
          <p:cNvPr id="4" name="Text Placeholder 3"/>
          <p:cNvSpPr>
            <a:spLocks noGrp="1"/>
          </p:cNvSpPr>
          <p:nvPr>
            <p:ph type="body" idx="1"/>
          </p:nvPr>
        </p:nvSpPr>
        <p:spPr>
          <a:xfrm>
            <a:off x="222067" y="1207067"/>
            <a:ext cx="4167051" cy="3103676"/>
          </a:xfrm>
        </p:spPr>
        <p:txBody>
          <a:bodyPr/>
          <a:lstStyle/>
          <a:p>
            <a:pPr marL="76200" indent="0">
              <a:buNone/>
            </a:pPr>
            <a:r>
              <a:rPr lang="en-US" dirty="0" smtClean="0">
                <a:solidFill>
                  <a:schemeClr val="tx1"/>
                </a:solidFill>
              </a:rPr>
              <a:t>An adult day care facility has a large Asian population, which requests more culturally appropriate meals. The adult day care facility denies the request.</a:t>
            </a:r>
          </a:p>
          <a:p>
            <a:pPr marL="533400" lvl="1" indent="0">
              <a:buNone/>
            </a:pPr>
            <a:endParaRPr lang="en-US" dirty="0">
              <a:solidFill>
                <a:schemeClr val="tx1"/>
              </a:solidFill>
            </a:endParaRPr>
          </a:p>
          <a:p>
            <a:pPr marL="533400" lvl="1" indent="0">
              <a:buNone/>
            </a:pPr>
            <a:endParaRPr lang="en-US" dirty="0">
              <a:solidFill>
                <a:schemeClr val="tx1"/>
              </a:solidFill>
            </a:endParaRPr>
          </a:p>
        </p:txBody>
      </p:sp>
      <p:grpSp>
        <p:nvGrpSpPr>
          <p:cNvPr id="5" name="Google Shape;521;p33"/>
          <p:cNvGrpSpPr/>
          <p:nvPr/>
        </p:nvGrpSpPr>
        <p:grpSpPr>
          <a:xfrm>
            <a:off x="4885505" y="377845"/>
            <a:ext cx="2119546" cy="4396359"/>
            <a:chOff x="2547150" y="238125"/>
            <a:chExt cx="2525675" cy="5238750"/>
          </a:xfrm>
        </p:grpSpPr>
        <p:sp>
          <p:nvSpPr>
            <p:cNvPr id="6" name="Google Shape;522;p33"/>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3;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4;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5;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Title 2"/>
          <p:cNvSpPr txBox="1">
            <a:spLocks/>
          </p:cNvSpPr>
          <p:nvPr/>
        </p:nvSpPr>
        <p:spPr>
          <a:xfrm>
            <a:off x="168241" y="3999914"/>
            <a:ext cx="4177787"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2800" b="1" dirty="0" smtClean="0">
                <a:solidFill>
                  <a:schemeClr val="accent2">
                    <a:lumMod val="75000"/>
                  </a:schemeClr>
                </a:solidFill>
              </a:rPr>
              <a:t>Is this a Civil right issue?</a:t>
            </a:r>
            <a:endParaRPr lang="en-US" sz="2800" b="1" dirty="0">
              <a:solidFill>
                <a:schemeClr val="accent2">
                  <a:lumMod val="75000"/>
                </a:schemeClr>
              </a:solidFill>
            </a:endParaRPr>
          </a:p>
        </p:txBody>
      </p:sp>
      <p:sp>
        <p:nvSpPr>
          <p:cNvPr id="11" name="TextBox 10"/>
          <p:cNvSpPr txBox="1"/>
          <p:nvPr/>
        </p:nvSpPr>
        <p:spPr>
          <a:xfrm rot="1563773">
            <a:off x="4977801" y="1854836"/>
            <a:ext cx="2172809" cy="1200329"/>
          </a:xfrm>
          <a:prstGeom prst="rect">
            <a:avLst/>
          </a:prstGeom>
          <a:noFill/>
        </p:spPr>
        <p:txBody>
          <a:bodyPr wrap="square" rtlCol="0">
            <a:spAutoFit/>
          </a:bodyPr>
          <a:lstStyle/>
          <a:p>
            <a:r>
              <a:rPr lang="en-US" sz="7200" dirty="0" smtClean="0">
                <a:solidFill>
                  <a:schemeClr val="accent2">
                    <a:lumMod val="75000"/>
                  </a:schemeClr>
                </a:solidFill>
                <a:latin typeface="Segoe Script" panose="030B0504020000000003" pitchFamily="66" charset="0"/>
              </a:rPr>
              <a:t>No</a:t>
            </a:r>
            <a:endParaRPr lang="en-US" sz="7200" dirty="0">
              <a:solidFill>
                <a:schemeClr val="accent2">
                  <a:lumMod val="75000"/>
                </a:schemeClr>
              </a:solidFill>
              <a:latin typeface="Segoe Script" panose="030B0504020000000003" pitchFamily="66" charset="0"/>
            </a:endParaRPr>
          </a:p>
        </p:txBody>
      </p:sp>
    </p:spTree>
    <p:extLst>
      <p:ext uri="{BB962C8B-B14F-4D97-AF65-F5344CB8AC3E}">
        <p14:creationId xmlns:p14="http://schemas.microsoft.com/office/powerpoint/2010/main" val="108248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03B"/>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Title 2"/>
          <p:cNvSpPr>
            <a:spLocks noGrp="1"/>
          </p:cNvSpPr>
          <p:nvPr>
            <p:ph type="title"/>
          </p:nvPr>
        </p:nvSpPr>
        <p:spPr>
          <a:xfrm>
            <a:off x="222067" y="464550"/>
            <a:ext cx="4715691" cy="857400"/>
          </a:xfrm>
        </p:spPr>
        <p:txBody>
          <a:bodyPr/>
          <a:lstStyle/>
          <a:p>
            <a:r>
              <a:rPr lang="en-US" sz="3200" b="1" dirty="0" smtClean="0">
                <a:solidFill>
                  <a:schemeClr val="accent1"/>
                </a:solidFill>
              </a:rPr>
              <a:t>Examples of Discrimination: </a:t>
            </a:r>
            <a:r>
              <a:rPr lang="en-US" sz="3200" dirty="0" smtClean="0">
                <a:solidFill>
                  <a:schemeClr val="accent1"/>
                </a:solidFill>
              </a:rPr>
              <a:t/>
            </a:r>
            <a:br>
              <a:rPr lang="en-US" sz="3200" dirty="0" smtClean="0">
                <a:solidFill>
                  <a:schemeClr val="accent1"/>
                </a:solidFill>
              </a:rPr>
            </a:br>
            <a:r>
              <a:rPr lang="en-US" sz="3200" b="1" dirty="0" smtClean="0">
                <a:solidFill>
                  <a:schemeClr val="accent1"/>
                </a:solidFill>
              </a:rPr>
              <a:t>Scenario 3</a:t>
            </a:r>
            <a:endParaRPr lang="en-US" sz="3200" b="1" dirty="0">
              <a:solidFill>
                <a:schemeClr val="accent1"/>
              </a:solidFill>
            </a:endParaRPr>
          </a:p>
        </p:txBody>
      </p:sp>
      <p:sp>
        <p:nvSpPr>
          <p:cNvPr id="4" name="Text Placeholder 3"/>
          <p:cNvSpPr>
            <a:spLocks noGrp="1"/>
          </p:cNvSpPr>
          <p:nvPr>
            <p:ph type="body" idx="1"/>
          </p:nvPr>
        </p:nvSpPr>
        <p:spPr>
          <a:xfrm>
            <a:off x="222067" y="1207067"/>
            <a:ext cx="4167051" cy="2737916"/>
          </a:xfrm>
        </p:spPr>
        <p:txBody>
          <a:bodyPr/>
          <a:lstStyle/>
          <a:p>
            <a:pPr marL="76200" indent="0">
              <a:buNone/>
            </a:pPr>
            <a:r>
              <a:rPr lang="en-US" dirty="0" smtClean="0">
                <a:solidFill>
                  <a:schemeClr val="tx1"/>
                </a:solidFill>
              </a:rPr>
              <a:t>A child care center asks their Spanish speaking participants to sit together at a Spanish-speaking table.</a:t>
            </a:r>
          </a:p>
          <a:p>
            <a:pPr marL="533400" lvl="1" indent="0">
              <a:buNone/>
            </a:pPr>
            <a:endParaRPr lang="en-US" dirty="0">
              <a:solidFill>
                <a:schemeClr val="tx1"/>
              </a:solidFill>
            </a:endParaRPr>
          </a:p>
          <a:p>
            <a:pPr marL="533400" lvl="1" indent="0">
              <a:buNone/>
            </a:pPr>
            <a:endParaRPr lang="en-US" dirty="0">
              <a:solidFill>
                <a:schemeClr val="tx1"/>
              </a:solidFill>
            </a:endParaRPr>
          </a:p>
        </p:txBody>
      </p:sp>
      <p:grpSp>
        <p:nvGrpSpPr>
          <p:cNvPr id="5" name="Google Shape;521;p33"/>
          <p:cNvGrpSpPr/>
          <p:nvPr/>
        </p:nvGrpSpPr>
        <p:grpSpPr>
          <a:xfrm>
            <a:off x="4885505" y="377845"/>
            <a:ext cx="2119546" cy="4396359"/>
            <a:chOff x="2547150" y="238125"/>
            <a:chExt cx="2525675" cy="5238750"/>
          </a:xfrm>
        </p:grpSpPr>
        <p:sp>
          <p:nvSpPr>
            <p:cNvPr id="6" name="Google Shape;522;p33"/>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3;p33"/>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24;p33"/>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25;p33"/>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rgbClr val="EDE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Title 2"/>
          <p:cNvSpPr txBox="1">
            <a:spLocks/>
          </p:cNvSpPr>
          <p:nvPr/>
        </p:nvSpPr>
        <p:spPr>
          <a:xfrm>
            <a:off x="-52254" y="3640057"/>
            <a:ext cx="4715691" cy="8574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rgbClr val="65677F"/>
              </a:buClr>
              <a:buSzPts val="3000"/>
              <a:buFont typeface="Shadows Into Light Two"/>
              <a:buNone/>
              <a:defRPr sz="3000" b="0" i="0" u="none" strike="noStrike" cap="none">
                <a:solidFill>
                  <a:srgbClr val="65677F"/>
                </a:solidFill>
                <a:latin typeface="Shadows Into Light Two"/>
                <a:ea typeface="Shadows Into Light Two"/>
                <a:cs typeface="Shadows Into Light Two"/>
                <a:sym typeface="Shadows Into Light Two"/>
              </a:defRPr>
            </a:lvl9pPr>
          </a:lstStyle>
          <a:p>
            <a:pPr algn="ctr"/>
            <a:r>
              <a:rPr lang="en-US" sz="2800" b="1" dirty="0" smtClean="0">
                <a:solidFill>
                  <a:schemeClr val="accent2">
                    <a:lumMod val="75000"/>
                  </a:schemeClr>
                </a:solidFill>
              </a:rPr>
              <a:t>Is this a Civil right issue?</a:t>
            </a:r>
            <a:endParaRPr lang="en-US" sz="2800" b="1" dirty="0">
              <a:solidFill>
                <a:schemeClr val="accent2">
                  <a:lumMod val="75000"/>
                </a:schemeClr>
              </a:solidFill>
            </a:endParaRPr>
          </a:p>
        </p:txBody>
      </p:sp>
      <p:sp>
        <p:nvSpPr>
          <p:cNvPr id="11" name="TextBox 10"/>
          <p:cNvSpPr txBox="1"/>
          <p:nvPr/>
        </p:nvSpPr>
        <p:spPr>
          <a:xfrm rot="1563773">
            <a:off x="4977801" y="1854836"/>
            <a:ext cx="2172809" cy="1200329"/>
          </a:xfrm>
          <a:prstGeom prst="rect">
            <a:avLst/>
          </a:prstGeom>
          <a:noFill/>
        </p:spPr>
        <p:txBody>
          <a:bodyPr wrap="square" rtlCol="0">
            <a:spAutoFit/>
          </a:bodyPr>
          <a:lstStyle/>
          <a:p>
            <a:r>
              <a:rPr lang="en-US" sz="7200" dirty="0" smtClean="0">
                <a:solidFill>
                  <a:schemeClr val="tx1">
                    <a:lumMod val="50000"/>
                    <a:lumOff val="50000"/>
                  </a:schemeClr>
                </a:solidFill>
                <a:latin typeface="Segoe Script" panose="030B0504020000000003" pitchFamily="66" charset="0"/>
              </a:rPr>
              <a:t>yes</a:t>
            </a:r>
            <a:endParaRPr lang="en-US" sz="7200" dirty="0">
              <a:solidFill>
                <a:schemeClr val="tx1">
                  <a:lumMod val="50000"/>
                  <a:lumOff val="50000"/>
                </a:schemeClr>
              </a:solidFill>
              <a:latin typeface="Segoe Script" panose="030B0504020000000003" pitchFamily="66" charset="0"/>
            </a:endParaRPr>
          </a:p>
        </p:txBody>
      </p:sp>
    </p:spTree>
    <p:extLst>
      <p:ext uri="{BB962C8B-B14F-4D97-AF65-F5344CB8AC3E}">
        <p14:creationId xmlns:p14="http://schemas.microsoft.com/office/powerpoint/2010/main" val="23220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Aumer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16950</TotalTime>
  <Words>5290</Words>
  <Application>Microsoft Office PowerPoint</Application>
  <PresentationFormat>On-screen Show (16:9)</PresentationFormat>
  <Paragraphs>492</Paragraphs>
  <Slides>45</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Segoe Script</vt:lpstr>
      <vt:lpstr>Arial</vt:lpstr>
      <vt:lpstr>Shadows Into Light Two</vt:lpstr>
      <vt:lpstr>Chivo Light</vt:lpstr>
      <vt:lpstr>Calibri</vt:lpstr>
      <vt:lpstr>Wingdings</vt:lpstr>
      <vt:lpstr>Aumerle template</vt:lpstr>
      <vt:lpstr> Civil Rights Requirements</vt:lpstr>
      <vt:lpstr>Training Topics</vt:lpstr>
      <vt:lpstr> What are Civil Rights?</vt:lpstr>
      <vt:lpstr>What is Discrimination?</vt:lpstr>
      <vt:lpstr>Discrimination:    “The 4 D’s“ Discrimination occurs when an individual or group of individuals are: </vt:lpstr>
      <vt:lpstr>Protected Classes</vt:lpstr>
      <vt:lpstr>Examples of Discrimination:  Scenario 1</vt:lpstr>
      <vt:lpstr>Examples of Discrimination:  Scenario 2</vt:lpstr>
      <vt:lpstr>Examples of Discrimination:  Scenario 3</vt:lpstr>
      <vt:lpstr>Examples of Discrimination</vt:lpstr>
      <vt:lpstr>Components of Civil Rights Compliance</vt:lpstr>
      <vt:lpstr>Components of Civil Rights Compliance: Public Notification</vt:lpstr>
      <vt:lpstr>Public Notification Components</vt:lpstr>
      <vt:lpstr>Public Notification Methods</vt:lpstr>
      <vt:lpstr>Non-Discrimination Statement</vt:lpstr>
      <vt:lpstr>Non-Discrimination Statement (Spanish)</vt:lpstr>
      <vt:lpstr>PowerPoint Presentation</vt:lpstr>
      <vt:lpstr>“And Justice for All” Poster</vt:lpstr>
      <vt:lpstr>Components of Civil Rights Compliance: Outreach and Education</vt:lpstr>
      <vt:lpstr>Outreach and Education</vt:lpstr>
      <vt:lpstr>Components of Civil Rights Compliance: Reasonable   Accomodations</vt:lpstr>
      <vt:lpstr>Reasonable Accommodations: Disability</vt:lpstr>
      <vt:lpstr>Reasonable Accommodations: Disability </vt:lpstr>
      <vt:lpstr>“Building for the Future” Flyer and Poster</vt:lpstr>
      <vt:lpstr>Reasonable Accommodations:  Limited English Proficiency (LEP)</vt:lpstr>
      <vt:lpstr>Components of Civil Rights Compliance: Customer Service</vt:lpstr>
      <vt:lpstr>Customer Service</vt:lpstr>
      <vt:lpstr>Components of Civil Rights Compliance: Conflict Resolution</vt:lpstr>
      <vt:lpstr>Conflict Resolution</vt:lpstr>
      <vt:lpstr>Components of Civil Rights Compliance: Complaint Procedure</vt:lpstr>
      <vt:lpstr>Complaint Procedure</vt:lpstr>
      <vt:lpstr>Complaint Procedure</vt:lpstr>
      <vt:lpstr>Complaint Procedure: Process</vt:lpstr>
      <vt:lpstr>Complaint Procedure: Record Retention</vt:lpstr>
      <vt:lpstr>Components of Civil Rights Compliance: Racial and Ethnic Data Collection</vt:lpstr>
      <vt:lpstr>Racial and Ethnic Data Collection</vt:lpstr>
      <vt:lpstr>Racial and Ethnic Data Collection</vt:lpstr>
      <vt:lpstr>Racial and Ethnic Data Collection</vt:lpstr>
      <vt:lpstr>Racial and Ethnic Data Collection</vt:lpstr>
      <vt:lpstr>Racial and Ethnic Data Collection: Scenario</vt:lpstr>
      <vt:lpstr>Components of Civil Rights Compliance: Technical Assistance and Training</vt:lpstr>
      <vt:lpstr>Technical Assistance and Training </vt:lpstr>
      <vt:lpstr>Training Documentation </vt:lpstr>
      <vt:lpstr>Any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Yonaitis, Conchetta (VDH)</dc:creator>
  <cp:lastModifiedBy>Thorp, Brittany (VDH)</cp:lastModifiedBy>
  <cp:revision>219</cp:revision>
  <dcterms:modified xsi:type="dcterms:W3CDTF">2019-09-12T10:58:56Z</dcterms:modified>
</cp:coreProperties>
</file>