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2" r:id="rId2"/>
  </p:sldMasterIdLst>
  <p:notesMasterIdLst>
    <p:notesMasterId r:id="rId37"/>
  </p:notesMasterIdLst>
  <p:sldIdLst>
    <p:sldId id="260" r:id="rId3"/>
    <p:sldId id="310" r:id="rId4"/>
    <p:sldId id="284" r:id="rId5"/>
    <p:sldId id="285" r:id="rId6"/>
    <p:sldId id="286" r:id="rId7"/>
    <p:sldId id="287" r:id="rId8"/>
    <p:sldId id="288" r:id="rId9"/>
    <p:sldId id="292" r:id="rId10"/>
    <p:sldId id="291" r:id="rId11"/>
    <p:sldId id="290" r:id="rId12"/>
    <p:sldId id="289" r:id="rId13"/>
    <p:sldId id="317" r:id="rId14"/>
    <p:sldId id="313" r:id="rId15"/>
    <p:sldId id="298" r:id="rId16"/>
    <p:sldId id="299" r:id="rId17"/>
    <p:sldId id="297" r:id="rId18"/>
    <p:sldId id="296" r:id="rId19"/>
    <p:sldId id="295" r:id="rId20"/>
    <p:sldId id="294" r:id="rId21"/>
    <p:sldId id="293" r:id="rId22"/>
    <p:sldId id="300" r:id="rId23"/>
    <p:sldId id="301" r:id="rId24"/>
    <p:sldId id="302" r:id="rId25"/>
    <p:sldId id="303" r:id="rId26"/>
    <p:sldId id="304" r:id="rId27"/>
    <p:sldId id="312" r:id="rId28"/>
    <p:sldId id="306" r:id="rId29"/>
    <p:sldId id="307" r:id="rId30"/>
    <p:sldId id="308" r:id="rId31"/>
    <p:sldId id="309" r:id="rId32"/>
    <p:sldId id="316" r:id="rId33"/>
    <p:sldId id="314" r:id="rId34"/>
    <p:sldId id="315" r:id="rId35"/>
    <p:sldId id="311" r:id="rId36"/>
  </p:sldIdLst>
  <p:sldSz cx="9144000" cy="5143500" type="screen16x9"/>
  <p:notesSz cx="6858000" cy="9144000"/>
  <p:embeddedFontLst>
    <p:embeddedFont>
      <p:font typeface="Chivo Light" panose="020B0604020202020204" charset="0"/>
      <p:regular r:id="rId38"/>
      <p:bold r:id="rId39"/>
      <p:italic r:id="rId40"/>
      <p:boldItalic r:id="rId41"/>
    </p:embeddedFont>
    <p:embeddedFont>
      <p:font typeface="Shadows Into Light Two" panose="020B0604020202020204" charset="0"/>
      <p:regular r:id="rId42"/>
    </p:embeddedFont>
    <p:embeddedFont>
      <p:font typeface="Trebuchet MS" panose="020B0603020202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7F5"/>
    <a:srgbClr val="CBC7EB"/>
    <a:srgbClr val="EBE9F7"/>
    <a:srgbClr val="EFF4E4"/>
    <a:srgbClr val="DF4025"/>
    <a:srgbClr val="D6B1F1"/>
    <a:srgbClr val="49E9E9"/>
    <a:srgbClr val="99F1E2"/>
    <a:srgbClr val="8FDE7C"/>
    <a:srgbClr val="B6B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802EA-EEBB-4A5F-8F3F-9894A2CEF0FA}">
  <a:tblStyle styleId="{E78802EA-EEBB-4A5F-8F3F-9894A2CEF0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47" autoAdjust="0"/>
  </p:normalViewPr>
  <p:slideViewPr>
    <p:cSldViewPr snapToGrid="0">
      <p:cViewPr varScale="1">
        <p:scale>
          <a:sx n="84" d="100"/>
          <a:sy n="84" d="100"/>
        </p:scale>
        <p:origin x="10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3490F-556D-4893-AA9D-784DC6F3F994}"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US"/>
        </a:p>
      </dgm:t>
    </dgm:pt>
    <dgm:pt modelId="{B6833404-592B-43A6-B284-B455EBDBFC94}">
      <dgm:prSet phldrT="[Text]" custT="1"/>
      <dgm:spPr>
        <a:solidFill>
          <a:srgbClr val="EBE9F7"/>
        </a:solidFill>
        <a:ln>
          <a:solidFill>
            <a:srgbClr val="9999FF"/>
          </a:solidFill>
        </a:ln>
      </dgm:spPr>
      <dgm:t>
        <a:bodyPr/>
        <a:lstStyle/>
        <a:p>
          <a:r>
            <a:rPr lang="en-US" sz="1800" b="1" dirty="0" smtClean="0">
              <a:solidFill>
                <a:schemeClr val="accent1">
                  <a:lumMod val="50000"/>
                </a:schemeClr>
              </a:solidFill>
              <a:latin typeface="Chivo Light" panose="020B0604020202020204" charset="0"/>
            </a:rPr>
            <a:t>Complete annually</a:t>
          </a:r>
          <a:endParaRPr lang="en-US" sz="1800" b="1" dirty="0">
            <a:solidFill>
              <a:schemeClr val="accent1">
                <a:lumMod val="50000"/>
              </a:schemeClr>
            </a:solidFill>
          </a:endParaRPr>
        </a:p>
      </dgm:t>
    </dgm:pt>
    <dgm:pt modelId="{7B13936C-04CD-493D-9A03-E7486C0B1FCE}" type="parTrans" cxnId="{A31D1C1B-8B61-428E-86E1-30D6F9A4C08A}">
      <dgm:prSet/>
      <dgm:spPr/>
      <dgm:t>
        <a:bodyPr/>
        <a:lstStyle/>
        <a:p>
          <a:endParaRPr lang="en-US"/>
        </a:p>
      </dgm:t>
    </dgm:pt>
    <dgm:pt modelId="{4AA8547B-D39C-4F7E-9DFB-76E315A7D061}" type="sibTrans" cxnId="{A31D1C1B-8B61-428E-86E1-30D6F9A4C08A}">
      <dgm:prSet/>
      <dgm:spPr/>
      <dgm:t>
        <a:bodyPr/>
        <a:lstStyle/>
        <a:p>
          <a:endParaRPr lang="en-US"/>
        </a:p>
      </dgm:t>
    </dgm:pt>
    <dgm:pt modelId="{A52BC136-058B-4A66-A0D0-A6D06EBE5FE1}">
      <dgm:prSet custT="1"/>
      <dgm:spPr>
        <a:solidFill>
          <a:schemeClr val="accent5">
            <a:lumMod val="40000"/>
            <a:lumOff val="60000"/>
          </a:schemeClr>
        </a:solidFill>
        <a:ln>
          <a:solidFill>
            <a:srgbClr val="7030A0"/>
          </a:solidFill>
        </a:ln>
      </dgm:spPr>
      <dgm:t>
        <a:bodyPr/>
        <a:lstStyle/>
        <a:p>
          <a:r>
            <a:rPr lang="en-US" sz="1800" b="1" dirty="0" smtClean="0">
              <a:solidFill>
                <a:schemeClr val="accent1">
                  <a:lumMod val="50000"/>
                </a:schemeClr>
              </a:solidFill>
              <a:effectLst/>
              <a:latin typeface="Chivo Light" panose="020B0604020202020204" charset="0"/>
            </a:rPr>
            <a:t>Separate forms for each child enrolled</a:t>
          </a:r>
        </a:p>
      </dgm:t>
    </dgm:pt>
    <dgm:pt modelId="{53AD0B00-A9C0-496A-8C82-EA9D8699E674}" type="parTrans" cxnId="{DD929EF1-A4FE-4BBC-BB7D-84C467F3C515}">
      <dgm:prSet/>
      <dgm:spPr/>
      <dgm:t>
        <a:bodyPr/>
        <a:lstStyle/>
        <a:p>
          <a:endParaRPr lang="en-US"/>
        </a:p>
      </dgm:t>
    </dgm:pt>
    <dgm:pt modelId="{4F247981-F8E6-4329-9D5A-43DDBB1C52E2}" type="sibTrans" cxnId="{DD929EF1-A4FE-4BBC-BB7D-84C467F3C515}">
      <dgm:prSet/>
      <dgm:spPr/>
      <dgm:t>
        <a:bodyPr/>
        <a:lstStyle/>
        <a:p>
          <a:endParaRPr lang="en-US"/>
        </a:p>
      </dgm:t>
    </dgm:pt>
    <dgm:pt modelId="{1D2F8EED-B8C2-4B36-8AE4-2F90DA9F222A}">
      <dgm:prSet custT="1"/>
      <dgm:spPr>
        <a:solidFill>
          <a:srgbClr val="FDE3FC"/>
        </a:solidFill>
        <a:ln>
          <a:solidFill>
            <a:srgbClr val="CC0066"/>
          </a:solidFill>
        </a:ln>
      </dgm:spPr>
      <dgm:t>
        <a:bodyPr/>
        <a:lstStyle/>
        <a:p>
          <a:r>
            <a:rPr lang="en-US" sz="1800" b="1" dirty="0" smtClean="0">
              <a:solidFill>
                <a:schemeClr val="accent1">
                  <a:lumMod val="50000"/>
                </a:schemeClr>
              </a:solidFill>
              <a:latin typeface="Chivo Light" panose="020B0604020202020204" charset="0"/>
            </a:rPr>
            <a:t>All sections must be completed</a:t>
          </a:r>
        </a:p>
      </dgm:t>
    </dgm:pt>
    <dgm:pt modelId="{BB0EEFF9-C7E4-4F45-9709-F407F63D9628}" type="parTrans" cxnId="{5FE0B4DE-F97A-4FA0-9A59-D0684BDBFC35}">
      <dgm:prSet/>
      <dgm:spPr/>
      <dgm:t>
        <a:bodyPr/>
        <a:lstStyle/>
        <a:p>
          <a:endParaRPr lang="en-US"/>
        </a:p>
      </dgm:t>
    </dgm:pt>
    <dgm:pt modelId="{0844E677-0008-4B68-887C-4AE8318E9EEA}" type="sibTrans" cxnId="{5FE0B4DE-F97A-4FA0-9A59-D0684BDBFC35}">
      <dgm:prSet/>
      <dgm:spPr/>
      <dgm:t>
        <a:bodyPr/>
        <a:lstStyle/>
        <a:p>
          <a:endParaRPr lang="en-US"/>
        </a:p>
      </dgm:t>
    </dgm:pt>
    <dgm:pt modelId="{9BF41F14-04E5-453B-88DB-EA8B7F66D80C}">
      <dgm:prSet custT="1"/>
      <dgm:spPr>
        <a:solidFill>
          <a:schemeClr val="accent6">
            <a:lumMod val="20000"/>
            <a:lumOff val="80000"/>
          </a:schemeClr>
        </a:solidFill>
        <a:ln>
          <a:solidFill>
            <a:schemeClr val="accent6"/>
          </a:solidFill>
        </a:ln>
      </dgm:spPr>
      <dgm:t>
        <a:bodyPr/>
        <a:lstStyle/>
        <a:p>
          <a:r>
            <a:rPr lang="en-US" sz="1800" b="1" i="0" dirty="0" smtClean="0">
              <a:solidFill>
                <a:schemeClr val="accent1">
                  <a:lumMod val="50000"/>
                </a:schemeClr>
              </a:solidFill>
              <a:latin typeface="Chivo Light" panose="020B0604020202020204" charset="0"/>
            </a:rPr>
            <a:t>If mistakes are made, a new form must be completed</a:t>
          </a:r>
        </a:p>
      </dgm:t>
    </dgm:pt>
    <dgm:pt modelId="{9195ADCD-D4E7-4B7F-831E-6A5EF1046E48}" type="parTrans" cxnId="{38F2FA51-E395-44A2-B1F6-D3656621E3A1}">
      <dgm:prSet/>
      <dgm:spPr/>
      <dgm:t>
        <a:bodyPr/>
        <a:lstStyle/>
        <a:p>
          <a:endParaRPr lang="en-US"/>
        </a:p>
      </dgm:t>
    </dgm:pt>
    <dgm:pt modelId="{EE229658-0D14-4A6A-A89D-B3CE087022F3}" type="sibTrans" cxnId="{38F2FA51-E395-44A2-B1F6-D3656621E3A1}">
      <dgm:prSet/>
      <dgm:spPr/>
      <dgm:t>
        <a:bodyPr/>
        <a:lstStyle/>
        <a:p>
          <a:endParaRPr lang="en-US"/>
        </a:p>
      </dgm:t>
    </dgm:pt>
    <dgm:pt modelId="{0BC9A17D-9C03-4AFF-924A-EDE4F690A978}" type="pres">
      <dgm:prSet presAssocID="{4CA3490F-556D-4893-AA9D-784DC6F3F994}" presName="Name0" presStyleCnt="0">
        <dgm:presLayoutVars>
          <dgm:chMax val="7"/>
          <dgm:chPref val="7"/>
          <dgm:dir/>
        </dgm:presLayoutVars>
      </dgm:prSet>
      <dgm:spPr/>
      <dgm:t>
        <a:bodyPr/>
        <a:lstStyle/>
        <a:p>
          <a:endParaRPr lang="en-US"/>
        </a:p>
      </dgm:t>
    </dgm:pt>
    <dgm:pt modelId="{02892F85-B566-4409-9319-DDC5525AC0C9}" type="pres">
      <dgm:prSet presAssocID="{4CA3490F-556D-4893-AA9D-784DC6F3F994}" presName="Name1" presStyleCnt="0"/>
      <dgm:spPr/>
    </dgm:pt>
    <dgm:pt modelId="{5037F160-D786-4F1D-BEDC-22D110E1E44E}" type="pres">
      <dgm:prSet presAssocID="{4CA3490F-556D-4893-AA9D-784DC6F3F994}" presName="cycle" presStyleCnt="0"/>
      <dgm:spPr/>
    </dgm:pt>
    <dgm:pt modelId="{6F415B1F-DFBD-4E66-BCA0-EA19C35C7856}" type="pres">
      <dgm:prSet presAssocID="{4CA3490F-556D-4893-AA9D-784DC6F3F994}" presName="srcNode" presStyleLbl="node1" presStyleIdx="0" presStyleCnt="4"/>
      <dgm:spPr/>
    </dgm:pt>
    <dgm:pt modelId="{8551CFFB-B6D3-4295-BEDF-47ABB88FB7F7}" type="pres">
      <dgm:prSet presAssocID="{4CA3490F-556D-4893-AA9D-784DC6F3F994}" presName="conn" presStyleLbl="parChTrans1D2" presStyleIdx="0" presStyleCnt="1"/>
      <dgm:spPr/>
      <dgm:t>
        <a:bodyPr/>
        <a:lstStyle/>
        <a:p>
          <a:endParaRPr lang="en-US"/>
        </a:p>
      </dgm:t>
    </dgm:pt>
    <dgm:pt modelId="{F917DB18-227F-4BD6-8CEF-8BCF76257F8E}" type="pres">
      <dgm:prSet presAssocID="{4CA3490F-556D-4893-AA9D-784DC6F3F994}" presName="extraNode" presStyleLbl="node1" presStyleIdx="0" presStyleCnt="4"/>
      <dgm:spPr/>
    </dgm:pt>
    <dgm:pt modelId="{98D8516D-A390-42C5-BA7A-32304E77DFCC}" type="pres">
      <dgm:prSet presAssocID="{4CA3490F-556D-4893-AA9D-784DC6F3F994}" presName="dstNode" presStyleLbl="node1" presStyleIdx="0" presStyleCnt="4"/>
      <dgm:spPr/>
    </dgm:pt>
    <dgm:pt modelId="{E59CE4AD-B8B0-4083-AFF8-F64ABC4EAA16}" type="pres">
      <dgm:prSet presAssocID="{B6833404-592B-43A6-B284-B455EBDBFC94}" presName="text_1" presStyleLbl="node1" presStyleIdx="0" presStyleCnt="4">
        <dgm:presLayoutVars>
          <dgm:bulletEnabled val="1"/>
        </dgm:presLayoutVars>
      </dgm:prSet>
      <dgm:spPr/>
      <dgm:t>
        <a:bodyPr/>
        <a:lstStyle/>
        <a:p>
          <a:endParaRPr lang="en-US"/>
        </a:p>
      </dgm:t>
    </dgm:pt>
    <dgm:pt modelId="{5AEA455D-BB06-46CE-99DB-74560A7B1642}" type="pres">
      <dgm:prSet presAssocID="{B6833404-592B-43A6-B284-B455EBDBFC94}" presName="accent_1" presStyleCnt="0"/>
      <dgm:spPr/>
    </dgm:pt>
    <dgm:pt modelId="{5A964861-50AE-43E9-8205-BB062AB9CE3F}" type="pres">
      <dgm:prSet presAssocID="{B6833404-592B-43A6-B284-B455EBDBFC94}" presName="accentRepeatNode" presStyleLbl="solidFgAcc1" presStyleIdx="0" presStyleCnt="4"/>
      <dgm:spPr/>
    </dgm:pt>
    <dgm:pt modelId="{237CCFD4-500D-4A2B-83AF-2B6CCD688A97}" type="pres">
      <dgm:prSet presAssocID="{A52BC136-058B-4A66-A0D0-A6D06EBE5FE1}" presName="text_2" presStyleLbl="node1" presStyleIdx="1" presStyleCnt="4" custLinFactNeighborX="419">
        <dgm:presLayoutVars>
          <dgm:bulletEnabled val="1"/>
        </dgm:presLayoutVars>
      </dgm:prSet>
      <dgm:spPr/>
      <dgm:t>
        <a:bodyPr/>
        <a:lstStyle/>
        <a:p>
          <a:endParaRPr lang="en-US"/>
        </a:p>
      </dgm:t>
    </dgm:pt>
    <dgm:pt modelId="{3F3E02A9-2A7B-494B-A28A-2C3F1760A1C3}" type="pres">
      <dgm:prSet presAssocID="{A52BC136-058B-4A66-A0D0-A6D06EBE5FE1}" presName="accent_2" presStyleCnt="0"/>
      <dgm:spPr/>
    </dgm:pt>
    <dgm:pt modelId="{B67A14B7-5666-4DBA-AF39-5286FC6A43D6}" type="pres">
      <dgm:prSet presAssocID="{A52BC136-058B-4A66-A0D0-A6D06EBE5FE1}" presName="accentRepeatNode" presStyleLbl="solidFgAcc1" presStyleIdx="1" presStyleCnt="4"/>
      <dgm:spPr>
        <a:ln>
          <a:solidFill>
            <a:srgbClr val="7030A0"/>
          </a:solidFill>
        </a:ln>
      </dgm:spPr>
      <dgm:t>
        <a:bodyPr/>
        <a:lstStyle/>
        <a:p>
          <a:endParaRPr lang="en-US"/>
        </a:p>
      </dgm:t>
    </dgm:pt>
    <dgm:pt modelId="{98E6BDAF-E65A-4D31-B785-9DB27DC8346B}" type="pres">
      <dgm:prSet presAssocID="{1D2F8EED-B8C2-4B36-8AE4-2F90DA9F222A}" presName="text_3" presStyleLbl="node1" presStyleIdx="2" presStyleCnt="4">
        <dgm:presLayoutVars>
          <dgm:bulletEnabled val="1"/>
        </dgm:presLayoutVars>
      </dgm:prSet>
      <dgm:spPr/>
      <dgm:t>
        <a:bodyPr/>
        <a:lstStyle/>
        <a:p>
          <a:endParaRPr lang="en-US"/>
        </a:p>
      </dgm:t>
    </dgm:pt>
    <dgm:pt modelId="{6D45EE9F-1553-43AD-909D-9D528B7F5B5A}" type="pres">
      <dgm:prSet presAssocID="{1D2F8EED-B8C2-4B36-8AE4-2F90DA9F222A}" presName="accent_3" presStyleCnt="0"/>
      <dgm:spPr/>
    </dgm:pt>
    <dgm:pt modelId="{B13B8CD8-60B6-430A-BB45-E0E426A33E55}" type="pres">
      <dgm:prSet presAssocID="{1D2F8EED-B8C2-4B36-8AE4-2F90DA9F222A}" presName="accentRepeatNode" presStyleLbl="solidFgAcc1" presStyleIdx="2" presStyleCnt="4"/>
      <dgm:spPr>
        <a:ln>
          <a:solidFill>
            <a:srgbClr val="CC0066"/>
          </a:solidFill>
        </a:ln>
      </dgm:spPr>
      <dgm:t>
        <a:bodyPr/>
        <a:lstStyle/>
        <a:p>
          <a:endParaRPr lang="en-US"/>
        </a:p>
      </dgm:t>
    </dgm:pt>
    <dgm:pt modelId="{54A62790-0F69-4893-88BC-3ECDE41D3F93}" type="pres">
      <dgm:prSet presAssocID="{9BF41F14-04E5-453B-88DB-EA8B7F66D80C}" presName="text_4" presStyleLbl="node1" presStyleIdx="3" presStyleCnt="4">
        <dgm:presLayoutVars>
          <dgm:bulletEnabled val="1"/>
        </dgm:presLayoutVars>
      </dgm:prSet>
      <dgm:spPr/>
      <dgm:t>
        <a:bodyPr/>
        <a:lstStyle/>
        <a:p>
          <a:endParaRPr lang="en-US"/>
        </a:p>
      </dgm:t>
    </dgm:pt>
    <dgm:pt modelId="{86C45C0E-6597-4E2F-BF61-FE3E621E8886}" type="pres">
      <dgm:prSet presAssocID="{9BF41F14-04E5-453B-88DB-EA8B7F66D80C}" presName="accent_4" presStyleCnt="0"/>
      <dgm:spPr/>
    </dgm:pt>
    <dgm:pt modelId="{2B166C75-6259-45A6-B846-22139010EF08}" type="pres">
      <dgm:prSet presAssocID="{9BF41F14-04E5-453B-88DB-EA8B7F66D80C}" presName="accentRepeatNode" presStyleLbl="solidFgAcc1" presStyleIdx="3" presStyleCnt="4"/>
      <dgm:spPr/>
    </dgm:pt>
  </dgm:ptLst>
  <dgm:cxnLst>
    <dgm:cxn modelId="{BC5EF9FB-93F4-42B5-B7E0-6112CC79BA6D}" type="presOf" srcId="{A52BC136-058B-4A66-A0D0-A6D06EBE5FE1}" destId="{237CCFD4-500D-4A2B-83AF-2B6CCD688A97}" srcOrd="0" destOrd="0" presId="urn:microsoft.com/office/officeart/2008/layout/VerticalCurvedList"/>
    <dgm:cxn modelId="{9DE0ABEA-80AA-42A7-AA73-3DE146BC52AE}" type="presOf" srcId="{4AA8547B-D39C-4F7E-9DFB-76E315A7D061}" destId="{8551CFFB-B6D3-4295-BEDF-47ABB88FB7F7}" srcOrd="0" destOrd="0" presId="urn:microsoft.com/office/officeart/2008/layout/VerticalCurvedList"/>
    <dgm:cxn modelId="{38F2FA51-E395-44A2-B1F6-D3656621E3A1}" srcId="{4CA3490F-556D-4893-AA9D-784DC6F3F994}" destId="{9BF41F14-04E5-453B-88DB-EA8B7F66D80C}" srcOrd="3" destOrd="0" parTransId="{9195ADCD-D4E7-4B7F-831E-6A5EF1046E48}" sibTransId="{EE229658-0D14-4A6A-A89D-B3CE087022F3}"/>
    <dgm:cxn modelId="{2192947D-C600-4CFE-874F-EA42B7E0EFF6}" type="presOf" srcId="{1D2F8EED-B8C2-4B36-8AE4-2F90DA9F222A}" destId="{98E6BDAF-E65A-4D31-B785-9DB27DC8346B}" srcOrd="0" destOrd="0" presId="urn:microsoft.com/office/officeart/2008/layout/VerticalCurvedList"/>
    <dgm:cxn modelId="{63CDDD34-9704-4C74-8D20-D905E29ADDCB}" type="presOf" srcId="{4CA3490F-556D-4893-AA9D-784DC6F3F994}" destId="{0BC9A17D-9C03-4AFF-924A-EDE4F690A978}" srcOrd="0" destOrd="0" presId="urn:microsoft.com/office/officeart/2008/layout/VerticalCurvedList"/>
    <dgm:cxn modelId="{A31D1C1B-8B61-428E-86E1-30D6F9A4C08A}" srcId="{4CA3490F-556D-4893-AA9D-784DC6F3F994}" destId="{B6833404-592B-43A6-B284-B455EBDBFC94}" srcOrd="0" destOrd="0" parTransId="{7B13936C-04CD-493D-9A03-E7486C0B1FCE}" sibTransId="{4AA8547B-D39C-4F7E-9DFB-76E315A7D061}"/>
    <dgm:cxn modelId="{DD929EF1-A4FE-4BBC-BB7D-84C467F3C515}" srcId="{4CA3490F-556D-4893-AA9D-784DC6F3F994}" destId="{A52BC136-058B-4A66-A0D0-A6D06EBE5FE1}" srcOrd="1" destOrd="0" parTransId="{53AD0B00-A9C0-496A-8C82-EA9D8699E674}" sibTransId="{4F247981-F8E6-4329-9D5A-43DDBB1C52E2}"/>
    <dgm:cxn modelId="{A1787F6F-FBEF-4DE9-A622-C7CFB1987F51}" type="presOf" srcId="{B6833404-592B-43A6-B284-B455EBDBFC94}" destId="{E59CE4AD-B8B0-4083-AFF8-F64ABC4EAA16}" srcOrd="0" destOrd="0" presId="urn:microsoft.com/office/officeart/2008/layout/VerticalCurvedList"/>
    <dgm:cxn modelId="{3F22B3A2-4676-4210-A708-7A5930E1347D}" type="presOf" srcId="{9BF41F14-04E5-453B-88DB-EA8B7F66D80C}" destId="{54A62790-0F69-4893-88BC-3ECDE41D3F93}" srcOrd="0" destOrd="0" presId="urn:microsoft.com/office/officeart/2008/layout/VerticalCurvedList"/>
    <dgm:cxn modelId="{5FE0B4DE-F97A-4FA0-9A59-D0684BDBFC35}" srcId="{4CA3490F-556D-4893-AA9D-784DC6F3F994}" destId="{1D2F8EED-B8C2-4B36-8AE4-2F90DA9F222A}" srcOrd="2" destOrd="0" parTransId="{BB0EEFF9-C7E4-4F45-9709-F407F63D9628}" sibTransId="{0844E677-0008-4B68-887C-4AE8318E9EEA}"/>
    <dgm:cxn modelId="{F496A8DE-966C-4E5D-81C5-730ACC00B2FC}" type="presParOf" srcId="{0BC9A17D-9C03-4AFF-924A-EDE4F690A978}" destId="{02892F85-B566-4409-9319-DDC5525AC0C9}" srcOrd="0" destOrd="0" presId="urn:microsoft.com/office/officeart/2008/layout/VerticalCurvedList"/>
    <dgm:cxn modelId="{C9E45FA9-8953-4AC1-A98B-7BBC6F2E34C4}" type="presParOf" srcId="{02892F85-B566-4409-9319-DDC5525AC0C9}" destId="{5037F160-D786-4F1D-BEDC-22D110E1E44E}" srcOrd="0" destOrd="0" presId="urn:microsoft.com/office/officeart/2008/layout/VerticalCurvedList"/>
    <dgm:cxn modelId="{DA30E66B-7AA8-46E4-84F7-CCA5E309D3CB}" type="presParOf" srcId="{5037F160-D786-4F1D-BEDC-22D110E1E44E}" destId="{6F415B1F-DFBD-4E66-BCA0-EA19C35C7856}" srcOrd="0" destOrd="0" presId="urn:microsoft.com/office/officeart/2008/layout/VerticalCurvedList"/>
    <dgm:cxn modelId="{B15BEF32-DAE7-4680-9C6A-A0AF7160128E}" type="presParOf" srcId="{5037F160-D786-4F1D-BEDC-22D110E1E44E}" destId="{8551CFFB-B6D3-4295-BEDF-47ABB88FB7F7}" srcOrd="1" destOrd="0" presId="urn:microsoft.com/office/officeart/2008/layout/VerticalCurvedList"/>
    <dgm:cxn modelId="{61B44D2D-EF38-422C-921C-7140FE71DBB4}" type="presParOf" srcId="{5037F160-D786-4F1D-BEDC-22D110E1E44E}" destId="{F917DB18-227F-4BD6-8CEF-8BCF76257F8E}" srcOrd="2" destOrd="0" presId="urn:microsoft.com/office/officeart/2008/layout/VerticalCurvedList"/>
    <dgm:cxn modelId="{0ADF7AB6-295E-4B34-875E-50F6DD195253}" type="presParOf" srcId="{5037F160-D786-4F1D-BEDC-22D110E1E44E}" destId="{98D8516D-A390-42C5-BA7A-32304E77DFCC}" srcOrd="3" destOrd="0" presId="urn:microsoft.com/office/officeart/2008/layout/VerticalCurvedList"/>
    <dgm:cxn modelId="{0B92D56C-C761-48A8-853A-527F2C94D346}" type="presParOf" srcId="{02892F85-B566-4409-9319-DDC5525AC0C9}" destId="{E59CE4AD-B8B0-4083-AFF8-F64ABC4EAA16}" srcOrd="1" destOrd="0" presId="urn:microsoft.com/office/officeart/2008/layout/VerticalCurvedList"/>
    <dgm:cxn modelId="{0C708E80-0F41-4D08-8E4C-26C86175B9A9}" type="presParOf" srcId="{02892F85-B566-4409-9319-DDC5525AC0C9}" destId="{5AEA455D-BB06-46CE-99DB-74560A7B1642}" srcOrd="2" destOrd="0" presId="urn:microsoft.com/office/officeart/2008/layout/VerticalCurvedList"/>
    <dgm:cxn modelId="{318B126E-34F6-4483-8DDE-4F2C9F5494AB}" type="presParOf" srcId="{5AEA455D-BB06-46CE-99DB-74560A7B1642}" destId="{5A964861-50AE-43E9-8205-BB062AB9CE3F}" srcOrd="0" destOrd="0" presId="urn:microsoft.com/office/officeart/2008/layout/VerticalCurvedList"/>
    <dgm:cxn modelId="{7481A650-3EDF-45B1-8F2A-1E77AF9D9799}" type="presParOf" srcId="{02892F85-B566-4409-9319-DDC5525AC0C9}" destId="{237CCFD4-500D-4A2B-83AF-2B6CCD688A97}" srcOrd="3" destOrd="0" presId="urn:microsoft.com/office/officeart/2008/layout/VerticalCurvedList"/>
    <dgm:cxn modelId="{9AA14349-B451-4500-A1FC-A5098312C92B}" type="presParOf" srcId="{02892F85-B566-4409-9319-DDC5525AC0C9}" destId="{3F3E02A9-2A7B-494B-A28A-2C3F1760A1C3}" srcOrd="4" destOrd="0" presId="urn:microsoft.com/office/officeart/2008/layout/VerticalCurvedList"/>
    <dgm:cxn modelId="{B81F6A55-A143-418C-BCD0-7C5EC7D399DE}" type="presParOf" srcId="{3F3E02A9-2A7B-494B-A28A-2C3F1760A1C3}" destId="{B67A14B7-5666-4DBA-AF39-5286FC6A43D6}" srcOrd="0" destOrd="0" presId="urn:microsoft.com/office/officeart/2008/layout/VerticalCurvedList"/>
    <dgm:cxn modelId="{47931489-DBAF-48DF-85CB-6131F68B07FB}" type="presParOf" srcId="{02892F85-B566-4409-9319-DDC5525AC0C9}" destId="{98E6BDAF-E65A-4D31-B785-9DB27DC8346B}" srcOrd="5" destOrd="0" presId="urn:microsoft.com/office/officeart/2008/layout/VerticalCurvedList"/>
    <dgm:cxn modelId="{23E6C13B-55B6-4343-8CE6-D37EB9F84987}" type="presParOf" srcId="{02892F85-B566-4409-9319-DDC5525AC0C9}" destId="{6D45EE9F-1553-43AD-909D-9D528B7F5B5A}" srcOrd="6" destOrd="0" presId="urn:microsoft.com/office/officeart/2008/layout/VerticalCurvedList"/>
    <dgm:cxn modelId="{6B64B1B2-16F7-4B32-A693-A62B44769273}" type="presParOf" srcId="{6D45EE9F-1553-43AD-909D-9D528B7F5B5A}" destId="{B13B8CD8-60B6-430A-BB45-E0E426A33E55}" srcOrd="0" destOrd="0" presId="urn:microsoft.com/office/officeart/2008/layout/VerticalCurvedList"/>
    <dgm:cxn modelId="{128BCC15-3FA2-4CB7-93F0-2ECB92241114}" type="presParOf" srcId="{02892F85-B566-4409-9319-DDC5525AC0C9}" destId="{54A62790-0F69-4893-88BC-3ECDE41D3F93}" srcOrd="7" destOrd="0" presId="urn:microsoft.com/office/officeart/2008/layout/VerticalCurvedList"/>
    <dgm:cxn modelId="{9B8FAA2C-BC47-470E-B913-F3917961BCEC}" type="presParOf" srcId="{02892F85-B566-4409-9319-DDC5525AC0C9}" destId="{86C45C0E-6597-4E2F-BF61-FE3E621E8886}" srcOrd="8" destOrd="0" presId="urn:microsoft.com/office/officeart/2008/layout/VerticalCurvedList"/>
    <dgm:cxn modelId="{F709E747-DD8D-43C1-9B47-10BFB33BDDD6}" type="presParOf" srcId="{86C45C0E-6597-4E2F-BF61-FE3E621E8886}" destId="{2B166C75-6259-45A6-B846-22139010EF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0B66C6-9F0C-4640-98EF-5288B974834A}"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EB7036E0-2359-434E-AB81-E12056A43901}">
      <dgm:prSet phldrT="[Text]"/>
      <dgm:spPr>
        <a:solidFill>
          <a:schemeClr val="accent5">
            <a:lumMod val="20000"/>
            <a:lumOff val="80000"/>
          </a:schemeClr>
        </a:solidFill>
      </dgm:spPr>
      <dgm:t>
        <a:bodyPr/>
        <a:lstStyle/>
        <a:p>
          <a:r>
            <a:rPr lang="en-US" b="1" dirty="0" smtClean="0">
              <a:solidFill>
                <a:schemeClr val="accent1">
                  <a:lumMod val="50000"/>
                </a:schemeClr>
              </a:solidFill>
              <a:latin typeface="Chivo Light" panose="020B0604020202020204" charset="0"/>
            </a:rPr>
            <a:t>All Household Members</a:t>
          </a:r>
          <a:endParaRPr lang="en-US" b="1" dirty="0">
            <a:solidFill>
              <a:schemeClr val="accent1">
                <a:lumMod val="50000"/>
              </a:schemeClr>
            </a:solidFill>
          </a:endParaRPr>
        </a:p>
      </dgm:t>
    </dgm:pt>
    <dgm:pt modelId="{934F7632-1527-4B75-911F-573B1EF4CBE8}" type="parTrans" cxnId="{9E130341-2141-4C61-BD1F-2A773E2090DD}">
      <dgm:prSet/>
      <dgm:spPr/>
      <dgm:t>
        <a:bodyPr/>
        <a:lstStyle/>
        <a:p>
          <a:endParaRPr lang="en-US"/>
        </a:p>
      </dgm:t>
    </dgm:pt>
    <dgm:pt modelId="{87D85F94-7896-4068-BEA9-D0258044A65D}" type="sibTrans" cxnId="{9E130341-2141-4C61-BD1F-2A773E2090DD}">
      <dgm:prSet/>
      <dgm:spPr/>
      <dgm:t>
        <a:bodyPr/>
        <a:lstStyle/>
        <a:p>
          <a:endParaRPr lang="en-US"/>
        </a:p>
      </dgm:t>
    </dgm:pt>
    <dgm:pt modelId="{2A54F07F-6A45-4EDC-B967-1DF5B8F19E16}">
      <dgm:prSet custT="1"/>
      <dgm:spPr>
        <a:solidFill>
          <a:schemeClr val="accent4">
            <a:lumMod val="20000"/>
            <a:lumOff val="80000"/>
          </a:schemeClr>
        </a:solidFill>
      </dgm:spPr>
      <dgm:t>
        <a:bodyPr/>
        <a:lstStyle/>
        <a:p>
          <a:r>
            <a:rPr lang="en-US" sz="1400" b="0" i="0" dirty="0" smtClean="0">
              <a:solidFill>
                <a:schemeClr val="accent1">
                  <a:lumMod val="50000"/>
                </a:schemeClr>
              </a:solidFill>
              <a:latin typeface="Chivo Light" panose="020B0604020202020204" charset="0"/>
            </a:rPr>
            <a:t>List everyone who lives in the home and shares income and expenses</a:t>
          </a:r>
        </a:p>
      </dgm:t>
    </dgm:pt>
    <dgm:pt modelId="{E9857B55-2BA1-4AC4-8B70-420C5F6695E0}" type="parTrans" cxnId="{0A477665-7382-499C-95BE-F44CFECCE043}">
      <dgm:prSet/>
      <dgm:spPr/>
      <dgm:t>
        <a:bodyPr/>
        <a:lstStyle/>
        <a:p>
          <a:endParaRPr lang="en-US"/>
        </a:p>
      </dgm:t>
    </dgm:pt>
    <dgm:pt modelId="{DE221156-274F-41EB-A213-667BC6703172}" type="sibTrans" cxnId="{0A477665-7382-499C-95BE-F44CFECCE043}">
      <dgm:prSet/>
      <dgm:spPr/>
      <dgm:t>
        <a:bodyPr/>
        <a:lstStyle/>
        <a:p>
          <a:endParaRPr lang="en-US"/>
        </a:p>
      </dgm:t>
    </dgm:pt>
    <dgm:pt modelId="{5793E4A7-D1A2-4722-BA39-90D066D7C401}">
      <dgm:prSet/>
      <dgm:spPr>
        <a:solidFill>
          <a:schemeClr val="accent6">
            <a:lumMod val="20000"/>
            <a:lumOff val="80000"/>
          </a:schemeClr>
        </a:solidFill>
      </dgm:spPr>
      <dgm:t>
        <a:bodyPr/>
        <a:lstStyle/>
        <a:p>
          <a:r>
            <a:rPr lang="en-US" b="0" dirty="0" smtClean="0">
              <a:solidFill>
                <a:schemeClr val="accent1">
                  <a:lumMod val="50000"/>
                </a:schemeClr>
              </a:solidFill>
              <a:latin typeface="Chivo Light" panose="020B0604020202020204" charset="0"/>
            </a:rPr>
            <a:t>Include foster children</a:t>
          </a:r>
        </a:p>
      </dgm:t>
    </dgm:pt>
    <dgm:pt modelId="{6B797812-1842-4B13-87A2-7830A56B5B8F}" type="parTrans" cxnId="{1B77B71F-3AEB-49A6-B688-7A61A3516F7B}">
      <dgm:prSet/>
      <dgm:spPr/>
      <dgm:t>
        <a:bodyPr/>
        <a:lstStyle/>
        <a:p>
          <a:endParaRPr lang="en-US"/>
        </a:p>
      </dgm:t>
    </dgm:pt>
    <dgm:pt modelId="{EB8430AA-82F0-4B41-B446-7490B9AD2BAC}" type="sibTrans" cxnId="{1B77B71F-3AEB-49A6-B688-7A61A3516F7B}">
      <dgm:prSet/>
      <dgm:spPr/>
      <dgm:t>
        <a:bodyPr/>
        <a:lstStyle/>
        <a:p>
          <a:endParaRPr lang="en-US"/>
        </a:p>
      </dgm:t>
    </dgm:pt>
    <dgm:pt modelId="{62CD1C8F-FB65-425F-8154-6F15B6560286}">
      <dgm:prSet/>
      <dgm:spPr>
        <a:solidFill>
          <a:schemeClr val="accent2">
            <a:lumMod val="20000"/>
            <a:lumOff val="80000"/>
          </a:schemeClr>
        </a:solidFill>
      </dgm:spPr>
      <dgm:t>
        <a:bodyPr/>
        <a:lstStyle/>
        <a:p>
          <a:r>
            <a:rPr lang="en-US" b="0" dirty="0" smtClean="0">
              <a:solidFill>
                <a:schemeClr val="accent1">
                  <a:lumMod val="50000"/>
                </a:schemeClr>
              </a:solidFill>
              <a:latin typeface="Chivo Light" panose="020B0604020202020204" charset="0"/>
            </a:rPr>
            <a:t>Indicate age of enrolling child(</a:t>
          </a:r>
          <a:r>
            <a:rPr lang="en-US" b="0" dirty="0" err="1" smtClean="0">
              <a:solidFill>
                <a:schemeClr val="accent1">
                  <a:lumMod val="50000"/>
                </a:schemeClr>
              </a:solidFill>
              <a:latin typeface="Chivo Light" panose="020B0604020202020204" charset="0"/>
            </a:rPr>
            <a:t>ren</a:t>
          </a:r>
          <a:r>
            <a:rPr lang="en-US" b="0" dirty="0" smtClean="0">
              <a:solidFill>
                <a:schemeClr val="accent1">
                  <a:lumMod val="50000"/>
                </a:schemeClr>
              </a:solidFill>
              <a:latin typeface="Chivo Light" panose="020B0604020202020204" charset="0"/>
            </a:rPr>
            <a:t>)</a:t>
          </a:r>
        </a:p>
      </dgm:t>
    </dgm:pt>
    <dgm:pt modelId="{7F4E2A80-9465-4AB9-9DE7-FB3639D6D722}" type="parTrans" cxnId="{780BE1DC-59C3-452D-9548-59888BD850C2}">
      <dgm:prSet/>
      <dgm:spPr/>
      <dgm:t>
        <a:bodyPr/>
        <a:lstStyle/>
        <a:p>
          <a:endParaRPr lang="en-US"/>
        </a:p>
      </dgm:t>
    </dgm:pt>
    <dgm:pt modelId="{7E721B47-DBAE-4165-8E72-CEB2FE845E18}" type="sibTrans" cxnId="{780BE1DC-59C3-452D-9548-59888BD850C2}">
      <dgm:prSet/>
      <dgm:spPr/>
      <dgm:t>
        <a:bodyPr/>
        <a:lstStyle/>
        <a:p>
          <a:endParaRPr lang="en-US"/>
        </a:p>
      </dgm:t>
    </dgm:pt>
    <dgm:pt modelId="{FA78836F-D02E-484A-9E7B-A271D7CF4BA7}">
      <dgm:prSet/>
      <dgm:spPr>
        <a:solidFill>
          <a:srgbClr val="C3FABC"/>
        </a:solidFill>
      </dgm:spPr>
      <dgm:t>
        <a:bodyPr/>
        <a:lstStyle/>
        <a:p>
          <a:r>
            <a:rPr lang="en-US" b="0" dirty="0" smtClean="0">
              <a:solidFill>
                <a:schemeClr val="accent1">
                  <a:lumMod val="50000"/>
                </a:schemeClr>
              </a:solidFill>
              <a:latin typeface="Chivo Light" panose="020B0604020202020204" charset="0"/>
            </a:rPr>
            <a:t>Indicate members with no income</a:t>
          </a:r>
        </a:p>
      </dgm:t>
    </dgm:pt>
    <dgm:pt modelId="{2ACD952F-E102-4A05-87B0-0852119577D7}" type="parTrans" cxnId="{FFB8FE88-BF4E-43BA-8E1A-745582D8335D}">
      <dgm:prSet/>
      <dgm:spPr/>
      <dgm:t>
        <a:bodyPr/>
        <a:lstStyle/>
        <a:p>
          <a:endParaRPr lang="en-US"/>
        </a:p>
      </dgm:t>
    </dgm:pt>
    <dgm:pt modelId="{3BBCBC78-5435-456E-8D2B-2A7066D38FB0}" type="sibTrans" cxnId="{FFB8FE88-BF4E-43BA-8E1A-745582D8335D}">
      <dgm:prSet/>
      <dgm:spPr/>
      <dgm:t>
        <a:bodyPr/>
        <a:lstStyle/>
        <a:p>
          <a:endParaRPr lang="en-US"/>
        </a:p>
      </dgm:t>
    </dgm:pt>
    <dgm:pt modelId="{0AD45EF3-648C-4388-884E-9AAC25693A71}" type="pres">
      <dgm:prSet presAssocID="{5C0B66C6-9F0C-4640-98EF-5288B974834A}" presName="theList" presStyleCnt="0">
        <dgm:presLayoutVars>
          <dgm:dir/>
          <dgm:animLvl val="lvl"/>
          <dgm:resizeHandles val="exact"/>
        </dgm:presLayoutVars>
      </dgm:prSet>
      <dgm:spPr/>
      <dgm:t>
        <a:bodyPr/>
        <a:lstStyle/>
        <a:p>
          <a:endParaRPr lang="en-US"/>
        </a:p>
      </dgm:t>
    </dgm:pt>
    <dgm:pt modelId="{695EAE13-786D-4F98-B0C1-9AA735D7F9A5}" type="pres">
      <dgm:prSet presAssocID="{EB7036E0-2359-434E-AB81-E12056A43901}" presName="compNode" presStyleCnt="0"/>
      <dgm:spPr/>
    </dgm:pt>
    <dgm:pt modelId="{0B43FE4E-93E1-4C03-B914-1634732C5A3C}" type="pres">
      <dgm:prSet presAssocID="{EB7036E0-2359-434E-AB81-E12056A43901}" presName="aNode" presStyleLbl="bgShp" presStyleIdx="0" presStyleCnt="1" custLinFactNeighborX="2209" custLinFactNeighborY="293"/>
      <dgm:spPr/>
      <dgm:t>
        <a:bodyPr/>
        <a:lstStyle/>
        <a:p>
          <a:endParaRPr lang="en-US"/>
        </a:p>
      </dgm:t>
    </dgm:pt>
    <dgm:pt modelId="{519CF8C2-93BF-4FAB-BEC1-F3433DB09FBE}" type="pres">
      <dgm:prSet presAssocID="{EB7036E0-2359-434E-AB81-E12056A43901}" presName="textNode" presStyleLbl="bgShp" presStyleIdx="0" presStyleCnt="1"/>
      <dgm:spPr/>
      <dgm:t>
        <a:bodyPr/>
        <a:lstStyle/>
        <a:p>
          <a:endParaRPr lang="en-US"/>
        </a:p>
      </dgm:t>
    </dgm:pt>
    <dgm:pt modelId="{F460CD10-D245-44A7-B5E1-CEAB492A93B1}" type="pres">
      <dgm:prSet presAssocID="{EB7036E0-2359-434E-AB81-E12056A43901}" presName="compChildNode" presStyleCnt="0"/>
      <dgm:spPr/>
    </dgm:pt>
    <dgm:pt modelId="{344C4A72-F462-4B5F-8064-43303FD4D470}" type="pres">
      <dgm:prSet presAssocID="{EB7036E0-2359-434E-AB81-E12056A43901}" presName="theInnerList" presStyleCnt="0"/>
      <dgm:spPr/>
    </dgm:pt>
    <dgm:pt modelId="{A9A7450C-4AC7-4601-B733-AAE23010192E}" type="pres">
      <dgm:prSet presAssocID="{2A54F07F-6A45-4EDC-B967-1DF5B8F19E16}" presName="childNode" presStyleLbl="node1" presStyleIdx="0" presStyleCnt="4">
        <dgm:presLayoutVars>
          <dgm:bulletEnabled val="1"/>
        </dgm:presLayoutVars>
      </dgm:prSet>
      <dgm:spPr/>
      <dgm:t>
        <a:bodyPr/>
        <a:lstStyle/>
        <a:p>
          <a:endParaRPr lang="en-US"/>
        </a:p>
      </dgm:t>
    </dgm:pt>
    <dgm:pt modelId="{E47D2354-A418-44D7-BC7F-6BBB21AC2853}" type="pres">
      <dgm:prSet presAssocID="{2A54F07F-6A45-4EDC-B967-1DF5B8F19E16}" presName="aSpace2" presStyleCnt="0"/>
      <dgm:spPr/>
    </dgm:pt>
    <dgm:pt modelId="{5AE95537-F5FA-4A4C-B06D-2DACDB978D1D}" type="pres">
      <dgm:prSet presAssocID="{5793E4A7-D1A2-4722-BA39-90D066D7C401}" presName="childNode" presStyleLbl="node1" presStyleIdx="1" presStyleCnt="4">
        <dgm:presLayoutVars>
          <dgm:bulletEnabled val="1"/>
        </dgm:presLayoutVars>
      </dgm:prSet>
      <dgm:spPr/>
      <dgm:t>
        <a:bodyPr/>
        <a:lstStyle/>
        <a:p>
          <a:endParaRPr lang="en-US"/>
        </a:p>
      </dgm:t>
    </dgm:pt>
    <dgm:pt modelId="{60655DCD-6011-439F-8174-522DB59A2A2C}" type="pres">
      <dgm:prSet presAssocID="{5793E4A7-D1A2-4722-BA39-90D066D7C401}" presName="aSpace2" presStyleCnt="0"/>
      <dgm:spPr/>
    </dgm:pt>
    <dgm:pt modelId="{C3B93E94-06B1-4556-A1AA-85E537DE5AC2}" type="pres">
      <dgm:prSet presAssocID="{62CD1C8F-FB65-425F-8154-6F15B6560286}" presName="childNode" presStyleLbl="node1" presStyleIdx="2" presStyleCnt="4">
        <dgm:presLayoutVars>
          <dgm:bulletEnabled val="1"/>
        </dgm:presLayoutVars>
      </dgm:prSet>
      <dgm:spPr/>
      <dgm:t>
        <a:bodyPr/>
        <a:lstStyle/>
        <a:p>
          <a:endParaRPr lang="en-US"/>
        </a:p>
      </dgm:t>
    </dgm:pt>
    <dgm:pt modelId="{BD9EC3E9-1E9D-4C73-B6B7-723A1B2FCF19}" type="pres">
      <dgm:prSet presAssocID="{62CD1C8F-FB65-425F-8154-6F15B6560286}" presName="aSpace2" presStyleCnt="0"/>
      <dgm:spPr/>
    </dgm:pt>
    <dgm:pt modelId="{D834FAC5-6A81-4F6D-ABDE-CB39754094F5}" type="pres">
      <dgm:prSet presAssocID="{FA78836F-D02E-484A-9E7B-A271D7CF4BA7}" presName="childNode" presStyleLbl="node1" presStyleIdx="3" presStyleCnt="4">
        <dgm:presLayoutVars>
          <dgm:bulletEnabled val="1"/>
        </dgm:presLayoutVars>
      </dgm:prSet>
      <dgm:spPr/>
      <dgm:t>
        <a:bodyPr/>
        <a:lstStyle/>
        <a:p>
          <a:endParaRPr lang="en-US"/>
        </a:p>
      </dgm:t>
    </dgm:pt>
  </dgm:ptLst>
  <dgm:cxnLst>
    <dgm:cxn modelId="{1B77B71F-3AEB-49A6-B688-7A61A3516F7B}" srcId="{EB7036E0-2359-434E-AB81-E12056A43901}" destId="{5793E4A7-D1A2-4722-BA39-90D066D7C401}" srcOrd="1" destOrd="0" parTransId="{6B797812-1842-4B13-87A2-7830A56B5B8F}" sibTransId="{EB8430AA-82F0-4B41-B446-7490B9AD2BAC}"/>
    <dgm:cxn modelId="{E5891C79-0FB6-43F6-A844-E39C79E75E5D}" type="presOf" srcId="{5C0B66C6-9F0C-4640-98EF-5288B974834A}" destId="{0AD45EF3-648C-4388-884E-9AAC25693A71}" srcOrd="0" destOrd="0" presId="urn:microsoft.com/office/officeart/2005/8/layout/lProcess2"/>
    <dgm:cxn modelId="{382EC762-8241-4DC5-B491-C9215C9DD9B8}" type="presOf" srcId="{EB7036E0-2359-434E-AB81-E12056A43901}" destId="{519CF8C2-93BF-4FAB-BEC1-F3433DB09FBE}" srcOrd="1" destOrd="0" presId="urn:microsoft.com/office/officeart/2005/8/layout/lProcess2"/>
    <dgm:cxn modelId="{780BE1DC-59C3-452D-9548-59888BD850C2}" srcId="{EB7036E0-2359-434E-AB81-E12056A43901}" destId="{62CD1C8F-FB65-425F-8154-6F15B6560286}" srcOrd="2" destOrd="0" parTransId="{7F4E2A80-9465-4AB9-9DE7-FB3639D6D722}" sibTransId="{7E721B47-DBAE-4165-8E72-CEB2FE845E18}"/>
    <dgm:cxn modelId="{FFB8FE88-BF4E-43BA-8E1A-745582D8335D}" srcId="{EB7036E0-2359-434E-AB81-E12056A43901}" destId="{FA78836F-D02E-484A-9E7B-A271D7CF4BA7}" srcOrd="3" destOrd="0" parTransId="{2ACD952F-E102-4A05-87B0-0852119577D7}" sibTransId="{3BBCBC78-5435-456E-8D2B-2A7066D38FB0}"/>
    <dgm:cxn modelId="{8E881013-E1CB-44FF-B4B4-ABC1D25AC47A}" type="presOf" srcId="{62CD1C8F-FB65-425F-8154-6F15B6560286}" destId="{C3B93E94-06B1-4556-A1AA-85E537DE5AC2}" srcOrd="0" destOrd="0" presId="urn:microsoft.com/office/officeart/2005/8/layout/lProcess2"/>
    <dgm:cxn modelId="{9E130341-2141-4C61-BD1F-2A773E2090DD}" srcId="{5C0B66C6-9F0C-4640-98EF-5288B974834A}" destId="{EB7036E0-2359-434E-AB81-E12056A43901}" srcOrd="0" destOrd="0" parTransId="{934F7632-1527-4B75-911F-573B1EF4CBE8}" sibTransId="{87D85F94-7896-4068-BEA9-D0258044A65D}"/>
    <dgm:cxn modelId="{F8145F0E-E345-4801-A24F-B05AFCC7A9A8}" type="presOf" srcId="{2A54F07F-6A45-4EDC-B967-1DF5B8F19E16}" destId="{A9A7450C-4AC7-4601-B733-AAE23010192E}" srcOrd="0" destOrd="0" presId="urn:microsoft.com/office/officeart/2005/8/layout/lProcess2"/>
    <dgm:cxn modelId="{F3824B70-1057-4DD9-98A2-B428CDBA0B54}" type="presOf" srcId="{FA78836F-D02E-484A-9E7B-A271D7CF4BA7}" destId="{D834FAC5-6A81-4F6D-ABDE-CB39754094F5}" srcOrd="0" destOrd="0" presId="urn:microsoft.com/office/officeart/2005/8/layout/lProcess2"/>
    <dgm:cxn modelId="{0A477665-7382-499C-95BE-F44CFECCE043}" srcId="{EB7036E0-2359-434E-AB81-E12056A43901}" destId="{2A54F07F-6A45-4EDC-B967-1DF5B8F19E16}" srcOrd="0" destOrd="0" parTransId="{E9857B55-2BA1-4AC4-8B70-420C5F6695E0}" sibTransId="{DE221156-274F-41EB-A213-667BC6703172}"/>
    <dgm:cxn modelId="{B45793F8-48E1-4FAC-8A2A-CFCB60E1DAD9}" type="presOf" srcId="{5793E4A7-D1A2-4722-BA39-90D066D7C401}" destId="{5AE95537-F5FA-4A4C-B06D-2DACDB978D1D}" srcOrd="0" destOrd="0" presId="urn:microsoft.com/office/officeart/2005/8/layout/lProcess2"/>
    <dgm:cxn modelId="{1300B24B-9203-4158-882F-54BAD6CF99DF}" type="presOf" srcId="{EB7036E0-2359-434E-AB81-E12056A43901}" destId="{0B43FE4E-93E1-4C03-B914-1634732C5A3C}" srcOrd="0" destOrd="0" presId="urn:microsoft.com/office/officeart/2005/8/layout/lProcess2"/>
    <dgm:cxn modelId="{AA3BA7AC-8D42-4345-9694-8E486DC0A01A}" type="presParOf" srcId="{0AD45EF3-648C-4388-884E-9AAC25693A71}" destId="{695EAE13-786D-4F98-B0C1-9AA735D7F9A5}" srcOrd="0" destOrd="0" presId="urn:microsoft.com/office/officeart/2005/8/layout/lProcess2"/>
    <dgm:cxn modelId="{CE5AFCC4-DCED-4A14-8E53-2E16240705FC}" type="presParOf" srcId="{695EAE13-786D-4F98-B0C1-9AA735D7F9A5}" destId="{0B43FE4E-93E1-4C03-B914-1634732C5A3C}" srcOrd="0" destOrd="0" presId="urn:microsoft.com/office/officeart/2005/8/layout/lProcess2"/>
    <dgm:cxn modelId="{36CB7731-2943-49CA-937E-32428299EBA8}" type="presParOf" srcId="{695EAE13-786D-4F98-B0C1-9AA735D7F9A5}" destId="{519CF8C2-93BF-4FAB-BEC1-F3433DB09FBE}" srcOrd="1" destOrd="0" presId="urn:microsoft.com/office/officeart/2005/8/layout/lProcess2"/>
    <dgm:cxn modelId="{910F475D-CF65-4466-8D0B-74EDB69725DD}" type="presParOf" srcId="{695EAE13-786D-4F98-B0C1-9AA735D7F9A5}" destId="{F460CD10-D245-44A7-B5E1-CEAB492A93B1}" srcOrd="2" destOrd="0" presId="urn:microsoft.com/office/officeart/2005/8/layout/lProcess2"/>
    <dgm:cxn modelId="{AFEDC7CC-1066-43E8-8D30-4A68AC9BD36D}" type="presParOf" srcId="{F460CD10-D245-44A7-B5E1-CEAB492A93B1}" destId="{344C4A72-F462-4B5F-8064-43303FD4D470}" srcOrd="0" destOrd="0" presId="urn:microsoft.com/office/officeart/2005/8/layout/lProcess2"/>
    <dgm:cxn modelId="{867D2800-3357-4E27-8091-080B1D36696C}" type="presParOf" srcId="{344C4A72-F462-4B5F-8064-43303FD4D470}" destId="{A9A7450C-4AC7-4601-B733-AAE23010192E}" srcOrd="0" destOrd="0" presId="urn:microsoft.com/office/officeart/2005/8/layout/lProcess2"/>
    <dgm:cxn modelId="{84641E3E-D5EB-49D5-B3A7-4816CC47808A}" type="presParOf" srcId="{344C4A72-F462-4B5F-8064-43303FD4D470}" destId="{E47D2354-A418-44D7-BC7F-6BBB21AC2853}" srcOrd="1" destOrd="0" presId="urn:microsoft.com/office/officeart/2005/8/layout/lProcess2"/>
    <dgm:cxn modelId="{88EDAA15-BF79-44F8-9C44-37DB47FCD96C}" type="presParOf" srcId="{344C4A72-F462-4B5F-8064-43303FD4D470}" destId="{5AE95537-F5FA-4A4C-B06D-2DACDB978D1D}" srcOrd="2" destOrd="0" presId="urn:microsoft.com/office/officeart/2005/8/layout/lProcess2"/>
    <dgm:cxn modelId="{C236DAE5-55BE-457E-8FB2-303E92937419}" type="presParOf" srcId="{344C4A72-F462-4B5F-8064-43303FD4D470}" destId="{60655DCD-6011-439F-8174-522DB59A2A2C}" srcOrd="3" destOrd="0" presId="urn:microsoft.com/office/officeart/2005/8/layout/lProcess2"/>
    <dgm:cxn modelId="{E2645B00-7DD0-4A05-9EB8-E3D97266BB0D}" type="presParOf" srcId="{344C4A72-F462-4B5F-8064-43303FD4D470}" destId="{C3B93E94-06B1-4556-A1AA-85E537DE5AC2}" srcOrd="4" destOrd="0" presId="urn:microsoft.com/office/officeart/2005/8/layout/lProcess2"/>
    <dgm:cxn modelId="{364A293B-F215-4B0A-8DD3-A48430A5B506}" type="presParOf" srcId="{344C4A72-F462-4B5F-8064-43303FD4D470}" destId="{BD9EC3E9-1E9D-4C73-B6B7-723A1B2FCF19}" srcOrd="5" destOrd="0" presId="urn:microsoft.com/office/officeart/2005/8/layout/lProcess2"/>
    <dgm:cxn modelId="{9A772BA1-1E65-449F-82FC-C21DBDB69440}" type="presParOf" srcId="{344C4A72-F462-4B5F-8064-43303FD4D470}" destId="{D834FAC5-6A81-4F6D-ABDE-CB39754094F5}"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9FCC88-3CD9-41AD-88E7-3DCC0C4A4CA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969EE59A-02E8-4F57-9B06-DB7554AFDA69}">
      <dgm:prSet phldrT="[Text]"/>
      <dgm:spPr>
        <a:solidFill>
          <a:schemeClr val="accent6">
            <a:lumMod val="20000"/>
            <a:lumOff val="80000"/>
          </a:schemeClr>
        </a:solidFill>
      </dgm:spPr>
      <dgm:t>
        <a:bodyPr/>
        <a:lstStyle/>
        <a:p>
          <a:r>
            <a:rPr lang="en-US" b="1" dirty="0" smtClean="0">
              <a:solidFill>
                <a:schemeClr val="accent1">
                  <a:lumMod val="50000"/>
                </a:schemeClr>
              </a:solidFill>
              <a:latin typeface="Chivo Light" panose="020B0604020202020204" charset="0"/>
            </a:rPr>
            <a:t>Foster Status</a:t>
          </a:r>
          <a:endParaRPr lang="en-US" b="1" dirty="0">
            <a:solidFill>
              <a:schemeClr val="accent1">
                <a:lumMod val="50000"/>
              </a:schemeClr>
            </a:solidFill>
          </a:endParaRPr>
        </a:p>
      </dgm:t>
    </dgm:pt>
    <dgm:pt modelId="{F69A0963-2EE4-49A5-8620-5CA437890AE7}" type="parTrans" cxnId="{74C0ABE6-172B-41E9-8156-33E065EC1224}">
      <dgm:prSet/>
      <dgm:spPr/>
      <dgm:t>
        <a:bodyPr/>
        <a:lstStyle/>
        <a:p>
          <a:endParaRPr lang="en-US"/>
        </a:p>
      </dgm:t>
    </dgm:pt>
    <dgm:pt modelId="{F731EFC6-7664-4641-A761-250A3F056276}" type="sibTrans" cxnId="{74C0ABE6-172B-41E9-8156-33E065EC1224}">
      <dgm:prSet/>
      <dgm:spPr/>
      <dgm:t>
        <a:bodyPr/>
        <a:lstStyle/>
        <a:p>
          <a:endParaRPr lang="en-US"/>
        </a:p>
      </dgm:t>
    </dgm:pt>
    <dgm:pt modelId="{5BA993E0-62F0-4656-9B1A-2B26D8AD8DA1}">
      <dgm:prSet custT="1"/>
      <dgm:spPr/>
      <dgm:t>
        <a:bodyPr anchor="ctr"/>
        <a:lstStyle/>
        <a:p>
          <a:r>
            <a:rPr lang="en-US" sz="1800" b="0" dirty="0" smtClean="0">
              <a:solidFill>
                <a:schemeClr val="accent1">
                  <a:lumMod val="50000"/>
                </a:schemeClr>
              </a:solidFill>
              <a:latin typeface="Chivo Light" panose="020B0604020202020204" charset="0"/>
            </a:rPr>
            <a:t>Indicate any child who is legal responsibility of a welfare agency or court</a:t>
          </a:r>
        </a:p>
      </dgm:t>
    </dgm:pt>
    <dgm:pt modelId="{B23C98AC-F76B-430C-9AE1-AFFA3621DBBC}" type="parTrans" cxnId="{F70D631C-679E-404D-8108-5994043201DD}">
      <dgm:prSet/>
      <dgm:spPr/>
      <dgm:t>
        <a:bodyPr/>
        <a:lstStyle/>
        <a:p>
          <a:endParaRPr lang="en-US"/>
        </a:p>
      </dgm:t>
    </dgm:pt>
    <dgm:pt modelId="{2A1CBA69-BCF1-4E38-80F6-B9D4750B716F}" type="sibTrans" cxnId="{F70D631C-679E-404D-8108-5994043201DD}">
      <dgm:prSet/>
      <dgm:spPr/>
      <dgm:t>
        <a:bodyPr/>
        <a:lstStyle/>
        <a:p>
          <a:endParaRPr lang="en-US"/>
        </a:p>
      </dgm:t>
    </dgm:pt>
    <dgm:pt modelId="{9810FF97-54C1-49BD-BAF8-2F73C4F6D743}">
      <dgm:prSet custT="1"/>
      <dgm:spPr/>
      <dgm:t>
        <a:bodyPr anchor="ctr"/>
        <a:lstStyle/>
        <a:p>
          <a:r>
            <a:rPr lang="en-US" sz="1800" b="0" dirty="0" smtClean="0">
              <a:solidFill>
                <a:schemeClr val="accent1">
                  <a:lumMod val="50000"/>
                </a:schemeClr>
              </a:solidFill>
              <a:latin typeface="Chivo Light" panose="020B0604020202020204" charset="0"/>
            </a:rPr>
            <a:t>If ALL children are fostered, sections 3, 4 and 5 are skipped</a:t>
          </a:r>
        </a:p>
      </dgm:t>
    </dgm:pt>
    <dgm:pt modelId="{A95A5492-3B04-4A53-9885-6293B9B7C711}" type="parTrans" cxnId="{CECDF366-C1A5-4362-B4A2-E2CA4517A2F0}">
      <dgm:prSet/>
      <dgm:spPr/>
      <dgm:t>
        <a:bodyPr/>
        <a:lstStyle/>
        <a:p>
          <a:endParaRPr lang="en-US"/>
        </a:p>
      </dgm:t>
    </dgm:pt>
    <dgm:pt modelId="{76617E4D-5C6A-4C47-8FB4-B1BBE0ECC668}" type="sibTrans" cxnId="{CECDF366-C1A5-4362-B4A2-E2CA4517A2F0}">
      <dgm:prSet/>
      <dgm:spPr/>
      <dgm:t>
        <a:bodyPr/>
        <a:lstStyle/>
        <a:p>
          <a:endParaRPr lang="en-US"/>
        </a:p>
      </dgm:t>
    </dgm:pt>
    <dgm:pt modelId="{F8116791-E02F-4801-A03D-02B7D745F633}">
      <dgm:prSet custT="1"/>
      <dgm:spPr/>
      <dgm:t>
        <a:bodyPr anchor="ctr"/>
        <a:lstStyle/>
        <a:p>
          <a:endParaRPr lang="en-US" sz="1800" b="0" dirty="0" smtClean="0">
            <a:solidFill>
              <a:schemeClr val="accent1">
                <a:lumMod val="50000"/>
              </a:schemeClr>
            </a:solidFill>
            <a:latin typeface="Chivo Light" panose="020B0604020202020204" charset="0"/>
          </a:endParaRPr>
        </a:p>
      </dgm:t>
    </dgm:pt>
    <dgm:pt modelId="{955D3047-432E-4FF7-BE72-CE1C39F4A999}" type="parTrans" cxnId="{5E6B984D-4782-4D80-9B6D-6B64DA363FA8}">
      <dgm:prSet/>
      <dgm:spPr/>
      <dgm:t>
        <a:bodyPr/>
        <a:lstStyle/>
        <a:p>
          <a:endParaRPr lang="en-US"/>
        </a:p>
      </dgm:t>
    </dgm:pt>
    <dgm:pt modelId="{CDCFB00B-EC1C-48BE-88FA-73E2A50E88DA}" type="sibTrans" cxnId="{5E6B984D-4782-4D80-9B6D-6B64DA363FA8}">
      <dgm:prSet/>
      <dgm:spPr/>
      <dgm:t>
        <a:bodyPr/>
        <a:lstStyle/>
        <a:p>
          <a:endParaRPr lang="en-US"/>
        </a:p>
      </dgm:t>
    </dgm:pt>
    <dgm:pt modelId="{09A15AF0-6ECE-49C6-BE90-265211F207AF}" type="pres">
      <dgm:prSet presAssocID="{699FCC88-3CD9-41AD-88E7-3DCC0C4A4CAD}" presName="Name0" presStyleCnt="0">
        <dgm:presLayoutVars>
          <dgm:dir/>
          <dgm:animLvl val="lvl"/>
          <dgm:resizeHandles/>
        </dgm:presLayoutVars>
      </dgm:prSet>
      <dgm:spPr/>
      <dgm:t>
        <a:bodyPr/>
        <a:lstStyle/>
        <a:p>
          <a:endParaRPr lang="en-US"/>
        </a:p>
      </dgm:t>
    </dgm:pt>
    <dgm:pt modelId="{3C5F0D61-87BC-4332-9529-848E05EBA5C1}" type="pres">
      <dgm:prSet presAssocID="{969EE59A-02E8-4F57-9B06-DB7554AFDA69}" presName="linNode" presStyleCnt="0"/>
      <dgm:spPr/>
    </dgm:pt>
    <dgm:pt modelId="{65437822-1A53-4082-BF21-BFCC429A19B0}" type="pres">
      <dgm:prSet presAssocID="{969EE59A-02E8-4F57-9B06-DB7554AFDA69}" presName="parentShp" presStyleLbl="node1" presStyleIdx="0" presStyleCnt="1">
        <dgm:presLayoutVars>
          <dgm:bulletEnabled val="1"/>
        </dgm:presLayoutVars>
      </dgm:prSet>
      <dgm:spPr/>
      <dgm:t>
        <a:bodyPr/>
        <a:lstStyle/>
        <a:p>
          <a:endParaRPr lang="en-US"/>
        </a:p>
      </dgm:t>
    </dgm:pt>
    <dgm:pt modelId="{29F947C0-1B65-482E-92E5-22CD8AA74D8F}" type="pres">
      <dgm:prSet presAssocID="{969EE59A-02E8-4F57-9B06-DB7554AFDA69}" presName="childShp" presStyleLbl="bgAccFollowNode1" presStyleIdx="0" presStyleCnt="1" custScaleX="146035">
        <dgm:presLayoutVars>
          <dgm:bulletEnabled val="1"/>
        </dgm:presLayoutVars>
      </dgm:prSet>
      <dgm:spPr/>
      <dgm:t>
        <a:bodyPr/>
        <a:lstStyle/>
        <a:p>
          <a:endParaRPr lang="en-US"/>
        </a:p>
      </dgm:t>
    </dgm:pt>
  </dgm:ptLst>
  <dgm:cxnLst>
    <dgm:cxn modelId="{CECDF366-C1A5-4362-B4A2-E2CA4517A2F0}" srcId="{969EE59A-02E8-4F57-9B06-DB7554AFDA69}" destId="{9810FF97-54C1-49BD-BAF8-2F73C4F6D743}" srcOrd="2" destOrd="0" parTransId="{A95A5492-3B04-4A53-9885-6293B9B7C711}" sibTransId="{76617E4D-5C6A-4C47-8FB4-B1BBE0ECC668}"/>
    <dgm:cxn modelId="{F70D631C-679E-404D-8108-5994043201DD}" srcId="{969EE59A-02E8-4F57-9B06-DB7554AFDA69}" destId="{5BA993E0-62F0-4656-9B1A-2B26D8AD8DA1}" srcOrd="0" destOrd="0" parTransId="{B23C98AC-F76B-430C-9AE1-AFFA3621DBBC}" sibTransId="{2A1CBA69-BCF1-4E38-80F6-B9D4750B716F}"/>
    <dgm:cxn modelId="{6FA8FD88-C2F4-475A-9714-13F89E974ED3}" type="presOf" srcId="{9810FF97-54C1-49BD-BAF8-2F73C4F6D743}" destId="{29F947C0-1B65-482E-92E5-22CD8AA74D8F}" srcOrd="0" destOrd="2" presId="urn:microsoft.com/office/officeart/2005/8/layout/vList6"/>
    <dgm:cxn modelId="{5E6B984D-4782-4D80-9B6D-6B64DA363FA8}" srcId="{969EE59A-02E8-4F57-9B06-DB7554AFDA69}" destId="{F8116791-E02F-4801-A03D-02B7D745F633}" srcOrd="1" destOrd="0" parTransId="{955D3047-432E-4FF7-BE72-CE1C39F4A999}" sibTransId="{CDCFB00B-EC1C-48BE-88FA-73E2A50E88DA}"/>
    <dgm:cxn modelId="{16107704-C6B7-48F3-B9F8-30EFC04808A2}" type="presOf" srcId="{5BA993E0-62F0-4656-9B1A-2B26D8AD8DA1}" destId="{29F947C0-1B65-482E-92E5-22CD8AA74D8F}" srcOrd="0" destOrd="0" presId="urn:microsoft.com/office/officeart/2005/8/layout/vList6"/>
    <dgm:cxn modelId="{FFC0208A-C19A-40EA-9A41-49847005FC53}" type="presOf" srcId="{969EE59A-02E8-4F57-9B06-DB7554AFDA69}" destId="{65437822-1A53-4082-BF21-BFCC429A19B0}" srcOrd="0" destOrd="0" presId="urn:microsoft.com/office/officeart/2005/8/layout/vList6"/>
    <dgm:cxn modelId="{1C692716-017B-4002-8141-6063CC68584B}" type="presOf" srcId="{F8116791-E02F-4801-A03D-02B7D745F633}" destId="{29F947C0-1B65-482E-92E5-22CD8AA74D8F}" srcOrd="0" destOrd="1" presId="urn:microsoft.com/office/officeart/2005/8/layout/vList6"/>
    <dgm:cxn modelId="{1BD92FD3-6FB4-4E1B-A333-C4A612282320}" type="presOf" srcId="{699FCC88-3CD9-41AD-88E7-3DCC0C4A4CAD}" destId="{09A15AF0-6ECE-49C6-BE90-265211F207AF}" srcOrd="0" destOrd="0" presId="urn:microsoft.com/office/officeart/2005/8/layout/vList6"/>
    <dgm:cxn modelId="{74C0ABE6-172B-41E9-8156-33E065EC1224}" srcId="{699FCC88-3CD9-41AD-88E7-3DCC0C4A4CAD}" destId="{969EE59A-02E8-4F57-9B06-DB7554AFDA69}" srcOrd="0" destOrd="0" parTransId="{F69A0963-2EE4-49A5-8620-5CA437890AE7}" sibTransId="{F731EFC6-7664-4641-A761-250A3F056276}"/>
    <dgm:cxn modelId="{30682B02-2288-4F68-9832-CBEABA4021C4}" type="presParOf" srcId="{09A15AF0-6ECE-49C6-BE90-265211F207AF}" destId="{3C5F0D61-87BC-4332-9529-848E05EBA5C1}" srcOrd="0" destOrd="0" presId="urn:microsoft.com/office/officeart/2005/8/layout/vList6"/>
    <dgm:cxn modelId="{2C76015D-F1D3-4C30-BDC3-4670436A0ECD}" type="presParOf" srcId="{3C5F0D61-87BC-4332-9529-848E05EBA5C1}" destId="{65437822-1A53-4082-BF21-BFCC429A19B0}" srcOrd="0" destOrd="0" presId="urn:microsoft.com/office/officeart/2005/8/layout/vList6"/>
    <dgm:cxn modelId="{FC8EB26C-7C63-4558-8354-367F8A6F1607}" type="presParOf" srcId="{3C5F0D61-87BC-4332-9529-848E05EBA5C1}" destId="{29F947C0-1B65-482E-92E5-22CD8AA74D8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AF0644-8C94-4AED-999B-DFA03E71DE28}"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B7440179-C040-4EA4-8998-D4D98BFE6ACC}">
      <dgm:prSet phldrT="[Text]"/>
      <dgm:spPr/>
      <dgm:t>
        <a:bodyPr/>
        <a:lstStyle/>
        <a:p>
          <a:r>
            <a:rPr lang="en-US" b="1" dirty="0" smtClean="0">
              <a:solidFill>
                <a:schemeClr val="accent1">
                  <a:lumMod val="50000"/>
                </a:schemeClr>
              </a:solidFill>
              <a:latin typeface="Chivo Light" panose="020B0604020202020204" charset="0"/>
            </a:rPr>
            <a:t>SNAP, TANF, FDPIR </a:t>
          </a:r>
        </a:p>
        <a:p>
          <a:r>
            <a:rPr lang="en-US" b="1" dirty="0" smtClean="0">
              <a:solidFill>
                <a:schemeClr val="accent1">
                  <a:lumMod val="50000"/>
                </a:schemeClr>
              </a:solidFill>
              <a:latin typeface="Chivo Light" panose="020B0604020202020204" charset="0"/>
            </a:rPr>
            <a:t>Case #</a:t>
          </a:r>
          <a:endParaRPr lang="en-US" b="1" dirty="0">
            <a:solidFill>
              <a:schemeClr val="accent1">
                <a:lumMod val="50000"/>
              </a:schemeClr>
            </a:solidFill>
          </a:endParaRPr>
        </a:p>
      </dgm:t>
    </dgm:pt>
    <dgm:pt modelId="{E2B83E36-D2F7-4BEB-BA7D-1BF1C9D466A1}" type="parTrans" cxnId="{2167ACC5-B332-4A85-B744-F8AD77E15E7F}">
      <dgm:prSet/>
      <dgm:spPr/>
      <dgm:t>
        <a:bodyPr/>
        <a:lstStyle/>
        <a:p>
          <a:endParaRPr lang="en-US"/>
        </a:p>
      </dgm:t>
    </dgm:pt>
    <dgm:pt modelId="{01EB3AFF-83B7-45F2-BFFD-30424DF654F7}" type="sibTrans" cxnId="{2167ACC5-B332-4A85-B744-F8AD77E15E7F}">
      <dgm:prSet/>
      <dgm:spPr/>
      <dgm:t>
        <a:bodyPr/>
        <a:lstStyle/>
        <a:p>
          <a:endParaRPr lang="en-US"/>
        </a:p>
      </dgm:t>
    </dgm:pt>
    <dgm:pt modelId="{930F412B-2EE9-4CFB-90FE-4940D3EF57AF}">
      <dgm:prSet custT="1"/>
      <dgm:spPr>
        <a:solidFill>
          <a:schemeClr val="accent3">
            <a:lumMod val="20000"/>
            <a:lumOff val="80000"/>
          </a:schemeClr>
        </a:solidFill>
      </dgm:spPr>
      <dgm:t>
        <a:bodyPr/>
        <a:lstStyle/>
        <a:p>
          <a:r>
            <a:rPr lang="en-US" sz="1600" b="0" dirty="0" smtClean="0">
              <a:solidFill>
                <a:schemeClr val="accent1">
                  <a:lumMod val="50000"/>
                </a:schemeClr>
              </a:solidFill>
              <a:latin typeface="Chivo Light" panose="020B0604020202020204" charset="0"/>
            </a:rPr>
            <a:t>Indicate appropriate case number* for enrolling child(</a:t>
          </a:r>
          <a:r>
            <a:rPr lang="en-US" sz="1600" b="0" dirty="0" err="1" smtClean="0">
              <a:solidFill>
                <a:schemeClr val="accent1">
                  <a:lumMod val="50000"/>
                </a:schemeClr>
              </a:solidFill>
              <a:latin typeface="Chivo Light" panose="020B0604020202020204" charset="0"/>
            </a:rPr>
            <a:t>ren</a:t>
          </a:r>
          <a:r>
            <a:rPr lang="en-US" sz="1600" b="0" dirty="0" smtClean="0">
              <a:solidFill>
                <a:schemeClr val="accent1">
                  <a:lumMod val="50000"/>
                </a:schemeClr>
              </a:solidFill>
              <a:latin typeface="Chivo Light" panose="020B0604020202020204" charset="0"/>
            </a:rPr>
            <a:t>)</a:t>
          </a:r>
        </a:p>
      </dgm:t>
    </dgm:pt>
    <dgm:pt modelId="{778E4CCD-032B-4CAB-A85C-78F46F542A3A}" type="parTrans" cxnId="{67C0C581-F1D9-4A39-B415-94102ECD14BD}">
      <dgm:prSet/>
      <dgm:spPr/>
      <dgm:t>
        <a:bodyPr/>
        <a:lstStyle/>
        <a:p>
          <a:endParaRPr lang="en-US"/>
        </a:p>
      </dgm:t>
    </dgm:pt>
    <dgm:pt modelId="{03DEF9DD-030A-46E4-8E99-44B2E5702FDB}" type="sibTrans" cxnId="{67C0C581-F1D9-4A39-B415-94102ECD14BD}">
      <dgm:prSet/>
      <dgm:spPr/>
      <dgm:t>
        <a:bodyPr/>
        <a:lstStyle/>
        <a:p>
          <a:endParaRPr lang="en-US"/>
        </a:p>
      </dgm:t>
    </dgm:pt>
    <dgm:pt modelId="{7BA4A889-4BD8-4F21-8DF6-94DF6DCCD105}">
      <dgm:prSet custT="1"/>
      <dgm:spPr>
        <a:solidFill>
          <a:schemeClr val="accent5">
            <a:lumMod val="20000"/>
            <a:lumOff val="80000"/>
          </a:schemeClr>
        </a:solidFill>
      </dgm:spPr>
      <dgm:t>
        <a:bodyPr/>
        <a:lstStyle/>
        <a:p>
          <a:r>
            <a:rPr lang="en-US" sz="1600" b="0" dirty="0" smtClean="0">
              <a:solidFill>
                <a:schemeClr val="accent1">
                  <a:lumMod val="50000"/>
                </a:schemeClr>
              </a:solidFill>
              <a:latin typeface="Chivo Light" panose="020B0604020202020204" charset="0"/>
            </a:rPr>
            <a:t>If a case number is indicated, sections 4 and 5 are skipped</a:t>
          </a:r>
          <a:endParaRPr lang="en-US" sz="1600" b="0" dirty="0">
            <a:solidFill>
              <a:schemeClr val="accent1">
                <a:lumMod val="50000"/>
              </a:schemeClr>
            </a:solidFill>
            <a:latin typeface="Chivo Light" panose="020B0604020202020204" charset="0"/>
          </a:endParaRPr>
        </a:p>
      </dgm:t>
    </dgm:pt>
    <dgm:pt modelId="{4D965E6A-62D2-4FC3-A443-7A8DB4496771}" type="parTrans" cxnId="{2BE9EA0C-2B75-41EF-912A-6C64814FFDEF}">
      <dgm:prSet/>
      <dgm:spPr/>
      <dgm:t>
        <a:bodyPr/>
        <a:lstStyle/>
        <a:p>
          <a:endParaRPr lang="en-US"/>
        </a:p>
      </dgm:t>
    </dgm:pt>
    <dgm:pt modelId="{ECA1881D-550A-4D8A-AD08-EF6E6E132F13}" type="sibTrans" cxnId="{2BE9EA0C-2B75-41EF-912A-6C64814FFDEF}">
      <dgm:prSet/>
      <dgm:spPr/>
      <dgm:t>
        <a:bodyPr/>
        <a:lstStyle/>
        <a:p>
          <a:endParaRPr lang="en-US"/>
        </a:p>
      </dgm:t>
    </dgm:pt>
    <dgm:pt modelId="{1651E6B9-56F5-4644-9F5C-6C89CC28DF3C}" type="pres">
      <dgm:prSet presAssocID="{08AF0644-8C94-4AED-999B-DFA03E71DE28}" presName="theList" presStyleCnt="0">
        <dgm:presLayoutVars>
          <dgm:dir/>
          <dgm:animLvl val="lvl"/>
          <dgm:resizeHandles val="exact"/>
        </dgm:presLayoutVars>
      </dgm:prSet>
      <dgm:spPr/>
      <dgm:t>
        <a:bodyPr/>
        <a:lstStyle/>
        <a:p>
          <a:endParaRPr lang="en-US"/>
        </a:p>
      </dgm:t>
    </dgm:pt>
    <dgm:pt modelId="{FDF84DD9-AD94-4EAA-ACF4-87B5ABCD4CE7}" type="pres">
      <dgm:prSet presAssocID="{B7440179-C040-4EA4-8998-D4D98BFE6ACC}" presName="compNode" presStyleCnt="0"/>
      <dgm:spPr/>
    </dgm:pt>
    <dgm:pt modelId="{B16F56B4-AEC6-486C-B74B-68802B8E3596}" type="pres">
      <dgm:prSet presAssocID="{B7440179-C040-4EA4-8998-D4D98BFE6ACC}" presName="aNode" presStyleLbl="bgShp" presStyleIdx="0" presStyleCnt="1"/>
      <dgm:spPr/>
      <dgm:t>
        <a:bodyPr/>
        <a:lstStyle/>
        <a:p>
          <a:endParaRPr lang="en-US"/>
        </a:p>
      </dgm:t>
    </dgm:pt>
    <dgm:pt modelId="{C883D748-9D37-4A44-9150-53BBC65ABFDE}" type="pres">
      <dgm:prSet presAssocID="{B7440179-C040-4EA4-8998-D4D98BFE6ACC}" presName="textNode" presStyleLbl="bgShp" presStyleIdx="0" presStyleCnt="1"/>
      <dgm:spPr/>
      <dgm:t>
        <a:bodyPr/>
        <a:lstStyle/>
        <a:p>
          <a:endParaRPr lang="en-US"/>
        </a:p>
      </dgm:t>
    </dgm:pt>
    <dgm:pt modelId="{86628918-C1B4-4300-B745-21180E1655EB}" type="pres">
      <dgm:prSet presAssocID="{B7440179-C040-4EA4-8998-D4D98BFE6ACC}" presName="compChildNode" presStyleCnt="0"/>
      <dgm:spPr/>
    </dgm:pt>
    <dgm:pt modelId="{A53175F9-C2A0-4824-B77B-E87C251426BD}" type="pres">
      <dgm:prSet presAssocID="{B7440179-C040-4EA4-8998-D4D98BFE6ACC}" presName="theInnerList" presStyleCnt="0"/>
      <dgm:spPr/>
    </dgm:pt>
    <dgm:pt modelId="{993D4D1F-9FDD-4040-9270-9991094FBAD2}" type="pres">
      <dgm:prSet presAssocID="{930F412B-2EE9-4CFB-90FE-4940D3EF57AF}" presName="childNode" presStyleLbl="node1" presStyleIdx="0" presStyleCnt="2">
        <dgm:presLayoutVars>
          <dgm:bulletEnabled val="1"/>
        </dgm:presLayoutVars>
      </dgm:prSet>
      <dgm:spPr/>
      <dgm:t>
        <a:bodyPr/>
        <a:lstStyle/>
        <a:p>
          <a:endParaRPr lang="en-US"/>
        </a:p>
      </dgm:t>
    </dgm:pt>
    <dgm:pt modelId="{41AA8BA2-062D-4C3C-B034-DF0225EE8643}" type="pres">
      <dgm:prSet presAssocID="{930F412B-2EE9-4CFB-90FE-4940D3EF57AF}" presName="aSpace2" presStyleCnt="0"/>
      <dgm:spPr/>
    </dgm:pt>
    <dgm:pt modelId="{FC22B76A-45D5-4989-83C2-E77C3AF80D58}" type="pres">
      <dgm:prSet presAssocID="{7BA4A889-4BD8-4F21-8DF6-94DF6DCCD105}" presName="childNode" presStyleLbl="node1" presStyleIdx="1" presStyleCnt="2">
        <dgm:presLayoutVars>
          <dgm:bulletEnabled val="1"/>
        </dgm:presLayoutVars>
      </dgm:prSet>
      <dgm:spPr/>
      <dgm:t>
        <a:bodyPr/>
        <a:lstStyle/>
        <a:p>
          <a:endParaRPr lang="en-US"/>
        </a:p>
      </dgm:t>
    </dgm:pt>
  </dgm:ptLst>
  <dgm:cxnLst>
    <dgm:cxn modelId="{2167ACC5-B332-4A85-B744-F8AD77E15E7F}" srcId="{08AF0644-8C94-4AED-999B-DFA03E71DE28}" destId="{B7440179-C040-4EA4-8998-D4D98BFE6ACC}" srcOrd="0" destOrd="0" parTransId="{E2B83E36-D2F7-4BEB-BA7D-1BF1C9D466A1}" sibTransId="{01EB3AFF-83B7-45F2-BFFD-30424DF654F7}"/>
    <dgm:cxn modelId="{2BE9EA0C-2B75-41EF-912A-6C64814FFDEF}" srcId="{B7440179-C040-4EA4-8998-D4D98BFE6ACC}" destId="{7BA4A889-4BD8-4F21-8DF6-94DF6DCCD105}" srcOrd="1" destOrd="0" parTransId="{4D965E6A-62D2-4FC3-A443-7A8DB4496771}" sibTransId="{ECA1881D-550A-4D8A-AD08-EF6E6E132F13}"/>
    <dgm:cxn modelId="{B3B8C2BC-9DA6-4012-BE3F-030F8179B6C9}" type="presOf" srcId="{7BA4A889-4BD8-4F21-8DF6-94DF6DCCD105}" destId="{FC22B76A-45D5-4989-83C2-E77C3AF80D58}" srcOrd="0" destOrd="0" presId="urn:microsoft.com/office/officeart/2005/8/layout/lProcess2"/>
    <dgm:cxn modelId="{5AD874B7-4447-48A6-B3F1-4D2C06BD1ACE}" type="presOf" srcId="{930F412B-2EE9-4CFB-90FE-4940D3EF57AF}" destId="{993D4D1F-9FDD-4040-9270-9991094FBAD2}" srcOrd="0" destOrd="0" presId="urn:microsoft.com/office/officeart/2005/8/layout/lProcess2"/>
    <dgm:cxn modelId="{EC8EDBB1-5B25-4D17-B1A1-E000127CDB3D}" type="presOf" srcId="{B7440179-C040-4EA4-8998-D4D98BFE6ACC}" destId="{B16F56B4-AEC6-486C-B74B-68802B8E3596}" srcOrd="0" destOrd="0" presId="urn:microsoft.com/office/officeart/2005/8/layout/lProcess2"/>
    <dgm:cxn modelId="{A1E70A3A-E75A-4FF0-817E-5253C1542079}" type="presOf" srcId="{B7440179-C040-4EA4-8998-D4D98BFE6ACC}" destId="{C883D748-9D37-4A44-9150-53BBC65ABFDE}" srcOrd="1" destOrd="0" presId="urn:microsoft.com/office/officeart/2005/8/layout/lProcess2"/>
    <dgm:cxn modelId="{67C0C581-F1D9-4A39-B415-94102ECD14BD}" srcId="{B7440179-C040-4EA4-8998-D4D98BFE6ACC}" destId="{930F412B-2EE9-4CFB-90FE-4940D3EF57AF}" srcOrd="0" destOrd="0" parTransId="{778E4CCD-032B-4CAB-A85C-78F46F542A3A}" sibTransId="{03DEF9DD-030A-46E4-8E99-44B2E5702FDB}"/>
    <dgm:cxn modelId="{4C6FC095-F192-4FFC-BD0B-91FF03BA84B2}" type="presOf" srcId="{08AF0644-8C94-4AED-999B-DFA03E71DE28}" destId="{1651E6B9-56F5-4644-9F5C-6C89CC28DF3C}" srcOrd="0" destOrd="0" presId="urn:microsoft.com/office/officeart/2005/8/layout/lProcess2"/>
    <dgm:cxn modelId="{D1264DB1-2F69-4970-9842-AF18147AF4BE}" type="presParOf" srcId="{1651E6B9-56F5-4644-9F5C-6C89CC28DF3C}" destId="{FDF84DD9-AD94-4EAA-ACF4-87B5ABCD4CE7}" srcOrd="0" destOrd="0" presId="urn:microsoft.com/office/officeart/2005/8/layout/lProcess2"/>
    <dgm:cxn modelId="{18401008-DB89-48BF-819B-50FB0CFD0DFF}" type="presParOf" srcId="{FDF84DD9-AD94-4EAA-ACF4-87B5ABCD4CE7}" destId="{B16F56B4-AEC6-486C-B74B-68802B8E3596}" srcOrd="0" destOrd="0" presId="urn:microsoft.com/office/officeart/2005/8/layout/lProcess2"/>
    <dgm:cxn modelId="{4A070EB2-4C79-4D05-AA57-54F84500FB87}" type="presParOf" srcId="{FDF84DD9-AD94-4EAA-ACF4-87B5ABCD4CE7}" destId="{C883D748-9D37-4A44-9150-53BBC65ABFDE}" srcOrd="1" destOrd="0" presId="urn:microsoft.com/office/officeart/2005/8/layout/lProcess2"/>
    <dgm:cxn modelId="{F264571F-EF49-4C3A-849E-52E8AE07984C}" type="presParOf" srcId="{FDF84DD9-AD94-4EAA-ACF4-87B5ABCD4CE7}" destId="{86628918-C1B4-4300-B745-21180E1655EB}" srcOrd="2" destOrd="0" presId="urn:microsoft.com/office/officeart/2005/8/layout/lProcess2"/>
    <dgm:cxn modelId="{2D3A7890-5099-48A2-8B8A-ADF9F6F50A2F}" type="presParOf" srcId="{86628918-C1B4-4300-B745-21180E1655EB}" destId="{A53175F9-C2A0-4824-B77B-E87C251426BD}" srcOrd="0" destOrd="0" presId="urn:microsoft.com/office/officeart/2005/8/layout/lProcess2"/>
    <dgm:cxn modelId="{0357C391-9C18-434A-A9DD-DB38927686BE}" type="presParOf" srcId="{A53175F9-C2A0-4824-B77B-E87C251426BD}" destId="{993D4D1F-9FDD-4040-9270-9991094FBAD2}" srcOrd="0" destOrd="0" presId="urn:microsoft.com/office/officeart/2005/8/layout/lProcess2"/>
    <dgm:cxn modelId="{70758EA5-AEB1-433B-8A42-38FE837F4D7E}" type="presParOf" srcId="{A53175F9-C2A0-4824-B77B-E87C251426BD}" destId="{41AA8BA2-062D-4C3C-B034-DF0225EE8643}" srcOrd="1" destOrd="0" presId="urn:microsoft.com/office/officeart/2005/8/layout/lProcess2"/>
    <dgm:cxn modelId="{69938E5B-5815-4575-812F-90ABBD806E06}" type="presParOf" srcId="{A53175F9-C2A0-4824-B77B-E87C251426BD}" destId="{FC22B76A-45D5-4989-83C2-E77C3AF80D58}"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46C025-E1C9-400A-A1D9-80D2DB2397F8}"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2FD8C620-F2EA-4FC8-967A-52A4FD846BF4}">
      <dgm:prSet phldrT="[Text]"/>
      <dgm:spPr/>
      <dgm:t>
        <a:bodyPr/>
        <a:lstStyle/>
        <a:p>
          <a:r>
            <a:rPr lang="en-US" b="1" dirty="0" smtClean="0">
              <a:solidFill>
                <a:schemeClr val="accent1">
                  <a:lumMod val="50000"/>
                </a:schemeClr>
              </a:solidFill>
              <a:latin typeface="Chivo Light" panose="020B0604020202020204" charset="0"/>
            </a:rPr>
            <a:t>Homeless, Migrant, Runaway</a:t>
          </a:r>
          <a:endParaRPr lang="en-US" dirty="0">
            <a:solidFill>
              <a:schemeClr val="accent1">
                <a:lumMod val="50000"/>
              </a:schemeClr>
            </a:solidFill>
            <a:latin typeface="Chivo Light" panose="020B0604020202020204" charset="0"/>
          </a:endParaRPr>
        </a:p>
      </dgm:t>
    </dgm:pt>
    <dgm:pt modelId="{1EA48B95-D15A-4FA2-8AEE-E135D99052A8}" type="parTrans" cxnId="{508BDAA3-453A-45CF-82D6-BC7A789CEF97}">
      <dgm:prSet/>
      <dgm:spPr/>
      <dgm:t>
        <a:bodyPr/>
        <a:lstStyle/>
        <a:p>
          <a:endParaRPr lang="en-US"/>
        </a:p>
      </dgm:t>
    </dgm:pt>
    <dgm:pt modelId="{95566C16-F6A0-4CAC-97F9-329BA62C8914}" type="sibTrans" cxnId="{508BDAA3-453A-45CF-82D6-BC7A789CEF97}">
      <dgm:prSet/>
      <dgm:spPr/>
      <dgm:t>
        <a:bodyPr/>
        <a:lstStyle/>
        <a:p>
          <a:endParaRPr lang="en-US"/>
        </a:p>
      </dgm:t>
    </dgm:pt>
    <dgm:pt modelId="{BACB76F5-DB34-4CAB-ABFE-DC597DEC80DD}">
      <dgm:prSet phldrT="[Text]"/>
      <dgm:spPr>
        <a:solidFill>
          <a:schemeClr val="accent2">
            <a:lumMod val="20000"/>
            <a:lumOff val="80000"/>
          </a:schemeClr>
        </a:solidFill>
      </dgm:spPr>
      <dgm:t>
        <a:bodyPr/>
        <a:lstStyle/>
        <a:p>
          <a:r>
            <a:rPr lang="en-US" b="0" dirty="0" smtClean="0">
              <a:solidFill>
                <a:schemeClr val="accent1">
                  <a:lumMod val="50000"/>
                </a:schemeClr>
              </a:solidFill>
              <a:latin typeface="Chivo Light" panose="020B0604020202020204" charset="0"/>
            </a:rPr>
            <a:t>Indicate as appropriate for any enrolling child</a:t>
          </a:r>
          <a:endParaRPr lang="en-US" b="0" dirty="0">
            <a:solidFill>
              <a:schemeClr val="accent1">
                <a:lumMod val="50000"/>
              </a:schemeClr>
            </a:solidFill>
            <a:latin typeface="Chivo Light" panose="020B0604020202020204" charset="0"/>
          </a:endParaRPr>
        </a:p>
      </dgm:t>
    </dgm:pt>
    <dgm:pt modelId="{2EC2D374-46EB-49E1-80B5-819CB864F765}" type="parTrans" cxnId="{DC766AD0-6F8B-4F73-9239-DBBED581408D}">
      <dgm:prSet/>
      <dgm:spPr/>
      <dgm:t>
        <a:bodyPr/>
        <a:lstStyle/>
        <a:p>
          <a:endParaRPr lang="en-US"/>
        </a:p>
      </dgm:t>
    </dgm:pt>
    <dgm:pt modelId="{3A5F8DC7-8A20-4C63-9C7B-215262BA8155}" type="sibTrans" cxnId="{DC766AD0-6F8B-4F73-9239-DBBED581408D}">
      <dgm:prSet/>
      <dgm:spPr/>
      <dgm:t>
        <a:bodyPr/>
        <a:lstStyle/>
        <a:p>
          <a:endParaRPr lang="en-US"/>
        </a:p>
      </dgm:t>
    </dgm:pt>
    <dgm:pt modelId="{19A851A1-6EC2-412B-B612-DE7C75B5EA28}" type="pres">
      <dgm:prSet presAssocID="{9F46C025-E1C9-400A-A1D9-80D2DB2397F8}" presName="theList" presStyleCnt="0">
        <dgm:presLayoutVars>
          <dgm:dir/>
          <dgm:animLvl val="lvl"/>
          <dgm:resizeHandles val="exact"/>
        </dgm:presLayoutVars>
      </dgm:prSet>
      <dgm:spPr/>
      <dgm:t>
        <a:bodyPr/>
        <a:lstStyle/>
        <a:p>
          <a:endParaRPr lang="en-US"/>
        </a:p>
      </dgm:t>
    </dgm:pt>
    <dgm:pt modelId="{8BC476CC-E140-4D3B-A645-75F738B50F16}" type="pres">
      <dgm:prSet presAssocID="{2FD8C620-F2EA-4FC8-967A-52A4FD846BF4}" presName="compNode" presStyleCnt="0"/>
      <dgm:spPr/>
    </dgm:pt>
    <dgm:pt modelId="{EE1966C7-2A0D-4D62-BAA8-857976441B8C}" type="pres">
      <dgm:prSet presAssocID="{2FD8C620-F2EA-4FC8-967A-52A4FD846BF4}" presName="aNode" presStyleLbl="bgShp" presStyleIdx="0" presStyleCnt="1" custLinFactNeighborY="-32623"/>
      <dgm:spPr/>
      <dgm:t>
        <a:bodyPr/>
        <a:lstStyle/>
        <a:p>
          <a:endParaRPr lang="en-US"/>
        </a:p>
      </dgm:t>
    </dgm:pt>
    <dgm:pt modelId="{87C7A002-D926-4499-B52E-E395A93C53E3}" type="pres">
      <dgm:prSet presAssocID="{2FD8C620-F2EA-4FC8-967A-52A4FD846BF4}" presName="textNode" presStyleLbl="bgShp" presStyleIdx="0" presStyleCnt="1"/>
      <dgm:spPr/>
      <dgm:t>
        <a:bodyPr/>
        <a:lstStyle/>
        <a:p>
          <a:endParaRPr lang="en-US"/>
        </a:p>
      </dgm:t>
    </dgm:pt>
    <dgm:pt modelId="{0D63C74E-1F6C-485B-8E81-4CB978C31042}" type="pres">
      <dgm:prSet presAssocID="{2FD8C620-F2EA-4FC8-967A-52A4FD846BF4}" presName="compChildNode" presStyleCnt="0"/>
      <dgm:spPr/>
    </dgm:pt>
    <dgm:pt modelId="{6894F1BC-06D5-46E3-97DF-EB24485B5925}" type="pres">
      <dgm:prSet presAssocID="{2FD8C620-F2EA-4FC8-967A-52A4FD846BF4}" presName="theInnerList" presStyleCnt="0"/>
      <dgm:spPr/>
    </dgm:pt>
    <dgm:pt modelId="{0B482F4F-C0D6-48C7-8CBE-66BC045421A2}" type="pres">
      <dgm:prSet presAssocID="{BACB76F5-DB34-4CAB-ABFE-DC597DEC80DD}" presName="childNode" presStyleLbl="node1" presStyleIdx="0" presStyleCnt="1">
        <dgm:presLayoutVars>
          <dgm:bulletEnabled val="1"/>
        </dgm:presLayoutVars>
      </dgm:prSet>
      <dgm:spPr/>
      <dgm:t>
        <a:bodyPr/>
        <a:lstStyle/>
        <a:p>
          <a:endParaRPr lang="en-US"/>
        </a:p>
      </dgm:t>
    </dgm:pt>
  </dgm:ptLst>
  <dgm:cxnLst>
    <dgm:cxn modelId="{508BDAA3-453A-45CF-82D6-BC7A789CEF97}" srcId="{9F46C025-E1C9-400A-A1D9-80D2DB2397F8}" destId="{2FD8C620-F2EA-4FC8-967A-52A4FD846BF4}" srcOrd="0" destOrd="0" parTransId="{1EA48B95-D15A-4FA2-8AEE-E135D99052A8}" sibTransId="{95566C16-F6A0-4CAC-97F9-329BA62C8914}"/>
    <dgm:cxn modelId="{36F0C858-10FC-4949-971F-1206BC83382B}" type="presOf" srcId="{BACB76F5-DB34-4CAB-ABFE-DC597DEC80DD}" destId="{0B482F4F-C0D6-48C7-8CBE-66BC045421A2}" srcOrd="0" destOrd="0" presId="urn:microsoft.com/office/officeart/2005/8/layout/lProcess2"/>
    <dgm:cxn modelId="{DC766AD0-6F8B-4F73-9239-DBBED581408D}" srcId="{2FD8C620-F2EA-4FC8-967A-52A4FD846BF4}" destId="{BACB76F5-DB34-4CAB-ABFE-DC597DEC80DD}" srcOrd="0" destOrd="0" parTransId="{2EC2D374-46EB-49E1-80B5-819CB864F765}" sibTransId="{3A5F8DC7-8A20-4C63-9C7B-215262BA8155}"/>
    <dgm:cxn modelId="{632E520A-8E59-47BD-B304-FCDB9B5FEC26}" type="presOf" srcId="{2FD8C620-F2EA-4FC8-967A-52A4FD846BF4}" destId="{EE1966C7-2A0D-4D62-BAA8-857976441B8C}" srcOrd="0" destOrd="0" presId="urn:microsoft.com/office/officeart/2005/8/layout/lProcess2"/>
    <dgm:cxn modelId="{373FEBD6-08A6-4CB9-92B5-6CE415044F15}" type="presOf" srcId="{2FD8C620-F2EA-4FC8-967A-52A4FD846BF4}" destId="{87C7A002-D926-4499-B52E-E395A93C53E3}" srcOrd="1" destOrd="0" presId="urn:microsoft.com/office/officeart/2005/8/layout/lProcess2"/>
    <dgm:cxn modelId="{306133DA-5230-4398-B051-12A098B9BC53}" type="presOf" srcId="{9F46C025-E1C9-400A-A1D9-80D2DB2397F8}" destId="{19A851A1-6EC2-412B-B612-DE7C75B5EA28}" srcOrd="0" destOrd="0" presId="urn:microsoft.com/office/officeart/2005/8/layout/lProcess2"/>
    <dgm:cxn modelId="{EB23161E-C53E-4BC6-A9CE-82196ED9B801}" type="presParOf" srcId="{19A851A1-6EC2-412B-B612-DE7C75B5EA28}" destId="{8BC476CC-E140-4D3B-A645-75F738B50F16}" srcOrd="0" destOrd="0" presId="urn:microsoft.com/office/officeart/2005/8/layout/lProcess2"/>
    <dgm:cxn modelId="{5A5B3AA0-2847-4427-9E5E-45824B7122C7}" type="presParOf" srcId="{8BC476CC-E140-4D3B-A645-75F738B50F16}" destId="{EE1966C7-2A0D-4D62-BAA8-857976441B8C}" srcOrd="0" destOrd="0" presId="urn:microsoft.com/office/officeart/2005/8/layout/lProcess2"/>
    <dgm:cxn modelId="{24B0C9C2-A05A-4BCE-8E0A-6A2A76214D0F}" type="presParOf" srcId="{8BC476CC-E140-4D3B-A645-75F738B50F16}" destId="{87C7A002-D926-4499-B52E-E395A93C53E3}" srcOrd="1" destOrd="0" presId="urn:microsoft.com/office/officeart/2005/8/layout/lProcess2"/>
    <dgm:cxn modelId="{D53D824E-8BC0-4AAF-B946-BE61E5A655CB}" type="presParOf" srcId="{8BC476CC-E140-4D3B-A645-75F738B50F16}" destId="{0D63C74E-1F6C-485B-8E81-4CB978C31042}" srcOrd="2" destOrd="0" presId="urn:microsoft.com/office/officeart/2005/8/layout/lProcess2"/>
    <dgm:cxn modelId="{978D462E-248A-454B-866E-AD073377D724}" type="presParOf" srcId="{0D63C74E-1F6C-485B-8E81-4CB978C31042}" destId="{6894F1BC-06D5-46E3-97DF-EB24485B5925}" srcOrd="0" destOrd="0" presId="urn:microsoft.com/office/officeart/2005/8/layout/lProcess2"/>
    <dgm:cxn modelId="{DC17E6AF-B181-400A-B528-89CADF4EB9F6}" type="presParOf" srcId="{6894F1BC-06D5-46E3-97DF-EB24485B5925}" destId="{0B482F4F-C0D6-48C7-8CBE-66BC045421A2}"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D33169-6003-466C-8AEC-5321F2F218D1}"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64C27F2D-75D3-4E8E-8F20-68D4C6685478}">
      <dgm:prSet phldrT="[Text]"/>
      <dgm:spPr/>
      <dgm:t>
        <a:bodyPr/>
        <a:lstStyle/>
        <a:p>
          <a:r>
            <a:rPr lang="en-US" b="1" dirty="0" smtClean="0">
              <a:solidFill>
                <a:schemeClr val="accent1">
                  <a:lumMod val="50000"/>
                </a:schemeClr>
              </a:solidFill>
              <a:latin typeface="Chivo Light" panose="020B0604020202020204" charset="0"/>
            </a:rPr>
            <a:t>Total Gross Household Income</a:t>
          </a:r>
          <a:endParaRPr lang="en-US" b="1" dirty="0">
            <a:solidFill>
              <a:schemeClr val="accent1">
                <a:lumMod val="50000"/>
              </a:schemeClr>
            </a:solidFill>
          </a:endParaRPr>
        </a:p>
      </dgm:t>
    </dgm:pt>
    <dgm:pt modelId="{22A7E524-4243-4FB9-A2E8-F399025C5653}" type="parTrans" cxnId="{CF54E07D-24A0-44B3-9D43-BC53751187C8}">
      <dgm:prSet/>
      <dgm:spPr/>
      <dgm:t>
        <a:bodyPr/>
        <a:lstStyle/>
        <a:p>
          <a:endParaRPr lang="en-US"/>
        </a:p>
      </dgm:t>
    </dgm:pt>
    <dgm:pt modelId="{FEECD07B-4305-4F81-9F4E-A00028109E15}" type="sibTrans" cxnId="{CF54E07D-24A0-44B3-9D43-BC53751187C8}">
      <dgm:prSet/>
      <dgm:spPr/>
      <dgm:t>
        <a:bodyPr/>
        <a:lstStyle/>
        <a:p>
          <a:endParaRPr lang="en-US"/>
        </a:p>
      </dgm:t>
    </dgm:pt>
    <dgm:pt modelId="{DA63A769-B965-45D5-A985-98642DEE60F4}">
      <dgm:prSet custT="1"/>
      <dgm:spPr>
        <a:solidFill>
          <a:schemeClr val="accent6">
            <a:lumMod val="20000"/>
            <a:lumOff val="80000"/>
          </a:schemeClr>
        </a:solidFill>
      </dgm:spPr>
      <dgm:t>
        <a:bodyPr/>
        <a:lstStyle/>
        <a:p>
          <a:r>
            <a:rPr lang="en-US" sz="1600" b="0" dirty="0" smtClean="0">
              <a:solidFill>
                <a:schemeClr val="accent1">
                  <a:lumMod val="50000"/>
                </a:schemeClr>
              </a:solidFill>
              <a:latin typeface="Chivo Light" panose="020B0604020202020204" charset="0"/>
            </a:rPr>
            <a:t>For each income category, indicate the amount of gross income earned and how often it is received</a:t>
          </a:r>
        </a:p>
      </dgm:t>
    </dgm:pt>
    <dgm:pt modelId="{70863AAB-B681-42A6-91CF-74853F8366F9}" type="parTrans" cxnId="{B5A11BBB-0B4C-40B6-8D2B-BBE24B3F0A94}">
      <dgm:prSet/>
      <dgm:spPr/>
      <dgm:t>
        <a:bodyPr/>
        <a:lstStyle/>
        <a:p>
          <a:endParaRPr lang="en-US"/>
        </a:p>
      </dgm:t>
    </dgm:pt>
    <dgm:pt modelId="{A8A0539C-A9BA-42D2-AF24-D34E3B4647E2}" type="sibTrans" cxnId="{B5A11BBB-0B4C-40B6-8D2B-BBE24B3F0A94}">
      <dgm:prSet/>
      <dgm:spPr/>
      <dgm:t>
        <a:bodyPr/>
        <a:lstStyle/>
        <a:p>
          <a:endParaRPr lang="en-US"/>
        </a:p>
      </dgm:t>
    </dgm:pt>
    <dgm:pt modelId="{922A32A5-1E6A-4BC3-A0D4-C14205820CEA}">
      <dgm:prSet custT="1"/>
      <dgm:spPr>
        <a:solidFill>
          <a:schemeClr val="accent1">
            <a:lumMod val="20000"/>
            <a:lumOff val="80000"/>
          </a:schemeClr>
        </a:solidFill>
      </dgm:spPr>
      <dgm:t>
        <a:bodyPr/>
        <a:lstStyle/>
        <a:p>
          <a:r>
            <a:rPr lang="en-US" sz="1800" b="0" dirty="0" smtClean="0">
              <a:solidFill>
                <a:schemeClr val="accent1">
                  <a:lumMod val="50000"/>
                </a:schemeClr>
              </a:solidFill>
              <a:latin typeface="Chivo Light" panose="020B0604020202020204" charset="0"/>
            </a:rPr>
            <a:t>List names of household members who earn income</a:t>
          </a:r>
        </a:p>
      </dgm:t>
    </dgm:pt>
    <dgm:pt modelId="{7102B451-FD39-44FD-AE1C-6A73A8050452}" type="parTrans" cxnId="{FBECD210-A913-4486-887E-B35915BB1477}">
      <dgm:prSet/>
      <dgm:spPr/>
      <dgm:t>
        <a:bodyPr/>
        <a:lstStyle/>
        <a:p>
          <a:endParaRPr lang="en-US"/>
        </a:p>
      </dgm:t>
    </dgm:pt>
    <dgm:pt modelId="{C77EA502-3F78-4F9B-A10D-AFF429F5EFD2}" type="sibTrans" cxnId="{FBECD210-A913-4486-887E-B35915BB1477}">
      <dgm:prSet/>
      <dgm:spPr/>
      <dgm:t>
        <a:bodyPr/>
        <a:lstStyle/>
        <a:p>
          <a:endParaRPr lang="en-US"/>
        </a:p>
      </dgm:t>
    </dgm:pt>
    <dgm:pt modelId="{DB34856E-4923-47D7-8244-C000BA44BF5A}" type="pres">
      <dgm:prSet presAssocID="{B8D33169-6003-466C-8AEC-5321F2F218D1}" presName="theList" presStyleCnt="0">
        <dgm:presLayoutVars>
          <dgm:dir/>
          <dgm:animLvl val="lvl"/>
          <dgm:resizeHandles val="exact"/>
        </dgm:presLayoutVars>
      </dgm:prSet>
      <dgm:spPr/>
      <dgm:t>
        <a:bodyPr/>
        <a:lstStyle/>
        <a:p>
          <a:endParaRPr lang="en-US"/>
        </a:p>
      </dgm:t>
    </dgm:pt>
    <dgm:pt modelId="{90447AA7-4794-4B64-918D-BD6F41AE066F}" type="pres">
      <dgm:prSet presAssocID="{64C27F2D-75D3-4E8E-8F20-68D4C6685478}" presName="compNode" presStyleCnt="0"/>
      <dgm:spPr/>
    </dgm:pt>
    <dgm:pt modelId="{C981BA73-CDEC-419D-AD75-E1E8C5B4AE85}" type="pres">
      <dgm:prSet presAssocID="{64C27F2D-75D3-4E8E-8F20-68D4C6685478}" presName="aNode" presStyleLbl="bgShp" presStyleIdx="0" presStyleCnt="1"/>
      <dgm:spPr/>
      <dgm:t>
        <a:bodyPr/>
        <a:lstStyle/>
        <a:p>
          <a:endParaRPr lang="en-US"/>
        </a:p>
      </dgm:t>
    </dgm:pt>
    <dgm:pt modelId="{8AF1C16C-67A9-4489-AE5D-8410B9161931}" type="pres">
      <dgm:prSet presAssocID="{64C27F2D-75D3-4E8E-8F20-68D4C6685478}" presName="textNode" presStyleLbl="bgShp" presStyleIdx="0" presStyleCnt="1"/>
      <dgm:spPr/>
      <dgm:t>
        <a:bodyPr/>
        <a:lstStyle/>
        <a:p>
          <a:endParaRPr lang="en-US"/>
        </a:p>
      </dgm:t>
    </dgm:pt>
    <dgm:pt modelId="{A3E612BD-C81F-4E3D-9B74-26C8687D0DF2}" type="pres">
      <dgm:prSet presAssocID="{64C27F2D-75D3-4E8E-8F20-68D4C6685478}" presName="compChildNode" presStyleCnt="0"/>
      <dgm:spPr/>
    </dgm:pt>
    <dgm:pt modelId="{CAAEDFE7-7C00-4AC8-A2FE-18C2A1829628}" type="pres">
      <dgm:prSet presAssocID="{64C27F2D-75D3-4E8E-8F20-68D4C6685478}" presName="theInnerList" presStyleCnt="0"/>
      <dgm:spPr/>
    </dgm:pt>
    <dgm:pt modelId="{B7EA6ACE-D973-49F2-9A4A-5840E4D9F393}" type="pres">
      <dgm:prSet presAssocID="{922A32A5-1E6A-4BC3-A0D4-C14205820CEA}" presName="childNode" presStyleLbl="node1" presStyleIdx="0" presStyleCnt="2" custLinFactNeighborY="-35997">
        <dgm:presLayoutVars>
          <dgm:bulletEnabled val="1"/>
        </dgm:presLayoutVars>
      </dgm:prSet>
      <dgm:spPr/>
      <dgm:t>
        <a:bodyPr/>
        <a:lstStyle/>
        <a:p>
          <a:endParaRPr lang="en-US"/>
        </a:p>
      </dgm:t>
    </dgm:pt>
    <dgm:pt modelId="{48820F79-757C-4A78-8C08-DCAC95A23034}" type="pres">
      <dgm:prSet presAssocID="{922A32A5-1E6A-4BC3-A0D4-C14205820CEA}" presName="aSpace2" presStyleCnt="0"/>
      <dgm:spPr/>
    </dgm:pt>
    <dgm:pt modelId="{FC9D1D4F-49D1-4256-9D37-D6C1B7E584A4}" type="pres">
      <dgm:prSet presAssocID="{DA63A769-B965-45D5-A985-98642DEE60F4}" presName="childNode" presStyleLbl="node1" presStyleIdx="1" presStyleCnt="2">
        <dgm:presLayoutVars>
          <dgm:bulletEnabled val="1"/>
        </dgm:presLayoutVars>
      </dgm:prSet>
      <dgm:spPr/>
      <dgm:t>
        <a:bodyPr/>
        <a:lstStyle/>
        <a:p>
          <a:endParaRPr lang="en-US"/>
        </a:p>
      </dgm:t>
    </dgm:pt>
  </dgm:ptLst>
  <dgm:cxnLst>
    <dgm:cxn modelId="{09515804-1B87-4CFC-BACE-22B26BB1D55C}" type="presOf" srcId="{B8D33169-6003-466C-8AEC-5321F2F218D1}" destId="{DB34856E-4923-47D7-8244-C000BA44BF5A}" srcOrd="0" destOrd="0" presId="urn:microsoft.com/office/officeart/2005/8/layout/lProcess2"/>
    <dgm:cxn modelId="{0E874CB3-DF42-4011-9BD4-7BA7947BF718}" type="presOf" srcId="{64C27F2D-75D3-4E8E-8F20-68D4C6685478}" destId="{C981BA73-CDEC-419D-AD75-E1E8C5B4AE85}" srcOrd="0" destOrd="0" presId="urn:microsoft.com/office/officeart/2005/8/layout/lProcess2"/>
    <dgm:cxn modelId="{1307A838-3BDF-47E6-B2CE-CB4F954D6EC3}" type="presOf" srcId="{64C27F2D-75D3-4E8E-8F20-68D4C6685478}" destId="{8AF1C16C-67A9-4489-AE5D-8410B9161931}" srcOrd="1" destOrd="0" presId="urn:microsoft.com/office/officeart/2005/8/layout/lProcess2"/>
    <dgm:cxn modelId="{D1677F9A-17BB-43C5-9D5A-DC53F33F7107}" type="presOf" srcId="{DA63A769-B965-45D5-A985-98642DEE60F4}" destId="{FC9D1D4F-49D1-4256-9D37-D6C1B7E584A4}" srcOrd="0" destOrd="0" presId="urn:microsoft.com/office/officeart/2005/8/layout/lProcess2"/>
    <dgm:cxn modelId="{B5A11BBB-0B4C-40B6-8D2B-BBE24B3F0A94}" srcId="{64C27F2D-75D3-4E8E-8F20-68D4C6685478}" destId="{DA63A769-B965-45D5-A985-98642DEE60F4}" srcOrd="1" destOrd="0" parTransId="{70863AAB-B681-42A6-91CF-74853F8366F9}" sibTransId="{A8A0539C-A9BA-42D2-AF24-D34E3B4647E2}"/>
    <dgm:cxn modelId="{1373113E-A8D3-476D-8746-259530A74876}" type="presOf" srcId="{922A32A5-1E6A-4BC3-A0D4-C14205820CEA}" destId="{B7EA6ACE-D973-49F2-9A4A-5840E4D9F393}" srcOrd="0" destOrd="0" presId="urn:microsoft.com/office/officeart/2005/8/layout/lProcess2"/>
    <dgm:cxn modelId="{CF54E07D-24A0-44B3-9D43-BC53751187C8}" srcId="{B8D33169-6003-466C-8AEC-5321F2F218D1}" destId="{64C27F2D-75D3-4E8E-8F20-68D4C6685478}" srcOrd="0" destOrd="0" parTransId="{22A7E524-4243-4FB9-A2E8-F399025C5653}" sibTransId="{FEECD07B-4305-4F81-9F4E-A00028109E15}"/>
    <dgm:cxn modelId="{FBECD210-A913-4486-887E-B35915BB1477}" srcId="{64C27F2D-75D3-4E8E-8F20-68D4C6685478}" destId="{922A32A5-1E6A-4BC3-A0D4-C14205820CEA}" srcOrd="0" destOrd="0" parTransId="{7102B451-FD39-44FD-AE1C-6A73A8050452}" sibTransId="{C77EA502-3F78-4F9B-A10D-AFF429F5EFD2}"/>
    <dgm:cxn modelId="{031EF433-DC1E-4E4A-B555-75CCBBC2228D}" type="presParOf" srcId="{DB34856E-4923-47D7-8244-C000BA44BF5A}" destId="{90447AA7-4794-4B64-918D-BD6F41AE066F}" srcOrd="0" destOrd="0" presId="urn:microsoft.com/office/officeart/2005/8/layout/lProcess2"/>
    <dgm:cxn modelId="{C8D9AED8-B1F7-414A-908F-0BC2EA638D7F}" type="presParOf" srcId="{90447AA7-4794-4B64-918D-BD6F41AE066F}" destId="{C981BA73-CDEC-419D-AD75-E1E8C5B4AE85}" srcOrd="0" destOrd="0" presId="urn:microsoft.com/office/officeart/2005/8/layout/lProcess2"/>
    <dgm:cxn modelId="{90FF8536-A8D5-413D-A90D-9C13B9897D2E}" type="presParOf" srcId="{90447AA7-4794-4B64-918D-BD6F41AE066F}" destId="{8AF1C16C-67A9-4489-AE5D-8410B9161931}" srcOrd="1" destOrd="0" presId="urn:microsoft.com/office/officeart/2005/8/layout/lProcess2"/>
    <dgm:cxn modelId="{EAC227CF-670B-4AAC-BD4B-C47D6B25F45C}" type="presParOf" srcId="{90447AA7-4794-4B64-918D-BD6F41AE066F}" destId="{A3E612BD-C81F-4E3D-9B74-26C8687D0DF2}" srcOrd="2" destOrd="0" presId="urn:microsoft.com/office/officeart/2005/8/layout/lProcess2"/>
    <dgm:cxn modelId="{A4B9E317-0008-4F12-9FFB-FD301CE335A3}" type="presParOf" srcId="{A3E612BD-C81F-4E3D-9B74-26C8687D0DF2}" destId="{CAAEDFE7-7C00-4AC8-A2FE-18C2A1829628}" srcOrd="0" destOrd="0" presId="urn:microsoft.com/office/officeart/2005/8/layout/lProcess2"/>
    <dgm:cxn modelId="{B2F6C3D6-89D6-45AF-A09E-14F465B390EF}" type="presParOf" srcId="{CAAEDFE7-7C00-4AC8-A2FE-18C2A1829628}" destId="{B7EA6ACE-D973-49F2-9A4A-5840E4D9F393}" srcOrd="0" destOrd="0" presId="urn:microsoft.com/office/officeart/2005/8/layout/lProcess2"/>
    <dgm:cxn modelId="{3E875E53-C7C2-4769-808C-70F1F0F97AF1}" type="presParOf" srcId="{CAAEDFE7-7C00-4AC8-A2FE-18C2A1829628}" destId="{48820F79-757C-4A78-8C08-DCAC95A23034}" srcOrd="1" destOrd="0" presId="urn:microsoft.com/office/officeart/2005/8/layout/lProcess2"/>
    <dgm:cxn modelId="{1BC2D05A-B636-41C7-B00E-4FBBA15A673F}" type="presParOf" srcId="{CAAEDFE7-7C00-4AC8-A2FE-18C2A1829628}" destId="{FC9D1D4F-49D1-4256-9D37-D6C1B7E584A4}"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9C92BF-7755-453D-9421-815508594875}"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93E12B97-6E52-44AB-9F6E-6F72F8C3230C}">
      <dgm:prSet phldrT="[Text]"/>
      <dgm:spPr/>
      <dgm:t>
        <a:bodyPr/>
        <a:lstStyle/>
        <a:p>
          <a:r>
            <a:rPr lang="en-US" b="1" dirty="0" smtClean="0">
              <a:solidFill>
                <a:schemeClr val="accent1">
                  <a:lumMod val="50000"/>
                </a:schemeClr>
              </a:solidFill>
              <a:latin typeface="Chivo Light" panose="020B0604020202020204" charset="0"/>
            </a:rPr>
            <a:t>Signature and Social Security Number</a:t>
          </a:r>
          <a:endParaRPr lang="en-US" b="1" dirty="0">
            <a:solidFill>
              <a:schemeClr val="accent1">
                <a:lumMod val="50000"/>
              </a:schemeClr>
            </a:solidFill>
          </a:endParaRPr>
        </a:p>
      </dgm:t>
    </dgm:pt>
    <dgm:pt modelId="{E1DEEBC5-40ED-4A98-996E-060F33E9879B}" type="parTrans" cxnId="{D7F4A89F-F70F-40B7-B1DC-CB9C3BB8C563}">
      <dgm:prSet/>
      <dgm:spPr/>
      <dgm:t>
        <a:bodyPr/>
        <a:lstStyle/>
        <a:p>
          <a:endParaRPr lang="en-US"/>
        </a:p>
      </dgm:t>
    </dgm:pt>
    <dgm:pt modelId="{C25A8D2F-E536-434B-8D97-DB76F5123D61}" type="sibTrans" cxnId="{D7F4A89F-F70F-40B7-B1DC-CB9C3BB8C563}">
      <dgm:prSet/>
      <dgm:spPr/>
      <dgm:t>
        <a:bodyPr/>
        <a:lstStyle/>
        <a:p>
          <a:endParaRPr lang="en-US"/>
        </a:p>
      </dgm:t>
    </dgm:pt>
    <dgm:pt modelId="{6DA170C5-6F95-4A97-9C34-2ABEDB918CEE}">
      <dgm:prSet custT="1"/>
      <dgm:spPr>
        <a:solidFill>
          <a:schemeClr val="accent2">
            <a:lumMod val="40000"/>
            <a:lumOff val="60000"/>
          </a:schemeClr>
        </a:solidFill>
      </dgm:spPr>
      <dgm:t>
        <a:bodyPr/>
        <a:lstStyle/>
        <a:p>
          <a:r>
            <a:rPr lang="en-US" sz="1400" b="0" dirty="0" smtClean="0">
              <a:solidFill>
                <a:schemeClr val="accent1">
                  <a:lumMod val="50000"/>
                </a:schemeClr>
              </a:solidFill>
              <a:latin typeface="Chivo Light" panose="020B0604020202020204" charset="0"/>
            </a:rPr>
            <a:t>If part 5 is completed, or zero income is listed, indicate the last 4 digits of Social Security Number for participant or parent/guardian completing form</a:t>
          </a:r>
        </a:p>
      </dgm:t>
    </dgm:pt>
    <dgm:pt modelId="{9DF23E59-1D2C-4AC7-BFC1-5CF00CD3EE54}" type="parTrans" cxnId="{A8418143-E65A-4C7B-9B90-E8A546DE2750}">
      <dgm:prSet/>
      <dgm:spPr/>
      <dgm:t>
        <a:bodyPr/>
        <a:lstStyle/>
        <a:p>
          <a:endParaRPr lang="en-US"/>
        </a:p>
      </dgm:t>
    </dgm:pt>
    <dgm:pt modelId="{304D94EC-0F1A-490C-928F-BF256C498617}" type="sibTrans" cxnId="{A8418143-E65A-4C7B-9B90-E8A546DE2750}">
      <dgm:prSet/>
      <dgm:spPr/>
      <dgm:t>
        <a:bodyPr/>
        <a:lstStyle/>
        <a:p>
          <a:endParaRPr lang="en-US"/>
        </a:p>
      </dgm:t>
    </dgm:pt>
    <dgm:pt modelId="{A99472BD-89E7-4EF8-9FDA-977B2477E611}">
      <dgm:prSet custT="1"/>
      <dgm:spPr>
        <a:solidFill>
          <a:schemeClr val="accent3">
            <a:lumMod val="60000"/>
            <a:lumOff val="40000"/>
          </a:schemeClr>
        </a:solidFill>
      </dgm:spPr>
      <dgm:t>
        <a:bodyPr/>
        <a:lstStyle/>
        <a:p>
          <a:r>
            <a:rPr lang="en-US" sz="1400" b="0" dirty="0" smtClean="0">
              <a:solidFill>
                <a:schemeClr val="accent1">
                  <a:lumMod val="50000"/>
                </a:schemeClr>
              </a:solidFill>
              <a:latin typeface="Chivo Light" panose="020B0604020202020204" charset="0"/>
            </a:rPr>
            <a:t>If there is no SSN, check the box “I do not have a SSN”</a:t>
          </a:r>
        </a:p>
      </dgm:t>
    </dgm:pt>
    <dgm:pt modelId="{448D4A16-66B8-4438-A2AD-3DDD8B3EDF97}" type="parTrans" cxnId="{CC18799D-156D-4C9B-8262-B6D9CD646EC9}">
      <dgm:prSet/>
      <dgm:spPr/>
      <dgm:t>
        <a:bodyPr/>
        <a:lstStyle/>
        <a:p>
          <a:endParaRPr lang="en-US"/>
        </a:p>
      </dgm:t>
    </dgm:pt>
    <dgm:pt modelId="{7942742A-71EF-49C3-8ED7-273ADF95A959}" type="sibTrans" cxnId="{CC18799D-156D-4C9B-8262-B6D9CD646EC9}">
      <dgm:prSet/>
      <dgm:spPr/>
      <dgm:t>
        <a:bodyPr/>
        <a:lstStyle/>
        <a:p>
          <a:endParaRPr lang="en-US"/>
        </a:p>
      </dgm:t>
    </dgm:pt>
    <dgm:pt modelId="{82970AB7-0FAD-498A-8AB5-027C07EFB37D}">
      <dgm:prSet custT="1"/>
      <dgm:spPr>
        <a:solidFill>
          <a:schemeClr val="accent4">
            <a:lumMod val="60000"/>
            <a:lumOff val="40000"/>
          </a:schemeClr>
        </a:solidFill>
      </dgm:spPr>
      <dgm:t>
        <a:bodyPr/>
        <a:lstStyle/>
        <a:p>
          <a:r>
            <a:rPr lang="en-US" sz="1400" b="0" dirty="0" smtClean="0">
              <a:solidFill>
                <a:schemeClr val="accent1">
                  <a:lumMod val="50000"/>
                </a:schemeClr>
              </a:solidFill>
              <a:latin typeface="Chivo Light" panose="020B0604020202020204" charset="0"/>
            </a:rPr>
            <a:t>Date, print and sign name</a:t>
          </a:r>
          <a:endParaRPr lang="en-US" sz="1400" b="0" dirty="0">
            <a:solidFill>
              <a:schemeClr val="accent1">
                <a:lumMod val="50000"/>
              </a:schemeClr>
            </a:solidFill>
            <a:latin typeface="Chivo Light" panose="020B0604020202020204" charset="0"/>
          </a:endParaRPr>
        </a:p>
      </dgm:t>
    </dgm:pt>
    <dgm:pt modelId="{E95E8015-2AD3-4703-9D28-C0006187D072}" type="parTrans" cxnId="{B5B0CC81-E235-4181-9503-BB643F411C1E}">
      <dgm:prSet/>
      <dgm:spPr/>
      <dgm:t>
        <a:bodyPr/>
        <a:lstStyle/>
        <a:p>
          <a:endParaRPr lang="en-US"/>
        </a:p>
      </dgm:t>
    </dgm:pt>
    <dgm:pt modelId="{D5100072-83BB-41FE-B6D4-4F4A5258ADDC}" type="sibTrans" cxnId="{B5B0CC81-E235-4181-9503-BB643F411C1E}">
      <dgm:prSet/>
      <dgm:spPr/>
      <dgm:t>
        <a:bodyPr/>
        <a:lstStyle/>
        <a:p>
          <a:endParaRPr lang="en-US"/>
        </a:p>
      </dgm:t>
    </dgm:pt>
    <dgm:pt modelId="{A37E65B7-4BA7-4929-AE45-22279651DCF1}" type="pres">
      <dgm:prSet presAssocID="{529C92BF-7755-453D-9421-815508594875}" presName="theList" presStyleCnt="0">
        <dgm:presLayoutVars>
          <dgm:dir/>
          <dgm:animLvl val="lvl"/>
          <dgm:resizeHandles val="exact"/>
        </dgm:presLayoutVars>
      </dgm:prSet>
      <dgm:spPr/>
      <dgm:t>
        <a:bodyPr/>
        <a:lstStyle/>
        <a:p>
          <a:endParaRPr lang="en-US"/>
        </a:p>
      </dgm:t>
    </dgm:pt>
    <dgm:pt modelId="{D596AA04-DCA6-4CAC-A791-E20852BE44CB}" type="pres">
      <dgm:prSet presAssocID="{93E12B97-6E52-44AB-9F6E-6F72F8C3230C}" presName="compNode" presStyleCnt="0"/>
      <dgm:spPr/>
    </dgm:pt>
    <dgm:pt modelId="{A3A9A028-9A44-4671-85BB-1CAD450318EE}" type="pres">
      <dgm:prSet presAssocID="{93E12B97-6E52-44AB-9F6E-6F72F8C3230C}" presName="aNode" presStyleLbl="bgShp" presStyleIdx="0" presStyleCnt="1" custLinFactNeighborX="-6586" custLinFactNeighborY="35"/>
      <dgm:spPr/>
      <dgm:t>
        <a:bodyPr/>
        <a:lstStyle/>
        <a:p>
          <a:endParaRPr lang="en-US"/>
        </a:p>
      </dgm:t>
    </dgm:pt>
    <dgm:pt modelId="{A51FDF8F-AEC0-46FA-87F0-713EE3C3EE4F}" type="pres">
      <dgm:prSet presAssocID="{93E12B97-6E52-44AB-9F6E-6F72F8C3230C}" presName="textNode" presStyleLbl="bgShp" presStyleIdx="0" presStyleCnt="1"/>
      <dgm:spPr/>
      <dgm:t>
        <a:bodyPr/>
        <a:lstStyle/>
        <a:p>
          <a:endParaRPr lang="en-US"/>
        </a:p>
      </dgm:t>
    </dgm:pt>
    <dgm:pt modelId="{80EC991E-1B80-45AC-8FC3-A0338E8EC9FE}" type="pres">
      <dgm:prSet presAssocID="{93E12B97-6E52-44AB-9F6E-6F72F8C3230C}" presName="compChildNode" presStyleCnt="0"/>
      <dgm:spPr/>
    </dgm:pt>
    <dgm:pt modelId="{6BEAE2B0-C0E0-4F2E-BF8B-5C2D4A5AEEE8}" type="pres">
      <dgm:prSet presAssocID="{93E12B97-6E52-44AB-9F6E-6F72F8C3230C}" presName="theInnerList" presStyleCnt="0"/>
      <dgm:spPr/>
    </dgm:pt>
    <dgm:pt modelId="{09A9656D-EC2C-44EF-8438-C62EC697268E}" type="pres">
      <dgm:prSet presAssocID="{6DA170C5-6F95-4A97-9C34-2ABEDB918CEE}" presName="childNode" presStyleLbl="node1" presStyleIdx="0" presStyleCnt="3" custScaleX="109980" custScaleY="160660">
        <dgm:presLayoutVars>
          <dgm:bulletEnabled val="1"/>
        </dgm:presLayoutVars>
      </dgm:prSet>
      <dgm:spPr/>
      <dgm:t>
        <a:bodyPr/>
        <a:lstStyle/>
        <a:p>
          <a:endParaRPr lang="en-US"/>
        </a:p>
      </dgm:t>
    </dgm:pt>
    <dgm:pt modelId="{56088566-8151-4C1C-86FE-6A5720D98C17}" type="pres">
      <dgm:prSet presAssocID="{6DA170C5-6F95-4A97-9C34-2ABEDB918CEE}" presName="aSpace2" presStyleCnt="0"/>
      <dgm:spPr/>
    </dgm:pt>
    <dgm:pt modelId="{7AF1A3A1-5E51-471F-AD67-CFD126124B30}" type="pres">
      <dgm:prSet presAssocID="{A99472BD-89E7-4EF8-9FDA-977B2477E611}" presName="childNode" presStyleLbl="node1" presStyleIdx="1" presStyleCnt="3" custScaleX="109980">
        <dgm:presLayoutVars>
          <dgm:bulletEnabled val="1"/>
        </dgm:presLayoutVars>
      </dgm:prSet>
      <dgm:spPr/>
      <dgm:t>
        <a:bodyPr/>
        <a:lstStyle/>
        <a:p>
          <a:endParaRPr lang="en-US"/>
        </a:p>
      </dgm:t>
    </dgm:pt>
    <dgm:pt modelId="{F93F37C0-F4A0-4081-A804-93BECEE78728}" type="pres">
      <dgm:prSet presAssocID="{A99472BD-89E7-4EF8-9FDA-977B2477E611}" presName="aSpace2" presStyleCnt="0"/>
      <dgm:spPr/>
    </dgm:pt>
    <dgm:pt modelId="{33DDD8F7-4A1F-40F9-9A0F-FBD3446F10EB}" type="pres">
      <dgm:prSet presAssocID="{82970AB7-0FAD-498A-8AB5-027C07EFB37D}" presName="childNode" presStyleLbl="node1" presStyleIdx="2" presStyleCnt="3" custScaleX="109980">
        <dgm:presLayoutVars>
          <dgm:bulletEnabled val="1"/>
        </dgm:presLayoutVars>
      </dgm:prSet>
      <dgm:spPr/>
      <dgm:t>
        <a:bodyPr/>
        <a:lstStyle/>
        <a:p>
          <a:endParaRPr lang="en-US"/>
        </a:p>
      </dgm:t>
    </dgm:pt>
  </dgm:ptLst>
  <dgm:cxnLst>
    <dgm:cxn modelId="{467A6BF4-A013-476A-8AB6-2C952A415369}" type="presOf" srcId="{93E12B97-6E52-44AB-9F6E-6F72F8C3230C}" destId="{A51FDF8F-AEC0-46FA-87F0-713EE3C3EE4F}" srcOrd="1" destOrd="0" presId="urn:microsoft.com/office/officeart/2005/8/layout/lProcess2"/>
    <dgm:cxn modelId="{BC024024-86C2-4857-A26E-3E2EAC3A887C}" type="presOf" srcId="{529C92BF-7755-453D-9421-815508594875}" destId="{A37E65B7-4BA7-4929-AE45-22279651DCF1}" srcOrd="0" destOrd="0" presId="urn:microsoft.com/office/officeart/2005/8/layout/lProcess2"/>
    <dgm:cxn modelId="{7C53D7C1-915B-493B-8D59-EAB398A40857}" type="presOf" srcId="{6DA170C5-6F95-4A97-9C34-2ABEDB918CEE}" destId="{09A9656D-EC2C-44EF-8438-C62EC697268E}" srcOrd="0" destOrd="0" presId="urn:microsoft.com/office/officeart/2005/8/layout/lProcess2"/>
    <dgm:cxn modelId="{F52D8096-29B9-4B4E-963D-53FB3825737D}" type="presOf" srcId="{A99472BD-89E7-4EF8-9FDA-977B2477E611}" destId="{7AF1A3A1-5E51-471F-AD67-CFD126124B30}" srcOrd="0" destOrd="0" presId="urn:microsoft.com/office/officeart/2005/8/layout/lProcess2"/>
    <dgm:cxn modelId="{B4449A16-1BAD-4719-AD73-44E69E77EC3B}" type="presOf" srcId="{82970AB7-0FAD-498A-8AB5-027C07EFB37D}" destId="{33DDD8F7-4A1F-40F9-9A0F-FBD3446F10EB}" srcOrd="0" destOrd="0" presId="urn:microsoft.com/office/officeart/2005/8/layout/lProcess2"/>
    <dgm:cxn modelId="{B5B0CC81-E235-4181-9503-BB643F411C1E}" srcId="{93E12B97-6E52-44AB-9F6E-6F72F8C3230C}" destId="{82970AB7-0FAD-498A-8AB5-027C07EFB37D}" srcOrd="2" destOrd="0" parTransId="{E95E8015-2AD3-4703-9D28-C0006187D072}" sibTransId="{D5100072-83BB-41FE-B6D4-4F4A5258ADDC}"/>
    <dgm:cxn modelId="{CC18799D-156D-4C9B-8262-B6D9CD646EC9}" srcId="{93E12B97-6E52-44AB-9F6E-6F72F8C3230C}" destId="{A99472BD-89E7-4EF8-9FDA-977B2477E611}" srcOrd="1" destOrd="0" parTransId="{448D4A16-66B8-4438-A2AD-3DDD8B3EDF97}" sibTransId="{7942742A-71EF-49C3-8ED7-273ADF95A959}"/>
    <dgm:cxn modelId="{A8418143-E65A-4C7B-9B90-E8A546DE2750}" srcId="{93E12B97-6E52-44AB-9F6E-6F72F8C3230C}" destId="{6DA170C5-6F95-4A97-9C34-2ABEDB918CEE}" srcOrd="0" destOrd="0" parTransId="{9DF23E59-1D2C-4AC7-BFC1-5CF00CD3EE54}" sibTransId="{304D94EC-0F1A-490C-928F-BF256C498617}"/>
    <dgm:cxn modelId="{D7F4A89F-F70F-40B7-B1DC-CB9C3BB8C563}" srcId="{529C92BF-7755-453D-9421-815508594875}" destId="{93E12B97-6E52-44AB-9F6E-6F72F8C3230C}" srcOrd="0" destOrd="0" parTransId="{E1DEEBC5-40ED-4A98-996E-060F33E9879B}" sibTransId="{C25A8D2F-E536-434B-8D97-DB76F5123D61}"/>
    <dgm:cxn modelId="{7DD4C237-EA8E-45BD-B2B1-BADC1171C226}" type="presOf" srcId="{93E12B97-6E52-44AB-9F6E-6F72F8C3230C}" destId="{A3A9A028-9A44-4671-85BB-1CAD450318EE}" srcOrd="0" destOrd="0" presId="urn:microsoft.com/office/officeart/2005/8/layout/lProcess2"/>
    <dgm:cxn modelId="{01FC0287-2ADA-4E37-8657-89A3CB0F7608}" type="presParOf" srcId="{A37E65B7-4BA7-4929-AE45-22279651DCF1}" destId="{D596AA04-DCA6-4CAC-A791-E20852BE44CB}" srcOrd="0" destOrd="0" presId="urn:microsoft.com/office/officeart/2005/8/layout/lProcess2"/>
    <dgm:cxn modelId="{4D5605C8-A45A-4A19-8447-DEB6CD664B5E}" type="presParOf" srcId="{D596AA04-DCA6-4CAC-A791-E20852BE44CB}" destId="{A3A9A028-9A44-4671-85BB-1CAD450318EE}" srcOrd="0" destOrd="0" presId="urn:microsoft.com/office/officeart/2005/8/layout/lProcess2"/>
    <dgm:cxn modelId="{3029A2E4-0736-49A7-9294-99B3A5CE9B3B}" type="presParOf" srcId="{D596AA04-DCA6-4CAC-A791-E20852BE44CB}" destId="{A51FDF8F-AEC0-46FA-87F0-713EE3C3EE4F}" srcOrd="1" destOrd="0" presId="urn:microsoft.com/office/officeart/2005/8/layout/lProcess2"/>
    <dgm:cxn modelId="{A2F123DD-A101-4806-9E65-1CDB47D4A941}" type="presParOf" srcId="{D596AA04-DCA6-4CAC-A791-E20852BE44CB}" destId="{80EC991E-1B80-45AC-8FC3-A0338E8EC9FE}" srcOrd="2" destOrd="0" presId="urn:microsoft.com/office/officeart/2005/8/layout/lProcess2"/>
    <dgm:cxn modelId="{58E5EA49-6466-453D-BB12-B06B8ACFDE54}" type="presParOf" srcId="{80EC991E-1B80-45AC-8FC3-A0338E8EC9FE}" destId="{6BEAE2B0-C0E0-4F2E-BF8B-5C2D4A5AEEE8}" srcOrd="0" destOrd="0" presId="urn:microsoft.com/office/officeart/2005/8/layout/lProcess2"/>
    <dgm:cxn modelId="{FCD8C7E6-4B01-4F8F-B2EE-0B3787D46C4C}" type="presParOf" srcId="{6BEAE2B0-C0E0-4F2E-BF8B-5C2D4A5AEEE8}" destId="{09A9656D-EC2C-44EF-8438-C62EC697268E}" srcOrd="0" destOrd="0" presId="urn:microsoft.com/office/officeart/2005/8/layout/lProcess2"/>
    <dgm:cxn modelId="{AB721BE8-1736-4614-BFE2-C7EE10B14540}" type="presParOf" srcId="{6BEAE2B0-C0E0-4F2E-BF8B-5C2D4A5AEEE8}" destId="{56088566-8151-4C1C-86FE-6A5720D98C17}" srcOrd="1" destOrd="0" presId="urn:microsoft.com/office/officeart/2005/8/layout/lProcess2"/>
    <dgm:cxn modelId="{3F4D07E0-34B1-4B55-8CE2-CF9B8E0B452D}" type="presParOf" srcId="{6BEAE2B0-C0E0-4F2E-BF8B-5C2D4A5AEEE8}" destId="{7AF1A3A1-5E51-471F-AD67-CFD126124B30}" srcOrd="2" destOrd="0" presId="urn:microsoft.com/office/officeart/2005/8/layout/lProcess2"/>
    <dgm:cxn modelId="{B3339DE1-F490-422F-8B0A-D275D35F8B39}" type="presParOf" srcId="{6BEAE2B0-C0E0-4F2E-BF8B-5C2D4A5AEEE8}" destId="{F93F37C0-F4A0-4081-A804-93BECEE78728}" srcOrd="3" destOrd="0" presId="urn:microsoft.com/office/officeart/2005/8/layout/lProcess2"/>
    <dgm:cxn modelId="{232A9555-DB5B-4143-9387-B89B03ED0E3A}" type="presParOf" srcId="{6BEAE2B0-C0E0-4F2E-BF8B-5C2D4A5AEEE8}" destId="{33DDD8F7-4A1F-40F9-9A0F-FBD3446F10E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9F41C60-5A79-4CDE-A5B3-588380D5E99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C827C476-FDF2-434C-A361-58456B991EB9}">
      <dgm:prSet phldrT="[Text]"/>
      <dgm:spPr>
        <a:solidFill>
          <a:schemeClr val="accent3">
            <a:lumMod val="20000"/>
            <a:lumOff val="80000"/>
          </a:schemeClr>
        </a:solidFill>
      </dgm:spPr>
      <dgm:t>
        <a:bodyPr/>
        <a:lstStyle/>
        <a:p>
          <a:r>
            <a:rPr lang="en-US" b="1" dirty="0" smtClean="0">
              <a:solidFill>
                <a:schemeClr val="accent1">
                  <a:lumMod val="50000"/>
                </a:schemeClr>
              </a:solidFill>
              <a:latin typeface="Chivo Light" panose="020B0604020202020204" charset="0"/>
            </a:rPr>
            <a:t>Contact Information</a:t>
          </a:r>
          <a:endParaRPr lang="en-US" b="1" dirty="0">
            <a:solidFill>
              <a:schemeClr val="accent1">
                <a:lumMod val="50000"/>
              </a:schemeClr>
            </a:solidFill>
          </a:endParaRPr>
        </a:p>
      </dgm:t>
    </dgm:pt>
    <dgm:pt modelId="{BF2567B4-9606-4661-9246-97D6F3716440}" type="parTrans" cxnId="{68FB935C-B38D-4FC7-8C52-8C3AAA0AF336}">
      <dgm:prSet/>
      <dgm:spPr/>
      <dgm:t>
        <a:bodyPr/>
        <a:lstStyle/>
        <a:p>
          <a:endParaRPr lang="en-US"/>
        </a:p>
      </dgm:t>
    </dgm:pt>
    <dgm:pt modelId="{5AAE5112-A621-4D56-BC25-B87DA098E934}" type="sibTrans" cxnId="{68FB935C-B38D-4FC7-8C52-8C3AAA0AF336}">
      <dgm:prSet/>
      <dgm:spPr/>
      <dgm:t>
        <a:bodyPr/>
        <a:lstStyle/>
        <a:p>
          <a:endParaRPr lang="en-US"/>
        </a:p>
      </dgm:t>
    </dgm:pt>
    <dgm:pt modelId="{DD975CA3-EFED-4AC0-A131-07B4936544A2}">
      <dgm:prSet/>
      <dgm:spPr>
        <a:solidFill>
          <a:schemeClr val="accent1">
            <a:lumMod val="40000"/>
            <a:lumOff val="60000"/>
            <a:alpha val="90000"/>
          </a:schemeClr>
        </a:solidFill>
      </dgm:spPr>
      <dgm:t>
        <a:bodyPr/>
        <a:lstStyle/>
        <a:p>
          <a:r>
            <a:rPr lang="en-US" b="1" dirty="0" smtClean="0">
              <a:solidFill>
                <a:schemeClr val="accent1">
                  <a:lumMod val="50000"/>
                </a:schemeClr>
              </a:solidFill>
              <a:latin typeface="Chivo Light" panose="020B0604020202020204" charset="0"/>
            </a:rPr>
            <a:t>Optional</a:t>
          </a:r>
        </a:p>
      </dgm:t>
    </dgm:pt>
    <dgm:pt modelId="{7707F613-1D37-485A-B633-C93E997263BE}" type="parTrans" cxnId="{5FE86CBB-C84C-4D11-BEBE-2702457D5946}">
      <dgm:prSet/>
      <dgm:spPr/>
      <dgm:t>
        <a:bodyPr/>
        <a:lstStyle/>
        <a:p>
          <a:endParaRPr lang="en-US"/>
        </a:p>
      </dgm:t>
    </dgm:pt>
    <dgm:pt modelId="{16A2DF35-1E2D-4C93-AD59-5CA7D63E8161}" type="sibTrans" cxnId="{5FE86CBB-C84C-4D11-BEBE-2702457D5946}">
      <dgm:prSet/>
      <dgm:spPr/>
      <dgm:t>
        <a:bodyPr/>
        <a:lstStyle/>
        <a:p>
          <a:endParaRPr lang="en-US"/>
        </a:p>
      </dgm:t>
    </dgm:pt>
    <dgm:pt modelId="{27F70F8D-DC2B-428F-ACB7-F9FE7C8706B1}">
      <dgm:prSet/>
      <dgm:spPr>
        <a:solidFill>
          <a:schemeClr val="accent1">
            <a:lumMod val="40000"/>
            <a:lumOff val="60000"/>
            <a:alpha val="90000"/>
          </a:schemeClr>
        </a:solidFill>
      </dgm:spPr>
      <dgm:t>
        <a:bodyPr/>
        <a:lstStyle/>
        <a:p>
          <a:r>
            <a:rPr lang="en-US" b="1" dirty="0" smtClean="0">
              <a:solidFill>
                <a:schemeClr val="accent1">
                  <a:lumMod val="50000"/>
                </a:schemeClr>
              </a:solidFill>
              <a:latin typeface="Chivo Light" panose="020B0604020202020204" charset="0"/>
            </a:rPr>
            <a:t>No penalty if left blank</a:t>
          </a:r>
          <a:endParaRPr lang="en-US" b="1" dirty="0">
            <a:solidFill>
              <a:schemeClr val="accent1">
                <a:lumMod val="50000"/>
              </a:schemeClr>
            </a:solidFill>
            <a:latin typeface="Chivo Light" panose="020B0604020202020204" charset="0"/>
          </a:endParaRPr>
        </a:p>
      </dgm:t>
    </dgm:pt>
    <dgm:pt modelId="{C982DDEC-BBC9-4E63-9A73-EF145EB3C756}" type="parTrans" cxnId="{EE3DCBCB-EE3A-4B32-B49B-2FE908CD2966}">
      <dgm:prSet/>
      <dgm:spPr/>
      <dgm:t>
        <a:bodyPr/>
        <a:lstStyle/>
        <a:p>
          <a:endParaRPr lang="en-US"/>
        </a:p>
      </dgm:t>
    </dgm:pt>
    <dgm:pt modelId="{1523F0B0-37E4-40A1-BB12-1580F4B32D5F}" type="sibTrans" cxnId="{EE3DCBCB-EE3A-4B32-B49B-2FE908CD2966}">
      <dgm:prSet/>
      <dgm:spPr/>
      <dgm:t>
        <a:bodyPr/>
        <a:lstStyle/>
        <a:p>
          <a:endParaRPr lang="en-US"/>
        </a:p>
      </dgm:t>
    </dgm:pt>
    <dgm:pt modelId="{AD9B3006-3031-4711-BA99-478A075ED500}" type="pres">
      <dgm:prSet presAssocID="{29F41C60-5A79-4CDE-A5B3-588380D5E99D}" presName="Name0" presStyleCnt="0">
        <dgm:presLayoutVars>
          <dgm:dir/>
          <dgm:animLvl val="lvl"/>
          <dgm:resizeHandles val="exact"/>
        </dgm:presLayoutVars>
      </dgm:prSet>
      <dgm:spPr/>
      <dgm:t>
        <a:bodyPr/>
        <a:lstStyle/>
        <a:p>
          <a:endParaRPr lang="en-US"/>
        </a:p>
      </dgm:t>
    </dgm:pt>
    <dgm:pt modelId="{7AA72565-1003-4251-ADA1-86E3B3F51F08}" type="pres">
      <dgm:prSet presAssocID="{C827C476-FDF2-434C-A361-58456B991EB9}" presName="linNode" presStyleCnt="0"/>
      <dgm:spPr/>
    </dgm:pt>
    <dgm:pt modelId="{F88E7DE5-7C7E-43A3-AAA3-B50EB871F8D4}" type="pres">
      <dgm:prSet presAssocID="{C827C476-FDF2-434C-A361-58456B991EB9}" presName="parentText" presStyleLbl="node1" presStyleIdx="0" presStyleCnt="1">
        <dgm:presLayoutVars>
          <dgm:chMax val="1"/>
          <dgm:bulletEnabled val="1"/>
        </dgm:presLayoutVars>
      </dgm:prSet>
      <dgm:spPr/>
      <dgm:t>
        <a:bodyPr/>
        <a:lstStyle/>
        <a:p>
          <a:endParaRPr lang="en-US"/>
        </a:p>
      </dgm:t>
    </dgm:pt>
    <dgm:pt modelId="{F69BD476-1E5A-4CF1-BB81-C14CE3AAA9E7}" type="pres">
      <dgm:prSet presAssocID="{C827C476-FDF2-434C-A361-58456B991EB9}" presName="descendantText" presStyleLbl="alignAccFollowNode1" presStyleIdx="0" presStyleCnt="1">
        <dgm:presLayoutVars>
          <dgm:bulletEnabled val="1"/>
        </dgm:presLayoutVars>
      </dgm:prSet>
      <dgm:spPr/>
      <dgm:t>
        <a:bodyPr/>
        <a:lstStyle/>
        <a:p>
          <a:endParaRPr lang="en-US"/>
        </a:p>
      </dgm:t>
    </dgm:pt>
  </dgm:ptLst>
  <dgm:cxnLst>
    <dgm:cxn modelId="{5FE86CBB-C84C-4D11-BEBE-2702457D5946}" srcId="{C827C476-FDF2-434C-A361-58456B991EB9}" destId="{DD975CA3-EFED-4AC0-A131-07B4936544A2}" srcOrd="0" destOrd="0" parTransId="{7707F613-1D37-485A-B633-C93E997263BE}" sibTransId="{16A2DF35-1E2D-4C93-AD59-5CA7D63E8161}"/>
    <dgm:cxn modelId="{C1DE9CF6-4348-4E63-AFD1-3660E87D1E50}" type="presOf" srcId="{29F41C60-5A79-4CDE-A5B3-588380D5E99D}" destId="{AD9B3006-3031-4711-BA99-478A075ED500}" srcOrd="0" destOrd="0" presId="urn:microsoft.com/office/officeart/2005/8/layout/vList5"/>
    <dgm:cxn modelId="{A1504298-1B08-48F6-8666-D2CCB48D5C2E}" type="presOf" srcId="{C827C476-FDF2-434C-A361-58456B991EB9}" destId="{F88E7DE5-7C7E-43A3-AAA3-B50EB871F8D4}" srcOrd="0" destOrd="0" presId="urn:microsoft.com/office/officeart/2005/8/layout/vList5"/>
    <dgm:cxn modelId="{4B5F8D69-B436-41DA-9F38-DB6E01B1D83C}" type="presOf" srcId="{27F70F8D-DC2B-428F-ACB7-F9FE7C8706B1}" destId="{F69BD476-1E5A-4CF1-BB81-C14CE3AAA9E7}" srcOrd="0" destOrd="1" presId="urn:microsoft.com/office/officeart/2005/8/layout/vList5"/>
    <dgm:cxn modelId="{84DDA1CE-C718-4159-B50D-15CF7798237E}" type="presOf" srcId="{DD975CA3-EFED-4AC0-A131-07B4936544A2}" destId="{F69BD476-1E5A-4CF1-BB81-C14CE3AAA9E7}" srcOrd="0" destOrd="0" presId="urn:microsoft.com/office/officeart/2005/8/layout/vList5"/>
    <dgm:cxn modelId="{EE3DCBCB-EE3A-4B32-B49B-2FE908CD2966}" srcId="{C827C476-FDF2-434C-A361-58456B991EB9}" destId="{27F70F8D-DC2B-428F-ACB7-F9FE7C8706B1}" srcOrd="1" destOrd="0" parTransId="{C982DDEC-BBC9-4E63-9A73-EF145EB3C756}" sibTransId="{1523F0B0-37E4-40A1-BB12-1580F4B32D5F}"/>
    <dgm:cxn modelId="{68FB935C-B38D-4FC7-8C52-8C3AAA0AF336}" srcId="{29F41C60-5A79-4CDE-A5B3-588380D5E99D}" destId="{C827C476-FDF2-434C-A361-58456B991EB9}" srcOrd="0" destOrd="0" parTransId="{BF2567B4-9606-4661-9246-97D6F3716440}" sibTransId="{5AAE5112-A621-4D56-BC25-B87DA098E934}"/>
    <dgm:cxn modelId="{B703D5DD-0BBD-4806-ABFF-8DE6B4E8A404}" type="presParOf" srcId="{AD9B3006-3031-4711-BA99-478A075ED500}" destId="{7AA72565-1003-4251-ADA1-86E3B3F51F08}" srcOrd="0" destOrd="0" presId="urn:microsoft.com/office/officeart/2005/8/layout/vList5"/>
    <dgm:cxn modelId="{3C86BB55-DF32-440A-A504-1A68D7DD89BF}" type="presParOf" srcId="{7AA72565-1003-4251-ADA1-86E3B3F51F08}" destId="{F88E7DE5-7C7E-43A3-AAA3-B50EB871F8D4}" srcOrd="0" destOrd="0" presId="urn:microsoft.com/office/officeart/2005/8/layout/vList5"/>
    <dgm:cxn modelId="{99CD27C0-A46E-4873-84F3-0FE02FE1E31B}" type="presParOf" srcId="{7AA72565-1003-4251-ADA1-86E3B3F51F08}" destId="{F69BD476-1E5A-4CF1-BB81-C14CE3AAA9E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63FF70-8BE6-476A-82D4-226319A9EFF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536D34C9-4DCD-4565-A5CF-0F159C44D34F}">
      <dgm:prSet phldrT="[Text]"/>
      <dgm:spPr/>
      <dgm:t>
        <a:bodyPr/>
        <a:lstStyle/>
        <a:p>
          <a:r>
            <a:rPr lang="en-US" b="1" dirty="0" smtClean="0">
              <a:solidFill>
                <a:schemeClr val="accent1">
                  <a:lumMod val="50000"/>
                </a:schemeClr>
              </a:solidFill>
              <a:latin typeface="Chivo Light" panose="020B0604020202020204" charset="0"/>
            </a:rPr>
            <a:t>Sharing Information with Virginia’s Health Insurance Program for Children (</a:t>
          </a:r>
          <a:r>
            <a:rPr lang="en-US" b="1" dirty="0" err="1" smtClean="0">
              <a:solidFill>
                <a:schemeClr val="accent1">
                  <a:lumMod val="50000"/>
                </a:schemeClr>
              </a:solidFill>
              <a:latin typeface="Chivo Light" panose="020B0604020202020204" charset="0"/>
            </a:rPr>
            <a:t>FAMIS</a:t>
          </a:r>
          <a:r>
            <a:rPr lang="en-US" b="1" dirty="0" smtClean="0">
              <a:solidFill>
                <a:schemeClr val="accent1">
                  <a:lumMod val="50000"/>
                </a:schemeClr>
              </a:solidFill>
              <a:latin typeface="Chivo Light" panose="020B0604020202020204" charset="0"/>
            </a:rPr>
            <a:t>)</a:t>
          </a:r>
          <a:endParaRPr lang="en-US" b="1" dirty="0">
            <a:solidFill>
              <a:schemeClr val="accent1">
                <a:lumMod val="50000"/>
              </a:schemeClr>
            </a:solidFill>
          </a:endParaRPr>
        </a:p>
      </dgm:t>
    </dgm:pt>
    <dgm:pt modelId="{3C630C59-1CC0-4D2F-9E39-5CB6F2BD782E}" type="parTrans" cxnId="{2DD09A37-84C4-475A-85B3-B72825FC80E2}">
      <dgm:prSet/>
      <dgm:spPr/>
      <dgm:t>
        <a:bodyPr/>
        <a:lstStyle/>
        <a:p>
          <a:endParaRPr lang="en-US"/>
        </a:p>
      </dgm:t>
    </dgm:pt>
    <dgm:pt modelId="{E71E1DE4-A163-4588-982B-4CBCC3A065DB}" type="sibTrans" cxnId="{2DD09A37-84C4-475A-85B3-B72825FC80E2}">
      <dgm:prSet/>
      <dgm:spPr/>
      <dgm:t>
        <a:bodyPr/>
        <a:lstStyle/>
        <a:p>
          <a:endParaRPr lang="en-US"/>
        </a:p>
      </dgm:t>
    </dgm:pt>
    <dgm:pt modelId="{2B32ADFB-CE3D-40DA-8FB1-D77DAFB9B08D}">
      <dgm:prSet/>
      <dgm:spPr>
        <a:solidFill>
          <a:schemeClr val="accent2">
            <a:lumMod val="20000"/>
            <a:lumOff val="80000"/>
          </a:schemeClr>
        </a:solidFill>
      </dgm:spPr>
      <dgm:t>
        <a:bodyPr/>
        <a:lstStyle/>
        <a:p>
          <a:r>
            <a:rPr lang="en-US" b="1" dirty="0" smtClean="0">
              <a:solidFill>
                <a:schemeClr val="accent1">
                  <a:lumMod val="50000"/>
                </a:schemeClr>
              </a:solidFill>
              <a:latin typeface="Chivo Light" panose="020B0604020202020204" charset="0"/>
            </a:rPr>
            <a:t>Optional</a:t>
          </a:r>
        </a:p>
      </dgm:t>
    </dgm:pt>
    <dgm:pt modelId="{73CFDB60-F78B-4530-8DBF-F81A1441C6A5}" type="parTrans" cxnId="{21C30C32-292E-4F73-B57C-2D0C1B6259EF}">
      <dgm:prSet/>
      <dgm:spPr/>
      <dgm:t>
        <a:bodyPr/>
        <a:lstStyle/>
        <a:p>
          <a:endParaRPr lang="en-US"/>
        </a:p>
      </dgm:t>
    </dgm:pt>
    <dgm:pt modelId="{06F6BDBD-8D97-4F18-9A64-DCB2A1332DD4}" type="sibTrans" cxnId="{21C30C32-292E-4F73-B57C-2D0C1B6259EF}">
      <dgm:prSet/>
      <dgm:spPr/>
      <dgm:t>
        <a:bodyPr/>
        <a:lstStyle/>
        <a:p>
          <a:endParaRPr lang="en-US"/>
        </a:p>
      </dgm:t>
    </dgm:pt>
    <dgm:pt modelId="{F193296F-1130-4288-9E57-B3A5B9B84F96}">
      <dgm:prSet/>
      <dgm:spPr>
        <a:solidFill>
          <a:schemeClr val="accent5">
            <a:lumMod val="60000"/>
            <a:lumOff val="40000"/>
          </a:schemeClr>
        </a:solidFill>
      </dgm:spPr>
      <dgm:t>
        <a:bodyPr/>
        <a:lstStyle/>
        <a:p>
          <a:r>
            <a:rPr lang="en-US" b="1" dirty="0" smtClean="0">
              <a:solidFill>
                <a:schemeClr val="accent1">
                  <a:lumMod val="50000"/>
                </a:schemeClr>
              </a:solidFill>
              <a:latin typeface="Chivo Light" panose="020B0604020202020204" charset="0"/>
            </a:rPr>
            <a:t>No penalty if left blank</a:t>
          </a:r>
        </a:p>
      </dgm:t>
    </dgm:pt>
    <dgm:pt modelId="{3EE05FAB-BDC1-49B6-8365-C245DD4A4FBD}" type="parTrans" cxnId="{2222A4D6-0CA2-48D0-BB82-6AC5ECA4D28B}">
      <dgm:prSet/>
      <dgm:spPr/>
      <dgm:t>
        <a:bodyPr/>
        <a:lstStyle/>
        <a:p>
          <a:endParaRPr lang="en-US"/>
        </a:p>
      </dgm:t>
    </dgm:pt>
    <dgm:pt modelId="{147D99D4-6EC8-4E78-A64E-B8F134B12998}" type="sibTrans" cxnId="{2222A4D6-0CA2-48D0-BB82-6AC5ECA4D28B}">
      <dgm:prSet/>
      <dgm:spPr/>
      <dgm:t>
        <a:bodyPr/>
        <a:lstStyle/>
        <a:p>
          <a:endParaRPr lang="en-US"/>
        </a:p>
      </dgm:t>
    </dgm:pt>
    <dgm:pt modelId="{26B90BAB-ACC4-4BE3-90D3-F92B5019289A}" type="pres">
      <dgm:prSet presAssocID="{9D63FF70-8BE6-476A-82D4-226319A9EFF6}" presName="theList" presStyleCnt="0">
        <dgm:presLayoutVars>
          <dgm:dir/>
          <dgm:animLvl val="lvl"/>
          <dgm:resizeHandles val="exact"/>
        </dgm:presLayoutVars>
      </dgm:prSet>
      <dgm:spPr/>
      <dgm:t>
        <a:bodyPr/>
        <a:lstStyle/>
        <a:p>
          <a:endParaRPr lang="en-US"/>
        </a:p>
      </dgm:t>
    </dgm:pt>
    <dgm:pt modelId="{207E9325-A39E-4715-94B4-EA0EED3EF94C}" type="pres">
      <dgm:prSet presAssocID="{536D34C9-4DCD-4565-A5CF-0F159C44D34F}" presName="compNode" presStyleCnt="0"/>
      <dgm:spPr/>
    </dgm:pt>
    <dgm:pt modelId="{51C6CEAA-9782-4072-8369-25C3A8818767}" type="pres">
      <dgm:prSet presAssocID="{536D34C9-4DCD-4565-A5CF-0F159C44D34F}" presName="aNode" presStyleLbl="bgShp" presStyleIdx="0" presStyleCnt="1"/>
      <dgm:spPr/>
      <dgm:t>
        <a:bodyPr/>
        <a:lstStyle/>
        <a:p>
          <a:endParaRPr lang="en-US"/>
        </a:p>
      </dgm:t>
    </dgm:pt>
    <dgm:pt modelId="{D75F8ED6-D07F-4CD6-9A14-668028CF2AA9}" type="pres">
      <dgm:prSet presAssocID="{536D34C9-4DCD-4565-A5CF-0F159C44D34F}" presName="textNode" presStyleLbl="bgShp" presStyleIdx="0" presStyleCnt="1"/>
      <dgm:spPr/>
      <dgm:t>
        <a:bodyPr/>
        <a:lstStyle/>
        <a:p>
          <a:endParaRPr lang="en-US"/>
        </a:p>
      </dgm:t>
    </dgm:pt>
    <dgm:pt modelId="{13DC142E-8764-4FF2-898C-60435BB7C738}" type="pres">
      <dgm:prSet presAssocID="{536D34C9-4DCD-4565-A5CF-0F159C44D34F}" presName="compChildNode" presStyleCnt="0"/>
      <dgm:spPr/>
    </dgm:pt>
    <dgm:pt modelId="{C9E9B143-3C27-45DD-8717-76649B71ADCA}" type="pres">
      <dgm:prSet presAssocID="{536D34C9-4DCD-4565-A5CF-0F159C44D34F}" presName="theInnerList" presStyleCnt="0"/>
      <dgm:spPr/>
    </dgm:pt>
    <dgm:pt modelId="{5DE51F67-D04C-48FB-AB98-CDB1F76B859F}" type="pres">
      <dgm:prSet presAssocID="{2B32ADFB-CE3D-40DA-8FB1-D77DAFB9B08D}" presName="childNode" presStyleLbl="node1" presStyleIdx="0" presStyleCnt="2">
        <dgm:presLayoutVars>
          <dgm:bulletEnabled val="1"/>
        </dgm:presLayoutVars>
      </dgm:prSet>
      <dgm:spPr/>
      <dgm:t>
        <a:bodyPr/>
        <a:lstStyle/>
        <a:p>
          <a:endParaRPr lang="en-US"/>
        </a:p>
      </dgm:t>
    </dgm:pt>
    <dgm:pt modelId="{554330E0-9AB5-4DD5-99F9-9D1FCB13B58E}" type="pres">
      <dgm:prSet presAssocID="{2B32ADFB-CE3D-40DA-8FB1-D77DAFB9B08D}" presName="aSpace2" presStyleCnt="0"/>
      <dgm:spPr/>
    </dgm:pt>
    <dgm:pt modelId="{13F5B9EB-9503-4722-B21F-267C0BF01FEE}" type="pres">
      <dgm:prSet presAssocID="{F193296F-1130-4288-9E57-B3A5B9B84F96}" presName="childNode" presStyleLbl="node1" presStyleIdx="1" presStyleCnt="2" custLinFactNeighborY="-24960">
        <dgm:presLayoutVars>
          <dgm:bulletEnabled val="1"/>
        </dgm:presLayoutVars>
      </dgm:prSet>
      <dgm:spPr/>
      <dgm:t>
        <a:bodyPr/>
        <a:lstStyle/>
        <a:p>
          <a:endParaRPr lang="en-US"/>
        </a:p>
      </dgm:t>
    </dgm:pt>
  </dgm:ptLst>
  <dgm:cxnLst>
    <dgm:cxn modelId="{A2DA935A-72D8-41F7-84AF-10CCF7D0F24E}" type="presOf" srcId="{536D34C9-4DCD-4565-A5CF-0F159C44D34F}" destId="{D75F8ED6-D07F-4CD6-9A14-668028CF2AA9}" srcOrd="1" destOrd="0" presId="urn:microsoft.com/office/officeart/2005/8/layout/lProcess2"/>
    <dgm:cxn modelId="{21C30C32-292E-4F73-B57C-2D0C1B6259EF}" srcId="{536D34C9-4DCD-4565-A5CF-0F159C44D34F}" destId="{2B32ADFB-CE3D-40DA-8FB1-D77DAFB9B08D}" srcOrd="0" destOrd="0" parTransId="{73CFDB60-F78B-4530-8DBF-F81A1441C6A5}" sibTransId="{06F6BDBD-8D97-4F18-9A64-DCB2A1332DD4}"/>
    <dgm:cxn modelId="{F85F62BD-8CD6-4805-89DD-2C6B33E6AD92}" type="presOf" srcId="{536D34C9-4DCD-4565-A5CF-0F159C44D34F}" destId="{51C6CEAA-9782-4072-8369-25C3A8818767}" srcOrd="0" destOrd="0" presId="urn:microsoft.com/office/officeart/2005/8/layout/lProcess2"/>
    <dgm:cxn modelId="{23EA3DEE-61A9-4D95-AFED-03835F402272}" type="presOf" srcId="{9D63FF70-8BE6-476A-82D4-226319A9EFF6}" destId="{26B90BAB-ACC4-4BE3-90D3-F92B5019289A}" srcOrd="0" destOrd="0" presId="urn:microsoft.com/office/officeart/2005/8/layout/lProcess2"/>
    <dgm:cxn modelId="{5EACE3C1-935B-424B-9508-FBDDCBB50B9D}" type="presOf" srcId="{2B32ADFB-CE3D-40DA-8FB1-D77DAFB9B08D}" destId="{5DE51F67-D04C-48FB-AB98-CDB1F76B859F}" srcOrd="0" destOrd="0" presId="urn:microsoft.com/office/officeart/2005/8/layout/lProcess2"/>
    <dgm:cxn modelId="{2DD09A37-84C4-475A-85B3-B72825FC80E2}" srcId="{9D63FF70-8BE6-476A-82D4-226319A9EFF6}" destId="{536D34C9-4DCD-4565-A5CF-0F159C44D34F}" srcOrd="0" destOrd="0" parTransId="{3C630C59-1CC0-4D2F-9E39-5CB6F2BD782E}" sibTransId="{E71E1DE4-A163-4588-982B-4CBCC3A065DB}"/>
    <dgm:cxn modelId="{2222A4D6-0CA2-48D0-BB82-6AC5ECA4D28B}" srcId="{536D34C9-4DCD-4565-A5CF-0F159C44D34F}" destId="{F193296F-1130-4288-9E57-B3A5B9B84F96}" srcOrd="1" destOrd="0" parTransId="{3EE05FAB-BDC1-49B6-8365-C245DD4A4FBD}" sibTransId="{147D99D4-6EC8-4E78-A64E-B8F134B12998}"/>
    <dgm:cxn modelId="{A0D59F46-38C7-463E-9C5F-E42C75ABF7AD}" type="presOf" srcId="{F193296F-1130-4288-9E57-B3A5B9B84F96}" destId="{13F5B9EB-9503-4722-B21F-267C0BF01FEE}" srcOrd="0" destOrd="0" presId="urn:microsoft.com/office/officeart/2005/8/layout/lProcess2"/>
    <dgm:cxn modelId="{97E0908A-D270-4DC2-A6C4-9F2081B39B80}" type="presParOf" srcId="{26B90BAB-ACC4-4BE3-90D3-F92B5019289A}" destId="{207E9325-A39E-4715-94B4-EA0EED3EF94C}" srcOrd="0" destOrd="0" presId="urn:microsoft.com/office/officeart/2005/8/layout/lProcess2"/>
    <dgm:cxn modelId="{2557D08B-45D4-4CA9-BFDB-CD8BD1810313}" type="presParOf" srcId="{207E9325-A39E-4715-94B4-EA0EED3EF94C}" destId="{51C6CEAA-9782-4072-8369-25C3A8818767}" srcOrd="0" destOrd="0" presId="urn:microsoft.com/office/officeart/2005/8/layout/lProcess2"/>
    <dgm:cxn modelId="{122AE613-F37E-4285-8EFF-6F1B16B57E0D}" type="presParOf" srcId="{207E9325-A39E-4715-94B4-EA0EED3EF94C}" destId="{D75F8ED6-D07F-4CD6-9A14-668028CF2AA9}" srcOrd="1" destOrd="0" presId="urn:microsoft.com/office/officeart/2005/8/layout/lProcess2"/>
    <dgm:cxn modelId="{056FD074-07BF-4221-AB2F-861CA4DDB612}" type="presParOf" srcId="{207E9325-A39E-4715-94B4-EA0EED3EF94C}" destId="{13DC142E-8764-4FF2-898C-60435BB7C738}" srcOrd="2" destOrd="0" presId="urn:microsoft.com/office/officeart/2005/8/layout/lProcess2"/>
    <dgm:cxn modelId="{2D4E3D2D-172C-4597-9F83-0DE517DFB01E}" type="presParOf" srcId="{13DC142E-8764-4FF2-898C-60435BB7C738}" destId="{C9E9B143-3C27-45DD-8717-76649B71ADCA}" srcOrd="0" destOrd="0" presId="urn:microsoft.com/office/officeart/2005/8/layout/lProcess2"/>
    <dgm:cxn modelId="{10B03FC9-2539-4632-B079-831643576178}" type="presParOf" srcId="{C9E9B143-3C27-45DD-8717-76649B71ADCA}" destId="{5DE51F67-D04C-48FB-AB98-CDB1F76B859F}" srcOrd="0" destOrd="0" presId="urn:microsoft.com/office/officeart/2005/8/layout/lProcess2"/>
    <dgm:cxn modelId="{8F7D08ED-EFC4-4CF0-AB28-3FDA2D22CD56}" type="presParOf" srcId="{C9E9B143-3C27-45DD-8717-76649B71ADCA}" destId="{554330E0-9AB5-4DD5-99F9-9D1FCB13B58E}" srcOrd="1" destOrd="0" presId="urn:microsoft.com/office/officeart/2005/8/layout/lProcess2"/>
    <dgm:cxn modelId="{7976CFD2-ED45-4452-AFA3-5B817AC18693}" type="presParOf" srcId="{C9E9B143-3C27-45DD-8717-76649B71ADCA}" destId="{13F5B9EB-9503-4722-B21F-267C0BF01FEE}"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190D3B-3185-438A-8556-4136861F4EE0}"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38525BB9-0E33-47B2-85EF-A1340E662F99}">
      <dgm:prSet phldrT="[Text]" custT="1"/>
      <dgm:spPr/>
      <dgm:t>
        <a:bodyPr/>
        <a:lstStyle/>
        <a:p>
          <a:r>
            <a:rPr lang="en-US" sz="3000" b="1" dirty="0" smtClean="0">
              <a:solidFill>
                <a:schemeClr val="accent1">
                  <a:lumMod val="50000"/>
                </a:schemeClr>
              </a:solidFill>
              <a:effectLst>
                <a:outerShdw blurRad="38100" dist="38100" dir="2700000" algn="tl">
                  <a:srgbClr val="000000">
                    <a:alpha val="43137"/>
                  </a:srgbClr>
                </a:outerShdw>
              </a:effectLst>
              <a:latin typeface="Chivo Light" panose="020B0604020202020204" charset="0"/>
            </a:rPr>
            <a:t>Categorical</a:t>
          </a:r>
          <a:endParaRPr lang="en-US" sz="3000" b="1" dirty="0">
            <a:solidFill>
              <a:schemeClr val="accent1">
                <a:lumMod val="50000"/>
              </a:schemeClr>
            </a:solidFill>
            <a:effectLst>
              <a:outerShdw blurRad="38100" dist="38100" dir="2700000" algn="tl">
                <a:srgbClr val="000000">
                  <a:alpha val="43137"/>
                </a:srgbClr>
              </a:outerShdw>
            </a:effectLst>
            <a:latin typeface="Chivo Light" panose="020B0604020202020204" charset="0"/>
          </a:endParaRPr>
        </a:p>
      </dgm:t>
    </dgm:pt>
    <dgm:pt modelId="{7E44C73C-6257-4DB7-8A90-8E7C50FC23A1}" type="parTrans" cxnId="{68D1366D-1572-48C2-A61E-FAAE14BA6491}">
      <dgm:prSet/>
      <dgm:spPr/>
      <dgm:t>
        <a:bodyPr/>
        <a:lstStyle/>
        <a:p>
          <a:endParaRPr lang="en-US"/>
        </a:p>
      </dgm:t>
    </dgm:pt>
    <dgm:pt modelId="{20BEB427-E458-4805-B042-4F040677CB0C}" type="sibTrans" cxnId="{68D1366D-1572-48C2-A61E-FAAE14BA6491}">
      <dgm:prSet/>
      <dgm:spPr/>
      <dgm:t>
        <a:bodyPr/>
        <a:lstStyle/>
        <a:p>
          <a:endParaRPr lang="en-US"/>
        </a:p>
      </dgm:t>
    </dgm:pt>
    <dgm:pt modelId="{90FD58C6-14EC-4F56-BD4D-0614075F3AED}">
      <dgm:prSet phldrT="[Text]" custT="1"/>
      <dgm:spPr/>
      <dgm:t>
        <a:bodyPr/>
        <a:lstStyle/>
        <a:p>
          <a:r>
            <a:rPr lang="en-US" sz="3000" b="1" dirty="0" smtClean="0">
              <a:solidFill>
                <a:schemeClr val="accent1">
                  <a:lumMod val="50000"/>
                </a:schemeClr>
              </a:solidFill>
              <a:effectLst>
                <a:outerShdw blurRad="38100" dist="38100" dir="2700000" algn="tl">
                  <a:srgbClr val="000000">
                    <a:alpha val="43137"/>
                  </a:srgbClr>
                </a:outerShdw>
              </a:effectLst>
              <a:latin typeface="Chivo Light" panose="020B0604020202020204" charset="0"/>
            </a:rPr>
            <a:t>Income</a:t>
          </a:r>
          <a:endParaRPr lang="en-US" sz="3000" b="1" dirty="0">
            <a:solidFill>
              <a:schemeClr val="accent1">
                <a:lumMod val="50000"/>
              </a:schemeClr>
            </a:solidFill>
            <a:effectLst>
              <a:outerShdw blurRad="38100" dist="38100" dir="2700000" algn="tl">
                <a:srgbClr val="000000">
                  <a:alpha val="43137"/>
                </a:srgbClr>
              </a:outerShdw>
            </a:effectLst>
            <a:latin typeface="Chivo Light" panose="020B0604020202020204" charset="0"/>
          </a:endParaRPr>
        </a:p>
      </dgm:t>
    </dgm:pt>
    <dgm:pt modelId="{7A21A7E9-9733-4F8A-8294-AF56D2CC15F9}" type="parTrans" cxnId="{D92119C2-8804-498A-B2CA-71815F3B12E2}">
      <dgm:prSet/>
      <dgm:spPr/>
      <dgm:t>
        <a:bodyPr/>
        <a:lstStyle/>
        <a:p>
          <a:endParaRPr lang="en-US"/>
        </a:p>
      </dgm:t>
    </dgm:pt>
    <dgm:pt modelId="{D7DB6854-2A27-438A-9A5A-D3603E494C67}" type="sibTrans" cxnId="{D92119C2-8804-498A-B2CA-71815F3B12E2}">
      <dgm:prSet/>
      <dgm:spPr/>
      <dgm:t>
        <a:bodyPr/>
        <a:lstStyle/>
        <a:p>
          <a:endParaRPr lang="en-US"/>
        </a:p>
      </dgm:t>
    </dgm:pt>
    <dgm:pt modelId="{10DC05D1-A6BC-47BD-8056-F3536703D675}">
      <dgm:prSet custT="1"/>
      <dgm:spPr/>
      <dgm:t>
        <a:bodyPr/>
        <a:lstStyle/>
        <a:p>
          <a:r>
            <a:rPr lang="en-US" sz="1800" b="1" dirty="0" smtClean="0">
              <a:solidFill>
                <a:schemeClr val="accent1">
                  <a:lumMod val="50000"/>
                </a:schemeClr>
              </a:solidFill>
              <a:latin typeface="Chivo Light" panose="020B0604020202020204" charset="0"/>
            </a:rPr>
            <a:t>SNAP, TANF, FDPIR</a:t>
          </a:r>
        </a:p>
      </dgm:t>
    </dgm:pt>
    <dgm:pt modelId="{75F06E87-27DA-4B39-9848-3B2F0AFAC638}" type="parTrans" cxnId="{CDA840F3-920F-4104-8233-40D90479A1B2}">
      <dgm:prSet/>
      <dgm:spPr/>
      <dgm:t>
        <a:bodyPr/>
        <a:lstStyle/>
        <a:p>
          <a:endParaRPr lang="en-US"/>
        </a:p>
      </dgm:t>
    </dgm:pt>
    <dgm:pt modelId="{CECDEC4C-7861-4863-91A6-0B6527302395}" type="sibTrans" cxnId="{CDA840F3-920F-4104-8233-40D90479A1B2}">
      <dgm:prSet/>
      <dgm:spPr/>
      <dgm:t>
        <a:bodyPr/>
        <a:lstStyle/>
        <a:p>
          <a:endParaRPr lang="en-US"/>
        </a:p>
      </dgm:t>
    </dgm:pt>
    <dgm:pt modelId="{AA8C00A0-71C4-4182-8B67-E379687E505D}">
      <dgm:prSet custT="1"/>
      <dgm:spPr/>
      <dgm:t>
        <a:bodyPr/>
        <a:lstStyle/>
        <a:p>
          <a:r>
            <a:rPr lang="en-US" sz="1800" b="1" dirty="0" smtClean="0">
              <a:solidFill>
                <a:schemeClr val="accent1">
                  <a:lumMod val="50000"/>
                </a:schemeClr>
              </a:solidFill>
              <a:latin typeface="Chivo Light" panose="020B0604020202020204" charset="0"/>
            </a:rPr>
            <a:t>Foster children</a:t>
          </a:r>
        </a:p>
      </dgm:t>
    </dgm:pt>
    <dgm:pt modelId="{77864B2A-E8DC-4385-A99B-58951FA56131}" type="parTrans" cxnId="{028BABC1-92F9-4A12-829C-355108B8D874}">
      <dgm:prSet/>
      <dgm:spPr/>
      <dgm:t>
        <a:bodyPr/>
        <a:lstStyle/>
        <a:p>
          <a:endParaRPr lang="en-US"/>
        </a:p>
      </dgm:t>
    </dgm:pt>
    <dgm:pt modelId="{86326ED8-82AB-4020-9F0A-93C82D4346D7}" type="sibTrans" cxnId="{028BABC1-92F9-4A12-829C-355108B8D874}">
      <dgm:prSet/>
      <dgm:spPr/>
      <dgm:t>
        <a:bodyPr/>
        <a:lstStyle/>
        <a:p>
          <a:endParaRPr lang="en-US"/>
        </a:p>
      </dgm:t>
    </dgm:pt>
    <dgm:pt modelId="{C2B1A643-11B6-4C5D-B1D5-743C5DE88868}">
      <dgm:prSet custT="1"/>
      <dgm:spPr/>
      <dgm:t>
        <a:bodyPr/>
        <a:lstStyle/>
        <a:p>
          <a:r>
            <a:rPr lang="en-US" sz="1800" b="1" dirty="0" smtClean="0">
              <a:solidFill>
                <a:schemeClr val="accent1">
                  <a:lumMod val="50000"/>
                </a:schemeClr>
              </a:solidFill>
              <a:latin typeface="Chivo Light" panose="020B0604020202020204" charset="0"/>
            </a:rPr>
            <a:t>Migrant</a:t>
          </a:r>
        </a:p>
      </dgm:t>
    </dgm:pt>
    <dgm:pt modelId="{2C25A5B8-D242-4512-B444-86559F8120B0}" type="parTrans" cxnId="{EFA8AAC0-D875-48C7-8097-FE3AA6A25C07}">
      <dgm:prSet/>
      <dgm:spPr/>
      <dgm:t>
        <a:bodyPr/>
        <a:lstStyle/>
        <a:p>
          <a:endParaRPr lang="en-US"/>
        </a:p>
      </dgm:t>
    </dgm:pt>
    <dgm:pt modelId="{0CDEB37C-586E-4680-9C8E-146BB895EDE6}" type="sibTrans" cxnId="{EFA8AAC0-D875-48C7-8097-FE3AA6A25C07}">
      <dgm:prSet/>
      <dgm:spPr/>
      <dgm:t>
        <a:bodyPr/>
        <a:lstStyle/>
        <a:p>
          <a:endParaRPr lang="en-US"/>
        </a:p>
      </dgm:t>
    </dgm:pt>
    <dgm:pt modelId="{23BD1786-8DF2-4232-AF2A-59250E1B0B1B}">
      <dgm:prSet custT="1"/>
      <dgm:spPr/>
      <dgm:t>
        <a:bodyPr/>
        <a:lstStyle/>
        <a:p>
          <a:r>
            <a:rPr lang="en-US" sz="1800" b="1" dirty="0" smtClean="0">
              <a:solidFill>
                <a:schemeClr val="accent1">
                  <a:lumMod val="50000"/>
                </a:schemeClr>
              </a:solidFill>
              <a:latin typeface="Chivo Light" panose="020B0604020202020204" charset="0"/>
            </a:rPr>
            <a:t>Runaway</a:t>
          </a:r>
        </a:p>
      </dgm:t>
    </dgm:pt>
    <dgm:pt modelId="{08BC9908-46BB-47DD-8A57-C8EDDE7F3A5E}" type="parTrans" cxnId="{E968229D-F57A-4BC1-BA3C-B17C5A28B635}">
      <dgm:prSet/>
      <dgm:spPr/>
      <dgm:t>
        <a:bodyPr/>
        <a:lstStyle/>
        <a:p>
          <a:endParaRPr lang="en-US"/>
        </a:p>
      </dgm:t>
    </dgm:pt>
    <dgm:pt modelId="{EF4A9F16-2463-47E7-A713-9C2C208C9CF1}" type="sibTrans" cxnId="{E968229D-F57A-4BC1-BA3C-B17C5A28B635}">
      <dgm:prSet/>
      <dgm:spPr/>
      <dgm:t>
        <a:bodyPr/>
        <a:lstStyle/>
        <a:p>
          <a:endParaRPr lang="en-US"/>
        </a:p>
      </dgm:t>
    </dgm:pt>
    <dgm:pt modelId="{E4FA240F-D0DE-4858-B99B-689F3B1906AD}">
      <dgm:prSet custT="1"/>
      <dgm:spPr/>
      <dgm:t>
        <a:bodyPr/>
        <a:lstStyle/>
        <a:p>
          <a:r>
            <a:rPr lang="en-US" sz="1800" b="1" dirty="0" smtClean="0">
              <a:solidFill>
                <a:schemeClr val="accent1">
                  <a:lumMod val="50000"/>
                </a:schemeClr>
              </a:solidFill>
              <a:latin typeface="Chivo Light" panose="020B0604020202020204" charset="0"/>
            </a:rPr>
            <a:t>Homeless</a:t>
          </a:r>
        </a:p>
      </dgm:t>
    </dgm:pt>
    <dgm:pt modelId="{13A8B9F2-FE6D-42C4-A1EF-78D05B9C66F8}" type="parTrans" cxnId="{3BA14638-9C65-45F6-814C-1B70A026BD8C}">
      <dgm:prSet/>
      <dgm:spPr/>
      <dgm:t>
        <a:bodyPr/>
        <a:lstStyle/>
        <a:p>
          <a:endParaRPr lang="en-US"/>
        </a:p>
      </dgm:t>
    </dgm:pt>
    <dgm:pt modelId="{DF914ACD-AB0A-42E7-806F-5C8DDE55C309}" type="sibTrans" cxnId="{3BA14638-9C65-45F6-814C-1B70A026BD8C}">
      <dgm:prSet/>
      <dgm:spPr/>
      <dgm:t>
        <a:bodyPr/>
        <a:lstStyle/>
        <a:p>
          <a:endParaRPr lang="en-US"/>
        </a:p>
      </dgm:t>
    </dgm:pt>
    <dgm:pt modelId="{32784D00-3160-480A-8319-22CE6D541E8C}">
      <dgm:prSet custT="1"/>
      <dgm:spPr/>
      <dgm:t>
        <a:bodyPr/>
        <a:lstStyle/>
        <a:p>
          <a:r>
            <a:rPr lang="en-US" sz="1600" b="1" dirty="0" smtClean="0">
              <a:solidFill>
                <a:schemeClr val="accent1">
                  <a:lumMod val="50000"/>
                </a:schemeClr>
              </a:solidFill>
              <a:latin typeface="Chivo Light" panose="020B0604020202020204" charset="0"/>
            </a:rPr>
            <a:t>Emergency Shelter</a:t>
          </a:r>
          <a:endParaRPr lang="en-US" sz="1600" b="1" dirty="0">
            <a:solidFill>
              <a:schemeClr val="accent1">
                <a:lumMod val="50000"/>
              </a:schemeClr>
            </a:solidFill>
            <a:latin typeface="Chivo Light" panose="020B0604020202020204" charset="0"/>
          </a:endParaRPr>
        </a:p>
      </dgm:t>
    </dgm:pt>
    <dgm:pt modelId="{07ACB4A4-60D8-4712-8BF0-550497243779}" type="parTrans" cxnId="{4F2A8B6E-A7A4-4396-AA79-537FE8CA9FD0}">
      <dgm:prSet/>
      <dgm:spPr/>
      <dgm:t>
        <a:bodyPr/>
        <a:lstStyle/>
        <a:p>
          <a:endParaRPr lang="en-US"/>
        </a:p>
      </dgm:t>
    </dgm:pt>
    <dgm:pt modelId="{E156A930-9FFB-477E-984F-3C6B992816B7}" type="sibTrans" cxnId="{4F2A8B6E-A7A4-4396-AA79-537FE8CA9FD0}">
      <dgm:prSet/>
      <dgm:spPr/>
      <dgm:t>
        <a:bodyPr/>
        <a:lstStyle/>
        <a:p>
          <a:endParaRPr lang="en-US"/>
        </a:p>
      </dgm:t>
    </dgm:pt>
    <dgm:pt modelId="{E2937E95-F88F-4969-9D3D-356F6A475E1B}">
      <dgm:prSet phldrT="[Text]" custT="1"/>
      <dgm:spPr/>
      <dgm:t>
        <a:bodyPr/>
        <a:lstStyle/>
        <a:p>
          <a:r>
            <a:rPr lang="en-US" sz="1600" b="1" dirty="0" smtClean="0">
              <a:solidFill>
                <a:schemeClr val="accent1">
                  <a:lumMod val="50000"/>
                </a:schemeClr>
              </a:solidFill>
              <a:latin typeface="Chivo Light" panose="020B0604020202020204" charset="0"/>
            </a:rPr>
            <a:t>Eligibility based on household income</a:t>
          </a:r>
          <a:endParaRPr lang="en-US" sz="1600" b="1" dirty="0">
            <a:solidFill>
              <a:schemeClr val="accent1">
                <a:lumMod val="50000"/>
              </a:schemeClr>
            </a:solidFill>
            <a:latin typeface="Chivo Light" panose="020B0604020202020204" charset="0"/>
          </a:endParaRPr>
        </a:p>
      </dgm:t>
    </dgm:pt>
    <dgm:pt modelId="{0A142AC6-3258-4AAD-9FC8-CBF99120F35C}" type="parTrans" cxnId="{4CF3B73B-DD86-4A2E-A60B-7BCE77E4E1A3}">
      <dgm:prSet/>
      <dgm:spPr/>
      <dgm:t>
        <a:bodyPr/>
        <a:lstStyle/>
        <a:p>
          <a:endParaRPr lang="en-US"/>
        </a:p>
      </dgm:t>
    </dgm:pt>
    <dgm:pt modelId="{0C72693D-6DD0-454A-BC02-2D19A9BAA3CE}" type="sibTrans" cxnId="{4CF3B73B-DD86-4A2E-A60B-7BCE77E4E1A3}">
      <dgm:prSet/>
      <dgm:spPr/>
      <dgm:t>
        <a:bodyPr/>
        <a:lstStyle/>
        <a:p>
          <a:endParaRPr lang="en-US"/>
        </a:p>
      </dgm:t>
    </dgm:pt>
    <dgm:pt modelId="{E58A76B8-80A3-42E4-AD78-E51397F4D356}">
      <dgm:prSet phldrT="[Text]" custT="1"/>
      <dgm:spPr/>
      <dgm:t>
        <a:bodyPr/>
        <a:lstStyle/>
        <a:p>
          <a:r>
            <a:rPr lang="en-US" sz="1600" b="1" dirty="0" smtClean="0">
              <a:solidFill>
                <a:schemeClr val="accent1">
                  <a:lumMod val="50000"/>
                </a:schemeClr>
              </a:solidFill>
              <a:latin typeface="Chivo Light" panose="020B0604020202020204" charset="0"/>
            </a:rPr>
            <a:t>Refer to Income Eligibility Guidelines for Current Year</a:t>
          </a:r>
          <a:endParaRPr lang="en-US" sz="1600" b="1" dirty="0">
            <a:solidFill>
              <a:schemeClr val="accent1">
                <a:lumMod val="50000"/>
              </a:schemeClr>
            </a:solidFill>
            <a:latin typeface="Chivo Light" panose="020B0604020202020204" charset="0"/>
          </a:endParaRPr>
        </a:p>
      </dgm:t>
    </dgm:pt>
    <dgm:pt modelId="{12C0AE5B-FAA0-4EBB-9E7B-FE74F85ED85E}" type="parTrans" cxnId="{A8B98D55-A3E5-4559-8AB5-8916A1CA0B78}">
      <dgm:prSet/>
      <dgm:spPr/>
      <dgm:t>
        <a:bodyPr/>
        <a:lstStyle/>
        <a:p>
          <a:endParaRPr lang="en-US"/>
        </a:p>
      </dgm:t>
    </dgm:pt>
    <dgm:pt modelId="{C2EDF6E7-B85C-4ECB-AE6E-E8E67A6A2BC4}" type="sibTrans" cxnId="{A8B98D55-A3E5-4559-8AB5-8916A1CA0B78}">
      <dgm:prSet/>
      <dgm:spPr/>
      <dgm:t>
        <a:bodyPr/>
        <a:lstStyle/>
        <a:p>
          <a:endParaRPr lang="en-US"/>
        </a:p>
      </dgm:t>
    </dgm:pt>
    <dgm:pt modelId="{5F8BFE35-7B80-4D2D-BA22-2B172F728567}" type="pres">
      <dgm:prSet presAssocID="{B6190D3B-3185-438A-8556-4136861F4EE0}" presName="theList" presStyleCnt="0">
        <dgm:presLayoutVars>
          <dgm:dir/>
          <dgm:animLvl val="lvl"/>
          <dgm:resizeHandles val="exact"/>
        </dgm:presLayoutVars>
      </dgm:prSet>
      <dgm:spPr/>
      <dgm:t>
        <a:bodyPr/>
        <a:lstStyle/>
        <a:p>
          <a:endParaRPr lang="en-US"/>
        </a:p>
      </dgm:t>
    </dgm:pt>
    <dgm:pt modelId="{9EF31C10-5707-4FE9-B026-C53E1DB3FA88}" type="pres">
      <dgm:prSet presAssocID="{38525BB9-0E33-47B2-85EF-A1340E662F99}" presName="compNode" presStyleCnt="0"/>
      <dgm:spPr/>
    </dgm:pt>
    <dgm:pt modelId="{83ECFF83-D76A-470A-9916-CBA9946CA2E2}" type="pres">
      <dgm:prSet presAssocID="{38525BB9-0E33-47B2-85EF-A1340E662F99}" presName="aNode" presStyleLbl="bgShp" presStyleIdx="0" presStyleCnt="2" custLinFactNeighborY="839"/>
      <dgm:spPr/>
      <dgm:t>
        <a:bodyPr/>
        <a:lstStyle/>
        <a:p>
          <a:endParaRPr lang="en-US"/>
        </a:p>
      </dgm:t>
    </dgm:pt>
    <dgm:pt modelId="{1C687D07-C0E2-4784-8DF7-3FE617CCD461}" type="pres">
      <dgm:prSet presAssocID="{38525BB9-0E33-47B2-85EF-A1340E662F99}" presName="textNode" presStyleLbl="bgShp" presStyleIdx="0" presStyleCnt="2"/>
      <dgm:spPr/>
      <dgm:t>
        <a:bodyPr/>
        <a:lstStyle/>
        <a:p>
          <a:endParaRPr lang="en-US"/>
        </a:p>
      </dgm:t>
    </dgm:pt>
    <dgm:pt modelId="{DEBDA0C1-8786-4896-AD85-C28C3EC98586}" type="pres">
      <dgm:prSet presAssocID="{38525BB9-0E33-47B2-85EF-A1340E662F99}" presName="compChildNode" presStyleCnt="0"/>
      <dgm:spPr/>
    </dgm:pt>
    <dgm:pt modelId="{F44C7922-03BE-4349-B7C8-27989F302A88}" type="pres">
      <dgm:prSet presAssocID="{38525BB9-0E33-47B2-85EF-A1340E662F99}" presName="theInnerList" presStyleCnt="0"/>
      <dgm:spPr/>
    </dgm:pt>
    <dgm:pt modelId="{EC250B76-D24C-41A3-8ACF-DCB60B2BDEE1}" type="pres">
      <dgm:prSet presAssocID="{10DC05D1-A6BC-47BD-8056-F3536703D675}" presName="childNode" presStyleLbl="node1" presStyleIdx="0" presStyleCnt="8" custScaleY="2000000" custLinFactY="-100000" custLinFactNeighborY="-185750">
        <dgm:presLayoutVars>
          <dgm:bulletEnabled val="1"/>
        </dgm:presLayoutVars>
      </dgm:prSet>
      <dgm:spPr/>
      <dgm:t>
        <a:bodyPr/>
        <a:lstStyle/>
        <a:p>
          <a:endParaRPr lang="en-US"/>
        </a:p>
      </dgm:t>
    </dgm:pt>
    <dgm:pt modelId="{338DB7E1-4E53-48F6-8679-D01119C2B56F}" type="pres">
      <dgm:prSet presAssocID="{10DC05D1-A6BC-47BD-8056-F3536703D675}" presName="aSpace2" presStyleCnt="0"/>
      <dgm:spPr/>
    </dgm:pt>
    <dgm:pt modelId="{EAE91873-2734-4AB4-8408-0EC783F23280}" type="pres">
      <dgm:prSet presAssocID="{AA8C00A0-71C4-4182-8B67-E379687E505D}" presName="childNode" presStyleLbl="node1" presStyleIdx="1" presStyleCnt="8" custScaleY="2000000" custLinFactY="-58750" custLinFactNeighborY="-100000">
        <dgm:presLayoutVars>
          <dgm:bulletEnabled val="1"/>
        </dgm:presLayoutVars>
      </dgm:prSet>
      <dgm:spPr/>
      <dgm:t>
        <a:bodyPr/>
        <a:lstStyle/>
        <a:p>
          <a:endParaRPr lang="en-US"/>
        </a:p>
      </dgm:t>
    </dgm:pt>
    <dgm:pt modelId="{28E0C9E8-E877-42F6-9BF3-393A563CD4D7}" type="pres">
      <dgm:prSet presAssocID="{AA8C00A0-71C4-4182-8B67-E379687E505D}" presName="aSpace2" presStyleCnt="0"/>
      <dgm:spPr/>
    </dgm:pt>
    <dgm:pt modelId="{78C1E294-343A-473E-B32D-2E0A64839B3F}" type="pres">
      <dgm:prSet presAssocID="{C2B1A643-11B6-4C5D-B1D5-743C5DE88868}" presName="childNode" presStyleLbl="node1" presStyleIdx="2" presStyleCnt="8" custScaleY="2000000" custLinFactNeighborY="-63500">
        <dgm:presLayoutVars>
          <dgm:bulletEnabled val="1"/>
        </dgm:presLayoutVars>
      </dgm:prSet>
      <dgm:spPr/>
      <dgm:t>
        <a:bodyPr/>
        <a:lstStyle/>
        <a:p>
          <a:endParaRPr lang="en-US"/>
        </a:p>
      </dgm:t>
    </dgm:pt>
    <dgm:pt modelId="{B44D4B6B-3DFC-40E0-A04C-45DFF650A562}" type="pres">
      <dgm:prSet presAssocID="{C2B1A643-11B6-4C5D-B1D5-743C5DE88868}" presName="aSpace2" presStyleCnt="0"/>
      <dgm:spPr/>
    </dgm:pt>
    <dgm:pt modelId="{EF774183-A33E-4B9B-9728-9EB1B3E260BD}" type="pres">
      <dgm:prSet presAssocID="{23BD1786-8DF2-4232-AF2A-59250E1B0B1B}" presName="childNode" presStyleLbl="node1" presStyleIdx="3" presStyleCnt="8" custScaleY="2000000" custLinFactNeighborY="-31750">
        <dgm:presLayoutVars>
          <dgm:bulletEnabled val="1"/>
        </dgm:presLayoutVars>
      </dgm:prSet>
      <dgm:spPr/>
      <dgm:t>
        <a:bodyPr/>
        <a:lstStyle/>
        <a:p>
          <a:endParaRPr lang="en-US"/>
        </a:p>
      </dgm:t>
    </dgm:pt>
    <dgm:pt modelId="{588AAB77-23E5-4727-98FE-004530A1C117}" type="pres">
      <dgm:prSet presAssocID="{23BD1786-8DF2-4232-AF2A-59250E1B0B1B}" presName="aSpace2" presStyleCnt="0"/>
      <dgm:spPr/>
    </dgm:pt>
    <dgm:pt modelId="{E09B97D9-A6F8-4BD9-BEC2-116710BB41BC}" type="pres">
      <dgm:prSet presAssocID="{E4FA240F-D0DE-4858-B99B-689F3B1906AD}" presName="childNode" presStyleLbl="node1" presStyleIdx="4" presStyleCnt="8" custScaleY="2000000" custLinFactNeighborY="-31750">
        <dgm:presLayoutVars>
          <dgm:bulletEnabled val="1"/>
        </dgm:presLayoutVars>
      </dgm:prSet>
      <dgm:spPr/>
      <dgm:t>
        <a:bodyPr/>
        <a:lstStyle/>
        <a:p>
          <a:endParaRPr lang="en-US"/>
        </a:p>
      </dgm:t>
    </dgm:pt>
    <dgm:pt modelId="{8747AB46-A23C-40CA-9C19-F8E007525281}" type="pres">
      <dgm:prSet presAssocID="{E4FA240F-D0DE-4858-B99B-689F3B1906AD}" presName="aSpace2" presStyleCnt="0"/>
      <dgm:spPr/>
    </dgm:pt>
    <dgm:pt modelId="{A83A0CDC-CA3B-4936-95FD-D5EB8E5CE68A}" type="pres">
      <dgm:prSet presAssocID="{32784D00-3160-480A-8319-22CE6D541E8C}" presName="childNode" presStyleLbl="node1" presStyleIdx="5" presStyleCnt="8" custScaleY="2000000" custLinFactNeighborY="31750">
        <dgm:presLayoutVars>
          <dgm:bulletEnabled val="1"/>
        </dgm:presLayoutVars>
      </dgm:prSet>
      <dgm:spPr/>
      <dgm:t>
        <a:bodyPr/>
        <a:lstStyle/>
        <a:p>
          <a:endParaRPr lang="en-US"/>
        </a:p>
      </dgm:t>
    </dgm:pt>
    <dgm:pt modelId="{9DFBF3C7-D75F-4780-9A17-D633D91578CF}" type="pres">
      <dgm:prSet presAssocID="{38525BB9-0E33-47B2-85EF-A1340E662F99}" presName="aSpace" presStyleCnt="0"/>
      <dgm:spPr/>
    </dgm:pt>
    <dgm:pt modelId="{64BC1F1B-70E2-433D-AB43-1EA20849B1E0}" type="pres">
      <dgm:prSet presAssocID="{90FD58C6-14EC-4F56-BD4D-0614075F3AED}" presName="compNode" presStyleCnt="0"/>
      <dgm:spPr/>
    </dgm:pt>
    <dgm:pt modelId="{907B4FC9-142D-4131-9B6E-50BE655530BE}" type="pres">
      <dgm:prSet presAssocID="{90FD58C6-14EC-4F56-BD4D-0614075F3AED}" presName="aNode" presStyleLbl="bgShp" presStyleIdx="1" presStyleCnt="2"/>
      <dgm:spPr/>
      <dgm:t>
        <a:bodyPr/>
        <a:lstStyle/>
        <a:p>
          <a:endParaRPr lang="en-US"/>
        </a:p>
      </dgm:t>
    </dgm:pt>
    <dgm:pt modelId="{0906FF7D-70FC-4D2E-9800-B2404805E20B}" type="pres">
      <dgm:prSet presAssocID="{90FD58C6-14EC-4F56-BD4D-0614075F3AED}" presName="textNode" presStyleLbl="bgShp" presStyleIdx="1" presStyleCnt="2"/>
      <dgm:spPr/>
      <dgm:t>
        <a:bodyPr/>
        <a:lstStyle/>
        <a:p>
          <a:endParaRPr lang="en-US"/>
        </a:p>
      </dgm:t>
    </dgm:pt>
    <dgm:pt modelId="{1B6743C2-8755-487E-9417-E28974F3CC43}" type="pres">
      <dgm:prSet presAssocID="{90FD58C6-14EC-4F56-BD4D-0614075F3AED}" presName="compChildNode" presStyleCnt="0"/>
      <dgm:spPr/>
    </dgm:pt>
    <dgm:pt modelId="{66A58474-F0A3-4FAA-BFEE-7C13DDC57C0A}" type="pres">
      <dgm:prSet presAssocID="{90FD58C6-14EC-4F56-BD4D-0614075F3AED}" presName="theInnerList" presStyleCnt="0"/>
      <dgm:spPr/>
    </dgm:pt>
    <dgm:pt modelId="{5A7B399F-698D-4D6C-BF03-8C3880D3C1A0}" type="pres">
      <dgm:prSet presAssocID="{E2937E95-F88F-4969-9D3D-356F6A475E1B}" presName="childNode" presStyleLbl="node1" presStyleIdx="6" presStyleCnt="8">
        <dgm:presLayoutVars>
          <dgm:bulletEnabled val="1"/>
        </dgm:presLayoutVars>
      </dgm:prSet>
      <dgm:spPr/>
      <dgm:t>
        <a:bodyPr/>
        <a:lstStyle/>
        <a:p>
          <a:endParaRPr lang="en-US"/>
        </a:p>
      </dgm:t>
    </dgm:pt>
    <dgm:pt modelId="{56759C2E-9FA6-4606-BC2F-941169314BD6}" type="pres">
      <dgm:prSet presAssocID="{E2937E95-F88F-4969-9D3D-356F6A475E1B}" presName="aSpace2" presStyleCnt="0"/>
      <dgm:spPr/>
    </dgm:pt>
    <dgm:pt modelId="{293AAABE-B832-447E-8F3D-8FF941D59123}" type="pres">
      <dgm:prSet presAssocID="{E58A76B8-80A3-42E4-AD78-E51397F4D356}" presName="childNode" presStyleLbl="node1" presStyleIdx="7" presStyleCnt="8">
        <dgm:presLayoutVars>
          <dgm:bulletEnabled val="1"/>
        </dgm:presLayoutVars>
      </dgm:prSet>
      <dgm:spPr/>
      <dgm:t>
        <a:bodyPr/>
        <a:lstStyle/>
        <a:p>
          <a:endParaRPr lang="en-US"/>
        </a:p>
      </dgm:t>
    </dgm:pt>
  </dgm:ptLst>
  <dgm:cxnLst>
    <dgm:cxn modelId="{EFA8AAC0-D875-48C7-8097-FE3AA6A25C07}" srcId="{38525BB9-0E33-47B2-85EF-A1340E662F99}" destId="{C2B1A643-11B6-4C5D-B1D5-743C5DE88868}" srcOrd="2" destOrd="0" parTransId="{2C25A5B8-D242-4512-B444-86559F8120B0}" sibTransId="{0CDEB37C-586E-4680-9C8E-146BB895EDE6}"/>
    <dgm:cxn modelId="{4CF3B73B-DD86-4A2E-A60B-7BCE77E4E1A3}" srcId="{90FD58C6-14EC-4F56-BD4D-0614075F3AED}" destId="{E2937E95-F88F-4969-9D3D-356F6A475E1B}" srcOrd="0" destOrd="0" parTransId="{0A142AC6-3258-4AAD-9FC8-CBF99120F35C}" sibTransId="{0C72693D-6DD0-454A-BC02-2D19A9BAA3CE}"/>
    <dgm:cxn modelId="{68D1366D-1572-48C2-A61E-FAAE14BA6491}" srcId="{B6190D3B-3185-438A-8556-4136861F4EE0}" destId="{38525BB9-0E33-47B2-85EF-A1340E662F99}" srcOrd="0" destOrd="0" parTransId="{7E44C73C-6257-4DB7-8A90-8E7C50FC23A1}" sibTransId="{20BEB427-E458-4805-B042-4F040677CB0C}"/>
    <dgm:cxn modelId="{F96EC2F7-6D17-4D4B-A451-CE084F673AFA}" type="presOf" srcId="{B6190D3B-3185-438A-8556-4136861F4EE0}" destId="{5F8BFE35-7B80-4D2D-BA22-2B172F728567}" srcOrd="0" destOrd="0" presId="urn:microsoft.com/office/officeart/2005/8/layout/lProcess2"/>
    <dgm:cxn modelId="{4F2A8B6E-A7A4-4396-AA79-537FE8CA9FD0}" srcId="{38525BB9-0E33-47B2-85EF-A1340E662F99}" destId="{32784D00-3160-480A-8319-22CE6D541E8C}" srcOrd="5" destOrd="0" parTransId="{07ACB4A4-60D8-4712-8BF0-550497243779}" sibTransId="{E156A930-9FFB-477E-984F-3C6B992816B7}"/>
    <dgm:cxn modelId="{640CD807-4C79-4747-B5B9-613A82A873A8}" type="presOf" srcId="{90FD58C6-14EC-4F56-BD4D-0614075F3AED}" destId="{907B4FC9-142D-4131-9B6E-50BE655530BE}" srcOrd="0" destOrd="0" presId="urn:microsoft.com/office/officeart/2005/8/layout/lProcess2"/>
    <dgm:cxn modelId="{3BA14638-9C65-45F6-814C-1B70A026BD8C}" srcId="{38525BB9-0E33-47B2-85EF-A1340E662F99}" destId="{E4FA240F-D0DE-4858-B99B-689F3B1906AD}" srcOrd="4" destOrd="0" parTransId="{13A8B9F2-FE6D-42C4-A1EF-78D05B9C66F8}" sibTransId="{DF914ACD-AB0A-42E7-806F-5C8DDE55C309}"/>
    <dgm:cxn modelId="{87E6D201-5924-40B5-B2AA-05C418DD2EC9}" type="presOf" srcId="{32784D00-3160-480A-8319-22CE6D541E8C}" destId="{A83A0CDC-CA3B-4936-95FD-D5EB8E5CE68A}" srcOrd="0" destOrd="0" presId="urn:microsoft.com/office/officeart/2005/8/layout/lProcess2"/>
    <dgm:cxn modelId="{0A1CBFE6-E9D1-41A0-A5E8-FEF2A7C4DC1E}" type="presOf" srcId="{AA8C00A0-71C4-4182-8B67-E379687E505D}" destId="{EAE91873-2734-4AB4-8408-0EC783F23280}" srcOrd="0" destOrd="0" presId="urn:microsoft.com/office/officeart/2005/8/layout/lProcess2"/>
    <dgm:cxn modelId="{DA5E2E21-1472-4DEE-9E00-66C15AC7B8F8}" type="presOf" srcId="{E4FA240F-D0DE-4858-B99B-689F3B1906AD}" destId="{E09B97D9-A6F8-4BD9-BEC2-116710BB41BC}" srcOrd="0" destOrd="0" presId="urn:microsoft.com/office/officeart/2005/8/layout/lProcess2"/>
    <dgm:cxn modelId="{44A306EE-04A6-4CE4-846E-985930624310}" type="presOf" srcId="{C2B1A643-11B6-4C5D-B1D5-743C5DE88868}" destId="{78C1E294-343A-473E-B32D-2E0A64839B3F}" srcOrd="0" destOrd="0" presId="urn:microsoft.com/office/officeart/2005/8/layout/lProcess2"/>
    <dgm:cxn modelId="{B9ACE98A-B2C7-4DF9-B3F7-0853FB4E5DE4}" type="presOf" srcId="{90FD58C6-14EC-4F56-BD4D-0614075F3AED}" destId="{0906FF7D-70FC-4D2E-9800-B2404805E20B}" srcOrd="1" destOrd="0" presId="urn:microsoft.com/office/officeart/2005/8/layout/lProcess2"/>
    <dgm:cxn modelId="{C8F2B132-0359-4C9B-BC18-6EF092CC8504}" type="presOf" srcId="{E2937E95-F88F-4969-9D3D-356F6A475E1B}" destId="{5A7B399F-698D-4D6C-BF03-8C3880D3C1A0}" srcOrd="0" destOrd="0" presId="urn:microsoft.com/office/officeart/2005/8/layout/lProcess2"/>
    <dgm:cxn modelId="{D92119C2-8804-498A-B2CA-71815F3B12E2}" srcId="{B6190D3B-3185-438A-8556-4136861F4EE0}" destId="{90FD58C6-14EC-4F56-BD4D-0614075F3AED}" srcOrd="1" destOrd="0" parTransId="{7A21A7E9-9733-4F8A-8294-AF56D2CC15F9}" sibTransId="{D7DB6854-2A27-438A-9A5A-D3603E494C67}"/>
    <dgm:cxn modelId="{E968229D-F57A-4BC1-BA3C-B17C5A28B635}" srcId="{38525BB9-0E33-47B2-85EF-A1340E662F99}" destId="{23BD1786-8DF2-4232-AF2A-59250E1B0B1B}" srcOrd="3" destOrd="0" parTransId="{08BC9908-46BB-47DD-8A57-C8EDDE7F3A5E}" sibTransId="{EF4A9F16-2463-47E7-A713-9C2C208C9CF1}"/>
    <dgm:cxn modelId="{15FC0CF7-4203-4B45-A75D-7042C1671C9D}" type="presOf" srcId="{10DC05D1-A6BC-47BD-8056-F3536703D675}" destId="{EC250B76-D24C-41A3-8ACF-DCB60B2BDEE1}" srcOrd="0" destOrd="0" presId="urn:microsoft.com/office/officeart/2005/8/layout/lProcess2"/>
    <dgm:cxn modelId="{A8B98D55-A3E5-4559-8AB5-8916A1CA0B78}" srcId="{90FD58C6-14EC-4F56-BD4D-0614075F3AED}" destId="{E58A76B8-80A3-42E4-AD78-E51397F4D356}" srcOrd="1" destOrd="0" parTransId="{12C0AE5B-FAA0-4EBB-9E7B-FE74F85ED85E}" sibTransId="{C2EDF6E7-B85C-4ECB-AE6E-E8E67A6A2BC4}"/>
    <dgm:cxn modelId="{328BD735-9EFF-4080-995F-208565BC69E3}" type="presOf" srcId="{38525BB9-0E33-47B2-85EF-A1340E662F99}" destId="{83ECFF83-D76A-470A-9916-CBA9946CA2E2}" srcOrd="0" destOrd="0" presId="urn:microsoft.com/office/officeart/2005/8/layout/lProcess2"/>
    <dgm:cxn modelId="{FB9DE823-BFA1-4DA3-A194-FC94AC6CCCDF}" type="presOf" srcId="{E58A76B8-80A3-42E4-AD78-E51397F4D356}" destId="{293AAABE-B832-447E-8F3D-8FF941D59123}" srcOrd="0" destOrd="0" presId="urn:microsoft.com/office/officeart/2005/8/layout/lProcess2"/>
    <dgm:cxn modelId="{834135CC-379D-4142-8F4B-9F03999E374A}" type="presOf" srcId="{23BD1786-8DF2-4232-AF2A-59250E1B0B1B}" destId="{EF774183-A33E-4B9B-9728-9EB1B3E260BD}" srcOrd="0" destOrd="0" presId="urn:microsoft.com/office/officeart/2005/8/layout/lProcess2"/>
    <dgm:cxn modelId="{B996FE67-ED50-41A8-AE05-2DB6C36C8E0F}" type="presOf" srcId="{38525BB9-0E33-47B2-85EF-A1340E662F99}" destId="{1C687D07-C0E2-4784-8DF7-3FE617CCD461}" srcOrd="1" destOrd="0" presId="urn:microsoft.com/office/officeart/2005/8/layout/lProcess2"/>
    <dgm:cxn modelId="{CDA840F3-920F-4104-8233-40D90479A1B2}" srcId="{38525BB9-0E33-47B2-85EF-A1340E662F99}" destId="{10DC05D1-A6BC-47BD-8056-F3536703D675}" srcOrd="0" destOrd="0" parTransId="{75F06E87-27DA-4B39-9848-3B2F0AFAC638}" sibTransId="{CECDEC4C-7861-4863-91A6-0B6527302395}"/>
    <dgm:cxn modelId="{028BABC1-92F9-4A12-829C-355108B8D874}" srcId="{38525BB9-0E33-47B2-85EF-A1340E662F99}" destId="{AA8C00A0-71C4-4182-8B67-E379687E505D}" srcOrd="1" destOrd="0" parTransId="{77864B2A-E8DC-4385-A99B-58951FA56131}" sibTransId="{86326ED8-82AB-4020-9F0A-93C82D4346D7}"/>
    <dgm:cxn modelId="{F3F8523B-F64F-48A3-A33E-8E504488845C}" type="presParOf" srcId="{5F8BFE35-7B80-4D2D-BA22-2B172F728567}" destId="{9EF31C10-5707-4FE9-B026-C53E1DB3FA88}" srcOrd="0" destOrd="0" presId="urn:microsoft.com/office/officeart/2005/8/layout/lProcess2"/>
    <dgm:cxn modelId="{09238FC7-C3EA-4F9D-BCFB-35881F6991A4}" type="presParOf" srcId="{9EF31C10-5707-4FE9-B026-C53E1DB3FA88}" destId="{83ECFF83-D76A-470A-9916-CBA9946CA2E2}" srcOrd="0" destOrd="0" presId="urn:microsoft.com/office/officeart/2005/8/layout/lProcess2"/>
    <dgm:cxn modelId="{5C776FCC-E0DD-42A1-BEBA-0FE12F34B76F}" type="presParOf" srcId="{9EF31C10-5707-4FE9-B026-C53E1DB3FA88}" destId="{1C687D07-C0E2-4784-8DF7-3FE617CCD461}" srcOrd="1" destOrd="0" presId="urn:microsoft.com/office/officeart/2005/8/layout/lProcess2"/>
    <dgm:cxn modelId="{5FD781DC-F464-4D97-881F-0DC485B0E47F}" type="presParOf" srcId="{9EF31C10-5707-4FE9-B026-C53E1DB3FA88}" destId="{DEBDA0C1-8786-4896-AD85-C28C3EC98586}" srcOrd="2" destOrd="0" presId="urn:microsoft.com/office/officeart/2005/8/layout/lProcess2"/>
    <dgm:cxn modelId="{AE97DA29-3501-4A43-817A-FE4DE9784491}" type="presParOf" srcId="{DEBDA0C1-8786-4896-AD85-C28C3EC98586}" destId="{F44C7922-03BE-4349-B7C8-27989F302A88}" srcOrd="0" destOrd="0" presId="urn:microsoft.com/office/officeart/2005/8/layout/lProcess2"/>
    <dgm:cxn modelId="{563531E6-7FFE-4291-ABF5-74B3C7AE4369}" type="presParOf" srcId="{F44C7922-03BE-4349-B7C8-27989F302A88}" destId="{EC250B76-D24C-41A3-8ACF-DCB60B2BDEE1}" srcOrd="0" destOrd="0" presId="urn:microsoft.com/office/officeart/2005/8/layout/lProcess2"/>
    <dgm:cxn modelId="{679C2027-86E1-478B-8A80-12FAF5FB7B49}" type="presParOf" srcId="{F44C7922-03BE-4349-B7C8-27989F302A88}" destId="{338DB7E1-4E53-48F6-8679-D01119C2B56F}" srcOrd="1" destOrd="0" presId="urn:microsoft.com/office/officeart/2005/8/layout/lProcess2"/>
    <dgm:cxn modelId="{31D2D102-2897-4381-AE5C-8586E3984F2B}" type="presParOf" srcId="{F44C7922-03BE-4349-B7C8-27989F302A88}" destId="{EAE91873-2734-4AB4-8408-0EC783F23280}" srcOrd="2" destOrd="0" presId="urn:microsoft.com/office/officeart/2005/8/layout/lProcess2"/>
    <dgm:cxn modelId="{E77B2D13-C450-440D-8C25-241B1D50368F}" type="presParOf" srcId="{F44C7922-03BE-4349-B7C8-27989F302A88}" destId="{28E0C9E8-E877-42F6-9BF3-393A563CD4D7}" srcOrd="3" destOrd="0" presId="urn:microsoft.com/office/officeart/2005/8/layout/lProcess2"/>
    <dgm:cxn modelId="{9674AE72-39EC-41AD-92D7-1F14FDBB6211}" type="presParOf" srcId="{F44C7922-03BE-4349-B7C8-27989F302A88}" destId="{78C1E294-343A-473E-B32D-2E0A64839B3F}" srcOrd="4" destOrd="0" presId="urn:microsoft.com/office/officeart/2005/8/layout/lProcess2"/>
    <dgm:cxn modelId="{DA6C174C-973A-48C7-9B97-8FC9F8358DE3}" type="presParOf" srcId="{F44C7922-03BE-4349-B7C8-27989F302A88}" destId="{B44D4B6B-3DFC-40E0-A04C-45DFF650A562}" srcOrd="5" destOrd="0" presId="urn:microsoft.com/office/officeart/2005/8/layout/lProcess2"/>
    <dgm:cxn modelId="{BCB626B9-768F-4891-938B-CDE17B9654EA}" type="presParOf" srcId="{F44C7922-03BE-4349-B7C8-27989F302A88}" destId="{EF774183-A33E-4B9B-9728-9EB1B3E260BD}" srcOrd="6" destOrd="0" presId="urn:microsoft.com/office/officeart/2005/8/layout/lProcess2"/>
    <dgm:cxn modelId="{2A5E0C6B-09BA-4F18-AC5D-0ADF552FF7F7}" type="presParOf" srcId="{F44C7922-03BE-4349-B7C8-27989F302A88}" destId="{588AAB77-23E5-4727-98FE-004530A1C117}" srcOrd="7" destOrd="0" presId="urn:microsoft.com/office/officeart/2005/8/layout/lProcess2"/>
    <dgm:cxn modelId="{BE788E72-2E5C-4728-9246-E8AC2EFDA89E}" type="presParOf" srcId="{F44C7922-03BE-4349-B7C8-27989F302A88}" destId="{E09B97D9-A6F8-4BD9-BEC2-116710BB41BC}" srcOrd="8" destOrd="0" presId="urn:microsoft.com/office/officeart/2005/8/layout/lProcess2"/>
    <dgm:cxn modelId="{F275E342-E5C6-47A6-956A-AA45C70B6D34}" type="presParOf" srcId="{F44C7922-03BE-4349-B7C8-27989F302A88}" destId="{8747AB46-A23C-40CA-9C19-F8E007525281}" srcOrd="9" destOrd="0" presId="urn:microsoft.com/office/officeart/2005/8/layout/lProcess2"/>
    <dgm:cxn modelId="{0D1AC742-3B39-422B-8ED3-5D3929E50802}" type="presParOf" srcId="{F44C7922-03BE-4349-B7C8-27989F302A88}" destId="{A83A0CDC-CA3B-4936-95FD-D5EB8E5CE68A}" srcOrd="10" destOrd="0" presId="urn:microsoft.com/office/officeart/2005/8/layout/lProcess2"/>
    <dgm:cxn modelId="{B1A246C2-FB7F-41E6-9A0D-0CA11F89D8CA}" type="presParOf" srcId="{5F8BFE35-7B80-4D2D-BA22-2B172F728567}" destId="{9DFBF3C7-D75F-4780-9A17-D633D91578CF}" srcOrd="1" destOrd="0" presId="urn:microsoft.com/office/officeart/2005/8/layout/lProcess2"/>
    <dgm:cxn modelId="{7AB5330B-5597-4543-A0EC-866577754C9D}" type="presParOf" srcId="{5F8BFE35-7B80-4D2D-BA22-2B172F728567}" destId="{64BC1F1B-70E2-433D-AB43-1EA20849B1E0}" srcOrd="2" destOrd="0" presId="urn:microsoft.com/office/officeart/2005/8/layout/lProcess2"/>
    <dgm:cxn modelId="{A45320B2-6976-480F-9F1E-E222BF56076B}" type="presParOf" srcId="{64BC1F1B-70E2-433D-AB43-1EA20849B1E0}" destId="{907B4FC9-142D-4131-9B6E-50BE655530BE}" srcOrd="0" destOrd="0" presId="urn:microsoft.com/office/officeart/2005/8/layout/lProcess2"/>
    <dgm:cxn modelId="{C5256519-40F2-4379-B4CC-B1133FB4739F}" type="presParOf" srcId="{64BC1F1B-70E2-433D-AB43-1EA20849B1E0}" destId="{0906FF7D-70FC-4D2E-9800-B2404805E20B}" srcOrd="1" destOrd="0" presId="urn:microsoft.com/office/officeart/2005/8/layout/lProcess2"/>
    <dgm:cxn modelId="{5191CD8B-F870-4469-8257-4538EFE8FC37}" type="presParOf" srcId="{64BC1F1B-70E2-433D-AB43-1EA20849B1E0}" destId="{1B6743C2-8755-487E-9417-E28974F3CC43}" srcOrd="2" destOrd="0" presId="urn:microsoft.com/office/officeart/2005/8/layout/lProcess2"/>
    <dgm:cxn modelId="{4EDC2C40-05E7-41A8-A22D-95C08A49A11F}" type="presParOf" srcId="{1B6743C2-8755-487E-9417-E28974F3CC43}" destId="{66A58474-F0A3-4FAA-BFEE-7C13DDC57C0A}" srcOrd="0" destOrd="0" presId="urn:microsoft.com/office/officeart/2005/8/layout/lProcess2"/>
    <dgm:cxn modelId="{823F2A58-DEDB-4FBE-89DC-8CDDE24E19A0}" type="presParOf" srcId="{66A58474-F0A3-4FAA-BFEE-7C13DDC57C0A}" destId="{5A7B399F-698D-4D6C-BF03-8C3880D3C1A0}" srcOrd="0" destOrd="0" presId="urn:microsoft.com/office/officeart/2005/8/layout/lProcess2"/>
    <dgm:cxn modelId="{A77A5E21-B260-4C6E-BBA6-6EAEECDE3C75}" type="presParOf" srcId="{66A58474-F0A3-4FAA-BFEE-7C13DDC57C0A}" destId="{56759C2E-9FA6-4606-BC2F-941169314BD6}" srcOrd="1" destOrd="0" presId="urn:microsoft.com/office/officeart/2005/8/layout/lProcess2"/>
    <dgm:cxn modelId="{886B52FA-35A1-401A-91A3-83A26238E5DB}" type="presParOf" srcId="{66A58474-F0A3-4FAA-BFEE-7C13DDC57C0A}" destId="{293AAABE-B832-447E-8F3D-8FF941D5912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29E811-025A-49C7-9041-23FF0D76ABA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350C8540-935C-4416-81F3-7F986FDA5B9D}">
      <dgm:prSet phldrT="[Text]" custT="1"/>
      <dgm:spPr>
        <a:solidFill>
          <a:srgbClr val="B3CCEB"/>
        </a:solidFill>
      </dgm:spPr>
      <dgm:t>
        <a:bodyPr/>
        <a:lstStyle/>
        <a:p>
          <a:r>
            <a:rPr lang="en-US" sz="2400" b="1" dirty="0" smtClean="0">
              <a:solidFill>
                <a:schemeClr val="accent1">
                  <a:lumMod val="50000"/>
                </a:schemeClr>
              </a:solidFill>
              <a:latin typeface="Chivo Light" panose="020B0604020202020204" charset="0"/>
            </a:rPr>
            <a:t>Free</a:t>
          </a:r>
          <a:endParaRPr lang="en-US" sz="2400" dirty="0">
            <a:solidFill>
              <a:schemeClr val="accent1">
                <a:lumMod val="50000"/>
              </a:schemeClr>
            </a:solidFill>
          </a:endParaRPr>
        </a:p>
      </dgm:t>
    </dgm:pt>
    <dgm:pt modelId="{829E0132-9B7C-4AD0-9BFC-E95850AC4EB7}" type="parTrans" cxnId="{07641FBC-B98D-4D0C-8AAF-B0E35DCDBC0A}">
      <dgm:prSet/>
      <dgm:spPr/>
      <dgm:t>
        <a:bodyPr/>
        <a:lstStyle/>
        <a:p>
          <a:endParaRPr lang="en-US"/>
        </a:p>
      </dgm:t>
    </dgm:pt>
    <dgm:pt modelId="{71844ED0-5BED-4E93-9141-22D92A831333}" type="sibTrans" cxnId="{07641FBC-B98D-4D0C-8AAF-B0E35DCDBC0A}">
      <dgm:prSet/>
      <dgm:spPr/>
      <dgm:t>
        <a:bodyPr/>
        <a:lstStyle/>
        <a:p>
          <a:endParaRPr lang="en-US"/>
        </a:p>
      </dgm:t>
    </dgm:pt>
    <dgm:pt modelId="{94AB3C15-B9FF-491F-B3A8-8828DFC6BB2C}">
      <dgm:prSet phldrT="[Text]" custT="1"/>
      <dgm:spPr/>
      <dgm:t>
        <a:bodyPr/>
        <a:lstStyle/>
        <a:p>
          <a:r>
            <a:rPr lang="en-US" sz="1800" b="0" dirty="0" smtClean="0">
              <a:solidFill>
                <a:schemeClr val="accent1">
                  <a:lumMod val="50000"/>
                </a:schemeClr>
              </a:solidFill>
              <a:latin typeface="Chivo Light" panose="020B0604020202020204" charset="0"/>
            </a:rPr>
            <a:t>Meets current eligibility requirements for free meals; </a:t>
          </a:r>
          <a:endParaRPr lang="en-US" sz="1800" b="0" dirty="0">
            <a:solidFill>
              <a:schemeClr val="accent1">
                <a:lumMod val="50000"/>
              </a:schemeClr>
            </a:solidFill>
            <a:latin typeface="Chivo Light" panose="020B0604020202020204" charset="0"/>
          </a:endParaRPr>
        </a:p>
      </dgm:t>
    </dgm:pt>
    <dgm:pt modelId="{2E9DBD70-08A7-47AE-A998-70DED9F7A0C1}" type="parTrans" cxnId="{58783E72-D56E-4BA6-9C78-210DF45EE3FC}">
      <dgm:prSet/>
      <dgm:spPr/>
      <dgm:t>
        <a:bodyPr/>
        <a:lstStyle/>
        <a:p>
          <a:endParaRPr lang="en-US"/>
        </a:p>
      </dgm:t>
    </dgm:pt>
    <dgm:pt modelId="{7F3E01BA-3344-4FDA-B329-0C68643C36F6}" type="sibTrans" cxnId="{58783E72-D56E-4BA6-9C78-210DF45EE3FC}">
      <dgm:prSet/>
      <dgm:spPr/>
      <dgm:t>
        <a:bodyPr/>
        <a:lstStyle/>
        <a:p>
          <a:endParaRPr lang="en-US"/>
        </a:p>
      </dgm:t>
    </dgm:pt>
    <dgm:pt modelId="{27035254-7A35-4B3A-BADF-58ED8225219B}">
      <dgm:prSet phldrT="[Text]" custT="1"/>
      <dgm:spPr/>
      <dgm:t>
        <a:bodyPr/>
        <a:lstStyle/>
        <a:p>
          <a:r>
            <a:rPr lang="en-US" sz="1800" b="0" dirty="0" smtClean="0">
              <a:solidFill>
                <a:schemeClr val="accent1">
                  <a:lumMod val="50000"/>
                </a:schemeClr>
              </a:solidFill>
              <a:latin typeface="Chivo Light" panose="020B0604020202020204" charset="0"/>
            </a:rPr>
            <a:t>Receives SNAP, TANF, FDPIR; and/or</a:t>
          </a:r>
          <a:endParaRPr lang="en-US" sz="1800" b="0" dirty="0">
            <a:solidFill>
              <a:schemeClr val="accent1">
                <a:lumMod val="50000"/>
              </a:schemeClr>
            </a:solidFill>
            <a:latin typeface="Chivo Light" panose="020B0604020202020204" charset="0"/>
          </a:endParaRPr>
        </a:p>
      </dgm:t>
    </dgm:pt>
    <dgm:pt modelId="{250D0896-2D97-4819-A51D-1694E0745500}" type="parTrans" cxnId="{0DF41858-A61D-4594-AC4E-D2246226F818}">
      <dgm:prSet/>
      <dgm:spPr/>
      <dgm:t>
        <a:bodyPr/>
        <a:lstStyle/>
        <a:p>
          <a:endParaRPr lang="en-US"/>
        </a:p>
      </dgm:t>
    </dgm:pt>
    <dgm:pt modelId="{6F6D0D48-2B96-4F24-A691-67C01A79A1C1}" type="sibTrans" cxnId="{0DF41858-A61D-4594-AC4E-D2246226F818}">
      <dgm:prSet/>
      <dgm:spPr/>
      <dgm:t>
        <a:bodyPr/>
        <a:lstStyle/>
        <a:p>
          <a:endParaRPr lang="en-US"/>
        </a:p>
      </dgm:t>
    </dgm:pt>
    <dgm:pt modelId="{F02FE724-671F-4A38-8FC7-479C90DA93A8}">
      <dgm:prSet phldrT="[Text]" custT="1"/>
      <dgm:spPr/>
      <dgm:t>
        <a:bodyPr/>
        <a:lstStyle/>
        <a:p>
          <a:r>
            <a:rPr lang="en-US" sz="1800" b="0" dirty="0" smtClean="0">
              <a:solidFill>
                <a:schemeClr val="accent1">
                  <a:lumMod val="50000"/>
                </a:schemeClr>
              </a:solidFill>
              <a:latin typeface="Chivo Light" panose="020B0604020202020204" charset="0"/>
            </a:rPr>
            <a:t>Is foster, migrant, runaway, homeless, enrolled in Head Start</a:t>
          </a:r>
          <a:endParaRPr lang="en-US" sz="1800" b="0" dirty="0">
            <a:solidFill>
              <a:schemeClr val="accent1">
                <a:lumMod val="50000"/>
              </a:schemeClr>
            </a:solidFill>
            <a:latin typeface="Chivo Light" panose="020B0604020202020204" charset="0"/>
          </a:endParaRPr>
        </a:p>
      </dgm:t>
    </dgm:pt>
    <dgm:pt modelId="{D229B290-A20F-430D-978A-9EB7DDA47804}" type="parTrans" cxnId="{92A3AA9C-9839-41EC-A8B9-AFB96271D7DC}">
      <dgm:prSet/>
      <dgm:spPr/>
      <dgm:t>
        <a:bodyPr/>
        <a:lstStyle/>
        <a:p>
          <a:endParaRPr lang="en-US"/>
        </a:p>
      </dgm:t>
    </dgm:pt>
    <dgm:pt modelId="{AB4187D1-CEF8-4732-9629-F95B2395C922}" type="sibTrans" cxnId="{92A3AA9C-9839-41EC-A8B9-AFB96271D7DC}">
      <dgm:prSet/>
      <dgm:spPr/>
      <dgm:t>
        <a:bodyPr/>
        <a:lstStyle/>
        <a:p>
          <a:endParaRPr lang="en-US"/>
        </a:p>
      </dgm:t>
    </dgm:pt>
    <dgm:pt modelId="{7F159CF5-C604-4DA0-A96D-62ECFC57F27C}">
      <dgm:prSet phldrT="[Text]" custT="1"/>
      <dgm:spPr>
        <a:solidFill>
          <a:srgbClr val="49E9E9"/>
        </a:solidFill>
      </dgm:spPr>
      <dgm:t>
        <a:bodyPr/>
        <a:lstStyle/>
        <a:p>
          <a:r>
            <a:rPr lang="en-US" sz="2400" b="1" dirty="0" smtClean="0">
              <a:solidFill>
                <a:schemeClr val="accent1">
                  <a:lumMod val="50000"/>
                </a:schemeClr>
              </a:solidFill>
              <a:latin typeface="Chivo Light" panose="020B0604020202020204" charset="0"/>
            </a:rPr>
            <a:t>Reduced-Price</a:t>
          </a:r>
          <a:endParaRPr lang="en-US" sz="2400" b="1" dirty="0">
            <a:solidFill>
              <a:schemeClr val="accent1">
                <a:lumMod val="50000"/>
              </a:schemeClr>
            </a:solidFill>
            <a:latin typeface="Chivo Light" panose="020B0604020202020204" charset="0"/>
          </a:endParaRPr>
        </a:p>
      </dgm:t>
    </dgm:pt>
    <dgm:pt modelId="{6C1A8417-4D0F-4804-AE72-DE8882EB4DDC}" type="parTrans" cxnId="{143058FD-6200-4EEE-8E5A-519FF824937F}">
      <dgm:prSet/>
      <dgm:spPr/>
      <dgm:t>
        <a:bodyPr/>
        <a:lstStyle/>
        <a:p>
          <a:endParaRPr lang="en-US"/>
        </a:p>
      </dgm:t>
    </dgm:pt>
    <dgm:pt modelId="{7F63FE5B-8C62-4C7A-99D8-9A69680DA482}" type="sibTrans" cxnId="{143058FD-6200-4EEE-8E5A-519FF824937F}">
      <dgm:prSet/>
      <dgm:spPr/>
      <dgm:t>
        <a:bodyPr/>
        <a:lstStyle/>
        <a:p>
          <a:endParaRPr lang="en-US"/>
        </a:p>
      </dgm:t>
    </dgm:pt>
    <dgm:pt modelId="{A7B390BB-5C1A-4322-8D2D-AF1A7C58C1A6}">
      <dgm:prSet phldrT="[Text]" custT="1"/>
      <dgm:spPr/>
      <dgm:t>
        <a:bodyPr/>
        <a:lstStyle/>
        <a:p>
          <a:r>
            <a:rPr lang="en-US" sz="1800" b="0" dirty="0" smtClean="0">
              <a:solidFill>
                <a:schemeClr val="accent1">
                  <a:lumMod val="50000"/>
                </a:schemeClr>
              </a:solidFill>
              <a:latin typeface="Chivo Light" panose="020B0604020202020204" charset="0"/>
            </a:rPr>
            <a:t>Meets current income eligibility requirements for reduced-priced meals</a:t>
          </a:r>
          <a:endParaRPr lang="en-US" sz="1800" b="0" dirty="0">
            <a:solidFill>
              <a:schemeClr val="accent1">
                <a:lumMod val="50000"/>
              </a:schemeClr>
            </a:solidFill>
            <a:latin typeface="Chivo Light" panose="020B0604020202020204" charset="0"/>
          </a:endParaRPr>
        </a:p>
      </dgm:t>
    </dgm:pt>
    <dgm:pt modelId="{9D8DF751-23A4-4020-809B-474374A8C1CD}" type="parTrans" cxnId="{6EBFC758-6084-4537-9E21-8B27F81B635B}">
      <dgm:prSet/>
      <dgm:spPr/>
      <dgm:t>
        <a:bodyPr/>
        <a:lstStyle/>
        <a:p>
          <a:endParaRPr lang="en-US"/>
        </a:p>
      </dgm:t>
    </dgm:pt>
    <dgm:pt modelId="{933AB3FF-9E95-4755-BE92-F39AA9DD65DF}" type="sibTrans" cxnId="{6EBFC758-6084-4537-9E21-8B27F81B635B}">
      <dgm:prSet/>
      <dgm:spPr/>
      <dgm:t>
        <a:bodyPr/>
        <a:lstStyle/>
        <a:p>
          <a:endParaRPr lang="en-US"/>
        </a:p>
      </dgm:t>
    </dgm:pt>
    <dgm:pt modelId="{6F162414-C071-415D-BBA6-20E7E0A962C1}">
      <dgm:prSet phldrT="[Text]" custT="1"/>
      <dgm:spPr>
        <a:solidFill>
          <a:srgbClr val="8FDE7C"/>
        </a:solidFill>
      </dgm:spPr>
      <dgm:t>
        <a:bodyPr/>
        <a:lstStyle/>
        <a:p>
          <a:r>
            <a:rPr lang="en-US" sz="2400" b="1" dirty="0" smtClean="0">
              <a:solidFill>
                <a:schemeClr val="accent1">
                  <a:lumMod val="50000"/>
                </a:schemeClr>
              </a:solidFill>
              <a:latin typeface="Chivo Light" panose="020B0604020202020204" charset="0"/>
            </a:rPr>
            <a:t>Paid</a:t>
          </a:r>
          <a:endParaRPr lang="en-US" sz="2400" b="1" dirty="0">
            <a:solidFill>
              <a:schemeClr val="accent1">
                <a:lumMod val="50000"/>
              </a:schemeClr>
            </a:solidFill>
            <a:latin typeface="Chivo Light" panose="020B0604020202020204" charset="0"/>
          </a:endParaRPr>
        </a:p>
      </dgm:t>
    </dgm:pt>
    <dgm:pt modelId="{D3F3355D-CD5D-4D65-ADD1-2E9E4EB1C8CF}" type="parTrans" cxnId="{50D2F377-99D7-4886-AAFD-0F713B78E001}">
      <dgm:prSet/>
      <dgm:spPr/>
      <dgm:t>
        <a:bodyPr/>
        <a:lstStyle/>
        <a:p>
          <a:endParaRPr lang="en-US"/>
        </a:p>
      </dgm:t>
    </dgm:pt>
    <dgm:pt modelId="{92BA9D25-0653-4BCD-B172-CD6BEF6BC532}" type="sibTrans" cxnId="{50D2F377-99D7-4886-AAFD-0F713B78E001}">
      <dgm:prSet/>
      <dgm:spPr/>
      <dgm:t>
        <a:bodyPr/>
        <a:lstStyle/>
        <a:p>
          <a:endParaRPr lang="en-US"/>
        </a:p>
      </dgm:t>
    </dgm:pt>
    <dgm:pt modelId="{29D6E053-C010-4C70-8197-1A06C64452EC}">
      <dgm:prSet phldrT="[Text]" custT="1"/>
      <dgm:spPr/>
      <dgm:t>
        <a:bodyPr/>
        <a:lstStyle/>
        <a:p>
          <a:r>
            <a:rPr lang="en-US" sz="1800" b="0" dirty="0" smtClean="0">
              <a:solidFill>
                <a:schemeClr val="accent1">
                  <a:lumMod val="50000"/>
                </a:schemeClr>
              </a:solidFill>
              <a:latin typeface="Chivo Light" panose="020B0604020202020204" charset="0"/>
            </a:rPr>
            <a:t>Does not meet current income eligibility requirements for free or reduced-price meals; and</a:t>
          </a:r>
          <a:endParaRPr lang="en-US" sz="1800" b="0" dirty="0">
            <a:solidFill>
              <a:schemeClr val="accent1">
                <a:lumMod val="50000"/>
              </a:schemeClr>
            </a:solidFill>
            <a:latin typeface="Chivo Light" panose="020B0604020202020204" charset="0"/>
          </a:endParaRPr>
        </a:p>
      </dgm:t>
    </dgm:pt>
    <dgm:pt modelId="{6B6CD26D-BC6D-4040-BCBD-3EC59C9304E6}" type="parTrans" cxnId="{40681DC2-F5EC-4AEE-ACE1-DD0D81E787F0}">
      <dgm:prSet/>
      <dgm:spPr/>
      <dgm:t>
        <a:bodyPr/>
        <a:lstStyle/>
        <a:p>
          <a:endParaRPr lang="en-US"/>
        </a:p>
      </dgm:t>
    </dgm:pt>
    <dgm:pt modelId="{E1736CC1-6A0A-4AE2-803B-ABC9AFA5D4C1}" type="sibTrans" cxnId="{40681DC2-F5EC-4AEE-ACE1-DD0D81E787F0}">
      <dgm:prSet/>
      <dgm:spPr/>
      <dgm:t>
        <a:bodyPr/>
        <a:lstStyle/>
        <a:p>
          <a:endParaRPr lang="en-US"/>
        </a:p>
      </dgm:t>
    </dgm:pt>
    <dgm:pt modelId="{95414564-D1A6-4977-8ED7-ADBB27A363EF}">
      <dgm:prSet phldrT="[Text]" custT="1"/>
      <dgm:spPr/>
      <dgm:t>
        <a:bodyPr/>
        <a:lstStyle/>
        <a:p>
          <a:r>
            <a:rPr lang="en-US" sz="1800" b="0" dirty="0" smtClean="0">
              <a:solidFill>
                <a:schemeClr val="accent1">
                  <a:lumMod val="50000"/>
                </a:schemeClr>
              </a:solidFill>
              <a:latin typeface="Chivo Light" panose="020B0604020202020204" charset="0"/>
            </a:rPr>
            <a:t>Does not receive SNAP, TANF, or FDPIR; </a:t>
          </a:r>
          <a:endParaRPr lang="en-US" sz="1800" b="0" dirty="0">
            <a:solidFill>
              <a:schemeClr val="accent1">
                <a:lumMod val="50000"/>
              </a:schemeClr>
            </a:solidFill>
            <a:latin typeface="Chivo Light" panose="020B0604020202020204" charset="0"/>
          </a:endParaRPr>
        </a:p>
      </dgm:t>
    </dgm:pt>
    <dgm:pt modelId="{328DF550-7B2C-4996-8331-485EA1FE9205}" type="parTrans" cxnId="{E66C8314-87D4-4534-AE9F-A1974BDBD92C}">
      <dgm:prSet/>
      <dgm:spPr/>
      <dgm:t>
        <a:bodyPr/>
        <a:lstStyle/>
        <a:p>
          <a:endParaRPr lang="en-US"/>
        </a:p>
      </dgm:t>
    </dgm:pt>
    <dgm:pt modelId="{CA24ED10-054B-4185-A8F0-0F452E91C083}" type="sibTrans" cxnId="{E66C8314-87D4-4534-AE9F-A1974BDBD92C}">
      <dgm:prSet/>
      <dgm:spPr/>
      <dgm:t>
        <a:bodyPr/>
        <a:lstStyle/>
        <a:p>
          <a:endParaRPr lang="en-US"/>
        </a:p>
      </dgm:t>
    </dgm:pt>
    <dgm:pt modelId="{D41A4FCB-BFD6-4214-AE91-415BFC416805}">
      <dgm:prSet phldrT="[Text]" custT="1"/>
      <dgm:spPr/>
      <dgm:t>
        <a:bodyPr/>
        <a:lstStyle/>
        <a:p>
          <a:r>
            <a:rPr lang="en-US" sz="1800" b="0" dirty="0" smtClean="0">
              <a:solidFill>
                <a:schemeClr val="accent1">
                  <a:lumMod val="50000"/>
                </a:schemeClr>
              </a:solidFill>
              <a:latin typeface="Chivo Light" panose="020B0604020202020204" charset="0"/>
            </a:rPr>
            <a:t>Income eligibility form incomplete or not submitted</a:t>
          </a:r>
          <a:endParaRPr lang="en-US" sz="1800" b="0" dirty="0">
            <a:solidFill>
              <a:schemeClr val="accent1">
                <a:lumMod val="50000"/>
              </a:schemeClr>
            </a:solidFill>
            <a:latin typeface="Chivo Light" panose="020B0604020202020204" charset="0"/>
          </a:endParaRPr>
        </a:p>
      </dgm:t>
    </dgm:pt>
    <dgm:pt modelId="{CC3EB0EE-903D-469D-AC86-71C7183E06EE}" type="parTrans" cxnId="{9F155DDD-2516-407B-9EE8-84D553D3656B}">
      <dgm:prSet/>
      <dgm:spPr/>
      <dgm:t>
        <a:bodyPr/>
        <a:lstStyle/>
        <a:p>
          <a:endParaRPr lang="en-US"/>
        </a:p>
      </dgm:t>
    </dgm:pt>
    <dgm:pt modelId="{78C690C4-3398-4382-A00B-0674CEA8B4EF}" type="sibTrans" cxnId="{9F155DDD-2516-407B-9EE8-84D553D3656B}">
      <dgm:prSet/>
      <dgm:spPr/>
      <dgm:t>
        <a:bodyPr/>
        <a:lstStyle/>
        <a:p>
          <a:endParaRPr lang="en-US"/>
        </a:p>
      </dgm:t>
    </dgm:pt>
    <dgm:pt modelId="{E255008A-C9F6-40F4-B43C-E730FC291B2C}" type="pres">
      <dgm:prSet presAssocID="{0529E811-025A-49C7-9041-23FF0D76ABA5}" presName="linear" presStyleCnt="0">
        <dgm:presLayoutVars>
          <dgm:dir/>
          <dgm:animLvl val="lvl"/>
          <dgm:resizeHandles val="exact"/>
        </dgm:presLayoutVars>
      </dgm:prSet>
      <dgm:spPr/>
      <dgm:t>
        <a:bodyPr/>
        <a:lstStyle/>
        <a:p>
          <a:endParaRPr lang="en-US"/>
        </a:p>
      </dgm:t>
    </dgm:pt>
    <dgm:pt modelId="{69AB6D46-CA02-4D8A-8494-2AC20ADBEAE8}" type="pres">
      <dgm:prSet presAssocID="{350C8540-935C-4416-81F3-7F986FDA5B9D}" presName="parentLin" presStyleCnt="0"/>
      <dgm:spPr/>
    </dgm:pt>
    <dgm:pt modelId="{2B9345F0-6079-4575-A773-1F3094FDCA55}" type="pres">
      <dgm:prSet presAssocID="{350C8540-935C-4416-81F3-7F986FDA5B9D}" presName="parentLeftMargin" presStyleLbl="node1" presStyleIdx="0" presStyleCnt="3"/>
      <dgm:spPr/>
      <dgm:t>
        <a:bodyPr/>
        <a:lstStyle/>
        <a:p>
          <a:endParaRPr lang="en-US"/>
        </a:p>
      </dgm:t>
    </dgm:pt>
    <dgm:pt modelId="{3E189CAC-9469-4793-B69B-7D56CDDA8354}" type="pres">
      <dgm:prSet presAssocID="{350C8540-935C-4416-81F3-7F986FDA5B9D}" presName="parentText" presStyleLbl="node1" presStyleIdx="0" presStyleCnt="3">
        <dgm:presLayoutVars>
          <dgm:chMax val="0"/>
          <dgm:bulletEnabled val="1"/>
        </dgm:presLayoutVars>
      </dgm:prSet>
      <dgm:spPr/>
      <dgm:t>
        <a:bodyPr/>
        <a:lstStyle/>
        <a:p>
          <a:endParaRPr lang="en-US"/>
        </a:p>
      </dgm:t>
    </dgm:pt>
    <dgm:pt modelId="{6FEDE7D8-084F-47E2-80F2-73303EE6EF6D}" type="pres">
      <dgm:prSet presAssocID="{350C8540-935C-4416-81F3-7F986FDA5B9D}" presName="negativeSpace" presStyleCnt="0"/>
      <dgm:spPr/>
    </dgm:pt>
    <dgm:pt modelId="{6819B404-5096-4126-B6B5-AA7DB9456F96}" type="pres">
      <dgm:prSet presAssocID="{350C8540-935C-4416-81F3-7F986FDA5B9D}" presName="childText" presStyleLbl="conFgAcc1" presStyleIdx="0" presStyleCnt="3">
        <dgm:presLayoutVars>
          <dgm:bulletEnabled val="1"/>
        </dgm:presLayoutVars>
      </dgm:prSet>
      <dgm:spPr/>
      <dgm:t>
        <a:bodyPr/>
        <a:lstStyle/>
        <a:p>
          <a:endParaRPr lang="en-US"/>
        </a:p>
      </dgm:t>
    </dgm:pt>
    <dgm:pt modelId="{6AFE6817-A0CE-4DFD-A211-99DFDB29E49C}" type="pres">
      <dgm:prSet presAssocID="{71844ED0-5BED-4E93-9141-22D92A831333}" presName="spaceBetweenRectangles" presStyleCnt="0"/>
      <dgm:spPr/>
    </dgm:pt>
    <dgm:pt modelId="{63EACFC5-DAEC-437D-A1B4-38F0CE9EC5A1}" type="pres">
      <dgm:prSet presAssocID="{7F159CF5-C604-4DA0-A96D-62ECFC57F27C}" presName="parentLin" presStyleCnt="0"/>
      <dgm:spPr/>
    </dgm:pt>
    <dgm:pt modelId="{D2BE3B6B-D12C-4541-AA2B-E6EC600308D0}" type="pres">
      <dgm:prSet presAssocID="{7F159CF5-C604-4DA0-A96D-62ECFC57F27C}" presName="parentLeftMargin" presStyleLbl="node1" presStyleIdx="0" presStyleCnt="3"/>
      <dgm:spPr/>
      <dgm:t>
        <a:bodyPr/>
        <a:lstStyle/>
        <a:p>
          <a:endParaRPr lang="en-US"/>
        </a:p>
      </dgm:t>
    </dgm:pt>
    <dgm:pt modelId="{D202F464-0D05-41E1-B84D-C6E9241F8C9A}" type="pres">
      <dgm:prSet presAssocID="{7F159CF5-C604-4DA0-A96D-62ECFC57F27C}" presName="parentText" presStyleLbl="node1" presStyleIdx="1" presStyleCnt="3">
        <dgm:presLayoutVars>
          <dgm:chMax val="0"/>
          <dgm:bulletEnabled val="1"/>
        </dgm:presLayoutVars>
      </dgm:prSet>
      <dgm:spPr/>
      <dgm:t>
        <a:bodyPr/>
        <a:lstStyle/>
        <a:p>
          <a:endParaRPr lang="en-US"/>
        </a:p>
      </dgm:t>
    </dgm:pt>
    <dgm:pt modelId="{5A6C1246-292A-4EB8-82F8-46B2C50B2699}" type="pres">
      <dgm:prSet presAssocID="{7F159CF5-C604-4DA0-A96D-62ECFC57F27C}" presName="negativeSpace" presStyleCnt="0"/>
      <dgm:spPr/>
    </dgm:pt>
    <dgm:pt modelId="{FFD20BE3-8013-4472-B883-BB99A3079C6C}" type="pres">
      <dgm:prSet presAssocID="{7F159CF5-C604-4DA0-A96D-62ECFC57F27C}" presName="childText" presStyleLbl="conFgAcc1" presStyleIdx="1" presStyleCnt="3">
        <dgm:presLayoutVars>
          <dgm:bulletEnabled val="1"/>
        </dgm:presLayoutVars>
      </dgm:prSet>
      <dgm:spPr/>
      <dgm:t>
        <a:bodyPr/>
        <a:lstStyle/>
        <a:p>
          <a:endParaRPr lang="en-US"/>
        </a:p>
      </dgm:t>
    </dgm:pt>
    <dgm:pt modelId="{65FBC1C2-7253-41DE-BED0-465243080FC9}" type="pres">
      <dgm:prSet presAssocID="{7F63FE5B-8C62-4C7A-99D8-9A69680DA482}" presName="spaceBetweenRectangles" presStyleCnt="0"/>
      <dgm:spPr/>
    </dgm:pt>
    <dgm:pt modelId="{92AAFA67-F3F5-47AC-B1F8-EF9BE55C205F}" type="pres">
      <dgm:prSet presAssocID="{6F162414-C071-415D-BBA6-20E7E0A962C1}" presName="parentLin" presStyleCnt="0"/>
      <dgm:spPr/>
    </dgm:pt>
    <dgm:pt modelId="{86F48CAA-A27C-4BD5-9A60-D046D1E8979A}" type="pres">
      <dgm:prSet presAssocID="{6F162414-C071-415D-BBA6-20E7E0A962C1}" presName="parentLeftMargin" presStyleLbl="node1" presStyleIdx="1" presStyleCnt="3"/>
      <dgm:spPr/>
      <dgm:t>
        <a:bodyPr/>
        <a:lstStyle/>
        <a:p>
          <a:endParaRPr lang="en-US"/>
        </a:p>
      </dgm:t>
    </dgm:pt>
    <dgm:pt modelId="{7F43DAD3-D7CD-4D36-A5D5-D84CC7882C67}" type="pres">
      <dgm:prSet presAssocID="{6F162414-C071-415D-BBA6-20E7E0A962C1}" presName="parentText" presStyleLbl="node1" presStyleIdx="2" presStyleCnt="3">
        <dgm:presLayoutVars>
          <dgm:chMax val="0"/>
          <dgm:bulletEnabled val="1"/>
        </dgm:presLayoutVars>
      </dgm:prSet>
      <dgm:spPr/>
      <dgm:t>
        <a:bodyPr/>
        <a:lstStyle/>
        <a:p>
          <a:endParaRPr lang="en-US"/>
        </a:p>
      </dgm:t>
    </dgm:pt>
    <dgm:pt modelId="{317BA5A0-474F-47A0-ADD7-1AD38D024321}" type="pres">
      <dgm:prSet presAssocID="{6F162414-C071-415D-BBA6-20E7E0A962C1}" presName="negativeSpace" presStyleCnt="0"/>
      <dgm:spPr/>
    </dgm:pt>
    <dgm:pt modelId="{FC06A290-CAA7-48ED-87D6-03A8C5CE3B7B}" type="pres">
      <dgm:prSet presAssocID="{6F162414-C071-415D-BBA6-20E7E0A962C1}" presName="childText" presStyleLbl="conFgAcc1" presStyleIdx="2" presStyleCnt="3">
        <dgm:presLayoutVars>
          <dgm:bulletEnabled val="1"/>
        </dgm:presLayoutVars>
      </dgm:prSet>
      <dgm:spPr/>
      <dgm:t>
        <a:bodyPr/>
        <a:lstStyle/>
        <a:p>
          <a:endParaRPr lang="en-US"/>
        </a:p>
      </dgm:t>
    </dgm:pt>
  </dgm:ptLst>
  <dgm:cxnLst>
    <dgm:cxn modelId="{69DD5783-BE79-4BE7-BACD-9B56831A7BA4}" type="presOf" srcId="{6F162414-C071-415D-BBA6-20E7E0A962C1}" destId="{7F43DAD3-D7CD-4D36-A5D5-D84CC7882C67}" srcOrd="1" destOrd="0" presId="urn:microsoft.com/office/officeart/2005/8/layout/list1"/>
    <dgm:cxn modelId="{A1A6D7C5-3FEA-41FC-9FD4-B580C92C34BB}" type="presOf" srcId="{7F159CF5-C604-4DA0-A96D-62ECFC57F27C}" destId="{D202F464-0D05-41E1-B84D-C6E9241F8C9A}" srcOrd="1" destOrd="0" presId="urn:microsoft.com/office/officeart/2005/8/layout/list1"/>
    <dgm:cxn modelId="{6EBFC758-6084-4537-9E21-8B27F81B635B}" srcId="{7F159CF5-C604-4DA0-A96D-62ECFC57F27C}" destId="{A7B390BB-5C1A-4322-8D2D-AF1A7C58C1A6}" srcOrd="0" destOrd="0" parTransId="{9D8DF751-23A4-4020-809B-474374A8C1CD}" sibTransId="{933AB3FF-9E95-4755-BE92-F39AA9DD65DF}"/>
    <dgm:cxn modelId="{FC408387-E7E6-46EC-9C25-5A27C6FCB026}" type="presOf" srcId="{350C8540-935C-4416-81F3-7F986FDA5B9D}" destId="{2B9345F0-6079-4575-A773-1F3094FDCA55}" srcOrd="0" destOrd="0" presId="urn:microsoft.com/office/officeart/2005/8/layout/list1"/>
    <dgm:cxn modelId="{50D2F377-99D7-4886-AAFD-0F713B78E001}" srcId="{0529E811-025A-49C7-9041-23FF0D76ABA5}" destId="{6F162414-C071-415D-BBA6-20E7E0A962C1}" srcOrd="2" destOrd="0" parTransId="{D3F3355D-CD5D-4D65-ADD1-2E9E4EB1C8CF}" sibTransId="{92BA9D25-0653-4BCD-B172-CD6BEF6BC532}"/>
    <dgm:cxn modelId="{9E3F2410-491C-4670-BE88-75DC1B94CBDB}" type="presOf" srcId="{7F159CF5-C604-4DA0-A96D-62ECFC57F27C}" destId="{D2BE3B6B-D12C-4541-AA2B-E6EC600308D0}" srcOrd="0" destOrd="0" presId="urn:microsoft.com/office/officeart/2005/8/layout/list1"/>
    <dgm:cxn modelId="{163E73D0-9ED2-40AC-B2E2-8064F3277304}" type="presOf" srcId="{6F162414-C071-415D-BBA6-20E7E0A962C1}" destId="{86F48CAA-A27C-4BD5-9A60-D046D1E8979A}" srcOrd="0" destOrd="0" presId="urn:microsoft.com/office/officeart/2005/8/layout/list1"/>
    <dgm:cxn modelId="{9F155DDD-2516-407B-9EE8-84D553D3656B}" srcId="{6F162414-C071-415D-BBA6-20E7E0A962C1}" destId="{D41A4FCB-BFD6-4214-AE91-415BFC416805}" srcOrd="2" destOrd="0" parTransId="{CC3EB0EE-903D-469D-AC86-71C7183E06EE}" sibTransId="{78C690C4-3398-4382-A00B-0674CEA8B4EF}"/>
    <dgm:cxn modelId="{5EFCF775-380A-489C-8827-FB43DAAF0E1F}" type="presOf" srcId="{350C8540-935C-4416-81F3-7F986FDA5B9D}" destId="{3E189CAC-9469-4793-B69B-7D56CDDA8354}" srcOrd="1" destOrd="0" presId="urn:microsoft.com/office/officeart/2005/8/layout/list1"/>
    <dgm:cxn modelId="{0DF41858-A61D-4594-AC4E-D2246226F818}" srcId="{350C8540-935C-4416-81F3-7F986FDA5B9D}" destId="{27035254-7A35-4B3A-BADF-58ED8225219B}" srcOrd="1" destOrd="0" parTransId="{250D0896-2D97-4819-A51D-1694E0745500}" sibTransId="{6F6D0D48-2B96-4F24-A691-67C01A79A1C1}"/>
    <dgm:cxn modelId="{AE4D426C-75B8-467A-8681-390D3EDF3748}" type="presOf" srcId="{0529E811-025A-49C7-9041-23FF0D76ABA5}" destId="{E255008A-C9F6-40F4-B43C-E730FC291B2C}" srcOrd="0" destOrd="0" presId="urn:microsoft.com/office/officeart/2005/8/layout/list1"/>
    <dgm:cxn modelId="{1BB9CDA1-B360-4627-9089-DEC49D22FAF6}" type="presOf" srcId="{A7B390BB-5C1A-4322-8D2D-AF1A7C58C1A6}" destId="{FFD20BE3-8013-4472-B883-BB99A3079C6C}" srcOrd="0" destOrd="0" presId="urn:microsoft.com/office/officeart/2005/8/layout/list1"/>
    <dgm:cxn modelId="{143058FD-6200-4EEE-8E5A-519FF824937F}" srcId="{0529E811-025A-49C7-9041-23FF0D76ABA5}" destId="{7F159CF5-C604-4DA0-A96D-62ECFC57F27C}" srcOrd="1" destOrd="0" parTransId="{6C1A8417-4D0F-4804-AE72-DE8882EB4DDC}" sibTransId="{7F63FE5B-8C62-4C7A-99D8-9A69680DA482}"/>
    <dgm:cxn modelId="{58783E72-D56E-4BA6-9C78-210DF45EE3FC}" srcId="{350C8540-935C-4416-81F3-7F986FDA5B9D}" destId="{94AB3C15-B9FF-491F-B3A8-8828DFC6BB2C}" srcOrd="0" destOrd="0" parTransId="{2E9DBD70-08A7-47AE-A998-70DED9F7A0C1}" sibTransId="{7F3E01BA-3344-4FDA-B329-0C68643C36F6}"/>
    <dgm:cxn modelId="{16777F98-D056-4A30-8F53-AD4073771CF0}" type="presOf" srcId="{27035254-7A35-4B3A-BADF-58ED8225219B}" destId="{6819B404-5096-4126-B6B5-AA7DB9456F96}" srcOrd="0" destOrd="1" presId="urn:microsoft.com/office/officeart/2005/8/layout/list1"/>
    <dgm:cxn modelId="{E66C8314-87D4-4534-AE9F-A1974BDBD92C}" srcId="{6F162414-C071-415D-BBA6-20E7E0A962C1}" destId="{95414564-D1A6-4977-8ED7-ADBB27A363EF}" srcOrd="1" destOrd="0" parTransId="{328DF550-7B2C-4996-8331-485EA1FE9205}" sibTransId="{CA24ED10-054B-4185-A8F0-0F452E91C083}"/>
    <dgm:cxn modelId="{92A3AA9C-9839-41EC-A8B9-AFB96271D7DC}" srcId="{350C8540-935C-4416-81F3-7F986FDA5B9D}" destId="{F02FE724-671F-4A38-8FC7-479C90DA93A8}" srcOrd="2" destOrd="0" parTransId="{D229B290-A20F-430D-978A-9EB7DDA47804}" sibTransId="{AB4187D1-CEF8-4732-9629-F95B2395C922}"/>
    <dgm:cxn modelId="{2730B5A9-42E9-4C6E-948A-DAFCF88291F9}" type="presOf" srcId="{95414564-D1A6-4977-8ED7-ADBB27A363EF}" destId="{FC06A290-CAA7-48ED-87D6-03A8C5CE3B7B}" srcOrd="0" destOrd="1" presId="urn:microsoft.com/office/officeart/2005/8/layout/list1"/>
    <dgm:cxn modelId="{AD642E22-F23B-4C61-A15D-711115238ABB}" type="presOf" srcId="{94AB3C15-B9FF-491F-B3A8-8828DFC6BB2C}" destId="{6819B404-5096-4126-B6B5-AA7DB9456F96}" srcOrd="0" destOrd="0" presId="urn:microsoft.com/office/officeart/2005/8/layout/list1"/>
    <dgm:cxn modelId="{65FC8F78-F068-4339-81F2-F2C4E6320C45}" type="presOf" srcId="{29D6E053-C010-4C70-8197-1A06C64452EC}" destId="{FC06A290-CAA7-48ED-87D6-03A8C5CE3B7B}" srcOrd="0" destOrd="0" presId="urn:microsoft.com/office/officeart/2005/8/layout/list1"/>
    <dgm:cxn modelId="{FF94806E-4627-4779-BF99-78EB13C7446F}" type="presOf" srcId="{F02FE724-671F-4A38-8FC7-479C90DA93A8}" destId="{6819B404-5096-4126-B6B5-AA7DB9456F96}" srcOrd="0" destOrd="2" presId="urn:microsoft.com/office/officeart/2005/8/layout/list1"/>
    <dgm:cxn modelId="{40681DC2-F5EC-4AEE-ACE1-DD0D81E787F0}" srcId="{6F162414-C071-415D-BBA6-20E7E0A962C1}" destId="{29D6E053-C010-4C70-8197-1A06C64452EC}" srcOrd="0" destOrd="0" parTransId="{6B6CD26D-BC6D-4040-BCBD-3EC59C9304E6}" sibTransId="{E1736CC1-6A0A-4AE2-803B-ABC9AFA5D4C1}"/>
    <dgm:cxn modelId="{07641FBC-B98D-4D0C-8AAF-B0E35DCDBC0A}" srcId="{0529E811-025A-49C7-9041-23FF0D76ABA5}" destId="{350C8540-935C-4416-81F3-7F986FDA5B9D}" srcOrd="0" destOrd="0" parTransId="{829E0132-9B7C-4AD0-9BFC-E95850AC4EB7}" sibTransId="{71844ED0-5BED-4E93-9141-22D92A831333}"/>
    <dgm:cxn modelId="{FE536508-6D04-4463-B3D3-C2F3D65FC502}" type="presOf" srcId="{D41A4FCB-BFD6-4214-AE91-415BFC416805}" destId="{FC06A290-CAA7-48ED-87D6-03A8C5CE3B7B}" srcOrd="0" destOrd="2" presId="urn:microsoft.com/office/officeart/2005/8/layout/list1"/>
    <dgm:cxn modelId="{9FD0EF3B-2CC2-411F-90C0-06689ECB70E1}" type="presParOf" srcId="{E255008A-C9F6-40F4-B43C-E730FC291B2C}" destId="{69AB6D46-CA02-4D8A-8494-2AC20ADBEAE8}" srcOrd="0" destOrd="0" presId="urn:microsoft.com/office/officeart/2005/8/layout/list1"/>
    <dgm:cxn modelId="{CB8C7310-1105-41C3-A51A-AF865B433CE5}" type="presParOf" srcId="{69AB6D46-CA02-4D8A-8494-2AC20ADBEAE8}" destId="{2B9345F0-6079-4575-A773-1F3094FDCA55}" srcOrd="0" destOrd="0" presId="urn:microsoft.com/office/officeart/2005/8/layout/list1"/>
    <dgm:cxn modelId="{8D4B4355-14A0-4630-8FB4-CC0C5F6F6839}" type="presParOf" srcId="{69AB6D46-CA02-4D8A-8494-2AC20ADBEAE8}" destId="{3E189CAC-9469-4793-B69B-7D56CDDA8354}" srcOrd="1" destOrd="0" presId="urn:microsoft.com/office/officeart/2005/8/layout/list1"/>
    <dgm:cxn modelId="{51F2ED43-9BD5-4EB0-A9B4-FA4D2979DFBC}" type="presParOf" srcId="{E255008A-C9F6-40F4-B43C-E730FC291B2C}" destId="{6FEDE7D8-084F-47E2-80F2-73303EE6EF6D}" srcOrd="1" destOrd="0" presId="urn:microsoft.com/office/officeart/2005/8/layout/list1"/>
    <dgm:cxn modelId="{23C3931D-617F-4D40-89EF-528A5631C919}" type="presParOf" srcId="{E255008A-C9F6-40F4-B43C-E730FC291B2C}" destId="{6819B404-5096-4126-B6B5-AA7DB9456F96}" srcOrd="2" destOrd="0" presId="urn:microsoft.com/office/officeart/2005/8/layout/list1"/>
    <dgm:cxn modelId="{79C84794-1470-4420-801E-25EB9D6A8E85}" type="presParOf" srcId="{E255008A-C9F6-40F4-B43C-E730FC291B2C}" destId="{6AFE6817-A0CE-4DFD-A211-99DFDB29E49C}" srcOrd="3" destOrd="0" presId="urn:microsoft.com/office/officeart/2005/8/layout/list1"/>
    <dgm:cxn modelId="{99C26C6C-AD25-4079-8929-A2CF6EFE3CCF}" type="presParOf" srcId="{E255008A-C9F6-40F4-B43C-E730FC291B2C}" destId="{63EACFC5-DAEC-437D-A1B4-38F0CE9EC5A1}" srcOrd="4" destOrd="0" presId="urn:microsoft.com/office/officeart/2005/8/layout/list1"/>
    <dgm:cxn modelId="{FC9A4580-3C82-4107-A041-FE26E0AEFA37}" type="presParOf" srcId="{63EACFC5-DAEC-437D-A1B4-38F0CE9EC5A1}" destId="{D2BE3B6B-D12C-4541-AA2B-E6EC600308D0}" srcOrd="0" destOrd="0" presId="urn:microsoft.com/office/officeart/2005/8/layout/list1"/>
    <dgm:cxn modelId="{09C58E72-FEA0-4122-92CF-DF4334ABE2B6}" type="presParOf" srcId="{63EACFC5-DAEC-437D-A1B4-38F0CE9EC5A1}" destId="{D202F464-0D05-41E1-B84D-C6E9241F8C9A}" srcOrd="1" destOrd="0" presId="urn:microsoft.com/office/officeart/2005/8/layout/list1"/>
    <dgm:cxn modelId="{2D81CBCF-0E24-4027-9B71-4C2F2CC3D8A1}" type="presParOf" srcId="{E255008A-C9F6-40F4-B43C-E730FC291B2C}" destId="{5A6C1246-292A-4EB8-82F8-46B2C50B2699}" srcOrd="5" destOrd="0" presId="urn:microsoft.com/office/officeart/2005/8/layout/list1"/>
    <dgm:cxn modelId="{BC14E146-58D4-4EB6-8E01-3A60D89A4EE1}" type="presParOf" srcId="{E255008A-C9F6-40F4-B43C-E730FC291B2C}" destId="{FFD20BE3-8013-4472-B883-BB99A3079C6C}" srcOrd="6" destOrd="0" presId="urn:microsoft.com/office/officeart/2005/8/layout/list1"/>
    <dgm:cxn modelId="{13B47EED-5039-40AD-AA45-E84D7278C854}" type="presParOf" srcId="{E255008A-C9F6-40F4-B43C-E730FC291B2C}" destId="{65FBC1C2-7253-41DE-BED0-465243080FC9}" srcOrd="7" destOrd="0" presId="urn:microsoft.com/office/officeart/2005/8/layout/list1"/>
    <dgm:cxn modelId="{EC09C257-8314-46B4-B976-55BBA7588873}" type="presParOf" srcId="{E255008A-C9F6-40F4-B43C-E730FC291B2C}" destId="{92AAFA67-F3F5-47AC-B1F8-EF9BE55C205F}" srcOrd="8" destOrd="0" presId="urn:microsoft.com/office/officeart/2005/8/layout/list1"/>
    <dgm:cxn modelId="{D06F9D6D-0A8C-475F-83DF-8450FE2C94B5}" type="presParOf" srcId="{92AAFA67-F3F5-47AC-B1F8-EF9BE55C205F}" destId="{86F48CAA-A27C-4BD5-9A60-D046D1E8979A}" srcOrd="0" destOrd="0" presId="urn:microsoft.com/office/officeart/2005/8/layout/list1"/>
    <dgm:cxn modelId="{D165B6BD-C9A4-4C28-9D66-49C56D098F03}" type="presParOf" srcId="{92AAFA67-F3F5-47AC-B1F8-EF9BE55C205F}" destId="{7F43DAD3-D7CD-4D36-A5D5-D84CC7882C67}" srcOrd="1" destOrd="0" presId="urn:microsoft.com/office/officeart/2005/8/layout/list1"/>
    <dgm:cxn modelId="{8CA65AD0-D027-4BCE-97A6-4DE186DF0DE1}" type="presParOf" srcId="{E255008A-C9F6-40F4-B43C-E730FC291B2C}" destId="{317BA5A0-474F-47A0-ADD7-1AD38D024321}" srcOrd="9" destOrd="0" presId="urn:microsoft.com/office/officeart/2005/8/layout/list1"/>
    <dgm:cxn modelId="{B76E70FC-BE47-461F-A685-C0416A11B227}" type="presParOf" srcId="{E255008A-C9F6-40F4-B43C-E730FC291B2C}" destId="{FC06A290-CAA7-48ED-87D6-03A8C5CE3B7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9D83C-D45F-4D79-A150-4C9F2F600BF7}" type="doc">
      <dgm:prSet loTypeId="urn:microsoft.com/office/officeart/2005/8/layout/lProcess2" loCatId="list" qsTypeId="urn:microsoft.com/office/officeart/2005/8/quickstyle/simple2" qsCatId="simple" csTypeId="urn:microsoft.com/office/officeart/2005/8/colors/colorful3" csCatId="colorful" phldr="1"/>
      <dgm:spPr/>
      <dgm:t>
        <a:bodyPr/>
        <a:lstStyle/>
        <a:p>
          <a:endParaRPr lang="en-US"/>
        </a:p>
      </dgm:t>
    </dgm:pt>
    <dgm:pt modelId="{3AD2668A-0021-4E27-BC4F-BBE71D1A5540}">
      <dgm:prSet phldrT="[Text]" custT="1"/>
      <dgm:spPr>
        <a:solidFill>
          <a:schemeClr val="accent1">
            <a:lumMod val="20000"/>
            <a:lumOff val="80000"/>
          </a:schemeClr>
        </a:solidFill>
      </dgm:spPr>
      <dgm:t>
        <a:bodyPr/>
        <a:lstStyle/>
        <a:p>
          <a:r>
            <a:rPr lang="en-US" sz="2400" b="1" dirty="0" smtClean="0">
              <a:solidFill>
                <a:schemeClr val="bg2">
                  <a:lumMod val="50000"/>
                </a:schemeClr>
              </a:solidFill>
              <a:latin typeface="Chivo Light" panose="020B0604020202020204" charset="0"/>
            </a:rPr>
            <a:t>Center Information</a:t>
          </a:r>
          <a:endParaRPr lang="en-US" sz="2400" b="1" dirty="0">
            <a:solidFill>
              <a:schemeClr val="bg2">
                <a:lumMod val="50000"/>
              </a:schemeClr>
            </a:solidFill>
            <a:latin typeface="Chivo Light" panose="020B0604020202020204" charset="0"/>
          </a:endParaRPr>
        </a:p>
      </dgm:t>
    </dgm:pt>
    <dgm:pt modelId="{9F6EF63B-EBC8-4767-991C-543F7E61691B}" type="parTrans" cxnId="{2502714C-34D3-4E3D-ACF4-D22A2C6A996C}">
      <dgm:prSet/>
      <dgm:spPr/>
      <dgm:t>
        <a:bodyPr/>
        <a:lstStyle/>
        <a:p>
          <a:endParaRPr lang="en-US"/>
        </a:p>
      </dgm:t>
    </dgm:pt>
    <dgm:pt modelId="{8CCBD771-E7F8-4E5F-87AC-A77821D30307}" type="sibTrans" cxnId="{2502714C-34D3-4E3D-ACF4-D22A2C6A996C}">
      <dgm:prSet/>
      <dgm:spPr/>
      <dgm:t>
        <a:bodyPr/>
        <a:lstStyle/>
        <a:p>
          <a:endParaRPr lang="en-US"/>
        </a:p>
      </dgm:t>
    </dgm:pt>
    <dgm:pt modelId="{DC9F4203-B3DC-440C-A3F9-3EA4988BDDAB}">
      <dgm:prSet phldrT="[Text]" custT="1"/>
      <dgm:spPr>
        <a:solidFill>
          <a:schemeClr val="accent1">
            <a:lumMod val="60000"/>
            <a:lumOff val="40000"/>
          </a:schemeClr>
        </a:solidFill>
      </dgm:spPr>
      <dgm:t>
        <a:bodyPr/>
        <a:lstStyle/>
        <a:p>
          <a:r>
            <a:rPr lang="en-US" sz="1800" b="0"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Indicate center name and address</a:t>
          </a:r>
          <a:endParaRPr lang="en-US" sz="1800" b="0"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gm:t>
    </dgm:pt>
    <dgm:pt modelId="{93D7E39E-B556-4F6F-8EBD-4704327582B2}" type="parTrans" cxnId="{2AF7BE3F-6D19-4E1F-A41C-87CE0F5AEF55}">
      <dgm:prSet/>
      <dgm:spPr/>
      <dgm:t>
        <a:bodyPr/>
        <a:lstStyle/>
        <a:p>
          <a:endParaRPr lang="en-US"/>
        </a:p>
      </dgm:t>
    </dgm:pt>
    <dgm:pt modelId="{2170E078-EA5A-453A-9417-FF3D1E24CBBC}" type="sibTrans" cxnId="{2AF7BE3F-6D19-4E1F-A41C-87CE0F5AEF55}">
      <dgm:prSet/>
      <dgm:spPr/>
      <dgm:t>
        <a:bodyPr/>
        <a:lstStyle/>
        <a:p>
          <a:endParaRPr lang="en-US"/>
        </a:p>
      </dgm:t>
    </dgm:pt>
    <dgm:pt modelId="{2B4F1589-8540-4670-815B-C442566B8995}" type="pres">
      <dgm:prSet presAssocID="{9CA9D83C-D45F-4D79-A150-4C9F2F600BF7}" presName="theList" presStyleCnt="0">
        <dgm:presLayoutVars>
          <dgm:dir/>
          <dgm:animLvl val="lvl"/>
          <dgm:resizeHandles val="exact"/>
        </dgm:presLayoutVars>
      </dgm:prSet>
      <dgm:spPr/>
      <dgm:t>
        <a:bodyPr/>
        <a:lstStyle/>
        <a:p>
          <a:endParaRPr lang="en-US"/>
        </a:p>
      </dgm:t>
    </dgm:pt>
    <dgm:pt modelId="{C55FBBC3-E56A-4C53-A66B-784A5FFCB813}" type="pres">
      <dgm:prSet presAssocID="{3AD2668A-0021-4E27-BC4F-BBE71D1A5540}" presName="compNode" presStyleCnt="0"/>
      <dgm:spPr/>
    </dgm:pt>
    <dgm:pt modelId="{E2AB8487-F11A-4B9B-A026-F99AFB35462B}" type="pres">
      <dgm:prSet presAssocID="{3AD2668A-0021-4E27-BC4F-BBE71D1A5540}" presName="aNode" presStyleLbl="bgShp" presStyleIdx="0" presStyleCnt="1"/>
      <dgm:spPr/>
      <dgm:t>
        <a:bodyPr/>
        <a:lstStyle/>
        <a:p>
          <a:endParaRPr lang="en-US"/>
        </a:p>
      </dgm:t>
    </dgm:pt>
    <dgm:pt modelId="{2754A3BC-37D2-4181-9BF7-BE9A6D98D8DF}" type="pres">
      <dgm:prSet presAssocID="{3AD2668A-0021-4E27-BC4F-BBE71D1A5540}" presName="textNode" presStyleLbl="bgShp" presStyleIdx="0" presStyleCnt="1"/>
      <dgm:spPr/>
      <dgm:t>
        <a:bodyPr/>
        <a:lstStyle/>
        <a:p>
          <a:endParaRPr lang="en-US"/>
        </a:p>
      </dgm:t>
    </dgm:pt>
    <dgm:pt modelId="{0541D088-F607-49DF-8157-69E4DBD8AE63}" type="pres">
      <dgm:prSet presAssocID="{3AD2668A-0021-4E27-BC4F-BBE71D1A5540}" presName="compChildNode" presStyleCnt="0"/>
      <dgm:spPr/>
    </dgm:pt>
    <dgm:pt modelId="{E7AB67C5-5DCD-4B1F-9E7B-73F550C03990}" type="pres">
      <dgm:prSet presAssocID="{3AD2668A-0021-4E27-BC4F-BBE71D1A5540}" presName="theInnerList" presStyleCnt="0"/>
      <dgm:spPr/>
    </dgm:pt>
    <dgm:pt modelId="{0FF1EA32-0466-4170-B0C9-590ABAFADBDB}" type="pres">
      <dgm:prSet presAssocID="{DC9F4203-B3DC-440C-A3F9-3EA4988BDDAB}" presName="childNode" presStyleLbl="node1" presStyleIdx="0" presStyleCnt="1">
        <dgm:presLayoutVars>
          <dgm:bulletEnabled val="1"/>
        </dgm:presLayoutVars>
      </dgm:prSet>
      <dgm:spPr/>
      <dgm:t>
        <a:bodyPr/>
        <a:lstStyle/>
        <a:p>
          <a:endParaRPr lang="en-US"/>
        </a:p>
      </dgm:t>
    </dgm:pt>
  </dgm:ptLst>
  <dgm:cxnLst>
    <dgm:cxn modelId="{3D5259BF-F513-43C8-806A-BAA4C0F2ABF2}" type="presOf" srcId="{3AD2668A-0021-4E27-BC4F-BBE71D1A5540}" destId="{E2AB8487-F11A-4B9B-A026-F99AFB35462B}" srcOrd="0" destOrd="0" presId="urn:microsoft.com/office/officeart/2005/8/layout/lProcess2"/>
    <dgm:cxn modelId="{4A102A11-9061-4E95-82BD-28E825B61894}" type="presOf" srcId="{DC9F4203-B3DC-440C-A3F9-3EA4988BDDAB}" destId="{0FF1EA32-0466-4170-B0C9-590ABAFADBDB}" srcOrd="0" destOrd="0" presId="urn:microsoft.com/office/officeart/2005/8/layout/lProcess2"/>
    <dgm:cxn modelId="{2AF7BE3F-6D19-4E1F-A41C-87CE0F5AEF55}" srcId="{3AD2668A-0021-4E27-BC4F-BBE71D1A5540}" destId="{DC9F4203-B3DC-440C-A3F9-3EA4988BDDAB}" srcOrd="0" destOrd="0" parTransId="{93D7E39E-B556-4F6F-8EBD-4704327582B2}" sibTransId="{2170E078-EA5A-453A-9417-FF3D1E24CBBC}"/>
    <dgm:cxn modelId="{18453ECA-7492-4A1C-BF7F-862E3B8E971B}" type="presOf" srcId="{9CA9D83C-D45F-4D79-A150-4C9F2F600BF7}" destId="{2B4F1589-8540-4670-815B-C442566B8995}" srcOrd="0" destOrd="0" presId="urn:microsoft.com/office/officeart/2005/8/layout/lProcess2"/>
    <dgm:cxn modelId="{2502714C-34D3-4E3D-ACF4-D22A2C6A996C}" srcId="{9CA9D83C-D45F-4D79-A150-4C9F2F600BF7}" destId="{3AD2668A-0021-4E27-BC4F-BBE71D1A5540}" srcOrd="0" destOrd="0" parTransId="{9F6EF63B-EBC8-4767-991C-543F7E61691B}" sibTransId="{8CCBD771-E7F8-4E5F-87AC-A77821D30307}"/>
    <dgm:cxn modelId="{27832440-3E9C-4253-860F-27BD87E1ADAF}" type="presOf" srcId="{3AD2668A-0021-4E27-BC4F-BBE71D1A5540}" destId="{2754A3BC-37D2-4181-9BF7-BE9A6D98D8DF}" srcOrd="1" destOrd="0" presId="urn:microsoft.com/office/officeart/2005/8/layout/lProcess2"/>
    <dgm:cxn modelId="{806F8B94-9880-4368-A2AF-39FA2B76D576}" type="presParOf" srcId="{2B4F1589-8540-4670-815B-C442566B8995}" destId="{C55FBBC3-E56A-4C53-A66B-784A5FFCB813}" srcOrd="0" destOrd="0" presId="urn:microsoft.com/office/officeart/2005/8/layout/lProcess2"/>
    <dgm:cxn modelId="{F571DA86-148A-4EA4-B165-63281D7ACACC}" type="presParOf" srcId="{C55FBBC3-E56A-4C53-A66B-784A5FFCB813}" destId="{E2AB8487-F11A-4B9B-A026-F99AFB35462B}" srcOrd="0" destOrd="0" presId="urn:microsoft.com/office/officeart/2005/8/layout/lProcess2"/>
    <dgm:cxn modelId="{6BC9080D-6F76-452C-901C-D23FDD5F725B}" type="presParOf" srcId="{C55FBBC3-E56A-4C53-A66B-784A5FFCB813}" destId="{2754A3BC-37D2-4181-9BF7-BE9A6D98D8DF}" srcOrd="1" destOrd="0" presId="urn:microsoft.com/office/officeart/2005/8/layout/lProcess2"/>
    <dgm:cxn modelId="{3619658A-12CF-4658-9FCF-3D6C40C6C8FB}" type="presParOf" srcId="{C55FBBC3-E56A-4C53-A66B-784A5FFCB813}" destId="{0541D088-F607-49DF-8157-69E4DBD8AE63}" srcOrd="2" destOrd="0" presId="urn:microsoft.com/office/officeart/2005/8/layout/lProcess2"/>
    <dgm:cxn modelId="{1DE6DDB6-0877-4E63-8701-51FB609B7FB5}" type="presParOf" srcId="{0541D088-F607-49DF-8157-69E4DBD8AE63}" destId="{E7AB67C5-5DCD-4B1F-9E7B-73F550C03990}" srcOrd="0" destOrd="0" presId="urn:microsoft.com/office/officeart/2005/8/layout/lProcess2"/>
    <dgm:cxn modelId="{42DC330E-9C0A-4258-9732-22453F4EFC12}" type="presParOf" srcId="{E7AB67C5-5DCD-4B1F-9E7B-73F550C03990}" destId="{0FF1EA32-0466-4170-B0C9-590ABAFADBDB}"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824C8A-1999-45E7-BF27-4AC6273085F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0BD5D889-7A5F-4937-BBBB-E8810AE26F0C}">
      <dgm:prSet phldrT="[Text]"/>
      <dgm:spPr>
        <a:solidFill>
          <a:schemeClr val="accent4">
            <a:lumMod val="60000"/>
            <a:lumOff val="40000"/>
          </a:schemeClr>
        </a:solidFill>
        <a:ln>
          <a:solidFill>
            <a:srgbClr val="49E9E9"/>
          </a:solidFill>
        </a:ln>
      </dgm:spPr>
      <dgm:t>
        <a:bodyPr/>
        <a:lstStyle/>
        <a:p>
          <a:r>
            <a:rPr lang="en-US" b="1" dirty="0" smtClean="0">
              <a:solidFill>
                <a:schemeClr val="accent1">
                  <a:lumMod val="50000"/>
                </a:schemeClr>
              </a:solidFill>
              <a:effectLst/>
              <a:latin typeface="Chivo Light" panose="020B0604020202020204" charset="0"/>
            </a:rPr>
            <a:t>Independent Centers</a:t>
          </a:r>
          <a:endParaRPr lang="en-US" dirty="0">
            <a:solidFill>
              <a:schemeClr val="accent1">
                <a:lumMod val="50000"/>
              </a:schemeClr>
            </a:solidFill>
            <a:effectLst/>
            <a:latin typeface="Chivo Light" panose="020B0604020202020204" charset="0"/>
          </a:endParaRPr>
        </a:p>
      </dgm:t>
    </dgm:pt>
    <dgm:pt modelId="{4575B900-85CE-418B-8A3C-E07CDB1427D4}" type="parTrans" cxnId="{41CB59EB-D589-4888-BA46-8BC33A96F77F}">
      <dgm:prSet/>
      <dgm:spPr/>
      <dgm:t>
        <a:bodyPr/>
        <a:lstStyle/>
        <a:p>
          <a:endParaRPr lang="en-US"/>
        </a:p>
      </dgm:t>
    </dgm:pt>
    <dgm:pt modelId="{6EFC3032-2734-4EA2-97F6-4132969B7575}" type="sibTrans" cxnId="{41CB59EB-D589-4888-BA46-8BC33A96F77F}">
      <dgm:prSet/>
      <dgm:spPr/>
      <dgm:t>
        <a:bodyPr/>
        <a:lstStyle/>
        <a:p>
          <a:endParaRPr lang="en-US"/>
        </a:p>
      </dgm:t>
    </dgm:pt>
    <dgm:pt modelId="{5E5EFBB3-41E6-4621-8157-5D3782A7C434}">
      <dgm:prSet phldrT="[Text]"/>
      <dgm:spPr>
        <a:solidFill>
          <a:srgbClr val="99F1E2">
            <a:alpha val="90000"/>
          </a:srgbClr>
        </a:solidFill>
      </dgm:spPr>
      <dgm:t>
        <a:bodyPr/>
        <a:lstStyle/>
        <a:p>
          <a:r>
            <a:rPr lang="en-US" b="1" dirty="0" smtClean="0">
              <a:solidFill>
                <a:schemeClr val="accent1">
                  <a:lumMod val="50000"/>
                </a:schemeClr>
              </a:solidFill>
              <a:latin typeface="Chivo Light" panose="020B0604020202020204" charset="0"/>
            </a:rPr>
            <a:t>Classifications should be determined by center staff</a:t>
          </a:r>
          <a:endParaRPr lang="en-US" b="1" dirty="0">
            <a:solidFill>
              <a:schemeClr val="accent1">
                <a:lumMod val="50000"/>
              </a:schemeClr>
            </a:solidFill>
            <a:latin typeface="Chivo Light" panose="020B0604020202020204" charset="0"/>
          </a:endParaRPr>
        </a:p>
      </dgm:t>
    </dgm:pt>
    <dgm:pt modelId="{4FCA3898-A6D3-49BD-A9AB-540066A474B8}" type="parTrans" cxnId="{275E0D1F-AE9F-44FB-8FFE-5910A0017875}">
      <dgm:prSet/>
      <dgm:spPr/>
      <dgm:t>
        <a:bodyPr/>
        <a:lstStyle/>
        <a:p>
          <a:endParaRPr lang="en-US"/>
        </a:p>
      </dgm:t>
    </dgm:pt>
    <dgm:pt modelId="{FE1AB164-F937-4392-B102-4ECD8D6B8664}" type="sibTrans" cxnId="{275E0D1F-AE9F-44FB-8FFE-5910A0017875}">
      <dgm:prSet/>
      <dgm:spPr/>
      <dgm:t>
        <a:bodyPr/>
        <a:lstStyle/>
        <a:p>
          <a:endParaRPr lang="en-US"/>
        </a:p>
      </dgm:t>
    </dgm:pt>
    <dgm:pt modelId="{F735B2FE-8EC6-483A-B9F4-A487E8427062}">
      <dgm:prSet phldrT="[Text]"/>
      <dgm:spPr>
        <a:solidFill>
          <a:srgbClr val="99F1E2">
            <a:alpha val="90000"/>
          </a:srgbClr>
        </a:solidFill>
      </dgm:spPr>
      <dgm:t>
        <a:bodyPr/>
        <a:lstStyle/>
        <a:p>
          <a:r>
            <a:rPr lang="en-US" b="1" dirty="0" smtClean="0">
              <a:solidFill>
                <a:schemeClr val="accent1">
                  <a:lumMod val="50000"/>
                </a:schemeClr>
              </a:solidFill>
              <a:latin typeface="Chivo Light" panose="020B0604020202020204" charset="0"/>
            </a:rPr>
            <a:t>Verified by a 2</a:t>
          </a:r>
          <a:r>
            <a:rPr lang="en-US" b="1" baseline="30000" dirty="0" smtClean="0">
              <a:solidFill>
                <a:schemeClr val="accent1">
                  <a:lumMod val="50000"/>
                </a:schemeClr>
              </a:solidFill>
              <a:latin typeface="Chivo Light" panose="020B0604020202020204" charset="0"/>
            </a:rPr>
            <a:t>nd</a:t>
          </a:r>
          <a:r>
            <a:rPr lang="en-US" b="1" dirty="0" smtClean="0">
              <a:solidFill>
                <a:schemeClr val="accent1">
                  <a:lumMod val="50000"/>
                </a:schemeClr>
              </a:solidFill>
              <a:latin typeface="Chivo Light" panose="020B0604020202020204" charset="0"/>
            </a:rPr>
            <a:t> center staff (preferably management)</a:t>
          </a:r>
          <a:endParaRPr lang="en-US" b="1" dirty="0">
            <a:solidFill>
              <a:schemeClr val="accent1">
                <a:lumMod val="50000"/>
              </a:schemeClr>
            </a:solidFill>
            <a:latin typeface="Chivo Light" panose="020B0604020202020204" charset="0"/>
          </a:endParaRPr>
        </a:p>
      </dgm:t>
    </dgm:pt>
    <dgm:pt modelId="{BE1396CB-20B3-4D45-8267-8A835F3900BA}" type="parTrans" cxnId="{88F5989C-54DA-42F5-A58F-8156CE8E8C8F}">
      <dgm:prSet/>
      <dgm:spPr/>
      <dgm:t>
        <a:bodyPr/>
        <a:lstStyle/>
        <a:p>
          <a:endParaRPr lang="en-US"/>
        </a:p>
      </dgm:t>
    </dgm:pt>
    <dgm:pt modelId="{9E7059A4-D4C4-448F-B419-6FEA6094A78F}" type="sibTrans" cxnId="{88F5989C-54DA-42F5-A58F-8156CE8E8C8F}">
      <dgm:prSet/>
      <dgm:spPr/>
      <dgm:t>
        <a:bodyPr/>
        <a:lstStyle/>
        <a:p>
          <a:endParaRPr lang="en-US"/>
        </a:p>
      </dgm:t>
    </dgm:pt>
    <dgm:pt modelId="{FD6A5163-0452-4A83-96C6-EC8E41B63354}">
      <dgm:prSet phldrT="[Text]"/>
      <dgm:spPr>
        <a:solidFill>
          <a:schemeClr val="accent5">
            <a:lumMod val="40000"/>
            <a:lumOff val="60000"/>
          </a:schemeClr>
        </a:solidFill>
        <a:ln>
          <a:solidFill>
            <a:srgbClr val="D6B1F1"/>
          </a:solidFill>
        </a:ln>
      </dgm:spPr>
      <dgm:t>
        <a:bodyPr/>
        <a:lstStyle/>
        <a:p>
          <a:r>
            <a:rPr lang="en-US" b="1" dirty="0" smtClean="0">
              <a:solidFill>
                <a:schemeClr val="accent1">
                  <a:lumMod val="50000"/>
                </a:schemeClr>
              </a:solidFill>
              <a:latin typeface="Chivo Light" panose="020B0604020202020204" charset="0"/>
            </a:rPr>
            <a:t>Sponsoring Organizations</a:t>
          </a:r>
          <a:endParaRPr lang="en-US" b="1" dirty="0">
            <a:solidFill>
              <a:schemeClr val="accent1">
                <a:lumMod val="50000"/>
              </a:schemeClr>
            </a:solidFill>
            <a:latin typeface="Chivo Light" panose="020B0604020202020204" charset="0"/>
          </a:endParaRPr>
        </a:p>
      </dgm:t>
    </dgm:pt>
    <dgm:pt modelId="{61202310-9C33-4C94-810F-819727CEC469}" type="parTrans" cxnId="{7701F9E6-A46A-4E34-B822-282683FB0BBA}">
      <dgm:prSet/>
      <dgm:spPr/>
      <dgm:t>
        <a:bodyPr/>
        <a:lstStyle/>
        <a:p>
          <a:endParaRPr lang="en-US"/>
        </a:p>
      </dgm:t>
    </dgm:pt>
    <dgm:pt modelId="{6F4B1362-0352-4E8E-B9BB-5AA7DA031517}" type="sibTrans" cxnId="{7701F9E6-A46A-4E34-B822-282683FB0BBA}">
      <dgm:prSet/>
      <dgm:spPr/>
      <dgm:t>
        <a:bodyPr/>
        <a:lstStyle/>
        <a:p>
          <a:endParaRPr lang="en-US"/>
        </a:p>
      </dgm:t>
    </dgm:pt>
    <dgm:pt modelId="{294CC7E3-1B7D-45EB-BAF5-F9D02A527AAE}">
      <dgm:prSet phldrT="[Text]"/>
      <dgm:spPr>
        <a:solidFill>
          <a:srgbClr val="E1C7F5">
            <a:alpha val="89804"/>
          </a:srgbClr>
        </a:solidFill>
      </dgm:spPr>
      <dgm:t>
        <a:bodyPr/>
        <a:lstStyle/>
        <a:p>
          <a:r>
            <a:rPr lang="en-US" b="1" dirty="0" smtClean="0">
              <a:solidFill>
                <a:schemeClr val="accent1">
                  <a:lumMod val="50000"/>
                </a:schemeClr>
              </a:solidFill>
              <a:latin typeface="Chivo Light" panose="020B0604020202020204" charset="0"/>
            </a:rPr>
            <a:t>Classifications should be made by center staff</a:t>
          </a:r>
          <a:endParaRPr lang="en-US" b="1" dirty="0">
            <a:solidFill>
              <a:schemeClr val="accent1">
                <a:lumMod val="50000"/>
              </a:schemeClr>
            </a:solidFill>
            <a:latin typeface="Chivo Light" panose="020B0604020202020204" charset="0"/>
          </a:endParaRPr>
        </a:p>
      </dgm:t>
    </dgm:pt>
    <dgm:pt modelId="{A7121C95-109C-48B2-ABB1-52D83B3CD2E3}" type="parTrans" cxnId="{A8105D4E-E71E-4267-860F-8A1306892F42}">
      <dgm:prSet/>
      <dgm:spPr/>
      <dgm:t>
        <a:bodyPr/>
        <a:lstStyle/>
        <a:p>
          <a:endParaRPr lang="en-US"/>
        </a:p>
      </dgm:t>
    </dgm:pt>
    <dgm:pt modelId="{405B48B7-FA8B-489B-A300-B59775F88A92}" type="sibTrans" cxnId="{A8105D4E-E71E-4267-860F-8A1306892F42}">
      <dgm:prSet/>
      <dgm:spPr/>
      <dgm:t>
        <a:bodyPr/>
        <a:lstStyle/>
        <a:p>
          <a:endParaRPr lang="en-US"/>
        </a:p>
      </dgm:t>
    </dgm:pt>
    <dgm:pt modelId="{52E1722A-291E-4104-A871-15EF4520DF10}">
      <dgm:prSet phldrT="[Text]"/>
      <dgm:spPr>
        <a:solidFill>
          <a:srgbClr val="E1C7F5">
            <a:alpha val="89804"/>
          </a:srgbClr>
        </a:solidFill>
      </dgm:spPr>
      <dgm:t>
        <a:bodyPr/>
        <a:lstStyle/>
        <a:p>
          <a:r>
            <a:rPr lang="en-US" b="1" dirty="0" smtClean="0">
              <a:solidFill>
                <a:schemeClr val="accent1">
                  <a:lumMod val="50000"/>
                </a:schemeClr>
              </a:solidFill>
              <a:latin typeface="Chivo Light" panose="020B0604020202020204" charset="0"/>
            </a:rPr>
            <a:t>Verified by sponsor</a:t>
          </a:r>
          <a:endParaRPr lang="en-US" b="1" dirty="0">
            <a:solidFill>
              <a:schemeClr val="accent1">
                <a:lumMod val="50000"/>
              </a:schemeClr>
            </a:solidFill>
            <a:latin typeface="Chivo Light" panose="020B0604020202020204" charset="0"/>
          </a:endParaRPr>
        </a:p>
      </dgm:t>
    </dgm:pt>
    <dgm:pt modelId="{DDB310B1-514F-41B1-A669-70797FB9CCFF}" type="parTrans" cxnId="{0B155BA1-7541-42FF-8B69-9D928A534691}">
      <dgm:prSet/>
      <dgm:spPr/>
      <dgm:t>
        <a:bodyPr/>
        <a:lstStyle/>
        <a:p>
          <a:endParaRPr lang="en-US"/>
        </a:p>
      </dgm:t>
    </dgm:pt>
    <dgm:pt modelId="{44135125-1477-4398-9CC8-2D03AF10E885}" type="sibTrans" cxnId="{0B155BA1-7541-42FF-8B69-9D928A534691}">
      <dgm:prSet/>
      <dgm:spPr/>
      <dgm:t>
        <a:bodyPr/>
        <a:lstStyle/>
        <a:p>
          <a:endParaRPr lang="en-US"/>
        </a:p>
      </dgm:t>
    </dgm:pt>
    <dgm:pt modelId="{C736DBA2-1528-4F72-B88A-6EC4AF0B65AB}" type="pres">
      <dgm:prSet presAssocID="{5A824C8A-1999-45E7-BF27-4AC6273085F1}" presName="Name0" presStyleCnt="0">
        <dgm:presLayoutVars>
          <dgm:dir/>
          <dgm:animLvl val="lvl"/>
          <dgm:resizeHandles val="exact"/>
        </dgm:presLayoutVars>
      </dgm:prSet>
      <dgm:spPr/>
      <dgm:t>
        <a:bodyPr/>
        <a:lstStyle/>
        <a:p>
          <a:endParaRPr lang="en-US"/>
        </a:p>
      </dgm:t>
    </dgm:pt>
    <dgm:pt modelId="{6546B0AD-4AA8-49BD-B168-335C587726AA}" type="pres">
      <dgm:prSet presAssocID="{0BD5D889-7A5F-4937-BBBB-E8810AE26F0C}" presName="linNode" presStyleCnt="0"/>
      <dgm:spPr/>
    </dgm:pt>
    <dgm:pt modelId="{3C636D2C-9DE1-4C35-80B7-6AAFCDACDCD3}" type="pres">
      <dgm:prSet presAssocID="{0BD5D889-7A5F-4937-BBBB-E8810AE26F0C}" presName="parentText" presStyleLbl="node1" presStyleIdx="0" presStyleCnt="2">
        <dgm:presLayoutVars>
          <dgm:chMax val="1"/>
          <dgm:bulletEnabled val="1"/>
        </dgm:presLayoutVars>
      </dgm:prSet>
      <dgm:spPr/>
      <dgm:t>
        <a:bodyPr/>
        <a:lstStyle/>
        <a:p>
          <a:endParaRPr lang="en-US"/>
        </a:p>
      </dgm:t>
    </dgm:pt>
    <dgm:pt modelId="{5C62AFE7-31CF-4C9E-9F96-5B9ED14BC8BA}" type="pres">
      <dgm:prSet presAssocID="{0BD5D889-7A5F-4937-BBBB-E8810AE26F0C}" presName="descendantText" presStyleLbl="alignAccFollowNode1" presStyleIdx="0" presStyleCnt="2">
        <dgm:presLayoutVars>
          <dgm:bulletEnabled val="1"/>
        </dgm:presLayoutVars>
      </dgm:prSet>
      <dgm:spPr/>
      <dgm:t>
        <a:bodyPr/>
        <a:lstStyle/>
        <a:p>
          <a:endParaRPr lang="en-US"/>
        </a:p>
      </dgm:t>
    </dgm:pt>
    <dgm:pt modelId="{F81982A4-06B2-43B1-B32A-AC5ED87D6595}" type="pres">
      <dgm:prSet presAssocID="{6EFC3032-2734-4EA2-97F6-4132969B7575}" presName="sp" presStyleCnt="0"/>
      <dgm:spPr/>
    </dgm:pt>
    <dgm:pt modelId="{21B2FF61-477B-4467-BC92-7B491A2F03BB}" type="pres">
      <dgm:prSet presAssocID="{FD6A5163-0452-4A83-96C6-EC8E41B63354}" presName="linNode" presStyleCnt="0"/>
      <dgm:spPr/>
    </dgm:pt>
    <dgm:pt modelId="{34191CC1-58B6-491A-A0E7-B63982AB482C}" type="pres">
      <dgm:prSet presAssocID="{FD6A5163-0452-4A83-96C6-EC8E41B63354}" presName="parentText" presStyleLbl="node1" presStyleIdx="1" presStyleCnt="2">
        <dgm:presLayoutVars>
          <dgm:chMax val="1"/>
          <dgm:bulletEnabled val="1"/>
        </dgm:presLayoutVars>
      </dgm:prSet>
      <dgm:spPr/>
      <dgm:t>
        <a:bodyPr/>
        <a:lstStyle/>
        <a:p>
          <a:endParaRPr lang="en-US"/>
        </a:p>
      </dgm:t>
    </dgm:pt>
    <dgm:pt modelId="{1A34320C-9D92-446D-84BE-D51570493A57}" type="pres">
      <dgm:prSet presAssocID="{FD6A5163-0452-4A83-96C6-EC8E41B63354}" presName="descendantText" presStyleLbl="alignAccFollowNode1" presStyleIdx="1" presStyleCnt="2">
        <dgm:presLayoutVars>
          <dgm:bulletEnabled val="1"/>
        </dgm:presLayoutVars>
      </dgm:prSet>
      <dgm:spPr/>
      <dgm:t>
        <a:bodyPr/>
        <a:lstStyle/>
        <a:p>
          <a:endParaRPr lang="en-US"/>
        </a:p>
      </dgm:t>
    </dgm:pt>
  </dgm:ptLst>
  <dgm:cxnLst>
    <dgm:cxn modelId="{88F5989C-54DA-42F5-A58F-8156CE8E8C8F}" srcId="{0BD5D889-7A5F-4937-BBBB-E8810AE26F0C}" destId="{F735B2FE-8EC6-483A-B9F4-A487E8427062}" srcOrd="1" destOrd="0" parTransId="{BE1396CB-20B3-4D45-8267-8A835F3900BA}" sibTransId="{9E7059A4-D4C4-448F-B419-6FEA6094A78F}"/>
    <dgm:cxn modelId="{5C6C4F4F-FDA9-473B-85C2-C9F30247564F}" type="presOf" srcId="{52E1722A-291E-4104-A871-15EF4520DF10}" destId="{1A34320C-9D92-446D-84BE-D51570493A57}" srcOrd="0" destOrd="1" presId="urn:microsoft.com/office/officeart/2005/8/layout/vList5"/>
    <dgm:cxn modelId="{41CB59EB-D589-4888-BA46-8BC33A96F77F}" srcId="{5A824C8A-1999-45E7-BF27-4AC6273085F1}" destId="{0BD5D889-7A5F-4937-BBBB-E8810AE26F0C}" srcOrd="0" destOrd="0" parTransId="{4575B900-85CE-418B-8A3C-E07CDB1427D4}" sibTransId="{6EFC3032-2734-4EA2-97F6-4132969B7575}"/>
    <dgm:cxn modelId="{82C4DD96-4AB3-4880-BB98-64387AA43253}" type="presOf" srcId="{FD6A5163-0452-4A83-96C6-EC8E41B63354}" destId="{34191CC1-58B6-491A-A0E7-B63982AB482C}" srcOrd="0" destOrd="0" presId="urn:microsoft.com/office/officeart/2005/8/layout/vList5"/>
    <dgm:cxn modelId="{53163B43-7276-4B5F-A2E4-428299C1D041}" type="presOf" srcId="{F735B2FE-8EC6-483A-B9F4-A487E8427062}" destId="{5C62AFE7-31CF-4C9E-9F96-5B9ED14BC8BA}" srcOrd="0" destOrd="1" presId="urn:microsoft.com/office/officeart/2005/8/layout/vList5"/>
    <dgm:cxn modelId="{0B155BA1-7541-42FF-8B69-9D928A534691}" srcId="{FD6A5163-0452-4A83-96C6-EC8E41B63354}" destId="{52E1722A-291E-4104-A871-15EF4520DF10}" srcOrd="1" destOrd="0" parTransId="{DDB310B1-514F-41B1-A669-70797FB9CCFF}" sibTransId="{44135125-1477-4398-9CC8-2D03AF10E885}"/>
    <dgm:cxn modelId="{C6A09290-8F5C-46C1-AF0B-E6F2CFE9055F}" type="presOf" srcId="{5A824C8A-1999-45E7-BF27-4AC6273085F1}" destId="{C736DBA2-1528-4F72-B88A-6EC4AF0B65AB}" srcOrd="0" destOrd="0" presId="urn:microsoft.com/office/officeart/2005/8/layout/vList5"/>
    <dgm:cxn modelId="{275E0D1F-AE9F-44FB-8FFE-5910A0017875}" srcId="{0BD5D889-7A5F-4937-BBBB-E8810AE26F0C}" destId="{5E5EFBB3-41E6-4621-8157-5D3782A7C434}" srcOrd="0" destOrd="0" parTransId="{4FCA3898-A6D3-49BD-A9AB-540066A474B8}" sibTransId="{FE1AB164-F937-4392-B102-4ECD8D6B8664}"/>
    <dgm:cxn modelId="{7507B736-38A5-4D5C-8861-EE01D046FA65}" type="presOf" srcId="{5E5EFBB3-41E6-4621-8157-5D3782A7C434}" destId="{5C62AFE7-31CF-4C9E-9F96-5B9ED14BC8BA}" srcOrd="0" destOrd="0" presId="urn:microsoft.com/office/officeart/2005/8/layout/vList5"/>
    <dgm:cxn modelId="{A8105D4E-E71E-4267-860F-8A1306892F42}" srcId="{FD6A5163-0452-4A83-96C6-EC8E41B63354}" destId="{294CC7E3-1B7D-45EB-BAF5-F9D02A527AAE}" srcOrd="0" destOrd="0" parTransId="{A7121C95-109C-48B2-ABB1-52D83B3CD2E3}" sibTransId="{405B48B7-FA8B-489B-A300-B59775F88A92}"/>
    <dgm:cxn modelId="{7701F9E6-A46A-4E34-B822-282683FB0BBA}" srcId="{5A824C8A-1999-45E7-BF27-4AC6273085F1}" destId="{FD6A5163-0452-4A83-96C6-EC8E41B63354}" srcOrd="1" destOrd="0" parTransId="{61202310-9C33-4C94-810F-819727CEC469}" sibTransId="{6F4B1362-0352-4E8E-B9BB-5AA7DA031517}"/>
    <dgm:cxn modelId="{3165D4E9-2A27-45B4-9897-BD38CDC71310}" type="presOf" srcId="{0BD5D889-7A5F-4937-BBBB-E8810AE26F0C}" destId="{3C636D2C-9DE1-4C35-80B7-6AAFCDACDCD3}" srcOrd="0" destOrd="0" presId="urn:microsoft.com/office/officeart/2005/8/layout/vList5"/>
    <dgm:cxn modelId="{71948437-BE76-4067-8927-27DDFA56ACB9}" type="presOf" srcId="{294CC7E3-1B7D-45EB-BAF5-F9D02A527AAE}" destId="{1A34320C-9D92-446D-84BE-D51570493A57}" srcOrd="0" destOrd="0" presId="urn:microsoft.com/office/officeart/2005/8/layout/vList5"/>
    <dgm:cxn modelId="{838A1B5D-3E85-4BFA-ABBC-11A23B9D7A05}" type="presParOf" srcId="{C736DBA2-1528-4F72-B88A-6EC4AF0B65AB}" destId="{6546B0AD-4AA8-49BD-B168-335C587726AA}" srcOrd="0" destOrd="0" presId="urn:microsoft.com/office/officeart/2005/8/layout/vList5"/>
    <dgm:cxn modelId="{435E6392-6B1C-467D-B904-49ADB7AB60AF}" type="presParOf" srcId="{6546B0AD-4AA8-49BD-B168-335C587726AA}" destId="{3C636D2C-9DE1-4C35-80B7-6AAFCDACDCD3}" srcOrd="0" destOrd="0" presId="urn:microsoft.com/office/officeart/2005/8/layout/vList5"/>
    <dgm:cxn modelId="{379318E5-D588-4028-9DEC-097374F600CC}" type="presParOf" srcId="{6546B0AD-4AA8-49BD-B168-335C587726AA}" destId="{5C62AFE7-31CF-4C9E-9F96-5B9ED14BC8BA}" srcOrd="1" destOrd="0" presId="urn:microsoft.com/office/officeart/2005/8/layout/vList5"/>
    <dgm:cxn modelId="{4A76C0A0-650D-4A54-848A-CEAE68130DDB}" type="presParOf" srcId="{C736DBA2-1528-4F72-B88A-6EC4AF0B65AB}" destId="{F81982A4-06B2-43B1-B32A-AC5ED87D6595}" srcOrd="1" destOrd="0" presId="urn:microsoft.com/office/officeart/2005/8/layout/vList5"/>
    <dgm:cxn modelId="{BA33276F-DE05-4FF9-9BD7-3D1F37E0D44E}" type="presParOf" srcId="{C736DBA2-1528-4F72-B88A-6EC4AF0B65AB}" destId="{21B2FF61-477B-4467-BC92-7B491A2F03BB}" srcOrd="2" destOrd="0" presId="urn:microsoft.com/office/officeart/2005/8/layout/vList5"/>
    <dgm:cxn modelId="{DBC0BF5D-5B9B-4F96-8D2D-691B54F45F60}" type="presParOf" srcId="{21B2FF61-477B-4467-BC92-7B491A2F03BB}" destId="{34191CC1-58B6-491A-A0E7-B63982AB482C}" srcOrd="0" destOrd="0" presId="urn:microsoft.com/office/officeart/2005/8/layout/vList5"/>
    <dgm:cxn modelId="{147BBDB2-C82A-4783-86D4-25E0E82AA97D}" type="presParOf" srcId="{21B2FF61-477B-4467-BC92-7B491A2F03BB}" destId="{1A34320C-9D92-446D-84BE-D51570493A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7EB512-F39A-4CDA-A9E5-94BEF50A341F}"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99147669-17D9-4AD3-A18E-A9B42B557544}">
      <dgm:prSet phldrT="[Text]" custT="1"/>
      <dgm:spPr>
        <a:solidFill>
          <a:schemeClr val="accent2">
            <a:lumMod val="20000"/>
            <a:lumOff val="80000"/>
          </a:schemeClr>
        </a:solidFill>
      </dgm:spPr>
      <dgm:t>
        <a:bodyPr/>
        <a:lstStyle/>
        <a:p>
          <a:r>
            <a:rPr lang="en-US" sz="2600" b="1" dirty="0" smtClean="0">
              <a:solidFill>
                <a:schemeClr val="accent1">
                  <a:lumMod val="50000"/>
                </a:schemeClr>
              </a:solidFill>
              <a:latin typeface="Chivo Light" panose="020B0604020202020204" charset="0"/>
            </a:rPr>
            <a:t>Section A</a:t>
          </a:r>
          <a:endParaRPr lang="en-US" sz="2600" b="1" dirty="0">
            <a:solidFill>
              <a:schemeClr val="accent1">
                <a:lumMod val="50000"/>
              </a:schemeClr>
            </a:solidFill>
          </a:endParaRPr>
        </a:p>
      </dgm:t>
    </dgm:pt>
    <dgm:pt modelId="{100AE103-B3AE-40F6-8F0F-20B2B5034864}" type="parTrans" cxnId="{B0164F14-829A-4A69-9AD7-9AC58DB224FF}">
      <dgm:prSet/>
      <dgm:spPr/>
      <dgm:t>
        <a:bodyPr/>
        <a:lstStyle/>
        <a:p>
          <a:endParaRPr lang="en-US"/>
        </a:p>
      </dgm:t>
    </dgm:pt>
    <dgm:pt modelId="{48070CC1-2C03-4B21-ADD6-B44A4250EA0A}" type="sibTrans" cxnId="{B0164F14-829A-4A69-9AD7-9AC58DB224FF}">
      <dgm:prSet/>
      <dgm:spPr/>
      <dgm:t>
        <a:bodyPr/>
        <a:lstStyle/>
        <a:p>
          <a:endParaRPr lang="en-US"/>
        </a:p>
      </dgm:t>
    </dgm:pt>
    <dgm:pt modelId="{04E13AAD-6725-45E7-8C2A-3952C811FF8B}">
      <dgm:prSet/>
      <dgm:spPr>
        <a:solidFill>
          <a:schemeClr val="accent3">
            <a:lumMod val="40000"/>
            <a:lumOff val="60000"/>
          </a:schemeClr>
        </a:solidFill>
      </dgm:spPr>
      <dgm:t>
        <a:bodyPr/>
        <a:lstStyle/>
        <a:p>
          <a:r>
            <a:rPr lang="en-US" b="1" dirty="0" smtClean="0">
              <a:solidFill>
                <a:schemeClr val="accent1">
                  <a:lumMod val="50000"/>
                </a:schemeClr>
              </a:solidFill>
              <a:latin typeface="Chivo Light" panose="020B0604020202020204" charset="0"/>
            </a:rPr>
            <a:t>Determine and indicate annual income, using conversion table as necessary</a:t>
          </a:r>
          <a:endParaRPr lang="en-US" b="1" dirty="0">
            <a:solidFill>
              <a:schemeClr val="accent1">
                <a:lumMod val="50000"/>
              </a:schemeClr>
            </a:solidFill>
            <a:latin typeface="Chivo Light" panose="020B0604020202020204" charset="0"/>
          </a:endParaRPr>
        </a:p>
      </dgm:t>
    </dgm:pt>
    <dgm:pt modelId="{702CC157-07DB-45DB-958A-8B691A23ADFC}" type="parTrans" cxnId="{A779E5A6-95FF-4D02-87B4-A1057FE6E8A9}">
      <dgm:prSet/>
      <dgm:spPr/>
      <dgm:t>
        <a:bodyPr/>
        <a:lstStyle/>
        <a:p>
          <a:endParaRPr lang="en-US"/>
        </a:p>
      </dgm:t>
    </dgm:pt>
    <dgm:pt modelId="{95FAE5D8-0707-4DDA-B154-F871B2207D0D}" type="sibTrans" cxnId="{A779E5A6-95FF-4D02-87B4-A1057FE6E8A9}">
      <dgm:prSet/>
      <dgm:spPr/>
      <dgm:t>
        <a:bodyPr/>
        <a:lstStyle/>
        <a:p>
          <a:endParaRPr lang="en-US"/>
        </a:p>
      </dgm:t>
    </dgm:pt>
    <dgm:pt modelId="{7EB1DEBD-31F7-47AF-8DFB-815CA9C06367}">
      <dgm:prSet/>
      <dgm:spPr>
        <a:solidFill>
          <a:schemeClr val="accent4">
            <a:lumMod val="40000"/>
            <a:lumOff val="60000"/>
          </a:schemeClr>
        </a:solidFill>
      </dgm:spPr>
      <dgm:t>
        <a:bodyPr/>
        <a:lstStyle/>
        <a:p>
          <a:r>
            <a:rPr lang="en-US" dirty="0" smtClean="0">
              <a:latin typeface="Chivo Light" panose="020B0604020202020204" charset="0"/>
            </a:rPr>
            <a:t> </a:t>
          </a:r>
          <a:r>
            <a:rPr lang="en-US" b="1" dirty="0" smtClean="0">
              <a:solidFill>
                <a:schemeClr val="accent1">
                  <a:lumMod val="50000"/>
                </a:schemeClr>
              </a:solidFill>
              <a:latin typeface="Chivo Light" panose="020B0604020202020204" charset="0"/>
            </a:rPr>
            <a:t>Indicate income frequency</a:t>
          </a:r>
          <a:endParaRPr lang="en-US" b="1" dirty="0">
            <a:solidFill>
              <a:schemeClr val="accent1">
                <a:lumMod val="50000"/>
              </a:schemeClr>
            </a:solidFill>
            <a:latin typeface="Chivo Light" panose="020B0604020202020204" charset="0"/>
          </a:endParaRPr>
        </a:p>
      </dgm:t>
    </dgm:pt>
    <dgm:pt modelId="{8ECA4D50-A9E6-43ED-9C9F-8290EC4676C6}" type="parTrans" cxnId="{ABE33343-DBF4-4CCA-9C18-C1F0FF2138C9}">
      <dgm:prSet/>
      <dgm:spPr/>
      <dgm:t>
        <a:bodyPr/>
        <a:lstStyle/>
        <a:p>
          <a:endParaRPr lang="en-US"/>
        </a:p>
      </dgm:t>
    </dgm:pt>
    <dgm:pt modelId="{6C3FFA94-BD20-4859-8AF7-159B3651A80E}" type="sibTrans" cxnId="{ABE33343-DBF4-4CCA-9C18-C1F0FF2138C9}">
      <dgm:prSet/>
      <dgm:spPr/>
      <dgm:t>
        <a:bodyPr/>
        <a:lstStyle/>
        <a:p>
          <a:endParaRPr lang="en-US"/>
        </a:p>
      </dgm:t>
    </dgm:pt>
    <dgm:pt modelId="{4DFB3AAC-45CD-42F7-8176-1BC0961318A0}">
      <dgm:prSet/>
      <dgm:spPr>
        <a:solidFill>
          <a:schemeClr val="accent5">
            <a:lumMod val="40000"/>
            <a:lumOff val="60000"/>
          </a:schemeClr>
        </a:solidFill>
      </dgm:spPr>
      <dgm:t>
        <a:bodyPr/>
        <a:lstStyle/>
        <a:p>
          <a:r>
            <a:rPr lang="en-US" b="1" dirty="0" smtClean="0">
              <a:solidFill>
                <a:schemeClr val="accent1">
                  <a:lumMod val="50000"/>
                </a:schemeClr>
              </a:solidFill>
              <a:latin typeface="Chivo Light" panose="020B0604020202020204" charset="0"/>
            </a:rPr>
            <a:t> Indicate household size</a:t>
          </a:r>
          <a:endParaRPr lang="en-US" b="1" dirty="0">
            <a:solidFill>
              <a:schemeClr val="accent1">
                <a:lumMod val="50000"/>
              </a:schemeClr>
            </a:solidFill>
            <a:latin typeface="Chivo Light" panose="020B0604020202020204" charset="0"/>
          </a:endParaRPr>
        </a:p>
      </dgm:t>
    </dgm:pt>
    <dgm:pt modelId="{66F2068A-BCCD-4A28-AFF8-9C69511F3E53}" type="parTrans" cxnId="{D9A493E1-DE2A-4F57-884C-7E43BE554FA1}">
      <dgm:prSet/>
      <dgm:spPr/>
      <dgm:t>
        <a:bodyPr/>
        <a:lstStyle/>
        <a:p>
          <a:endParaRPr lang="en-US"/>
        </a:p>
      </dgm:t>
    </dgm:pt>
    <dgm:pt modelId="{FBA97602-6C12-4C6D-9552-95820B4319EB}" type="sibTrans" cxnId="{D9A493E1-DE2A-4F57-884C-7E43BE554FA1}">
      <dgm:prSet/>
      <dgm:spPr/>
      <dgm:t>
        <a:bodyPr/>
        <a:lstStyle/>
        <a:p>
          <a:endParaRPr lang="en-US"/>
        </a:p>
      </dgm:t>
    </dgm:pt>
    <dgm:pt modelId="{A344004F-43E6-4580-A756-9CBA6F7995E5}">
      <dgm:prSet/>
      <dgm:spPr>
        <a:solidFill>
          <a:schemeClr val="accent6">
            <a:lumMod val="20000"/>
            <a:lumOff val="80000"/>
          </a:schemeClr>
        </a:solidFill>
      </dgm:spPr>
      <dgm:t>
        <a:bodyPr/>
        <a:lstStyle/>
        <a:p>
          <a:r>
            <a:rPr lang="en-US" b="1" dirty="0" smtClean="0">
              <a:solidFill>
                <a:schemeClr val="accent1">
                  <a:lumMod val="50000"/>
                </a:schemeClr>
              </a:solidFill>
              <a:latin typeface="Chivo Light" panose="020B0604020202020204" charset="0"/>
            </a:rPr>
            <a:t>Determine and indicate eligibility, as appropriate</a:t>
          </a:r>
          <a:endParaRPr lang="en-US" b="1" dirty="0">
            <a:solidFill>
              <a:schemeClr val="accent1">
                <a:lumMod val="50000"/>
              </a:schemeClr>
            </a:solidFill>
            <a:latin typeface="Chivo Light" panose="020B0604020202020204" charset="0"/>
          </a:endParaRPr>
        </a:p>
      </dgm:t>
    </dgm:pt>
    <dgm:pt modelId="{3CDD8FD6-76E3-4BB5-8930-2C25BDC3D9A6}" type="parTrans" cxnId="{F055B3C2-DAD7-4FFE-AE27-127E97024577}">
      <dgm:prSet/>
      <dgm:spPr/>
      <dgm:t>
        <a:bodyPr/>
        <a:lstStyle/>
        <a:p>
          <a:endParaRPr lang="en-US"/>
        </a:p>
      </dgm:t>
    </dgm:pt>
    <dgm:pt modelId="{8DDAA2D8-C918-4F76-9BD7-246591AA0845}" type="sibTrans" cxnId="{F055B3C2-DAD7-4FFE-AE27-127E97024577}">
      <dgm:prSet/>
      <dgm:spPr/>
      <dgm:t>
        <a:bodyPr/>
        <a:lstStyle/>
        <a:p>
          <a:endParaRPr lang="en-US"/>
        </a:p>
      </dgm:t>
    </dgm:pt>
    <dgm:pt modelId="{72467785-44CB-426B-9C18-CBDB75973D1A}" type="pres">
      <dgm:prSet presAssocID="{1C7EB512-F39A-4CDA-A9E5-94BEF50A341F}" presName="theList" presStyleCnt="0">
        <dgm:presLayoutVars>
          <dgm:dir/>
          <dgm:animLvl val="lvl"/>
          <dgm:resizeHandles val="exact"/>
        </dgm:presLayoutVars>
      </dgm:prSet>
      <dgm:spPr/>
      <dgm:t>
        <a:bodyPr/>
        <a:lstStyle/>
        <a:p>
          <a:endParaRPr lang="en-US"/>
        </a:p>
      </dgm:t>
    </dgm:pt>
    <dgm:pt modelId="{0460D087-620D-4E6E-BF41-02D7C484CFDC}" type="pres">
      <dgm:prSet presAssocID="{99147669-17D9-4AD3-A18E-A9B42B557544}" presName="compNode" presStyleCnt="0"/>
      <dgm:spPr/>
    </dgm:pt>
    <dgm:pt modelId="{3541DF34-67C0-4983-82FF-B748474655AA}" type="pres">
      <dgm:prSet presAssocID="{99147669-17D9-4AD3-A18E-A9B42B557544}" presName="aNode" presStyleLbl="bgShp" presStyleIdx="0" presStyleCnt="1"/>
      <dgm:spPr/>
      <dgm:t>
        <a:bodyPr/>
        <a:lstStyle/>
        <a:p>
          <a:endParaRPr lang="en-US"/>
        </a:p>
      </dgm:t>
    </dgm:pt>
    <dgm:pt modelId="{F02A7B4D-845D-4921-8BB1-8E72721A99DF}" type="pres">
      <dgm:prSet presAssocID="{99147669-17D9-4AD3-A18E-A9B42B557544}" presName="textNode" presStyleLbl="bgShp" presStyleIdx="0" presStyleCnt="1"/>
      <dgm:spPr/>
      <dgm:t>
        <a:bodyPr/>
        <a:lstStyle/>
        <a:p>
          <a:endParaRPr lang="en-US"/>
        </a:p>
      </dgm:t>
    </dgm:pt>
    <dgm:pt modelId="{91E10838-A5F6-4F1C-A57F-AF331A6FE129}" type="pres">
      <dgm:prSet presAssocID="{99147669-17D9-4AD3-A18E-A9B42B557544}" presName="compChildNode" presStyleCnt="0"/>
      <dgm:spPr/>
    </dgm:pt>
    <dgm:pt modelId="{DD6CC76E-AC09-4B03-8491-5E29A29151D1}" type="pres">
      <dgm:prSet presAssocID="{99147669-17D9-4AD3-A18E-A9B42B557544}" presName="theInnerList" presStyleCnt="0"/>
      <dgm:spPr/>
    </dgm:pt>
    <dgm:pt modelId="{B899FE5F-3203-4B74-85EA-6C535AD184A7}" type="pres">
      <dgm:prSet presAssocID="{04E13AAD-6725-45E7-8C2A-3952C811FF8B}" presName="childNode" presStyleLbl="node1" presStyleIdx="0" presStyleCnt="4" custScaleX="109584" custScaleY="330519">
        <dgm:presLayoutVars>
          <dgm:bulletEnabled val="1"/>
        </dgm:presLayoutVars>
      </dgm:prSet>
      <dgm:spPr/>
      <dgm:t>
        <a:bodyPr/>
        <a:lstStyle/>
        <a:p>
          <a:endParaRPr lang="en-US"/>
        </a:p>
      </dgm:t>
    </dgm:pt>
    <dgm:pt modelId="{9EB2E331-6C46-43E9-BA50-65C923397AB8}" type="pres">
      <dgm:prSet presAssocID="{04E13AAD-6725-45E7-8C2A-3952C811FF8B}" presName="aSpace2" presStyleCnt="0"/>
      <dgm:spPr/>
    </dgm:pt>
    <dgm:pt modelId="{A2BA52A9-73DA-464B-ADB3-EF36E9F6F0E9}" type="pres">
      <dgm:prSet presAssocID="{7EB1DEBD-31F7-47AF-8DFB-815CA9C06367}" presName="childNode" presStyleLbl="node1" presStyleIdx="1" presStyleCnt="4" custScaleX="109940" custScaleY="197538">
        <dgm:presLayoutVars>
          <dgm:bulletEnabled val="1"/>
        </dgm:presLayoutVars>
      </dgm:prSet>
      <dgm:spPr/>
      <dgm:t>
        <a:bodyPr/>
        <a:lstStyle/>
        <a:p>
          <a:endParaRPr lang="en-US"/>
        </a:p>
      </dgm:t>
    </dgm:pt>
    <dgm:pt modelId="{0FB548F7-7902-44E9-8F2C-7CEEEFE68822}" type="pres">
      <dgm:prSet presAssocID="{7EB1DEBD-31F7-47AF-8DFB-815CA9C06367}" presName="aSpace2" presStyleCnt="0"/>
      <dgm:spPr/>
    </dgm:pt>
    <dgm:pt modelId="{DA8B0F67-9DF8-4882-A76D-291962D60BA3}" type="pres">
      <dgm:prSet presAssocID="{4DFB3AAC-45CD-42F7-8176-1BC0961318A0}" presName="childNode" presStyleLbl="node1" presStyleIdx="2" presStyleCnt="4" custScaleX="109940" custScaleY="223502">
        <dgm:presLayoutVars>
          <dgm:bulletEnabled val="1"/>
        </dgm:presLayoutVars>
      </dgm:prSet>
      <dgm:spPr/>
      <dgm:t>
        <a:bodyPr/>
        <a:lstStyle/>
        <a:p>
          <a:endParaRPr lang="en-US"/>
        </a:p>
      </dgm:t>
    </dgm:pt>
    <dgm:pt modelId="{70B722AA-1AE8-48AD-89A0-624834053FAD}" type="pres">
      <dgm:prSet presAssocID="{4DFB3AAC-45CD-42F7-8176-1BC0961318A0}" presName="aSpace2" presStyleCnt="0"/>
      <dgm:spPr/>
    </dgm:pt>
    <dgm:pt modelId="{E76F2A7B-389D-49A4-B822-453BCD916339}" type="pres">
      <dgm:prSet presAssocID="{A344004F-43E6-4580-A756-9CBA6F7995E5}" presName="childNode" presStyleLbl="node1" presStyleIdx="3" presStyleCnt="4" custScaleX="110262" custScaleY="287142">
        <dgm:presLayoutVars>
          <dgm:bulletEnabled val="1"/>
        </dgm:presLayoutVars>
      </dgm:prSet>
      <dgm:spPr/>
      <dgm:t>
        <a:bodyPr/>
        <a:lstStyle/>
        <a:p>
          <a:endParaRPr lang="en-US"/>
        </a:p>
      </dgm:t>
    </dgm:pt>
  </dgm:ptLst>
  <dgm:cxnLst>
    <dgm:cxn modelId="{B0164F14-829A-4A69-9AD7-9AC58DB224FF}" srcId="{1C7EB512-F39A-4CDA-A9E5-94BEF50A341F}" destId="{99147669-17D9-4AD3-A18E-A9B42B557544}" srcOrd="0" destOrd="0" parTransId="{100AE103-B3AE-40F6-8F0F-20B2B5034864}" sibTransId="{48070CC1-2C03-4B21-ADD6-B44A4250EA0A}"/>
    <dgm:cxn modelId="{D63C0B24-A425-4E32-87DB-2327003AF774}" type="presOf" srcId="{4DFB3AAC-45CD-42F7-8176-1BC0961318A0}" destId="{DA8B0F67-9DF8-4882-A76D-291962D60BA3}" srcOrd="0" destOrd="0" presId="urn:microsoft.com/office/officeart/2005/8/layout/lProcess2"/>
    <dgm:cxn modelId="{00D6BD58-4D40-418E-B00E-51D45D0C1821}" type="presOf" srcId="{04E13AAD-6725-45E7-8C2A-3952C811FF8B}" destId="{B899FE5F-3203-4B74-85EA-6C535AD184A7}" srcOrd="0" destOrd="0" presId="urn:microsoft.com/office/officeart/2005/8/layout/lProcess2"/>
    <dgm:cxn modelId="{D9A493E1-DE2A-4F57-884C-7E43BE554FA1}" srcId="{99147669-17D9-4AD3-A18E-A9B42B557544}" destId="{4DFB3AAC-45CD-42F7-8176-1BC0961318A0}" srcOrd="2" destOrd="0" parTransId="{66F2068A-BCCD-4A28-AFF8-9C69511F3E53}" sibTransId="{FBA97602-6C12-4C6D-9552-95820B4319EB}"/>
    <dgm:cxn modelId="{1858D4EC-ACD0-4761-8E9A-D273A66E789E}" type="presOf" srcId="{7EB1DEBD-31F7-47AF-8DFB-815CA9C06367}" destId="{A2BA52A9-73DA-464B-ADB3-EF36E9F6F0E9}" srcOrd="0" destOrd="0" presId="urn:microsoft.com/office/officeart/2005/8/layout/lProcess2"/>
    <dgm:cxn modelId="{A779E5A6-95FF-4D02-87B4-A1057FE6E8A9}" srcId="{99147669-17D9-4AD3-A18E-A9B42B557544}" destId="{04E13AAD-6725-45E7-8C2A-3952C811FF8B}" srcOrd="0" destOrd="0" parTransId="{702CC157-07DB-45DB-958A-8B691A23ADFC}" sibTransId="{95FAE5D8-0707-4DDA-B154-F871B2207D0D}"/>
    <dgm:cxn modelId="{F28625F5-A4C3-4F59-AFC0-81E83F99A0C1}" type="presOf" srcId="{99147669-17D9-4AD3-A18E-A9B42B557544}" destId="{3541DF34-67C0-4983-82FF-B748474655AA}" srcOrd="0" destOrd="0" presId="urn:microsoft.com/office/officeart/2005/8/layout/lProcess2"/>
    <dgm:cxn modelId="{F055B3C2-DAD7-4FFE-AE27-127E97024577}" srcId="{99147669-17D9-4AD3-A18E-A9B42B557544}" destId="{A344004F-43E6-4580-A756-9CBA6F7995E5}" srcOrd="3" destOrd="0" parTransId="{3CDD8FD6-76E3-4BB5-8930-2C25BDC3D9A6}" sibTransId="{8DDAA2D8-C918-4F76-9BD7-246591AA0845}"/>
    <dgm:cxn modelId="{ABE33343-DBF4-4CCA-9C18-C1F0FF2138C9}" srcId="{99147669-17D9-4AD3-A18E-A9B42B557544}" destId="{7EB1DEBD-31F7-47AF-8DFB-815CA9C06367}" srcOrd="1" destOrd="0" parTransId="{8ECA4D50-A9E6-43ED-9C9F-8290EC4676C6}" sibTransId="{6C3FFA94-BD20-4859-8AF7-159B3651A80E}"/>
    <dgm:cxn modelId="{5F93250E-D940-4D0D-A0F6-87FA2CD23D01}" type="presOf" srcId="{1C7EB512-F39A-4CDA-A9E5-94BEF50A341F}" destId="{72467785-44CB-426B-9C18-CBDB75973D1A}" srcOrd="0" destOrd="0" presId="urn:microsoft.com/office/officeart/2005/8/layout/lProcess2"/>
    <dgm:cxn modelId="{0046AD66-1C30-4348-B4B0-1216D6A0AB2C}" type="presOf" srcId="{A344004F-43E6-4580-A756-9CBA6F7995E5}" destId="{E76F2A7B-389D-49A4-B822-453BCD916339}" srcOrd="0" destOrd="0" presId="urn:microsoft.com/office/officeart/2005/8/layout/lProcess2"/>
    <dgm:cxn modelId="{312B1EE6-FBC0-4108-A161-65D98B7D79AF}" type="presOf" srcId="{99147669-17D9-4AD3-A18E-A9B42B557544}" destId="{F02A7B4D-845D-4921-8BB1-8E72721A99DF}" srcOrd="1" destOrd="0" presId="urn:microsoft.com/office/officeart/2005/8/layout/lProcess2"/>
    <dgm:cxn modelId="{A7E23A50-83B7-48FA-8AC4-19F768E293D4}" type="presParOf" srcId="{72467785-44CB-426B-9C18-CBDB75973D1A}" destId="{0460D087-620D-4E6E-BF41-02D7C484CFDC}" srcOrd="0" destOrd="0" presId="urn:microsoft.com/office/officeart/2005/8/layout/lProcess2"/>
    <dgm:cxn modelId="{F3F7401A-0B90-4300-9E7C-3F8F0B8B6275}" type="presParOf" srcId="{0460D087-620D-4E6E-BF41-02D7C484CFDC}" destId="{3541DF34-67C0-4983-82FF-B748474655AA}" srcOrd="0" destOrd="0" presId="urn:microsoft.com/office/officeart/2005/8/layout/lProcess2"/>
    <dgm:cxn modelId="{ED8F69F0-951E-4BC8-99D7-D016ACC41A8E}" type="presParOf" srcId="{0460D087-620D-4E6E-BF41-02D7C484CFDC}" destId="{F02A7B4D-845D-4921-8BB1-8E72721A99DF}" srcOrd="1" destOrd="0" presId="urn:microsoft.com/office/officeart/2005/8/layout/lProcess2"/>
    <dgm:cxn modelId="{A426D40E-A3DF-4758-A7F7-77F2F6FDE707}" type="presParOf" srcId="{0460D087-620D-4E6E-BF41-02D7C484CFDC}" destId="{91E10838-A5F6-4F1C-A57F-AF331A6FE129}" srcOrd="2" destOrd="0" presId="urn:microsoft.com/office/officeart/2005/8/layout/lProcess2"/>
    <dgm:cxn modelId="{E6900A32-3877-4E5F-B380-591AA7F7DCC3}" type="presParOf" srcId="{91E10838-A5F6-4F1C-A57F-AF331A6FE129}" destId="{DD6CC76E-AC09-4B03-8491-5E29A29151D1}" srcOrd="0" destOrd="0" presId="urn:microsoft.com/office/officeart/2005/8/layout/lProcess2"/>
    <dgm:cxn modelId="{45A24E1D-2A93-4C59-80B2-F07BEEA1246E}" type="presParOf" srcId="{DD6CC76E-AC09-4B03-8491-5E29A29151D1}" destId="{B899FE5F-3203-4B74-85EA-6C535AD184A7}" srcOrd="0" destOrd="0" presId="urn:microsoft.com/office/officeart/2005/8/layout/lProcess2"/>
    <dgm:cxn modelId="{525D702B-8A1E-48BC-9137-BA2753C2E7BB}" type="presParOf" srcId="{DD6CC76E-AC09-4B03-8491-5E29A29151D1}" destId="{9EB2E331-6C46-43E9-BA50-65C923397AB8}" srcOrd="1" destOrd="0" presId="urn:microsoft.com/office/officeart/2005/8/layout/lProcess2"/>
    <dgm:cxn modelId="{8C73600D-354D-4620-A372-5F1CA862D7E4}" type="presParOf" srcId="{DD6CC76E-AC09-4B03-8491-5E29A29151D1}" destId="{A2BA52A9-73DA-464B-ADB3-EF36E9F6F0E9}" srcOrd="2" destOrd="0" presId="urn:microsoft.com/office/officeart/2005/8/layout/lProcess2"/>
    <dgm:cxn modelId="{06009578-D74C-4091-9BCF-ABDF6FF34EF1}" type="presParOf" srcId="{DD6CC76E-AC09-4B03-8491-5E29A29151D1}" destId="{0FB548F7-7902-44E9-8F2C-7CEEEFE68822}" srcOrd="3" destOrd="0" presId="urn:microsoft.com/office/officeart/2005/8/layout/lProcess2"/>
    <dgm:cxn modelId="{15F83CBA-60C2-4115-9F6C-952D2DFC3D24}" type="presParOf" srcId="{DD6CC76E-AC09-4B03-8491-5E29A29151D1}" destId="{DA8B0F67-9DF8-4882-A76D-291962D60BA3}" srcOrd="4" destOrd="0" presId="urn:microsoft.com/office/officeart/2005/8/layout/lProcess2"/>
    <dgm:cxn modelId="{B0FF892F-8F50-422C-B951-AB4FDF3E2B65}" type="presParOf" srcId="{DD6CC76E-AC09-4B03-8491-5E29A29151D1}" destId="{70B722AA-1AE8-48AD-89A0-624834053FAD}" srcOrd="5" destOrd="0" presId="urn:microsoft.com/office/officeart/2005/8/layout/lProcess2"/>
    <dgm:cxn modelId="{EE414B00-E48E-4F17-B9FB-3E3685FD647A}" type="presParOf" srcId="{DD6CC76E-AC09-4B03-8491-5E29A29151D1}" destId="{E76F2A7B-389D-49A4-B822-453BCD916339}"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F9CA61-6373-4DC0-9981-1B344D5FEC37}"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6E552E9D-0A15-40F1-BFFA-6E4359B9463F}">
      <dgm:prSet phldrT="[Text]"/>
      <dgm:spPr/>
      <dgm:t>
        <a:bodyPr/>
        <a:lstStyle/>
        <a:p>
          <a:r>
            <a:rPr lang="en-US" b="1" dirty="0" smtClean="0">
              <a:solidFill>
                <a:schemeClr val="accent1">
                  <a:lumMod val="50000"/>
                </a:schemeClr>
              </a:solidFill>
              <a:latin typeface="Chivo Light" panose="020B0604020202020204" charset="0"/>
            </a:rPr>
            <a:t>Section B</a:t>
          </a:r>
          <a:endParaRPr lang="en-US" b="1" dirty="0">
            <a:solidFill>
              <a:schemeClr val="accent1">
                <a:lumMod val="50000"/>
              </a:schemeClr>
            </a:solidFill>
          </a:endParaRPr>
        </a:p>
      </dgm:t>
    </dgm:pt>
    <dgm:pt modelId="{B0237256-952E-4FDA-A158-0B9ED4DC9A07}" type="parTrans" cxnId="{9530D9E0-F60B-4500-B5E9-2C8737416916}">
      <dgm:prSet/>
      <dgm:spPr/>
      <dgm:t>
        <a:bodyPr/>
        <a:lstStyle/>
        <a:p>
          <a:endParaRPr lang="en-US"/>
        </a:p>
      </dgm:t>
    </dgm:pt>
    <dgm:pt modelId="{8D99AF07-F4A2-4AF2-B026-24AC0DE3D2A0}" type="sibTrans" cxnId="{9530D9E0-F60B-4500-B5E9-2C8737416916}">
      <dgm:prSet/>
      <dgm:spPr/>
      <dgm:t>
        <a:bodyPr/>
        <a:lstStyle/>
        <a:p>
          <a:endParaRPr lang="en-US"/>
        </a:p>
      </dgm:t>
    </dgm:pt>
    <dgm:pt modelId="{33A847A5-5CCE-4848-95FF-6BFCCAA5E3E9}">
      <dgm:prSet/>
      <dgm:spPr>
        <a:solidFill>
          <a:schemeClr val="accent2">
            <a:lumMod val="60000"/>
            <a:lumOff val="40000"/>
          </a:schemeClr>
        </a:solidFill>
      </dgm:spPr>
      <dgm:t>
        <a:bodyPr/>
        <a:lstStyle/>
        <a:p>
          <a:r>
            <a:rPr lang="en-US" b="1" dirty="0" smtClean="0">
              <a:solidFill>
                <a:schemeClr val="accent1">
                  <a:lumMod val="50000"/>
                </a:schemeClr>
              </a:solidFill>
              <a:latin typeface="Chivo Light" panose="020B0604020202020204" charset="0"/>
            </a:rPr>
            <a:t>Signature of center staff determining classification</a:t>
          </a:r>
        </a:p>
      </dgm:t>
    </dgm:pt>
    <dgm:pt modelId="{CB54EA77-7A62-4F4A-B126-C3507290D7A3}" type="parTrans" cxnId="{3333B09E-FF06-4C12-BAE7-7A2408683685}">
      <dgm:prSet/>
      <dgm:spPr/>
      <dgm:t>
        <a:bodyPr/>
        <a:lstStyle/>
        <a:p>
          <a:endParaRPr lang="en-US"/>
        </a:p>
      </dgm:t>
    </dgm:pt>
    <dgm:pt modelId="{61CCDB33-1618-4A7D-9AB7-A03A8627CADA}" type="sibTrans" cxnId="{3333B09E-FF06-4C12-BAE7-7A2408683685}">
      <dgm:prSet/>
      <dgm:spPr/>
      <dgm:t>
        <a:bodyPr/>
        <a:lstStyle/>
        <a:p>
          <a:endParaRPr lang="en-US"/>
        </a:p>
      </dgm:t>
    </dgm:pt>
    <dgm:pt modelId="{A3BD2789-9E0F-47B8-B664-A8FEA1FE2ED6}">
      <dgm:prSet/>
      <dgm:spPr>
        <a:solidFill>
          <a:schemeClr val="accent4">
            <a:lumMod val="40000"/>
            <a:lumOff val="60000"/>
          </a:schemeClr>
        </a:solidFill>
      </dgm:spPr>
      <dgm:t>
        <a:bodyPr/>
        <a:lstStyle/>
        <a:p>
          <a:r>
            <a:rPr lang="en-US" b="1" dirty="0" smtClean="0">
              <a:solidFill>
                <a:schemeClr val="accent1">
                  <a:lumMod val="50000"/>
                </a:schemeClr>
              </a:solidFill>
              <a:latin typeface="Chivo Light" panose="020B0604020202020204" charset="0"/>
            </a:rPr>
            <a:t>Determination Date</a:t>
          </a:r>
          <a:endParaRPr lang="en-US" b="1" dirty="0">
            <a:solidFill>
              <a:schemeClr val="accent1">
                <a:lumMod val="50000"/>
              </a:schemeClr>
            </a:solidFill>
            <a:latin typeface="Chivo Light" panose="020B0604020202020204" charset="0"/>
          </a:endParaRPr>
        </a:p>
      </dgm:t>
    </dgm:pt>
    <dgm:pt modelId="{CC54C5B1-12D5-4B41-BE14-ACFD5621B31A}" type="parTrans" cxnId="{C50334F9-F58B-4AF5-96F5-A1682CE8C111}">
      <dgm:prSet/>
      <dgm:spPr/>
      <dgm:t>
        <a:bodyPr/>
        <a:lstStyle/>
        <a:p>
          <a:endParaRPr lang="en-US"/>
        </a:p>
      </dgm:t>
    </dgm:pt>
    <dgm:pt modelId="{DE9A2C18-16D2-48AF-A884-6C423BDEC9AE}" type="sibTrans" cxnId="{C50334F9-F58B-4AF5-96F5-A1682CE8C111}">
      <dgm:prSet/>
      <dgm:spPr/>
      <dgm:t>
        <a:bodyPr/>
        <a:lstStyle/>
        <a:p>
          <a:endParaRPr lang="en-US"/>
        </a:p>
      </dgm:t>
    </dgm:pt>
    <dgm:pt modelId="{2ACF2E65-A3A7-4A70-9FCD-5C18FA8E4363}" type="pres">
      <dgm:prSet presAssocID="{84F9CA61-6373-4DC0-9981-1B344D5FEC37}" presName="theList" presStyleCnt="0">
        <dgm:presLayoutVars>
          <dgm:dir/>
          <dgm:animLvl val="lvl"/>
          <dgm:resizeHandles val="exact"/>
        </dgm:presLayoutVars>
      </dgm:prSet>
      <dgm:spPr/>
      <dgm:t>
        <a:bodyPr/>
        <a:lstStyle/>
        <a:p>
          <a:endParaRPr lang="en-US"/>
        </a:p>
      </dgm:t>
    </dgm:pt>
    <dgm:pt modelId="{27167437-E9A3-4FCD-8458-3EE6B0C71B2B}" type="pres">
      <dgm:prSet presAssocID="{6E552E9D-0A15-40F1-BFFA-6E4359B9463F}" presName="compNode" presStyleCnt="0"/>
      <dgm:spPr/>
    </dgm:pt>
    <dgm:pt modelId="{CB32B482-C6FA-4B73-8DF3-CED00C7C0160}" type="pres">
      <dgm:prSet presAssocID="{6E552E9D-0A15-40F1-BFFA-6E4359B9463F}" presName="aNode" presStyleLbl="bgShp" presStyleIdx="0" presStyleCnt="1"/>
      <dgm:spPr/>
      <dgm:t>
        <a:bodyPr/>
        <a:lstStyle/>
        <a:p>
          <a:endParaRPr lang="en-US"/>
        </a:p>
      </dgm:t>
    </dgm:pt>
    <dgm:pt modelId="{80E3DB50-3190-4B65-9BA2-E91D8021F54F}" type="pres">
      <dgm:prSet presAssocID="{6E552E9D-0A15-40F1-BFFA-6E4359B9463F}" presName="textNode" presStyleLbl="bgShp" presStyleIdx="0" presStyleCnt="1"/>
      <dgm:spPr/>
      <dgm:t>
        <a:bodyPr/>
        <a:lstStyle/>
        <a:p>
          <a:endParaRPr lang="en-US"/>
        </a:p>
      </dgm:t>
    </dgm:pt>
    <dgm:pt modelId="{204507B5-F107-47E3-B5B8-B6B7E8336333}" type="pres">
      <dgm:prSet presAssocID="{6E552E9D-0A15-40F1-BFFA-6E4359B9463F}" presName="compChildNode" presStyleCnt="0"/>
      <dgm:spPr/>
    </dgm:pt>
    <dgm:pt modelId="{B8D0980E-0D27-407F-9EA3-600D19BE339F}" type="pres">
      <dgm:prSet presAssocID="{6E552E9D-0A15-40F1-BFFA-6E4359B9463F}" presName="theInnerList" presStyleCnt="0"/>
      <dgm:spPr/>
    </dgm:pt>
    <dgm:pt modelId="{34A7B9D6-B9F6-4679-87A6-4BACBC04409E}" type="pres">
      <dgm:prSet presAssocID="{33A847A5-5CCE-4848-95FF-6BFCCAA5E3E9}" presName="childNode" presStyleLbl="node1" presStyleIdx="0" presStyleCnt="2">
        <dgm:presLayoutVars>
          <dgm:bulletEnabled val="1"/>
        </dgm:presLayoutVars>
      </dgm:prSet>
      <dgm:spPr/>
      <dgm:t>
        <a:bodyPr/>
        <a:lstStyle/>
        <a:p>
          <a:endParaRPr lang="en-US"/>
        </a:p>
      </dgm:t>
    </dgm:pt>
    <dgm:pt modelId="{75371E4B-1418-4F80-927B-69D4DFC9627D}" type="pres">
      <dgm:prSet presAssocID="{33A847A5-5CCE-4848-95FF-6BFCCAA5E3E9}" presName="aSpace2" presStyleCnt="0"/>
      <dgm:spPr/>
    </dgm:pt>
    <dgm:pt modelId="{E48F622C-68BE-4662-AAA3-6C45431EE3E0}" type="pres">
      <dgm:prSet presAssocID="{A3BD2789-9E0F-47B8-B664-A8FEA1FE2ED6}" presName="childNode" presStyleLbl="node1" presStyleIdx="1" presStyleCnt="2">
        <dgm:presLayoutVars>
          <dgm:bulletEnabled val="1"/>
        </dgm:presLayoutVars>
      </dgm:prSet>
      <dgm:spPr/>
      <dgm:t>
        <a:bodyPr/>
        <a:lstStyle/>
        <a:p>
          <a:endParaRPr lang="en-US"/>
        </a:p>
      </dgm:t>
    </dgm:pt>
  </dgm:ptLst>
  <dgm:cxnLst>
    <dgm:cxn modelId="{05D9C9EC-DFE0-4A01-A600-B7293228AFB6}" type="presOf" srcId="{A3BD2789-9E0F-47B8-B664-A8FEA1FE2ED6}" destId="{E48F622C-68BE-4662-AAA3-6C45431EE3E0}" srcOrd="0" destOrd="0" presId="urn:microsoft.com/office/officeart/2005/8/layout/lProcess2"/>
    <dgm:cxn modelId="{4831AE77-3434-42D4-BA19-8CC7B0F73927}" type="presOf" srcId="{33A847A5-5CCE-4848-95FF-6BFCCAA5E3E9}" destId="{34A7B9D6-B9F6-4679-87A6-4BACBC04409E}" srcOrd="0" destOrd="0" presId="urn:microsoft.com/office/officeart/2005/8/layout/lProcess2"/>
    <dgm:cxn modelId="{35FAE7A8-F2B5-4761-B037-BE42C4C2A408}" type="presOf" srcId="{6E552E9D-0A15-40F1-BFFA-6E4359B9463F}" destId="{80E3DB50-3190-4B65-9BA2-E91D8021F54F}" srcOrd="1" destOrd="0" presId="urn:microsoft.com/office/officeart/2005/8/layout/lProcess2"/>
    <dgm:cxn modelId="{C50334F9-F58B-4AF5-96F5-A1682CE8C111}" srcId="{6E552E9D-0A15-40F1-BFFA-6E4359B9463F}" destId="{A3BD2789-9E0F-47B8-B664-A8FEA1FE2ED6}" srcOrd="1" destOrd="0" parTransId="{CC54C5B1-12D5-4B41-BE14-ACFD5621B31A}" sibTransId="{DE9A2C18-16D2-48AF-A884-6C423BDEC9AE}"/>
    <dgm:cxn modelId="{3333B09E-FF06-4C12-BAE7-7A2408683685}" srcId="{6E552E9D-0A15-40F1-BFFA-6E4359B9463F}" destId="{33A847A5-5CCE-4848-95FF-6BFCCAA5E3E9}" srcOrd="0" destOrd="0" parTransId="{CB54EA77-7A62-4F4A-B126-C3507290D7A3}" sibTransId="{61CCDB33-1618-4A7D-9AB7-A03A8627CADA}"/>
    <dgm:cxn modelId="{9530D9E0-F60B-4500-B5E9-2C8737416916}" srcId="{84F9CA61-6373-4DC0-9981-1B344D5FEC37}" destId="{6E552E9D-0A15-40F1-BFFA-6E4359B9463F}" srcOrd="0" destOrd="0" parTransId="{B0237256-952E-4FDA-A158-0B9ED4DC9A07}" sibTransId="{8D99AF07-F4A2-4AF2-B026-24AC0DE3D2A0}"/>
    <dgm:cxn modelId="{C9596140-11AA-4466-9EC2-99A7AB65F12E}" type="presOf" srcId="{84F9CA61-6373-4DC0-9981-1B344D5FEC37}" destId="{2ACF2E65-A3A7-4A70-9FCD-5C18FA8E4363}" srcOrd="0" destOrd="0" presId="urn:microsoft.com/office/officeart/2005/8/layout/lProcess2"/>
    <dgm:cxn modelId="{B102C331-5720-4850-8CE6-45A517512771}" type="presOf" srcId="{6E552E9D-0A15-40F1-BFFA-6E4359B9463F}" destId="{CB32B482-C6FA-4B73-8DF3-CED00C7C0160}" srcOrd="0" destOrd="0" presId="urn:microsoft.com/office/officeart/2005/8/layout/lProcess2"/>
    <dgm:cxn modelId="{F4D48A38-7F20-4315-A114-B89CC3B00698}" type="presParOf" srcId="{2ACF2E65-A3A7-4A70-9FCD-5C18FA8E4363}" destId="{27167437-E9A3-4FCD-8458-3EE6B0C71B2B}" srcOrd="0" destOrd="0" presId="urn:microsoft.com/office/officeart/2005/8/layout/lProcess2"/>
    <dgm:cxn modelId="{9BA23696-945E-4F08-9D77-95D3C26DF715}" type="presParOf" srcId="{27167437-E9A3-4FCD-8458-3EE6B0C71B2B}" destId="{CB32B482-C6FA-4B73-8DF3-CED00C7C0160}" srcOrd="0" destOrd="0" presId="urn:microsoft.com/office/officeart/2005/8/layout/lProcess2"/>
    <dgm:cxn modelId="{91288C47-2E69-46E2-8875-A53952868392}" type="presParOf" srcId="{27167437-E9A3-4FCD-8458-3EE6B0C71B2B}" destId="{80E3DB50-3190-4B65-9BA2-E91D8021F54F}" srcOrd="1" destOrd="0" presId="urn:microsoft.com/office/officeart/2005/8/layout/lProcess2"/>
    <dgm:cxn modelId="{969BC85A-450F-49DA-95B6-F3CADD697745}" type="presParOf" srcId="{27167437-E9A3-4FCD-8458-3EE6B0C71B2B}" destId="{204507B5-F107-47E3-B5B8-B6B7E8336333}" srcOrd="2" destOrd="0" presId="urn:microsoft.com/office/officeart/2005/8/layout/lProcess2"/>
    <dgm:cxn modelId="{6305336E-63B0-4F58-9158-29019086F41F}" type="presParOf" srcId="{204507B5-F107-47E3-B5B8-B6B7E8336333}" destId="{B8D0980E-0D27-407F-9EA3-600D19BE339F}" srcOrd="0" destOrd="0" presId="urn:microsoft.com/office/officeart/2005/8/layout/lProcess2"/>
    <dgm:cxn modelId="{41CF71F5-9737-415F-8D75-7358BEAE273B}" type="presParOf" srcId="{B8D0980E-0D27-407F-9EA3-600D19BE339F}" destId="{34A7B9D6-B9F6-4679-87A6-4BACBC04409E}" srcOrd="0" destOrd="0" presId="urn:microsoft.com/office/officeart/2005/8/layout/lProcess2"/>
    <dgm:cxn modelId="{676349A5-4F0D-4D61-ADF4-44A2052A473B}" type="presParOf" srcId="{B8D0980E-0D27-407F-9EA3-600D19BE339F}" destId="{75371E4B-1418-4F80-927B-69D4DFC9627D}" srcOrd="1" destOrd="0" presId="urn:microsoft.com/office/officeart/2005/8/layout/lProcess2"/>
    <dgm:cxn modelId="{825699C6-F96E-4BEE-8B36-669ED7EC16EB}" type="presParOf" srcId="{B8D0980E-0D27-407F-9EA3-600D19BE339F}" destId="{E48F622C-68BE-4662-AAA3-6C45431EE3E0}"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575E3CF-3823-4FD6-83FF-288948F3D978}" type="doc">
      <dgm:prSet loTypeId="urn:microsoft.com/office/officeart/2008/layout/VerticalCircleList" loCatId="list" qsTypeId="urn:microsoft.com/office/officeart/2005/8/quickstyle/simple1" qsCatId="simple" csTypeId="urn:microsoft.com/office/officeart/2005/8/colors/colorful4" csCatId="colorful" phldr="1"/>
      <dgm:spPr/>
      <dgm:t>
        <a:bodyPr/>
        <a:lstStyle/>
        <a:p>
          <a:endParaRPr lang="en-US"/>
        </a:p>
      </dgm:t>
    </dgm:pt>
    <dgm:pt modelId="{6F224E65-4769-4245-9999-D18669B93738}">
      <dgm:prSet phldrT="[Text]" custT="1"/>
      <dgm:spPr/>
      <dgm:t>
        <a:bodyPr/>
        <a:lstStyle/>
        <a:p>
          <a:r>
            <a:rPr lang="en-US" sz="1800" b="1" dirty="0" smtClean="0">
              <a:solidFill>
                <a:schemeClr val="bg2">
                  <a:lumMod val="50000"/>
                </a:schemeClr>
              </a:solidFill>
              <a:latin typeface="Chivo Light" panose="020B0604020202020204" charset="0"/>
            </a:rPr>
            <a:t>AEF Total Errors</a:t>
          </a:r>
          <a:endParaRPr lang="en-US" sz="1800" b="1" dirty="0">
            <a:solidFill>
              <a:schemeClr val="bg2">
                <a:lumMod val="50000"/>
              </a:schemeClr>
            </a:solidFill>
            <a:latin typeface="Chivo Light" panose="020B0604020202020204" charset="0"/>
          </a:endParaRPr>
        </a:p>
      </dgm:t>
    </dgm:pt>
    <dgm:pt modelId="{79FBDFF6-45EF-4643-87DB-7DB00ADFF4DF}" type="parTrans" cxnId="{7382DD56-599E-497F-BE7C-5F4BC52A999C}">
      <dgm:prSet/>
      <dgm:spPr/>
      <dgm:t>
        <a:bodyPr/>
        <a:lstStyle/>
        <a:p>
          <a:endParaRPr lang="en-US"/>
        </a:p>
      </dgm:t>
    </dgm:pt>
    <dgm:pt modelId="{3210715A-B639-40F1-A64A-9A69CEB59712}" type="sibTrans" cxnId="{7382DD56-599E-497F-BE7C-5F4BC52A999C}">
      <dgm:prSet/>
      <dgm:spPr/>
      <dgm:t>
        <a:bodyPr/>
        <a:lstStyle/>
        <a:p>
          <a:endParaRPr lang="en-US"/>
        </a:p>
      </dgm:t>
    </dgm:pt>
    <dgm:pt modelId="{5FF24925-9C9D-4526-B54E-18312D62947D}">
      <dgm:prSet phldrT="[Text]" custT="1"/>
      <dgm:spPr/>
      <dgm:t>
        <a:bodyPr/>
        <a:lstStyle/>
        <a:p>
          <a:r>
            <a:rPr lang="en-US" sz="1800" dirty="0" smtClean="0">
              <a:solidFill>
                <a:schemeClr val="bg2">
                  <a:lumMod val="50000"/>
                </a:schemeClr>
              </a:solidFill>
              <a:latin typeface="Chivo Light" panose="020B0604020202020204" charset="0"/>
            </a:rPr>
            <a:t>The amount of F/R/P participants claimed for the month is not validated by documentation provided at the Program Review.</a:t>
          </a:r>
          <a:endParaRPr lang="en-US" sz="1800" dirty="0">
            <a:solidFill>
              <a:schemeClr val="bg2">
                <a:lumMod val="50000"/>
              </a:schemeClr>
            </a:solidFill>
            <a:latin typeface="Chivo Light" panose="020B0604020202020204" charset="0"/>
          </a:endParaRPr>
        </a:p>
      </dgm:t>
    </dgm:pt>
    <dgm:pt modelId="{2BC8CB67-8698-46F6-842E-3A22DD93669F}" type="parTrans" cxnId="{EE3FDA36-C74E-429A-8FC9-27E8E0E0B17A}">
      <dgm:prSet/>
      <dgm:spPr/>
      <dgm:t>
        <a:bodyPr/>
        <a:lstStyle/>
        <a:p>
          <a:endParaRPr lang="en-US"/>
        </a:p>
      </dgm:t>
    </dgm:pt>
    <dgm:pt modelId="{2893112A-3763-4C61-9CF3-23B6B097D33A}" type="sibTrans" cxnId="{EE3FDA36-C74E-429A-8FC9-27E8E0E0B17A}">
      <dgm:prSet/>
      <dgm:spPr/>
      <dgm:t>
        <a:bodyPr/>
        <a:lstStyle/>
        <a:p>
          <a:endParaRPr lang="en-US"/>
        </a:p>
      </dgm:t>
    </dgm:pt>
    <dgm:pt modelId="{D945BE75-2C22-4FEA-A5E6-530E1F3244DF}" type="pres">
      <dgm:prSet presAssocID="{1575E3CF-3823-4FD6-83FF-288948F3D978}" presName="Name0" presStyleCnt="0">
        <dgm:presLayoutVars>
          <dgm:dir/>
        </dgm:presLayoutVars>
      </dgm:prSet>
      <dgm:spPr/>
      <dgm:t>
        <a:bodyPr/>
        <a:lstStyle/>
        <a:p>
          <a:endParaRPr lang="en-US"/>
        </a:p>
      </dgm:t>
    </dgm:pt>
    <dgm:pt modelId="{4BE791AE-B603-4506-B0A3-9FC998840065}" type="pres">
      <dgm:prSet presAssocID="{6F224E65-4769-4245-9999-D18669B93738}" presName="withChildren" presStyleCnt="0"/>
      <dgm:spPr/>
    </dgm:pt>
    <dgm:pt modelId="{681E4918-BCD7-4830-ABD4-F4AC241C1D4F}" type="pres">
      <dgm:prSet presAssocID="{6F224E65-4769-4245-9999-D18669B93738}" presName="bigCircle" presStyleLbl="vennNode1" presStyleIdx="0" presStyleCnt="2"/>
      <dgm:spPr/>
    </dgm:pt>
    <dgm:pt modelId="{79594A89-922A-4F87-BA2C-C771F15ECA4F}" type="pres">
      <dgm:prSet presAssocID="{6F224E65-4769-4245-9999-D18669B93738}" presName="medCircle" presStyleLbl="vennNode1" presStyleIdx="1" presStyleCnt="2"/>
      <dgm:spPr/>
    </dgm:pt>
    <dgm:pt modelId="{D853FC7C-3B69-4BA2-9CB7-5278BC2ACB76}" type="pres">
      <dgm:prSet presAssocID="{6F224E65-4769-4245-9999-D18669B93738}" presName="txLvl1" presStyleLbl="revTx" presStyleIdx="0" presStyleCnt="2" custLinFactNeighborX="-473" custLinFactNeighborY="7559"/>
      <dgm:spPr/>
      <dgm:t>
        <a:bodyPr/>
        <a:lstStyle/>
        <a:p>
          <a:endParaRPr lang="en-US"/>
        </a:p>
      </dgm:t>
    </dgm:pt>
    <dgm:pt modelId="{B3B8DD97-C005-4F48-A2AF-7BB32576EE95}" type="pres">
      <dgm:prSet presAssocID="{6F224E65-4769-4245-9999-D18669B93738}" presName="lin" presStyleCnt="0"/>
      <dgm:spPr/>
    </dgm:pt>
    <dgm:pt modelId="{3065E80A-B538-4D8C-A7AC-E1733BFFF68B}" type="pres">
      <dgm:prSet presAssocID="{5FF24925-9C9D-4526-B54E-18312D62947D}" presName="txLvl2" presStyleLbl="revTx" presStyleIdx="1" presStyleCnt="2" custScaleY="191942" custLinFactNeighborX="-473" custLinFactNeighborY="3237"/>
      <dgm:spPr/>
      <dgm:t>
        <a:bodyPr/>
        <a:lstStyle/>
        <a:p>
          <a:endParaRPr lang="en-US"/>
        </a:p>
      </dgm:t>
    </dgm:pt>
  </dgm:ptLst>
  <dgm:cxnLst>
    <dgm:cxn modelId="{D1CE8318-63B1-46B1-B64B-83F692BE31BD}" type="presOf" srcId="{1575E3CF-3823-4FD6-83FF-288948F3D978}" destId="{D945BE75-2C22-4FEA-A5E6-530E1F3244DF}" srcOrd="0" destOrd="0" presId="urn:microsoft.com/office/officeart/2008/layout/VerticalCircleList"/>
    <dgm:cxn modelId="{7382DD56-599E-497F-BE7C-5F4BC52A999C}" srcId="{1575E3CF-3823-4FD6-83FF-288948F3D978}" destId="{6F224E65-4769-4245-9999-D18669B93738}" srcOrd="0" destOrd="0" parTransId="{79FBDFF6-45EF-4643-87DB-7DB00ADFF4DF}" sibTransId="{3210715A-B639-40F1-A64A-9A69CEB59712}"/>
    <dgm:cxn modelId="{EE3FDA36-C74E-429A-8FC9-27E8E0E0B17A}" srcId="{6F224E65-4769-4245-9999-D18669B93738}" destId="{5FF24925-9C9D-4526-B54E-18312D62947D}" srcOrd="0" destOrd="0" parTransId="{2BC8CB67-8698-46F6-842E-3A22DD93669F}" sibTransId="{2893112A-3763-4C61-9CF3-23B6B097D33A}"/>
    <dgm:cxn modelId="{5A9D7FBD-0F4A-4D96-BE2D-B04AE2B8CB56}" type="presOf" srcId="{5FF24925-9C9D-4526-B54E-18312D62947D}" destId="{3065E80A-B538-4D8C-A7AC-E1733BFFF68B}" srcOrd="0" destOrd="0" presId="urn:microsoft.com/office/officeart/2008/layout/VerticalCircleList"/>
    <dgm:cxn modelId="{C3E2896F-B1D9-47F4-889C-FC45E2DA40C4}" type="presOf" srcId="{6F224E65-4769-4245-9999-D18669B93738}" destId="{D853FC7C-3B69-4BA2-9CB7-5278BC2ACB76}" srcOrd="0" destOrd="0" presId="urn:microsoft.com/office/officeart/2008/layout/VerticalCircleList"/>
    <dgm:cxn modelId="{8B7B7720-C415-4B6D-95BB-11A67C44D316}" type="presParOf" srcId="{D945BE75-2C22-4FEA-A5E6-530E1F3244DF}" destId="{4BE791AE-B603-4506-B0A3-9FC998840065}" srcOrd="0" destOrd="0" presId="urn:microsoft.com/office/officeart/2008/layout/VerticalCircleList"/>
    <dgm:cxn modelId="{D4657DDB-FD74-40E7-B596-F714D2998601}" type="presParOf" srcId="{4BE791AE-B603-4506-B0A3-9FC998840065}" destId="{681E4918-BCD7-4830-ABD4-F4AC241C1D4F}" srcOrd="0" destOrd="0" presId="urn:microsoft.com/office/officeart/2008/layout/VerticalCircleList"/>
    <dgm:cxn modelId="{DCC7069E-5AAC-46A9-8EC1-92241CBAED50}" type="presParOf" srcId="{4BE791AE-B603-4506-B0A3-9FC998840065}" destId="{79594A89-922A-4F87-BA2C-C771F15ECA4F}" srcOrd="1" destOrd="0" presId="urn:microsoft.com/office/officeart/2008/layout/VerticalCircleList"/>
    <dgm:cxn modelId="{72EA53D3-0E80-43DF-8205-FF4BA098850F}" type="presParOf" srcId="{4BE791AE-B603-4506-B0A3-9FC998840065}" destId="{D853FC7C-3B69-4BA2-9CB7-5278BC2ACB76}" srcOrd="2" destOrd="0" presId="urn:microsoft.com/office/officeart/2008/layout/VerticalCircleList"/>
    <dgm:cxn modelId="{B0AE1E08-D2A7-43F9-B487-32572C5C2EEA}" type="presParOf" srcId="{4BE791AE-B603-4506-B0A3-9FC998840065}" destId="{B3B8DD97-C005-4F48-A2AF-7BB32576EE95}" srcOrd="3" destOrd="0" presId="urn:microsoft.com/office/officeart/2008/layout/VerticalCircleList"/>
    <dgm:cxn modelId="{BFC73ECA-DA4E-4DF0-9947-C262B842C01E}" type="presParOf" srcId="{B3B8DD97-C005-4F48-A2AF-7BB32576EE95}" destId="{3065E80A-B538-4D8C-A7AC-E1733BFFF68B}" srcOrd="0"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E0C4717-8D21-47F0-A5EC-BD7BF71A72DA}"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CBBBB60C-6BCC-4FB9-8FBA-698F4B2BC26A}">
      <dgm:prSet phldrT="[Text]" custT="1"/>
      <dgm:spPr/>
      <dgm:t>
        <a:bodyPr/>
        <a:lstStyle/>
        <a:p>
          <a:r>
            <a:rPr lang="en-US" sz="1800" b="1"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Common Causes</a:t>
          </a:r>
          <a:endParaRPr lang="en-US" sz="1800" b="1"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gm:t>
    </dgm:pt>
    <dgm:pt modelId="{6D7043E8-C382-497E-AD90-09AB4B61F4B8}" type="parTrans" cxnId="{B2E4D6F8-E532-47B7-9641-43862B06DAE3}">
      <dgm:prSet/>
      <dgm:spPr/>
      <dgm:t>
        <a:bodyPr/>
        <a:lstStyle/>
        <a:p>
          <a:endParaRPr lang="en-US"/>
        </a:p>
      </dgm:t>
    </dgm:pt>
    <dgm:pt modelId="{0410FE53-35C3-4CD8-BEE3-E5254B62170F}" type="sibTrans" cxnId="{B2E4D6F8-E532-47B7-9641-43862B06DAE3}">
      <dgm:prSet/>
      <dgm:spPr/>
      <dgm:t>
        <a:bodyPr/>
        <a:lstStyle/>
        <a:p>
          <a:endParaRPr lang="en-US"/>
        </a:p>
      </dgm:t>
    </dgm:pt>
    <dgm:pt modelId="{A5EB670F-F38D-4469-92DB-0255D193BBA2}">
      <dgm:prSet phldrT="[Text]" custT="1"/>
      <dgm:spPr/>
      <dgm:t>
        <a:bodyPr/>
        <a:lstStyle/>
        <a:p>
          <a:r>
            <a:rPr lang="en-US" sz="1800" b="1"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Fixes</a:t>
          </a:r>
          <a:endParaRPr lang="en-US" sz="1800" b="1"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gm:t>
    </dgm:pt>
    <dgm:pt modelId="{49A06A30-F8E4-4388-8882-BBF8B677102C}" type="parTrans" cxnId="{278D6A23-2495-468C-9BA2-E5CA5C805D99}">
      <dgm:prSet/>
      <dgm:spPr/>
      <dgm:t>
        <a:bodyPr/>
        <a:lstStyle/>
        <a:p>
          <a:endParaRPr lang="en-US"/>
        </a:p>
      </dgm:t>
    </dgm:pt>
    <dgm:pt modelId="{1C093F45-FA3B-447B-B5FF-D89D9EB83AEC}" type="sibTrans" cxnId="{278D6A23-2495-468C-9BA2-E5CA5C805D99}">
      <dgm:prSet/>
      <dgm:spPr/>
      <dgm:t>
        <a:bodyPr/>
        <a:lstStyle/>
        <a:p>
          <a:endParaRPr lang="en-US"/>
        </a:p>
      </dgm:t>
    </dgm:pt>
    <dgm:pt modelId="{9DE1102E-E2EE-473E-B1DE-B52ADDC57098}">
      <dgm:prSet custT="1"/>
      <dgm:spPr/>
      <dgm:t>
        <a:bodyPr/>
        <a:lstStyle/>
        <a:p>
          <a:r>
            <a:rPr lang="en-US" sz="1800" dirty="0" smtClean="0">
              <a:solidFill>
                <a:schemeClr val="bg2">
                  <a:lumMod val="50000"/>
                </a:schemeClr>
              </a:solidFill>
              <a:latin typeface="Chivo Light" panose="020B0604020202020204" charset="0"/>
            </a:rPr>
            <a:t>Consolidation Errors</a:t>
          </a:r>
        </a:p>
      </dgm:t>
    </dgm:pt>
    <dgm:pt modelId="{D5545AEF-FA20-4025-B747-FC0D95187E99}" type="parTrans" cxnId="{C3444ADB-C81E-4D66-A364-BC74A867D3FE}">
      <dgm:prSet/>
      <dgm:spPr/>
      <dgm:t>
        <a:bodyPr/>
        <a:lstStyle/>
        <a:p>
          <a:endParaRPr lang="en-US"/>
        </a:p>
      </dgm:t>
    </dgm:pt>
    <dgm:pt modelId="{387812AF-9BE3-40FD-A3AF-1953274102FB}" type="sibTrans" cxnId="{C3444ADB-C81E-4D66-A364-BC74A867D3FE}">
      <dgm:prSet/>
      <dgm:spPr/>
      <dgm:t>
        <a:bodyPr/>
        <a:lstStyle/>
        <a:p>
          <a:endParaRPr lang="en-US"/>
        </a:p>
      </dgm:t>
    </dgm:pt>
    <dgm:pt modelId="{500FF1C9-71A8-4E28-B824-B647DCC34C25}">
      <dgm:prSet custT="1"/>
      <dgm:spPr/>
      <dgm:t>
        <a:bodyPr/>
        <a:lstStyle/>
        <a:p>
          <a:r>
            <a:rPr lang="en-US" sz="1800" dirty="0" smtClean="0">
              <a:solidFill>
                <a:schemeClr val="bg2">
                  <a:lumMod val="50000"/>
                </a:schemeClr>
              </a:solidFill>
              <a:latin typeface="Chivo Light" panose="020B0604020202020204" charset="0"/>
            </a:rPr>
            <a:t>Transcription Errors</a:t>
          </a:r>
        </a:p>
      </dgm:t>
    </dgm:pt>
    <dgm:pt modelId="{BB62B2CE-3CD6-4A2E-8A33-4212DEAD4159}" type="parTrans" cxnId="{1A08BD1E-84E9-4C57-BDAB-88D49784C02B}">
      <dgm:prSet/>
      <dgm:spPr/>
      <dgm:t>
        <a:bodyPr/>
        <a:lstStyle/>
        <a:p>
          <a:endParaRPr lang="en-US"/>
        </a:p>
      </dgm:t>
    </dgm:pt>
    <dgm:pt modelId="{43F418D9-0B1D-43F5-9F5D-94B652DB5ADA}" type="sibTrans" cxnId="{1A08BD1E-84E9-4C57-BDAB-88D49784C02B}">
      <dgm:prSet/>
      <dgm:spPr/>
      <dgm:t>
        <a:bodyPr/>
        <a:lstStyle/>
        <a:p>
          <a:endParaRPr lang="en-US"/>
        </a:p>
      </dgm:t>
    </dgm:pt>
    <dgm:pt modelId="{3B1E4FB4-7C48-4F62-918F-0F37D2456A2E}">
      <dgm:prSet custT="1"/>
      <dgm:spPr/>
      <dgm:t>
        <a:bodyPr/>
        <a:lstStyle/>
        <a:p>
          <a:r>
            <a:rPr lang="en-US" sz="1800" dirty="0" smtClean="0">
              <a:solidFill>
                <a:schemeClr val="bg2">
                  <a:lumMod val="50000"/>
                </a:schemeClr>
              </a:solidFill>
              <a:latin typeface="Chivo Light" panose="020B0604020202020204" charset="0"/>
            </a:rPr>
            <a:t>Outdated Enrollment Claimed</a:t>
          </a:r>
        </a:p>
      </dgm:t>
    </dgm:pt>
    <dgm:pt modelId="{D1B1C8E2-34E5-4C89-A0A9-8EBAD6B27348}" type="parTrans" cxnId="{5D359222-EFB1-46CC-9BFE-4263307E0319}">
      <dgm:prSet/>
      <dgm:spPr/>
      <dgm:t>
        <a:bodyPr/>
        <a:lstStyle/>
        <a:p>
          <a:endParaRPr lang="en-US"/>
        </a:p>
      </dgm:t>
    </dgm:pt>
    <dgm:pt modelId="{F24AE9C1-E1C4-4FD8-A86B-5E781D6EB5F8}" type="sibTrans" cxnId="{5D359222-EFB1-46CC-9BFE-4263307E0319}">
      <dgm:prSet/>
      <dgm:spPr/>
      <dgm:t>
        <a:bodyPr/>
        <a:lstStyle/>
        <a:p>
          <a:endParaRPr lang="en-US"/>
        </a:p>
      </dgm:t>
    </dgm:pt>
    <dgm:pt modelId="{4637A2A4-B21D-4749-AAEB-FF56B8DEAE99}">
      <dgm:prSet custT="1"/>
      <dgm:spPr/>
      <dgm:t>
        <a:bodyPr/>
        <a:lstStyle/>
        <a:p>
          <a:r>
            <a:rPr lang="en-US" sz="1800" dirty="0" smtClean="0">
              <a:solidFill>
                <a:schemeClr val="bg2">
                  <a:lumMod val="50000"/>
                </a:schemeClr>
              </a:solidFill>
              <a:latin typeface="Chivo Light" panose="020B0604020202020204" charset="0"/>
            </a:rPr>
            <a:t>Update Enrollment Roster Monthly</a:t>
          </a:r>
          <a:endParaRPr lang="en-US" sz="1800" dirty="0">
            <a:solidFill>
              <a:schemeClr val="bg2">
                <a:lumMod val="50000"/>
              </a:schemeClr>
            </a:solidFill>
            <a:latin typeface="Chivo Light" panose="020B0604020202020204" charset="0"/>
          </a:endParaRPr>
        </a:p>
      </dgm:t>
    </dgm:pt>
    <dgm:pt modelId="{429B7D73-4ECC-41D6-BCE6-C56CB693DC9B}" type="parTrans" cxnId="{E6F8CFF8-2CD1-4FDC-BC06-BE5C69CAB4E2}">
      <dgm:prSet/>
      <dgm:spPr/>
      <dgm:t>
        <a:bodyPr/>
        <a:lstStyle/>
        <a:p>
          <a:endParaRPr lang="en-US"/>
        </a:p>
      </dgm:t>
    </dgm:pt>
    <dgm:pt modelId="{638A2054-3793-4103-80CE-2A9D2FBAB732}" type="sibTrans" cxnId="{E6F8CFF8-2CD1-4FDC-BC06-BE5C69CAB4E2}">
      <dgm:prSet/>
      <dgm:spPr/>
      <dgm:t>
        <a:bodyPr/>
        <a:lstStyle/>
        <a:p>
          <a:endParaRPr lang="en-US"/>
        </a:p>
      </dgm:t>
    </dgm:pt>
    <dgm:pt modelId="{FCB0DB8C-523F-414E-8931-92C6D9F5CEAA}">
      <dgm:prSet custT="1"/>
      <dgm:spPr/>
      <dgm:t>
        <a:bodyPr/>
        <a:lstStyle/>
        <a:p>
          <a:r>
            <a:rPr lang="en-US" sz="1800" dirty="0" smtClean="0">
              <a:solidFill>
                <a:schemeClr val="bg2">
                  <a:lumMod val="50000"/>
                </a:schemeClr>
              </a:solidFill>
              <a:latin typeface="Chivo Light" panose="020B0604020202020204" charset="0"/>
            </a:rPr>
            <a:t>Compare IEFs to Enrollment Roster</a:t>
          </a:r>
          <a:endParaRPr lang="en-US" sz="1800" dirty="0">
            <a:solidFill>
              <a:schemeClr val="bg2">
                <a:lumMod val="50000"/>
              </a:schemeClr>
            </a:solidFill>
            <a:latin typeface="Chivo Light" panose="020B0604020202020204" charset="0"/>
          </a:endParaRPr>
        </a:p>
      </dgm:t>
    </dgm:pt>
    <dgm:pt modelId="{B60135C1-B4B5-493A-A57A-BAF2579E7357}" type="parTrans" cxnId="{82298F3D-3B09-4187-8963-0AFAD1B47BD8}">
      <dgm:prSet/>
      <dgm:spPr/>
      <dgm:t>
        <a:bodyPr/>
        <a:lstStyle/>
        <a:p>
          <a:endParaRPr lang="en-US"/>
        </a:p>
      </dgm:t>
    </dgm:pt>
    <dgm:pt modelId="{84071166-0F92-47DB-BD02-EB316036C9AD}" type="sibTrans" cxnId="{82298F3D-3B09-4187-8963-0AFAD1B47BD8}">
      <dgm:prSet/>
      <dgm:spPr/>
      <dgm:t>
        <a:bodyPr/>
        <a:lstStyle/>
        <a:p>
          <a:endParaRPr lang="en-US"/>
        </a:p>
      </dgm:t>
    </dgm:pt>
    <dgm:pt modelId="{6A024186-C547-4021-929F-CA2C8610C5A8}">
      <dgm:prSet custT="1"/>
      <dgm:spPr/>
      <dgm:t>
        <a:bodyPr/>
        <a:lstStyle/>
        <a:p>
          <a:r>
            <a:rPr lang="en-US" sz="1800" dirty="0" smtClean="0">
              <a:solidFill>
                <a:schemeClr val="bg2">
                  <a:lumMod val="50000"/>
                </a:schemeClr>
              </a:solidFill>
              <a:latin typeface="Chivo Light" panose="020B0604020202020204" charset="0"/>
            </a:rPr>
            <a:t>Have an Editor </a:t>
          </a:r>
          <a:endParaRPr lang="en-US" sz="1800" dirty="0">
            <a:solidFill>
              <a:schemeClr val="bg2">
                <a:lumMod val="50000"/>
              </a:schemeClr>
            </a:solidFill>
            <a:latin typeface="Chivo Light" panose="020B0604020202020204" charset="0"/>
          </a:endParaRPr>
        </a:p>
      </dgm:t>
    </dgm:pt>
    <dgm:pt modelId="{AA6785E4-EE82-4425-A1EB-C80A1A8A3F34}" type="parTrans" cxnId="{BB175C37-5361-46C0-8F51-FC910B8EDB75}">
      <dgm:prSet/>
      <dgm:spPr/>
      <dgm:t>
        <a:bodyPr/>
        <a:lstStyle/>
        <a:p>
          <a:endParaRPr lang="en-US"/>
        </a:p>
      </dgm:t>
    </dgm:pt>
    <dgm:pt modelId="{754F62AD-61E5-4D26-B8C5-6787DAC3F6F9}" type="sibTrans" cxnId="{BB175C37-5361-46C0-8F51-FC910B8EDB75}">
      <dgm:prSet/>
      <dgm:spPr/>
      <dgm:t>
        <a:bodyPr/>
        <a:lstStyle/>
        <a:p>
          <a:endParaRPr lang="en-US"/>
        </a:p>
      </dgm:t>
    </dgm:pt>
    <dgm:pt modelId="{B2532FA9-6058-4E15-9033-EFEFA6721D88}" type="pres">
      <dgm:prSet presAssocID="{DE0C4717-8D21-47F0-A5EC-BD7BF71A72DA}" presName="Name0" presStyleCnt="0">
        <dgm:presLayoutVars>
          <dgm:dir/>
        </dgm:presLayoutVars>
      </dgm:prSet>
      <dgm:spPr/>
      <dgm:t>
        <a:bodyPr/>
        <a:lstStyle/>
        <a:p>
          <a:endParaRPr lang="en-US"/>
        </a:p>
      </dgm:t>
    </dgm:pt>
    <dgm:pt modelId="{EDE5C81F-1525-4847-89F7-3743B92BEA70}" type="pres">
      <dgm:prSet presAssocID="{CBBBB60C-6BCC-4FB9-8FBA-698F4B2BC26A}" presName="withChildren" presStyleCnt="0"/>
      <dgm:spPr/>
    </dgm:pt>
    <dgm:pt modelId="{470714B7-D095-4DD7-A26A-5FF658FCC386}" type="pres">
      <dgm:prSet presAssocID="{CBBBB60C-6BCC-4FB9-8FBA-698F4B2BC26A}" presName="bigCircle" presStyleLbl="vennNode1" presStyleIdx="0" presStyleCnt="8"/>
      <dgm:spPr/>
    </dgm:pt>
    <dgm:pt modelId="{38F6547E-A1FE-47EE-A4E2-EDE235E1C083}" type="pres">
      <dgm:prSet presAssocID="{CBBBB60C-6BCC-4FB9-8FBA-698F4B2BC26A}" presName="medCircle" presStyleLbl="vennNode1" presStyleIdx="1" presStyleCnt="8"/>
      <dgm:spPr>
        <a:solidFill>
          <a:srgbClr val="92D050">
            <a:alpha val="50000"/>
          </a:srgbClr>
        </a:solidFill>
      </dgm:spPr>
    </dgm:pt>
    <dgm:pt modelId="{2455ECC1-C3F8-4355-981E-2BD78321E948}" type="pres">
      <dgm:prSet presAssocID="{CBBBB60C-6BCC-4FB9-8FBA-698F4B2BC26A}" presName="txLvl1" presStyleLbl="revTx" presStyleIdx="0" presStyleCnt="8"/>
      <dgm:spPr/>
      <dgm:t>
        <a:bodyPr/>
        <a:lstStyle/>
        <a:p>
          <a:endParaRPr lang="en-US"/>
        </a:p>
      </dgm:t>
    </dgm:pt>
    <dgm:pt modelId="{B469D66C-E043-471F-AA8B-B2043AB55687}" type="pres">
      <dgm:prSet presAssocID="{CBBBB60C-6BCC-4FB9-8FBA-698F4B2BC26A}" presName="lin" presStyleCnt="0"/>
      <dgm:spPr/>
    </dgm:pt>
    <dgm:pt modelId="{745C2B97-C0DE-4498-AFE0-A4533DED7633}" type="pres">
      <dgm:prSet presAssocID="{9DE1102E-E2EE-473E-B1DE-B52ADDC57098}" presName="txLvl2" presStyleLbl="revTx" presStyleIdx="1" presStyleCnt="8"/>
      <dgm:spPr/>
      <dgm:t>
        <a:bodyPr/>
        <a:lstStyle/>
        <a:p>
          <a:endParaRPr lang="en-US"/>
        </a:p>
      </dgm:t>
    </dgm:pt>
    <dgm:pt modelId="{8C9B4C25-ED1C-4C38-9BBA-C57071338362}" type="pres">
      <dgm:prSet presAssocID="{387812AF-9BE3-40FD-A3AF-1953274102FB}" presName="smCircle" presStyleLbl="vennNode1" presStyleIdx="2" presStyleCnt="8"/>
      <dgm:spPr/>
    </dgm:pt>
    <dgm:pt modelId="{CAB5F3A1-90AB-4568-95C1-E9C9C97F38C2}" type="pres">
      <dgm:prSet presAssocID="{500FF1C9-71A8-4E28-B824-B647DCC34C25}" presName="txLvl2" presStyleLbl="revTx" presStyleIdx="2" presStyleCnt="8"/>
      <dgm:spPr/>
      <dgm:t>
        <a:bodyPr/>
        <a:lstStyle/>
        <a:p>
          <a:endParaRPr lang="en-US"/>
        </a:p>
      </dgm:t>
    </dgm:pt>
    <dgm:pt modelId="{0CFDA56E-D116-437D-BD5C-2E5B20B89567}" type="pres">
      <dgm:prSet presAssocID="{43F418D9-0B1D-43F5-9F5D-94B652DB5ADA}" presName="smCircle" presStyleLbl="vennNode1" presStyleIdx="3" presStyleCnt="8"/>
      <dgm:spPr/>
    </dgm:pt>
    <dgm:pt modelId="{11568E2F-67FD-4ADE-B1CF-FA297BF6D934}" type="pres">
      <dgm:prSet presAssocID="{3B1E4FB4-7C48-4F62-918F-0F37D2456A2E}" presName="txLvl2" presStyleLbl="revTx" presStyleIdx="3" presStyleCnt="8"/>
      <dgm:spPr/>
      <dgm:t>
        <a:bodyPr/>
        <a:lstStyle/>
        <a:p>
          <a:endParaRPr lang="en-US"/>
        </a:p>
      </dgm:t>
    </dgm:pt>
    <dgm:pt modelId="{7B28A6B9-5745-4AAF-B6AA-B1A03B5009CD}" type="pres">
      <dgm:prSet presAssocID="{CBBBB60C-6BCC-4FB9-8FBA-698F4B2BC26A}" presName="overlap" presStyleCnt="0"/>
      <dgm:spPr/>
    </dgm:pt>
    <dgm:pt modelId="{28E8F4A3-1F1D-46E7-B5BB-4DF7BB6BB7C4}" type="pres">
      <dgm:prSet presAssocID="{A5EB670F-F38D-4469-92DB-0255D193BBA2}" presName="withChildren" presStyleCnt="0"/>
      <dgm:spPr/>
    </dgm:pt>
    <dgm:pt modelId="{ACE46840-4E03-4D9E-986F-106325310D94}" type="pres">
      <dgm:prSet presAssocID="{A5EB670F-F38D-4469-92DB-0255D193BBA2}" presName="bigCircle" presStyleLbl="vennNode1" presStyleIdx="4" presStyleCnt="8"/>
      <dgm:spPr/>
    </dgm:pt>
    <dgm:pt modelId="{017C7AF0-AAED-4C5C-B8DD-2C044C641BF6}" type="pres">
      <dgm:prSet presAssocID="{A5EB670F-F38D-4469-92DB-0255D193BBA2}" presName="medCircle" presStyleLbl="vennNode1" presStyleIdx="5" presStyleCnt="8"/>
      <dgm:spPr>
        <a:solidFill>
          <a:srgbClr val="FFC000">
            <a:alpha val="50000"/>
          </a:srgbClr>
        </a:solidFill>
      </dgm:spPr>
    </dgm:pt>
    <dgm:pt modelId="{1A0DDCA9-6B40-4DBF-9111-82ADFC35C385}" type="pres">
      <dgm:prSet presAssocID="{A5EB670F-F38D-4469-92DB-0255D193BBA2}" presName="txLvl1" presStyleLbl="revTx" presStyleIdx="4" presStyleCnt="8"/>
      <dgm:spPr/>
      <dgm:t>
        <a:bodyPr/>
        <a:lstStyle/>
        <a:p>
          <a:endParaRPr lang="en-US"/>
        </a:p>
      </dgm:t>
    </dgm:pt>
    <dgm:pt modelId="{A9256CD7-1588-4563-9739-13D9F75129D8}" type="pres">
      <dgm:prSet presAssocID="{A5EB670F-F38D-4469-92DB-0255D193BBA2}" presName="lin" presStyleCnt="0"/>
      <dgm:spPr/>
    </dgm:pt>
    <dgm:pt modelId="{20F03057-8DE1-4791-B2D4-F921CEBDEC11}" type="pres">
      <dgm:prSet presAssocID="{4637A2A4-B21D-4749-AAEB-FF56B8DEAE99}" presName="txLvl2" presStyleLbl="revTx" presStyleIdx="5" presStyleCnt="8"/>
      <dgm:spPr/>
      <dgm:t>
        <a:bodyPr/>
        <a:lstStyle/>
        <a:p>
          <a:endParaRPr lang="en-US"/>
        </a:p>
      </dgm:t>
    </dgm:pt>
    <dgm:pt modelId="{162963B7-5CBC-4D5B-9D6A-61743A0A015B}" type="pres">
      <dgm:prSet presAssocID="{638A2054-3793-4103-80CE-2A9D2FBAB732}" presName="smCircle" presStyleLbl="vennNode1" presStyleIdx="6" presStyleCnt="8"/>
      <dgm:spPr/>
    </dgm:pt>
    <dgm:pt modelId="{BB90F3EA-85D3-4DB0-B991-95182D1E6294}" type="pres">
      <dgm:prSet presAssocID="{FCB0DB8C-523F-414E-8931-92C6D9F5CEAA}" presName="txLvl2" presStyleLbl="revTx" presStyleIdx="6" presStyleCnt="8"/>
      <dgm:spPr/>
      <dgm:t>
        <a:bodyPr/>
        <a:lstStyle/>
        <a:p>
          <a:endParaRPr lang="en-US"/>
        </a:p>
      </dgm:t>
    </dgm:pt>
    <dgm:pt modelId="{37240983-EE52-4088-8B5A-9D409DADA0B4}" type="pres">
      <dgm:prSet presAssocID="{84071166-0F92-47DB-BD02-EB316036C9AD}" presName="smCircle" presStyleLbl="vennNode1" presStyleIdx="7" presStyleCnt="8"/>
      <dgm:spPr/>
    </dgm:pt>
    <dgm:pt modelId="{8E5032EA-4382-4A1A-A6F2-97E29715C30A}" type="pres">
      <dgm:prSet presAssocID="{6A024186-C547-4021-929F-CA2C8610C5A8}" presName="txLvl2" presStyleLbl="revTx" presStyleIdx="7" presStyleCnt="8"/>
      <dgm:spPr/>
      <dgm:t>
        <a:bodyPr/>
        <a:lstStyle/>
        <a:p>
          <a:endParaRPr lang="en-US"/>
        </a:p>
      </dgm:t>
    </dgm:pt>
  </dgm:ptLst>
  <dgm:cxnLst>
    <dgm:cxn modelId="{644C87AC-1FC6-4036-B4D6-0D373BE0D7A9}" type="presOf" srcId="{FCB0DB8C-523F-414E-8931-92C6D9F5CEAA}" destId="{BB90F3EA-85D3-4DB0-B991-95182D1E6294}" srcOrd="0" destOrd="0" presId="urn:microsoft.com/office/officeart/2008/layout/VerticalCircleList"/>
    <dgm:cxn modelId="{25C21FEB-77BB-44DC-BCCE-4CD7945E4757}" type="presOf" srcId="{3B1E4FB4-7C48-4F62-918F-0F37D2456A2E}" destId="{11568E2F-67FD-4ADE-B1CF-FA297BF6D934}" srcOrd="0" destOrd="0" presId="urn:microsoft.com/office/officeart/2008/layout/VerticalCircleList"/>
    <dgm:cxn modelId="{BB175C37-5361-46C0-8F51-FC910B8EDB75}" srcId="{A5EB670F-F38D-4469-92DB-0255D193BBA2}" destId="{6A024186-C547-4021-929F-CA2C8610C5A8}" srcOrd="2" destOrd="0" parTransId="{AA6785E4-EE82-4425-A1EB-C80A1A8A3F34}" sibTransId="{754F62AD-61E5-4D26-B8C5-6787DAC3F6F9}"/>
    <dgm:cxn modelId="{82298F3D-3B09-4187-8963-0AFAD1B47BD8}" srcId="{A5EB670F-F38D-4469-92DB-0255D193BBA2}" destId="{FCB0DB8C-523F-414E-8931-92C6D9F5CEAA}" srcOrd="1" destOrd="0" parTransId="{B60135C1-B4B5-493A-A57A-BAF2579E7357}" sibTransId="{84071166-0F92-47DB-BD02-EB316036C9AD}"/>
    <dgm:cxn modelId="{E6F8CFF8-2CD1-4FDC-BC06-BE5C69CAB4E2}" srcId="{A5EB670F-F38D-4469-92DB-0255D193BBA2}" destId="{4637A2A4-B21D-4749-AAEB-FF56B8DEAE99}" srcOrd="0" destOrd="0" parTransId="{429B7D73-4ECC-41D6-BCE6-C56CB693DC9B}" sibTransId="{638A2054-3793-4103-80CE-2A9D2FBAB732}"/>
    <dgm:cxn modelId="{22F42652-3DDD-4CC0-A96B-EC1B73CA083D}" type="presOf" srcId="{4637A2A4-B21D-4749-AAEB-FF56B8DEAE99}" destId="{20F03057-8DE1-4791-B2D4-F921CEBDEC11}" srcOrd="0" destOrd="0" presId="urn:microsoft.com/office/officeart/2008/layout/VerticalCircleList"/>
    <dgm:cxn modelId="{A2CBEA73-3675-4C7F-B95D-387636F053F3}" type="presOf" srcId="{CBBBB60C-6BCC-4FB9-8FBA-698F4B2BC26A}" destId="{2455ECC1-C3F8-4355-981E-2BD78321E948}" srcOrd="0" destOrd="0" presId="urn:microsoft.com/office/officeart/2008/layout/VerticalCircleList"/>
    <dgm:cxn modelId="{5D359222-EFB1-46CC-9BFE-4263307E0319}" srcId="{CBBBB60C-6BCC-4FB9-8FBA-698F4B2BC26A}" destId="{3B1E4FB4-7C48-4F62-918F-0F37D2456A2E}" srcOrd="2" destOrd="0" parTransId="{D1B1C8E2-34E5-4C89-A0A9-8EBAD6B27348}" sibTransId="{F24AE9C1-E1C4-4FD8-A86B-5E781D6EB5F8}"/>
    <dgm:cxn modelId="{98BFD1A8-EF61-4106-B3A4-92627A8643F8}" type="presOf" srcId="{500FF1C9-71A8-4E28-B824-B647DCC34C25}" destId="{CAB5F3A1-90AB-4568-95C1-E9C9C97F38C2}" srcOrd="0" destOrd="0" presId="urn:microsoft.com/office/officeart/2008/layout/VerticalCircleList"/>
    <dgm:cxn modelId="{C2AFA304-9E8B-443A-9F29-3F31F5332EF2}" type="presOf" srcId="{9DE1102E-E2EE-473E-B1DE-B52ADDC57098}" destId="{745C2B97-C0DE-4498-AFE0-A4533DED7633}" srcOrd="0" destOrd="0" presId="urn:microsoft.com/office/officeart/2008/layout/VerticalCircleList"/>
    <dgm:cxn modelId="{C3444ADB-C81E-4D66-A364-BC74A867D3FE}" srcId="{CBBBB60C-6BCC-4FB9-8FBA-698F4B2BC26A}" destId="{9DE1102E-E2EE-473E-B1DE-B52ADDC57098}" srcOrd="0" destOrd="0" parTransId="{D5545AEF-FA20-4025-B747-FC0D95187E99}" sibTransId="{387812AF-9BE3-40FD-A3AF-1953274102FB}"/>
    <dgm:cxn modelId="{278D6A23-2495-468C-9BA2-E5CA5C805D99}" srcId="{DE0C4717-8D21-47F0-A5EC-BD7BF71A72DA}" destId="{A5EB670F-F38D-4469-92DB-0255D193BBA2}" srcOrd="1" destOrd="0" parTransId="{49A06A30-F8E4-4388-8882-BBF8B677102C}" sibTransId="{1C093F45-FA3B-447B-B5FF-D89D9EB83AEC}"/>
    <dgm:cxn modelId="{1A08BD1E-84E9-4C57-BDAB-88D49784C02B}" srcId="{CBBBB60C-6BCC-4FB9-8FBA-698F4B2BC26A}" destId="{500FF1C9-71A8-4E28-B824-B647DCC34C25}" srcOrd="1" destOrd="0" parTransId="{BB62B2CE-3CD6-4A2E-8A33-4212DEAD4159}" sibTransId="{43F418D9-0B1D-43F5-9F5D-94B652DB5ADA}"/>
    <dgm:cxn modelId="{4944E3F4-F973-4A2A-A088-9F92C887B1A4}" type="presOf" srcId="{6A024186-C547-4021-929F-CA2C8610C5A8}" destId="{8E5032EA-4382-4A1A-A6F2-97E29715C30A}" srcOrd="0" destOrd="0" presId="urn:microsoft.com/office/officeart/2008/layout/VerticalCircleList"/>
    <dgm:cxn modelId="{03D2763C-A26E-406F-B86C-4C419EF1008E}" type="presOf" srcId="{A5EB670F-F38D-4469-92DB-0255D193BBA2}" destId="{1A0DDCA9-6B40-4DBF-9111-82ADFC35C385}" srcOrd="0" destOrd="0" presId="urn:microsoft.com/office/officeart/2008/layout/VerticalCircleList"/>
    <dgm:cxn modelId="{B2E4D6F8-E532-47B7-9641-43862B06DAE3}" srcId="{DE0C4717-8D21-47F0-A5EC-BD7BF71A72DA}" destId="{CBBBB60C-6BCC-4FB9-8FBA-698F4B2BC26A}" srcOrd="0" destOrd="0" parTransId="{6D7043E8-C382-497E-AD90-09AB4B61F4B8}" sibTransId="{0410FE53-35C3-4CD8-BEE3-E5254B62170F}"/>
    <dgm:cxn modelId="{D1D2AAE0-6109-47BD-8A89-AF25BED0C548}" type="presOf" srcId="{DE0C4717-8D21-47F0-A5EC-BD7BF71A72DA}" destId="{B2532FA9-6058-4E15-9033-EFEFA6721D88}" srcOrd="0" destOrd="0" presId="urn:microsoft.com/office/officeart/2008/layout/VerticalCircleList"/>
    <dgm:cxn modelId="{561E25D2-1C23-4D72-AEE3-F9332D1D8AF7}" type="presParOf" srcId="{B2532FA9-6058-4E15-9033-EFEFA6721D88}" destId="{EDE5C81F-1525-4847-89F7-3743B92BEA70}" srcOrd="0" destOrd="0" presId="urn:microsoft.com/office/officeart/2008/layout/VerticalCircleList"/>
    <dgm:cxn modelId="{E9077A9A-8D38-4E68-A02D-C31214392729}" type="presParOf" srcId="{EDE5C81F-1525-4847-89F7-3743B92BEA70}" destId="{470714B7-D095-4DD7-A26A-5FF658FCC386}" srcOrd="0" destOrd="0" presId="urn:microsoft.com/office/officeart/2008/layout/VerticalCircleList"/>
    <dgm:cxn modelId="{3508AAE7-9F1E-484E-8F2F-12526D6C38A4}" type="presParOf" srcId="{EDE5C81F-1525-4847-89F7-3743B92BEA70}" destId="{38F6547E-A1FE-47EE-A4E2-EDE235E1C083}" srcOrd="1" destOrd="0" presId="urn:microsoft.com/office/officeart/2008/layout/VerticalCircleList"/>
    <dgm:cxn modelId="{BB3A8D23-C526-46B5-AFD7-846E4E129597}" type="presParOf" srcId="{EDE5C81F-1525-4847-89F7-3743B92BEA70}" destId="{2455ECC1-C3F8-4355-981E-2BD78321E948}" srcOrd="2" destOrd="0" presId="urn:microsoft.com/office/officeart/2008/layout/VerticalCircleList"/>
    <dgm:cxn modelId="{837DA012-D1E8-48B3-BAAC-B3483A2FD15E}" type="presParOf" srcId="{EDE5C81F-1525-4847-89F7-3743B92BEA70}" destId="{B469D66C-E043-471F-AA8B-B2043AB55687}" srcOrd="3" destOrd="0" presId="urn:microsoft.com/office/officeart/2008/layout/VerticalCircleList"/>
    <dgm:cxn modelId="{B38E7E34-5FA5-4DCD-8F99-D1D85BDC3B61}" type="presParOf" srcId="{B469D66C-E043-471F-AA8B-B2043AB55687}" destId="{745C2B97-C0DE-4498-AFE0-A4533DED7633}" srcOrd="0" destOrd="0" presId="urn:microsoft.com/office/officeart/2008/layout/VerticalCircleList"/>
    <dgm:cxn modelId="{FB062B86-7F0E-4B5E-A732-49377DF4F4C6}" type="presParOf" srcId="{B469D66C-E043-471F-AA8B-B2043AB55687}" destId="{8C9B4C25-ED1C-4C38-9BBA-C57071338362}" srcOrd="1" destOrd="0" presId="urn:microsoft.com/office/officeart/2008/layout/VerticalCircleList"/>
    <dgm:cxn modelId="{5CD23ECD-5B2D-4B18-940B-BD5B3DD8B193}" type="presParOf" srcId="{B469D66C-E043-471F-AA8B-B2043AB55687}" destId="{CAB5F3A1-90AB-4568-95C1-E9C9C97F38C2}" srcOrd="2" destOrd="0" presId="urn:microsoft.com/office/officeart/2008/layout/VerticalCircleList"/>
    <dgm:cxn modelId="{92578C06-0C61-4852-990D-A583FF0BCE70}" type="presParOf" srcId="{B469D66C-E043-471F-AA8B-B2043AB55687}" destId="{0CFDA56E-D116-437D-BD5C-2E5B20B89567}" srcOrd="3" destOrd="0" presId="urn:microsoft.com/office/officeart/2008/layout/VerticalCircleList"/>
    <dgm:cxn modelId="{8A932C79-919A-4442-9AC6-C169AD9318E5}" type="presParOf" srcId="{B469D66C-E043-471F-AA8B-B2043AB55687}" destId="{11568E2F-67FD-4ADE-B1CF-FA297BF6D934}" srcOrd="4" destOrd="0" presId="urn:microsoft.com/office/officeart/2008/layout/VerticalCircleList"/>
    <dgm:cxn modelId="{C0318822-FD8A-45E9-8C98-3739EE736E1F}" type="presParOf" srcId="{B2532FA9-6058-4E15-9033-EFEFA6721D88}" destId="{7B28A6B9-5745-4AAF-B6AA-B1A03B5009CD}" srcOrd="1" destOrd="0" presId="urn:microsoft.com/office/officeart/2008/layout/VerticalCircleList"/>
    <dgm:cxn modelId="{FE74FE15-BB8C-45D5-9CFB-1D1DF3CE0A55}" type="presParOf" srcId="{B2532FA9-6058-4E15-9033-EFEFA6721D88}" destId="{28E8F4A3-1F1D-46E7-B5BB-4DF7BB6BB7C4}" srcOrd="2" destOrd="0" presId="urn:microsoft.com/office/officeart/2008/layout/VerticalCircleList"/>
    <dgm:cxn modelId="{01EE9655-C0BD-4AB3-85C7-41C8B427C036}" type="presParOf" srcId="{28E8F4A3-1F1D-46E7-B5BB-4DF7BB6BB7C4}" destId="{ACE46840-4E03-4D9E-986F-106325310D94}" srcOrd="0" destOrd="0" presId="urn:microsoft.com/office/officeart/2008/layout/VerticalCircleList"/>
    <dgm:cxn modelId="{CF95221C-493C-4364-8391-83522B3E78D5}" type="presParOf" srcId="{28E8F4A3-1F1D-46E7-B5BB-4DF7BB6BB7C4}" destId="{017C7AF0-AAED-4C5C-B8DD-2C044C641BF6}" srcOrd="1" destOrd="0" presId="urn:microsoft.com/office/officeart/2008/layout/VerticalCircleList"/>
    <dgm:cxn modelId="{20F87608-22DA-406D-9080-A02E336B2752}" type="presParOf" srcId="{28E8F4A3-1F1D-46E7-B5BB-4DF7BB6BB7C4}" destId="{1A0DDCA9-6B40-4DBF-9111-82ADFC35C385}" srcOrd="2" destOrd="0" presId="urn:microsoft.com/office/officeart/2008/layout/VerticalCircleList"/>
    <dgm:cxn modelId="{800DC77B-96C4-4868-B223-82CCE21528A5}" type="presParOf" srcId="{28E8F4A3-1F1D-46E7-B5BB-4DF7BB6BB7C4}" destId="{A9256CD7-1588-4563-9739-13D9F75129D8}" srcOrd="3" destOrd="0" presId="urn:microsoft.com/office/officeart/2008/layout/VerticalCircleList"/>
    <dgm:cxn modelId="{50643882-BEF2-4AFF-A580-D1A1CA961C62}" type="presParOf" srcId="{A9256CD7-1588-4563-9739-13D9F75129D8}" destId="{20F03057-8DE1-4791-B2D4-F921CEBDEC11}" srcOrd="0" destOrd="0" presId="urn:microsoft.com/office/officeart/2008/layout/VerticalCircleList"/>
    <dgm:cxn modelId="{C329F9BE-A0FB-48B8-9CB4-4A0464A8643C}" type="presParOf" srcId="{A9256CD7-1588-4563-9739-13D9F75129D8}" destId="{162963B7-5CBC-4D5B-9D6A-61743A0A015B}" srcOrd="1" destOrd="0" presId="urn:microsoft.com/office/officeart/2008/layout/VerticalCircleList"/>
    <dgm:cxn modelId="{C362426E-9816-4CA3-B35F-17EB42903677}" type="presParOf" srcId="{A9256CD7-1588-4563-9739-13D9F75129D8}" destId="{BB90F3EA-85D3-4DB0-B991-95182D1E6294}" srcOrd="2" destOrd="0" presId="urn:microsoft.com/office/officeart/2008/layout/VerticalCircleList"/>
    <dgm:cxn modelId="{663AB3B9-15B3-4D0D-9DD8-0D9F9B3584D5}" type="presParOf" srcId="{A9256CD7-1588-4563-9739-13D9F75129D8}" destId="{37240983-EE52-4088-8B5A-9D409DADA0B4}" srcOrd="3" destOrd="0" presId="urn:microsoft.com/office/officeart/2008/layout/VerticalCircleList"/>
    <dgm:cxn modelId="{C87BA405-AF32-48EA-8B67-0E546D56BC77}" type="presParOf" srcId="{A9256CD7-1588-4563-9739-13D9F75129D8}" destId="{8E5032EA-4382-4A1A-A6F2-97E29715C30A}" srcOrd="4"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6B5948-E448-41DF-8BBE-E3883C65CE1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11436EAB-94C0-4675-94C2-1E5BB5D9D0E3}">
      <dgm:prSet phldrT="[Text]" custT="1"/>
      <dgm:spPr>
        <a:solidFill>
          <a:schemeClr val="accent1">
            <a:lumMod val="20000"/>
            <a:lumOff val="80000"/>
          </a:schemeClr>
        </a:solidFill>
      </dgm:spPr>
      <dgm:t>
        <a:bodyPr/>
        <a:lstStyle/>
        <a:p>
          <a:r>
            <a:rPr lang="en-US" sz="1800" b="1" dirty="0" smtClean="0">
              <a:solidFill>
                <a:schemeClr val="accent1">
                  <a:lumMod val="50000"/>
                </a:schemeClr>
              </a:solidFill>
              <a:effectLst>
                <a:outerShdw blurRad="38100" dist="38100" dir="2700000" algn="tl">
                  <a:srgbClr val="000000">
                    <a:alpha val="43137"/>
                  </a:srgbClr>
                </a:outerShdw>
              </a:effectLst>
            </a:rPr>
            <a:t>Section 1</a:t>
          </a:r>
          <a:endParaRPr lang="en-US" sz="1800" b="1" dirty="0">
            <a:solidFill>
              <a:schemeClr val="accent1">
                <a:lumMod val="50000"/>
              </a:schemeClr>
            </a:solidFill>
            <a:effectLst>
              <a:outerShdw blurRad="38100" dist="38100" dir="2700000" algn="tl">
                <a:srgbClr val="000000">
                  <a:alpha val="43137"/>
                </a:srgbClr>
              </a:outerShdw>
            </a:effectLst>
          </a:endParaRPr>
        </a:p>
      </dgm:t>
    </dgm:pt>
    <dgm:pt modelId="{D225F59F-FA7D-4507-8BD6-BCE4D00CF86F}" type="parTrans" cxnId="{253E572E-A1A4-47D2-B32D-CE002503DBB9}">
      <dgm:prSet/>
      <dgm:spPr/>
      <dgm:t>
        <a:bodyPr/>
        <a:lstStyle/>
        <a:p>
          <a:endParaRPr lang="en-US"/>
        </a:p>
      </dgm:t>
    </dgm:pt>
    <dgm:pt modelId="{07336FA3-E801-4493-B50C-1B761F6A1321}" type="sibTrans" cxnId="{253E572E-A1A4-47D2-B32D-CE002503DBB9}">
      <dgm:prSet/>
      <dgm:spPr/>
      <dgm:t>
        <a:bodyPr/>
        <a:lstStyle/>
        <a:p>
          <a:endParaRPr lang="en-US"/>
        </a:p>
      </dgm:t>
    </dgm:pt>
    <dgm:pt modelId="{24FD8DED-AD40-40B0-BD84-6EA68D306A78}">
      <dgm:prSet custT="1"/>
      <dgm:spPr/>
      <dgm:t>
        <a:bodyPr/>
        <a:lstStyle/>
        <a:p>
          <a:r>
            <a:rPr lang="en-US" sz="1800" b="0" dirty="0" smtClean="0">
              <a:solidFill>
                <a:schemeClr val="accent1">
                  <a:lumMod val="50000"/>
                </a:schemeClr>
              </a:solidFill>
              <a:latin typeface="Chivo Light" panose="020B0604020202020204" charset="0"/>
            </a:rPr>
            <a:t>First &amp; last name = Enrollment Roster</a:t>
          </a:r>
        </a:p>
      </dgm:t>
    </dgm:pt>
    <dgm:pt modelId="{3E45D3E0-6DDF-48BA-BB3A-123F9E0A7374}" type="parTrans" cxnId="{3227EAE6-AB27-49B0-A0EC-D118DD3ED3D0}">
      <dgm:prSet/>
      <dgm:spPr/>
      <dgm:t>
        <a:bodyPr/>
        <a:lstStyle/>
        <a:p>
          <a:endParaRPr lang="en-US"/>
        </a:p>
      </dgm:t>
    </dgm:pt>
    <dgm:pt modelId="{F35BBB3E-B9BE-4402-9431-4D5D58DE2B60}" type="sibTrans" cxnId="{3227EAE6-AB27-49B0-A0EC-D118DD3ED3D0}">
      <dgm:prSet/>
      <dgm:spPr/>
      <dgm:t>
        <a:bodyPr/>
        <a:lstStyle/>
        <a:p>
          <a:endParaRPr lang="en-US"/>
        </a:p>
      </dgm:t>
    </dgm:pt>
    <dgm:pt modelId="{8B4C9C49-6462-4AD8-A98D-2532C4A48C4B}">
      <dgm:prSet custT="1"/>
      <dgm:spPr/>
      <dgm:t>
        <a:bodyPr/>
        <a:lstStyle/>
        <a:p>
          <a:r>
            <a:rPr lang="en-US" sz="1800" b="0" dirty="0" smtClean="0">
              <a:solidFill>
                <a:schemeClr val="accent1">
                  <a:lumMod val="50000"/>
                </a:schemeClr>
              </a:solidFill>
              <a:latin typeface="Chivo Light" panose="020B0604020202020204" charset="0"/>
            </a:rPr>
            <a:t>Date of Birth</a:t>
          </a:r>
        </a:p>
      </dgm:t>
    </dgm:pt>
    <dgm:pt modelId="{A24C6698-D941-44E6-908A-CA8A3FC57E32}" type="parTrans" cxnId="{45BA2C98-353E-430B-A446-4216BCCEA441}">
      <dgm:prSet/>
      <dgm:spPr/>
      <dgm:t>
        <a:bodyPr/>
        <a:lstStyle/>
        <a:p>
          <a:endParaRPr lang="en-US"/>
        </a:p>
      </dgm:t>
    </dgm:pt>
    <dgm:pt modelId="{85060D41-0E77-42CB-9459-9DD93C420EE6}" type="sibTrans" cxnId="{45BA2C98-353E-430B-A446-4216BCCEA441}">
      <dgm:prSet/>
      <dgm:spPr/>
      <dgm:t>
        <a:bodyPr/>
        <a:lstStyle/>
        <a:p>
          <a:endParaRPr lang="en-US"/>
        </a:p>
      </dgm:t>
    </dgm:pt>
    <dgm:pt modelId="{F55D8A87-9E81-4031-AC99-D7FC3E10EFE1}">
      <dgm:prSet custT="1"/>
      <dgm:spPr/>
      <dgm:t>
        <a:bodyPr/>
        <a:lstStyle/>
        <a:p>
          <a:r>
            <a:rPr lang="en-US" sz="1800" b="0" dirty="0" smtClean="0">
              <a:solidFill>
                <a:schemeClr val="accent1">
                  <a:lumMod val="50000"/>
                </a:schemeClr>
              </a:solidFill>
              <a:latin typeface="Chivo Light" panose="020B0604020202020204" charset="0"/>
            </a:rPr>
            <a:t>Age of Participant</a:t>
          </a:r>
          <a:endParaRPr lang="en-US" sz="1800" b="0" dirty="0">
            <a:solidFill>
              <a:schemeClr val="accent1">
                <a:lumMod val="50000"/>
              </a:schemeClr>
            </a:solidFill>
            <a:latin typeface="Chivo Light" panose="020B0604020202020204" charset="0"/>
          </a:endParaRPr>
        </a:p>
      </dgm:t>
    </dgm:pt>
    <dgm:pt modelId="{E33960E7-4E2E-4FCD-B510-4FA31E42A17F}" type="parTrans" cxnId="{80D63579-92BD-450A-AB51-D49E302A97B5}">
      <dgm:prSet/>
      <dgm:spPr/>
      <dgm:t>
        <a:bodyPr/>
        <a:lstStyle/>
        <a:p>
          <a:endParaRPr lang="en-US"/>
        </a:p>
      </dgm:t>
    </dgm:pt>
    <dgm:pt modelId="{C427B19C-2648-4A8D-B5E6-60D4290B1726}" type="sibTrans" cxnId="{80D63579-92BD-450A-AB51-D49E302A97B5}">
      <dgm:prSet/>
      <dgm:spPr/>
      <dgm:t>
        <a:bodyPr/>
        <a:lstStyle/>
        <a:p>
          <a:endParaRPr lang="en-US"/>
        </a:p>
      </dgm:t>
    </dgm:pt>
    <dgm:pt modelId="{4376A9C8-F94F-4567-848A-D369E299C3C2}">
      <dgm:prSet custT="1"/>
      <dgm:spPr/>
      <dgm:t>
        <a:bodyPr/>
        <a:lstStyle/>
        <a:p>
          <a:endParaRPr lang="en-US" sz="1800" b="0" dirty="0" smtClean="0">
            <a:solidFill>
              <a:schemeClr val="accent1">
                <a:lumMod val="50000"/>
              </a:schemeClr>
            </a:solidFill>
            <a:latin typeface="Chivo Light" panose="020B0604020202020204" charset="0"/>
          </a:endParaRPr>
        </a:p>
      </dgm:t>
    </dgm:pt>
    <dgm:pt modelId="{6F897024-7BAE-4B57-B90A-ECACB153F103}" type="parTrans" cxnId="{BC934663-5918-4164-A65E-7C072DDACC1E}">
      <dgm:prSet/>
      <dgm:spPr/>
      <dgm:t>
        <a:bodyPr/>
        <a:lstStyle/>
        <a:p>
          <a:endParaRPr lang="en-US"/>
        </a:p>
      </dgm:t>
    </dgm:pt>
    <dgm:pt modelId="{E61C3B83-51D3-4777-B252-471F838FEB3E}" type="sibTrans" cxnId="{BC934663-5918-4164-A65E-7C072DDACC1E}">
      <dgm:prSet/>
      <dgm:spPr/>
      <dgm:t>
        <a:bodyPr/>
        <a:lstStyle/>
        <a:p>
          <a:endParaRPr lang="en-US"/>
        </a:p>
      </dgm:t>
    </dgm:pt>
    <dgm:pt modelId="{E311096A-D62B-44EE-A019-569D92EE991E}">
      <dgm:prSet custT="1"/>
      <dgm:spPr/>
      <dgm:t>
        <a:bodyPr/>
        <a:lstStyle/>
        <a:p>
          <a:endParaRPr lang="en-US" sz="1800" b="0" dirty="0">
            <a:solidFill>
              <a:schemeClr val="accent1">
                <a:lumMod val="50000"/>
              </a:schemeClr>
            </a:solidFill>
            <a:latin typeface="Chivo Light" panose="020B0604020202020204" charset="0"/>
          </a:endParaRPr>
        </a:p>
      </dgm:t>
    </dgm:pt>
    <dgm:pt modelId="{C0C08B8C-04DC-429B-9664-C8F66C00D3AE}" type="parTrans" cxnId="{3D6D656B-9C2B-4D7C-811D-F0343C894259}">
      <dgm:prSet/>
      <dgm:spPr/>
      <dgm:t>
        <a:bodyPr/>
        <a:lstStyle/>
        <a:p>
          <a:endParaRPr lang="en-US"/>
        </a:p>
      </dgm:t>
    </dgm:pt>
    <dgm:pt modelId="{7E4B5C46-1CC9-49A0-9DAF-EE9C8AABB64A}" type="sibTrans" cxnId="{3D6D656B-9C2B-4D7C-811D-F0343C894259}">
      <dgm:prSet/>
      <dgm:spPr/>
      <dgm:t>
        <a:bodyPr/>
        <a:lstStyle/>
        <a:p>
          <a:endParaRPr lang="en-US"/>
        </a:p>
      </dgm:t>
    </dgm:pt>
    <dgm:pt modelId="{FDC864D4-8702-4102-9C2E-D804AF2893D7}" type="pres">
      <dgm:prSet presAssocID="{A06B5948-E448-41DF-8BBE-E3883C65CE18}" presName="Name0" presStyleCnt="0">
        <dgm:presLayoutVars>
          <dgm:dir/>
          <dgm:animLvl val="lvl"/>
          <dgm:resizeHandles val="exact"/>
        </dgm:presLayoutVars>
      </dgm:prSet>
      <dgm:spPr/>
      <dgm:t>
        <a:bodyPr/>
        <a:lstStyle/>
        <a:p>
          <a:endParaRPr lang="en-US"/>
        </a:p>
      </dgm:t>
    </dgm:pt>
    <dgm:pt modelId="{48387EEA-CABD-40BA-BC14-307EE07A2D43}" type="pres">
      <dgm:prSet presAssocID="{11436EAB-94C0-4675-94C2-1E5BB5D9D0E3}" presName="linNode" presStyleCnt="0"/>
      <dgm:spPr/>
      <dgm:t>
        <a:bodyPr/>
        <a:lstStyle/>
        <a:p>
          <a:endParaRPr lang="en-US"/>
        </a:p>
      </dgm:t>
    </dgm:pt>
    <dgm:pt modelId="{7A014856-9C25-4DD8-8002-1295ADE21255}" type="pres">
      <dgm:prSet presAssocID="{11436EAB-94C0-4675-94C2-1E5BB5D9D0E3}" presName="parentText" presStyleLbl="node1" presStyleIdx="0" presStyleCnt="1" custScaleX="142881">
        <dgm:presLayoutVars>
          <dgm:chMax val="1"/>
          <dgm:bulletEnabled val="1"/>
        </dgm:presLayoutVars>
      </dgm:prSet>
      <dgm:spPr/>
      <dgm:t>
        <a:bodyPr/>
        <a:lstStyle/>
        <a:p>
          <a:endParaRPr lang="en-US"/>
        </a:p>
      </dgm:t>
    </dgm:pt>
    <dgm:pt modelId="{49CC89F7-4F8A-4AD3-8D85-C364F7D28123}" type="pres">
      <dgm:prSet presAssocID="{11436EAB-94C0-4675-94C2-1E5BB5D9D0E3}" presName="descendantText" presStyleLbl="alignAccFollowNode1" presStyleIdx="0" presStyleCnt="1" custScaleY="108250">
        <dgm:presLayoutVars>
          <dgm:bulletEnabled val="1"/>
        </dgm:presLayoutVars>
      </dgm:prSet>
      <dgm:spPr/>
      <dgm:t>
        <a:bodyPr/>
        <a:lstStyle/>
        <a:p>
          <a:endParaRPr lang="en-US"/>
        </a:p>
      </dgm:t>
    </dgm:pt>
  </dgm:ptLst>
  <dgm:cxnLst>
    <dgm:cxn modelId="{6CC49E53-9BB7-4F3D-8DFB-DF119000F742}" type="presOf" srcId="{E311096A-D62B-44EE-A019-569D92EE991E}" destId="{49CC89F7-4F8A-4AD3-8D85-C364F7D28123}" srcOrd="0" destOrd="3" presId="urn:microsoft.com/office/officeart/2005/8/layout/vList5"/>
    <dgm:cxn modelId="{40DBAAFB-DBF4-4ACF-8B04-7FD8F7DA2E48}" type="presOf" srcId="{8B4C9C49-6462-4AD8-A98D-2532C4A48C4B}" destId="{49CC89F7-4F8A-4AD3-8D85-C364F7D28123}" srcOrd="0" destOrd="2" presId="urn:microsoft.com/office/officeart/2005/8/layout/vList5"/>
    <dgm:cxn modelId="{AAF041D6-3A1D-4483-ABF7-C76E121BD558}" type="presOf" srcId="{F55D8A87-9E81-4031-AC99-D7FC3E10EFE1}" destId="{49CC89F7-4F8A-4AD3-8D85-C364F7D28123}" srcOrd="0" destOrd="4" presId="urn:microsoft.com/office/officeart/2005/8/layout/vList5"/>
    <dgm:cxn modelId="{3D6D656B-9C2B-4D7C-811D-F0343C894259}" srcId="{11436EAB-94C0-4675-94C2-1E5BB5D9D0E3}" destId="{E311096A-D62B-44EE-A019-569D92EE991E}" srcOrd="3" destOrd="0" parTransId="{C0C08B8C-04DC-429B-9664-C8F66C00D3AE}" sibTransId="{7E4B5C46-1CC9-49A0-9DAF-EE9C8AABB64A}"/>
    <dgm:cxn modelId="{C8B932BF-A6B0-47E7-ACB4-49001090BF9A}" type="presOf" srcId="{11436EAB-94C0-4675-94C2-1E5BB5D9D0E3}" destId="{7A014856-9C25-4DD8-8002-1295ADE21255}" srcOrd="0" destOrd="0" presId="urn:microsoft.com/office/officeart/2005/8/layout/vList5"/>
    <dgm:cxn modelId="{D53125FB-ADC6-4EDD-A63B-077BDBA20E3F}" type="presOf" srcId="{A06B5948-E448-41DF-8BBE-E3883C65CE18}" destId="{FDC864D4-8702-4102-9C2E-D804AF2893D7}" srcOrd="0" destOrd="0" presId="urn:microsoft.com/office/officeart/2005/8/layout/vList5"/>
    <dgm:cxn modelId="{253E572E-A1A4-47D2-B32D-CE002503DBB9}" srcId="{A06B5948-E448-41DF-8BBE-E3883C65CE18}" destId="{11436EAB-94C0-4675-94C2-1E5BB5D9D0E3}" srcOrd="0" destOrd="0" parTransId="{D225F59F-FA7D-4507-8BD6-BCE4D00CF86F}" sibTransId="{07336FA3-E801-4493-B50C-1B761F6A1321}"/>
    <dgm:cxn modelId="{45BA2C98-353E-430B-A446-4216BCCEA441}" srcId="{11436EAB-94C0-4675-94C2-1E5BB5D9D0E3}" destId="{8B4C9C49-6462-4AD8-A98D-2532C4A48C4B}" srcOrd="2" destOrd="0" parTransId="{A24C6698-D941-44E6-908A-CA8A3FC57E32}" sibTransId="{85060D41-0E77-42CB-9459-9DD93C420EE6}"/>
    <dgm:cxn modelId="{351D9D21-6DCA-4706-AE8A-EE6B3BEF2ADC}" type="presOf" srcId="{4376A9C8-F94F-4567-848A-D369E299C3C2}" destId="{49CC89F7-4F8A-4AD3-8D85-C364F7D28123}" srcOrd="0" destOrd="1" presId="urn:microsoft.com/office/officeart/2005/8/layout/vList5"/>
    <dgm:cxn modelId="{3227EAE6-AB27-49B0-A0EC-D118DD3ED3D0}" srcId="{11436EAB-94C0-4675-94C2-1E5BB5D9D0E3}" destId="{24FD8DED-AD40-40B0-BD84-6EA68D306A78}" srcOrd="0" destOrd="0" parTransId="{3E45D3E0-6DDF-48BA-BB3A-123F9E0A7374}" sibTransId="{F35BBB3E-B9BE-4402-9431-4D5D58DE2B60}"/>
    <dgm:cxn modelId="{BC934663-5918-4164-A65E-7C072DDACC1E}" srcId="{11436EAB-94C0-4675-94C2-1E5BB5D9D0E3}" destId="{4376A9C8-F94F-4567-848A-D369E299C3C2}" srcOrd="1" destOrd="0" parTransId="{6F897024-7BAE-4B57-B90A-ECACB153F103}" sibTransId="{E61C3B83-51D3-4777-B252-471F838FEB3E}"/>
    <dgm:cxn modelId="{5DE81B25-A8A6-4B2E-9CE1-B91571113F56}" type="presOf" srcId="{24FD8DED-AD40-40B0-BD84-6EA68D306A78}" destId="{49CC89F7-4F8A-4AD3-8D85-C364F7D28123}" srcOrd="0" destOrd="0" presId="urn:microsoft.com/office/officeart/2005/8/layout/vList5"/>
    <dgm:cxn modelId="{80D63579-92BD-450A-AB51-D49E302A97B5}" srcId="{11436EAB-94C0-4675-94C2-1E5BB5D9D0E3}" destId="{F55D8A87-9E81-4031-AC99-D7FC3E10EFE1}" srcOrd="4" destOrd="0" parTransId="{E33960E7-4E2E-4FCD-B510-4FA31E42A17F}" sibTransId="{C427B19C-2648-4A8D-B5E6-60D4290B1726}"/>
    <dgm:cxn modelId="{83BAF4E4-D7D7-48ED-A0AD-BAC76026F72F}" type="presParOf" srcId="{FDC864D4-8702-4102-9C2E-D804AF2893D7}" destId="{48387EEA-CABD-40BA-BC14-307EE07A2D43}" srcOrd="0" destOrd="0" presId="urn:microsoft.com/office/officeart/2005/8/layout/vList5"/>
    <dgm:cxn modelId="{61C1E93F-9216-4894-AB56-7263B24E93B2}" type="presParOf" srcId="{48387EEA-CABD-40BA-BC14-307EE07A2D43}" destId="{7A014856-9C25-4DD8-8002-1295ADE21255}" srcOrd="0" destOrd="0" presId="urn:microsoft.com/office/officeart/2005/8/layout/vList5"/>
    <dgm:cxn modelId="{3C41F3B5-6691-4302-90B9-8472F3AD67DA}" type="presParOf" srcId="{48387EEA-CABD-40BA-BC14-307EE07A2D43}" destId="{49CC89F7-4F8A-4AD3-8D85-C364F7D2812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40D48-731D-4AB6-B9E1-A944B105784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FBC7286A-B2A3-43C8-A7F3-D3D8F746C5E9}">
      <dgm:prSet phldrT="[Text]" custT="1"/>
      <dgm:spPr>
        <a:solidFill>
          <a:schemeClr val="accent2">
            <a:lumMod val="40000"/>
            <a:lumOff val="60000"/>
          </a:schemeClr>
        </a:solidFill>
      </dgm:spPr>
      <dgm:t>
        <a:bodyPr/>
        <a:lstStyle/>
        <a:p>
          <a:r>
            <a:rPr lang="en-US" sz="1800" b="1" dirty="0" smtClean="0">
              <a:solidFill>
                <a:schemeClr val="accent1">
                  <a:lumMod val="50000"/>
                </a:schemeClr>
              </a:solidFill>
              <a:latin typeface="Chivo Light" panose="020B0604020202020204" charset="0"/>
            </a:rPr>
            <a:t>Days of Week in Attendance</a:t>
          </a:r>
          <a:endParaRPr lang="en-US" sz="1800" b="1" dirty="0">
            <a:solidFill>
              <a:schemeClr val="accent1">
                <a:lumMod val="50000"/>
              </a:schemeClr>
            </a:solidFill>
          </a:endParaRPr>
        </a:p>
      </dgm:t>
    </dgm:pt>
    <dgm:pt modelId="{0FFB2B7B-27DE-40ED-B5BC-14DEDE0D461F}" type="parTrans" cxnId="{57632272-9C68-4E6D-8B84-4D6AF8537D8F}">
      <dgm:prSet/>
      <dgm:spPr/>
      <dgm:t>
        <a:bodyPr/>
        <a:lstStyle/>
        <a:p>
          <a:endParaRPr lang="en-US"/>
        </a:p>
      </dgm:t>
    </dgm:pt>
    <dgm:pt modelId="{50BB979A-AE35-4136-950B-1AE44F273A71}" type="sibTrans" cxnId="{57632272-9C68-4E6D-8B84-4D6AF8537D8F}">
      <dgm:prSet/>
      <dgm:spPr/>
      <dgm:t>
        <a:bodyPr/>
        <a:lstStyle/>
        <a:p>
          <a:endParaRPr lang="en-US"/>
        </a:p>
      </dgm:t>
    </dgm:pt>
    <dgm:pt modelId="{39024808-68D7-4B0B-8B8E-33AF26654026}">
      <dgm:prSet custT="1"/>
      <dgm:spPr/>
      <dgm:t>
        <a:bodyPr/>
        <a:lstStyle/>
        <a:p>
          <a:r>
            <a:rPr lang="en-US" sz="2000" b="0" dirty="0" smtClean="0">
              <a:solidFill>
                <a:schemeClr val="accent1">
                  <a:lumMod val="50000"/>
                </a:schemeClr>
              </a:solidFill>
              <a:latin typeface="Chivo Light" panose="020B0604020202020204" charset="0"/>
            </a:rPr>
            <a:t>Indicate each day of the week the child will attend </a:t>
          </a:r>
          <a:endParaRPr lang="en-US" sz="2000" b="0" dirty="0">
            <a:solidFill>
              <a:schemeClr val="accent1">
                <a:lumMod val="50000"/>
              </a:schemeClr>
            </a:solidFill>
            <a:latin typeface="Chivo Light" panose="020B0604020202020204" charset="0"/>
          </a:endParaRPr>
        </a:p>
      </dgm:t>
    </dgm:pt>
    <dgm:pt modelId="{04A7D58F-52B9-4AC5-96CB-DE5647E19A2C}" type="parTrans" cxnId="{B016ED89-EC21-4C40-9F5B-086DA67B4B20}">
      <dgm:prSet/>
      <dgm:spPr/>
      <dgm:t>
        <a:bodyPr/>
        <a:lstStyle/>
        <a:p>
          <a:endParaRPr lang="en-US"/>
        </a:p>
      </dgm:t>
    </dgm:pt>
    <dgm:pt modelId="{5AA65413-36CF-47A5-BAE6-E722EA4356B1}" type="sibTrans" cxnId="{B016ED89-EC21-4C40-9F5B-086DA67B4B20}">
      <dgm:prSet/>
      <dgm:spPr/>
      <dgm:t>
        <a:bodyPr/>
        <a:lstStyle/>
        <a:p>
          <a:endParaRPr lang="en-US"/>
        </a:p>
      </dgm:t>
    </dgm:pt>
    <dgm:pt modelId="{A9B29CFF-EBF6-4CFE-8792-F9D207459CCF}" type="pres">
      <dgm:prSet presAssocID="{84940D48-731D-4AB6-B9E1-A944B1057848}" presName="Name0" presStyleCnt="0">
        <dgm:presLayoutVars>
          <dgm:dir/>
          <dgm:animLvl val="lvl"/>
          <dgm:resizeHandles val="exact"/>
        </dgm:presLayoutVars>
      </dgm:prSet>
      <dgm:spPr/>
      <dgm:t>
        <a:bodyPr/>
        <a:lstStyle/>
        <a:p>
          <a:endParaRPr lang="en-US"/>
        </a:p>
      </dgm:t>
    </dgm:pt>
    <dgm:pt modelId="{D7FB0779-45E9-4A49-A327-6131D0510A6C}" type="pres">
      <dgm:prSet presAssocID="{FBC7286A-B2A3-43C8-A7F3-D3D8F746C5E9}" presName="linNode" presStyleCnt="0"/>
      <dgm:spPr/>
    </dgm:pt>
    <dgm:pt modelId="{F25385D6-B6AE-4845-8EE4-3248912A793D}" type="pres">
      <dgm:prSet presAssocID="{FBC7286A-B2A3-43C8-A7F3-D3D8F746C5E9}" presName="parentText" presStyleLbl="node1" presStyleIdx="0" presStyleCnt="1" custScaleX="131585">
        <dgm:presLayoutVars>
          <dgm:chMax val="1"/>
          <dgm:bulletEnabled val="1"/>
        </dgm:presLayoutVars>
      </dgm:prSet>
      <dgm:spPr/>
      <dgm:t>
        <a:bodyPr/>
        <a:lstStyle/>
        <a:p>
          <a:endParaRPr lang="en-US"/>
        </a:p>
      </dgm:t>
    </dgm:pt>
    <dgm:pt modelId="{AE7E5624-5812-4188-A2AB-78569C44A539}" type="pres">
      <dgm:prSet presAssocID="{FBC7286A-B2A3-43C8-A7F3-D3D8F746C5E9}" presName="descendantText" presStyleLbl="alignAccFollowNode1" presStyleIdx="0" presStyleCnt="1">
        <dgm:presLayoutVars>
          <dgm:bulletEnabled val="1"/>
        </dgm:presLayoutVars>
      </dgm:prSet>
      <dgm:spPr/>
      <dgm:t>
        <a:bodyPr/>
        <a:lstStyle/>
        <a:p>
          <a:endParaRPr lang="en-US"/>
        </a:p>
      </dgm:t>
    </dgm:pt>
  </dgm:ptLst>
  <dgm:cxnLst>
    <dgm:cxn modelId="{57632272-9C68-4E6D-8B84-4D6AF8537D8F}" srcId="{84940D48-731D-4AB6-B9E1-A944B1057848}" destId="{FBC7286A-B2A3-43C8-A7F3-D3D8F746C5E9}" srcOrd="0" destOrd="0" parTransId="{0FFB2B7B-27DE-40ED-B5BC-14DEDE0D461F}" sibTransId="{50BB979A-AE35-4136-950B-1AE44F273A71}"/>
    <dgm:cxn modelId="{B016ED89-EC21-4C40-9F5B-086DA67B4B20}" srcId="{FBC7286A-B2A3-43C8-A7F3-D3D8F746C5E9}" destId="{39024808-68D7-4B0B-8B8E-33AF26654026}" srcOrd="0" destOrd="0" parTransId="{04A7D58F-52B9-4AC5-96CB-DE5647E19A2C}" sibTransId="{5AA65413-36CF-47A5-BAE6-E722EA4356B1}"/>
    <dgm:cxn modelId="{904CE11B-0DD6-4D24-9290-8A1295E0E739}" type="presOf" srcId="{84940D48-731D-4AB6-B9E1-A944B1057848}" destId="{A9B29CFF-EBF6-4CFE-8792-F9D207459CCF}" srcOrd="0" destOrd="0" presId="urn:microsoft.com/office/officeart/2005/8/layout/vList5"/>
    <dgm:cxn modelId="{FE7DC785-086F-4FE7-A5EE-5FFB50DBF52F}" type="presOf" srcId="{39024808-68D7-4B0B-8B8E-33AF26654026}" destId="{AE7E5624-5812-4188-A2AB-78569C44A539}" srcOrd="0" destOrd="0" presId="urn:microsoft.com/office/officeart/2005/8/layout/vList5"/>
    <dgm:cxn modelId="{86723A70-D6F4-42E3-B0E4-C5176F5A6AA6}" type="presOf" srcId="{FBC7286A-B2A3-43C8-A7F3-D3D8F746C5E9}" destId="{F25385D6-B6AE-4845-8EE4-3248912A793D}" srcOrd="0" destOrd="0" presId="urn:microsoft.com/office/officeart/2005/8/layout/vList5"/>
    <dgm:cxn modelId="{BA9E50D7-68F7-4441-AEB1-2172E7C7419C}" type="presParOf" srcId="{A9B29CFF-EBF6-4CFE-8792-F9D207459CCF}" destId="{D7FB0779-45E9-4A49-A327-6131D0510A6C}" srcOrd="0" destOrd="0" presId="urn:microsoft.com/office/officeart/2005/8/layout/vList5"/>
    <dgm:cxn modelId="{3360D517-82C4-4FB1-AFDA-1388FC3FBF2B}" type="presParOf" srcId="{D7FB0779-45E9-4A49-A327-6131D0510A6C}" destId="{F25385D6-B6AE-4845-8EE4-3248912A793D}" srcOrd="0" destOrd="0" presId="urn:microsoft.com/office/officeart/2005/8/layout/vList5"/>
    <dgm:cxn modelId="{B3006491-F290-475E-8AC1-8E1218252EDD}" type="presParOf" srcId="{D7FB0779-45E9-4A49-A327-6131D0510A6C}" destId="{AE7E5624-5812-4188-A2AB-78569C44A53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875A84-0290-4625-9A34-2DE55514439A}"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9EFC9770-A9B6-4C95-B5B1-E7F2C154E0B2}">
      <dgm:prSet phldrT="[Text]"/>
      <dgm:spPr>
        <a:solidFill>
          <a:schemeClr val="accent3">
            <a:lumMod val="20000"/>
            <a:lumOff val="80000"/>
          </a:schemeClr>
        </a:solidFill>
      </dgm:spPr>
      <dgm:t>
        <a:bodyPr/>
        <a:lstStyle/>
        <a:p>
          <a:r>
            <a:rPr lang="en-US" b="1" dirty="0" smtClean="0">
              <a:solidFill>
                <a:schemeClr val="accent1">
                  <a:lumMod val="50000"/>
                </a:schemeClr>
              </a:solidFill>
              <a:latin typeface="Chivo Light" panose="020B0604020202020204" charset="0"/>
            </a:rPr>
            <a:t>Hours in Attendance</a:t>
          </a:r>
          <a:endParaRPr lang="en-US" b="1" dirty="0">
            <a:solidFill>
              <a:schemeClr val="accent1">
                <a:lumMod val="50000"/>
              </a:schemeClr>
            </a:solidFill>
          </a:endParaRPr>
        </a:p>
      </dgm:t>
    </dgm:pt>
    <dgm:pt modelId="{7A384AB9-46B3-4CE2-AAAA-1D532D677C86}" type="parTrans" cxnId="{F36A5E35-A717-44A0-A4CB-75C27C7183F2}">
      <dgm:prSet/>
      <dgm:spPr/>
      <dgm:t>
        <a:bodyPr/>
        <a:lstStyle/>
        <a:p>
          <a:endParaRPr lang="en-US"/>
        </a:p>
      </dgm:t>
    </dgm:pt>
    <dgm:pt modelId="{30EB8C64-86B8-422D-B4F8-D0717E6CC9E3}" type="sibTrans" cxnId="{F36A5E35-A717-44A0-A4CB-75C27C7183F2}">
      <dgm:prSet/>
      <dgm:spPr/>
      <dgm:t>
        <a:bodyPr/>
        <a:lstStyle/>
        <a:p>
          <a:endParaRPr lang="en-US"/>
        </a:p>
      </dgm:t>
    </dgm:pt>
    <dgm:pt modelId="{C9549DD9-59F6-4491-9543-6CD9C0AB1525}">
      <dgm:prSet custT="1"/>
      <dgm:spPr>
        <a:solidFill>
          <a:schemeClr val="accent4">
            <a:lumMod val="20000"/>
            <a:lumOff val="80000"/>
          </a:schemeClr>
        </a:solidFill>
      </dgm:spPr>
      <dgm:t>
        <a:bodyPr/>
        <a:lstStyle/>
        <a:p>
          <a:r>
            <a:rPr lang="en-US" sz="1800" b="0" dirty="0" smtClean="0">
              <a:solidFill>
                <a:schemeClr val="accent1">
                  <a:lumMod val="50000"/>
                </a:schemeClr>
              </a:solidFill>
              <a:latin typeface="Chivo Light" panose="020B0604020202020204" charset="0"/>
            </a:rPr>
            <a:t>Indicate times that the child will be dropped off and picked up; OR</a:t>
          </a:r>
        </a:p>
      </dgm:t>
    </dgm:pt>
    <dgm:pt modelId="{1D413213-68FC-4082-A5CF-DD61C01AABC9}" type="parTrans" cxnId="{190643A0-0007-414E-97C6-65D633A6C6BE}">
      <dgm:prSet/>
      <dgm:spPr/>
      <dgm:t>
        <a:bodyPr/>
        <a:lstStyle/>
        <a:p>
          <a:endParaRPr lang="en-US"/>
        </a:p>
      </dgm:t>
    </dgm:pt>
    <dgm:pt modelId="{89D6CC00-06EB-428D-B6AD-8AB1C960EF4F}" type="sibTrans" cxnId="{190643A0-0007-414E-97C6-65D633A6C6BE}">
      <dgm:prSet/>
      <dgm:spPr/>
      <dgm:t>
        <a:bodyPr/>
        <a:lstStyle/>
        <a:p>
          <a:endParaRPr lang="en-US"/>
        </a:p>
      </dgm:t>
    </dgm:pt>
    <dgm:pt modelId="{972A05AC-88DD-46E1-AD03-33EF015305E5}">
      <dgm:prSet custT="1"/>
      <dgm:spPr>
        <a:solidFill>
          <a:schemeClr val="accent5">
            <a:lumMod val="20000"/>
            <a:lumOff val="80000"/>
          </a:schemeClr>
        </a:solidFill>
      </dgm:spPr>
      <dgm:t>
        <a:bodyPr/>
        <a:lstStyle/>
        <a:p>
          <a:r>
            <a:rPr lang="en-US" sz="1800" b="0" dirty="0" smtClean="0">
              <a:solidFill>
                <a:schemeClr val="accent1">
                  <a:lumMod val="50000"/>
                </a:schemeClr>
              </a:solidFill>
              <a:latin typeface="Chivo Light" panose="020B0604020202020204" charset="0"/>
            </a:rPr>
            <a:t>“Sporadic Schedule” may be indicated if hours are inconsistent</a:t>
          </a:r>
        </a:p>
      </dgm:t>
    </dgm:pt>
    <dgm:pt modelId="{DA9511AF-3BE9-4632-AC12-FE44F6E24B93}" type="parTrans" cxnId="{7E5E6565-6522-4F8A-BEF3-5F442725C2EE}">
      <dgm:prSet/>
      <dgm:spPr/>
      <dgm:t>
        <a:bodyPr/>
        <a:lstStyle/>
        <a:p>
          <a:endParaRPr lang="en-US"/>
        </a:p>
      </dgm:t>
    </dgm:pt>
    <dgm:pt modelId="{71652BD7-116F-4DF0-BD7F-FA798FBE8D05}" type="sibTrans" cxnId="{7E5E6565-6522-4F8A-BEF3-5F442725C2EE}">
      <dgm:prSet/>
      <dgm:spPr/>
      <dgm:t>
        <a:bodyPr/>
        <a:lstStyle/>
        <a:p>
          <a:endParaRPr lang="en-US"/>
        </a:p>
      </dgm:t>
    </dgm:pt>
    <dgm:pt modelId="{ADCE94CD-65F9-4C57-87FB-AF1B6C005E0C}" type="pres">
      <dgm:prSet presAssocID="{7E875A84-0290-4625-9A34-2DE55514439A}" presName="theList" presStyleCnt="0">
        <dgm:presLayoutVars>
          <dgm:dir/>
          <dgm:animLvl val="lvl"/>
          <dgm:resizeHandles val="exact"/>
        </dgm:presLayoutVars>
      </dgm:prSet>
      <dgm:spPr/>
      <dgm:t>
        <a:bodyPr/>
        <a:lstStyle/>
        <a:p>
          <a:endParaRPr lang="en-US"/>
        </a:p>
      </dgm:t>
    </dgm:pt>
    <dgm:pt modelId="{9580D4D4-D0DF-4653-8742-D2A3FDD8EA61}" type="pres">
      <dgm:prSet presAssocID="{9EFC9770-A9B6-4C95-B5B1-E7F2C154E0B2}" presName="compNode" presStyleCnt="0"/>
      <dgm:spPr/>
    </dgm:pt>
    <dgm:pt modelId="{DE704D1B-A1E0-4BD9-9D4F-0165F7C8C3C8}" type="pres">
      <dgm:prSet presAssocID="{9EFC9770-A9B6-4C95-B5B1-E7F2C154E0B2}" presName="aNode" presStyleLbl="bgShp" presStyleIdx="0" presStyleCnt="1"/>
      <dgm:spPr/>
      <dgm:t>
        <a:bodyPr/>
        <a:lstStyle/>
        <a:p>
          <a:endParaRPr lang="en-US"/>
        </a:p>
      </dgm:t>
    </dgm:pt>
    <dgm:pt modelId="{D8455EAA-9C8F-42F7-9C57-735530BD7C8C}" type="pres">
      <dgm:prSet presAssocID="{9EFC9770-A9B6-4C95-B5B1-E7F2C154E0B2}" presName="textNode" presStyleLbl="bgShp" presStyleIdx="0" presStyleCnt="1"/>
      <dgm:spPr/>
      <dgm:t>
        <a:bodyPr/>
        <a:lstStyle/>
        <a:p>
          <a:endParaRPr lang="en-US"/>
        </a:p>
      </dgm:t>
    </dgm:pt>
    <dgm:pt modelId="{E5010173-22D3-4378-A964-8031937527E7}" type="pres">
      <dgm:prSet presAssocID="{9EFC9770-A9B6-4C95-B5B1-E7F2C154E0B2}" presName="compChildNode" presStyleCnt="0"/>
      <dgm:spPr/>
    </dgm:pt>
    <dgm:pt modelId="{45774AC4-43F7-4C4D-8C69-DDC1E946D251}" type="pres">
      <dgm:prSet presAssocID="{9EFC9770-A9B6-4C95-B5B1-E7F2C154E0B2}" presName="theInnerList" presStyleCnt="0"/>
      <dgm:spPr/>
    </dgm:pt>
    <dgm:pt modelId="{5777BFF5-C812-4551-B4CA-873013D9D9C4}" type="pres">
      <dgm:prSet presAssocID="{C9549DD9-59F6-4491-9543-6CD9C0AB1525}" presName="childNode" presStyleLbl="node1" presStyleIdx="0" presStyleCnt="2">
        <dgm:presLayoutVars>
          <dgm:bulletEnabled val="1"/>
        </dgm:presLayoutVars>
      </dgm:prSet>
      <dgm:spPr/>
      <dgm:t>
        <a:bodyPr/>
        <a:lstStyle/>
        <a:p>
          <a:endParaRPr lang="en-US"/>
        </a:p>
      </dgm:t>
    </dgm:pt>
    <dgm:pt modelId="{2171B6BA-87FC-47B0-A7C2-10D5B71207AE}" type="pres">
      <dgm:prSet presAssocID="{C9549DD9-59F6-4491-9543-6CD9C0AB1525}" presName="aSpace2" presStyleCnt="0"/>
      <dgm:spPr/>
    </dgm:pt>
    <dgm:pt modelId="{A2A712D1-6F97-41D9-B081-502588F1C27D}" type="pres">
      <dgm:prSet presAssocID="{972A05AC-88DD-46E1-AD03-33EF015305E5}" presName="childNode" presStyleLbl="node1" presStyleIdx="1" presStyleCnt="2">
        <dgm:presLayoutVars>
          <dgm:bulletEnabled val="1"/>
        </dgm:presLayoutVars>
      </dgm:prSet>
      <dgm:spPr/>
      <dgm:t>
        <a:bodyPr/>
        <a:lstStyle/>
        <a:p>
          <a:endParaRPr lang="en-US"/>
        </a:p>
      </dgm:t>
    </dgm:pt>
  </dgm:ptLst>
  <dgm:cxnLst>
    <dgm:cxn modelId="{C8961F74-2DC3-47E4-983F-7C56E4FB1270}" type="presOf" srcId="{9EFC9770-A9B6-4C95-B5B1-E7F2C154E0B2}" destId="{DE704D1B-A1E0-4BD9-9D4F-0165F7C8C3C8}" srcOrd="0" destOrd="0" presId="urn:microsoft.com/office/officeart/2005/8/layout/lProcess2"/>
    <dgm:cxn modelId="{A3CA0248-CA1A-46B8-8D0F-674D40C7F1EF}" type="presOf" srcId="{9EFC9770-A9B6-4C95-B5B1-E7F2C154E0B2}" destId="{D8455EAA-9C8F-42F7-9C57-735530BD7C8C}" srcOrd="1" destOrd="0" presId="urn:microsoft.com/office/officeart/2005/8/layout/lProcess2"/>
    <dgm:cxn modelId="{666F4C72-48CF-4ABB-BCF2-C077450ABD1A}" type="presOf" srcId="{972A05AC-88DD-46E1-AD03-33EF015305E5}" destId="{A2A712D1-6F97-41D9-B081-502588F1C27D}" srcOrd="0" destOrd="0" presId="urn:microsoft.com/office/officeart/2005/8/layout/lProcess2"/>
    <dgm:cxn modelId="{5ED957D1-3CBC-45F8-8696-374E8F95F2AF}" type="presOf" srcId="{C9549DD9-59F6-4491-9543-6CD9C0AB1525}" destId="{5777BFF5-C812-4551-B4CA-873013D9D9C4}" srcOrd="0" destOrd="0" presId="urn:microsoft.com/office/officeart/2005/8/layout/lProcess2"/>
    <dgm:cxn modelId="{F36A5E35-A717-44A0-A4CB-75C27C7183F2}" srcId="{7E875A84-0290-4625-9A34-2DE55514439A}" destId="{9EFC9770-A9B6-4C95-B5B1-E7F2C154E0B2}" srcOrd="0" destOrd="0" parTransId="{7A384AB9-46B3-4CE2-AAAA-1D532D677C86}" sibTransId="{30EB8C64-86B8-422D-B4F8-D0717E6CC9E3}"/>
    <dgm:cxn modelId="{190643A0-0007-414E-97C6-65D633A6C6BE}" srcId="{9EFC9770-A9B6-4C95-B5B1-E7F2C154E0B2}" destId="{C9549DD9-59F6-4491-9543-6CD9C0AB1525}" srcOrd="0" destOrd="0" parTransId="{1D413213-68FC-4082-A5CF-DD61C01AABC9}" sibTransId="{89D6CC00-06EB-428D-B6AD-8AB1C960EF4F}"/>
    <dgm:cxn modelId="{17A3CBEC-DBBC-4CCA-A7FE-C5347A34915D}" type="presOf" srcId="{7E875A84-0290-4625-9A34-2DE55514439A}" destId="{ADCE94CD-65F9-4C57-87FB-AF1B6C005E0C}" srcOrd="0" destOrd="0" presId="urn:microsoft.com/office/officeart/2005/8/layout/lProcess2"/>
    <dgm:cxn modelId="{7E5E6565-6522-4F8A-BEF3-5F442725C2EE}" srcId="{9EFC9770-A9B6-4C95-B5B1-E7F2C154E0B2}" destId="{972A05AC-88DD-46E1-AD03-33EF015305E5}" srcOrd="1" destOrd="0" parTransId="{DA9511AF-3BE9-4632-AC12-FE44F6E24B93}" sibTransId="{71652BD7-116F-4DF0-BD7F-FA798FBE8D05}"/>
    <dgm:cxn modelId="{07DAE8BE-1BA2-419E-8A9B-7F02036AF590}" type="presParOf" srcId="{ADCE94CD-65F9-4C57-87FB-AF1B6C005E0C}" destId="{9580D4D4-D0DF-4653-8742-D2A3FDD8EA61}" srcOrd="0" destOrd="0" presId="urn:microsoft.com/office/officeart/2005/8/layout/lProcess2"/>
    <dgm:cxn modelId="{0BC84A6C-713A-4324-BB1B-E4CD41CEEB84}" type="presParOf" srcId="{9580D4D4-D0DF-4653-8742-D2A3FDD8EA61}" destId="{DE704D1B-A1E0-4BD9-9D4F-0165F7C8C3C8}" srcOrd="0" destOrd="0" presId="urn:microsoft.com/office/officeart/2005/8/layout/lProcess2"/>
    <dgm:cxn modelId="{9207209A-E536-4FE1-88D0-D5561693525B}" type="presParOf" srcId="{9580D4D4-D0DF-4653-8742-D2A3FDD8EA61}" destId="{D8455EAA-9C8F-42F7-9C57-735530BD7C8C}" srcOrd="1" destOrd="0" presId="urn:microsoft.com/office/officeart/2005/8/layout/lProcess2"/>
    <dgm:cxn modelId="{8C8910FA-4002-45A5-BAA3-4BE3AC82CF3C}" type="presParOf" srcId="{9580D4D4-D0DF-4653-8742-D2A3FDD8EA61}" destId="{E5010173-22D3-4378-A964-8031937527E7}" srcOrd="2" destOrd="0" presId="urn:microsoft.com/office/officeart/2005/8/layout/lProcess2"/>
    <dgm:cxn modelId="{03689B79-304F-4B28-9487-0B5466498B36}" type="presParOf" srcId="{E5010173-22D3-4378-A964-8031937527E7}" destId="{45774AC4-43F7-4C4D-8C69-DDC1E946D251}" srcOrd="0" destOrd="0" presId="urn:microsoft.com/office/officeart/2005/8/layout/lProcess2"/>
    <dgm:cxn modelId="{1E34E62C-6E69-4945-B298-0A05BDF9F13F}" type="presParOf" srcId="{45774AC4-43F7-4C4D-8C69-DDC1E946D251}" destId="{5777BFF5-C812-4551-B4CA-873013D9D9C4}" srcOrd="0" destOrd="0" presId="urn:microsoft.com/office/officeart/2005/8/layout/lProcess2"/>
    <dgm:cxn modelId="{C05A6CD1-C2CB-4D9E-AC98-EB4B29D9495B}" type="presParOf" srcId="{45774AC4-43F7-4C4D-8C69-DDC1E946D251}" destId="{2171B6BA-87FC-47B0-A7C2-10D5B71207AE}" srcOrd="1" destOrd="0" presId="urn:microsoft.com/office/officeart/2005/8/layout/lProcess2"/>
    <dgm:cxn modelId="{A00C3124-7AE7-48F5-9DBB-9F1C59B75BED}" type="presParOf" srcId="{45774AC4-43F7-4C4D-8C69-DDC1E946D251}" destId="{A2A712D1-6F97-41D9-B081-502588F1C27D}"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8CF1F-24E0-44BC-8913-53E9EFF374E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F0363B1-6B76-4EC2-AAD7-F15897E1D14E}">
      <dgm:prSet phldrT="[Text]"/>
      <dgm:spPr>
        <a:solidFill>
          <a:schemeClr val="accent2">
            <a:lumMod val="20000"/>
            <a:lumOff val="80000"/>
          </a:schemeClr>
        </a:solidFill>
      </dgm:spPr>
      <dgm:t>
        <a:bodyPr/>
        <a:lstStyle/>
        <a:p>
          <a:r>
            <a:rPr lang="en-US" b="1" dirty="0" smtClean="0">
              <a:solidFill>
                <a:schemeClr val="accent1">
                  <a:lumMod val="50000"/>
                </a:schemeClr>
              </a:solidFill>
              <a:latin typeface="Chivo Light" panose="020B0604020202020204" charset="0"/>
            </a:rPr>
            <a:t>Meals Received</a:t>
          </a:r>
          <a:endParaRPr lang="en-US" b="1" dirty="0">
            <a:solidFill>
              <a:schemeClr val="accent1">
                <a:lumMod val="50000"/>
              </a:schemeClr>
            </a:solidFill>
          </a:endParaRPr>
        </a:p>
      </dgm:t>
    </dgm:pt>
    <dgm:pt modelId="{902F24E4-3470-4037-A684-3D5B51801C8E}" type="parTrans" cxnId="{5143A7D3-4012-494A-BD70-9C4EF7124D02}">
      <dgm:prSet/>
      <dgm:spPr/>
      <dgm:t>
        <a:bodyPr/>
        <a:lstStyle/>
        <a:p>
          <a:endParaRPr lang="en-US"/>
        </a:p>
      </dgm:t>
    </dgm:pt>
    <dgm:pt modelId="{DBC3121E-0852-4C16-8677-2C6E9E53F0DE}" type="sibTrans" cxnId="{5143A7D3-4012-494A-BD70-9C4EF7124D02}">
      <dgm:prSet/>
      <dgm:spPr/>
      <dgm:t>
        <a:bodyPr/>
        <a:lstStyle/>
        <a:p>
          <a:endParaRPr lang="en-US"/>
        </a:p>
      </dgm:t>
    </dgm:pt>
    <dgm:pt modelId="{330984AE-0FB7-4B47-88D6-5534DEA6B839}">
      <dgm:prSet custT="1"/>
      <dgm:spPr>
        <a:solidFill>
          <a:schemeClr val="accent6">
            <a:lumMod val="20000"/>
            <a:lumOff val="80000"/>
            <a:alpha val="90000"/>
          </a:schemeClr>
        </a:solidFill>
      </dgm:spPr>
      <dgm:t>
        <a:bodyPr/>
        <a:lstStyle/>
        <a:p>
          <a:r>
            <a:rPr lang="en-US" sz="2000" b="0" dirty="0" smtClean="0">
              <a:solidFill>
                <a:schemeClr val="bg2"/>
              </a:solidFill>
              <a:latin typeface="Chivo Light" panose="020B0604020202020204" charset="0"/>
            </a:rPr>
            <a:t> </a:t>
          </a:r>
          <a:r>
            <a:rPr lang="en-US" sz="2000" b="0" dirty="0" smtClean="0">
              <a:solidFill>
                <a:schemeClr val="accent1">
                  <a:lumMod val="50000"/>
                </a:schemeClr>
              </a:solidFill>
              <a:latin typeface="Chivo Light" panose="020B0604020202020204" charset="0"/>
            </a:rPr>
            <a:t>Indicate each meal the child will receive at the center</a:t>
          </a:r>
        </a:p>
      </dgm:t>
    </dgm:pt>
    <dgm:pt modelId="{4C05D321-34BA-4F08-B09E-827754787C39}" type="parTrans" cxnId="{FFDB1190-25EB-433B-8AB6-CB43177AAFE3}">
      <dgm:prSet/>
      <dgm:spPr/>
      <dgm:t>
        <a:bodyPr/>
        <a:lstStyle/>
        <a:p>
          <a:endParaRPr lang="en-US"/>
        </a:p>
      </dgm:t>
    </dgm:pt>
    <dgm:pt modelId="{29A4DE86-57FF-478C-AA9A-51B3A309C75F}" type="sibTrans" cxnId="{FFDB1190-25EB-433B-8AB6-CB43177AAFE3}">
      <dgm:prSet/>
      <dgm:spPr/>
      <dgm:t>
        <a:bodyPr/>
        <a:lstStyle/>
        <a:p>
          <a:endParaRPr lang="en-US"/>
        </a:p>
      </dgm:t>
    </dgm:pt>
    <dgm:pt modelId="{836D4CCC-E284-4921-8496-69A65BA86FBE}" type="pres">
      <dgm:prSet presAssocID="{3D88CF1F-24E0-44BC-8913-53E9EFF374E3}" presName="Name0" presStyleCnt="0">
        <dgm:presLayoutVars>
          <dgm:dir/>
          <dgm:animLvl val="lvl"/>
          <dgm:resizeHandles val="exact"/>
        </dgm:presLayoutVars>
      </dgm:prSet>
      <dgm:spPr/>
      <dgm:t>
        <a:bodyPr/>
        <a:lstStyle/>
        <a:p>
          <a:endParaRPr lang="en-US"/>
        </a:p>
      </dgm:t>
    </dgm:pt>
    <dgm:pt modelId="{DA899ABC-01BD-4355-A783-A0D1BCB7F071}" type="pres">
      <dgm:prSet presAssocID="{0F0363B1-6B76-4EC2-AAD7-F15897E1D14E}" presName="linNode" presStyleCnt="0"/>
      <dgm:spPr/>
    </dgm:pt>
    <dgm:pt modelId="{CE5711AB-756C-4401-B41A-FCBAED96FAB1}" type="pres">
      <dgm:prSet presAssocID="{0F0363B1-6B76-4EC2-AAD7-F15897E1D14E}" presName="parentText" presStyleLbl="node1" presStyleIdx="0" presStyleCnt="1" custLinFactNeighborX="-8724" custLinFactNeighborY="648">
        <dgm:presLayoutVars>
          <dgm:chMax val="1"/>
          <dgm:bulletEnabled val="1"/>
        </dgm:presLayoutVars>
      </dgm:prSet>
      <dgm:spPr/>
      <dgm:t>
        <a:bodyPr/>
        <a:lstStyle/>
        <a:p>
          <a:endParaRPr lang="en-US"/>
        </a:p>
      </dgm:t>
    </dgm:pt>
    <dgm:pt modelId="{E1790616-8833-437E-B20F-8FCE0E6282CA}" type="pres">
      <dgm:prSet presAssocID="{0F0363B1-6B76-4EC2-AAD7-F15897E1D14E}" presName="descendantText" presStyleLbl="alignAccFollowNode1" presStyleIdx="0" presStyleCnt="1">
        <dgm:presLayoutVars>
          <dgm:bulletEnabled val="1"/>
        </dgm:presLayoutVars>
      </dgm:prSet>
      <dgm:spPr/>
      <dgm:t>
        <a:bodyPr/>
        <a:lstStyle/>
        <a:p>
          <a:endParaRPr lang="en-US"/>
        </a:p>
      </dgm:t>
    </dgm:pt>
  </dgm:ptLst>
  <dgm:cxnLst>
    <dgm:cxn modelId="{5143A7D3-4012-494A-BD70-9C4EF7124D02}" srcId="{3D88CF1F-24E0-44BC-8913-53E9EFF374E3}" destId="{0F0363B1-6B76-4EC2-AAD7-F15897E1D14E}" srcOrd="0" destOrd="0" parTransId="{902F24E4-3470-4037-A684-3D5B51801C8E}" sibTransId="{DBC3121E-0852-4C16-8677-2C6E9E53F0DE}"/>
    <dgm:cxn modelId="{FFDB1190-25EB-433B-8AB6-CB43177AAFE3}" srcId="{0F0363B1-6B76-4EC2-AAD7-F15897E1D14E}" destId="{330984AE-0FB7-4B47-88D6-5534DEA6B839}" srcOrd="0" destOrd="0" parTransId="{4C05D321-34BA-4F08-B09E-827754787C39}" sibTransId="{29A4DE86-57FF-478C-AA9A-51B3A309C75F}"/>
    <dgm:cxn modelId="{CBEEAB2F-318B-4FC8-9C21-4CA4337B862D}" type="presOf" srcId="{0F0363B1-6B76-4EC2-AAD7-F15897E1D14E}" destId="{CE5711AB-756C-4401-B41A-FCBAED96FAB1}" srcOrd="0" destOrd="0" presId="urn:microsoft.com/office/officeart/2005/8/layout/vList5"/>
    <dgm:cxn modelId="{E8B98C0C-6430-489E-8B47-84A337B098E4}" type="presOf" srcId="{3D88CF1F-24E0-44BC-8913-53E9EFF374E3}" destId="{836D4CCC-E284-4921-8496-69A65BA86FBE}" srcOrd="0" destOrd="0" presId="urn:microsoft.com/office/officeart/2005/8/layout/vList5"/>
    <dgm:cxn modelId="{2F25CF7F-3AB4-4C37-AD4A-AA2B4DE01066}" type="presOf" srcId="{330984AE-0FB7-4B47-88D6-5534DEA6B839}" destId="{E1790616-8833-437E-B20F-8FCE0E6282CA}" srcOrd="0" destOrd="0" presId="urn:microsoft.com/office/officeart/2005/8/layout/vList5"/>
    <dgm:cxn modelId="{B6FFA477-7B77-405E-869C-DF259B21CB7B}" type="presParOf" srcId="{836D4CCC-E284-4921-8496-69A65BA86FBE}" destId="{DA899ABC-01BD-4355-A783-A0D1BCB7F071}" srcOrd="0" destOrd="0" presId="urn:microsoft.com/office/officeart/2005/8/layout/vList5"/>
    <dgm:cxn modelId="{B8625C66-3412-4F02-8237-EEE2AA0D6B48}" type="presParOf" srcId="{DA899ABC-01BD-4355-A783-A0D1BCB7F071}" destId="{CE5711AB-756C-4401-B41A-FCBAED96FAB1}" srcOrd="0" destOrd="0" presId="urn:microsoft.com/office/officeart/2005/8/layout/vList5"/>
    <dgm:cxn modelId="{CFE26D91-6FA8-4226-9A05-01A171131E5C}" type="presParOf" srcId="{DA899ABC-01BD-4355-A783-A0D1BCB7F071}" destId="{E1790616-8833-437E-B20F-8FCE0E6282C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D2A3EF-5048-49FF-9F95-EC5A680CC89B}" type="doc">
      <dgm:prSet loTypeId="urn:microsoft.com/office/officeart/2005/8/layout/lProcess2" loCatId="list" qsTypeId="urn:microsoft.com/office/officeart/2005/8/quickstyle/simple1" qsCatId="simple" csTypeId="urn:microsoft.com/office/officeart/2005/8/colors/accent1_5" csCatId="accent1" phldr="1"/>
      <dgm:spPr/>
      <dgm:t>
        <a:bodyPr/>
        <a:lstStyle/>
        <a:p>
          <a:endParaRPr lang="en-US"/>
        </a:p>
      </dgm:t>
    </dgm:pt>
    <dgm:pt modelId="{513CAD6D-B9BA-4059-B3A8-1CEFFDE03B0D}">
      <dgm:prSet phldrT="[Text]"/>
      <dgm:spPr>
        <a:solidFill>
          <a:schemeClr val="accent1">
            <a:lumMod val="20000"/>
            <a:lumOff val="80000"/>
          </a:schemeClr>
        </a:solidFill>
      </dgm:spPr>
      <dgm:t>
        <a:bodyPr/>
        <a:lstStyle/>
        <a:p>
          <a:pPr algn="ctr"/>
          <a:r>
            <a:rPr lang="en-US" b="1" dirty="0" smtClean="0">
              <a:solidFill>
                <a:schemeClr val="accent1">
                  <a:lumMod val="50000"/>
                </a:schemeClr>
              </a:solidFill>
              <a:latin typeface="Chivo Light" panose="020B0604020202020204" charset="0"/>
            </a:rPr>
            <a:t>Signature and Date</a:t>
          </a:r>
          <a:endParaRPr lang="en-US" b="1" dirty="0">
            <a:solidFill>
              <a:schemeClr val="accent1">
                <a:lumMod val="50000"/>
              </a:schemeClr>
            </a:solidFill>
          </a:endParaRPr>
        </a:p>
      </dgm:t>
    </dgm:pt>
    <dgm:pt modelId="{2A3BE8AD-6A64-4271-A34E-27F5C4D9A1F9}" type="parTrans" cxnId="{AF5E9E99-E731-44B5-BE3B-DCE1C6E0C68C}">
      <dgm:prSet/>
      <dgm:spPr/>
      <dgm:t>
        <a:bodyPr/>
        <a:lstStyle/>
        <a:p>
          <a:endParaRPr lang="en-US"/>
        </a:p>
      </dgm:t>
    </dgm:pt>
    <dgm:pt modelId="{3042E4D3-A679-4DEA-84CC-3F2C9E677322}" type="sibTrans" cxnId="{AF5E9E99-E731-44B5-BE3B-DCE1C6E0C68C}">
      <dgm:prSet/>
      <dgm:spPr/>
      <dgm:t>
        <a:bodyPr/>
        <a:lstStyle/>
        <a:p>
          <a:endParaRPr lang="en-US"/>
        </a:p>
      </dgm:t>
    </dgm:pt>
    <dgm:pt modelId="{9DE5F209-71B6-4B86-A021-473D66165884}">
      <dgm:prSet custT="1"/>
      <dgm:spPr>
        <a:solidFill>
          <a:schemeClr val="bg2">
            <a:lumMod val="20000"/>
            <a:lumOff val="80000"/>
            <a:alpha val="90000"/>
          </a:schemeClr>
        </a:solidFill>
      </dgm:spPr>
      <dgm:t>
        <a:bodyPr/>
        <a:lstStyle/>
        <a:p>
          <a:r>
            <a:rPr lang="en-US" sz="1800" b="0" dirty="0" smtClean="0">
              <a:solidFill>
                <a:schemeClr val="accent1">
                  <a:lumMod val="50000"/>
                </a:schemeClr>
              </a:solidFill>
              <a:latin typeface="Chivo Light" panose="020B0604020202020204" charset="0"/>
            </a:rPr>
            <a:t>Parent/Guardian must:</a:t>
          </a:r>
        </a:p>
      </dgm:t>
    </dgm:pt>
    <dgm:pt modelId="{C2002B71-88B5-4214-9CE5-A27C5E888CD8}" type="parTrans" cxnId="{2A24F72A-553F-4185-9A70-AE86A1C55F23}">
      <dgm:prSet/>
      <dgm:spPr/>
      <dgm:t>
        <a:bodyPr/>
        <a:lstStyle/>
        <a:p>
          <a:endParaRPr lang="en-US"/>
        </a:p>
      </dgm:t>
    </dgm:pt>
    <dgm:pt modelId="{673A1FC6-5FDD-4115-B39E-0E046DA07C99}" type="sibTrans" cxnId="{2A24F72A-553F-4185-9A70-AE86A1C55F23}">
      <dgm:prSet/>
      <dgm:spPr/>
      <dgm:t>
        <a:bodyPr/>
        <a:lstStyle/>
        <a:p>
          <a:endParaRPr lang="en-US"/>
        </a:p>
      </dgm:t>
    </dgm:pt>
    <dgm:pt modelId="{AE1E4BA8-6F48-4C99-BE38-DFD5FB16AD74}">
      <dgm:prSet custT="1"/>
      <dgm:spPr>
        <a:solidFill>
          <a:schemeClr val="bg2">
            <a:lumMod val="20000"/>
            <a:lumOff val="80000"/>
            <a:alpha val="90000"/>
          </a:schemeClr>
        </a:solidFill>
      </dgm:spPr>
      <dgm:t>
        <a:bodyPr/>
        <a:lstStyle/>
        <a:p>
          <a:r>
            <a:rPr lang="en-US" sz="1800" b="0" dirty="0" smtClean="0">
              <a:solidFill>
                <a:schemeClr val="accent1">
                  <a:lumMod val="50000"/>
                </a:schemeClr>
              </a:solidFill>
              <a:latin typeface="Chivo Light" panose="020B0604020202020204" charset="0"/>
            </a:rPr>
            <a:t>Print and sign name</a:t>
          </a:r>
        </a:p>
      </dgm:t>
    </dgm:pt>
    <dgm:pt modelId="{96593900-2425-4707-A272-38EEB9CB961F}" type="parTrans" cxnId="{A50C671A-8ACF-4A36-94DB-A98B7ACBA67E}">
      <dgm:prSet/>
      <dgm:spPr/>
      <dgm:t>
        <a:bodyPr/>
        <a:lstStyle/>
        <a:p>
          <a:endParaRPr lang="en-US"/>
        </a:p>
      </dgm:t>
    </dgm:pt>
    <dgm:pt modelId="{D0D117FC-AF91-4C95-B6E2-10229A9030E5}" type="sibTrans" cxnId="{A50C671A-8ACF-4A36-94DB-A98B7ACBA67E}">
      <dgm:prSet/>
      <dgm:spPr/>
      <dgm:t>
        <a:bodyPr/>
        <a:lstStyle/>
        <a:p>
          <a:endParaRPr lang="en-US"/>
        </a:p>
      </dgm:t>
    </dgm:pt>
    <dgm:pt modelId="{2B21B939-1859-4269-8D80-119FCAA0D16B}">
      <dgm:prSet custT="1"/>
      <dgm:spPr>
        <a:solidFill>
          <a:schemeClr val="bg2">
            <a:lumMod val="20000"/>
            <a:lumOff val="80000"/>
            <a:alpha val="90000"/>
          </a:schemeClr>
        </a:solidFill>
      </dgm:spPr>
      <dgm:t>
        <a:bodyPr/>
        <a:lstStyle/>
        <a:p>
          <a:r>
            <a:rPr lang="en-US" sz="1800" b="0" dirty="0" smtClean="0">
              <a:solidFill>
                <a:schemeClr val="accent1">
                  <a:lumMod val="50000"/>
                </a:schemeClr>
              </a:solidFill>
              <a:latin typeface="Chivo Light" panose="020B0604020202020204" charset="0"/>
            </a:rPr>
            <a:t>Indicate address and phone number</a:t>
          </a:r>
        </a:p>
      </dgm:t>
    </dgm:pt>
    <dgm:pt modelId="{2E34AEB0-4842-47C3-A03E-9D3AB679DF07}" type="parTrans" cxnId="{A7702C8B-CB2C-4B13-AD62-204B16517230}">
      <dgm:prSet/>
      <dgm:spPr/>
      <dgm:t>
        <a:bodyPr/>
        <a:lstStyle/>
        <a:p>
          <a:endParaRPr lang="en-US"/>
        </a:p>
      </dgm:t>
    </dgm:pt>
    <dgm:pt modelId="{46C0CB1E-6852-48FF-8BB9-9B9787362738}" type="sibTrans" cxnId="{A7702C8B-CB2C-4B13-AD62-204B16517230}">
      <dgm:prSet/>
      <dgm:spPr/>
      <dgm:t>
        <a:bodyPr/>
        <a:lstStyle/>
        <a:p>
          <a:endParaRPr lang="en-US"/>
        </a:p>
      </dgm:t>
    </dgm:pt>
    <dgm:pt modelId="{20B58247-D319-48C5-8D7E-E100AB56E6C7}">
      <dgm:prSet custT="1"/>
      <dgm:spPr>
        <a:solidFill>
          <a:schemeClr val="bg2">
            <a:lumMod val="20000"/>
            <a:lumOff val="80000"/>
            <a:alpha val="90000"/>
          </a:schemeClr>
        </a:solidFill>
      </dgm:spPr>
      <dgm:t>
        <a:bodyPr/>
        <a:lstStyle/>
        <a:p>
          <a:r>
            <a:rPr lang="en-US" sz="1800" b="0" dirty="0" smtClean="0">
              <a:solidFill>
                <a:schemeClr val="accent1">
                  <a:lumMod val="50000"/>
                </a:schemeClr>
              </a:solidFill>
              <a:latin typeface="Chivo Light" panose="020B0604020202020204" charset="0"/>
            </a:rPr>
            <a:t>Indicate date of completion</a:t>
          </a:r>
        </a:p>
      </dgm:t>
    </dgm:pt>
    <dgm:pt modelId="{E72CE1E9-45BF-41AF-AF14-6FA16EA58EA9}" type="parTrans" cxnId="{E0BF2942-3366-48A3-A784-88ADA1515E1D}">
      <dgm:prSet/>
      <dgm:spPr/>
      <dgm:t>
        <a:bodyPr/>
        <a:lstStyle/>
        <a:p>
          <a:endParaRPr lang="en-US"/>
        </a:p>
      </dgm:t>
    </dgm:pt>
    <dgm:pt modelId="{0B499963-C64A-4E41-A2E3-05019299702A}" type="sibTrans" cxnId="{E0BF2942-3366-48A3-A784-88ADA1515E1D}">
      <dgm:prSet/>
      <dgm:spPr/>
      <dgm:t>
        <a:bodyPr/>
        <a:lstStyle/>
        <a:p>
          <a:endParaRPr lang="en-US"/>
        </a:p>
      </dgm:t>
    </dgm:pt>
    <dgm:pt modelId="{35300D21-06A4-40CA-A3BF-07BEEEBF3A05}" type="pres">
      <dgm:prSet presAssocID="{91D2A3EF-5048-49FF-9F95-EC5A680CC89B}" presName="theList" presStyleCnt="0">
        <dgm:presLayoutVars>
          <dgm:dir/>
          <dgm:animLvl val="lvl"/>
          <dgm:resizeHandles val="exact"/>
        </dgm:presLayoutVars>
      </dgm:prSet>
      <dgm:spPr/>
      <dgm:t>
        <a:bodyPr/>
        <a:lstStyle/>
        <a:p>
          <a:endParaRPr lang="en-US"/>
        </a:p>
      </dgm:t>
    </dgm:pt>
    <dgm:pt modelId="{462EB698-14DC-4B1B-B176-78A008658ADD}" type="pres">
      <dgm:prSet presAssocID="{513CAD6D-B9BA-4059-B3A8-1CEFFDE03B0D}" presName="compNode" presStyleCnt="0"/>
      <dgm:spPr/>
    </dgm:pt>
    <dgm:pt modelId="{DB48E5DA-FF45-454D-9107-6360EBCEF076}" type="pres">
      <dgm:prSet presAssocID="{513CAD6D-B9BA-4059-B3A8-1CEFFDE03B0D}" presName="aNode" presStyleLbl="bgShp" presStyleIdx="0" presStyleCnt="1" custLinFactNeighborX="-3793" custLinFactNeighborY="2605"/>
      <dgm:spPr/>
      <dgm:t>
        <a:bodyPr/>
        <a:lstStyle/>
        <a:p>
          <a:endParaRPr lang="en-US"/>
        </a:p>
      </dgm:t>
    </dgm:pt>
    <dgm:pt modelId="{469746EA-D57C-4CE4-AEEE-B548878CF9FF}" type="pres">
      <dgm:prSet presAssocID="{513CAD6D-B9BA-4059-B3A8-1CEFFDE03B0D}" presName="textNode" presStyleLbl="bgShp" presStyleIdx="0" presStyleCnt="1"/>
      <dgm:spPr/>
      <dgm:t>
        <a:bodyPr/>
        <a:lstStyle/>
        <a:p>
          <a:endParaRPr lang="en-US"/>
        </a:p>
      </dgm:t>
    </dgm:pt>
    <dgm:pt modelId="{2B04AD7F-227D-45B1-BAE2-44987B50F9E5}" type="pres">
      <dgm:prSet presAssocID="{513CAD6D-B9BA-4059-B3A8-1CEFFDE03B0D}" presName="compChildNode" presStyleCnt="0"/>
      <dgm:spPr/>
    </dgm:pt>
    <dgm:pt modelId="{CAE5E823-A40D-4319-9F5A-BA3274B0EEF1}" type="pres">
      <dgm:prSet presAssocID="{513CAD6D-B9BA-4059-B3A8-1CEFFDE03B0D}" presName="theInnerList" presStyleCnt="0"/>
      <dgm:spPr/>
    </dgm:pt>
    <dgm:pt modelId="{F386755E-5B9E-4C8E-9957-2BD82190AF81}" type="pres">
      <dgm:prSet presAssocID="{9DE5F209-71B6-4B86-A021-473D66165884}" presName="childNode" presStyleLbl="node1" presStyleIdx="0" presStyleCnt="1" custScaleX="122303">
        <dgm:presLayoutVars>
          <dgm:bulletEnabled val="1"/>
        </dgm:presLayoutVars>
      </dgm:prSet>
      <dgm:spPr/>
      <dgm:t>
        <a:bodyPr/>
        <a:lstStyle/>
        <a:p>
          <a:endParaRPr lang="en-US"/>
        </a:p>
      </dgm:t>
    </dgm:pt>
  </dgm:ptLst>
  <dgm:cxnLst>
    <dgm:cxn modelId="{C329B839-A364-474B-8A99-D954B5AD5521}" type="presOf" srcId="{AE1E4BA8-6F48-4C99-BE38-DFD5FB16AD74}" destId="{F386755E-5B9E-4C8E-9957-2BD82190AF81}" srcOrd="0" destOrd="1" presId="urn:microsoft.com/office/officeart/2005/8/layout/lProcess2"/>
    <dgm:cxn modelId="{0090CD61-8F9E-446E-A214-813671DC44DF}" type="presOf" srcId="{513CAD6D-B9BA-4059-B3A8-1CEFFDE03B0D}" destId="{DB48E5DA-FF45-454D-9107-6360EBCEF076}" srcOrd="0" destOrd="0" presId="urn:microsoft.com/office/officeart/2005/8/layout/lProcess2"/>
    <dgm:cxn modelId="{A50C671A-8ACF-4A36-94DB-A98B7ACBA67E}" srcId="{9DE5F209-71B6-4B86-A021-473D66165884}" destId="{AE1E4BA8-6F48-4C99-BE38-DFD5FB16AD74}" srcOrd="0" destOrd="0" parTransId="{96593900-2425-4707-A272-38EEB9CB961F}" sibTransId="{D0D117FC-AF91-4C95-B6E2-10229A9030E5}"/>
    <dgm:cxn modelId="{E0BF2942-3366-48A3-A784-88ADA1515E1D}" srcId="{9DE5F209-71B6-4B86-A021-473D66165884}" destId="{20B58247-D319-48C5-8D7E-E100AB56E6C7}" srcOrd="2" destOrd="0" parTransId="{E72CE1E9-45BF-41AF-AF14-6FA16EA58EA9}" sibTransId="{0B499963-C64A-4E41-A2E3-05019299702A}"/>
    <dgm:cxn modelId="{40F3DE3A-F6FF-4E7C-9695-3B02C38D09B4}" type="presOf" srcId="{91D2A3EF-5048-49FF-9F95-EC5A680CC89B}" destId="{35300D21-06A4-40CA-A3BF-07BEEEBF3A05}" srcOrd="0" destOrd="0" presId="urn:microsoft.com/office/officeart/2005/8/layout/lProcess2"/>
    <dgm:cxn modelId="{55D39033-8381-4368-B018-5106139A861A}" type="presOf" srcId="{20B58247-D319-48C5-8D7E-E100AB56E6C7}" destId="{F386755E-5B9E-4C8E-9957-2BD82190AF81}" srcOrd="0" destOrd="3" presId="urn:microsoft.com/office/officeart/2005/8/layout/lProcess2"/>
    <dgm:cxn modelId="{AF5E9E99-E731-44B5-BE3B-DCE1C6E0C68C}" srcId="{91D2A3EF-5048-49FF-9F95-EC5A680CC89B}" destId="{513CAD6D-B9BA-4059-B3A8-1CEFFDE03B0D}" srcOrd="0" destOrd="0" parTransId="{2A3BE8AD-6A64-4271-A34E-27F5C4D9A1F9}" sibTransId="{3042E4D3-A679-4DEA-84CC-3F2C9E677322}"/>
    <dgm:cxn modelId="{945F6785-EC3F-4C67-A99E-84D36ACBE66B}" type="presOf" srcId="{513CAD6D-B9BA-4059-B3A8-1CEFFDE03B0D}" destId="{469746EA-D57C-4CE4-AEEE-B548878CF9FF}" srcOrd="1" destOrd="0" presId="urn:microsoft.com/office/officeart/2005/8/layout/lProcess2"/>
    <dgm:cxn modelId="{563AAA8B-4D34-4851-925C-B19B0E0478AB}" type="presOf" srcId="{2B21B939-1859-4269-8D80-119FCAA0D16B}" destId="{F386755E-5B9E-4C8E-9957-2BD82190AF81}" srcOrd="0" destOrd="2" presId="urn:microsoft.com/office/officeart/2005/8/layout/lProcess2"/>
    <dgm:cxn modelId="{2A24F72A-553F-4185-9A70-AE86A1C55F23}" srcId="{513CAD6D-B9BA-4059-B3A8-1CEFFDE03B0D}" destId="{9DE5F209-71B6-4B86-A021-473D66165884}" srcOrd="0" destOrd="0" parTransId="{C2002B71-88B5-4214-9CE5-A27C5E888CD8}" sibTransId="{673A1FC6-5FDD-4115-B39E-0E046DA07C99}"/>
    <dgm:cxn modelId="{17AB7E7F-200A-4327-B783-F0C633B90C9D}" type="presOf" srcId="{9DE5F209-71B6-4B86-A021-473D66165884}" destId="{F386755E-5B9E-4C8E-9957-2BD82190AF81}" srcOrd="0" destOrd="0" presId="urn:microsoft.com/office/officeart/2005/8/layout/lProcess2"/>
    <dgm:cxn modelId="{A7702C8B-CB2C-4B13-AD62-204B16517230}" srcId="{9DE5F209-71B6-4B86-A021-473D66165884}" destId="{2B21B939-1859-4269-8D80-119FCAA0D16B}" srcOrd="1" destOrd="0" parTransId="{2E34AEB0-4842-47C3-A03E-9D3AB679DF07}" sibTransId="{46C0CB1E-6852-48FF-8BB9-9B9787362738}"/>
    <dgm:cxn modelId="{79ECF68C-B2BD-4927-BF6B-C3A29D9E18DB}" type="presParOf" srcId="{35300D21-06A4-40CA-A3BF-07BEEEBF3A05}" destId="{462EB698-14DC-4B1B-B176-78A008658ADD}" srcOrd="0" destOrd="0" presId="urn:microsoft.com/office/officeart/2005/8/layout/lProcess2"/>
    <dgm:cxn modelId="{248DDB6A-E105-4C67-B1C8-3D73FB3476D5}" type="presParOf" srcId="{462EB698-14DC-4B1B-B176-78A008658ADD}" destId="{DB48E5DA-FF45-454D-9107-6360EBCEF076}" srcOrd="0" destOrd="0" presId="urn:microsoft.com/office/officeart/2005/8/layout/lProcess2"/>
    <dgm:cxn modelId="{B6C6C2CC-4238-4ECC-9884-2001A13088D6}" type="presParOf" srcId="{462EB698-14DC-4B1B-B176-78A008658ADD}" destId="{469746EA-D57C-4CE4-AEEE-B548878CF9FF}" srcOrd="1" destOrd="0" presId="urn:microsoft.com/office/officeart/2005/8/layout/lProcess2"/>
    <dgm:cxn modelId="{1FF82B5F-9DBF-4224-AF83-184A1BC16E9E}" type="presParOf" srcId="{462EB698-14DC-4B1B-B176-78A008658ADD}" destId="{2B04AD7F-227D-45B1-BAE2-44987B50F9E5}" srcOrd="2" destOrd="0" presId="urn:microsoft.com/office/officeart/2005/8/layout/lProcess2"/>
    <dgm:cxn modelId="{E79CE884-38F1-4103-A139-897709988CA2}" type="presParOf" srcId="{2B04AD7F-227D-45B1-BAE2-44987B50F9E5}" destId="{CAE5E823-A40D-4319-9F5A-BA3274B0EEF1}" srcOrd="0" destOrd="0" presId="urn:microsoft.com/office/officeart/2005/8/layout/lProcess2"/>
    <dgm:cxn modelId="{691FC6A2-0724-4E19-B725-2881785CF7B2}" type="presParOf" srcId="{CAE5E823-A40D-4319-9F5A-BA3274B0EEF1}" destId="{F386755E-5B9E-4C8E-9957-2BD82190AF81}"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62E384-724E-4968-A5F9-C10DC2DED6EE}"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9A40022D-4EEB-4B77-A84A-CC246088181E}">
      <dgm:prSet phldrT="[Text]"/>
      <dgm:spPr/>
      <dgm:t>
        <a:bodyPr/>
        <a:lstStyle/>
        <a:p>
          <a:r>
            <a:rPr lang="en-US" b="1" dirty="0" smtClean="0">
              <a:solidFill>
                <a:schemeClr val="accent1">
                  <a:lumMod val="50000"/>
                </a:schemeClr>
              </a:solidFill>
              <a:latin typeface="Chivo Light" panose="020B0604020202020204" charset="0"/>
            </a:rPr>
            <a:t>Effective Dates and Signature</a:t>
          </a:r>
          <a:endParaRPr lang="en-US" b="1" dirty="0">
            <a:solidFill>
              <a:schemeClr val="accent1">
                <a:lumMod val="50000"/>
              </a:schemeClr>
            </a:solidFill>
          </a:endParaRPr>
        </a:p>
      </dgm:t>
    </dgm:pt>
    <dgm:pt modelId="{0BAF9DA8-CC01-42BA-BB29-781100FAC550}" type="parTrans" cxnId="{836A99E7-34EE-4ED6-AC51-F44123E9CEC1}">
      <dgm:prSet/>
      <dgm:spPr/>
      <dgm:t>
        <a:bodyPr/>
        <a:lstStyle/>
        <a:p>
          <a:endParaRPr lang="en-US"/>
        </a:p>
      </dgm:t>
    </dgm:pt>
    <dgm:pt modelId="{7A083D5D-D61C-4042-975E-4CB4F4EEC986}" type="sibTrans" cxnId="{836A99E7-34EE-4ED6-AC51-F44123E9CEC1}">
      <dgm:prSet/>
      <dgm:spPr/>
      <dgm:t>
        <a:bodyPr/>
        <a:lstStyle/>
        <a:p>
          <a:endParaRPr lang="en-US"/>
        </a:p>
      </dgm:t>
    </dgm:pt>
    <dgm:pt modelId="{9E591F2C-F4CB-46BA-84A5-E8213DD05880}">
      <dgm:prSet custT="1"/>
      <dgm:spPr>
        <a:solidFill>
          <a:schemeClr val="accent1">
            <a:lumMod val="20000"/>
            <a:lumOff val="80000"/>
          </a:schemeClr>
        </a:solidFill>
      </dgm:spPr>
      <dgm:t>
        <a:bodyPr/>
        <a:lstStyle/>
        <a:p>
          <a:r>
            <a:rPr lang="en-US" sz="1600" b="0" dirty="0" smtClean="0">
              <a:solidFill>
                <a:schemeClr val="accent1">
                  <a:lumMod val="50000"/>
                </a:schemeClr>
              </a:solidFill>
              <a:latin typeface="Chivo Light" panose="020B0604020202020204" charset="0"/>
            </a:rPr>
            <a:t>Indicate effective date of form*</a:t>
          </a:r>
        </a:p>
      </dgm:t>
    </dgm:pt>
    <dgm:pt modelId="{6297AE0B-A5A8-4721-8ECA-355B9FF4E5DA}" type="parTrans" cxnId="{59A4EAD9-C5C0-41F9-B1B5-3B193C77C90E}">
      <dgm:prSet/>
      <dgm:spPr/>
      <dgm:t>
        <a:bodyPr/>
        <a:lstStyle/>
        <a:p>
          <a:endParaRPr lang="en-US"/>
        </a:p>
      </dgm:t>
    </dgm:pt>
    <dgm:pt modelId="{64A1F70C-FC57-4382-8051-7B78A2AD2625}" type="sibTrans" cxnId="{59A4EAD9-C5C0-41F9-B1B5-3B193C77C90E}">
      <dgm:prSet/>
      <dgm:spPr/>
      <dgm:t>
        <a:bodyPr/>
        <a:lstStyle/>
        <a:p>
          <a:endParaRPr lang="en-US"/>
        </a:p>
      </dgm:t>
    </dgm:pt>
    <dgm:pt modelId="{8851DB8D-F3FC-4855-BCEB-75D16FACA6E6}">
      <dgm:prSet custT="1"/>
      <dgm:spPr>
        <a:solidFill>
          <a:schemeClr val="accent1">
            <a:lumMod val="40000"/>
            <a:lumOff val="60000"/>
          </a:schemeClr>
        </a:solidFill>
      </dgm:spPr>
      <dgm:t>
        <a:bodyPr/>
        <a:lstStyle/>
        <a:p>
          <a:r>
            <a:rPr lang="en-US" sz="1600" b="0" dirty="0" smtClean="0">
              <a:solidFill>
                <a:schemeClr val="accent1">
                  <a:lumMod val="50000"/>
                </a:schemeClr>
              </a:solidFill>
              <a:latin typeface="Chivo Light" panose="020B0604020202020204" charset="0"/>
            </a:rPr>
            <a:t>Indicate withdrawal date (when applicable)</a:t>
          </a:r>
        </a:p>
      </dgm:t>
    </dgm:pt>
    <dgm:pt modelId="{D493B982-3299-47EF-82B7-67D7D90828EB}" type="parTrans" cxnId="{06D44B93-338E-4FE1-A8B1-ACC57CACC152}">
      <dgm:prSet/>
      <dgm:spPr/>
      <dgm:t>
        <a:bodyPr/>
        <a:lstStyle/>
        <a:p>
          <a:endParaRPr lang="en-US"/>
        </a:p>
      </dgm:t>
    </dgm:pt>
    <dgm:pt modelId="{9CF24C12-171B-4882-B3C0-59BBF4D0EA2A}" type="sibTrans" cxnId="{06D44B93-338E-4FE1-A8B1-ACC57CACC152}">
      <dgm:prSet/>
      <dgm:spPr/>
      <dgm:t>
        <a:bodyPr/>
        <a:lstStyle/>
        <a:p>
          <a:endParaRPr lang="en-US"/>
        </a:p>
      </dgm:t>
    </dgm:pt>
    <dgm:pt modelId="{18221C55-013E-4CB7-A1A2-C35D6CE880ED}">
      <dgm:prSet custT="1"/>
      <dgm:spPr>
        <a:solidFill>
          <a:schemeClr val="accent1">
            <a:lumMod val="60000"/>
            <a:lumOff val="40000"/>
          </a:schemeClr>
        </a:solidFill>
      </dgm:spPr>
      <dgm:t>
        <a:bodyPr/>
        <a:lstStyle/>
        <a:p>
          <a:r>
            <a:rPr lang="en-US" sz="1600" b="0" dirty="0" smtClean="0">
              <a:solidFill>
                <a:schemeClr val="accent1">
                  <a:lumMod val="50000"/>
                </a:schemeClr>
              </a:solidFill>
              <a:latin typeface="Chivo Light" panose="020B0604020202020204" charset="0"/>
            </a:rPr>
            <a:t>Signature and date of center representative</a:t>
          </a:r>
          <a:endParaRPr lang="en-US" sz="1600" b="0" dirty="0">
            <a:solidFill>
              <a:schemeClr val="accent1">
                <a:lumMod val="50000"/>
              </a:schemeClr>
            </a:solidFill>
            <a:latin typeface="Chivo Light" panose="020B0604020202020204" charset="0"/>
          </a:endParaRPr>
        </a:p>
      </dgm:t>
    </dgm:pt>
    <dgm:pt modelId="{8C56E114-6520-4A3D-B6CF-60FC06B37965}" type="parTrans" cxnId="{8BC71309-9A9D-4C95-9F6F-FE92FB23C71C}">
      <dgm:prSet/>
      <dgm:spPr/>
      <dgm:t>
        <a:bodyPr/>
        <a:lstStyle/>
        <a:p>
          <a:endParaRPr lang="en-US"/>
        </a:p>
      </dgm:t>
    </dgm:pt>
    <dgm:pt modelId="{0E2BC7B0-396A-4FD7-AC06-F2F32CED424E}" type="sibTrans" cxnId="{8BC71309-9A9D-4C95-9F6F-FE92FB23C71C}">
      <dgm:prSet/>
      <dgm:spPr/>
      <dgm:t>
        <a:bodyPr/>
        <a:lstStyle/>
        <a:p>
          <a:endParaRPr lang="en-US"/>
        </a:p>
      </dgm:t>
    </dgm:pt>
    <dgm:pt modelId="{803F09B2-85D4-4972-8AE1-20B3453261BB}" type="pres">
      <dgm:prSet presAssocID="{2962E384-724E-4968-A5F9-C10DC2DED6EE}" presName="theList" presStyleCnt="0">
        <dgm:presLayoutVars>
          <dgm:dir/>
          <dgm:animLvl val="lvl"/>
          <dgm:resizeHandles val="exact"/>
        </dgm:presLayoutVars>
      </dgm:prSet>
      <dgm:spPr/>
      <dgm:t>
        <a:bodyPr/>
        <a:lstStyle/>
        <a:p>
          <a:endParaRPr lang="en-US"/>
        </a:p>
      </dgm:t>
    </dgm:pt>
    <dgm:pt modelId="{DADA72D6-9772-4327-80EC-FAEE6F88E682}" type="pres">
      <dgm:prSet presAssocID="{9A40022D-4EEB-4B77-A84A-CC246088181E}" presName="compNode" presStyleCnt="0"/>
      <dgm:spPr/>
    </dgm:pt>
    <dgm:pt modelId="{D86C800F-83F3-4108-8C4D-E1AF09303451}" type="pres">
      <dgm:prSet presAssocID="{9A40022D-4EEB-4B77-A84A-CC246088181E}" presName="aNode" presStyleLbl="bgShp" presStyleIdx="0" presStyleCnt="1" custLinFactNeighborX="2335" custLinFactNeighborY="10502"/>
      <dgm:spPr/>
      <dgm:t>
        <a:bodyPr/>
        <a:lstStyle/>
        <a:p>
          <a:endParaRPr lang="en-US"/>
        </a:p>
      </dgm:t>
    </dgm:pt>
    <dgm:pt modelId="{307BADB3-CFBB-4512-8F82-AEEB2C765A4E}" type="pres">
      <dgm:prSet presAssocID="{9A40022D-4EEB-4B77-A84A-CC246088181E}" presName="textNode" presStyleLbl="bgShp" presStyleIdx="0" presStyleCnt="1"/>
      <dgm:spPr/>
      <dgm:t>
        <a:bodyPr/>
        <a:lstStyle/>
        <a:p>
          <a:endParaRPr lang="en-US"/>
        </a:p>
      </dgm:t>
    </dgm:pt>
    <dgm:pt modelId="{F538C73B-5876-4A7F-9B36-E19B715D05BE}" type="pres">
      <dgm:prSet presAssocID="{9A40022D-4EEB-4B77-A84A-CC246088181E}" presName="compChildNode" presStyleCnt="0"/>
      <dgm:spPr/>
    </dgm:pt>
    <dgm:pt modelId="{EFBFFE76-E3BC-4E01-828A-0BFA13E83D12}" type="pres">
      <dgm:prSet presAssocID="{9A40022D-4EEB-4B77-A84A-CC246088181E}" presName="theInnerList" presStyleCnt="0"/>
      <dgm:spPr/>
    </dgm:pt>
    <dgm:pt modelId="{07D95B5D-EEB7-484D-8864-793BF0775DB2}" type="pres">
      <dgm:prSet presAssocID="{9E591F2C-F4CB-46BA-84A5-E8213DD05880}" presName="childNode" presStyleLbl="node1" presStyleIdx="0" presStyleCnt="3" custLinFactNeighborX="447" custLinFactNeighborY="18222">
        <dgm:presLayoutVars>
          <dgm:bulletEnabled val="1"/>
        </dgm:presLayoutVars>
      </dgm:prSet>
      <dgm:spPr/>
      <dgm:t>
        <a:bodyPr/>
        <a:lstStyle/>
        <a:p>
          <a:endParaRPr lang="en-US"/>
        </a:p>
      </dgm:t>
    </dgm:pt>
    <dgm:pt modelId="{8E496A49-A169-4FB3-8036-12C8C5A45F48}" type="pres">
      <dgm:prSet presAssocID="{9E591F2C-F4CB-46BA-84A5-E8213DD05880}" presName="aSpace2" presStyleCnt="0"/>
      <dgm:spPr/>
    </dgm:pt>
    <dgm:pt modelId="{1FAA40C6-DAE9-4A18-8448-A9C193A92600}" type="pres">
      <dgm:prSet presAssocID="{8851DB8D-F3FC-4855-BCEB-75D16FACA6E6}" presName="childNode" presStyleLbl="node1" presStyleIdx="1" presStyleCnt="3">
        <dgm:presLayoutVars>
          <dgm:bulletEnabled val="1"/>
        </dgm:presLayoutVars>
      </dgm:prSet>
      <dgm:spPr/>
      <dgm:t>
        <a:bodyPr/>
        <a:lstStyle/>
        <a:p>
          <a:endParaRPr lang="en-US"/>
        </a:p>
      </dgm:t>
    </dgm:pt>
    <dgm:pt modelId="{1F0BCBA6-7918-4D41-B320-C3572E39EE3C}" type="pres">
      <dgm:prSet presAssocID="{8851DB8D-F3FC-4855-BCEB-75D16FACA6E6}" presName="aSpace2" presStyleCnt="0"/>
      <dgm:spPr/>
    </dgm:pt>
    <dgm:pt modelId="{679A5AEA-268C-4095-9FBC-B2FC4DE18378}" type="pres">
      <dgm:prSet presAssocID="{18221C55-013E-4CB7-A1A2-C35D6CE880ED}" presName="childNode" presStyleLbl="node1" presStyleIdx="2" presStyleCnt="3">
        <dgm:presLayoutVars>
          <dgm:bulletEnabled val="1"/>
        </dgm:presLayoutVars>
      </dgm:prSet>
      <dgm:spPr/>
      <dgm:t>
        <a:bodyPr/>
        <a:lstStyle/>
        <a:p>
          <a:endParaRPr lang="en-US"/>
        </a:p>
      </dgm:t>
    </dgm:pt>
  </dgm:ptLst>
  <dgm:cxnLst>
    <dgm:cxn modelId="{FEF26C77-B50C-485F-B5A5-86549229AAB5}" type="presOf" srcId="{18221C55-013E-4CB7-A1A2-C35D6CE880ED}" destId="{679A5AEA-268C-4095-9FBC-B2FC4DE18378}" srcOrd="0" destOrd="0" presId="urn:microsoft.com/office/officeart/2005/8/layout/lProcess2"/>
    <dgm:cxn modelId="{B9311F3A-50EF-4A84-B717-931EAD454B8E}" type="presOf" srcId="{9A40022D-4EEB-4B77-A84A-CC246088181E}" destId="{D86C800F-83F3-4108-8C4D-E1AF09303451}" srcOrd="0" destOrd="0" presId="urn:microsoft.com/office/officeart/2005/8/layout/lProcess2"/>
    <dgm:cxn modelId="{132199C9-EE8E-4D1A-A10A-7FE7636F7141}" type="presOf" srcId="{2962E384-724E-4968-A5F9-C10DC2DED6EE}" destId="{803F09B2-85D4-4972-8AE1-20B3453261BB}" srcOrd="0" destOrd="0" presId="urn:microsoft.com/office/officeart/2005/8/layout/lProcess2"/>
    <dgm:cxn modelId="{660EB639-378F-453D-8070-5203A694F879}" type="presOf" srcId="{9E591F2C-F4CB-46BA-84A5-E8213DD05880}" destId="{07D95B5D-EEB7-484D-8864-793BF0775DB2}" srcOrd="0" destOrd="0" presId="urn:microsoft.com/office/officeart/2005/8/layout/lProcess2"/>
    <dgm:cxn modelId="{5831AC30-7133-44AD-9E20-96CBDC0209D9}" type="presOf" srcId="{8851DB8D-F3FC-4855-BCEB-75D16FACA6E6}" destId="{1FAA40C6-DAE9-4A18-8448-A9C193A92600}" srcOrd="0" destOrd="0" presId="urn:microsoft.com/office/officeart/2005/8/layout/lProcess2"/>
    <dgm:cxn modelId="{06D44B93-338E-4FE1-A8B1-ACC57CACC152}" srcId="{9A40022D-4EEB-4B77-A84A-CC246088181E}" destId="{8851DB8D-F3FC-4855-BCEB-75D16FACA6E6}" srcOrd="1" destOrd="0" parTransId="{D493B982-3299-47EF-82B7-67D7D90828EB}" sibTransId="{9CF24C12-171B-4882-B3C0-59BBF4D0EA2A}"/>
    <dgm:cxn modelId="{836A99E7-34EE-4ED6-AC51-F44123E9CEC1}" srcId="{2962E384-724E-4968-A5F9-C10DC2DED6EE}" destId="{9A40022D-4EEB-4B77-A84A-CC246088181E}" srcOrd="0" destOrd="0" parTransId="{0BAF9DA8-CC01-42BA-BB29-781100FAC550}" sibTransId="{7A083D5D-D61C-4042-975E-4CB4F4EEC986}"/>
    <dgm:cxn modelId="{50D433E7-256A-4F44-AF29-0BE4423872C2}" type="presOf" srcId="{9A40022D-4EEB-4B77-A84A-CC246088181E}" destId="{307BADB3-CFBB-4512-8F82-AEEB2C765A4E}" srcOrd="1" destOrd="0" presId="urn:microsoft.com/office/officeart/2005/8/layout/lProcess2"/>
    <dgm:cxn modelId="{59A4EAD9-C5C0-41F9-B1B5-3B193C77C90E}" srcId="{9A40022D-4EEB-4B77-A84A-CC246088181E}" destId="{9E591F2C-F4CB-46BA-84A5-E8213DD05880}" srcOrd="0" destOrd="0" parTransId="{6297AE0B-A5A8-4721-8ECA-355B9FF4E5DA}" sibTransId="{64A1F70C-FC57-4382-8051-7B78A2AD2625}"/>
    <dgm:cxn modelId="{8BC71309-9A9D-4C95-9F6F-FE92FB23C71C}" srcId="{9A40022D-4EEB-4B77-A84A-CC246088181E}" destId="{18221C55-013E-4CB7-A1A2-C35D6CE880ED}" srcOrd="2" destOrd="0" parTransId="{8C56E114-6520-4A3D-B6CF-60FC06B37965}" sibTransId="{0E2BC7B0-396A-4FD7-AC06-F2F32CED424E}"/>
    <dgm:cxn modelId="{539CB5A0-5880-48AE-9687-1FBA3E8950AC}" type="presParOf" srcId="{803F09B2-85D4-4972-8AE1-20B3453261BB}" destId="{DADA72D6-9772-4327-80EC-FAEE6F88E682}" srcOrd="0" destOrd="0" presId="urn:microsoft.com/office/officeart/2005/8/layout/lProcess2"/>
    <dgm:cxn modelId="{E1B5FE53-319A-4CDA-9AB1-CD2CAAD8A7FE}" type="presParOf" srcId="{DADA72D6-9772-4327-80EC-FAEE6F88E682}" destId="{D86C800F-83F3-4108-8C4D-E1AF09303451}" srcOrd="0" destOrd="0" presId="urn:microsoft.com/office/officeart/2005/8/layout/lProcess2"/>
    <dgm:cxn modelId="{AB5ECF81-D8BA-44FE-89C7-2CF1541CC470}" type="presParOf" srcId="{DADA72D6-9772-4327-80EC-FAEE6F88E682}" destId="{307BADB3-CFBB-4512-8F82-AEEB2C765A4E}" srcOrd="1" destOrd="0" presId="urn:microsoft.com/office/officeart/2005/8/layout/lProcess2"/>
    <dgm:cxn modelId="{154CC6A0-12F9-4B10-96AD-D7B63B61CC1B}" type="presParOf" srcId="{DADA72D6-9772-4327-80EC-FAEE6F88E682}" destId="{F538C73B-5876-4A7F-9B36-E19B715D05BE}" srcOrd="2" destOrd="0" presId="urn:microsoft.com/office/officeart/2005/8/layout/lProcess2"/>
    <dgm:cxn modelId="{7569A8E0-F524-4A03-BE0D-379B6DE7CDA0}" type="presParOf" srcId="{F538C73B-5876-4A7F-9B36-E19B715D05BE}" destId="{EFBFFE76-E3BC-4E01-828A-0BFA13E83D12}" srcOrd="0" destOrd="0" presId="urn:microsoft.com/office/officeart/2005/8/layout/lProcess2"/>
    <dgm:cxn modelId="{85755B35-2CD3-4DC9-910F-8C3A8CC7302E}" type="presParOf" srcId="{EFBFFE76-E3BC-4E01-828A-0BFA13E83D12}" destId="{07D95B5D-EEB7-484D-8864-793BF0775DB2}" srcOrd="0" destOrd="0" presId="urn:microsoft.com/office/officeart/2005/8/layout/lProcess2"/>
    <dgm:cxn modelId="{37B9B218-203D-47E6-A3D9-CFA7B98EE01B}" type="presParOf" srcId="{EFBFFE76-E3BC-4E01-828A-0BFA13E83D12}" destId="{8E496A49-A169-4FB3-8036-12C8C5A45F48}" srcOrd="1" destOrd="0" presId="urn:microsoft.com/office/officeart/2005/8/layout/lProcess2"/>
    <dgm:cxn modelId="{DDCA2E6E-1C87-49A9-8AEC-949E98B5E218}" type="presParOf" srcId="{EFBFFE76-E3BC-4E01-828A-0BFA13E83D12}" destId="{1FAA40C6-DAE9-4A18-8448-A9C193A92600}" srcOrd="2" destOrd="0" presId="urn:microsoft.com/office/officeart/2005/8/layout/lProcess2"/>
    <dgm:cxn modelId="{6AD64446-7BB1-43F4-95ED-77EDE6AC6ADE}" type="presParOf" srcId="{EFBFFE76-E3BC-4E01-828A-0BFA13E83D12}" destId="{1F0BCBA6-7918-4D41-B320-C3572E39EE3C}" srcOrd="3" destOrd="0" presId="urn:microsoft.com/office/officeart/2005/8/layout/lProcess2"/>
    <dgm:cxn modelId="{71845B95-0378-4E08-A386-E30ACB06E6ED}" type="presParOf" srcId="{EFBFFE76-E3BC-4E01-828A-0BFA13E83D12}" destId="{679A5AEA-268C-4095-9FBC-B2FC4DE18378}"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A4CBE8-DD00-49F1-B406-3D9710B2F9E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5915E44-0EE6-4C3F-915D-5B9D951800B4}">
      <dgm:prSet phldrT="[Text]" custT="1"/>
      <dgm:spPr>
        <a:solidFill>
          <a:schemeClr val="accent5">
            <a:lumMod val="20000"/>
            <a:lumOff val="80000"/>
          </a:schemeClr>
        </a:solidFill>
      </dgm:spPr>
      <dgm:t>
        <a:bodyPr/>
        <a:lstStyle/>
        <a:p>
          <a:r>
            <a:rPr lang="en-US" sz="1600" b="0" dirty="0" smtClean="0">
              <a:solidFill>
                <a:schemeClr val="accent1">
                  <a:lumMod val="50000"/>
                </a:schemeClr>
              </a:solidFill>
              <a:latin typeface="Chivo Light" panose="020B0604020202020204" charset="0"/>
            </a:rPr>
            <a:t>Distributed annually to parents or guardians of each child enrolled</a:t>
          </a:r>
          <a:endParaRPr lang="en-US" sz="1600" b="0" dirty="0">
            <a:solidFill>
              <a:schemeClr val="accent1">
                <a:lumMod val="50000"/>
              </a:schemeClr>
            </a:solidFill>
          </a:endParaRPr>
        </a:p>
      </dgm:t>
    </dgm:pt>
    <dgm:pt modelId="{2F862F87-73E3-43F0-9EAF-34EECA4A9ADF}" type="parTrans" cxnId="{DE35567C-73BA-487F-99FB-5B325B79BC03}">
      <dgm:prSet/>
      <dgm:spPr/>
      <dgm:t>
        <a:bodyPr/>
        <a:lstStyle/>
        <a:p>
          <a:endParaRPr lang="en-US"/>
        </a:p>
      </dgm:t>
    </dgm:pt>
    <dgm:pt modelId="{0C1305CA-1B41-40A6-8ECA-98C6BAF3443A}" type="sibTrans" cxnId="{DE35567C-73BA-487F-99FB-5B325B79BC03}">
      <dgm:prSet/>
      <dgm:spPr/>
      <dgm:t>
        <a:bodyPr/>
        <a:lstStyle/>
        <a:p>
          <a:endParaRPr lang="en-US"/>
        </a:p>
      </dgm:t>
    </dgm:pt>
    <dgm:pt modelId="{E58570E3-1D59-45D5-8D7A-B6AB7DFB719D}">
      <dgm:prSet custT="1"/>
      <dgm:spPr>
        <a:solidFill>
          <a:srgbClr val="F4E0F3"/>
        </a:solidFill>
      </dgm:spPr>
      <dgm:t>
        <a:bodyPr/>
        <a:lstStyle/>
        <a:p>
          <a:r>
            <a:rPr lang="en-US" sz="1600" b="0" dirty="0" smtClean="0">
              <a:solidFill>
                <a:schemeClr val="accent1">
                  <a:lumMod val="50000"/>
                </a:schemeClr>
              </a:solidFill>
              <a:latin typeface="Chivo Light" panose="020B0604020202020204" charset="0"/>
            </a:rPr>
            <a:t>Distributed with parent letter</a:t>
          </a:r>
        </a:p>
      </dgm:t>
    </dgm:pt>
    <dgm:pt modelId="{40EA98CC-8E83-4BC7-819E-6120DE26BC38}" type="parTrans" cxnId="{82DC5A77-ACA0-407A-9406-779A809D1790}">
      <dgm:prSet/>
      <dgm:spPr/>
      <dgm:t>
        <a:bodyPr/>
        <a:lstStyle/>
        <a:p>
          <a:endParaRPr lang="en-US"/>
        </a:p>
      </dgm:t>
    </dgm:pt>
    <dgm:pt modelId="{80133D98-2864-4624-920D-29F2871BFC49}" type="sibTrans" cxnId="{82DC5A77-ACA0-407A-9406-779A809D1790}">
      <dgm:prSet/>
      <dgm:spPr/>
      <dgm:t>
        <a:bodyPr/>
        <a:lstStyle/>
        <a:p>
          <a:endParaRPr lang="en-US"/>
        </a:p>
      </dgm:t>
    </dgm:pt>
    <dgm:pt modelId="{3D42D410-5E3F-4F7D-B647-1F66556496EC}">
      <dgm:prSet custT="1"/>
      <dgm:spPr>
        <a:solidFill>
          <a:schemeClr val="accent6">
            <a:lumMod val="20000"/>
            <a:lumOff val="80000"/>
          </a:schemeClr>
        </a:solidFill>
      </dgm:spPr>
      <dgm:t>
        <a:bodyPr/>
        <a:lstStyle/>
        <a:p>
          <a:r>
            <a:rPr lang="en-US" sz="1600" b="0" dirty="0" smtClean="0">
              <a:solidFill>
                <a:schemeClr val="accent1">
                  <a:lumMod val="50000"/>
                </a:schemeClr>
              </a:solidFill>
              <a:latin typeface="Chivo Light" panose="020B0604020202020204" charset="0"/>
            </a:rPr>
            <a:t>If mistakes are made, a new form must be completed</a:t>
          </a:r>
          <a:endParaRPr lang="en-US" sz="1600" b="0" dirty="0">
            <a:solidFill>
              <a:schemeClr val="accent1">
                <a:lumMod val="50000"/>
              </a:schemeClr>
            </a:solidFill>
            <a:latin typeface="Chivo Light" panose="020B0604020202020204" charset="0"/>
          </a:endParaRPr>
        </a:p>
      </dgm:t>
    </dgm:pt>
    <dgm:pt modelId="{B0AD99F4-81ED-40B2-B067-72B99A627BCD}" type="parTrans" cxnId="{E82E6D6F-8BB3-43F1-83BA-73CFC1E42455}">
      <dgm:prSet/>
      <dgm:spPr/>
      <dgm:t>
        <a:bodyPr/>
        <a:lstStyle/>
        <a:p>
          <a:endParaRPr lang="en-US"/>
        </a:p>
      </dgm:t>
    </dgm:pt>
    <dgm:pt modelId="{43002FAC-AF18-49E9-B3C4-388675D33831}" type="sibTrans" cxnId="{E82E6D6F-8BB3-43F1-83BA-73CFC1E42455}">
      <dgm:prSet/>
      <dgm:spPr/>
      <dgm:t>
        <a:bodyPr/>
        <a:lstStyle/>
        <a:p>
          <a:endParaRPr lang="en-US"/>
        </a:p>
      </dgm:t>
    </dgm:pt>
    <dgm:pt modelId="{4813093B-6615-4A10-914E-9DEA423EC980}" type="pres">
      <dgm:prSet presAssocID="{3BA4CBE8-DD00-49F1-B406-3D9710B2F9EA}" presName="Name0" presStyleCnt="0">
        <dgm:presLayoutVars>
          <dgm:chMax val="7"/>
          <dgm:chPref val="7"/>
          <dgm:dir/>
        </dgm:presLayoutVars>
      </dgm:prSet>
      <dgm:spPr/>
      <dgm:t>
        <a:bodyPr/>
        <a:lstStyle/>
        <a:p>
          <a:endParaRPr lang="en-US"/>
        </a:p>
      </dgm:t>
    </dgm:pt>
    <dgm:pt modelId="{98970C80-C864-4899-A0F8-EB499A70F87B}" type="pres">
      <dgm:prSet presAssocID="{3BA4CBE8-DD00-49F1-B406-3D9710B2F9EA}" presName="Name1" presStyleCnt="0"/>
      <dgm:spPr/>
    </dgm:pt>
    <dgm:pt modelId="{65BF8554-C8AB-479C-985D-034D930F2A63}" type="pres">
      <dgm:prSet presAssocID="{3BA4CBE8-DD00-49F1-B406-3D9710B2F9EA}" presName="cycle" presStyleCnt="0"/>
      <dgm:spPr/>
    </dgm:pt>
    <dgm:pt modelId="{54FFAB9E-0D0E-4E39-B5CA-C2EA79168C87}" type="pres">
      <dgm:prSet presAssocID="{3BA4CBE8-DD00-49F1-B406-3D9710B2F9EA}" presName="srcNode" presStyleLbl="node1" presStyleIdx="0" presStyleCnt="3"/>
      <dgm:spPr/>
    </dgm:pt>
    <dgm:pt modelId="{E25AC232-48C0-4258-9052-52BEFE15EC03}" type="pres">
      <dgm:prSet presAssocID="{3BA4CBE8-DD00-49F1-B406-3D9710B2F9EA}" presName="conn" presStyleLbl="parChTrans1D2" presStyleIdx="0" presStyleCnt="1"/>
      <dgm:spPr/>
      <dgm:t>
        <a:bodyPr/>
        <a:lstStyle/>
        <a:p>
          <a:endParaRPr lang="en-US"/>
        </a:p>
      </dgm:t>
    </dgm:pt>
    <dgm:pt modelId="{61A081B2-4F98-495A-99A5-4796D4D975D9}" type="pres">
      <dgm:prSet presAssocID="{3BA4CBE8-DD00-49F1-B406-3D9710B2F9EA}" presName="extraNode" presStyleLbl="node1" presStyleIdx="0" presStyleCnt="3"/>
      <dgm:spPr/>
    </dgm:pt>
    <dgm:pt modelId="{FBD55B12-4191-4EDC-8718-1D61E35C2492}" type="pres">
      <dgm:prSet presAssocID="{3BA4CBE8-DD00-49F1-B406-3D9710B2F9EA}" presName="dstNode" presStyleLbl="node1" presStyleIdx="0" presStyleCnt="3"/>
      <dgm:spPr/>
    </dgm:pt>
    <dgm:pt modelId="{AA917751-A9C5-45CC-ADC1-607C2E17438A}" type="pres">
      <dgm:prSet presAssocID="{D5915E44-0EE6-4C3F-915D-5B9D951800B4}" presName="text_1" presStyleLbl="node1" presStyleIdx="0" presStyleCnt="3">
        <dgm:presLayoutVars>
          <dgm:bulletEnabled val="1"/>
        </dgm:presLayoutVars>
      </dgm:prSet>
      <dgm:spPr/>
      <dgm:t>
        <a:bodyPr/>
        <a:lstStyle/>
        <a:p>
          <a:endParaRPr lang="en-US"/>
        </a:p>
      </dgm:t>
    </dgm:pt>
    <dgm:pt modelId="{B1B84CC8-BCA6-440A-A513-A7805C625C2A}" type="pres">
      <dgm:prSet presAssocID="{D5915E44-0EE6-4C3F-915D-5B9D951800B4}" presName="accent_1" presStyleCnt="0"/>
      <dgm:spPr/>
    </dgm:pt>
    <dgm:pt modelId="{FFDDF42A-B94E-4ADC-8645-375D0BF51B80}" type="pres">
      <dgm:prSet presAssocID="{D5915E44-0EE6-4C3F-915D-5B9D951800B4}" presName="accentRepeatNode" presStyleLbl="solidFgAcc1" presStyleIdx="0" presStyleCnt="3"/>
      <dgm:spPr/>
      <dgm:t>
        <a:bodyPr/>
        <a:lstStyle/>
        <a:p>
          <a:endParaRPr lang="en-US"/>
        </a:p>
      </dgm:t>
    </dgm:pt>
    <dgm:pt modelId="{790A1EA9-91DA-4B6C-A722-27522E986F57}" type="pres">
      <dgm:prSet presAssocID="{E58570E3-1D59-45D5-8D7A-B6AB7DFB719D}" presName="text_2" presStyleLbl="node1" presStyleIdx="1" presStyleCnt="3">
        <dgm:presLayoutVars>
          <dgm:bulletEnabled val="1"/>
        </dgm:presLayoutVars>
      </dgm:prSet>
      <dgm:spPr/>
      <dgm:t>
        <a:bodyPr/>
        <a:lstStyle/>
        <a:p>
          <a:endParaRPr lang="en-US"/>
        </a:p>
      </dgm:t>
    </dgm:pt>
    <dgm:pt modelId="{B9A74114-CC5B-4B63-8B2D-EF9574D4EBAD}" type="pres">
      <dgm:prSet presAssocID="{E58570E3-1D59-45D5-8D7A-B6AB7DFB719D}" presName="accent_2" presStyleCnt="0"/>
      <dgm:spPr/>
    </dgm:pt>
    <dgm:pt modelId="{07C1CBCD-F464-4B11-8D58-63DFD5475B71}" type="pres">
      <dgm:prSet presAssocID="{E58570E3-1D59-45D5-8D7A-B6AB7DFB719D}" presName="accentRepeatNode" presStyleLbl="solidFgAcc1" presStyleIdx="1" presStyleCnt="3"/>
      <dgm:spPr/>
    </dgm:pt>
    <dgm:pt modelId="{F4DB6D78-AE35-4F53-9C56-65546857CA33}" type="pres">
      <dgm:prSet presAssocID="{3D42D410-5E3F-4F7D-B647-1F66556496EC}" presName="text_3" presStyleLbl="node1" presStyleIdx="2" presStyleCnt="3">
        <dgm:presLayoutVars>
          <dgm:bulletEnabled val="1"/>
        </dgm:presLayoutVars>
      </dgm:prSet>
      <dgm:spPr/>
      <dgm:t>
        <a:bodyPr/>
        <a:lstStyle/>
        <a:p>
          <a:endParaRPr lang="en-US"/>
        </a:p>
      </dgm:t>
    </dgm:pt>
    <dgm:pt modelId="{7785E8F5-5BF3-432A-871C-9BDBF9EDD6AD}" type="pres">
      <dgm:prSet presAssocID="{3D42D410-5E3F-4F7D-B647-1F66556496EC}" presName="accent_3" presStyleCnt="0"/>
      <dgm:spPr/>
    </dgm:pt>
    <dgm:pt modelId="{21DC4F2E-0926-4777-85D0-CB5342B1B004}" type="pres">
      <dgm:prSet presAssocID="{3D42D410-5E3F-4F7D-B647-1F66556496EC}" presName="accentRepeatNode" presStyleLbl="solidFgAcc1" presStyleIdx="2" presStyleCnt="3"/>
      <dgm:spPr/>
    </dgm:pt>
  </dgm:ptLst>
  <dgm:cxnLst>
    <dgm:cxn modelId="{C22EDEB4-374B-4EFB-8B68-76174C0C08A6}" type="presOf" srcId="{D5915E44-0EE6-4C3F-915D-5B9D951800B4}" destId="{AA917751-A9C5-45CC-ADC1-607C2E17438A}" srcOrd="0" destOrd="0" presId="urn:microsoft.com/office/officeart/2008/layout/VerticalCurvedList"/>
    <dgm:cxn modelId="{61A0245C-539D-47D0-AF77-40236AAFC935}" type="presOf" srcId="{0C1305CA-1B41-40A6-8ECA-98C6BAF3443A}" destId="{E25AC232-48C0-4258-9052-52BEFE15EC03}" srcOrd="0" destOrd="0" presId="urn:microsoft.com/office/officeart/2008/layout/VerticalCurvedList"/>
    <dgm:cxn modelId="{DE35567C-73BA-487F-99FB-5B325B79BC03}" srcId="{3BA4CBE8-DD00-49F1-B406-3D9710B2F9EA}" destId="{D5915E44-0EE6-4C3F-915D-5B9D951800B4}" srcOrd="0" destOrd="0" parTransId="{2F862F87-73E3-43F0-9EAF-34EECA4A9ADF}" sibTransId="{0C1305CA-1B41-40A6-8ECA-98C6BAF3443A}"/>
    <dgm:cxn modelId="{72602139-ED13-46CC-9209-38AFDEBC3482}" type="presOf" srcId="{3D42D410-5E3F-4F7D-B647-1F66556496EC}" destId="{F4DB6D78-AE35-4F53-9C56-65546857CA33}" srcOrd="0" destOrd="0" presId="urn:microsoft.com/office/officeart/2008/layout/VerticalCurvedList"/>
    <dgm:cxn modelId="{E82E6D6F-8BB3-43F1-83BA-73CFC1E42455}" srcId="{3BA4CBE8-DD00-49F1-B406-3D9710B2F9EA}" destId="{3D42D410-5E3F-4F7D-B647-1F66556496EC}" srcOrd="2" destOrd="0" parTransId="{B0AD99F4-81ED-40B2-B067-72B99A627BCD}" sibTransId="{43002FAC-AF18-49E9-B3C4-388675D33831}"/>
    <dgm:cxn modelId="{CBF704D0-7E3B-487C-87A9-7508FF88DD76}" type="presOf" srcId="{3BA4CBE8-DD00-49F1-B406-3D9710B2F9EA}" destId="{4813093B-6615-4A10-914E-9DEA423EC980}" srcOrd="0" destOrd="0" presId="urn:microsoft.com/office/officeart/2008/layout/VerticalCurvedList"/>
    <dgm:cxn modelId="{82DC5A77-ACA0-407A-9406-779A809D1790}" srcId="{3BA4CBE8-DD00-49F1-B406-3D9710B2F9EA}" destId="{E58570E3-1D59-45D5-8D7A-B6AB7DFB719D}" srcOrd="1" destOrd="0" parTransId="{40EA98CC-8E83-4BC7-819E-6120DE26BC38}" sibTransId="{80133D98-2864-4624-920D-29F2871BFC49}"/>
    <dgm:cxn modelId="{75F1E379-D0CC-41F6-810C-963E56FEA703}" type="presOf" srcId="{E58570E3-1D59-45D5-8D7A-B6AB7DFB719D}" destId="{790A1EA9-91DA-4B6C-A722-27522E986F57}" srcOrd="0" destOrd="0" presId="urn:microsoft.com/office/officeart/2008/layout/VerticalCurvedList"/>
    <dgm:cxn modelId="{D2A57EBB-FC81-40E0-8F1D-D65705E50050}" type="presParOf" srcId="{4813093B-6615-4A10-914E-9DEA423EC980}" destId="{98970C80-C864-4899-A0F8-EB499A70F87B}" srcOrd="0" destOrd="0" presId="urn:microsoft.com/office/officeart/2008/layout/VerticalCurvedList"/>
    <dgm:cxn modelId="{1779192F-0AFC-4025-87C5-B4B41B4D340F}" type="presParOf" srcId="{98970C80-C864-4899-A0F8-EB499A70F87B}" destId="{65BF8554-C8AB-479C-985D-034D930F2A63}" srcOrd="0" destOrd="0" presId="urn:microsoft.com/office/officeart/2008/layout/VerticalCurvedList"/>
    <dgm:cxn modelId="{C359EE9C-672F-4A03-B636-47E224ED8BCB}" type="presParOf" srcId="{65BF8554-C8AB-479C-985D-034D930F2A63}" destId="{54FFAB9E-0D0E-4E39-B5CA-C2EA79168C87}" srcOrd="0" destOrd="0" presId="urn:microsoft.com/office/officeart/2008/layout/VerticalCurvedList"/>
    <dgm:cxn modelId="{C01B57CA-AEFB-43B3-A37F-36504AE1A360}" type="presParOf" srcId="{65BF8554-C8AB-479C-985D-034D930F2A63}" destId="{E25AC232-48C0-4258-9052-52BEFE15EC03}" srcOrd="1" destOrd="0" presId="urn:microsoft.com/office/officeart/2008/layout/VerticalCurvedList"/>
    <dgm:cxn modelId="{E62EF938-BADB-4DD8-B29F-036EF5515989}" type="presParOf" srcId="{65BF8554-C8AB-479C-985D-034D930F2A63}" destId="{61A081B2-4F98-495A-99A5-4796D4D975D9}" srcOrd="2" destOrd="0" presId="urn:microsoft.com/office/officeart/2008/layout/VerticalCurvedList"/>
    <dgm:cxn modelId="{2CC3F5AE-42F9-4AA2-A41A-60C7F8E3C2BB}" type="presParOf" srcId="{65BF8554-C8AB-479C-985D-034D930F2A63}" destId="{FBD55B12-4191-4EDC-8718-1D61E35C2492}" srcOrd="3" destOrd="0" presId="urn:microsoft.com/office/officeart/2008/layout/VerticalCurvedList"/>
    <dgm:cxn modelId="{BBE4D447-488E-4DA8-8819-04F037B2BFA0}" type="presParOf" srcId="{98970C80-C864-4899-A0F8-EB499A70F87B}" destId="{AA917751-A9C5-45CC-ADC1-607C2E17438A}" srcOrd="1" destOrd="0" presId="urn:microsoft.com/office/officeart/2008/layout/VerticalCurvedList"/>
    <dgm:cxn modelId="{AFDE49AB-67DE-449A-9A11-5DF2A016BB16}" type="presParOf" srcId="{98970C80-C864-4899-A0F8-EB499A70F87B}" destId="{B1B84CC8-BCA6-440A-A513-A7805C625C2A}" srcOrd="2" destOrd="0" presId="urn:microsoft.com/office/officeart/2008/layout/VerticalCurvedList"/>
    <dgm:cxn modelId="{C76C762B-C42C-4C92-AF8B-ADA0A94E7345}" type="presParOf" srcId="{B1B84CC8-BCA6-440A-A513-A7805C625C2A}" destId="{FFDDF42A-B94E-4ADC-8645-375D0BF51B80}" srcOrd="0" destOrd="0" presId="urn:microsoft.com/office/officeart/2008/layout/VerticalCurvedList"/>
    <dgm:cxn modelId="{CBAD8ABC-64EE-4716-975A-5EACF1BD6CA1}" type="presParOf" srcId="{98970C80-C864-4899-A0F8-EB499A70F87B}" destId="{790A1EA9-91DA-4B6C-A722-27522E986F57}" srcOrd="3" destOrd="0" presId="urn:microsoft.com/office/officeart/2008/layout/VerticalCurvedList"/>
    <dgm:cxn modelId="{02519BB2-D9B6-4DEE-BA5F-849C1443D179}" type="presParOf" srcId="{98970C80-C864-4899-A0F8-EB499A70F87B}" destId="{B9A74114-CC5B-4B63-8B2D-EF9574D4EBAD}" srcOrd="4" destOrd="0" presId="urn:microsoft.com/office/officeart/2008/layout/VerticalCurvedList"/>
    <dgm:cxn modelId="{7916E104-7C65-4CEC-97E1-795D3301DF5C}" type="presParOf" srcId="{B9A74114-CC5B-4B63-8B2D-EF9574D4EBAD}" destId="{07C1CBCD-F464-4B11-8D58-63DFD5475B71}" srcOrd="0" destOrd="0" presId="urn:microsoft.com/office/officeart/2008/layout/VerticalCurvedList"/>
    <dgm:cxn modelId="{0C11273A-4707-4591-AA8A-00499A4AF198}" type="presParOf" srcId="{98970C80-C864-4899-A0F8-EB499A70F87B}" destId="{F4DB6D78-AE35-4F53-9C56-65546857CA33}" srcOrd="5" destOrd="0" presId="urn:microsoft.com/office/officeart/2008/layout/VerticalCurvedList"/>
    <dgm:cxn modelId="{D25775D0-996F-4BF0-89D8-179B2279FD8B}" type="presParOf" srcId="{98970C80-C864-4899-A0F8-EB499A70F87B}" destId="{7785E8F5-5BF3-432A-871C-9BDBF9EDD6AD}" srcOrd="6" destOrd="0" presId="urn:microsoft.com/office/officeart/2008/layout/VerticalCurvedList"/>
    <dgm:cxn modelId="{3C819471-99C2-4195-A81F-B982AE278CB1}" type="presParOf" srcId="{7785E8F5-5BF3-432A-871C-9BDBF9EDD6AD}" destId="{21DC4F2E-0926-4777-85D0-CB5342B1B00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1CFFB-B6D3-4295-BEDF-47ABB88FB7F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CE4AD-B8B0-4083-AFF8-F64ABC4EAA16}">
      <dsp:nvSpPr>
        <dsp:cNvPr id="0" name=""/>
        <dsp:cNvSpPr/>
      </dsp:nvSpPr>
      <dsp:spPr>
        <a:xfrm>
          <a:off x="460128" y="312440"/>
          <a:ext cx="4567922" cy="625205"/>
        </a:xfrm>
        <a:prstGeom prst="rect">
          <a:avLst/>
        </a:prstGeom>
        <a:solidFill>
          <a:srgbClr val="EBE9F7"/>
        </a:solidFill>
        <a:ln w="38100" cap="flat" cmpd="sng" algn="ctr">
          <a:solidFill>
            <a:srgbClr val="9999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Complete annually</a:t>
          </a:r>
          <a:endParaRPr lang="en-US" sz="1800" b="1" kern="1200" dirty="0">
            <a:solidFill>
              <a:schemeClr val="accent1">
                <a:lumMod val="50000"/>
              </a:schemeClr>
            </a:solidFill>
          </a:endParaRPr>
        </a:p>
      </dsp:txBody>
      <dsp:txXfrm>
        <a:off x="460128" y="312440"/>
        <a:ext cx="4567922" cy="625205"/>
      </dsp:txXfrm>
    </dsp:sp>
    <dsp:sp modelId="{5A964861-50AE-43E9-8205-BB062AB9CE3F}">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7CCFD4-500D-4A2B-83AF-2B6CCD688A97}">
      <dsp:nvSpPr>
        <dsp:cNvPr id="0" name=""/>
        <dsp:cNvSpPr/>
      </dsp:nvSpPr>
      <dsp:spPr>
        <a:xfrm>
          <a:off x="836211" y="1250411"/>
          <a:ext cx="4209478" cy="625205"/>
        </a:xfrm>
        <a:prstGeom prst="rect">
          <a:avLst/>
        </a:prstGeom>
        <a:solidFill>
          <a:schemeClr val="accent5">
            <a:lumMod val="40000"/>
            <a:lumOff val="60000"/>
          </a:schemeClr>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1">
                  <a:lumMod val="50000"/>
                </a:schemeClr>
              </a:solidFill>
              <a:effectLst/>
              <a:latin typeface="Chivo Light" panose="020B0604020202020204" charset="0"/>
            </a:rPr>
            <a:t>Separate forms for each child enrolled</a:t>
          </a:r>
        </a:p>
      </dsp:txBody>
      <dsp:txXfrm>
        <a:off x="836211" y="1250411"/>
        <a:ext cx="4209478" cy="625205"/>
      </dsp:txXfrm>
    </dsp:sp>
    <dsp:sp modelId="{B67A14B7-5666-4DBA-AF39-5286FC6A43D6}">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98E6BDAF-E65A-4D31-B785-9DB27DC8346B}">
      <dsp:nvSpPr>
        <dsp:cNvPr id="0" name=""/>
        <dsp:cNvSpPr/>
      </dsp:nvSpPr>
      <dsp:spPr>
        <a:xfrm>
          <a:off x="818573" y="2188382"/>
          <a:ext cx="4209478" cy="625205"/>
        </a:xfrm>
        <a:prstGeom prst="rect">
          <a:avLst/>
        </a:prstGeom>
        <a:solidFill>
          <a:srgbClr val="FDE3FC"/>
        </a:solidFill>
        <a:ln w="38100" cap="flat" cmpd="sng" algn="ctr">
          <a:solidFill>
            <a:srgbClr val="CC006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All sections must be completed</a:t>
          </a:r>
        </a:p>
      </dsp:txBody>
      <dsp:txXfrm>
        <a:off x="818573" y="2188382"/>
        <a:ext cx="4209478" cy="625205"/>
      </dsp:txXfrm>
    </dsp:sp>
    <dsp:sp modelId="{B13B8CD8-60B6-430A-BB45-E0E426A33E55}">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rgbClr val="CC0066"/>
          </a:solidFill>
          <a:prstDash val="solid"/>
        </a:ln>
        <a:effectLst/>
      </dsp:spPr>
      <dsp:style>
        <a:lnRef idx="2">
          <a:scrgbClr r="0" g="0" b="0"/>
        </a:lnRef>
        <a:fillRef idx="1">
          <a:scrgbClr r="0" g="0" b="0"/>
        </a:fillRef>
        <a:effectRef idx="0">
          <a:scrgbClr r="0" g="0" b="0"/>
        </a:effectRef>
        <a:fontRef idx="minor"/>
      </dsp:style>
    </dsp:sp>
    <dsp:sp modelId="{54A62790-0F69-4893-88BC-3ECDE41D3F93}">
      <dsp:nvSpPr>
        <dsp:cNvPr id="0" name=""/>
        <dsp:cNvSpPr/>
      </dsp:nvSpPr>
      <dsp:spPr>
        <a:xfrm>
          <a:off x="460128" y="3126353"/>
          <a:ext cx="4567922" cy="625205"/>
        </a:xfrm>
        <a:prstGeom prst="rect">
          <a:avLst/>
        </a:prstGeom>
        <a:solidFill>
          <a:schemeClr val="accent6">
            <a:lumMod val="20000"/>
            <a:lumOff val="80000"/>
          </a:schemeClr>
        </a:solidFill>
        <a:ln w="38100" cap="flat" cmpd="sng" algn="ctr">
          <a:solidFill>
            <a:schemeClr val="accent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n-US" sz="1800" b="1" i="0" kern="1200" dirty="0" smtClean="0">
              <a:solidFill>
                <a:schemeClr val="accent1">
                  <a:lumMod val="50000"/>
                </a:schemeClr>
              </a:solidFill>
              <a:latin typeface="Chivo Light" panose="020B0604020202020204" charset="0"/>
            </a:rPr>
            <a:t>If mistakes are made, a new form must be completed</a:t>
          </a:r>
        </a:p>
      </dsp:txBody>
      <dsp:txXfrm>
        <a:off x="460128" y="3126353"/>
        <a:ext cx="4567922" cy="625205"/>
      </dsp:txXfrm>
    </dsp:sp>
    <dsp:sp modelId="{2B166C75-6259-45A6-B846-22139010EF08}">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3FE4E-93E1-4C03-B914-1634732C5A3C}">
      <dsp:nvSpPr>
        <dsp:cNvPr id="0" name=""/>
        <dsp:cNvSpPr/>
      </dsp:nvSpPr>
      <dsp:spPr>
        <a:xfrm>
          <a:off x="4208" y="0"/>
          <a:ext cx="4305696" cy="2929757"/>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50000"/>
                </a:schemeClr>
              </a:solidFill>
              <a:latin typeface="Chivo Light" panose="020B0604020202020204" charset="0"/>
            </a:rPr>
            <a:t>All Household Members</a:t>
          </a:r>
          <a:endParaRPr lang="en-US" sz="2800" b="1" kern="1200" dirty="0">
            <a:solidFill>
              <a:schemeClr val="accent1">
                <a:lumMod val="50000"/>
              </a:schemeClr>
            </a:solidFill>
          </a:endParaRPr>
        </a:p>
      </dsp:txBody>
      <dsp:txXfrm>
        <a:off x="4208" y="0"/>
        <a:ext cx="4305696" cy="878927"/>
      </dsp:txXfrm>
    </dsp:sp>
    <dsp:sp modelId="{A9A7450C-4AC7-4601-B733-AAE23010192E}">
      <dsp:nvSpPr>
        <dsp:cNvPr id="0" name=""/>
        <dsp:cNvSpPr/>
      </dsp:nvSpPr>
      <dsp:spPr>
        <a:xfrm>
          <a:off x="432674" y="878998"/>
          <a:ext cx="3444556" cy="426803"/>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accent1">
                  <a:lumMod val="50000"/>
                </a:schemeClr>
              </a:solidFill>
              <a:latin typeface="Chivo Light" panose="020B0604020202020204" charset="0"/>
            </a:rPr>
            <a:t>List everyone who lives in the home and shares income and expenses</a:t>
          </a:r>
        </a:p>
      </dsp:txBody>
      <dsp:txXfrm>
        <a:off x="445175" y="891499"/>
        <a:ext cx="3419554" cy="401801"/>
      </dsp:txXfrm>
    </dsp:sp>
    <dsp:sp modelId="{5AE95537-F5FA-4A4C-B06D-2DACDB978D1D}">
      <dsp:nvSpPr>
        <dsp:cNvPr id="0" name=""/>
        <dsp:cNvSpPr/>
      </dsp:nvSpPr>
      <dsp:spPr>
        <a:xfrm>
          <a:off x="432674" y="1371463"/>
          <a:ext cx="3444556" cy="426803"/>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Include foster children</a:t>
          </a:r>
        </a:p>
      </dsp:txBody>
      <dsp:txXfrm>
        <a:off x="445175" y="1383964"/>
        <a:ext cx="3419554" cy="401801"/>
      </dsp:txXfrm>
    </dsp:sp>
    <dsp:sp modelId="{C3B93E94-06B1-4556-A1AA-85E537DE5AC2}">
      <dsp:nvSpPr>
        <dsp:cNvPr id="0" name=""/>
        <dsp:cNvSpPr/>
      </dsp:nvSpPr>
      <dsp:spPr>
        <a:xfrm>
          <a:off x="432674" y="1863929"/>
          <a:ext cx="3444556" cy="42680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Indicate age of enrolling child(</a:t>
          </a:r>
          <a:r>
            <a:rPr lang="en-US" sz="1600" b="0" kern="1200" dirty="0" err="1" smtClean="0">
              <a:solidFill>
                <a:schemeClr val="accent1">
                  <a:lumMod val="50000"/>
                </a:schemeClr>
              </a:solidFill>
              <a:latin typeface="Chivo Light" panose="020B0604020202020204" charset="0"/>
            </a:rPr>
            <a:t>ren</a:t>
          </a:r>
          <a:r>
            <a:rPr lang="en-US" sz="1600" b="0" kern="1200" dirty="0" smtClean="0">
              <a:solidFill>
                <a:schemeClr val="accent1">
                  <a:lumMod val="50000"/>
                </a:schemeClr>
              </a:solidFill>
              <a:latin typeface="Chivo Light" panose="020B0604020202020204" charset="0"/>
            </a:rPr>
            <a:t>)</a:t>
          </a:r>
        </a:p>
      </dsp:txBody>
      <dsp:txXfrm>
        <a:off x="445175" y="1876430"/>
        <a:ext cx="3419554" cy="401801"/>
      </dsp:txXfrm>
    </dsp:sp>
    <dsp:sp modelId="{D834FAC5-6A81-4F6D-ABDE-CB39754094F5}">
      <dsp:nvSpPr>
        <dsp:cNvPr id="0" name=""/>
        <dsp:cNvSpPr/>
      </dsp:nvSpPr>
      <dsp:spPr>
        <a:xfrm>
          <a:off x="432674" y="2356394"/>
          <a:ext cx="3444556" cy="426803"/>
        </a:xfrm>
        <a:prstGeom prst="roundRect">
          <a:avLst>
            <a:gd name="adj" fmla="val 10000"/>
          </a:avLst>
        </a:prstGeom>
        <a:solidFill>
          <a:srgbClr val="C3FA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Indicate members with no income</a:t>
          </a:r>
        </a:p>
      </dsp:txBody>
      <dsp:txXfrm>
        <a:off x="445175" y="2368895"/>
        <a:ext cx="3419554" cy="4018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47C0-1B65-482E-92E5-22CD8AA74D8F}">
      <dsp:nvSpPr>
        <dsp:cNvPr id="0" name=""/>
        <dsp:cNvSpPr/>
      </dsp:nvSpPr>
      <dsp:spPr>
        <a:xfrm>
          <a:off x="1495108" y="1660"/>
          <a:ext cx="3272625" cy="339760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Indicate any child who is legal responsibility of a welfare agency or court</a:t>
          </a:r>
        </a:p>
        <a:p>
          <a:pPr marL="171450" lvl="1" indent="-171450" algn="l" defTabSz="800100">
            <a:lnSpc>
              <a:spcPct val="90000"/>
            </a:lnSpc>
            <a:spcBef>
              <a:spcPct val="0"/>
            </a:spcBef>
            <a:spcAft>
              <a:spcPct val="15000"/>
            </a:spcAft>
            <a:buChar char="••"/>
          </a:pPr>
          <a:endParaRPr lang="en-US" sz="1800" b="0" kern="1200" dirty="0" smtClean="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If ALL children are fostered, sections 3, 4 and 5 are skipped</a:t>
          </a:r>
        </a:p>
      </dsp:txBody>
      <dsp:txXfrm>
        <a:off x="1495108" y="426360"/>
        <a:ext cx="2045391" cy="2548203"/>
      </dsp:txXfrm>
    </dsp:sp>
    <dsp:sp modelId="{65437822-1A53-4082-BF21-BFCC429A19B0}">
      <dsp:nvSpPr>
        <dsp:cNvPr id="0" name=""/>
        <dsp:cNvSpPr/>
      </dsp:nvSpPr>
      <dsp:spPr>
        <a:xfrm>
          <a:off x="1116" y="1660"/>
          <a:ext cx="1493991" cy="3397603"/>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50000"/>
                </a:schemeClr>
              </a:solidFill>
              <a:latin typeface="Chivo Light" panose="020B0604020202020204" charset="0"/>
            </a:rPr>
            <a:t>Foster Status</a:t>
          </a:r>
          <a:endParaRPr lang="en-US" sz="2800" b="1" kern="1200" dirty="0">
            <a:solidFill>
              <a:schemeClr val="accent1">
                <a:lumMod val="50000"/>
              </a:schemeClr>
            </a:solidFill>
          </a:endParaRPr>
        </a:p>
      </dsp:txBody>
      <dsp:txXfrm>
        <a:off x="74047" y="74591"/>
        <a:ext cx="1348129" cy="3251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56B4-AEC6-486C-B74B-68802B8E3596}">
      <dsp:nvSpPr>
        <dsp:cNvPr id="0" name=""/>
        <dsp:cNvSpPr/>
      </dsp:nvSpPr>
      <dsp:spPr>
        <a:xfrm>
          <a:off x="1599" y="0"/>
          <a:ext cx="3273400" cy="234484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50000"/>
                </a:schemeClr>
              </a:solidFill>
              <a:latin typeface="Chivo Light" panose="020B0604020202020204" charset="0"/>
            </a:rPr>
            <a:t>SNAP, TANF, FDPIR </a:t>
          </a:r>
        </a:p>
        <a:p>
          <a:pPr lvl="0" algn="ctr" defTabSz="755650">
            <a:lnSpc>
              <a:spcPct val="90000"/>
            </a:lnSpc>
            <a:spcBef>
              <a:spcPct val="0"/>
            </a:spcBef>
            <a:spcAft>
              <a:spcPct val="35000"/>
            </a:spcAft>
          </a:pPr>
          <a:r>
            <a:rPr lang="en-US" sz="1700" b="1" kern="1200" dirty="0" smtClean="0">
              <a:solidFill>
                <a:schemeClr val="accent1">
                  <a:lumMod val="50000"/>
                </a:schemeClr>
              </a:solidFill>
              <a:latin typeface="Chivo Light" panose="020B0604020202020204" charset="0"/>
            </a:rPr>
            <a:t>Case #</a:t>
          </a:r>
          <a:endParaRPr lang="en-US" sz="1700" b="1" kern="1200" dirty="0">
            <a:solidFill>
              <a:schemeClr val="accent1">
                <a:lumMod val="50000"/>
              </a:schemeClr>
            </a:solidFill>
          </a:endParaRPr>
        </a:p>
      </dsp:txBody>
      <dsp:txXfrm>
        <a:off x="1599" y="0"/>
        <a:ext cx="3273400" cy="703453"/>
      </dsp:txXfrm>
    </dsp:sp>
    <dsp:sp modelId="{993D4D1F-9FDD-4040-9270-9991094FBAD2}">
      <dsp:nvSpPr>
        <dsp:cNvPr id="0" name=""/>
        <dsp:cNvSpPr/>
      </dsp:nvSpPr>
      <dsp:spPr>
        <a:xfrm>
          <a:off x="328939" y="704140"/>
          <a:ext cx="2618720" cy="707002"/>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Indicate appropriate case number* for enrolling child(</a:t>
          </a:r>
          <a:r>
            <a:rPr lang="en-US" sz="1600" b="0" kern="1200" dirty="0" err="1" smtClean="0">
              <a:solidFill>
                <a:schemeClr val="accent1">
                  <a:lumMod val="50000"/>
                </a:schemeClr>
              </a:solidFill>
              <a:latin typeface="Chivo Light" panose="020B0604020202020204" charset="0"/>
            </a:rPr>
            <a:t>ren</a:t>
          </a:r>
          <a:r>
            <a:rPr lang="en-US" sz="1600" b="0" kern="1200" dirty="0" smtClean="0">
              <a:solidFill>
                <a:schemeClr val="accent1">
                  <a:lumMod val="50000"/>
                </a:schemeClr>
              </a:solidFill>
              <a:latin typeface="Chivo Light" panose="020B0604020202020204" charset="0"/>
            </a:rPr>
            <a:t>)</a:t>
          </a:r>
        </a:p>
      </dsp:txBody>
      <dsp:txXfrm>
        <a:off x="349646" y="724847"/>
        <a:ext cx="2577306" cy="665588"/>
      </dsp:txXfrm>
    </dsp:sp>
    <dsp:sp modelId="{FC22B76A-45D5-4989-83C2-E77C3AF80D58}">
      <dsp:nvSpPr>
        <dsp:cNvPr id="0" name=""/>
        <dsp:cNvSpPr/>
      </dsp:nvSpPr>
      <dsp:spPr>
        <a:xfrm>
          <a:off x="328939" y="1519912"/>
          <a:ext cx="2618720" cy="707002"/>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If a case number is indicated, sections 4 and 5 are skipped</a:t>
          </a:r>
          <a:endParaRPr lang="en-US" sz="1600" b="0" kern="1200" dirty="0">
            <a:solidFill>
              <a:schemeClr val="accent1">
                <a:lumMod val="50000"/>
              </a:schemeClr>
            </a:solidFill>
            <a:latin typeface="Chivo Light" panose="020B0604020202020204" charset="0"/>
          </a:endParaRPr>
        </a:p>
      </dsp:txBody>
      <dsp:txXfrm>
        <a:off x="349646" y="1540619"/>
        <a:ext cx="2577306" cy="6655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966C7-2A0D-4D62-BAA8-857976441B8C}">
      <dsp:nvSpPr>
        <dsp:cNvPr id="0" name=""/>
        <dsp:cNvSpPr/>
      </dsp:nvSpPr>
      <dsp:spPr>
        <a:xfrm>
          <a:off x="0" y="0"/>
          <a:ext cx="4324350" cy="21654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1">
                  <a:lumMod val="50000"/>
                </a:schemeClr>
              </a:solidFill>
              <a:latin typeface="Chivo Light" panose="020B0604020202020204" charset="0"/>
            </a:rPr>
            <a:t>Homeless, Migrant, Runaway</a:t>
          </a:r>
          <a:endParaRPr lang="en-US" sz="2300" kern="1200" dirty="0">
            <a:solidFill>
              <a:schemeClr val="accent1">
                <a:lumMod val="50000"/>
              </a:schemeClr>
            </a:solidFill>
            <a:latin typeface="Chivo Light" panose="020B0604020202020204" charset="0"/>
          </a:endParaRPr>
        </a:p>
      </dsp:txBody>
      <dsp:txXfrm>
        <a:off x="0" y="0"/>
        <a:ext cx="4324350" cy="649631"/>
      </dsp:txXfrm>
    </dsp:sp>
    <dsp:sp modelId="{0B482F4F-C0D6-48C7-8CBE-66BC045421A2}">
      <dsp:nvSpPr>
        <dsp:cNvPr id="0" name=""/>
        <dsp:cNvSpPr/>
      </dsp:nvSpPr>
      <dsp:spPr>
        <a:xfrm>
          <a:off x="432434" y="649631"/>
          <a:ext cx="3459480" cy="1407534"/>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b="0" kern="1200" dirty="0" smtClean="0">
              <a:solidFill>
                <a:schemeClr val="accent1">
                  <a:lumMod val="50000"/>
                </a:schemeClr>
              </a:solidFill>
              <a:latin typeface="Chivo Light" panose="020B0604020202020204" charset="0"/>
            </a:rPr>
            <a:t>Indicate as appropriate for any enrolling child</a:t>
          </a:r>
          <a:endParaRPr lang="en-US" sz="2900" b="0" kern="1200" dirty="0">
            <a:solidFill>
              <a:schemeClr val="accent1">
                <a:lumMod val="50000"/>
              </a:schemeClr>
            </a:solidFill>
            <a:latin typeface="Chivo Light" panose="020B0604020202020204" charset="0"/>
          </a:endParaRPr>
        </a:p>
      </dsp:txBody>
      <dsp:txXfrm>
        <a:off x="473659" y="690856"/>
        <a:ext cx="3377030" cy="1325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1BA73-CDEC-419D-AD75-E1E8C5B4AE85}">
      <dsp:nvSpPr>
        <dsp:cNvPr id="0" name=""/>
        <dsp:cNvSpPr/>
      </dsp:nvSpPr>
      <dsp:spPr>
        <a:xfrm>
          <a:off x="3213" y="0"/>
          <a:ext cx="6574237" cy="184109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accent1">
                  <a:lumMod val="50000"/>
                </a:schemeClr>
              </a:solidFill>
              <a:latin typeface="Chivo Light" panose="020B0604020202020204" charset="0"/>
            </a:rPr>
            <a:t>Total Gross Household Income</a:t>
          </a:r>
          <a:endParaRPr lang="en-US" sz="2600" b="1" kern="1200" dirty="0">
            <a:solidFill>
              <a:schemeClr val="accent1">
                <a:lumMod val="50000"/>
              </a:schemeClr>
            </a:solidFill>
          </a:endParaRPr>
        </a:p>
      </dsp:txBody>
      <dsp:txXfrm>
        <a:off x="3213" y="0"/>
        <a:ext cx="6574237" cy="552328"/>
      </dsp:txXfrm>
    </dsp:sp>
    <dsp:sp modelId="{B7EA6ACE-D973-49F2-9A4A-5840E4D9F393}">
      <dsp:nvSpPr>
        <dsp:cNvPr id="0" name=""/>
        <dsp:cNvSpPr/>
      </dsp:nvSpPr>
      <dsp:spPr>
        <a:xfrm>
          <a:off x="660636" y="522125"/>
          <a:ext cx="5259390" cy="555115"/>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accent1">
                  <a:lumMod val="50000"/>
                </a:schemeClr>
              </a:solidFill>
              <a:latin typeface="Chivo Light" panose="020B0604020202020204" charset="0"/>
            </a:rPr>
            <a:t>List names of household members who earn income</a:t>
          </a:r>
        </a:p>
      </dsp:txBody>
      <dsp:txXfrm>
        <a:off x="676895" y="538384"/>
        <a:ext cx="5226872" cy="522597"/>
      </dsp:txXfrm>
    </dsp:sp>
    <dsp:sp modelId="{FC9D1D4F-49D1-4256-9D37-D6C1B7E584A4}">
      <dsp:nvSpPr>
        <dsp:cNvPr id="0" name=""/>
        <dsp:cNvSpPr/>
      </dsp:nvSpPr>
      <dsp:spPr>
        <a:xfrm>
          <a:off x="660636" y="1193386"/>
          <a:ext cx="5259390" cy="555115"/>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For each income category, indicate the amount of gross income earned and how often it is received</a:t>
          </a:r>
        </a:p>
      </dsp:txBody>
      <dsp:txXfrm>
        <a:off x="676895" y="1209645"/>
        <a:ext cx="5226872" cy="5225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9A028-9A44-4671-85BB-1CAD450318EE}">
      <dsp:nvSpPr>
        <dsp:cNvPr id="0" name=""/>
        <dsp:cNvSpPr/>
      </dsp:nvSpPr>
      <dsp:spPr>
        <a:xfrm>
          <a:off x="0" y="0"/>
          <a:ext cx="6578517" cy="21426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1">
                  <a:lumMod val="50000"/>
                </a:schemeClr>
              </a:solidFill>
              <a:latin typeface="Chivo Light" panose="020B0604020202020204" charset="0"/>
            </a:rPr>
            <a:t>Signature and Social Security Number</a:t>
          </a:r>
          <a:endParaRPr lang="en-US" sz="2700" b="1" kern="1200" dirty="0">
            <a:solidFill>
              <a:schemeClr val="accent1">
                <a:lumMod val="50000"/>
              </a:schemeClr>
            </a:solidFill>
          </a:endParaRPr>
        </a:p>
      </dsp:txBody>
      <dsp:txXfrm>
        <a:off x="0" y="0"/>
        <a:ext cx="6578517" cy="642792"/>
      </dsp:txXfrm>
    </dsp:sp>
    <dsp:sp modelId="{09A9656D-EC2C-44EF-8438-C62EC697268E}">
      <dsp:nvSpPr>
        <dsp:cNvPr id="0" name=""/>
        <dsp:cNvSpPr/>
      </dsp:nvSpPr>
      <dsp:spPr>
        <a:xfrm>
          <a:off x="398452" y="643072"/>
          <a:ext cx="5788042" cy="57140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1">
                  <a:lumMod val="50000"/>
                </a:schemeClr>
              </a:solidFill>
              <a:latin typeface="Chivo Light" panose="020B0604020202020204" charset="0"/>
            </a:rPr>
            <a:t>If part 5 is completed, or zero income is listed, indicate the last 4 digits of Social Security Number for participant or parent/guardian completing form</a:t>
          </a:r>
        </a:p>
      </dsp:txBody>
      <dsp:txXfrm>
        <a:off x="415188" y="659808"/>
        <a:ext cx="5754570" cy="537930"/>
      </dsp:txXfrm>
    </dsp:sp>
    <dsp:sp modelId="{7AF1A3A1-5E51-471F-AD67-CFD126124B30}">
      <dsp:nvSpPr>
        <dsp:cNvPr id="0" name=""/>
        <dsp:cNvSpPr/>
      </dsp:nvSpPr>
      <dsp:spPr>
        <a:xfrm>
          <a:off x="398452" y="1269192"/>
          <a:ext cx="5788042" cy="355659"/>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1">
                  <a:lumMod val="50000"/>
                </a:schemeClr>
              </a:solidFill>
              <a:latin typeface="Chivo Light" panose="020B0604020202020204" charset="0"/>
            </a:rPr>
            <a:t>If there is no SSN, check the box “I do not have a SSN”</a:t>
          </a:r>
        </a:p>
      </dsp:txBody>
      <dsp:txXfrm>
        <a:off x="408869" y="1279609"/>
        <a:ext cx="5767208" cy="334825"/>
      </dsp:txXfrm>
    </dsp:sp>
    <dsp:sp modelId="{33DDD8F7-4A1F-40F9-9A0F-FBD3446F10EB}">
      <dsp:nvSpPr>
        <dsp:cNvPr id="0" name=""/>
        <dsp:cNvSpPr/>
      </dsp:nvSpPr>
      <dsp:spPr>
        <a:xfrm>
          <a:off x="398452" y="1679568"/>
          <a:ext cx="5788042" cy="35565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1">
                  <a:lumMod val="50000"/>
                </a:schemeClr>
              </a:solidFill>
              <a:latin typeface="Chivo Light" panose="020B0604020202020204" charset="0"/>
            </a:rPr>
            <a:t>Date, print and sign name</a:t>
          </a:r>
          <a:endParaRPr lang="en-US" sz="1400" b="0" kern="1200" dirty="0">
            <a:solidFill>
              <a:schemeClr val="accent1">
                <a:lumMod val="50000"/>
              </a:schemeClr>
            </a:solidFill>
            <a:latin typeface="Chivo Light" panose="020B0604020202020204" charset="0"/>
          </a:endParaRPr>
        </a:p>
      </dsp:txBody>
      <dsp:txXfrm>
        <a:off x="408869" y="1689985"/>
        <a:ext cx="5767208" cy="3348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D476-1E5A-4CF1-BB81-C14CE3AAA9E7}">
      <dsp:nvSpPr>
        <dsp:cNvPr id="0" name=""/>
        <dsp:cNvSpPr/>
      </dsp:nvSpPr>
      <dsp:spPr>
        <a:xfrm rot="5400000">
          <a:off x="3843719" y="-1274239"/>
          <a:ext cx="1371725" cy="4263136"/>
        </a:xfrm>
        <a:prstGeom prst="round2SameRect">
          <a:avLst/>
        </a:prstGeom>
        <a:solidFill>
          <a:schemeClr val="accent1">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chemeClr val="accent1">
                  <a:lumMod val="50000"/>
                </a:schemeClr>
              </a:solidFill>
              <a:latin typeface="Chivo Light" panose="020B0604020202020204" charset="0"/>
            </a:rPr>
            <a:t>Optional</a:t>
          </a:r>
        </a:p>
        <a:p>
          <a:pPr marL="285750" lvl="1" indent="-285750" algn="l" defTabSz="1244600">
            <a:lnSpc>
              <a:spcPct val="90000"/>
            </a:lnSpc>
            <a:spcBef>
              <a:spcPct val="0"/>
            </a:spcBef>
            <a:spcAft>
              <a:spcPct val="15000"/>
            </a:spcAft>
            <a:buChar char="••"/>
          </a:pPr>
          <a:r>
            <a:rPr lang="en-US" sz="2800" b="1" kern="1200" dirty="0" smtClean="0">
              <a:solidFill>
                <a:schemeClr val="accent1">
                  <a:lumMod val="50000"/>
                </a:schemeClr>
              </a:solidFill>
              <a:latin typeface="Chivo Light" panose="020B0604020202020204" charset="0"/>
            </a:rPr>
            <a:t>No penalty if left blank</a:t>
          </a:r>
          <a:endParaRPr lang="en-US" sz="2800" b="1" kern="1200" dirty="0">
            <a:solidFill>
              <a:schemeClr val="accent1">
                <a:lumMod val="50000"/>
              </a:schemeClr>
            </a:solidFill>
            <a:latin typeface="Chivo Light" panose="020B0604020202020204" charset="0"/>
          </a:endParaRPr>
        </a:p>
      </dsp:txBody>
      <dsp:txXfrm rot="-5400000">
        <a:off x="2398014" y="238428"/>
        <a:ext cx="4196174" cy="1237801"/>
      </dsp:txXfrm>
    </dsp:sp>
    <dsp:sp modelId="{F88E7DE5-7C7E-43A3-AAA3-B50EB871F8D4}">
      <dsp:nvSpPr>
        <dsp:cNvPr id="0" name=""/>
        <dsp:cNvSpPr/>
      </dsp:nvSpPr>
      <dsp:spPr>
        <a:xfrm>
          <a:off x="0" y="0"/>
          <a:ext cx="2398014" cy="1714657"/>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50000"/>
                </a:schemeClr>
              </a:solidFill>
              <a:latin typeface="Chivo Light" panose="020B0604020202020204" charset="0"/>
            </a:rPr>
            <a:t>Contact Information</a:t>
          </a:r>
          <a:endParaRPr lang="en-US" sz="2800" b="1" kern="1200" dirty="0">
            <a:solidFill>
              <a:schemeClr val="accent1">
                <a:lumMod val="50000"/>
              </a:schemeClr>
            </a:solidFill>
          </a:endParaRPr>
        </a:p>
      </dsp:txBody>
      <dsp:txXfrm>
        <a:off x="83703" y="83703"/>
        <a:ext cx="2230608" cy="15472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6CEAA-9782-4072-8369-25C3A8818767}">
      <dsp:nvSpPr>
        <dsp:cNvPr id="0" name=""/>
        <dsp:cNvSpPr/>
      </dsp:nvSpPr>
      <dsp:spPr>
        <a:xfrm>
          <a:off x="0" y="0"/>
          <a:ext cx="4269506" cy="26924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Chivo Light" panose="020B0604020202020204" charset="0"/>
            </a:rPr>
            <a:t>Sharing Information with Virginia’s Health Insurance Program for Children (</a:t>
          </a:r>
          <a:r>
            <a:rPr lang="en-US" sz="1600" b="1" kern="1200" dirty="0" err="1" smtClean="0">
              <a:solidFill>
                <a:schemeClr val="accent1">
                  <a:lumMod val="50000"/>
                </a:schemeClr>
              </a:solidFill>
              <a:latin typeface="Chivo Light" panose="020B0604020202020204" charset="0"/>
            </a:rPr>
            <a:t>FAMIS</a:t>
          </a:r>
          <a:r>
            <a:rPr lang="en-US" sz="1600" b="1" kern="1200" dirty="0" smtClean="0">
              <a:solidFill>
                <a:schemeClr val="accent1">
                  <a:lumMod val="50000"/>
                </a:schemeClr>
              </a:solidFill>
              <a:latin typeface="Chivo Light" panose="020B0604020202020204" charset="0"/>
            </a:rPr>
            <a:t>)</a:t>
          </a:r>
          <a:endParaRPr lang="en-US" sz="1600" b="1" kern="1200" dirty="0">
            <a:solidFill>
              <a:schemeClr val="accent1">
                <a:lumMod val="50000"/>
              </a:schemeClr>
            </a:solidFill>
          </a:endParaRPr>
        </a:p>
      </dsp:txBody>
      <dsp:txXfrm>
        <a:off x="0" y="0"/>
        <a:ext cx="4269506" cy="807720"/>
      </dsp:txXfrm>
    </dsp:sp>
    <dsp:sp modelId="{5DE51F67-D04C-48FB-AB98-CDB1F76B859F}">
      <dsp:nvSpPr>
        <dsp:cNvPr id="0" name=""/>
        <dsp:cNvSpPr/>
      </dsp:nvSpPr>
      <dsp:spPr>
        <a:xfrm>
          <a:off x="426950" y="808508"/>
          <a:ext cx="3415604" cy="811795"/>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50000"/>
                </a:schemeClr>
              </a:solidFill>
              <a:latin typeface="Chivo Light" panose="020B0604020202020204" charset="0"/>
            </a:rPr>
            <a:t>Optional</a:t>
          </a:r>
        </a:p>
      </dsp:txBody>
      <dsp:txXfrm>
        <a:off x="450727" y="832285"/>
        <a:ext cx="3368050" cy="764241"/>
      </dsp:txXfrm>
    </dsp:sp>
    <dsp:sp modelId="{13F5B9EB-9503-4722-B21F-267C0BF01FEE}">
      <dsp:nvSpPr>
        <dsp:cNvPr id="0" name=""/>
        <dsp:cNvSpPr/>
      </dsp:nvSpPr>
      <dsp:spPr>
        <a:xfrm>
          <a:off x="426950" y="1714022"/>
          <a:ext cx="3415604" cy="81179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50000"/>
                </a:schemeClr>
              </a:solidFill>
              <a:latin typeface="Chivo Light" panose="020B0604020202020204" charset="0"/>
            </a:rPr>
            <a:t>No penalty if left blank</a:t>
          </a:r>
        </a:p>
      </dsp:txBody>
      <dsp:txXfrm>
        <a:off x="450727" y="1737799"/>
        <a:ext cx="3368050" cy="7642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CFF83-D76A-470A-9916-CBA9946CA2E2}">
      <dsp:nvSpPr>
        <dsp:cNvPr id="0" name=""/>
        <dsp:cNvSpPr/>
      </dsp:nvSpPr>
      <dsp:spPr>
        <a:xfrm>
          <a:off x="3478" y="0"/>
          <a:ext cx="3345775" cy="45181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lumMod val="50000"/>
                </a:schemeClr>
              </a:solidFill>
              <a:effectLst>
                <a:outerShdw blurRad="38100" dist="38100" dir="2700000" algn="tl">
                  <a:srgbClr val="000000">
                    <a:alpha val="43137"/>
                  </a:srgbClr>
                </a:outerShdw>
              </a:effectLst>
              <a:latin typeface="Chivo Light" panose="020B0604020202020204" charset="0"/>
            </a:rPr>
            <a:t>Categorical</a:t>
          </a:r>
          <a:endParaRPr lang="en-US" sz="3000" b="1" kern="1200" dirty="0">
            <a:solidFill>
              <a:schemeClr val="accent1">
                <a:lumMod val="50000"/>
              </a:schemeClr>
            </a:solidFill>
            <a:effectLst>
              <a:outerShdw blurRad="38100" dist="38100" dir="2700000" algn="tl">
                <a:srgbClr val="000000">
                  <a:alpha val="43137"/>
                </a:srgbClr>
              </a:outerShdw>
            </a:effectLst>
            <a:latin typeface="Chivo Light" panose="020B0604020202020204" charset="0"/>
          </a:endParaRPr>
        </a:p>
      </dsp:txBody>
      <dsp:txXfrm>
        <a:off x="3478" y="0"/>
        <a:ext cx="3345775" cy="1355445"/>
      </dsp:txXfrm>
    </dsp:sp>
    <dsp:sp modelId="{EC250B76-D24C-41A3-8ACF-DCB60B2BDEE1}">
      <dsp:nvSpPr>
        <dsp:cNvPr id="0" name=""/>
        <dsp:cNvSpPr/>
      </dsp:nvSpPr>
      <dsp:spPr>
        <a:xfrm>
          <a:off x="338055" y="1325988"/>
          <a:ext cx="2676620" cy="4857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SNAP, TANF, FDPIR</a:t>
          </a:r>
        </a:p>
      </dsp:txBody>
      <dsp:txXfrm>
        <a:off x="352282" y="1340215"/>
        <a:ext cx="2648166" cy="457308"/>
      </dsp:txXfrm>
    </dsp:sp>
    <dsp:sp modelId="{EAE91873-2734-4AB4-8408-0EC783F23280}">
      <dsp:nvSpPr>
        <dsp:cNvPr id="0" name=""/>
        <dsp:cNvSpPr/>
      </dsp:nvSpPr>
      <dsp:spPr>
        <a:xfrm>
          <a:off x="338055" y="1828710"/>
          <a:ext cx="2676620" cy="485762"/>
        </a:xfrm>
        <a:prstGeom prst="roundRect">
          <a:avLst>
            <a:gd name="adj" fmla="val 10000"/>
          </a:avLst>
        </a:prstGeom>
        <a:solidFill>
          <a:schemeClr val="accent3">
            <a:hueOff val="948432"/>
            <a:satOff val="-780"/>
            <a:lumOff val="8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Foster children</a:t>
          </a:r>
        </a:p>
      </dsp:txBody>
      <dsp:txXfrm>
        <a:off x="352282" y="1842937"/>
        <a:ext cx="2648166" cy="457308"/>
      </dsp:txXfrm>
    </dsp:sp>
    <dsp:sp modelId="{78C1E294-343A-473E-B32D-2E0A64839B3F}">
      <dsp:nvSpPr>
        <dsp:cNvPr id="0" name=""/>
        <dsp:cNvSpPr/>
      </dsp:nvSpPr>
      <dsp:spPr>
        <a:xfrm>
          <a:off x="338055" y="2333842"/>
          <a:ext cx="2676620" cy="485762"/>
        </a:xfrm>
        <a:prstGeom prst="roundRect">
          <a:avLst>
            <a:gd name="adj" fmla="val 10000"/>
          </a:avLst>
        </a:prstGeom>
        <a:solidFill>
          <a:schemeClr val="accent3">
            <a:hueOff val="1896864"/>
            <a:satOff val="-1560"/>
            <a:lumOff val="17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Migrant</a:t>
          </a:r>
        </a:p>
      </dsp:txBody>
      <dsp:txXfrm>
        <a:off x="352282" y="2348069"/>
        <a:ext cx="2648166" cy="457308"/>
      </dsp:txXfrm>
    </dsp:sp>
    <dsp:sp modelId="{EF774183-A33E-4B9B-9728-9EB1B3E260BD}">
      <dsp:nvSpPr>
        <dsp:cNvPr id="0" name=""/>
        <dsp:cNvSpPr/>
      </dsp:nvSpPr>
      <dsp:spPr>
        <a:xfrm>
          <a:off x="338055" y="2824527"/>
          <a:ext cx="2676620" cy="485762"/>
        </a:xfrm>
        <a:prstGeom prst="roundRect">
          <a:avLst>
            <a:gd name="adj" fmla="val 10000"/>
          </a:avLst>
        </a:prstGeom>
        <a:solidFill>
          <a:schemeClr val="accent3">
            <a:hueOff val="2845296"/>
            <a:satOff val="-2340"/>
            <a:lumOff val="26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Runaway</a:t>
          </a:r>
        </a:p>
      </dsp:txBody>
      <dsp:txXfrm>
        <a:off x="352282" y="2838754"/>
        <a:ext cx="2648166" cy="457308"/>
      </dsp:txXfrm>
    </dsp:sp>
    <dsp:sp modelId="{E09B97D9-A6F8-4BD9-BEC2-116710BB41BC}">
      <dsp:nvSpPr>
        <dsp:cNvPr id="0" name=""/>
        <dsp:cNvSpPr/>
      </dsp:nvSpPr>
      <dsp:spPr>
        <a:xfrm>
          <a:off x="338055" y="3314026"/>
          <a:ext cx="2676620" cy="485762"/>
        </a:xfrm>
        <a:prstGeom prst="roundRect">
          <a:avLst>
            <a:gd name="adj" fmla="val 10000"/>
          </a:avLst>
        </a:prstGeom>
        <a:solidFill>
          <a:schemeClr val="accent3">
            <a:hueOff val="3793729"/>
            <a:satOff val="-3121"/>
            <a:lumOff val="34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Homeless</a:t>
          </a:r>
        </a:p>
      </dsp:txBody>
      <dsp:txXfrm>
        <a:off x="352282" y="3328253"/>
        <a:ext cx="2648166" cy="457308"/>
      </dsp:txXfrm>
    </dsp:sp>
    <dsp:sp modelId="{A83A0CDC-CA3B-4936-95FD-D5EB8E5CE68A}">
      <dsp:nvSpPr>
        <dsp:cNvPr id="0" name=""/>
        <dsp:cNvSpPr/>
      </dsp:nvSpPr>
      <dsp:spPr>
        <a:xfrm>
          <a:off x="338055" y="3805897"/>
          <a:ext cx="2676620" cy="485762"/>
        </a:xfrm>
        <a:prstGeom prst="roundRect">
          <a:avLst>
            <a:gd name="adj" fmla="val 10000"/>
          </a:avLst>
        </a:prstGeom>
        <a:solidFill>
          <a:schemeClr val="accent3">
            <a:hueOff val="4742161"/>
            <a:satOff val="-3901"/>
            <a:lumOff val="43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Chivo Light" panose="020B0604020202020204" charset="0"/>
            </a:rPr>
            <a:t>Emergency Shelter</a:t>
          </a:r>
          <a:endParaRPr lang="en-US" sz="1600" b="1" kern="1200" dirty="0">
            <a:solidFill>
              <a:schemeClr val="accent1">
                <a:lumMod val="50000"/>
              </a:schemeClr>
            </a:solidFill>
            <a:latin typeface="Chivo Light" panose="020B0604020202020204" charset="0"/>
          </a:endParaRPr>
        </a:p>
      </dsp:txBody>
      <dsp:txXfrm>
        <a:off x="352282" y="3820124"/>
        <a:ext cx="2648166" cy="457308"/>
      </dsp:txXfrm>
    </dsp:sp>
    <dsp:sp modelId="{907B4FC9-142D-4131-9B6E-50BE655530BE}">
      <dsp:nvSpPr>
        <dsp:cNvPr id="0" name=""/>
        <dsp:cNvSpPr/>
      </dsp:nvSpPr>
      <dsp:spPr>
        <a:xfrm>
          <a:off x="3600186" y="0"/>
          <a:ext cx="3345775" cy="45181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lumMod val="50000"/>
                </a:schemeClr>
              </a:solidFill>
              <a:effectLst>
                <a:outerShdw blurRad="38100" dist="38100" dir="2700000" algn="tl">
                  <a:srgbClr val="000000">
                    <a:alpha val="43137"/>
                  </a:srgbClr>
                </a:outerShdw>
              </a:effectLst>
              <a:latin typeface="Chivo Light" panose="020B0604020202020204" charset="0"/>
            </a:rPr>
            <a:t>Income</a:t>
          </a:r>
          <a:endParaRPr lang="en-US" sz="3000" b="1" kern="1200" dirty="0">
            <a:solidFill>
              <a:schemeClr val="accent1">
                <a:lumMod val="50000"/>
              </a:schemeClr>
            </a:solidFill>
            <a:effectLst>
              <a:outerShdw blurRad="38100" dist="38100" dir="2700000" algn="tl">
                <a:srgbClr val="000000">
                  <a:alpha val="43137"/>
                </a:srgbClr>
              </a:outerShdw>
            </a:effectLst>
            <a:latin typeface="Chivo Light" panose="020B0604020202020204" charset="0"/>
          </a:endParaRPr>
        </a:p>
      </dsp:txBody>
      <dsp:txXfrm>
        <a:off x="3600186" y="0"/>
        <a:ext cx="3345775" cy="1355445"/>
      </dsp:txXfrm>
    </dsp:sp>
    <dsp:sp modelId="{5A7B399F-698D-4D6C-BF03-8C3880D3C1A0}">
      <dsp:nvSpPr>
        <dsp:cNvPr id="0" name=""/>
        <dsp:cNvSpPr/>
      </dsp:nvSpPr>
      <dsp:spPr>
        <a:xfrm>
          <a:off x="3934764" y="1356769"/>
          <a:ext cx="2676620" cy="1362284"/>
        </a:xfrm>
        <a:prstGeom prst="roundRect">
          <a:avLst>
            <a:gd name="adj" fmla="val 10000"/>
          </a:avLst>
        </a:prstGeom>
        <a:solidFill>
          <a:schemeClr val="accent3">
            <a:hueOff val="5690593"/>
            <a:satOff val="-4681"/>
            <a:lumOff val="5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Chivo Light" panose="020B0604020202020204" charset="0"/>
            </a:rPr>
            <a:t>Eligibility based on household income</a:t>
          </a:r>
          <a:endParaRPr lang="en-US" sz="1600" b="1" kern="1200" dirty="0">
            <a:solidFill>
              <a:schemeClr val="accent1">
                <a:lumMod val="50000"/>
              </a:schemeClr>
            </a:solidFill>
            <a:latin typeface="Chivo Light" panose="020B0604020202020204" charset="0"/>
          </a:endParaRPr>
        </a:p>
      </dsp:txBody>
      <dsp:txXfrm>
        <a:off x="3974664" y="1396669"/>
        <a:ext cx="2596820" cy="1282484"/>
      </dsp:txXfrm>
    </dsp:sp>
    <dsp:sp modelId="{293AAABE-B832-447E-8F3D-8FF941D59123}">
      <dsp:nvSpPr>
        <dsp:cNvPr id="0" name=""/>
        <dsp:cNvSpPr/>
      </dsp:nvSpPr>
      <dsp:spPr>
        <a:xfrm>
          <a:off x="3934764" y="2928636"/>
          <a:ext cx="2676620" cy="1362284"/>
        </a:xfrm>
        <a:prstGeom prst="roundRect">
          <a:avLst>
            <a:gd name="adj" fmla="val 1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Chivo Light" panose="020B0604020202020204" charset="0"/>
            </a:rPr>
            <a:t>Refer to Income Eligibility Guidelines for Current Year</a:t>
          </a:r>
          <a:endParaRPr lang="en-US" sz="1600" b="1" kern="1200" dirty="0">
            <a:solidFill>
              <a:schemeClr val="accent1">
                <a:lumMod val="50000"/>
              </a:schemeClr>
            </a:solidFill>
            <a:latin typeface="Chivo Light" panose="020B0604020202020204" charset="0"/>
          </a:endParaRPr>
        </a:p>
      </dsp:txBody>
      <dsp:txXfrm>
        <a:off x="3974664" y="2968536"/>
        <a:ext cx="2596820" cy="12824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9B404-5096-4126-B6B5-AA7DB9456F96}">
      <dsp:nvSpPr>
        <dsp:cNvPr id="0" name=""/>
        <dsp:cNvSpPr/>
      </dsp:nvSpPr>
      <dsp:spPr>
        <a:xfrm>
          <a:off x="0" y="136034"/>
          <a:ext cx="6369626" cy="158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4354" tIns="124968" rIns="49435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Meets current eligibility requirements for free meals; </a:t>
          </a:r>
          <a:endParaRPr lang="en-US" sz="1800" b="0" kern="1200" dirty="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Receives SNAP, TANF, FDPIR; and/or</a:t>
          </a:r>
          <a:endParaRPr lang="en-US" sz="1800" b="0" kern="1200" dirty="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Is foster, migrant, runaway, homeless, enrolled in Head Start</a:t>
          </a:r>
          <a:endParaRPr lang="en-US" sz="1800" b="0" kern="1200" dirty="0">
            <a:solidFill>
              <a:schemeClr val="accent1">
                <a:lumMod val="50000"/>
              </a:schemeClr>
            </a:solidFill>
            <a:latin typeface="Chivo Light" panose="020B0604020202020204" charset="0"/>
          </a:endParaRPr>
        </a:p>
      </dsp:txBody>
      <dsp:txXfrm>
        <a:off x="0" y="136034"/>
        <a:ext cx="6369626" cy="1587600"/>
      </dsp:txXfrm>
    </dsp:sp>
    <dsp:sp modelId="{3E189CAC-9469-4793-B69B-7D56CDDA8354}">
      <dsp:nvSpPr>
        <dsp:cNvPr id="0" name=""/>
        <dsp:cNvSpPr/>
      </dsp:nvSpPr>
      <dsp:spPr>
        <a:xfrm>
          <a:off x="318481" y="47474"/>
          <a:ext cx="4458738" cy="177120"/>
        </a:xfrm>
        <a:prstGeom prst="roundRect">
          <a:avLst/>
        </a:prstGeom>
        <a:solidFill>
          <a:srgbClr val="B3CC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530" tIns="0" rIns="168530"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50000"/>
                </a:schemeClr>
              </a:solidFill>
              <a:latin typeface="Chivo Light" panose="020B0604020202020204" charset="0"/>
            </a:rPr>
            <a:t>Free</a:t>
          </a:r>
          <a:endParaRPr lang="en-US" sz="2400" kern="1200" dirty="0">
            <a:solidFill>
              <a:schemeClr val="accent1">
                <a:lumMod val="50000"/>
              </a:schemeClr>
            </a:solidFill>
          </a:endParaRPr>
        </a:p>
      </dsp:txBody>
      <dsp:txXfrm>
        <a:off x="327127" y="56120"/>
        <a:ext cx="4441446" cy="159828"/>
      </dsp:txXfrm>
    </dsp:sp>
    <dsp:sp modelId="{FFD20BE3-8013-4472-B883-BB99A3079C6C}">
      <dsp:nvSpPr>
        <dsp:cNvPr id="0" name=""/>
        <dsp:cNvSpPr/>
      </dsp:nvSpPr>
      <dsp:spPr>
        <a:xfrm>
          <a:off x="0" y="1844594"/>
          <a:ext cx="6369626" cy="756000"/>
        </a:xfrm>
        <a:prstGeom prst="rect">
          <a:avLst/>
        </a:prstGeom>
        <a:solidFill>
          <a:schemeClr val="lt1">
            <a:alpha val="90000"/>
            <a:hueOff val="0"/>
            <a:satOff val="0"/>
            <a:lumOff val="0"/>
            <a:alphaOff val="0"/>
          </a:schemeClr>
        </a:solidFill>
        <a:ln w="25400" cap="flat" cmpd="sng" algn="ctr">
          <a:solidFill>
            <a:schemeClr val="accent3">
              <a:hueOff val="3319512"/>
              <a:satOff val="-2731"/>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4354" tIns="124968" rIns="49435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Meets current income eligibility requirements for reduced-priced meals</a:t>
          </a:r>
          <a:endParaRPr lang="en-US" sz="1800" b="0" kern="1200" dirty="0">
            <a:solidFill>
              <a:schemeClr val="accent1">
                <a:lumMod val="50000"/>
              </a:schemeClr>
            </a:solidFill>
            <a:latin typeface="Chivo Light" panose="020B0604020202020204" charset="0"/>
          </a:endParaRPr>
        </a:p>
      </dsp:txBody>
      <dsp:txXfrm>
        <a:off x="0" y="1844594"/>
        <a:ext cx="6369626" cy="756000"/>
      </dsp:txXfrm>
    </dsp:sp>
    <dsp:sp modelId="{D202F464-0D05-41E1-B84D-C6E9241F8C9A}">
      <dsp:nvSpPr>
        <dsp:cNvPr id="0" name=""/>
        <dsp:cNvSpPr/>
      </dsp:nvSpPr>
      <dsp:spPr>
        <a:xfrm>
          <a:off x="318481" y="1756034"/>
          <a:ext cx="4458738" cy="177120"/>
        </a:xfrm>
        <a:prstGeom prst="roundRect">
          <a:avLst/>
        </a:prstGeom>
        <a:solidFill>
          <a:srgbClr val="49E9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530" tIns="0" rIns="168530"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50000"/>
                </a:schemeClr>
              </a:solidFill>
              <a:latin typeface="Chivo Light" panose="020B0604020202020204" charset="0"/>
            </a:rPr>
            <a:t>Reduced-Price</a:t>
          </a:r>
          <a:endParaRPr lang="en-US" sz="2400" b="1" kern="1200" dirty="0">
            <a:solidFill>
              <a:schemeClr val="accent1">
                <a:lumMod val="50000"/>
              </a:schemeClr>
            </a:solidFill>
            <a:latin typeface="Chivo Light" panose="020B0604020202020204" charset="0"/>
          </a:endParaRPr>
        </a:p>
      </dsp:txBody>
      <dsp:txXfrm>
        <a:off x="327127" y="1764680"/>
        <a:ext cx="4441446" cy="159828"/>
      </dsp:txXfrm>
    </dsp:sp>
    <dsp:sp modelId="{FC06A290-CAA7-48ED-87D6-03A8C5CE3B7B}">
      <dsp:nvSpPr>
        <dsp:cNvPr id="0" name=""/>
        <dsp:cNvSpPr/>
      </dsp:nvSpPr>
      <dsp:spPr>
        <a:xfrm>
          <a:off x="0" y="2721555"/>
          <a:ext cx="6369626" cy="1814400"/>
        </a:xfrm>
        <a:prstGeom prst="rect">
          <a:avLst/>
        </a:prstGeom>
        <a:solidFill>
          <a:schemeClr val="lt1">
            <a:alpha val="90000"/>
            <a:hueOff val="0"/>
            <a:satOff val="0"/>
            <a:lumOff val="0"/>
            <a:alphaOff val="0"/>
          </a:schemeClr>
        </a:solidFill>
        <a:ln w="25400" cap="flat" cmpd="sng" algn="ctr">
          <a:solidFill>
            <a:schemeClr val="accent3">
              <a:hueOff val="6639025"/>
              <a:satOff val="-5461"/>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4354" tIns="124968" rIns="49435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Does not meet current income eligibility requirements for free or reduced-price meals; and</a:t>
          </a:r>
          <a:endParaRPr lang="en-US" sz="1800" b="0" kern="1200" dirty="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Does not receive SNAP, TANF, or FDPIR; </a:t>
          </a:r>
          <a:endParaRPr lang="en-US" sz="1800" b="0" kern="1200" dirty="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Income eligibility form incomplete or not submitted</a:t>
          </a:r>
          <a:endParaRPr lang="en-US" sz="1800" b="0" kern="1200" dirty="0">
            <a:solidFill>
              <a:schemeClr val="accent1">
                <a:lumMod val="50000"/>
              </a:schemeClr>
            </a:solidFill>
            <a:latin typeface="Chivo Light" panose="020B0604020202020204" charset="0"/>
          </a:endParaRPr>
        </a:p>
      </dsp:txBody>
      <dsp:txXfrm>
        <a:off x="0" y="2721555"/>
        <a:ext cx="6369626" cy="1814400"/>
      </dsp:txXfrm>
    </dsp:sp>
    <dsp:sp modelId="{7F43DAD3-D7CD-4D36-A5D5-D84CC7882C67}">
      <dsp:nvSpPr>
        <dsp:cNvPr id="0" name=""/>
        <dsp:cNvSpPr/>
      </dsp:nvSpPr>
      <dsp:spPr>
        <a:xfrm>
          <a:off x="318481" y="2632995"/>
          <a:ext cx="4458738" cy="177120"/>
        </a:xfrm>
        <a:prstGeom prst="roundRect">
          <a:avLst/>
        </a:prstGeom>
        <a:solidFill>
          <a:srgbClr val="8FDE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530" tIns="0" rIns="168530"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50000"/>
                </a:schemeClr>
              </a:solidFill>
              <a:latin typeface="Chivo Light" panose="020B0604020202020204" charset="0"/>
            </a:rPr>
            <a:t>Paid</a:t>
          </a:r>
          <a:endParaRPr lang="en-US" sz="2400" b="1" kern="1200" dirty="0">
            <a:solidFill>
              <a:schemeClr val="accent1">
                <a:lumMod val="50000"/>
              </a:schemeClr>
            </a:solidFill>
            <a:latin typeface="Chivo Light" panose="020B0604020202020204" charset="0"/>
          </a:endParaRPr>
        </a:p>
      </dsp:txBody>
      <dsp:txXfrm>
        <a:off x="327127" y="2641641"/>
        <a:ext cx="4441446" cy="15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B8487-F11A-4B9B-A026-F99AFB35462B}">
      <dsp:nvSpPr>
        <dsp:cNvPr id="0" name=""/>
        <dsp:cNvSpPr/>
      </dsp:nvSpPr>
      <dsp:spPr>
        <a:xfrm>
          <a:off x="1942" y="0"/>
          <a:ext cx="3975239" cy="1287965"/>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50000"/>
                </a:schemeClr>
              </a:solidFill>
              <a:latin typeface="Chivo Light" panose="020B0604020202020204" charset="0"/>
            </a:rPr>
            <a:t>Center Information</a:t>
          </a:r>
          <a:endParaRPr lang="en-US" sz="2400" b="1" kern="1200" dirty="0">
            <a:solidFill>
              <a:schemeClr val="bg2">
                <a:lumMod val="50000"/>
              </a:schemeClr>
            </a:solidFill>
            <a:latin typeface="Chivo Light" panose="020B0604020202020204" charset="0"/>
          </a:endParaRPr>
        </a:p>
      </dsp:txBody>
      <dsp:txXfrm>
        <a:off x="1942" y="0"/>
        <a:ext cx="3975239" cy="386389"/>
      </dsp:txXfrm>
    </dsp:sp>
    <dsp:sp modelId="{0FF1EA32-0466-4170-B0C9-590ABAFADBDB}">
      <dsp:nvSpPr>
        <dsp:cNvPr id="0" name=""/>
        <dsp:cNvSpPr/>
      </dsp:nvSpPr>
      <dsp:spPr>
        <a:xfrm>
          <a:off x="399466" y="386389"/>
          <a:ext cx="3180191" cy="837177"/>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Indicate center name and address</a:t>
          </a:r>
          <a:endParaRPr lang="en-US" sz="1800" b="0" kern="1200"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sp:txBody>
      <dsp:txXfrm>
        <a:off x="423986" y="410909"/>
        <a:ext cx="3131151" cy="7881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2AFE7-31CF-4C9E-9F96-5B9ED14BC8BA}">
      <dsp:nvSpPr>
        <dsp:cNvPr id="0" name=""/>
        <dsp:cNvSpPr/>
      </dsp:nvSpPr>
      <dsp:spPr>
        <a:xfrm rot="5400000">
          <a:off x="3394875" y="-1032616"/>
          <a:ext cx="1449623" cy="3877352"/>
        </a:xfrm>
        <a:prstGeom prst="round2SameRect">
          <a:avLst/>
        </a:prstGeom>
        <a:solidFill>
          <a:srgbClr val="99F1E2">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accent1">
                  <a:lumMod val="50000"/>
                </a:schemeClr>
              </a:solidFill>
              <a:latin typeface="Chivo Light" panose="020B0604020202020204" charset="0"/>
            </a:rPr>
            <a:t>Classifications should be determined by center staff</a:t>
          </a:r>
          <a:endParaRPr lang="en-US" sz="2000" b="1" kern="1200" dirty="0">
            <a:solidFill>
              <a:schemeClr val="accent1">
                <a:lumMod val="50000"/>
              </a:schemeClr>
            </a:solidFill>
            <a:latin typeface="Chivo Light" panose="020B0604020202020204" charset="0"/>
          </a:endParaRPr>
        </a:p>
        <a:p>
          <a:pPr marL="228600" lvl="1" indent="-228600" algn="l" defTabSz="889000">
            <a:lnSpc>
              <a:spcPct val="90000"/>
            </a:lnSpc>
            <a:spcBef>
              <a:spcPct val="0"/>
            </a:spcBef>
            <a:spcAft>
              <a:spcPct val="15000"/>
            </a:spcAft>
            <a:buChar char="••"/>
          </a:pPr>
          <a:r>
            <a:rPr lang="en-US" sz="2000" b="1" kern="1200" dirty="0" smtClean="0">
              <a:solidFill>
                <a:schemeClr val="accent1">
                  <a:lumMod val="50000"/>
                </a:schemeClr>
              </a:solidFill>
              <a:latin typeface="Chivo Light" panose="020B0604020202020204" charset="0"/>
            </a:rPr>
            <a:t>Verified by a 2</a:t>
          </a:r>
          <a:r>
            <a:rPr lang="en-US" sz="2000" b="1" kern="1200" baseline="30000" dirty="0" smtClean="0">
              <a:solidFill>
                <a:schemeClr val="accent1">
                  <a:lumMod val="50000"/>
                </a:schemeClr>
              </a:solidFill>
              <a:latin typeface="Chivo Light" panose="020B0604020202020204" charset="0"/>
            </a:rPr>
            <a:t>nd</a:t>
          </a:r>
          <a:r>
            <a:rPr lang="en-US" sz="2000" b="1" kern="1200" dirty="0" smtClean="0">
              <a:solidFill>
                <a:schemeClr val="accent1">
                  <a:lumMod val="50000"/>
                </a:schemeClr>
              </a:solidFill>
              <a:latin typeface="Chivo Light" panose="020B0604020202020204" charset="0"/>
            </a:rPr>
            <a:t> center staff (preferably management)</a:t>
          </a:r>
          <a:endParaRPr lang="en-US" sz="2000" b="1" kern="1200" dirty="0">
            <a:solidFill>
              <a:schemeClr val="accent1">
                <a:lumMod val="50000"/>
              </a:schemeClr>
            </a:solidFill>
            <a:latin typeface="Chivo Light" panose="020B0604020202020204" charset="0"/>
          </a:endParaRPr>
        </a:p>
      </dsp:txBody>
      <dsp:txXfrm rot="-5400000">
        <a:off x="2181011" y="252013"/>
        <a:ext cx="3806587" cy="1308093"/>
      </dsp:txXfrm>
    </dsp:sp>
    <dsp:sp modelId="{3C636D2C-9DE1-4C35-80B7-6AAFCDACDCD3}">
      <dsp:nvSpPr>
        <dsp:cNvPr id="0" name=""/>
        <dsp:cNvSpPr/>
      </dsp:nvSpPr>
      <dsp:spPr>
        <a:xfrm>
          <a:off x="0" y="45"/>
          <a:ext cx="2181011" cy="1812028"/>
        </a:xfrm>
        <a:prstGeom prst="roundRect">
          <a:avLst/>
        </a:prstGeom>
        <a:solidFill>
          <a:schemeClr val="accent4">
            <a:lumMod val="60000"/>
            <a:lumOff val="40000"/>
          </a:schemeClr>
        </a:solidFill>
        <a:ln w="25400" cap="flat" cmpd="sng" algn="ctr">
          <a:solidFill>
            <a:srgbClr val="49E9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50000"/>
                </a:schemeClr>
              </a:solidFill>
              <a:effectLst/>
              <a:latin typeface="Chivo Light" panose="020B0604020202020204" charset="0"/>
            </a:rPr>
            <a:t>Independent Centers</a:t>
          </a:r>
          <a:endParaRPr lang="en-US" sz="2100" kern="1200" dirty="0">
            <a:solidFill>
              <a:schemeClr val="accent1">
                <a:lumMod val="50000"/>
              </a:schemeClr>
            </a:solidFill>
            <a:effectLst/>
            <a:latin typeface="Chivo Light" panose="020B0604020202020204" charset="0"/>
          </a:endParaRPr>
        </a:p>
      </dsp:txBody>
      <dsp:txXfrm>
        <a:off x="88456" y="88501"/>
        <a:ext cx="2004099" cy="1635116"/>
      </dsp:txXfrm>
    </dsp:sp>
    <dsp:sp modelId="{1A34320C-9D92-446D-84BE-D51570493A57}">
      <dsp:nvSpPr>
        <dsp:cNvPr id="0" name=""/>
        <dsp:cNvSpPr/>
      </dsp:nvSpPr>
      <dsp:spPr>
        <a:xfrm rot="5400000">
          <a:off x="3394875" y="870013"/>
          <a:ext cx="1449623" cy="3877352"/>
        </a:xfrm>
        <a:prstGeom prst="round2SameRect">
          <a:avLst/>
        </a:prstGeom>
        <a:solidFill>
          <a:srgbClr val="E1C7F5">
            <a:alpha val="89804"/>
          </a:srgbClr>
        </a:soli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accent1">
                  <a:lumMod val="50000"/>
                </a:schemeClr>
              </a:solidFill>
              <a:latin typeface="Chivo Light" panose="020B0604020202020204" charset="0"/>
            </a:rPr>
            <a:t>Classifications should be made by center staff</a:t>
          </a:r>
          <a:endParaRPr lang="en-US" sz="2000" b="1" kern="1200" dirty="0">
            <a:solidFill>
              <a:schemeClr val="accent1">
                <a:lumMod val="50000"/>
              </a:schemeClr>
            </a:solidFill>
            <a:latin typeface="Chivo Light" panose="020B0604020202020204" charset="0"/>
          </a:endParaRPr>
        </a:p>
        <a:p>
          <a:pPr marL="228600" lvl="1" indent="-228600" algn="l" defTabSz="889000">
            <a:lnSpc>
              <a:spcPct val="90000"/>
            </a:lnSpc>
            <a:spcBef>
              <a:spcPct val="0"/>
            </a:spcBef>
            <a:spcAft>
              <a:spcPct val="15000"/>
            </a:spcAft>
            <a:buChar char="••"/>
          </a:pPr>
          <a:r>
            <a:rPr lang="en-US" sz="2000" b="1" kern="1200" dirty="0" smtClean="0">
              <a:solidFill>
                <a:schemeClr val="accent1">
                  <a:lumMod val="50000"/>
                </a:schemeClr>
              </a:solidFill>
              <a:latin typeface="Chivo Light" panose="020B0604020202020204" charset="0"/>
            </a:rPr>
            <a:t>Verified by sponsor</a:t>
          </a:r>
          <a:endParaRPr lang="en-US" sz="2000" b="1" kern="1200" dirty="0">
            <a:solidFill>
              <a:schemeClr val="accent1">
                <a:lumMod val="50000"/>
              </a:schemeClr>
            </a:solidFill>
            <a:latin typeface="Chivo Light" panose="020B0604020202020204" charset="0"/>
          </a:endParaRPr>
        </a:p>
      </dsp:txBody>
      <dsp:txXfrm rot="-5400000">
        <a:off x="2181011" y="2154643"/>
        <a:ext cx="3806587" cy="1308093"/>
      </dsp:txXfrm>
    </dsp:sp>
    <dsp:sp modelId="{34191CC1-58B6-491A-A0E7-B63982AB482C}">
      <dsp:nvSpPr>
        <dsp:cNvPr id="0" name=""/>
        <dsp:cNvSpPr/>
      </dsp:nvSpPr>
      <dsp:spPr>
        <a:xfrm>
          <a:off x="0" y="1902675"/>
          <a:ext cx="2181011" cy="1812028"/>
        </a:xfrm>
        <a:prstGeom prst="roundRect">
          <a:avLst/>
        </a:prstGeom>
        <a:solidFill>
          <a:schemeClr val="accent5">
            <a:lumMod val="40000"/>
            <a:lumOff val="60000"/>
          </a:schemeClr>
        </a:solidFill>
        <a:ln w="25400" cap="flat" cmpd="sng" algn="ctr">
          <a:solidFill>
            <a:srgbClr val="D6B1F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50000"/>
                </a:schemeClr>
              </a:solidFill>
              <a:latin typeface="Chivo Light" panose="020B0604020202020204" charset="0"/>
            </a:rPr>
            <a:t>Sponsoring Organizations</a:t>
          </a:r>
          <a:endParaRPr lang="en-US" sz="2100" b="1" kern="1200" dirty="0">
            <a:solidFill>
              <a:schemeClr val="accent1">
                <a:lumMod val="50000"/>
              </a:schemeClr>
            </a:solidFill>
            <a:latin typeface="Chivo Light" panose="020B0604020202020204" charset="0"/>
          </a:endParaRPr>
        </a:p>
      </dsp:txBody>
      <dsp:txXfrm>
        <a:off x="88456" y="1991131"/>
        <a:ext cx="2004099" cy="16351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DF34-67C0-4983-82FF-B748474655AA}">
      <dsp:nvSpPr>
        <dsp:cNvPr id="0" name=""/>
        <dsp:cNvSpPr/>
      </dsp:nvSpPr>
      <dsp:spPr>
        <a:xfrm>
          <a:off x="0" y="0"/>
          <a:ext cx="4759035" cy="235474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accent1">
                  <a:lumMod val="50000"/>
                </a:schemeClr>
              </a:solidFill>
              <a:latin typeface="Chivo Light" panose="020B0604020202020204" charset="0"/>
            </a:rPr>
            <a:t>Section A</a:t>
          </a:r>
          <a:endParaRPr lang="en-US" sz="2600" b="1" kern="1200" dirty="0">
            <a:solidFill>
              <a:schemeClr val="accent1">
                <a:lumMod val="50000"/>
              </a:schemeClr>
            </a:solidFill>
          </a:endParaRPr>
        </a:p>
      </dsp:txBody>
      <dsp:txXfrm>
        <a:off x="0" y="0"/>
        <a:ext cx="4759035" cy="706424"/>
      </dsp:txXfrm>
    </dsp:sp>
    <dsp:sp modelId="{B899FE5F-3203-4B74-85EA-6C535AD184A7}">
      <dsp:nvSpPr>
        <dsp:cNvPr id="0" name=""/>
        <dsp:cNvSpPr/>
      </dsp:nvSpPr>
      <dsp:spPr>
        <a:xfrm>
          <a:off x="293461" y="706550"/>
          <a:ext cx="4172112" cy="466242"/>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1">
                  <a:lumMod val="50000"/>
                </a:schemeClr>
              </a:solidFill>
              <a:latin typeface="Chivo Light" panose="020B0604020202020204" charset="0"/>
            </a:rPr>
            <a:t>Determine and indicate annual income, using conversion table as necessary</a:t>
          </a:r>
          <a:endParaRPr lang="en-US" sz="1300" b="1" kern="1200" dirty="0">
            <a:solidFill>
              <a:schemeClr val="accent1">
                <a:lumMod val="50000"/>
              </a:schemeClr>
            </a:solidFill>
            <a:latin typeface="Chivo Light" panose="020B0604020202020204" charset="0"/>
          </a:endParaRPr>
        </a:p>
      </dsp:txBody>
      <dsp:txXfrm>
        <a:off x="307117" y="720206"/>
        <a:ext cx="4144800" cy="438930"/>
      </dsp:txXfrm>
    </dsp:sp>
    <dsp:sp modelId="{A2BA52A9-73DA-464B-ADB3-EF36E9F6F0E9}">
      <dsp:nvSpPr>
        <dsp:cNvPr id="0" name=""/>
        <dsp:cNvSpPr/>
      </dsp:nvSpPr>
      <dsp:spPr>
        <a:xfrm>
          <a:off x="286684" y="1194494"/>
          <a:ext cx="4185666" cy="278654"/>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hivo Light" panose="020B0604020202020204" charset="0"/>
            </a:rPr>
            <a:t> </a:t>
          </a:r>
          <a:r>
            <a:rPr lang="en-US" sz="1300" b="1" kern="1200" dirty="0" smtClean="0">
              <a:solidFill>
                <a:schemeClr val="accent1">
                  <a:lumMod val="50000"/>
                </a:schemeClr>
              </a:solidFill>
              <a:latin typeface="Chivo Light" panose="020B0604020202020204" charset="0"/>
            </a:rPr>
            <a:t>Indicate income frequency</a:t>
          </a:r>
          <a:endParaRPr lang="en-US" sz="1300" b="1" kern="1200" dirty="0">
            <a:solidFill>
              <a:schemeClr val="accent1">
                <a:lumMod val="50000"/>
              </a:schemeClr>
            </a:solidFill>
            <a:latin typeface="Chivo Light" panose="020B0604020202020204" charset="0"/>
          </a:endParaRPr>
        </a:p>
      </dsp:txBody>
      <dsp:txXfrm>
        <a:off x="294845" y="1202655"/>
        <a:ext cx="4169344" cy="262332"/>
      </dsp:txXfrm>
    </dsp:sp>
    <dsp:sp modelId="{DA8B0F67-9DF8-4882-A76D-291962D60BA3}">
      <dsp:nvSpPr>
        <dsp:cNvPr id="0" name=""/>
        <dsp:cNvSpPr/>
      </dsp:nvSpPr>
      <dsp:spPr>
        <a:xfrm>
          <a:off x="286684" y="1494850"/>
          <a:ext cx="4185666" cy="315279"/>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1">
                  <a:lumMod val="50000"/>
                </a:schemeClr>
              </a:solidFill>
              <a:latin typeface="Chivo Light" panose="020B0604020202020204" charset="0"/>
            </a:rPr>
            <a:t> Indicate household size</a:t>
          </a:r>
          <a:endParaRPr lang="en-US" sz="1300" b="1" kern="1200" dirty="0">
            <a:solidFill>
              <a:schemeClr val="accent1">
                <a:lumMod val="50000"/>
              </a:schemeClr>
            </a:solidFill>
            <a:latin typeface="Chivo Light" panose="020B0604020202020204" charset="0"/>
          </a:endParaRPr>
        </a:p>
      </dsp:txBody>
      <dsp:txXfrm>
        <a:off x="295918" y="1504084"/>
        <a:ext cx="4167198" cy="296811"/>
      </dsp:txXfrm>
    </dsp:sp>
    <dsp:sp modelId="{E76F2A7B-389D-49A4-B822-453BCD916339}">
      <dsp:nvSpPr>
        <dsp:cNvPr id="0" name=""/>
        <dsp:cNvSpPr/>
      </dsp:nvSpPr>
      <dsp:spPr>
        <a:xfrm>
          <a:off x="280554" y="1831832"/>
          <a:ext cx="4197925" cy="405052"/>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1">
                  <a:lumMod val="50000"/>
                </a:schemeClr>
              </a:solidFill>
              <a:latin typeface="Chivo Light" panose="020B0604020202020204" charset="0"/>
            </a:rPr>
            <a:t>Determine and indicate eligibility, as appropriate</a:t>
          </a:r>
          <a:endParaRPr lang="en-US" sz="1300" b="1" kern="1200" dirty="0">
            <a:solidFill>
              <a:schemeClr val="accent1">
                <a:lumMod val="50000"/>
              </a:schemeClr>
            </a:solidFill>
            <a:latin typeface="Chivo Light" panose="020B0604020202020204" charset="0"/>
          </a:endParaRPr>
        </a:p>
      </dsp:txBody>
      <dsp:txXfrm>
        <a:off x="292418" y="1843696"/>
        <a:ext cx="4174197" cy="3813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2B482-C6FA-4B73-8DF3-CED00C7C0160}">
      <dsp:nvSpPr>
        <dsp:cNvPr id="0" name=""/>
        <dsp:cNvSpPr/>
      </dsp:nvSpPr>
      <dsp:spPr>
        <a:xfrm>
          <a:off x="0" y="0"/>
          <a:ext cx="4260850" cy="2819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accent1">
                  <a:lumMod val="50000"/>
                </a:schemeClr>
              </a:solidFill>
              <a:latin typeface="Chivo Light" panose="020B0604020202020204" charset="0"/>
            </a:rPr>
            <a:t>Section B</a:t>
          </a:r>
          <a:endParaRPr lang="en-US" sz="3900" b="1" kern="1200" dirty="0">
            <a:solidFill>
              <a:schemeClr val="accent1">
                <a:lumMod val="50000"/>
              </a:schemeClr>
            </a:solidFill>
          </a:endParaRPr>
        </a:p>
      </dsp:txBody>
      <dsp:txXfrm>
        <a:off x="0" y="0"/>
        <a:ext cx="4260850" cy="845819"/>
      </dsp:txXfrm>
    </dsp:sp>
    <dsp:sp modelId="{34A7B9D6-B9F6-4679-87A6-4BACBC04409E}">
      <dsp:nvSpPr>
        <dsp:cNvPr id="0" name=""/>
        <dsp:cNvSpPr/>
      </dsp:nvSpPr>
      <dsp:spPr>
        <a:xfrm>
          <a:off x="426084" y="846645"/>
          <a:ext cx="3408680" cy="85008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50000"/>
                </a:schemeClr>
              </a:solidFill>
              <a:latin typeface="Chivo Light" panose="020B0604020202020204" charset="0"/>
            </a:rPr>
            <a:t>Signature of center staff determining classification</a:t>
          </a:r>
        </a:p>
      </dsp:txBody>
      <dsp:txXfrm>
        <a:off x="450982" y="871543"/>
        <a:ext cx="3358884" cy="800291"/>
      </dsp:txXfrm>
    </dsp:sp>
    <dsp:sp modelId="{E48F622C-68BE-4662-AAA3-6C45431EE3E0}">
      <dsp:nvSpPr>
        <dsp:cNvPr id="0" name=""/>
        <dsp:cNvSpPr/>
      </dsp:nvSpPr>
      <dsp:spPr>
        <a:xfrm>
          <a:off x="426084" y="1827515"/>
          <a:ext cx="3408680" cy="850087"/>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accent1">
                  <a:lumMod val="50000"/>
                </a:schemeClr>
              </a:solidFill>
              <a:latin typeface="Chivo Light" panose="020B0604020202020204" charset="0"/>
            </a:rPr>
            <a:t>Determination Date</a:t>
          </a:r>
          <a:endParaRPr lang="en-US" sz="2100" b="1" kern="1200" dirty="0">
            <a:solidFill>
              <a:schemeClr val="accent1">
                <a:lumMod val="50000"/>
              </a:schemeClr>
            </a:solidFill>
            <a:latin typeface="Chivo Light" panose="020B0604020202020204" charset="0"/>
          </a:endParaRPr>
        </a:p>
      </dsp:txBody>
      <dsp:txXfrm>
        <a:off x="450982" y="1852413"/>
        <a:ext cx="3358884" cy="8002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4918-BCD7-4830-ABD4-F4AC241C1D4F}">
      <dsp:nvSpPr>
        <dsp:cNvPr id="0" name=""/>
        <dsp:cNvSpPr/>
      </dsp:nvSpPr>
      <dsp:spPr>
        <a:xfrm>
          <a:off x="351540" y="2563"/>
          <a:ext cx="2442305" cy="244230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9594A89-922A-4F87-BA2C-C771F15ECA4F}">
      <dsp:nvSpPr>
        <dsp:cNvPr id="0" name=""/>
        <dsp:cNvSpPr/>
      </dsp:nvSpPr>
      <dsp:spPr>
        <a:xfrm>
          <a:off x="448854" y="93988"/>
          <a:ext cx="439615" cy="439615"/>
        </a:xfrm>
        <a:prstGeom prst="ellipse">
          <a:avLst/>
        </a:prstGeom>
        <a:solidFill>
          <a:schemeClr val="accent4">
            <a:alpha val="50000"/>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53FC7C-3B69-4BA2-9CB7-5278BC2ACB76}">
      <dsp:nvSpPr>
        <dsp:cNvPr id="0" name=""/>
        <dsp:cNvSpPr/>
      </dsp:nvSpPr>
      <dsp:spPr>
        <a:xfrm>
          <a:off x="622877" y="127218"/>
          <a:ext cx="2351464" cy="43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2">
                  <a:lumMod val="50000"/>
                </a:schemeClr>
              </a:solidFill>
              <a:latin typeface="Chivo Light" panose="020B0604020202020204" charset="0"/>
            </a:rPr>
            <a:t>AEF Total Errors</a:t>
          </a:r>
          <a:endParaRPr lang="en-US" sz="1800" b="1" kern="1200" dirty="0">
            <a:solidFill>
              <a:schemeClr val="bg2">
                <a:lumMod val="50000"/>
              </a:schemeClr>
            </a:solidFill>
            <a:latin typeface="Chivo Light" panose="020B0604020202020204" charset="0"/>
          </a:endParaRPr>
        </a:p>
      </dsp:txBody>
      <dsp:txXfrm>
        <a:off x="622877" y="127218"/>
        <a:ext cx="2351464" cy="439615"/>
      </dsp:txXfrm>
    </dsp:sp>
    <dsp:sp modelId="{3065E80A-B538-4D8C-A7AC-E1733BFFF68B}">
      <dsp:nvSpPr>
        <dsp:cNvPr id="0" name=""/>
        <dsp:cNvSpPr/>
      </dsp:nvSpPr>
      <dsp:spPr>
        <a:xfrm>
          <a:off x="621717" y="513723"/>
          <a:ext cx="2353763" cy="165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The amount of F/R/P participants claimed for the month is not validated by documentation provided at the Program Review.</a:t>
          </a:r>
          <a:endParaRPr lang="en-US" sz="1800" kern="1200" dirty="0">
            <a:solidFill>
              <a:schemeClr val="bg2">
                <a:lumMod val="50000"/>
              </a:schemeClr>
            </a:solidFill>
            <a:latin typeface="Chivo Light" panose="020B0604020202020204" charset="0"/>
          </a:endParaRPr>
        </a:p>
      </dsp:txBody>
      <dsp:txXfrm>
        <a:off x="621717" y="513723"/>
        <a:ext cx="2353763" cy="16552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14B7-D095-4DD7-A26A-5FF658FCC386}">
      <dsp:nvSpPr>
        <dsp:cNvPr id="0" name=""/>
        <dsp:cNvSpPr/>
      </dsp:nvSpPr>
      <dsp:spPr>
        <a:xfrm>
          <a:off x="923478" y="3640"/>
          <a:ext cx="2414394" cy="241439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F6547E-A1FE-47EE-A4E2-EDE235E1C083}">
      <dsp:nvSpPr>
        <dsp:cNvPr id="0" name=""/>
        <dsp:cNvSpPr/>
      </dsp:nvSpPr>
      <dsp:spPr>
        <a:xfrm>
          <a:off x="1037690" y="105045"/>
          <a:ext cx="434590" cy="434590"/>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55ECC1-C3F8-4355-981E-2BD78321E948}">
      <dsp:nvSpPr>
        <dsp:cNvPr id="0" name=""/>
        <dsp:cNvSpPr/>
      </dsp:nvSpPr>
      <dsp:spPr>
        <a:xfrm>
          <a:off x="1254986" y="105045"/>
          <a:ext cx="2324591" cy="43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Common Causes</a:t>
          </a:r>
          <a:endParaRPr lang="en-US" sz="1800" b="1" kern="1200"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sp:txBody>
      <dsp:txXfrm>
        <a:off x="1254986" y="105045"/>
        <a:ext cx="2324591" cy="434590"/>
      </dsp:txXfrm>
    </dsp:sp>
    <dsp:sp modelId="{745C2B97-C0DE-4498-AFE0-A4533DED7633}">
      <dsp:nvSpPr>
        <dsp:cNvPr id="0" name=""/>
        <dsp:cNvSpPr/>
      </dsp:nvSpPr>
      <dsp:spPr>
        <a:xfrm>
          <a:off x="1254986" y="539636"/>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Consolidation Errors</a:t>
          </a:r>
        </a:p>
      </dsp:txBody>
      <dsp:txXfrm>
        <a:off x="1254986" y="539636"/>
        <a:ext cx="2324591" cy="422351"/>
      </dsp:txXfrm>
    </dsp:sp>
    <dsp:sp modelId="{8C9B4C25-ED1C-4C38-9BBA-C57071338362}">
      <dsp:nvSpPr>
        <dsp:cNvPr id="0" name=""/>
        <dsp:cNvSpPr/>
      </dsp:nvSpPr>
      <dsp:spPr>
        <a:xfrm>
          <a:off x="1254986" y="961987"/>
          <a:ext cx="151613" cy="151613"/>
        </a:xfrm>
        <a:prstGeom prst="ellipse">
          <a:avLst/>
        </a:prstGeom>
        <a:solidFill>
          <a:schemeClr val="accent5">
            <a:alpha val="50000"/>
            <a:hueOff val="1919748"/>
            <a:satOff val="540"/>
            <a:lumOff val="-77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AB5F3A1-90AB-4568-95C1-E9C9C97F38C2}">
      <dsp:nvSpPr>
        <dsp:cNvPr id="0" name=""/>
        <dsp:cNvSpPr/>
      </dsp:nvSpPr>
      <dsp:spPr>
        <a:xfrm>
          <a:off x="1254986" y="1113601"/>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Transcription Errors</a:t>
          </a:r>
        </a:p>
      </dsp:txBody>
      <dsp:txXfrm>
        <a:off x="1254986" y="1113601"/>
        <a:ext cx="2324591" cy="422351"/>
      </dsp:txXfrm>
    </dsp:sp>
    <dsp:sp modelId="{0CFDA56E-D116-437D-BD5C-2E5B20B89567}">
      <dsp:nvSpPr>
        <dsp:cNvPr id="0" name=""/>
        <dsp:cNvSpPr/>
      </dsp:nvSpPr>
      <dsp:spPr>
        <a:xfrm>
          <a:off x="1254986" y="1535952"/>
          <a:ext cx="151613" cy="151613"/>
        </a:xfrm>
        <a:prstGeom prst="ellipse">
          <a:avLst/>
        </a:prstGeom>
        <a:solidFill>
          <a:schemeClr val="accent5">
            <a:alpha val="50000"/>
            <a:hueOff val="2879621"/>
            <a:satOff val="810"/>
            <a:lumOff val="-11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568E2F-67FD-4ADE-B1CF-FA297BF6D934}">
      <dsp:nvSpPr>
        <dsp:cNvPr id="0" name=""/>
        <dsp:cNvSpPr/>
      </dsp:nvSpPr>
      <dsp:spPr>
        <a:xfrm>
          <a:off x="1254986" y="1687566"/>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Outdated Enrollment Claimed</a:t>
          </a:r>
        </a:p>
      </dsp:txBody>
      <dsp:txXfrm>
        <a:off x="1254986" y="1687566"/>
        <a:ext cx="2324591" cy="422351"/>
      </dsp:txXfrm>
    </dsp:sp>
    <dsp:sp modelId="{ACE46840-4E03-4D9E-986F-106325310D94}">
      <dsp:nvSpPr>
        <dsp:cNvPr id="0" name=""/>
        <dsp:cNvSpPr/>
      </dsp:nvSpPr>
      <dsp:spPr>
        <a:xfrm>
          <a:off x="923478" y="2181642"/>
          <a:ext cx="2414394" cy="2414394"/>
        </a:xfrm>
        <a:prstGeom prst="ellipse">
          <a:avLst/>
        </a:prstGeom>
        <a:solidFill>
          <a:schemeClr val="accent5">
            <a:alpha val="50000"/>
            <a:hueOff val="3839495"/>
            <a:satOff val="1079"/>
            <a:lumOff val="-154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17C7AF0-AAED-4C5C-B8DD-2C044C641BF6}">
      <dsp:nvSpPr>
        <dsp:cNvPr id="0" name=""/>
        <dsp:cNvSpPr/>
      </dsp:nvSpPr>
      <dsp:spPr>
        <a:xfrm>
          <a:off x="1037690" y="2283046"/>
          <a:ext cx="434590" cy="434590"/>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0DDCA9-6B40-4DBF-9111-82ADFC35C385}">
      <dsp:nvSpPr>
        <dsp:cNvPr id="0" name=""/>
        <dsp:cNvSpPr/>
      </dsp:nvSpPr>
      <dsp:spPr>
        <a:xfrm>
          <a:off x="1254986" y="2283046"/>
          <a:ext cx="2324591" cy="43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Fixes</a:t>
          </a:r>
          <a:endParaRPr lang="en-US" sz="1800" b="1" kern="1200" dirty="0">
            <a:solidFill>
              <a:schemeClr val="bg2">
                <a:lumMod val="50000"/>
              </a:schemeClr>
            </a:solidFill>
            <a:effectLst>
              <a:outerShdw blurRad="38100" dist="38100" dir="2700000" algn="tl">
                <a:srgbClr val="000000">
                  <a:alpha val="43137"/>
                </a:srgbClr>
              </a:outerShdw>
            </a:effectLst>
            <a:latin typeface="Chivo Light" panose="020B0604020202020204" charset="0"/>
          </a:endParaRPr>
        </a:p>
      </dsp:txBody>
      <dsp:txXfrm>
        <a:off x="1254986" y="2283046"/>
        <a:ext cx="2324591" cy="434590"/>
      </dsp:txXfrm>
    </dsp:sp>
    <dsp:sp modelId="{20F03057-8DE1-4791-B2D4-F921CEBDEC11}">
      <dsp:nvSpPr>
        <dsp:cNvPr id="0" name=""/>
        <dsp:cNvSpPr/>
      </dsp:nvSpPr>
      <dsp:spPr>
        <a:xfrm>
          <a:off x="1254986" y="2717637"/>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Update Enrollment Roster Monthly</a:t>
          </a:r>
          <a:endParaRPr lang="en-US" sz="1800" kern="1200" dirty="0">
            <a:solidFill>
              <a:schemeClr val="bg2">
                <a:lumMod val="50000"/>
              </a:schemeClr>
            </a:solidFill>
            <a:latin typeface="Chivo Light" panose="020B0604020202020204" charset="0"/>
          </a:endParaRPr>
        </a:p>
      </dsp:txBody>
      <dsp:txXfrm>
        <a:off x="1254986" y="2717637"/>
        <a:ext cx="2324591" cy="422351"/>
      </dsp:txXfrm>
    </dsp:sp>
    <dsp:sp modelId="{162963B7-5CBC-4D5B-9D6A-61743A0A015B}">
      <dsp:nvSpPr>
        <dsp:cNvPr id="0" name=""/>
        <dsp:cNvSpPr/>
      </dsp:nvSpPr>
      <dsp:spPr>
        <a:xfrm>
          <a:off x="1254986" y="3139989"/>
          <a:ext cx="151613" cy="151613"/>
        </a:xfrm>
        <a:prstGeom prst="ellipse">
          <a:avLst/>
        </a:prstGeom>
        <a:solidFill>
          <a:schemeClr val="accent5">
            <a:alpha val="50000"/>
            <a:hueOff val="5759243"/>
            <a:satOff val="1619"/>
            <a:lumOff val="-231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90F3EA-85D3-4DB0-B991-95182D1E6294}">
      <dsp:nvSpPr>
        <dsp:cNvPr id="0" name=""/>
        <dsp:cNvSpPr/>
      </dsp:nvSpPr>
      <dsp:spPr>
        <a:xfrm>
          <a:off x="1254986" y="3291602"/>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Compare IEFs to Enrollment Roster</a:t>
          </a:r>
          <a:endParaRPr lang="en-US" sz="1800" kern="1200" dirty="0">
            <a:solidFill>
              <a:schemeClr val="bg2">
                <a:lumMod val="50000"/>
              </a:schemeClr>
            </a:solidFill>
            <a:latin typeface="Chivo Light" panose="020B0604020202020204" charset="0"/>
          </a:endParaRPr>
        </a:p>
      </dsp:txBody>
      <dsp:txXfrm>
        <a:off x="1254986" y="3291602"/>
        <a:ext cx="2324591" cy="422351"/>
      </dsp:txXfrm>
    </dsp:sp>
    <dsp:sp modelId="{37240983-EE52-4088-8B5A-9D409DADA0B4}">
      <dsp:nvSpPr>
        <dsp:cNvPr id="0" name=""/>
        <dsp:cNvSpPr/>
      </dsp:nvSpPr>
      <dsp:spPr>
        <a:xfrm>
          <a:off x="1254986" y="3713954"/>
          <a:ext cx="151613" cy="151613"/>
        </a:xfrm>
        <a:prstGeom prst="ellipse">
          <a:avLst/>
        </a:prstGeom>
        <a:solidFill>
          <a:schemeClr val="accent5">
            <a:alpha val="50000"/>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5032EA-4382-4A1A-A6F2-97E29715C30A}">
      <dsp:nvSpPr>
        <dsp:cNvPr id="0" name=""/>
        <dsp:cNvSpPr/>
      </dsp:nvSpPr>
      <dsp:spPr>
        <a:xfrm>
          <a:off x="1254986" y="3865567"/>
          <a:ext cx="2324591" cy="42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2">
                  <a:lumMod val="50000"/>
                </a:schemeClr>
              </a:solidFill>
              <a:latin typeface="Chivo Light" panose="020B0604020202020204" charset="0"/>
            </a:rPr>
            <a:t>Have an Editor </a:t>
          </a:r>
          <a:endParaRPr lang="en-US" sz="1800" kern="1200" dirty="0">
            <a:solidFill>
              <a:schemeClr val="bg2">
                <a:lumMod val="50000"/>
              </a:schemeClr>
            </a:solidFill>
            <a:latin typeface="Chivo Light" panose="020B0604020202020204" charset="0"/>
          </a:endParaRPr>
        </a:p>
      </dsp:txBody>
      <dsp:txXfrm>
        <a:off x="1254986" y="3865567"/>
        <a:ext cx="2324591" cy="42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89F7-4F8A-4AD3-8D85-C364F7D28123}">
      <dsp:nvSpPr>
        <dsp:cNvPr id="0" name=""/>
        <dsp:cNvSpPr/>
      </dsp:nvSpPr>
      <dsp:spPr>
        <a:xfrm rot="5400000">
          <a:off x="1240490" y="626968"/>
          <a:ext cx="2855408" cy="204652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First &amp; last name = Enrollment Roster</a:t>
          </a:r>
        </a:p>
        <a:p>
          <a:pPr marL="171450" lvl="1" indent="-171450" algn="l" defTabSz="800100">
            <a:lnSpc>
              <a:spcPct val="90000"/>
            </a:lnSpc>
            <a:spcBef>
              <a:spcPct val="0"/>
            </a:spcBef>
            <a:spcAft>
              <a:spcPct val="15000"/>
            </a:spcAft>
            <a:buChar char="••"/>
          </a:pPr>
          <a:endParaRPr lang="en-US" sz="1800" b="0" kern="1200" dirty="0" smtClean="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Date of Birth</a:t>
          </a:r>
        </a:p>
        <a:p>
          <a:pPr marL="171450" lvl="1" indent="-171450" algn="l" defTabSz="800100">
            <a:lnSpc>
              <a:spcPct val="90000"/>
            </a:lnSpc>
            <a:spcBef>
              <a:spcPct val="0"/>
            </a:spcBef>
            <a:spcAft>
              <a:spcPct val="15000"/>
            </a:spcAft>
            <a:buChar char="••"/>
          </a:pPr>
          <a:endParaRPr lang="en-US" sz="1800" b="0" kern="1200" dirty="0">
            <a:solidFill>
              <a:schemeClr val="accent1">
                <a:lumMod val="50000"/>
              </a:schemeClr>
            </a:solidFill>
            <a:latin typeface="Chivo Light" panose="020B0604020202020204" charset="0"/>
          </a:endParaRP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Age of Participant</a:t>
          </a:r>
          <a:endParaRPr lang="en-US" sz="1800" b="0" kern="1200" dirty="0">
            <a:solidFill>
              <a:schemeClr val="accent1">
                <a:lumMod val="50000"/>
              </a:schemeClr>
            </a:solidFill>
            <a:latin typeface="Chivo Light" panose="020B0604020202020204" charset="0"/>
          </a:endParaRPr>
        </a:p>
      </dsp:txBody>
      <dsp:txXfrm rot="-5400000">
        <a:off x="1644933" y="322429"/>
        <a:ext cx="1946620" cy="2655602"/>
      </dsp:txXfrm>
    </dsp:sp>
    <dsp:sp modelId="{7A014856-9C25-4DD8-8002-1295ADE21255}">
      <dsp:nvSpPr>
        <dsp:cNvPr id="0" name=""/>
        <dsp:cNvSpPr/>
      </dsp:nvSpPr>
      <dsp:spPr>
        <a:xfrm>
          <a:off x="130" y="1611"/>
          <a:ext cx="1644802" cy="3297237"/>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effectLst>
                <a:outerShdw blurRad="38100" dist="38100" dir="2700000" algn="tl">
                  <a:srgbClr val="000000">
                    <a:alpha val="43137"/>
                  </a:srgbClr>
                </a:outerShdw>
              </a:effectLst>
            </a:rPr>
            <a:t>Section 1</a:t>
          </a:r>
          <a:endParaRPr lang="en-US" sz="1800" b="1" kern="1200" dirty="0">
            <a:solidFill>
              <a:schemeClr val="accent1">
                <a:lumMod val="50000"/>
              </a:schemeClr>
            </a:solidFill>
            <a:effectLst>
              <a:outerShdw blurRad="38100" dist="38100" dir="2700000" algn="tl">
                <a:srgbClr val="000000">
                  <a:alpha val="43137"/>
                </a:srgbClr>
              </a:outerShdw>
            </a:effectLst>
          </a:endParaRPr>
        </a:p>
      </dsp:txBody>
      <dsp:txXfrm>
        <a:off x="80423" y="81904"/>
        <a:ext cx="1484216" cy="3136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E5624-5812-4188-A2AB-78569C44A539}">
      <dsp:nvSpPr>
        <dsp:cNvPr id="0" name=""/>
        <dsp:cNvSpPr/>
      </dsp:nvSpPr>
      <dsp:spPr>
        <a:xfrm rot="5400000">
          <a:off x="1623912" y="322240"/>
          <a:ext cx="2306416" cy="223854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accent1">
                  <a:lumMod val="50000"/>
                </a:schemeClr>
              </a:solidFill>
              <a:latin typeface="Chivo Light" panose="020B0604020202020204" charset="0"/>
            </a:rPr>
            <a:t>Indicate each day of the week the child will attend </a:t>
          </a:r>
          <a:endParaRPr lang="en-US" sz="2000" b="0" kern="1200" dirty="0">
            <a:solidFill>
              <a:schemeClr val="accent1">
                <a:lumMod val="50000"/>
              </a:schemeClr>
            </a:solidFill>
            <a:latin typeface="Chivo Light" panose="020B0604020202020204" charset="0"/>
          </a:endParaRPr>
        </a:p>
      </dsp:txBody>
      <dsp:txXfrm rot="-5400000">
        <a:off x="1657851" y="397579"/>
        <a:ext cx="2129263" cy="2087862"/>
      </dsp:txXfrm>
    </dsp:sp>
    <dsp:sp modelId="{F25385D6-B6AE-4845-8EE4-3248912A793D}">
      <dsp:nvSpPr>
        <dsp:cNvPr id="0" name=""/>
        <dsp:cNvSpPr/>
      </dsp:nvSpPr>
      <dsp:spPr>
        <a:xfrm>
          <a:off x="959" y="0"/>
          <a:ext cx="1656891" cy="288302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latin typeface="Chivo Light" panose="020B0604020202020204" charset="0"/>
            </a:rPr>
            <a:t>Days of Week in Attendance</a:t>
          </a:r>
          <a:endParaRPr lang="en-US" sz="1800" b="1" kern="1200" dirty="0">
            <a:solidFill>
              <a:schemeClr val="accent1">
                <a:lumMod val="50000"/>
              </a:schemeClr>
            </a:solidFill>
          </a:endParaRPr>
        </a:p>
      </dsp:txBody>
      <dsp:txXfrm>
        <a:off x="81842" y="80883"/>
        <a:ext cx="1495125" cy="2721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4D1B-A1E0-4BD9-9D4F-0165F7C8C3C8}">
      <dsp:nvSpPr>
        <dsp:cNvPr id="0" name=""/>
        <dsp:cNvSpPr/>
      </dsp:nvSpPr>
      <dsp:spPr>
        <a:xfrm>
          <a:off x="0" y="0"/>
          <a:ext cx="5123498" cy="226469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1">
                  <a:lumMod val="50000"/>
                </a:schemeClr>
              </a:solidFill>
              <a:latin typeface="Chivo Light" panose="020B0604020202020204" charset="0"/>
            </a:rPr>
            <a:t>Hours in Attendance</a:t>
          </a:r>
          <a:endParaRPr lang="en-US" sz="3200" b="1" kern="1200" dirty="0">
            <a:solidFill>
              <a:schemeClr val="accent1">
                <a:lumMod val="50000"/>
              </a:schemeClr>
            </a:solidFill>
          </a:endParaRPr>
        </a:p>
      </dsp:txBody>
      <dsp:txXfrm>
        <a:off x="0" y="0"/>
        <a:ext cx="5123498" cy="679408"/>
      </dsp:txXfrm>
    </dsp:sp>
    <dsp:sp modelId="{5777BFF5-C812-4551-B4CA-873013D9D9C4}">
      <dsp:nvSpPr>
        <dsp:cNvPr id="0" name=""/>
        <dsp:cNvSpPr/>
      </dsp:nvSpPr>
      <dsp:spPr>
        <a:xfrm>
          <a:off x="512349" y="680071"/>
          <a:ext cx="4098798" cy="682836"/>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accent1">
                  <a:lumMod val="50000"/>
                </a:schemeClr>
              </a:solidFill>
              <a:latin typeface="Chivo Light" panose="020B0604020202020204" charset="0"/>
            </a:rPr>
            <a:t>Indicate times that the child will be dropped off and picked up; OR</a:t>
          </a:r>
        </a:p>
      </dsp:txBody>
      <dsp:txXfrm>
        <a:off x="532349" y="700071"/>
        <a:ext cx="4058798" cy="642836"/>
      </dsp:txXfrm>
    </dsp:sp>
    <dsp:sp modelId="{A2A712D1-6F97-41D9-B081-502588F1C27D}">
      <dsp:nvSpPr>
        <dsp:cNvPr id="0" name=""/>
        <dsp:cNvSpPr/>
      </dsp:nvSpPr>
      <dsp:spPr>
        <a:xfrm>
          <a:off x="512349" y="1467959"/>
          <a:ext cx="4098798" cy="68283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accent1">
                  <a:lumMod val="50000"/>
                </a:schemeClr>
              </a:solidFill>
              <a:latin typeface="Chivo Light" panose="020B0604020202020204" charset="0"/>
            </a:rPr>
            <a:t>“Sporadic Schedule” may be indicated if hours are inconsistent</a:t>
          </a:r>
        </a:p>
      </dsp:txBody>
      <dsp:txXfrm>
        <a:off x="532349" y="1487959"/>
        <a:ext cx="4058798" cy="642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0616-8833-437E-B20F-8FCE0E6282CA}">
      <dsp:nvSpPr>
        <dsp:cNvPr id="0" name=""/>
        <dsp:cNvSpPr/>
      </dsp:nvSpPr>
      <dsp:spPr>
        <a:xfrm rot="5400000">
          <a:off x="1684872" y="124114"/>
          <a:ext cx="2353044" cy="2693077"/>
        </a:xfrm>
        <a:prstGeom prst="round2SameRect">
          <a:avLst/>
        </a:prstGeom>
        <a:solidFill>
          <a:schemeClr val="accent6">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bg2"/>
              </a:solidFill>
              <a:latin typeface="Chivo Light" panose="020B0604020202020204" charset="0"/>
            </a:rPr>
            <a:t> </a:t>
          </a:r>
          <a:r>
            <a:rPr lang="en-US" sz="2000" b="0" kern="1200" dirty="0" smtClean="0">
              <a:solidFill>
                <a:schemeClr val="accent1">
                  <a:lumMod val="50000"/>
                </a:schemeClr>
              </a:solidFill>
              <a:latin typeface="Chivo Light" panose="020B0604020202020204" charset="0"/>
            </a:rPr>
            <a:t>Indicate each meal the child will receive at the center</a:t>
          </a:r>
        </a:p>
      </dsp:txBody>
      <dsp:txXfrm rot="-5400000">
        <a:off x="1514856" y="408996"/>
        <a:ext cx="2578211" cy="2123312"/>
      </dsp:txXfrm>
    </dsp:sp>
    <dsp:sp modelId="{CE5711AB-756C-4401-B41A-FCBAED96FAB1}">
      <dsp:nvSpPr>
        <dsp:cNvPr id="0" name=""/>
        <dsp:cNvSpPr/>
      </dsp:nvSpPr>
      <dsp:spPr>
        <a:xfrm>
          <a:off x="0" y="0"/>
          <a:ext cx="1514856" cy="2941306"/>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1">
                  <a:lumMod val="50000"/>
                </a:schemeClr>
              </a:solidFill>
              <a:latin typeface="Chivo Light" panose="020B0604020202020204" charset="0"/>
            </a:rPr>
            <a:t>Meals Received</a:t>
          </a:r>
          <a:endParaRPr lang="en-US" sz="2200" b="1" kern="1200" dirty="0">
            <a:solidFill>
              <a:schemeClr val="accent1">
                <a:lumMod val="50000"/>
              </a:schemeClr>
            </a:solidFill>
          </a:endParaRPr>
        </a:p>
      </dsp:txBody>
      <dsp:txXfrm>
        <a:off x="73949" y="73949"/>
        <a:ext cx="1366958" cy="2793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8E5DA-FF45-454D-9107-6360EBCEF076}">
      <dsp:nvSpPr>
        <dsp:cNvPr id="0" name=""/>
        <dsp:cNvSpPr/>
      </dsp:nvSpPr>
      <dsp:spPr>
        <a:xfrm>
          <a:off x="0" y="0"/>
          <a:ext cx="4422204" cy="1955615"/>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accent1">
                  <a:lumMod val="50000"/>
                </a:schemeClr>
              </a:solidFill>
              <a:latin typeface="Chivo Light" panose="020B0604020202020204" charset="0"/>
            </a:rPr>
            <a:t>Signature and Date</a:t>
          </a:r>
          <a:endParaRPr lang="en-US" sz="2700" b="1" kern="1200" dirty="0">
            <a:solidFill>
              <a:schemeClr val="accent1">
                <a:lumMod val="50000"/>
              </a:schemeClr>
            </a:solidFill>
          </a:endParaRPr>
        </a:p>
      </dsp:txBody>
      <dsp:txXfrm>
        <a:off x="0" y="0"/>
        <a:ext cx="4422204" cy="586684"/>
      </dsp:txXfrm>
    </dsp:sp>
    <dsp:sp modelId="{F386755E-5B9E-4C8E-9957-2BD82190AF81}">
      <dsp:nvSpPr>
        <dsp:cNvPr id="0" name=""/>
        <dsp:cNvSpPr/>
      </dsp:nvSpPr>
      <dsp:spPr>
        <a:xfrm>
          <a:off x="49868" y="586684"/>
          <a:ext cx="4326790" cy="1271149"/>
        </a:xfrm>
        <a:prstGeom prst="roundRect">
          <a:avLst>
            <a:gd name="adj" fmla="val 10000"/>
          </a:avLst>
        </a:prstGeom>
        <a:solidFill>
          <a:schemeClr val="bg2">
            <a:lumMod val="20000"/>
            <a:lumOff val="8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n-US" sz="1800" b="0" kern="1200" dirty="0" smtClean="0">
              <a:solidFill>
                <a:schemeClr val="accent1">
                  <a:lumMod val="50000"/>
                </a:schemeClr>
              </a:solidFill>
              <a:latin typeface="Chivo Light" panose="020B0604020202020204" charset="0"/>
            </a:rPr>
            <a:t>Parent/Guardian must:</a:t>
          </a: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Print and sign name</a:t>
          </a: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Indicate address and phone number</a:t>
          </a:r>
        </a:p>
        <a:p>
          <a:pPr marL="171450" lvl="1" indent="-171450" algn="l" defTabSz="800100">
            <a:lnSpc>
              <a:spcPct val="90000"/>
            </a:lnSpc>
            <a:spcBef>
              <a:spcPct val="0"/>
            </a:spcBef>
            <a:spcAft>
              <a:spcPct val="15000"/>
            </a:spcAft>
            <a:buChar char="••"/>
          </a:pPr>
          <a:r>
            <a:rPr lang="en-US" sz="1800" b="0" kern="1200" dirty="0" smtClean="0">
              <a:solidFill>
                <a:schemeClr val="accent1">
                  <a:lumMod val="50000"/>
                </a:schemeClr>
              </a:solidFill>
              <a:latin typeface="Chivo Light" panose="020B0604020202020204" charset="0"/>
            </a:rPr>
            <a:t>Indicate date of completion</a:t>
          </a:r>
        </a:p>
      </dsp:txBody>
      <dsp:txXfrm>
        <a:off x="87099" y="623915"/>
        <a:ext cx="4252328" cy="1196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C800F-83F3-4108-8C4D-E1AF09303451}">
      <dsp:nvSpPr>
        <dsp:cNvPr id="0" name=""/>
        <dsp:cNvSpPr/>
      </dsp:nvSpPr>
      <dsp:spPr>
        <a:xfrm>
          <a:off x="0" y="0"/>
          <a:ext cx="5410483" cy="157206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1">
                  <a:lumMod val="50000"/>
                </a:schemeClr>
              </a:solidFill>
              <a:latin typeface="Chivo Light" panose="020B0604020202020204" charset="0"/>
            </a:rPr>
            <a:t>Effective Dates and Signature</a:t>
          </a:r>
          <a:endParaRPr lang="en-US" sz="2200" b="1" kern="1200" dirty="0">
            <a:solidFill>
              <a:schemeClr val="accent1">
                <a:lumMod val="50000"/>
              </a:schemeClr>
            </a:solidFill>
          </a:endParaRPr>
        </a:p>
      </dsp:txBody>
      <dsp:txXfrm>
        <a:off x="0" y="0"/>
        <a:ext cx="5410483" cy="471620"/>
      </dsp:txXfrm>
    </dsp:sp>
    <dsp:sp modelId="{07D95B5D-EEB7-484D-8864-793BF0775DB2}">
      <dsp:nvSpPr>
        <dsp:cNvPr id="0" name=""/>
        <dsp:cNvSpPr/>
      </dsp:nvSpPr>
      <dsp:spPr>
        <a:xfrm>
          <a:off x="560396" y="480412"/>
          <a:ext cx="4328386" cy="308848"/>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Indicate effective date of form*</a:t>
          </a:r>
        </a:p>
      </dsp:txBody>
      <dsp:txXfrm>
        <a:off x="569442" y="489458"/>
        <a:ext cx="4310294" cy="290756"/>
      </dsp:txXfrm>
    </dsp:sp>
    <dsp:sp modelId="{1FAA40C6-DAE9-4A18-8448-A9C193A92600}">
      <dsp:nvSpPr>
        <dsp:cNvPr id="0" name=""/>
        <dsp:cNvSpPr/>
      </dsp:nvSpPr>
      <dsp:spPr>
        <a:xfrm>
          <a:off x="541048" y="828118"/>
          <a:ext cx="4328386" cy="308848"/>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Indicate withdrawal date (when applicable)</a:t>
          </a:r>
        </a:p>
      </dsp:txBody>
      <dsp:txXfrm>
        <a:off x="550094" y="837164"/>
        <a:ext cx="4310294" cy="290756"/>
      </dsp:txXfrm>
    </dsp:sp>
    <dsp:sp modelId="{679A5AEA-268C-4095-9FBC-B2FC4DE18378}">
      <dsp:nvSpPr>
        <dsp:cNvPr id="0" name=""/>
        <dsp:cNvSpPr/>
      </dsp:nvSpPr>
      <dsp:spPr>
        <a:xfrm>
          <a:off x="541048" y="1184481"/>
          <a:ext cx="4328386" cy="30884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Signature and date of center representative</a:t>
          </a:r>
          <a:endParaRPr lang="en-US" sz="1600" b="0" kern="1200" dirty="0">
            <a:solidFill>
              <a:schemeClr val="accent1">
                <a:lumMod val="50000"/>
              </a:schemeClr>
            </a:solidFill>
            <a:latin typeface="Chivo Light" panose="020B0604020202020204" charset="0"/>
          </a:endParaRPr>
        </a:p>
      </dsp:txBody>
      <dsp:txXfrm>
        <a:off x="550094" y="1193527"/>
        <a:ext cx="4310294" cy="290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AC232-48C0-4258-9052-52BEFE15EC03}">
      <dsp:nvSpPr>
        <dsp:cNvPr id="0" name=""/>
        <dsp:cNvSpPr/>
      </dsp:nvSpPr>
      <dsp:spPr>
        <a:xfrm>
          <a:off x="-3652370" y="-561204"/>
          <a:ext cx="4353829" cy="4353829"/>
        </a:xfrm>
        <a:prstGeom prst="blockArc">
          <a:avLst>
            <a:gd name="adj1" fmla="val 18900000"/>
            <a:gd name="adj2" fmla="val 2700000"/>
            <a:gd name="adj3" fmla="val 49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17751-A9C5-45CC-ADC1-607C2E17438A}">
      <dsp:nvSpPr>
        <dsp:cNvPr id="0" name=""/>
        <dsp:cNvSpPr/>
      </dsp:nvSpPr>
      <dsp:spPr>
        <a:xfrm>
          <a:off x="451077" y="323142"/>
          <a:ext cx="2935885" cy="646284"/>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988"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Distributed annually to parents or guardians of each child enrolled</a:t>
          </a:r>
          <a:endParaRPr lang="en-US" sz="1600" b="0" kern="1200" dirty="0">
            <a:solidFill>
              <a:schemeClr val="accent1">
                <a:lumMod val="50000"/>
              </a:schemeClr>
            </a:solidFill>
          </a:endParaRPr>
        </a:p>
      </dsp:txBody>
      <dsp:txXfrm>
        <a:off x="451077" y="323142"/>
        <a:ext cx="2935885" cy="646284"/>
      </dsp:txXfrm>
    </dsp:sp>
    <dsp:sp modelId="{FFDDF42A-B94E-4ADC-8645-375D0BF51B80}">
      <dsp:nvSpPr>
        <dsp:cNvPr id="0" name=""/>
        <dsp:cNvSpPr/>
      </dsp:nvSpPr>
      <dsp:spPr>
        <a:xfrm>
          <a:off x="47150" y="242356"/>
          <a:ext cx="807855" cy="80785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A1EA9-91DA-4B6C-A722-27522E986F57}">
      <dsp:nvSpPr>
        <dsp:cNvPr id="0" name=""/>
        <dsp:cNvSpPr/>
      </dsp:nvSpPr>
      <dsp:spPr>
        <a:xfrm>
          <a:off x="686002" y="1292568"/>
          <a:ext cx="2700960" cy="646284"/>
        </a:xfrm>
        <a:prstGeom prst="rect">
          <a:avLst/>
        </a:prstGeom>
        <a:solidFill>
          <a:srgbClr val="F4E0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988"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Distributed with parent letter</a:t>
          </a:r>
        </a:p>
      </dsp:txBody>
      <dsp:txXfrm>
        <a:off x="686002" y="1292568"/>
        <a:ext cx="2700960" cy="646284"/>
      </dsp:txXfrm>
    </dsp:sp>
    <dsp:sp modelId="{07C1CBCD-F464-4B11-8D58-63DFD5475B71}">
      <dsp:nvSpPr>
        <dsp:cNvPr id="0" name=""/>
        <dsp:cNvSpPr/>
      </dsp:nvSpPr>
      <dsp:spPr>
        <a:xfrm>
          <a:off x="282074" y="1211782"/>
          <a:ext cx="807855" cy="807855"/>
        </a:xfrm>
        <a:prstGeom prst="ellipse">
          <a:avLst/>
        </a:prstGeom>
        <a:solidFill>
          <a:schemeClr val="lt1">
            <a:hueOff val="0"/>
            <a:satOff val="0"/>
            <a:lumOff val="0"/>
            <a:alphaOff val="0"/>
          </a:schemeClr>
        </a:solidFill>
        <a:ln w="25400" cap="flat" cmpd="sng" algn="ctr">
          <a:solidFill>
            <a:schemeClr val="accent5">
              <a:hueOff val="3359558"/>
              <a:satOff val="945"/>
              <a:lumOff val="-13530"/>
              <a:alphaOff val="0"/>
            </a:schemeClr>
          </a:solidFill>
          <a:prstDash val="solid"/>
        </a:ln>
        <a:effectLst/>
      </dsp:spPr>
      <dsp:style>
        <a:lnRef idx="2">
          <a:scrgbClr r="0" g="0" b="0"/>
        </a:lnRef>
        <a:fillRef idx="1">
          <a:scrgbClr r="0" g="0" b="0"/>
        </a:fillRef>
        <a:effectRef idx="0">
          <a:scrgbClr r="0" g="0" b="0"/>
        </a:effectRef>
        <a:fontRef idx="minor"/>
      </dsp:style>
    </dsp:sp>
    <dsp:sp modelId="{F4DB6D78-AE35-4F53-9C56-65546857CA33}">
      <dsp:nvSpPr>
        <dsp:cNvPr id="0" name=""/>
        <dsp:cNvSpPr/>
      </dsp:nvSpPr>
      <dsp:spPr>
        <a:xfrm>
          <a:off x="451077" y="2261994"/>
          <a:ext cx="2935885" cy="646284"/>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988"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accent1">
                  <a:lumMod val="50000"/>
                </a:schemeClr>
              </a:solidFill>
              <a:latin typeface="Chivo Light" panose="020B0604020202020204" charset="0"/>
            </a:rPr>
            <a:t>If mistakes are made, a new form must be completed</a:t>
          </a:r>
          <a:endParaRPr lang="en-US" sz="1600" b="0" kern="1200" dirty="0">
            <a:solidFill>
              <a:schemeClr val="accent1">
                <a:lumMod val="50000"/>
              </a:schemeClr>
            </a:solidFill>
            <a:latin typeface="Chivo Light" panose="020B0604020202020204" charset="0"/>
          </a:endParaRPr>
        </a:p>
      </dsp:txBody>
      <dsp:txXfrm>
        <a:off x="451077" y="2261994"/>
        <a:ext cx="2935885" cy="646284"/>
      </dsp:txXfrm>
    </dsp:sp>
    <dsp:sp modelId="{21DC4F2E-0926-4777-85D0-CB5342B1B004}">
      <dsp:nvSpPr>
        <dsp:cNvPr id="0" name=""/>
        <dsp:cNvSpPr/>
      </dsp:nvSpPr>
      <dsp:spPr>
        <a:xfrm>
          <a:off x="47150" y="2181209"/>
          <a:ext cx="807855" cy="807855"/>
        </a:xfrm>
        <a:prstGeom prst="ellipse">
          <a:avLst/>
        </a:prstGeom>
        <a:solidFill>
          <a:schemeClr val="lt1">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to the Income Eligibility and Annual Enrollment Forms for Child Care Centers presentation—Guidance for Institutions Participating in the CACFP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training is designed to help you complete the Annual Enrollment Form (known as AEF) and the Income Eligibility Form (known as IEF) to be in compliance with CACFP program regulations. We will mainly be focusing on Annual Enrollment Statements for child care centers, however we will mention specific difference to adult enrollment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note, for specific requirements for your individual program, including whether or not the AEF and IEF are required for your program, please refer to the Recordkeeping presentation.</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solidFill>
                  <a:schemeClr val="tx1"/>
                </a:solidFill>
              </a:rPr>
              <a:t>Section five is the parent or guardian signature and date. The parent or guardian should print and sign their name,</a:t>
            </a:r>
            <a:r>
              <a:rPr lang="en-US" sz="1100" baseline="0" dirty="0" smtClean="0">
                <a:solidFill>
                  <a:schemeClr val="tx1"/>
                </a:solidFill>
              </a:rPr>
              <a:t> and list their home address, provide their phone number, and date the form. Each of these items can ONLY be completed by the parent or guardian. Centers are not allowed to complete any of the items in sections 1 through 5.</a:t>
            </a:r>
            <a:endParaRPr lang="en-US" sz="1100" dirty="0" smtClean="0">
              <a:solidFill>
                <a:schemeClr val="tx1"/>
              </a:solidFill>
            </a:endParaRPr>
          </a:p>
          <a:p>
            <a:pPr marL="139700" indent="0">
              <a:buNone/>
            </a:pPr>
            <a:endParaRPr lang="en-US" dirty="0"/>
          </a:p>
        </p:txBody>
      </p:sp>
    </p:spTree>
    <p:extLst>
      <p:ext uri="{BB962C8B-B14F-4D97-AF65-F5344CB8AC3E}">
        <p14:creationId xmlns:p14="http://schemas.microsoft.com/office/powerpoint/2010/main" val="288118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lgn="l">
              <a:buNone/>
            </a:pPr>
            <a:r>
              <a:rPr lang="en-US" sz="1100" dirty="0" smtClean="0">
                <a:solidFill>
                  <a:schemeClr val="tx1"/>
                </a:solidFill>
              </a:rPr>
              <a:t>The child</a:t>
            </a:r>
            <a:r>
              <a:rPr lang="en-US" sz="1100" baseline="0" dirty="0" smtClean="0">
                <a:solidFill>
                  <a:schemeClr val="tx1"/>
                </a:solidFill>
              </a:rPr>
              <a:t> care representative should complete the bottom section. They should list the effective date, which may be retroactive to the first day the child participated in the CACFP, as long as it occurs in the same month as the form is received.</a:t>
            </a:r>
          </a:p>
          <a:p>
            <a:pPr lvl="0" algn="l"/>
            <a:endParaRPr lang="en-US" sz="1100" baseline="0" dirty="0" smtClean="0">
              <a:solidFill>
                <a:schemeClr val="tx1"/>
              </a:solidFill>
            </a:endParaRPr>
          </a:p>
          <a:p>
            <a:pPr marL="139700" lvl="0" indent="0" algn="l">
              <a:buNone/>
            </a:pPr>
            <a:r>
              <a:rPr lang="en-US" sz="1100" baseline="0" dirty="0" smtClean="0">
                <a:solidFill>
                  <a:schemeClr val="tx1"/>
                </a:solidFill>
              </a:rPr>
              <a:t>The center representative should then print their name and sign the form.</a:t>
            </a:r>
          </a:p>
          <a:p>
            <a:pPr lvl="0" algn="l"/>
            <a:endParaRPr lang="en-US" sz="1100" baseline="0" dirty="0" smtClean="0">
              <a:solidFill>
                <a:schemeClr val="tx1"/>
              </a:solidFill>
            </a:endParaRPr>
          </a:p>
          <a:p>
            <a:pPr marL="139700" lvl="0" indent="0" algn="l">
              <a:buNone/>
            </a:pPr>
            <a:r>
              <a:rPr lang="en-US" sz="1100" baseline="0" dirty="0" smtClean="0">
                <a:solidFill>
                  <a:schemeClr val="tx1"/>
                </a:solidFill>
              </a:rPr>
              <a:t>If the participant withdrawals from the program, the withdrawal date should be listed at the bottom of the form. This line will be blank unless the child is no longer a participant of the program. Once the participant withdrawals from the program, meals can no longer be claimed for that participant.</a:t>
            </a:r>
            <a:endParaRPr lang="en-US" sz="1100" dirty="0" smtClean="0">
              <a:solidFill>
                <a:schemeClr val="tx1"/>
              </a:solidFill>
            </a:endParaRPr>
          </a:p>
          <a:p>
            <a:pPr lvl="0" algn="l"/>
            <a:endParaRPr lang="en-US" sz="1100" dirty="0" smtClean="0">
              <a:solidFill>
                <a:schemeClr val="tx1"/>
              </a:solidFill>
            </a:endParaRPr>
          </a:p>
          <a:p>
            <a:pPr marL="139700" lvl="0" indent="0" algn="l">
              <a:buNone/>
            </a:pPr>
            <a:r>
              <a:rPr lang="en-US" sz="1100" dirty="0" smtClean="0">
                <a:solidFill>
                  <a:schemeClr val="tx1"/>
                </a:solidFill>
              </a:rPr>
              <a:t>As mentioned previously, the AEF is effective for 12 months from the date of the parent or guardian signature.</a:t>
            </a:r>
          </a:p>
          <a:p>
            <a:pPr lvl="0" algn="l"/>
            <a:endParaRPr lang="en-US" sz="1100" dirty="0" smtClean="0">
              <a:solidFill>
                <a:schemeClr val="tx1"/>
              </a:solidFill>
            </a:endParaRPr>
          </a:p>
          <a:p>
            <a:pPr marL="139700" lvl="0" indent="0" algn="l">
              <a:buNone/>
            </a:pPr>
            <a:r>
              <a:rPr lang="en-US" sz="1100" dirty="0" smtClean="0">
                <a:solidFill>
                  <a:schemeClr val="tx1"/>
                </a:solidFill>
              </a:rPr>
              <a:t>Once this form is complete,</a:t>
            </a:r>
            <a:r>
              <a:rPr lang="en-US" sz="1100" baseline="0" dirty="0" smtClean="0">
                <a:solidFill>
                  <a:schemeClr val="tx1"/>
                </a:solidFill>
              </a:rPr>
              <a:t> it should be kept on file in your records.</a:t>
            </a:r>
          </a:p>
          <a:p>
            <a:pPr marL="139700" lvl="0" indent="0" algn="l">
              <a:buNone/>
            </a:pPr>
            <a:endParaRPr lang="en-US" sz="1100" baseline="0" dirty="0" smtClean="0">
              <a:solidFill>
                <a:schemeClr val="tx1"/>
              </a:solidFill>
            </a:endParaRPr>
          </a:p>
          <a:p>
            <a:pPr marL="139700" lvl="0" indent="0" algn="l">
              <a:buNone/>
            </a:pPr>
            <a:r>
              <a:rPr lang="en-US" sz="1100" b="1" baseline="0" dirty="0" smtClean="0">
                <a:solidFill>
                  <a:schemeClr val="tx1"/>
                </a:solidFill>
              </a:rPr>
              <a:t>[Slide]</a:t>
            </a:r>
            <a:endParaRPr lang="en-US" sz="1100" b="1" dirty="0" smtClean="0">
              <a:solidFill>
                <a:schemeClr val="tx1"/>
              </a:solidFill>
            </a:endParaRPr>
          </a:p>
          <a:p>
            <a:pPr marL="139700" indent="0">
              <a:buNone/>
            </a:pPr>
            <a:endParaRPr lang="en-US" dirty="0"/>
          </a:p>
        </p:txBody>
      </p:sp>
    </p:spTree>
    <p:extLst>
      <p:ext uri="{BB962C8B-B14F-4D97-AF65-F5344CB8AC3E}">
        <p14:creationId xmlns:p14="http://schemas.microsoft.com/office/powerpoint/2010/main" val="428700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We’ve just covered</a:t>
            </a:r>
            <a:r>
              <a:rPr lang="en-US" baseline="0" dirty="0" smtClean="0"/>
              <a:t> the steps in completing an enrollment form. </a:t>
            </a:r>
            <a:r>
              <a:rPr lang="en-US" b="1" baseline="0" dirty="0" smtClean="0"/>
              <a:t>(click) </a:t>
            </a:r>
            <a:r>
              <a:rPr lang="en-US" baseline="0" dirty="0" smtClean="0"/>
              <a:t>Now let’s touch on the most common deficiencies noted during a Program review related to enrollment forms.</a:t>
            </a:r>
          </a:p>
          <a:p>
            <a:pPr marL="139700" indent="0">
              <a:buNone/>
            </a:pPr>
            <a:endParaRPr lang="en-US" baseline="0" dirty="0" smtClean="0"/>
          </a:p>
          <a:p>
            <a:pPr marL="139700" indent="0">
              <a:buNone/>
            </a:pPr>
            <a:r>
              <a:rPr lang="en-US" dirty="0" smtClean="0"/>
              <a:t>(say)</a:t>
            </a:r>
            <a:r>
              <a:rPr lang="en-US" baseline="0" dirty="0" smtClean="0"/>
              <a:t> Forms are incomplete, missing a child or participants full name… or have multiple participants per form. Or the parent will fill out the whole form… then forget to sign. </a:t>
            </a:r>
          </a:p>
          <a:p>
            <a:pPr marL="139700" indent="0">
              <a:buNone/>
            </a:pPr>
            <a:endParaRPr lang="en-US" baseline="0" dirty="0" smtClean="0"/>
          </a:p>
          <a:p>
            <a:pPr marL="139700" indent="0">
              <a:buNone/>
            </a:pPr>
            <a:r>
              <a:rPr lang="en-US" b="1" baseline="0" dirty="0" smtClean="0"/>
              <a:t>(click)</a:t>
            </a:r>
          </a:p>
          <a:p>
            <a:pPr marL="139700" indent="0">
              <a:buNone/>
            </a:pPr>
            <a:endParaRPr lang="en-US" b="1" baseline="0" dirty="0" smtClean="0"/>
          </a:p>
          <a:p>
            <a:pPr marL="139700" indent="0">
              <a:buNone/>
            </a:pPr>
            <a:r>
              <a:rPr lang="en-US" dirty="0" smtClean="0"/>
              <a:t>(say) The form is expired, or what’s even worse.. It’s current but the parent/guardian</a:t>
            </a:r>
            <a:r>
              <a:rPr lang="en-US" baseline="0" dirty="0" smtClean="0"/>
              <a:t> dated it incorrectly. </a:t>
            </a:r>
          </a:p>
          <a:p>
            <a:pPr marL="139700" indent="0">
              <a:buNone/>
            </a:pPr>
            <a:endParaRPr lang="en-US" baseline="0" dirty="0" smtClean="0"/>
          </a:p>
          <a:p>
            <a:pPr marL="139700" indent="0">
              <a:buNone/>
            </a:pPr>
            <a:r>
              <a:rPr lang="en-US" b="1" baseline="0" dirty="0" smtClean="0"/>
              <a:t>(click)</a:t>
            </a:r>
          </a:p>
          <a:p>
            <a:pPr marL="139700" indent="0">
              <a:buNone/>
            </a:pPr>
            <a:endParaRPr lang="en-US" b="1" baseline="0" dirty="0" smtClean="0"/>
          </a:p>
          <a:p>
            <a:pPr marL="139700" indent="0">
              <a:buNone/>
            </a:pPr>
            <a:r>
              <a:rPr lang="en-US" dirty="0" smtClean="0"/>
              <a:t>(say) The ever elusive case of the missing form!</a:t>
            </a:r>
            <a:r>
              <a:rPr lang="en-US" baseline="0" dirty="0" smtClean="0"/>
              <a:t> There hasn’t been a form collected, or the staff needs additional training on the internal processes and procedures for collection and maintenance. </a:t>
            </a:r>
          </a:p>
          <a:p>
            <a:pPr marL="139700" indent="0">
              <a:buNone/>
            </a:pPr>
            <a:endParaRPr lang="en-US" baseline="0" dirty="0" smtClean="0"/>
          </a:p>
          <a:p>
            <a:pPr marL="139700" indent="0">
              <a:buNone/>
            </a:pPr>
            <a:r>
              <a:rPr lang="en-US" b="1" baseline="0" dirty="0" smtClean="0"/>
              <a:t>(click)</a:t>
            </a:r>
            <a:endParaRPr lang="en-US" b="1" dirty="0" smtClean="0"/>
          </a:p>
          <a:p>
            <a:pPr marL="139700" indent="0">
              <a:buNone/>
            </a:pPr>
            <a:endParaRPr lang="en-US" b="1" dirty="0" smtClean="0"/>
          </a:p>
          <a:p>
            <a:pPr marL="139700" indent="0">
              <a:buNone/>
            </a:pPr>
            <a:r>
              <a:rPr lang="en-US" dirty="0" smtClean="0"/>
              <a:t>(say) or,</a:t>
            </a:r>
            <a:r>
              <a:rPr lang="en-US" baseline="0" dirty="0" smtClean="0"/>
              <a:t> we’ll see that the there are multiple participants per form.</a:t>
            </a:r>
          </a:p>
          <a:p>
            <a:pPr marL="139700" indent="0">
              <a:buNone/>
            </a:pPr>
            <a:endParaRPr lang="en-US" baseline="0" dirty="0" smtClean="0"/>
          </a:p>
          <a:p>
            <a:pPr marL="139700" indent="0">
              <a:buNone/>
            </a:pPr>
            <a:r>
              <a:rPr lang="en-US" b="1" baseline="0" dirty="0" smtClean="0"/>
              <a:t>[Slide]</a:t>
            </a:r>
            <a:endParaRPr lang="en-US" b="1" dirty="0" smtClean="0"/>
          </a:p>
          <a:p>
            <a:pPr marL="139700" indent="0">
              <a:buNone/>
            </a:pPr>
            <a:endParaRPr lang="en-US" b="1" dirty="0" smtClean="0"/>
          </a:p>
          <a:p>
            <a:pPr marL="139700" indent="0">
              <a:buNone/>
            </a:pPr>
            <a:endParaRPr lang="en-US" b="1" dirty="0"/>
          </a:p>
        </p:txBody>
      </p:sp>
    </p:spTree>
    <p:extLst>
      <p:ext uri="{BB962C8B-B14F-4D97-AF65-F5344CB8AC3E}">
        <p14:creationId xmlns:p14="http://schemas.microsoft.com/office/powerpoint/2010/main" val="252341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Before getting</a:t>
            </a:r>
            <a:r>
              <a:rPr lang="en-US" baseline="0" dirty="0" smtClean="0"/>
              <a:t> into Income Eligibility Forms, I want to do a quick overview of why exact these forms are important. </a:t>
            </a:r>
          </a:p>
          <a:p>
            <a:pPr marL="139700" indent="0">
              <a:buNone/>
            </a:pPr>
            <a:endParaRPr lang="en-US" baseline="0" dirty="0" smtClean="0"/>
          </a:p>
          <a:p>
            <a:pPr marL="139700" indent="0">
              <a:buNone/>
            </a:pPr>
            <a:r>
              <a:rPr lang="en-US" baseline="0" dirty="0" smtClean="0"/>
              <a:t>(say) Your organization is reimbursed at rates based upon meals served and participant’s free, reduced, or paid eligibility. The monthly F/R/P percentage is multiplied by the total meals served (by site) to determine the monthly claim for reimbursement. Prior to submitting a claim, you’ve certified that this information is current and correct. That’s why it’s so important to have practiced standard operating procedures set in place with adequate edit checks. </a:t>
            </a:r>
          </a:p>
          <a:p>
            <a:pPr marL="139700" indent="0">
              <a:buNone/>
            </a:pPr>
            <a:endParaRPr lang="en-US" baseline="0" dirty="0" smtClean="0"/>
          </a:p>
          <a:p>
            <a:pPr marL="139700" indent="0">
              <a:buNone/>
            </a:pPr>
            <a:r>
              <a:rPr lang="en-US" baseline="0" dirty="0" smtClean="0"/>
              <a:t>(say) On the left side of the screen, I’ve outlined how eligibility documentation is verified. The site (or sponsor if you’re a FDCH sponsor and you’re provider has elected for the sponsor to collect eligibility documentation) collects the documentation annually. Depending on your organization’s processes, it’s categorized at the site level and re-verified at the sponsor level or it’s categorized and re-verified at the sponsor level… either way, the sponsoring organization verifies the eligibility documentation. </a:t>
            </a:r>
          </a:p>
          <a:p>
            <a:pPr marL="139700" indent="0">
              <a:buNone/>
            </a:pPr>
            <a:endParaRPr lang="en-US" baseline="0" dirty="0" smtClean="0"/>
          </a:p>
          <a:p>
            <a:pPr marL="139700" indent="0">
              <a:buNone/>
            </a:pPr>
            <a:r>
              <a:rPr lang="en-US" baseline="0" dirty="0" smtClean="0"/>
              <a:t>(say) Each month, the sponsoring organization reviews the eligibility documentation and files the monthly claim, certifying the f/r/p number (or enrollment totals) are accurate. </a:t>
            </a:r>
          </a:p>
          <a:p>
            <a:pPr marL="139700" indent="0">
              <a:buNone/>
            </a:pPr>
            <a:endParaRPr lang="en-US" b="1" baseline="0" dirty="0" smtClean="0"/>
          </a:p>
          <a:p>
            <a:pPr marL="139700" indent="0">
              <a:buNone/>
            </a:pPr>
            <a:r>
              <a:rPr lang="en-US" b="1" baseline="0" dirty="0" smtClean="0"/>
              <a:t>(click) </a:t>
            </a:r>
            <a:r>
              <a:rPr lang="en-US" b="0" baseline="0" dirty="0" smtClean="0"/>
              <a:t>Then, the State agency conducts mandatory Program reviews, part of which is verifying that the sponsoring organization is maintaining their records correctly and claiming correctly. </a:t>
            </a:r>
          </a:p>
          <a:p>
            <a:pPr marL="139700" indent="0">
              <a:buNone/>
            </a:pPr>
            <a:endParaRPr lang="en-US" b="0" baseline="0" dirty="0" smtClean="0"/>
          </a:p>
          <a:p>
            <a:pPr marL="139700" indent="0">
              <a:buNone/>
            </a:pPr>
            <a:r>
              <a:rPr lang="en-US" b="0" baseline="0" dirty="0" smtClean="0"/>
              <a:t>(say) Then, the State agency conducts mandatory Program reviews, part of which is verifying that the sponsoring organization is maintaining their records correctly and claiming correctly. </a:t>
            </a:r>
          </a:p>
          <a:p>
            <a:pPr marL="139700" indent="0">
              <a:buNone/>
            </a:pPr>
            <a:endParaRPr lang="en-US" b="0" baseline="0" dirty="0" smtClean="0"/>
          </a:p>
          <a:p>
            <a:pPr marL="139700" indent="0">
              <a:buNone/>
            </a:pPr>
            <a:r>
              <a:rPr lang="en-US" b="0" baseline="0" dirty="0" smtClean="0"/>
              <a:t>(say) Now, on the right of the screen I’ve listed out three main types of eligibility documentation and their frequency. The first is for family day care home providers that are classified based on school data, which is collected every five years. The second is income eligibility forms which are used for categorical eligibility determination for adult day cares, child cares, family day care home providers, and outside school hours care facilities.  This documentation is collected annually. Also collected annually, are Head Start/Early Head Start Enrollment lists and verifications. And finally, there are attendance records. These are for emergency shelters , whose meals are all reimbursed at the free rate, but determine by attendance and meal counts only the number of meals to claim. </a:t>
            </a:r>
          </a:p>
          <a:p>
            <a:pPr marL="139700" indent="0">
              <a:buNone/>
            </a:pPr>
            <a:endParaRPr lang="en-US" b="0" baseline="0" dirty="0" smtClean="0"/>
          </a:p>
          <a:p>
            <a:pPr marL="139700" indent="0">
              <a:buNone/>
            </a:pPr>
            <a:r>
              <a:rPr lang="en-US" b="1" baseline="0" dirty="0" smtClean="0"/>
              <a:t>(click)</a:t>
            </a:r>
          </a:p>
          <a:p>
            <a:pPr marL="139700" indent="0">
              <a:buNone/>
            </a:pPr>
            <a:endParaRPr lang="en-US" baseline="0" dirty="0" smtClean="0"/>
          </a:p>
          <a:p>
            <a:pPr marL="139700" indent="0">
              <a:buNone/>
            </a:pPr>
            <a:r>
              <a:rPr lang="en-US" baseline="0" dirty="0" smtClean="0"/>
              <a:t>(say) For this session, we are going to focus on the most common categorical eligibility determination tool, the annual income eligibility form. </a:t>
            </a:r>
          </a:p>
          <a:p>
            <a:pPr marL="139700" indent="0">
              <a:buNone/>
            </a:pPr>
            <a:endParaRPr lang="en-US" baseline="0" dirty="0" smtClean="0"/>
          </a:p>
          <a:p>
            <a:pPr marL="139700" indent="0">
              <a:buNone/>
            </a:pPr>
            <a:r>
              <a:rPr lang="en-US" b="1" baseline="0" dirty="0" smtClean="0"/>
              <a:t>[Slide]</a:t>
            </a:r>
          </a:p>
          <a:p>
            <a:pPr marL="139700" indent="0">
              <a:buNone/>
            </a:pPr>
            <a:endParaRPr lang="en-US" baseline="0" dirty="0" smtClean="0"/>
          </a:p>
        </p:txBody>
      </p:sp>
    </p:spTree>
    <p:extLst>
      <p:ext uri="{BB962C8B-B14F-4D97-AF65-F5344CB8AC3E}">
        <p14:creationId xmlns:p14="http://schemas.microsoft.com/office/powerpoint/2010/main" val="325641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Wingdings" panose="05000000000000000000" pitchFamily="2" charset="2"/>
              <a:buNone/>
            </a:pPr>
            <a:r>
              <a:rPr lang="en-US" sz="1100" dirty="0" smtClean="0"/>
              <a:t>The</a:t>
            </a:r>
            <a:r>
              <a:rPr lang="en-US" sz="1100" baseline="0" dirty="0" smtClean="0"/>
              <a:t> Parent Letter should be distributed with the IEF. This letter informs parents that the center participates in the Child and Adult Care Food Program, that the completion of the IEF is </a:t>
            </a:r>
            <a:r>
              <a:rPr lang="en-US" sz="1100" b="1" baseline="0" dirty="0" smtClean="0"/>
              <a:t>optional</a:t>
            </a:r>
            <a:r>
              <a:rPr lang="en-US" sz="1100" baseline="0" dirty="0" smtClean="0"/>
              <a:t>, and that completion of the form is beneficial to the child and to the center. Each year, the Parent Letter is updated with the new income eligibility guidelines.</a:t>
            </a:r>
          </a:p>
          <a:p>
            <a:pPr>
              <a:buFont typeface="Wingdings" panose="05000000000000000000" pitchFamily="2" charset="2"/>
              <a:buNone/>
            </a:pPr>
            <a:endParaRPr lang="en-US" sz="1100" baseline="0" dirty="0" smtClean="0"/>
          </a:p>
          <a:p>
            <a:pPr>
              <a:buFont typeface="Wingdings" panose="05000000000000000000" pitchFamily="2" charset="2"/>
              <a:buNone/>
            </a:pPr>
            <a:r>
              <a:rPr lang="en-US" sz="1100" baseline="0" dirty="0" smtClean="0"/>
              <a:t>Income eligibility guidelines are the household income thresholds used to classify a participant as free, reduced, or paid. We will discuss the Income Eligibility Guidelines after we review IEF completion information.</a:t>
            </a:r>
          </a:p>
          <a:p>
            <a:pPr>
              <a:buFont typeface="Wingdings" panose="05000000000000000000" pitchFamily="2" charset="2"/>
              <a:buNone/>
            </a:pPr>
            <a:endParaRPr lang="en-US" sz="1100" baseline="0" dirty="0" smtClean="0"/>
          </a:p>
          <a:p>
            <a:pPr>
              <a:buFont typeface="Wingdings" panose="05000000000000000000" pitchFamily="2" charset="2"/>
              <a:buNone/>
            </a:pPr>
            <a:r>
              <a:rPr lang="en-US" sz="1100" baseline="0" dirty="0" smtClean="0"/>
              <a:t>When distributing the Parent Letter each year, centers must ensure they are using the most up-to-date form with the correct Income Eligibility Guidelines. The most up-to-date version of this form can be found in the Download Forms section of CHAAMPS.</a:t>
            </a:r>
            <a:endParaRPr lang="en-US" sz="1100" dirty="0" smtClean="0"/>
          </a:p>
          <a:p>
            <a:pPr marL="139700" indent="0">
              <a:buNone/>
            </a:pPr>
            <a:endParaRPr lang="en-US" dirty="0"/>
          </a:p>
        </p:txBody>
      </p:sp>
    </p:spTree>
    <p:extLst>
      <p:ext uri="{BB962C8B-B14F-4D97-AF65-F5344CB8AC3E}">
        <p14:creationId xmlns:p14="http://schemas.microsoft.com/office/powerpoint/2010/main" val="177337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 let’s take a look at the Income Eligibility</a:t>
            </a:r>
            <a:r>
              <a:rPr lang="en-US" baseline="0" dirty="0" smtClean="0"/>
              <a:t> Forms, or IEFs.</a:t>
            </a:r>
            <a:endParaRPr lang="en-US" dirty="0" smtClean="0"/>
          </a:p>
          <a:p>
            <a:endParaRPr lang="en-US" dirty="0" smtClean="0"/>
          </a:p>
          <a:p>
            <a:pPr marL="139700" indent="0">
              <a:buNone/>
            </a:pPr>
            <a:r>
              <a:rPr lang="en-US" dirty="0" smtClean="0"/>
              <a:t>The IEF </a:t>
            </a:r>
            <a:r>
              <a:rPr lang="en-US" baseline="0" dirty="0" smtClean="0"/>
              <a:t>is a form that is used for each participant within the CACFP to classify the meals they receive at the free, reduced, or paid level of reimbursement. This form must be completed annually by parents or guardians.</a:t>
            </a:r>
          </a:p>
          <a:p>
            <a:endParaRPr lang="en-US" baseline="0" dirty="0" smtClean="0"/>
          </a:p>
          <a:p>
            <a:pPr marL="139700" indent="0">
              <a:buNone/>
            </a:pPr>
            <a:r>
              <a:rPr lang="en-US" baseline="0" dirty="0" smtClean="0"/>
              <a:t>While each individual child MUST have an AEF, the IEF can be completed at the household level.</a:t>
            </a:r>
          </a:p>
          <a:p>
            <a:endParaRPr lang="en-US" baseline="0" dirty="0" smtClean="0"/>
          </a:p>
          <a:p>
            <a:pPr marL="139700" indent="0">
              <a:buNone/>
            </a:pPr>
            <a:r>
              <a:rPr lang="en-US" baseline="0" dirty="0" smtClean="0"/>
              <a:t>Any participant enrolled in the program must have an IEF. If they do not, they will be automatically classified as ‘paid.’ Additionally, if the form is incomplete, the participant will automatically be classified as ‘paid.’</a:t>
            </a:r>
          </a:p>
          <a:p>
            <a:endParaRPr lang="en-US" baseline="0" dirty="0" smtClean="0"/>
          </a:p>
          <a:p>
            <a:pPr marL="139700" indent="0">
              <a:buNone/>
            </a:pPr>
            <a:r>
              <a:rPr lang="en-US" baseline="0" dirty="0" smtClean="0"/>
              <a:t>To find this IEF template, please go to the Download Forms section of CHAAMPS.</a:t>
            </a:r>
          </a:p>
          <a:p>
            <a:endParaRPr lang="en-US" dirty="0" smtClean="0"/>
          </a:p>
          <a:p>
            <a:pPr marL="139700" indent="0">
              <a:buNone/>
            </a:pPr>
            <a:r>
              <a:rPr lang="en-US" dirty="0" smtClean="0"/>
              <a:t>The IEF is accompanied by a Parent Letter.</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 to the AEF, while the Virginia Department of Health (or VDH) has its own IEF, CACFP participating organizations are not required to use this specific form. If CACFP participating organizations choose not to use this form, they must ensure that their own income eligibility form includes all of the same information listed on VDH’s IEF.</a:t>
            </a:r>
            <a:endParaRPr lang="en-US" dirty="0" smtClean="0"/>
          </a:p>
          <a:p>
            <a:pPr marL="139700" indent="0">
              <a:buNone/>
            </a:pPr>
            <a:endParaRPr lang="en-US" dirty="0"/>
          </a:p>
        </p:txBody>
      </p:sp>
    </p:spTree>
    <p:extLst>
      <p:ext uri="{BB962C8B-B14F-4D97-AF65-F5344CB8AC3E}">
        <p14:creationId xmlns:p14="http://schemas.microsoft.com/office/powerpoint/2010/main" val="113972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On the</a:t>
            </a:r>
            <a:r>
              <a:rPr lang="en-US" baseline="0" dirty="0" smtClean="0"/>
              <a:t> screen is a standard child income eligibility form. The adult form looks slightly different, however the main components are similar enough. I’d recommend following along on an adult copy while we walk through the one on the screen. </a:t>
            </a:r>
          </a:p>
          <a:p>
            <a:pPr marL="139700" indent="0">
              <a:buNone/>
            </a:pPr>
            <a:endParaRPr lang="en-US" baseline="0" dirty="0" smtClean="0"/>
          </a:p>
          <a:p>
            <a:pPr marL="139700" indent="0">
              <a:buNone/>
            </a:pPr>
            <a:r>
              <a:rPr lang="en-US" b="1" baseline="0" dirty="0" smtClean="0"/>
              <a:t>(click)</a:t>
            </a:r>
            <a:endParaRPr lang="en-US" b="1" dirty="0" smtClean="0"/>
          </a:p>
          <a:p>
            <a:pPr marL="139700" indent="0">
              <a:buNone/>
            </a:pPr>
            <a:endParaRPr lang="en-US" dirty="0" smtClean="0"/>
          </a:p>
          <a:p>
            <a:pPr marL="139700" indent="0">
              <a:buNone/>
            </a:pPr>
            <a:r>
              <a:rPr lang="en-US" dirty="0" smtClean="0"/>
              <a:t>(say)</a:t>
            </a:r>
            <a:r>
              <a:rPr lang="en-US" baseline="0" dirty="0" smtClean="0"/>
              <a:t> </a:t>
            </a:r>
            <a:r>
              <a:rPr lang="en-US" dirty="0" smtClean="0"/>
              <a:t>Parts 1 through 9 must</a:t>
            </a:r>
            <a:r>
              <a:rPr lang="en-US" baseline="0" dirty="0" smtClean="0"/>
              <a:t> be completed by the parent or guardian of the enrolled participant. For adult day cares, if able the participant can complete the form themselves, however if they are unable and there is not another household member who can assist them, it’s okay for the center staff to assist the participant in completing the documentation. My guidance for best practice would be, if there is a situation in which the center staff must assist the participant in completing the form, have a post-it or notation somewhere the reasoning and that the staff helped. In the completion. </a:t>
            </a:r>
          </a:p>
          <a:p>
            <a:pPr marL="139700" indent="0">
              <a:buNone/>
            </a:pPr>
            <a:endParaRPr lang="en-US" baseline="0" dirty="0" smtClean="0"/>
          </a:p>
          <a:p>
            <a:pPr marL="139700" indent="0">
              <a:buNone/>
            </a:pPr>
            <a:r>
              <a:rPr lang="en-US" b="1" baseline="0" dirty="0" smtClean="0"/>
              <a:t>(click) </a:t>
            </a:r>
          </a:p>
          <a:p>
            <a:pPr marL="139700" indent="0">
              <a:buNone/>
            </a:pPr>
            <a:endParaRPr lang="en-US" dirty="0" smtClean="0"/>
          </a:p>
          <a:p>
            <a:pPr marL="139700" indent="0">
              <a:buNone/>
            </a:pPr>
            <a:r>
              <a:rPr lang="en-US" dirty="0" smtClean="0"/>
              <a:t>(say) The</a:t>
            </a:r>
            <a:r>
              <a:rPr lang="en-US" baseline="0" dirty="0" smtClean="0"/>
              <a:t> section at the bottom, sections A&amp;B, is completed by the center or sponsor staff (depending on your organization’s processes and procedures). </a:t>
            </a:r>
          </a:p>
          <a:p>
            <a:pPr marL="139700" indent="0">
              <a:buNone/>
            </a:pPr>
            <a:endParaRPr lang="en-US" baseline="0" dirty="0" smtClean="0"/>
          </a:p>
          <a:p>
            <a:pPr marL="139700" indent="0">
              <a:buNone/>
            </a:pPr>
            <a:r>
              <a:rPr lang="en-US" b="1" baseline="0" dirty="0" smtClean="0"/>
              <a:t>[Slide]</a:t>
            </a:r>
            <a:endParaRPr lang="en-US" b="1" dirty="0" smtClean="0"/>
          </a:p>
          <a:p>
            <a:pPr marL="139700" indent="0">
              <a:buNone/>
            </a:pPr>
            <a:endParaRPr lang="en-US" dirty="0"/>
          </a:p>
        </p:txBody>
      </p:sp>
    </p:spTree>
    <p:extLst>
      <p:ext uri="{BB962C8B-B14F-4D97-AF65-F5344CB8AC3E}">
        <p14:creationId xmlns:p14="http://schemas.microsoft.com/office/powerpoint/2010/main" val="63244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a:buNone/>
            </a:pPr>
            <a:r>
              <a:rPr lang="en-US" sz="1100" b="0" u="none" dirty="0" smtClean="0">
                <a:solidFill>
                  <a:schemeClr val="tx1"/>
                </a:solidFill>
              </a:rPr>
              <a:t>The</a:t>
            </a:r>
            <a:r>
              <a:rPr lang="en-US" sz="1100" b="0" u="none" baseline="0" dirty="0" smtClean="0">
                <a:solidFill>
                  <a:schemeClr val="tx1"/>
                </a:solidFill>
              </a:rPr>
              <a:t> first section is the household section. All members of the household should be listed here if they </a:t>
            </a:r>
            <a:r>
              <a:rPr lang="en-US" sz="1100" b="1" i="0" u="sng" baseline="0" dirty="0" smtClean="0">
                <a:solidFill>
                  <a:schemeClr val="tx1"/>
                </a:solidFill>
              </a:rPr>
              <a:t>share</a:t>
            </a:r>
            <a:r>
              <a:rPr lang="en-US" sz="1100" b="0" u="none" baseline="0" dirty="0" smtClean="0">
                <a:solidFill>
                  <a:schemeClr val="tx1"/>
                </a:solidFill>
              </a:rPr>
              <a:t> income and expenses. Foster child should be included as well in determining household size.</a:t>
            </a:r>
          </a:p>
          <a:p>
            <a:pPr algn="l"/>
            <a:endParaRPr lang="en-US" sz="1100" b="0" u="none" baseline="0" dirty="0" smtClean="0">
              <a:solidFill>
                <a:schemeClr val="tx1"/>
              </a:solidFill>
            </a:endParaRPr>
          </a:p>
          <a:p>
            <a:pPr marL="139700" indent="0" algn="l">
              <a:buNone/>
            </a:pPr>
            <a:r>
              <a:rPr lang="en-US" sz="1100" b="0" u="none" baseline="0" dirty="0" smtClean="0">
                <a:solidFill>
                  <a:schemeClr val="tx1"/>
                </a:solidFill>
              </a:rPr>
              <a:t>Indicate the age of participants and mark which members have no income in the column that says “check if no income.”</a:t>
            </a:r>
          </a:p>
          <a:p>
            <a:pPr algn="l"/>
            <a:endParaRPr lang="en-US" sz="1100" b="0" u="none" baseline="0" dirty="0" smtClean="0">
              <a:solidFill>
                <a:schemeClr val="tx1"/>
              </a:solidFill>
            </a:endParaRPr>
          </a:p>
          <a:p>
            <a:pPr marL="139700" indent="0" algn="l">
              <a:buNone/>
            </a:pPr>
            <a:r>
              <a:rPr lang="en-US" sz="1100" b="0" u="none" baseline="0" dirty="0" smtClean="0">
                <a:solidFill>
                  <a:schemeClr val="tx1"/>
                </a:solidFill>
              </a:rPr>
              <a:t>The parent or guardian should list the ages of the children.</a:t>
            </a:r>
            <a:endParaRPr lang="en-US" sz="1100" b="0" u="none" dirty="0" smtClean="0">
              <a:solidFill>
                <a:schemeClr val="tx1"/>
              </a:solidFill>
            </a:endParaRPr>
          </a:p>
          <a:p>
            <a:pPr marL="139700" indent="0">
              <a:buNone/>
            </a:pPr>
            <a:endParaRPr lang="en-US" dirty="0" smtClean="0"/>
          </a:p>
          <a:p>
            <a:pPr marL="139700" indent="0">
              <a:buNone/>
            </a:pPr>
            <a:r>
              <a:rPr lang="en-US" dirty="0" smtClean="0"/>
              <a:t>If there</a:t>
            </a:r>
            <a:r>
              <a:rPr lang="en-US" baseline="0" dirty="0" smtClean="0"/>
              <a:t> are more than six members in a household, it’s okay to write the additional members in with the required information where there is space or to have a second income eligibility form noted as being a continuation from the first. </a:t>
            </a:r>
          </a:p>
          <a:p>
            <a:pPr marL="139700" indent="0">
              <a:buNone/>
            </a:pPr>
            <a:endParaRPr lang="en-US" baseline="0" dirty="0" smtClean="0"/>
          </a:p>
          <a:p>
            <a:pPr marL="139700" indent="0">
              <a:buNone/>
            </a:pPr>
            <a:r>
              <a:rPr lang="en-US" baseline="0" dirty="0" smtClean="0"/>
              <a:t>The names of those in the household should be clear, for verification purposes. If you can’t identify who the household members are and if one of them is the enrolled participant, how will you know to assign a categorical eligibility determination?</a:t>
            </a:r>
          </a:p>
          <a:p>
            <a:pPr marL="139700" indent="0">
              <a:buNone/>
            </a:pPr>
            <a:endParaRPr lang="en-US" dirty="0" smtClean="0"/>
          </a:p>
          <a:p>
            <a:pPr marL="139700" indent="0">
              <a:buNone/>
            </a:pPr>
            <a:r>
              <a:rPr lang="en-US" b="1" dirty="0" smtClean="0"/>
              <a:t>[Slide]</a:t>
            </a:r>
          </a:p>
          <a:p>
            <a:pPr marL="139700" indent="0">
              <a:buNone/>
            </a:pPr>
            <a:endParaRPr lang="en-US" dirty="0"/>
          </a:p>
        </p:txBody>
      </p:sp>
    </p:spTree>
    <p:extLst>
      <p:ext uri="{BB962C8B-B14F-4D97-AF65-F5344CB8AC3E}">
        <p14:creationId xmlns:p14="http://schemas.microsoft.com/office/powerpoint/2010/main" val="58239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a:buNone/>
            </a:pPr>
            <a:r>
              <a:rPr lang="en-US" sz="1100" b="0" u="none" dirty="0" smtClean="0">
                <a:solidFill>
                  <a:schemeClr val="tx1"/>
                </a:solidFill>
              </a:rPr>
              <a:t>Section 2 is requesting</a:t>
            </a:r>
            <a:r>
              <a:rPr lang="en-US" sz="1100" b="0" u="none" baseline="0" dirty="0" smtClean="0">
                <a:solidFill>
                  <a:schemeClr val="tx1"/>
                </a:solidFill>
              </a:rPr>
              <a:t> the foster status of each child listed on the form. The parent or guardian should indicate whether the child listed is a foster child, which is any child within the household that is the legal responsibility of a welfare agency or court. Foster children are considered a household of one, but can be considered as household members in homes with both foster and non-foster children.</a:t>
            </a:r>
          </a:p>
          <a:p>
            <a:pPr algn="l"/>
            <a:endParaRPr lang="en-US" sz="1100" b="0" u="none" baseline="0" dirty="0" smtClean="0">
              <a:solidFill>
                <a:schemeClr val="tx1"/>
              </a:solidFill>
            </a:endParaRPr>
          </a:p>
          <a:p>
            <a:pPr marL="139700" indent="0" algn="l">
              <a:buNone/>
            </a:pPr>
            <a:r>
              <a:rPr lang="en-US" sz="1100" b="0" u="none" baseline="0" dirty="0" smtClean="0">
                <a:solidFill>
                  <a:schemeClr val="tx1"/>
                </a:solidFill>
              </a:rPr>
              <a:t>If ALL children are foster children, the parent or guardian can skip sections 3, 4, and 5, and go straight to section 6.</a:t>
            </a:r>
          </a:p>
          <a:p>
            <a:pPr algn="l"/>
            <a:endParaRPr lang="en-US" sz="1100" b="0" u="none" baseline="0" dirty="0" smtClean="0">
              <a:solidFill>
                <a:schemeClr val="tx1"/>
              </a:solidFill>
            </a:endParaRPr>
          </a:p>
          <a:p>
            <a:pPr marL="139700" indent="0" algn="l">
              <a:buNone/>
            </a:pPr>
            <a:r>
              <a:rPr lang="en-US" sz="1100" b="0" u="none" baseline="0" dirty="0" smtClean="0">
                <a:solidFill>
                  <a:schemeClr val="tx1"/>
                </a:solidFill>
              </a:rPr>
              <a:t>Foster children are automatically categorized as free.</a:t>
            </a:r>
          </a:p>
          <a:p>
            <a:pPr marL="139700" indent="0" algn="l">
              <a:buNone/>
            </a:pPr>
            <a:endParaRPr lang="en-US" sz="1100" b="0" u="none" baseline="0" dirty="0" smtClean="0">
              <a:solidFill>
                <a:schemeClr val="tx1"/>
              </a:solidFill>
            </a:endParaRPr>
          </a:p>
          <a:p>
            <a:pPr marL="139700" indent="0" algn="l">
              <a:buNone/>
            </a:pPr>
            <a:r>
              <a:rPr lang="en-US" sz="1100" b="0" u="none" baseline="0" dirty="0" smtClean="0">
                <a:solidFill>
                  <a:schemeClr val="tx1"/>
                </a:solidFill>
              </a:rPr>
              <a:t>*There is no foster child section on adult IEFs*</a:t>
            </a:r>
            <a:endParaRPr lang="en-US" sz="1100" b="0" u="none" dirty="0" smtClean="0">
              <a:solidFill>
                <a:schemeClr val="tx1"/>
              </a:solidFill>
            </a:endParaRPr>
          </a:p>
          <a:p>
            <a:pPr marL="139700" indent="0">
              <a:buNone/>
            </a:pPr>
            <a:endParaRPr lang="en-US" dirty="0" smtClean="0"/>
          </a:p>
          <a:p>
            <a:pPr marL="139700" indent="0">
              <a:buNone/>
            </a:pPr>
            <a:r>
              <a:rPr lang="en-US" b="1" dirty="0" smtClean="0"/>
              <a:t>[Slide]</a:t>
            </a:r>
          </a:p>
          <a:p>
            <a:pPr marL="139700" indent="0">
              <a:buNone/>
            </a:pPr>
            <a:endParaRPr lang="en-US" dirty="0"/>
          </a:p>
        </p:txBody>
      </p:sp>
    </p:spTree>
    <p:extLst>
      <p:ext uri="{BB962C8B-B14F-4D97-AF65-F5344CB8AC3E}">
        <p14:creationId xmlns:p14="http://schemas.microsoft.com/office/powerpoint/2010/main" val="416378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lgn="l">
              <a:buNone/>
            </a:pPr>
            <a:r>
              <a:rPr lang="en-US" sz="1200" dirty="0" smtClean="0">
                <a:solidFill>
                  <a:schemeClr val="tx1"/>
                </a:solidFill>
              </a:rPr>
              <a:t>Section three on the child IEF and 2 on the adult IEF asks for the SNAP, TANF, or FDPIR Case number. The parent or guardian completing the form should</a:t>
            </a:r>
            <a:r>
              <a:rPr lang="en-US" sz="1200" baseline="0" dirty="0" smtClean="0">
                <a:solidFill>
                  <a:schemeClr val="tx1"/>
                </a:solidFill>
              </a:rPr>
              <a:t> list the appropriate care number for the enrolled child or children. </a:t>
            </a:r>
          </a:p>
          <a:p>
            <a:pPr marL="139700" lvl="0" indent="0" algn="l">
              <a:buNone/>
            </a:pPr>
            <a:endParaRPr lang="en-US" sz="1200" baseline="0" dirty="0" smtClean="0">
              <a:solidFill>
                <a:schemeClr val="tx1"/>
              </a:solidFill>
            </a:endParaRPr>
          </a:p>
          <a:p>
            <a:pPr marL="139700" lvl="0" indent="0" algn="l">
              <a:buNone/>
            </a:pPr>
            <a:r>
              <a:rPr lang="en-US" sz="1200" baseline="0" dirty="0" smtClean="0">
                <a:solidFill>
                  <a:schemeClr val="tx1"/>
                </a:solidFill>
              </a:rPr>
              <a:t>SNAP is the Supplemental Nutrition Assistance Program (formerly known as food stamps)</a:t>
            </a:r>
          </a:p>
          <a:p>
            <a:pPr marL="139700" lvl="0" indent="0" algn="l">
              <a:buNone/>
            </a:pPr>
            <a:r>
              <a:rPr lang="en-US" sz="1200" baseline="0" dirty="0" smtClean="0">
                <a:solidFill>
                  <a:schemeClr val="tx1"/>
                </a:solidFill>
              </a:rPr>
              <a:t>TANF is the Temporary Assistance for Needy Families</a:t>
            </a:r>
          </a:p>
          <a:p>
            <a:pPr marL="139700" lvl="0" indent="0" algn="l">
              <a:buNone/>
            </a:pPr>
            <a:r>
              <a:rPr lang="en-US" sz="1200" baseline="0" dirty="0" smtClean="0">
                <a:solidFill>
                  <a:schemeClr val="tx1"/>
                </a:solidFill>
              </a:rPr>
              <a:t>And FDPIR is the Food distribution Program on Indian Reservations</a:t>
            </a:r>
          </a:p>
          <a:p>
            <a:pPr lvl="1" algn="l"/>
            <a:endParaRPr lang="en-US"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Please note that the SNAP and TANF case numbers were changed to nine digit numbers.</a:t>
            </a:r>
          </a:p>
          <a:p>
            <a:pPr marL="139700" lvl="0" indent="0" algn="l">
              <a:buNone/>
            </a:pPr>
            <a:endParaRPr lang="en-US" sz="1200" baseline="0" dirty="0" smtClean="0">
              <a:solidFill>
                <a:schemeClr val="tx1"/>
              </a:solidFill>
            </a:endParaRPr>
          </a:p>
          <a:p>
            <a:pPr marL="139700" lvl="0" indent="0" algn="l">
              <a:buNone/>
            </a:pPr>
            <a:r>
              <a:rPr lang="en-US" sz="1200" baseline="0" dirty="0" smtClean="0">
                <a:solidFill>
                  <a:schemeClr val="tx1"/>
                </a:solidFill>
              </a:rPr>
              <a:t>If a case number is indicated, the parent or guardian can skip sections 4 and 5 and go straight to completing section 6.</a:t>
            </a:r>
            <a:endParaRPr lang="en-US" sz="1200" dirty="0" smtClean="0">
              <a:solidFill>
                <a:schemeClr val="tx1"/>
              </a:solidFill>
            </a:endParaRPr>
          </a:p>
          <a:p>
            <a:pPr marL="596900" lvl="1" indent="0" algn="l">
              <a:buNone/>
            </a:pPr>
            <a:endParaRPr lang="en-US" sz="1200" dirty="0" smtClean="0">
              <a:solidFill>
                <a:schemeClr val="tx1"/>
              </a:solidFill>
            </a:endParaRPr>
          </a:p>
          <a:p>
            <a:pPr marL="139700" lvl="0" indent="0" algn="l">
              <a:buNone/>
            </a:pPr>
            <a:r>
              <a:rPr lang="en-US" sz="1200" dirty="0" smtClean="0">
                <a:solidFill>
                  <a:schemeClr val="tx1"/>
                </a:solidFill>
              </a:rPr>
              <a:t>Households</a:t>
            </a:r>
            <a:r>
              <a:rPr lang="en-US" sz="1200" baseline="0" dirty="0" smtClean="0">
                <a:solidFill>
                  <a:schemeClr val="tx1"/>
                </a:solidFill>
              </a:rPr>
              <a:t> that participate and receive SNAP, TANF, or FDPIR are automatically classified as free.</a:t>
            </a:r>
          </a:p>
          <a:p>
            <a:pPr marL="139700" lvl="0" indent="0" algn="l">
              <a:buNone/>
            </a:pPr>
            <a:endParaRPr lang="en-US" sz="1200" baseline="0" dirty="0" smtClean="0">
              <a:solidFill>
                <a:schemeClr val="tx1"/>
              </a:solidFill>
            </a:endParaRPr>
          </a:p>
          <a:p>
            <a:pPr marL="139700" lvl="0" indent="0" algn="l">
              <a:buNone/>
            </a:pPr>
            <a:r>
              <a:rPr lang="en-US" sz="1200" baseline="0" dirty="0" smtClean="0">
                <a:solidFill>
                  <a:schemeClr val="tx1"/>
                </a:solidFill>
              </a:rPr>
              <a:t>Also, a slight difference on the adult IEF, this section is also where Medicaid case numbers can be documented. These case numbers are 12 digits long and also qualify the participant’s meals for the free reimbursement rate. </a:t>
            </a:r>
          </a:p>
          <a:p>
            <a:pPr marL="139700" lvl="0" indent="0" algn="l">
              <a:buNone/>
            </a:pPr>
            <a:endParaRPr lang="en-US" sz="1200" baseline="0" dirty="0" smtClean="0">
              <a:solidFill>
                <a:schemeClr val="tx1"/>
              </a:solidFill>
            </a:endParaRPr>
          </a:p>
          <a:p>
            <a:pPr marL="139700" lvl="0" indent="0" algn="l">
              <a:buNone/>
            </a:pPr>
            <a:r>
              <a:rPr lang="en-US" sz="1200" b="1" baseline="0" dirty="0" smtClean="0">
                <a:solidFill>
                  <a:schemeClr val="tx1"/>
                </a:solidFill>
              </a:rPr>
              <a:t>[Slide]</a:t>
            </a:r>
            <a:endParaRPr lang="en-US" sz="1200" b="1" dirty="0" smtClean="0">
              <a:solidFill>
                <a:schemeClr val="tx1"/>
              </a:solidFill>
            </a:endParaRPr>
          </a:p>
          <a:p>
            <a:pPr marL="139700" indent="0">
              <a:buNone/>
            </a:pPr>
            <a:endParaRPr lang="en-US" dirty="0"/>
          </a:p>
        </p:txBody>
      </p:sp>
    </p:spTree>
    <p:extLst>
      <p:ext uri="{BB962C8B-B14F-4D97-AF65-F5344CB8AC3E}">
        <p14:creationId xmlns:p14="http://schemas.microsoft.com/office/powerpoint/2010/main" val="281826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 we will </a:t>
            </a:r>
            <a:r>
              <a:rPr lang="en-US" baseline="0" dirty="0" smtClean="0"/>
              <a:t> review the Annual Enrollment Form (or AEF) requirements and how to complete the form.</a:t>
            </a:r>
            <a:endParaRPr lang="en-US"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also </a:t>
            </a:r>
            <a:r>
              <a:rPr lang="en-US" dirty="0" smtClean="0"/>
              <a:t>review the IEF requirements,</a:t>
            </a:r>
            <a:r>
              <a:rPr lang="en-US" baseline="0" dirty="0" smtClean="0"/>
              <a:t> how to complete the form, and eligibility types and classifications.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7725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algn="l">
              <a:buNone/>
            </a:pPr>
            <a:r>
              <a:rPr lang="en-US" sz="1200" dirty="0" smtClean="0"/>
              <a:t>(say) Section 4 on the child IEF</a:t>
            </a:r>
            <a:r>
              <a:rPr lang="en-US" sz="1200" baseline="0" dirty="0" smtClean="0"/>
              <a:t> </a:t>
            </a:r>
            <a:r>
              <a:rPr lang="en-US" sz="1200" dirty="0" smtClean="0"/>
              <a:t>is for a homeless, migrant, or runaway participant.</a:t>
            </a:r>
            <a:r>
              <a:rPr lang="en-US" sz="1200" baseline="0" dirty="0" smtClean="0"/>
              <a:t> If this applies to the participant, the parent or guardian should check the corresponding box. </a:t>
            </a:r>
          </a:p>
          <a:p>
            <a:pPr lvl="1" algn="l"/>
            <a:endParaRPr lang="en-US" sz="1200" baseline="0" dirty="0" smtClean="0"/>
          </a:p>
          <a:p>
            <a:pPr marL="0" lvl="1" indent="0" algn="l">
              <a:buNone/>
            </a:pPr>
            <a:r>
              <a:rPr lang="en-US" sz="1200" baseline="0" dirty="0" smtClean="0"/>
              <a:t>Participants who are homeless, migrant, and/or runaway are automatically classified as free.</a:t>
            </a:r>
          </a:p>
          <a:p>
            <a:pPr marL="0" lvl="1" indent="0" algn="l">
              <a:buNone/>
            </a:pPr>
            <a:endParaRPr lang="en-US" sz="1200" baseline="0" dirty="0" smtClean="0"/>
          </a:p>
          <a:p>
            <a:pPr marL="0" lvl="1" indent="0" algn="l">
              <a:buNone/>
            </a:pPr>
            <a:r>
              <a:rPr lang="en-US" sz="1200" b="1" baseline="0" dirty="0" smtClean="0"/>
              <a:t>[Slide]</a:t>
            </a:r>
            <a:endParaRPr lang="en-US" sz="1200" b="1" dirty="0" smtClean="0"/>
          </a:p>
        </p:txBody>
      </p:sp>
    </p:spTree>
    <p:extLst>
      <p:ext uri="{BB962C8B-B14F-4D97-AF65-F5344CB8AC3E}">
        <p14:creationId xmlns:p14="http://schemas.microsoft.com/office/powerpoint/2010/main" val="323414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a:buNone/>
            </a:pPr>
            <a:r>
              <a:rPr lang="en-US" sz="1100" dirty="0" smtClean="0">
                <a:solidFill>
                  <a:schemeClr val="tx1"/>
                </a:solidFill>
              </a:rPr>
              <a:t>(say)</a:t>
            </a:r>
            <a:r>
              <a:rPr lang="en-US" sz="1100" baseline="0" dirty="0" smtClean="0">
                <a:solidFill>
                  <a:schemeClr val="tx1"/>
                </a:solidFill>
              </a:rPr>
              <a:t> </a:t>
            </a:r>
            <a:r>
              <a:rPr lang="en-US" sz="1100" dirty="0" smtClean="0">
                <a:solidFill>
                  <a:schemeClr val="tx1"/>
                </a:solidFill>
              </a:rPr>
              <a:t>The next</a:t>
            </a:r>
            <a:r>
              <a:rPr lang="en-US" sz="1100" baseline="0" dirty="0" smtClean="0">
                <a:solidFill>
                  <a:schemeClr val="tx1"/>
                </a:solidFill>
              </a:rPr>
              <a:t> section is section 5, section 3 for my adult IEFs, which lists the Total Household Gross Income</a:t>
            </a:r>
          </a:p>
          <a:p>
            <a:pPr lvl="0" algn="l"/>
            <a:endParaRPr lang="en-US" sz="1100" baseline="0" dirty="0" smtClean="0">
              <a:solidFill>
                <a:schemeClr val="tx1"/>
              </a:solidFill>
            </a:endParaRPr>
          </a:p>
          <a:p>
            <a:pPr marL="0" lvl="0" indent="0" algn="l">
              <a:buNone/>
            </a:pPr>
            <a:r>
              <a:rPr lang="en-US" sz="1100" baseline="0" dirty="0" smtClean="0">
                <a:solidFill>
                  <a:schemeClr val="tx1"/>
                </a:solidFill>
              </a:rPr>
              <a:t>The parent or guardian should list </a:t>
            </a:r>
            <a:r>
              <a:rPr lang="en-US" sz="1100" b="1" baseline="0" dirty="0" smtClean="0">
                <a:solidFill>
                  <a:schemeClr val="tx1"/>
                </a:solidFill>
              </a:rPr>
              <a:t>all</a:t>
            </a:r>
            <a:r>
              <a:rPr lang="en-US" sz="1100" baseline="0" dirty="0" smtClean="0">
                <a:solidFill>
                  <a:schemeClr val="tx1"/>
                </a:solidFill>
              </a:rPr>
              <a:t> household members who earn income. In addition to listing their names, they should list their gross income (i.e. their earnings before deductions) and how often it is received. </a:t>
            </a:r>
          </a:p>
          <a:p>
            <a:pPr marL="139700" lvl="0" indent="0" algn="l">
              <a:buNone/>
            </a:pPr>
            <a:endParaRPr lang="en-US" sz="1100" baseline="0" dirty="0" smtClean="0">
              <a:solidFill>
                <a:schemeClr val="tx1"/>
              </a:solidFill>
            </a:endParaRPr>
          </a:p>
          <a:p>
            <a:pPr marL="0" lvl="0" indent="0" algn="l">
              <a:buNone/>
            </a:pPr>
            <a:r>
              <a:rPr lang="en-US" sz="1100" baseline="0" dirty="0" smtClean="0">
                <a:solidFill>
                  <a:schemeClr val="tx1"/>
                </a:solidFill>
              </a:rPr>
              <a:t>Gross income includes earnings from work, earnings from welfare, child support, or alimony, earnings from pensions, retirement, social security, and earnings from worker’s compensation, unemployment, SSI, or any other earnings.</a:t>
            </a:r>
            <a:endParaRPr lang="en-US" sz="1100" dirty="0" smtClean="0">
              <a:solidFill>
                <a:schemeClr val="tx1"/>
              </a:solidFill>
            </a:endParaRPr>
          </a:p>
          <a:p>
            <a:pPr lvl="0" algn="l"/>
            <a:endParaRPr lang="en-US"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In addition to the earnings amount, the parent or guardian must be sure to also include how often that amount is received—this could be weekly, every other week, two times a month, monthly, or yearly.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Hourly incomes that do not report the average hours worked each week are considered incomplete.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When reviewing the form, centers should check the list of people in section 1 against the list of people in section 5. If someone is listed in number 1 as a household member and is not a child, and does not have the box checked for no income, that person should be listed in section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[Slide]</a:t>
            </a:r>
          </a:p>
        </p:txBody>
      </p:sp>
    </p:spTree>
    <p:extLst>
      <p:ext uri="{BB962C8B-B14F-4D97-AF65-F5344CB8AC3E}">
        <p14:creationId xmlns:p14="http://schemas.microsoft.com/office/powerpoint/2010/main" val="71183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(say) Section six on the child IEF, and 4 on the adult, is requesting the social security number,</a:t>
            </a:r>
            <a:r>
              <a:rPr lang="en-US" baseline="0" dirty="0" smtClean="0"/>
              <a:t> date, a</a:t>
            </a:r>
            <a:r>
              <a:rPr lang="en-US" dirty="0" smtClean="0"/>
              <a:t>nd signature of the parent or guardian completing the form. If section</a:t>
            </a:r>
            <a:r>
              <a:rPr lang="en-US" baseline="0" dirty="0" smtClean="0"/>
              <a:t> 5 is completed with income amounts or if zero income is listed, the adult signing the form must also list the last four digits of his or her social security number or mark the box that states “I do not have a social security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parent or guardian</a:t>
            </a:r>
            <a:r>
              <a:rPr lang="en-US" baseline="0" dirty="0" smtClean="0"/>
              <a:t> should date the form, print their name, and sign the form. For adults, the participant/guardian/household member should date, print, and 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a:t>
            </a:r>
          </a:p>
        </p:txBody>
      </p:sp>
    </p:spTree>
    <p:extLst>
      <p:ext uri="{BB962C8B-B14F-4D97-AF65-F5344CB8AC3E}">
        <p14:creationId xmlns:p14="http://schemas.microsoft.com/office/powerpoint/2010/main" val="354580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solidFill>
                  <a:schemeClr val="tx1"/>
                </a:solidFill>
              </a:rPr>
              <a:t>(say) The parent</a:t>
            </a:r>
            <a:r>
              <a:rPr lang="en-US" sz="1100" baseline="0" dirty="0" smtClean="0">
                <a:solidFill>
                  <a:schemeClr val="tx1"/>
                </a:solidFill>
              </a:rPr>
              <a:t> or guardian completing the form then has the option to list their contact information. Because this section is option, the form is still valid if that section is left blank.</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aseline="0" dirty="0" smtClean="0">
              <a:solidFill>
                <a:schemeClr val="tx1"/>
              </a:solidFil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solidFill>
                  <a:schemeClr val="tx1"/>
                </a:solidFill>
              </a:rPr>
              <a:t>[Slide]</a:t>
            </a:r>
            <a:endParaRPr lang="en-US" sz="1100" b="1" dirty="0" smtClean="0">
              <a:solidFill>
                <a:schemeClr val="tx1"/>
              </a:solidFill>
            </a:endParaRPr>
          </a:p>
          <a:p>
            <a:pPr marL="139700" indent="0">
              <a:buNone/>
            </a:pPr>
            <a:endParaRPr lang="en-US" dirty="0"/>
          </a:p>
        </p:txBody>
      </p:sp>
    </p:spTree>
    <p:extLst>
      <p:ext uri="{BB962C8B-B14F-4D97-AF65-F5344CB8AC3E}">
        <p14:creationId xmlns:p14="http://schemas.microsoft.com/office/powerpoint/2010/main" val="384408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(say) The last section for the parent or guardian to complete on a child IEF is section 8. This is an optional section where is asks about sharing information with Virginia’s Health Insurance Program form FAMIS.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If the parent or guardian does not with should share their information, they should click the box next to ‘No, I do not want my information from this application shared with FAMIS.’ If they do wish their information to be shared with FAMIS, they should date and sign that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Center representatives should not complete any of these sections one through eight. Only the parent or guardian of the household is allowed to complete sections one through 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(say) The last section for a participant/guardian to complete on the Adult IEF is section 5, Participant’s Residency/Living Arrangements. This information is not required to be reported on the IEF, but it must be collected, verified, and documented by the adult day care center or sponsor somewhere else if it’s not collected here. Adults that are residents of the facility in which they receive care are not eligible for Program participation.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[Slide]</a:t>
            </a:r>
          </a:p>
          <a:p>
            <a:pPr marL="139700" indent="0">
              <a:buNone/>
            </a:pPr>
            <a:endParaRPr lang="en-US" dirty="0"/>
          </a:p>
        </p:txBody>
      </p:sp>
    </p:spTree>
    <p:extLst>
      <p:ext uri="{BB962C8B-B14F-4D97-AF65-F5344CB8AC3E}">
        <p14:creationId xmlns:p14="http://schemas.microsoft.com/office/powerpoint/2010/main" val="251133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buFont typeface="Wingdings" panose="05000000000000000000" pitchFamily="2" charset="2"/>
              <a:buNone/>
            </a:pPr>
            <a:r>
              <a:rPr lang="en-US" sz="4800" dirty="0" smtClean="0"/>
              <a:t>(say) Eligibility</a:t>
            </a:r>
            <a:r>
              <a:rPr lang="en-US" sz="4800" baseline="0" dirty="0" smtClean="0"/>
              <a:t> of a participant is split into categorical eligibility and income eligibility.</a:t>
            </a:r>
          </a:p>
          <a:p>
            <a:pPr marL="0">
              <a:buFont typeface="Wingdings" panose="05000000000000000000" pitchFamily="2" charset="2"/>
              <a:buNone/>
            </a:pPr>
            <a:endParaRPr lang="en-US" sz="4800" baseline="0" dirty="0" smtClean="0"/>
          </a:p>
          <a:p>
            <a:pPr marL="0">
              <a:buFont typeface="Wingdings" panose="05000000000000000000" pitchFamily="2" charset="2"/>
              <a:buNone/>
            </a:pPr>
            <a:r>
              <a:rPr lang="en-US" sz="4800" baseline="0" dirty="0" smtClean="0"/>
              <a:t>A participant is categorically free if they are:</a:t>
            </a:r>
          </a:p>
          <a:p>
            <a:pPr marL="25400" indent="-342900"/>
            <a:r>
              <a:rPr lang="en-US" sz="4800" baseline="0" dirty="0" smtClean="0"/>
              <a:t>A recipient of SNAP, TANF, or FDPR, a Foster Child, a migrant, a runaway, homeless, and/or enrolled in Head Start. Or for adults, are Medicaid recipients.</a:t>
            </a:r>
            <a:endParaRPr lang="en-US" sz="4800" dirty="0" smtClean="0"/>
          </a:p>
          <a:p>
            <a:endParaRPr lang="en-US" sz="2400" dirty="0" smtClean="0"/>
          </a:p>
          <a:p>
            <a:pPr marL="0" indent="0">
              <a:buNone/>
            </a:pPr>
            <a:r>
              <a:rPr lang="en-US" sz="2400" baseline="0" dirty="0" smtClean="0"/>
              <a:t>Participants can also be classified based on their household income. In these circumstances, they would be classified as either free, reduced, or paid. This eligibility is based on the household income and the Income Eligibility Guidelines that are released each year help the center representative in determining the participant’s classification.</a:t>
            </a:r>
            <a:endParaRPr lang="en-US" sz="2400" dirty="0" smtClean="0"/>
          </a:p>
          <a:p>
            <a:pPr marL="139700" indent="0">
              <a:buNone/>
            </a:pPr>
            <a:endParaRPr lang="en-US" sz="2400" dirty="0" smtClean="0"/>
          </a:p>
          <a:p>
            <a:pPr marL="0" indent="0">
              <a:buNone/>
            </a:pPr>
            <a:r>
              <a:rPr lang="en-US" sz="2400" b="1" dirty="0" smtClean="0"/>
              <a:t>[Slide]</a:t>
            </a:r>
          </a:p>
        </p:txBody>
      </p:sp>
    </p:spTree>
    <p:extLst>
      <p:ext uri="{BB962C8B-B14F-4D97-AF65-F5344CB8AC3E}">
        <p14:creationId xmlns:p14="http://schemas.microsoft.com/office/powerpoint/2010/main" val="202193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buNone/>
            </a:pPr>
            <a:r>
              <a:rPr lang="en-US" sz="1100" dirty="0" smtClean="0">
                <a:solidFill>
                  <a:schemeClr val="tx1"/>
                </a:solidFill>
              </a:rPr>
              <a:t>(say) Here are the</a:t>
            </a:r>
            <a:r>
              <a:rPr lang="en-US" sz="1100" baseline="0" dirty="0" smtClean="0">
                <a:solidFill>
                  <a:schemeClr val="tx1"/>
                </a:solidFill>
              </a:rPr>
              <a:t> Income Eligibility Guidelines for the year ending June 30, 2020. These Income Eligibility Guidelines can be found under the Download Forms section in CHAAMPS.</a:t>
            </a:r>
          </a:p>
          <a:p>
            <a:pPr lvl="0" algn="l"/>
            <a:endParaRPr lang="en-US" sz="1100" baseline="0" dirty="0" smtClean="0">
              <a:solidFill>
                <a:schemeClr val="tx1"/>
              </a:solidFill>
            </a:endParaRPr>
          </a:p>
          <a:p>
            <a:pPr marL="0" lvl="0" indent="0" algn="l">
              <a:buNone/>
            </a:pPr>
            <a:r>
              <a:rPr lang="en-US" sz="1100" baseline="0" dirty="0" smtClean="0">
                <a:solidFill>
                  <a:schemeClr val="tx1"/>
                </a:solidFill>
              </a:rPr>
              <a:t>The first column on the left is the household size. In the middle columns, you’ll see the classifications for Free Meals, and on the right you’ll see the classifications for Reduced Meals.</a:t>
            </a:r>
          </a:p>
          <a:p>
            <a:pPr lvl="0" algn="l"/>
            <a:endParaRPr lang="en-US" sz="1100" baseline="0" dirty="0" smtClean="0">
              <a:solidFill>
                <a:schemeClr val="tx1"/>
              </a:solidFill>
            </a:endParaRPr>
          </a:p>
          <a:p>
            <a:pPr marL="0" lvl="0" indent="0" algn="l">
              <a:buNone/>
            </a:pPr>
            <a:r>
              <a:rPr lang="en-US" sz="1100" baseline="0" dirty="0" smtClean="0">
                <a:solidFill>
                  <a:schemeClr val="tx1"/>
                </a:solidFill>
              </a:rPr>
              <a:t>Let’s try an example. You’re reviewing an IEF with a household size of two. Their annual income is $20,000. Using the Income Eligibility Guidelines, you would look for the household size of two. Then look to the right of that. In the Income Eligibility Guidelines listed, in a household of two, for a participant to be classified as Free, they must have a household income of $21,398 or lower. Because our example has an income of $20,000, this  participant would be categorized as Free.</a:t>
            </a:r>
          </a:p>
          <a:p>
            <a:pPr lvl="0" algn="l"/>
            <a:endParaRPr lang="en-US" sz="11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Let’s try another example. You’re reviewing an IEF with a household of four. Their annual income is $45,000. Using the Income Eligibility Guidelines, you would look for the household size of four. Then look to the right of that. In the Income Eligibility Guidelines listed, in a household of four, for a participant to be classified as Free, they must have a yearly household income of $32,630or lower. Because our example has an income of $45,000, this participant does not meet the Free rate. So, we’ll keep looking to the right. In the Income Eligibility Guidelines listed, in a household of four, for a participant to be classified at the Reduced rate, they must have an yearly income of $46,435 or lower. Because our example has an income of $45,000, this participant does meet the Reduced rate and, therefore, would be classified as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[Slide]</a:t>
            </a:r>
          </a:p>
        </p:txBody>
      </p:sp>
    </p:spTree>
    <p:extLst>
      <p:ext uri="{BB962C8B-B14F-4D97-AF65-F5344CB8AC3E}">
        <p14:creationId xmlns:p14="http://schemas.microsoft.com/office/powerpoint/2010/main" val="37091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buFont typeface="Wingdings" panose="05000000000000000000" pitchFamily="2" charset="2"/>
              <a:buNone/>
            </a:pPr>
            <a:r>
              <a:rPr lang="en-US" sz="1100" b="0" dirty="0" smtClean="0"/>
              <a:t>(say) Lets</a:t>
            </a:r>
            <a:r>
              <a:rPr lang="en-US" sz="1100" b="0" baseline="0" dirty="0" smtClean="0"/>
              <a:t> look at our classifications in another way.</a:t>
            </a:r>
          </a:p>
          <a:p>
            <a:pPr marL="0">
              <a:buFont typeface="Wingdings" panose="05000000000000000000" pitchFamily="2" charset="2"/>
              <a:buNone/>
            </a:pPr>
            <a:endParaRPr lang="en-US" sz="1100" b="0" baseline="0" dirty="0" smtClean="0"/>
          </a:p>
          <a:p>
            <a:pPr marL="0">
              <a:buFont typeface="Wingdings" panose="05000000000000000000" pitchFamily="2" charset="2"/>
              <a:buNone/>
            </a:pPr>
            <a:r>
              <a:rPr lang="en-US" sz="1100" b="0" baseline="0" dirty="0" smtClean="0"/>
              <a:t>To be classified as free, the participant meets one or more of the criteria—they meet the current eligibility requirements for free meals, received SNAP, TANF, FDPIR, and/or, they are a foster child, migrant, runaway, homeless, or enrolled in Head Start/Early Head Start. Or for adults, are Medicaid recipients. </a:t>
            </a:r>
          </a:p>
          <a:p>
            <a:pPr marL="0">
              <a:buFont typeface="Wingdings" panose="05000000000000000000" pitchFamily="2" charset="2"/>
              <a:buNone/>
            </a:pPr>
            <a:endParaRPr lang="en-US" sz="1100" b="0" baseline="0" dirty="0" smtClean="0"/>
          </a:p>
          <a:p>
            <a:pPr marL="0">
              <a:buFont typeface="Wingdings" panose="05000000000000000000" pitchFamily="2" charset="2"/>
              <a:buNone/>
            </a:pPr>
            <a:r>
              <a:rPr lang="en-US" sz="1100" b="0" baseline="0" dirty="0" smtClean="0"/>
              <a:t>To be classified as Reduced, the participant meets current income eligibility requirements for reduced-priced meals</a:t>
            </a:r>
          </a:p>
          <a:p>
            <a:pPr marL="0">
              <a:buFont typeface="Wingdings" panose="05000000000000000000" pitchFamily="2" charset="2"/>
              <a:buNone/>
            </a:pPr>
            <a:endParaRPr lang="en-US" sz="1100" b="0" baseline="0" dirty="0" smtClean="0"/>
          </a:p>
          <a:p>
            <a:pPr marL="0">
              <a:buFont typeface="Wingdings" panose="05000000000000000000" pitchFamily="2" charset="2"/>
              <a:buNone/>
            </a:pPr>
            <a:r>
              <a:rPr lang="en-US" sz="1100" b="0" baseline="0" dirty="0" smtClean="0"/>
              <a:t>To be classified as paid, the participant does not meet current income eligibility requirements for free or reduced-price meals, and does not receive SNAP, TANP, or FDPIR. Additionally, the participant would be classified as paid if the IEF is incomplete or not submitted.</a:t>
            </a:r>
          </a:p>
          <a:p>
            <a:pPr marL="0">
              <a:buFont typeface="Wingdings" panose="05000000000000000000" pitchFamily="2" charset="2"/>
              <a:buNone/>
            </a:pPr>
            <a:endParaRPr lang="en-US" sz="1100" b="0" baseline="0" dirty="0" smtClean="0"/>
          </a:p>
          <a:p>
            <a:pPr marL="0">
              <a:buFont typeface="Wingdings" panose="05000000000000000000" pitchFamily="2" charset="2"/>
              <a:buNone/>
            </a:pPr>
            <a:r>
              <a:rPr lang="en-US" sz="1100" b="1" baseline="0" dirty="0" smtClean="0"/>
              <a:t>[Slide]</a:t>
            </a:r>
            <a:endParaRPr lang="en-US" sz="1100" b="1" dirty="0" smtClean="0"/>
          </a:p>
          <a:p>
            <a:pPr marL="139700" indent="0">
              <a:buNone/>
            </a:pPr>
            <a:endParaRPr lang="en-US" dirty="0"/>
          </a:p>
        </p:txBody>
      </p:sp>
    </p:spTree>
    <p:extLst>
      <p:ext uri="{BB962C8B-B14F-4D97-AF65-F5344CB8AC3E}">
        <p14:creationId xmlns:p14="http://schemas.microsoft.com/office/powerpoint/2010/main" val="406918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lgn="just">
              <a:buFont typeface="Wingdings" panose="05000000000000000000" pitchFamily="2" charset="2"/>
              <a:buNone/>
            </a:pPr>
            <a:r>
              <a:rPr lang="en-US" dirty="0" smtClean="0"/>
              <a:t>(say) Participants are</a:t>
            </a:r>
            <a:r>
              <a:rPr lang="en-US" baseline="0" dirty="0" smtClean="0"/>
              <a:t> classified at the center level. For independent centers, classifications should be determined by center staff, and then verified by one or more people on staff. </a:t>
            </a:r>
          </a:p>
          <a:p>
            <a:pPr marL="0" algn="just">
              <a:buFont typeface="Wingdings" panose="05000000000000000000" pitchFamily="2" charset="2"/>
              <a:buNone/>
            </a:pPr>
            <a:endParaRPr lang="en-US" baseline="0" dirty="0" smtClean="0"/>
          </a:p>
          <a:p>
            <a:pPr marL="0" algn="just">
              <a:buFont typeface="Wingdings" panose="05000000000000000000" pitchFamily="2" charset="2"/>
              <a:buNone/>
            </a:pPr>
            <a:r>
              <a:rPr lang="en-US" baseline="0" dirty="0" smtClean="0"/>
              <a:t>Sponsors should ensure that classifications are made by the center staff. Sponsors should then verify classifications.</a:t>
            </a:r>
          </a:p>
          <a:p>
            <a:pPr marL="0" algn="just">
              <a:buFont typeface="Wingdings" panose="05000000000000000000" pitchFamily="2" charset="2"/>
              <a:buNone/>
            </a:pPr>
            <a:endParaRPr lang="en-US" baseline="0" dirty="0" smtClean="0"/>
          </a:p>
          <a:p>
            <a:pPr marL="0" algn="just">
              <a:buFont typeface="Wingdings" panose="05000000000000000000" pitchFamily="2" charset="2"/>
              <a:buNone/>
            </a:pPr>
            <a:r>
              <a:rPr lang="en-US" baseline="0" dirty="0" smtClean="0"/>
              <a:t>Verification is an important piece of classifying an IEF. It is easy overlook a number, or read something incorrectly. Having another set of eyes to verify to correctness of the classification will ensure accuracy of your IEFs.</a:t>
            </a:r>
            <a:endParaRPr lang="en-US" dirty="0" smtClean="0"/>
          </a:p>
          <a:p>
            <a:pPr marL="0" indent="0">
              <a:buNone/>
            </a:pPr>
            <a:endParaRPr lang="en-US" i="1" dirty="0" smtClean="0"/>
          </a:p>
          <a:p>
            <a:pPr marL="0" indent="0">
              <a:buNone/>
            </a:pPr>
            <a:r>
              <a:rPr lang="en-US" b="1" i="0" dirty="0" smtClean="0"/>
              <a:t>[Slide]</a:t>
            </a:r>
          </a:p>
          <a:p>
            <a:pPr marL="139700" indent="0">
              <a:buNone/>
            </a:pPr>
            <a:endParaRPr lang="en-US" i="1" dirty="0"/>
          </a:p>
        </p:txBody>
      </p:sp>
    </p:spTree>
    <p:extLst>
      <p:ext uri="{BB962C8B-B14F-4D97-AF65-F5344CB8AC3E}">
        <p14:creationId xmlns:p14="http://schemas.microsoft.com/office/powerpoint/2010/main" val="9212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(say) Now</a:t>
            </a:r>
            <a:r>
              <a:rPr lang="en-US" baseline="0" dirty="0" smtClean="0"/>
              <a:t> that the parent or guardian has completed sections 1 through 8, the center can then go in an classify the IEF as Free, Reduced, or Paid.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center representative must complete Sections A and B for the IEF to be considered complete. If different</a:t>
            </a:r>
            <a:r>
              <a:rPr lang="en-US" baseline="0" dirty="0" smtClean="0"/>
              <a:t> income frequencies are listed in section 5, first convert the incomes to the same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List</a:t>
            </a:r>
            <a:r>
              <a:rPr lang="en-US" baseline="0" dirty="0" smtClean="0"/>
              <a:t> the total income from all of section 5, and then </a:t>
            </a:r>
            <a:r>
              <a:rPr lang="en-US" sz="1100" dirty="0" smtClean="0"/>
              <a:t>mark the frequency in which income is being reported, (i.e. week, month, year, etc.) and also the household size. For incomes</a:t>
            </a:r>
            <a:r>
              <a:rPr lang="en-US" sz="1100" baseline="0" dirty="0" smtClean="0"/>
              <a:t> reported in different frequencies, for example a pension listed by month and an annual salary, calculate each income annually and add them together to determine the income classification.</a:t>
            </a: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If the participant is categorized as free or paid, mark what this categorization is based on, for</a:t>
            </a:r>
            <a:r>
              <a:rPr lang="en-US" sz="1100" baseline="0" dirty="0" smtClean="0"/>
              <a:t> example </a:t>
            </a:r>
            <a:r>
              <a:rPr lang="en-US" sz="1100" dirty="0" smtClean="0"/>
              <a:t>foster child, household income, SNAP or TANF, Medicaid, income too high, or incomplete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[Slide]</a:t>
            </a:r>
          </a:p>
        </p:txBody>
      </p:sp>
    </p:spTree>
    <p:extLst>
      <p:ext uri="{BB962C8B-B14F-4D97-AF65-F5344CB8AC3E}">
        <p14:creationId xmlns:p14="http://schemas.microsoft.com/office/powerpoint/2010/main" val="61413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 Annual Enrollment Form</a:t>
            </a:r>
            <a:r>
              <a:rPr lang="en-US" baseline="0" dirty="0" smtClean="0"/>
              <a:t> (or AEF) is a form that lists participant information and used to enroll a participant in the CACFP. This form must be completed for each participant annually by a parent or guardian. Each individual participant must have an enrollment form on file in order to claim reimbursement for meals served.</a:t>
            </a:r>
          </a:p>
          <a:p>
            <a:endParaRPr lang="en-US" baseline="0" dirty="0" smtClean="0"/>
          </a:p>
          <a:p>
            <a:pPr marL="139700" indent="0">
              <a:buNone/>
            </a:pPr>
            <a:r>
              <a:rPr lang="en-US" baseline="0" dirty="0" smtClean="0"/>
              <a:t>While the Virginia Department of Health (or VDH) has its own enrollment form, CACFP participating organizations are not required to use this specific form. If CACFP participating organizations choose not to use this form, they must ensure that their own enrollment form includes all of the same information listed on VDH’s AEF, including the whole nondiscrimination statement.</a:t>
            </a:r>
          </a:p>
          <a:p>
            <a:endParaRPr lang="en-US" baseline="0" dirty="0" smtClean="0"/>
          </a:p>
          <a:p>
            <a:pPr marL="139700" indent="0">
              <a:buNone/>
            </a:pPr>
            <a:r>
              <a:rPr lang="en-US" dirty="0" smtClean="0"/>
              <a:t>To have a valid AEF,</a:t>
            </a:r>
            <a:r>
              <a:rPr lang="en-US" baseline="0" dirty="0" smtClean="0"/>
              <a:t> all sections must be complete and accurate. A completed form is valid up to one year after the dated signature.</a:t>
            </a:r>
          </a:p>
          <a:p>
            <a:endParaRPr lang="en-US" baseline="0" dirty="0" smtClean="0"/>
          </a:p>
          <a:p>
            <a:pPr marL="139700" indent="0">
              <a:buNone/>
            </a:pPr>
            <a:r>
              <a:rPr lang="en-US" baseline="0" dirty="0" smtClean="0"/>
              <a:t>To find this AEF template, please go to the Download Forms section of CHAAMPS.</a:t>
            </a:r>
            <a:endParaRPr lang="en-US" dirty="0" smtClean="0"/>
          </a:p>
          <a:p>
            <a:pPr marL="139700" indent="0">
              <a:buNone/>
            </a:pPr>
            <a:endParaRPr lang="en-US" dirty="0"/>
          </a:p>
        </p:txBody>
      </p:sp>
    </p:spTree>
    <p:extLst>
      <p:ext uri="{BB962C8B-B14F-4D97-AF65-F5344CB8AC3E}">
        <p14:creationId xmlns:p14="http://schemas.microsoft.com/office/powerpoint/2010/main" val="1386520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solidFill>
                  <a:schemeClr val="tx1"/>
                </a:solidFill>
              </a:rPr>
              <a:t>(say)</a:t>
            </a:r>
            <a:r>
              <a:rPr lang="en-US" sz="1100" baseline="0" dirty="0" smtClean="0">
                <a:solidFill>
                  <a:schemeClr val="tx1"/>
                </a:solidFill>
              </a:rPr>
              <a:t> </a:t>
            </a:r>
            <a:r>
              <a:rPr lang="en-US" sz="1100" dirty="0" smtClean="0">
                <a:solidFill>
                  <a:schemeClr val="tx1"/>
                </a:solidFill>
              </a:rPr>
              <a:t>The last step of IEF</a:t>
            </a:r>
            <a:r>
              <a:rPr lang="en-US" sz="1100" baseline="0" dirty="0" smtClean="0">
                <a:solidFill>
                  <a:schemeClr val="tx1"/>
                </a:solidFill>
              </a:rPr>
              <a:t> completion is signing and dating the form. This should be signed and dated by the center representative who determined the eligibility of the participant.</a:t>
            </a:r>
            <a:endParaRPr lang="en-US" sz="1100" dirty="0" smtClean="0">
              <a:solidFill>
                <a:schemeClr val="tx1"/>
              </a:solidFill>
            </a:endParaRPr>
          </a:p>
          <a:p>
            <a:pPr marL="139700" indent="0">
              <a:buNone/>
            </a:pPr>
            <a:endParaRPr lang="en-US" dirty="0" smtClean="0"/>
          </a:p>
          <a:p>
            <a:pPr marL="139700" indent="0">
              <a:buNone/>
            </a:pPr>
            <a:r>
              <a:rPr lang="en-US" b="1" dirty="0" smtClean="0"/>
              <a:t>[Slide]</a:t>
            </a:r>
          </a:p>
          <a:p>
            <a:pPr marL="139700" indent="0">
              <a:buNone/>
            </a:pPr>
            <a:endParaRPr lang="en-US" dirty="0"/>
          </a:p>
        </p:txBody>
      </p:sp>
    </p:spTree>
    <p:extLst>
      <p:ext uri="{BB962C8B-B14F-4D97-AF65-F5344CB8AC3E}">
        <p14:creationId xmlns:p14="http://schemas.microsoft.com/office/powerpoint/2010/main" val="273063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Okay, we’ve walked through how to complete</a:t>
            </a:r>
            <a:r>
              <a:rPr lang="en-US" baseline="0" dirty="0" smtClean="0"/>
              <a:t> an income eligibility form. Before moving on let’s discuss the most common errors I see when verifying them and some tips on how to fix them. </a:t>
            </a:r>
          </a:p>
          <a:p>
            <a:pPr marL="139700" indent="0">
              <a:buNone/>
            </a:pPr>
            <a:endParaRPr lang="en-US" baseline="0" dirty="0" smtClean="0"/>
          </a:p>
          <a:p>
            <a:pPr marL="139700" indent="0">
              <a:buNone/>
            </a:pPr>
            <a:r>
              <a:rPr lang="en-US" b="1" baseline="0" dirty="0" smtClean="0"/>
              <a:t>(click)</a:t>
            </a:r>
          </a:p>
          <a:p>
            <a:pPr marL="139700" indent="0">
              <a:buNone/>
            </a:pPr>
            <a:endParaRPr lang="en-US" b="1" baseline="0" dirty="0" smtClean="0"/>
          </a:p>
          <a:p>
            <a:pPr marL="139700" indent="0">
              <a:buNone/>
            </a:pPr>
            <a:r>
              <a:rPr lang="en-US" dirty="0" smtClean="0"/>
              <a:t>(say)</a:t>
            </a:r>
            <a:r>
              <a:rPr lang="en-US" baseline="0" dirty="0" smtClean="0"/>
              <a:t> So many of the issues I see on reviews are attributed to a poor edit check system. Proofreading would help most incomplete areas that cause misclassification. </a:t>
            </a:r>
          </a:p>
          <a:p>
            <a:pPr marL="139700" indent="0">
              <a:buNone/>
            </a:pPr>
            <a:endParaRPr lang="en-US" baseline="0" dirty="0" smtClean="0"/>
          </a:p>
          <a:p>
            <a:pPr marL="139700" indent="0">
              <a:buNone/>
            </a:pPr>
            <a:r>
              <a:rPr lang="en-US" b="1" baseline="0" dirty="0" smtClean="0"/>
              <a:t>(click)</a:t>
            </a:r>
            <a:endParaRPr lang="en-US" b="1" dirty="0" smtClean="0"/>
          </a:p>
          <a:p>
            <a:pPr marL="139700" indent="0">
              <a:buNone/>
            </a:pPr>
            <a:endParaRPr lang="en-US" b="0" dirty="0" smtClean="0"/>
          </a:p>
          <a:p>
            <a:pPr marL="139700" indent="0">
              <a:buNone/>
            </a:pPr>
            <a:r>
              <a:rPr lang="en-US" dirty="0" smtClean="0"/>
              <a:t>(say)</a:t>
            </a:r>
            <a:r>
              <a:rPr lang="en-US" baseline="0" dirty="0" smtClean="0"/>
              <a:t> The most common incomplete areas are the date, parent/guardian participant signature, and the social security number. </a:t>
            </a:r>
          </a:p>
          <a:p>
            <a:pPr marL="139700" indent="0">
              <a:buNone/>
            </a:pPr>
            <a:endParaRPr lang="en-US" baseline="0" dirty="0" smtClean="0"/>
          </a:p>
          <a:p>
            <a:pPr marL="139700" indent="0">
              <a:buNone/>
            </a:pPr>
            <a:r>
              <a:rPr lang="en-US" b="1" baseline="0" dirty="0" smtClean="0"/>
              <a:t>(click)</a:t>
            </a:r>
            <a:endParaRPr lang="en-US" b="1" dirty="0" smtClean="0"/>
          </a:p>
          <a:p>
            <a:pPr marL="139700" indent="0">
              <a:buNone/>
            </a:pPr>
            <a:endParaRPr lang="en-US" b="0" dirty="0" smtClean="0"/>
          </a:p>
          <a:p>
            <a:pPr marL="139700" indent="0">
              <a:buNone/>
            </a:pPr>
            <a:endParaRPr lang="en-US" b="0" dirty="0" smtClean="0"/>
          </a:p>
        </p:txBody>
      </p:sp>
    </p:spTree>
    <p:extLst>
      <p:ext uri="{BB962C8B-B14F-4D97-AF65-F5344CB8AC3E}">
        <p14:creationId xmlns:p14="http://schemas.microsoft.com/office/powerpoint/2010/main" val="2504924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Let’s go over some common eligibility</a:t>
            </a:r>
            <a:r>
              <a:rPr lang="en-US" baseline="0" dirty="0" smtClean="0"/>
              <a:t> documentation and their impacts.</a:t>
            </a:r>
          </a:p>
          <a:p>
            <a:pPr marL="139700" indent="0">
              <a:buNone/>
            </a:pPr>
            <a:endParaRPr lang="en-US" baseline="0" dirty="0" smtClean="0"/>
          </a:p>
          <a:p>
            <a:pPr marL="139700" indent="0">
              <a:buNone/>
            </a:pPr>
            <a:r>
              <a:rPr lang="en-US" baseline="0" dirty="0" smtClean="0"/>
              <a:t>(say) Are a participant’s meals eligible for free or reduced reimbursement if you have a valid enrollment form and valid income eligibility form?</a:t>
            </a:r>
          </a:p>
          <a:p>
            <a:pPr marL="139700" indent="0">
              <a:buNone/>
            </a:pPr>
            <a:endParaRPr lang="en-US" baseline="0" dirty="0" smtClean="0"/>
          </a:p>
          <a:p>
            <a:pPr marL="139700" indent="0">
              <a:buNone/>
            </a:pPr>
            <a:r>
              <a:rPr lang="en-US" b="1" baseline="0" dirty="0" smtClean="0"/>
              <a:t>(click) </a:t>
            </a:r>
            <a:r>
              <a:rPr lang="en-US" b="0" baseline="0" dirty="0" smtClean="0"/>
              <a:t>Yes, based on the eligibility documentation this participant’s meals would be eligible for reimbursement at the free or reduced rate.</a:t>
            </a:r>
          </a:p>
          <a:p>
            <a:pPr marL="139700" indent="0">
              <a:buNone/>
            </a:pPr>
            <a:endParaRPr lang="en-US" b="0" baseline="0" dirty="0" smtClean="0"/>
          </a:p>
          <a:p>
            <a:pPr marL="139700" indent="0">
              <a:buNone/>
            </a:pPr>
            <a:r>
              <a:rPr lang="en-US" b="1" baseline="0" dirty="0" smtClean="0"/>
              <a:t>(click) </a:t>
            </a:r>
            <a:r>
              <a:rPr lang="en-US" b="0" baseline="0" dirty="0" smtClean="0"/>
              <a:t>(ask) What is the outcome if participant does not have a valid enrollment form on file, but does have a valid income eligibility form on file?</a:t>
            </a:r>
          </a:p>
          <a:p>
            <a:pPr marL="139700" indent="0">
              <a:buNone/>
            </a:pPr>
            <a:endParaRPr lang="en-US" b="0" baseline="0" dirty="0" smtClean="0"/>
          </a:p>
          <a:p>
            <a:pPr marL="139700" indent="0">
              <a:buNone/>
            </a:pPr>
            <a:r>
              <a:rPr lang="en-US" b="1" baseline="0" dirty="0" smtClean="0"/>
              <a:t>(click) </a:t>
            </a:r>
            <a:r>
              <a:rPr lang="en-US" b="0" baseline="0" dirty="0" smtClean="0"/>
              <a:t>Correct, because there is not a valid enrollment form, documentation wise this participant is not classified as “enrolled”. These meals would not be eligible for reimbursement.</a:t>
            </a:r>
          </a:p>
          <a:p>
            <a:pPr marL="139700" indent="0">
              <a:buNone/>
            </a:pPr>
            <a:endParaRPr lang="en-US" b="0" baseline="0" dirty="0" smtClean="0"/>
          </a:p>
          <a:p>
            <a:pPr marL="139700" indent="0">
              <a:buNone/>
            </a:pPr>
            <a:r>
              <a:rPr lang="en-US" b="1" baseline="0" dirty="0" smtClean="0"/>
              <a:t>(click)</a:t>
            </a:r>
            <a:r>
              <a:rPr lang="en-US" b="0" baseline="0" dirty="0" smtClean="0"/>
              <a:t>(ask) What is the outcome if a participant has a valid enrollment form on file, but their income eligibility form is not on file, incomplete, or expired? </a:t>
            </a:r>
          </a:p>
          <a:p>
            <a:pPr marL="139700" indent="0">
              <a:buNone/>
            </a:pPr>
            <a:endParaRPr lang="en-US" b="0" baseline="0" dirty="0" smtClean="0"/>
          </a:p>
          <a:p>
            <a:pPr marL="139700" indent="0">
              <a:buNone/>
            </a:pPr>
            <a:r>
              <a:rPr lang="en-US" b="1" baseline="0" dirty="0" smtClean="0"/>
              <a:t>(click) </a:t>
            </a:r>
            <a:r>
              <a:rPr lang="en-US" b="0" baseline="0" dirty="0" smtClean="0"/>
              <a:t>Very good! Yes, these meals would be reimbursable at the “Paid” rate because the eligibility classification documentation is not on file. </a:t>
            </a:r>
          </a:p>
          <a:p>
            <a:pPr marL="139700" indent="0">
              <a:buNone/>
            </a:pPr>
            <a:endParaRPr lang="en-US" b="0" baseline="0" dirty="0" smtClean="0"/>
          </a:p>
          <a:p>
            <a:pPr marL="139700" indent="0">
              <a:buNone/>
            </a:pPr>
            <a:r>
              <a:rPr lang="en-US" b="0" baseline="0" dirty="0" smtClean="0"/>
              <a:t>(say) Now, I should note for my family day care home sponsors in the audience, there are some different allowances when determining categorical eligibility of a participant’s meals in Tier 2 day care homes. Please keep in mind we are presenting on the standard scenario for most centers. </a:t>
            </a:r>
            <a:endParaRPr lang="en-US" b="1" dirty="0"/>
          </a:p>
        </p:txBody>
      </p:sp>
    </p:spTree>
    <p:extLst>
      <p:ext uri="{BB962C8B-B14F-4D97-AF65-F5344CB8AC3E}">
        <p14:creationId xmlns:p14="http://schemas.microsoft.com/office/powerpoint/2010/main" val="516413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(say) We’ve covered</a:t>
            </a:r>
            <a:r>
              <a:rPr lang="en-US" baseline="0" dirty="0" smtClean="0"/>
              <a:t> how to fill out enrollment forms, the importance of eligibility documentation, how to classify documentation, and discussed common scenarios. </a:t>
            </a:r>
          </a:p>
          <a:p>
            <a:pPr marL="139700" indent="0">
              <a:buNone/>
            </a:pPr>
            <a:endParaRPr lang="en-US" baseline="0" dirty="0" smtClean="0"/>
          </a:p>
          <a:p>
            <a:pPr marL="139700" indent="0">
              <a:buNone/>
            </a:pPr>
            <a:r>
              <a:rPr lang="en-US" baseline="0" dirty="0" smtClean="0"/>
              <a:t>(say) If you’ll recall from our discussion on categorical eligibility documentation, for our centers (not so much for family day care homes) the participant’s eligibility classification impacts a key part of the claim for reimbursement process – enrollment totals. These are the F/R/P ratios you enter each month and certify as accurate each month when submitting a claim for reimbursement. We commonly see enrollment total errors on reviews. I’d like to walk through some common causes and fixes with you before wrapping up. </a:t>
            </a:r>
          </a:p>
          <a:p>
            <a:pPr marL="139700" indent="0">
              <a:buNone/>
            </a:pPr>
            <a:endParaRPr lang="en-US" baseline="0" dirty="0" smtClean="0"/>
          </a:p>
          <a:p>
            <a:pPr marL="139700" indent="0">
              <a:buNone/>
            </a:pPr>
            <a:r>
              <a:rPr lang="en-US" b="1" baseline="0" dirty="0" smtClean="0"/>
              <a:t>(click)</a:t>
            </a:r>
          </a:p>
          <a:p>
            <a:pPr marL="139700" indent="0">
              <a:buNone/>
            </a:pPr>
            <a:endParaRPr lang="en-US" b="1" baseline="0" dirty="0" smtClean="0"/>
          </a:p>
          <a:p>
            <a:pPr marL="139700" indent="0">
              <a:buNone/>
            </a:pPr>
            <a:r>
              <a:rPr lang="en-US" dirty="0" smtClean="0"/>
              <a:t>(say) Common causes for enrollment total errors are consolidations</a:t>
            </a:r>
            <a:r>
              <a:rPr lang="en-US" baseline="0" dirty="0" smtClean="0"/>
              <a:t> errors, transcription errors (meaning it isn’t documented properly from the IEF to the enrollment roster), or the enrollment totals reported are outdated and/or flat out incorrect.</a:t>
            </a:r>
          </a:p>
          <a:p>
            <a:pPr marL="139700" indent="0">
              <a:buNone/>
            </a:pPr>
            <a:endParaRPr lang="en-US" baseline="0" dirty="0" smtClean="0"/>
          </a:p>
          <a:p>
            <a:pPr marL="139700" indent="0">
              <a:buNone/>
            </a:pPr>
            <a:r>
              <a:rPr lang="en-US" b="1" baseline="0" dirty="0" smtClean="0"/>
              <a:t>(click)</a:t>
            </a:r>
            <a:endParaRPr lang="en-US" b="1" dirty="0" smtClean="0"/>
          </a:p>
          <a:p>
            <a:pPr marL="139700" indent="0">
              <a:buNone/>
            </a:pPr>
            <a:endParaRPr lang="en-US" b="1" dirty="0" smtClean="0"/>
          </a:p>
          <a:p>
            <a:pPr marL="139700" indent="0">
              <a:buNone/>
            </a:pPr>
            <a:r>
              <a:rPr lang="en-US" dirty="0" smtClean="0"/>
              <a:t>(say) Some best</a:t>
            </a:r>
            <a:r>
              <a:rPr lang="en-US" baseline="0" dirty="0" smtClean="0"/>
              <a:t> practices to help avoid these common causes, are to create an enrollment roster and update it each month. Compare eligibility documentation to the enrollment roster frequently. Ensure that the enrollment roster is up to date and doesn’t include participants that have withdrawn. Have a peer editor. Make it part of your organization’s SOPs to have a second set of eyes review your work. Communicate this practice with staff so they are in the practice of proofreading their work too!</a:t>
            </a:r>
          </a:p>
          <a:p>
            <a:pPr marL="139700" indent="0">
              <a:buNone/>
            </a:pPr>
            <a:endParaRPr lang="en-US" baseline="0" dirty="0" smtClean="0"/>
          </a:p>
          <a:p>
            <a:pPr marL="139700" indent="0">
              <a:buNone/>
            </a:pPr>
            <a:r>
              <a:rPr lang="en-US" b="1" baseline="0" smtClean="0"/>
              <a:t>[Slide]</a:t>
            </a:r>
            <a:endParaRPr lang="en-US" b="1" smtClean="0"/>
          </a:p>
          <a:p>
            <a:pPr marL="139700" indent="0">
              <a:buNone/>
            </a:pPr>
            <a:endParaRPr lang="en-US" b="1" dirty="0"/>
          </a:p>
        </p:txBody>
      </p:sp>
    </p:spTree>
    <p:extLst>
      <p:ext uri="{BB962C8B-B14F-4D97-AF65-F5344CB8AC3E}">
        <p14:creationId xmlns:p14="http://schemas.microsoft.com/office/powerpoint/2010/main" val="348192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Thank you for your time and attention during today’s training. If you have any additional questions or would like to share some resources you’ve found helpful during your operation of the CACFP, please share them at the contact information on the screen, or reach out to your assigned Specialist.</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Or</a:t>
            </a:r>
          </a:p>
          <a:p>
            <a:pPr marL="0" lvl="0" indent="0" algn="l" rtl="0">
              <a:spcBef>
                <a:spcPts val="0"/>
              </a:spcBef>
              <a:spcAft>
                <a:spcPts val="0"/>
              </a:spcAft>
              <a:buNone/>
            </a:pPr>
            <a:endParaRPr lang="en-US" dirty="0" smtClean="0"/>
          </a:p>
          <a:p>
            <a:pPr marL="139700" indent="0">
              <a:buNone/>
            </a:pPr>
            <a:r>
              <a:rPr lang="en-US" dirty="0" smtClean="0"/>
              <a:t>This concludes</a:t>
            </a:r>
            <a:r>
              <a:rPr lang="en-US" baseline="0" dirty="0" smtClean="0"/>
              <a:t> the Virginia Department of Health’s presentation on AEFs and IEFs within the Child and Adult Care Food Program. For more information on what is required for your organization, please refer to the Recordkeeping training presentation.</a:t>
            </a:r>
          </a:p>
          <a:p>
            <a:endParaRPr lang="en-US" baseline="0" dirty="0" smtClean="0"/>
          </a:p>
          <a:p>
            <a:pPr marL="139700" indent="0">
              <a:buNone/>
            </a:pPr>
            <a:r>
              <a:rPr lang="en-US" baseline="0" dirty="0" smtClean="0"/>
              <a:t>To find the forms mentioned in this presentation, please go to the Download Forms section of CHAAMPS.</a:t>
            </a:r>
          </a:p>
          <a:p>
            <a:endParaRPr lang="en-US" baseline="0" dirty="0" smtClean="0"/>
          </a:p>
          <a:p>
            <a:pPr marL="139700" indent="0">
              <a:buNone/>
            </a:pPr>
            <a:r>
              <a:rPr lang="en-US" baseline="0" dirty="0" smtClean="0"/>
              <a:t>If you have any questions or need assistance, please call the Help Desk at 877-648-7282 or email the CACFP email box at cacfp@vdh.virgnia.gov.</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432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 let’s review how</a:t>
            </a:r>
            <a:r>
              <a:rPr lang="en-US" baseline="0" dirty="0" smtClean="0"/>
              <a:t> to complete an AEF:</a:t>
            </a:r>
          </a:p>
          <a:p>
            <a:endParaRPr lang="en-US" baseline="0" dirty="0" smtClean="0"/>
          </a:p>
          <a:p>
            <a:pPr marL="139700" indent="0">
              <a:buNone/>
            </a:pPr>
            <a:r>
              <a:rPr lang="en-US" b="1" baseline="0" dirty="0" smtClean="0"/>
              <a:t>(click) </a:t>
            </a:r>
            <a:r>
              <a:rPr lang="en-US" baseline="0" dirty="0" smtClean="0"/>
              <a:t>The center information can be completed by a center representative or by the parent or guardian.</a:t>
            </a:r>
          </a:p>
          <a:p>
            <a:endParaRPr lang="en-US" baseline="0" dirty="0" smtClean="0"/>
          </a:p>
          <a:p>
            <a:pPr marL="139700" indent="0">
              <a:buNone/>
            </a:pPr>
            <a:r>
              <a:rPr lang="en-US" b="1" baseline="0" dirty="0" smtClean="0"/>
              <a:t>(click) </a:t>
            </a:r>
            <a:r>
              <a:rPr lang="en-US" baseline="0" dirty="0" smtClean="0"/>
              <a:t>Sections 1-5 MUST be completed by the parent or guardian of the child being enrolled. Centers representatives CANNOT complete any of these sections. If the center completes any of the information in sections 1-5 the AEF will be deemed invalid.</a:t>
            </a:r>
          </a:p>
          <a:p>
            <a:endParaRPr lang="en-US" baseline="0" dirty="0" smtClean="0"/>
          </a:p>
          <a:p>
            <a:pPr marL="139700" indent="0">
              <a:buNone/>
            </a:pPr>
            <a:r>
              <a:rPr lang="en-US" b="1" baseline="0" dirty="0" smtClean="0"/>
              <a:t>(click) </a:t>
            </a:r>
            <a:r>
              <a:rPr lang="en-US" baseline="0" dirty="0" smtClean="0"/>
              <a:t>Once the parent or guardian of the participant has completed sections 1-5, the center representative can complete the bottom portion, which includes the effective date and name and signature of center representative.</a:t>
            </a:r>
            <a:endParaRPr lang="en-US" dirty="0" smtClean="0"/>
          </a:p>
          <a:p>
            <a:pPr marL="139700" indent="0">
              <a:buNone/>
            </a:pPr>
            <a:endParaRPr lang="en-US" dirty="0"/>
          </a:p>
        </p:txBody>
      </p:sp>
    </p:spTree>
    <p:extLst>
      <p:ext uri="{BB962C8B-B14F-4D97-AF65-F5344CB8AC3E}">
        <p14:creationId xmlns:p14="http://schemas.microsoft.com/office/powerpoint/2010/main" val="214083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t>(say) zooming in and going piece</a:t>
            </a:r>
            <a:r>
              <a:rPr lang="en-US" sz="1100" baseline="0" dirty="0" smtClean="0"/>
              <a:t> by piece. </a:t>
            </a:r>
            <a:r>
              <a:rPr lang="en-US" sz="1100" dirty="0" smtClean="0"/>
              <a:t>The center information</a:t>
            </a:r>
            <a:r>
              <a:rPr lang="en-US" sz="1100" baseline="0" dirty="0" smtClean="0"/>
              <a:t> may be completed by the center representative. These top two lines should indicate the center name and address.</a:t>
            </a:r>
            <a:endParaRPr lang="en-US" sz="1100" dirty="0" smtClean="0">
              <a:solidFill>
                <a:schemeClr val="tx1"/>
              </a:solidFill>
            </a:endParaRPr>
          </a:p>
          <a:p>
            <a:pPr marL="139700" indent="0">
              <a:buNone/>
            </a:pPr>
            <a:endParaRPr lang="en-US" dirty="0" smtClean="0"/>
          </a:p>
          <a:p>
            <a:pPr marL="139700" indent="0">
              <a:buNone/>
            </a:pPr>
            <a:r>
              <a:rPr lang="en-US" b="1" dirty="0" smtClean="0"/>
              <a:t>[Slide]</a:t>
            </a:r>
            <a:endParaRPr lang="en-US" b="1" dirty="0"/>
          </a:p>
        </p:txBody>
      </p:sp>
    </p:spTree>
    <p:extLst>
      <p:ext uri="{BB962C8B-B14F-4D97-AF65-F5344CB8AC3E}">
        <p14:creationId xmlns:p14="http://schemas.microsoft.com/office/powerpoint/2010/main" val="85814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lgn="l">
              <a:buNone/>
            </a:pPr>
            <a:r>
              <a:rPr lang="en-US" sz="1100" dirty="0" smtClean="0">
                <a:solidFill>
                  <a:schemeClr val="tx1"/>
                </a:solidFill>
              </a:rPr>
              <a:t>Sections 1-5 must be completed by the Parent</a:t>
            </a:r>
            <a:r>
              <a:rPr lang="en-US" sz="1100" baseline="0" dirty="0" smtClean="0">
                <a:solidFill>
                  <a:schemeClr val="tx1"/>
                </a:solidFill>
              </a:rPr>
              <a:t> or guardian of the enrolled participant.</a:t>
            </a:r>
          </a:p>
          <a:p>
            <a:pPr lvl="0" algn="l"/>
            <a:endParaRPr lang="en-US" sz="1100" baseline="0" dirty="0" smtClean="0">
              <a:solidFill>
                <a:schemeClr val="tx1"/>
              </a:solidFill>
            </a:endParaRPr>
          </a:p>
          <a:p>
            <a:pPr marL="139700" lvl="0" indent="0" algn="l">
              <a:buNone/>
            </a:pPr>
            <a:r>
              <a:rPr lang="en-US" sz="1100" baseline="0" dirty="0" smtClean="0">
                <a:solidFill>
                  <a:schemeClr val="tx1"/>
                </a:solidFill>
              </a:rPr>
              <a:t>Let’s look at section one:</a:t>
            </a:r>
          </a:p>
          <a:p>
            <a:pPr lvl="0" algn="l"/>
            <a:endParaRPr lang="en-US" sz="1100" baseline="0" dirty="0" smtClean="0">
              <a:solidFill>
                <a:schemeClr val="tx1"/>
              </a:solidFill>
            </a:endParaRPr>
          </a:p>
          <a:p>
            <a:pPr marL="139700" lvl="0" indent="0" algn="l">
              <a:buNone/>
            </a:pPr>
            <a:r>
              <a:rPr lang="en-US" sz="1100" baseline="0" dirty="0" smtClean="0">
                <a:solidFill>
                  <a:schemeClr val="tx1"/>
                </a:solidFill>
              </a:rPr>
              <a:t>This should list the full name of the enrolled child. Each child should have their own form. Indicate the child’s date of birth, and their age.</a:t>
            </a:r>
            <a:endParaRPr lang="en-US" sz="1100" dirty="0" smtClean="0">
              <a:solidFill>
                <a:schemeClr val="tx1"/>
              </a:solidFill>
            </a:endParaRPr>
          </a:p>
          <a:p>
            <a:pPr marL="139700" indent="0">
              <a:buNone/>
            </a:pPr>
            <a:endParaRPr lang="en-US" dirty="0" smtClean="0"/>
          </a:p>
          <a:p>
            <a:pPr marL="139700" indent="0">
              <a:buNone/>
            </a:pPr>
            <a:r>
              <a:rPr lang="en-US" b="1" dirty="0" smtClean="0"/>
              <a:t>[Slide]</a:t>
            </a:r>
            <a:endParaRPr lang="en-US" b="1" dirty="0"/>
          </a:p>
        </p:txBody>
      </p:sp>
    </p:spTree>
    <p:extLst>
      <p:ext uri="{BB962C8B-B14F-4D97-AF65-F5344CB8AC3E}">
        <p14:creationId xmlns:p14="http://schemas.microsoft.com/office/powerpoint/2010/main" val="372793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solidFill>
                  <a:schemeClr val="tx1"/>
                </a:solidFill>
              </a:rPr>
              <a:t>Section two lists the day of the week the enrolled</a:t>
            </a:r>
            <a:r>
              <a:rPr lang="en-US" sz="1100" baseline="0" dirty="0" smtClean="0">
                <a:solidFill>
                  <a:schemeClr val="tx1"/>
                </a:solidFill>
              </a:rPr>
              <a:t> child usually attends.</a:t>
            </a:r>
            <a:endParaRPr lang="en-US" sz="1100" dirty="0" smtClean="0">
              <a:solidFill>
                <a:schemeClr val="tx1"/>
              </a:solidFill>
            </a:endParaRPr>
          </a:p>
          <a:p>
            <a:pPr marL="139700" indent="0">
              <a:buNone/>
            </a:pPr>
            <a:endParaRPr lang="en-US" dirty="0" smtClean="0"/>
          </a:p>
          <a:p>
            <a:pPr marL="139700" indent="0">
              <a:buNone/>
            </a:pPr>
            <a:r>
              <a:rPr lang="en-US" b="1" dirty="0" smtClean="0"/>
              <a:t>[Slide]</a:t>
            </a:r>
            <a:endParaRPr lang="en-US" b="1" dirty="0"/>
          </a:p>
        </p:txBody>
      </p:sp>
    </p:spTree>
    <p:extLst>
      <p:ext uri="{BB962C8B-B14F-4D97-AF65-F5344CB8AC3E}">
        <p14:creationId xmlns:p14="http://schemas.microsoft.com/office/powerpoint/2010/main" val="1519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Section three should indicate the times that the child is</a:t>
            </a:r>
            <a:r>
              <a:rPr lang="en-US" sz="1100" baseline="0" dirty="0" smtClean="0"/>
              <a:t> typically checked in and checked out. </a:t>
            </a:r>
            <a:r>
              <a:rPr lang="en-US" sz="1100" dirty="0" smtClean="0"/>
              <a:t>If the child has hours that are inconsistent, “sporadic schedule” may be checked and “time in” and “time out” </a:t>
            </a:r>
            <a:r>
              <a:rPr lang="en-US" sz="1100" b="1" u="sng" dirty="0" smtClean="0">
                <a:solidFill>
                  <a:schemeClr val="tx1"/>
                </a:solidFill>
              </a:rPr>
              <a:t>do not </a:t>
            </a:r>
            <a:r>
              <a:rPr lang="en-US" sz="1100" dirty="0" smtClean="0"/>
              <a:t>need to be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If there are any notes the parent or guardian wishes to include, they can list</a:t>
            </a:r>
            <a:r>
              <a:rPr lang="en-US" sz="1100" baseline="0" dirty="0" smtClean="0"/>
              <a:t> those notes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[Slide]</a:t>
            </a:r>
            <a:endParaRPr lang="en-US" sz="1100" b="1" dirty="0" smtClean="0"/>
          </a:p>
          <a:p>
            <a:pPr marL="139700" indent="0">
              <a:buNone/>
            </a:pPr>
            <a:endParaRPr lang="en-US" dirty="0"/>
          </a:p>
        </p:txBody>
      </p:sp>
    </p:spTree>
    <p:extLst>
      <p:ext uri="{BB962C8B-B14F-4D97-AF65-F5344CB8AC3E}">
        <p14:creationId xmlns:p14="http://schemas.microsoft.com/office/powerpoint/2010/main" val="135032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solidFill>
                  <a:schemeClr val="tx1"/>
                </a:solidFill>
              </a:rPr>
              <a:t>Section four includes meals that are received. The parent or guardian should check</a:t>
            </a:r>
            <a:r>
              <a:rPr lang="en-US" sz="1100" baseline="0" dirty="0" smtClean="0">
                <a:solidFill>
                  <a:schemeClr val="tx1"/>
                </a:solidFill>
              </a:rPr>
              <a:t> each meal that their child will receive at the center.</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aseline="0" dirty="0" smtClean="0">
              <a:solidFill>
                <a:schemeClr val="tx1"/>
              </a:solidFil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baseline="0" dirty="0" smtClean="0">
                <a:solidFill>
                  <a:schemeClr val="tx1"/>
                </a:solidFill>
              </a:rPr>
              <a:t>[Slide]</a:t>
            </a:r>
            <a:endParaRPr lang="en-US" sz="1100" b="1" dirty="0" smtClean="0">
              <a:solidFill>
                <a:schemeClr val="tx1"/>
              </a:solidFill>
            </a:endParaRPr>
          </a:p>
          <a:p>
            <a:pPr marL="139700" indent="0">
              <a:buNone/>
            </a:pPr>
            <a:endParaRPr lang="en-US" dirty="0"/>
          </a:p>
        </p:txBody>
      </p:sp>
    </p:spTree>
    <p:extLst>
      <p:ext uri="{BB962C8B-B14F-4D97-AF65-F5344CB8AC3E}">
        <p14:creationId xmlns:p14="http://schemas.microsoft.com/office/powerpoint/2010/main" val="275352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7" name="Google Shape;187;p7"/>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8" name="Google Shape;18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2786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CDC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86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color background 1">
  <p:cSld name="Blank with color background 1">
    <p:bg>
      <p:bgPr>
        <a:solidFill>
          <a:srgbClr val="FFA105"/>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42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7" name="Google Shape;187;p7"/>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8" name="Google Shape;18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9"/>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extLst>
      <p:ext uri="{BB962C8B-B14F-4D97-AF65-F5344CB8AC3E}">
        <p14:creationId xmlns:p14="http://schemas.microsoft.com/office/powerpoint/2010/main" val="252294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23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extLst>
      <p:ext uri="{BB962C8B-B14F-4D97-AF65-F5344CB8AC3E}">
        <p14:creationId xmlns:p14="http://schemas.microsoft.com/office/powerpoint/2010/main" val="31955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15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extLst>
      <p:ext uri="{BB962C8B-B14F-4D97-AF65-F5344CB8AC3E}">
        <p14:creationId xmlns:p14="http://schemas.microsoft.com/office/powerpoint/2010/main" val="381321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image background">
  <p:cSld name="Title + 1 column + image background">
    <p:bg>
      <p:bgPr>
        <a:solidFill>
          <a:srgbClr val="96B5F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extLst>
      <p:ext uri="{BB962C8B-B14F-4D97-AF65-F5344CB8AC3E}">
        <p14:creationId xmlns:p14="http://schemas.microsoft.com/office/powerpoint/2010/main" val="1422128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61" r:id="rId4"/>
    <p:sldLayoutId id="2147483671"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276737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9.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0.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1.PNG"/><Relationship Id="rId7" Type="http://schemas.openxmlformats.org/officeDocument/2006/relationships/diagramColors" Target="../diagrams/colors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PNG"/><Relationship Id="rId7" Type="http://schemas.openxmlformats.org/officeDocument/2006/relationships/diagramColors" Target="../diagrams/colors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3.PNG"/><Relationship Id="rId7" Type="http://schemas.openxmlformats.org/officeDocument/2006/relationships/diagramColors" Target="../diagrams/colors1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4.PNG"/><Relationship Id="rId7" Type="http://schemas.openxmlformats.org/officeDocument/2006/relationships/diagramColors" Target="../diagrams/colors1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5.PNG"/><Relationship Id="rId7" Type="http://schemas.openxmlformats.org/officeDocument/2006/relationships/diagramColors" Target="../diagrams/colors16.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6.PNG"/><Relationship Id="rId7"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9.PNG"/><Relationship Id="rId7" Type="http://schemas.openxmlformats.org/officeDocument/2006/relationships/diagramColors" Target="../diagrams/colors2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0.PNG"/><Relationship Id="rId7" Type="http://schemas.openxmlformats.org/officeDocument/2006/relationships/diagramColors" Target="../diagrams/colors2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image" Target="../media/image33.png"/><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hyperlink" Target="mailto:CACFP@vdh.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282119" y="1680251"/>
            <a:ext cx="525627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FFA105"/>
              </a:solidFill>
            </a:endParaRPr>
          </a:p>
          <a:p>
            <a:pPr marL="0" lvl="0" indent="0" algn="l" rtl="0">
              <a:spcBef>
                <a:spcPts val="0"/>
              </a:spcBef>
              <a:spcAft>
                <a:spcPts val="0"/>
              </a:spcAft>
              <a:buNone/>
            </a:pPr>
            <a:r>
              <a:rPr lang="en" sz="3600" b="1" dirty="0" smtClean="0">
                <a:solidFill>
                  <a:srgbClr val="DF4025"/>
                </a:solidFill>
                <a:effectLst>
                  <a:outerShdw blurRad="38100" dist="38100" dir="2700000" algn="tl">
                    <a:srgbClr val="000000">
                      <a:alpha val="43137"/>
                    </a:srgbClr>
                  </a:outerShdw>
                </a:effectLst>
              </a:rPr>
              <a:t>Income Eligibility &amp; Annual Enrollment Forms</a:t>
            </a:r>
            <a:endParaRPr sz="3600" b="1" dirty="0">
              <a:solidFill>
                <a:srgbClr val="DF4025"/>
              </a:solidFill>
              <a:effectLst>
                <a:outerShdw blurRad="38100" dist="38100" dir="2700000" algn="tl">
                  <a:srgbClr val="000000">
                    <a:alpha val="43137"/>
                  </a:srgbClr>
                </a:outerShdw>
              </a:effectLst>
            </a:endParaRPr>
          </a:p>
        </p:txBody>
      </p:sp>
      <p:sp>
        <p:nvSpPr>
          <p:cNvPr id="365" name="Google Shape;365;p18"/>
          <p:cNvSpPr txBox="1">
            <a:spLocks noGrp="1"/>
          </p:cNvSpPr>
          <p:nvPr>
            <p:ph type="subTitle" idx="1"/>
          </p:nvPr>
        </p:nvSpPr>
        <p:spPr>
          <a:xfrm>
            <a:off x="306584" y="2720781"/>
            <a:ext cx="4437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smtClean="0">
                <a:solidFill>
                  <a:schemeClr val="accent1">
                    <a:lumMod val="50000"/>
                  </a:schemeClr>
                </a:solidFill>
              </a:rPr>
              <a:t>Guidance for Institutions Participating in the Child and Adult Care Food Program</a:t>
            </a:r>
            <a:endParaRPr sz="1400" b="1" dirty="0">
              <a:solidFill>
                <a:schemeClr val="accent1">
                  <a:lumMod val="50000"/>
                </a:schemeClr>
              </a:solidFill>
            </a:endParaRPr>
          </a:p>
        </p:txBody>
      </p:sp>
      <p:pic>
        <p:nvPicPr>
          <p:cNvPr id="4" name="Picture 2" descr="Image result for VD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122" y="4770206"/>
            <a:ext cx="1380552" cy="2705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375" y="3738705"/>
            <a:ext cx="1808018" cy="5444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272" y="345675"/>
            <a:ext cx="6405600" cy="615292"/>
          </a:xfrm>
        </p:spPr>
        <p:txBody>
          <a:bodyPr/>
          <a:lstStyle/>
          <a:p>
            <a:r>
              <a:rPr lang="en-US" b="1" dirty="0" smtClean="0">
                <a:solidFill>
                  <a:srgbClr val="DF4025"/>
                </a:solidFill>
                <a:effectLst>
                  <a:outerShdw blurRad="38100" dist="38100" dir="2700000" algn="tl">
                    <a:srgbClr val="000000">
                      <a:alpha val="43137"/>
                    </a:srgbClr>
                  </a:outerShdw>
                </a:effectLst>
              </a:rPr>
              <a:t>AEF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8" name="Picture 7"/>
          <p:cNvPicPr>
            <a:picLocks noChangeAspect="1"/>
          </p:cNvPicPr>
          <p:nvPr/>
        </p:nvPicPr>
        <p:blipFill>
          <a:blip r:embed="rId3"/>
          <a:stretch>
            <a:fillRect/>
          </a:stretch>
        </p:blipFill>
        <p:spPr>
          <a:xfrm>
            <a:off x="650543" y="1085850"/>
            <a:ext cx="6054329" cy="1435100"/>
          </a:xfrm>
          <a:prstGeom prst="rect">
            <a:avLst/>
          </a:prstGeom>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2124881883"/>
              </p:ext>
            </p:extLst>
          </p:nvPr>
        </p:nvGraphicFramePr>
        <p:xfrm>
          <a:off x="1704109" y="3136900"/>
          <a:ext cx="4426527" cy="1955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Left Brace 8"/>
          <p:cNvSpPr/>
          <p:nvPr/>
        </p:nvSpPr>
        <p:spPr>
          <a:xfrm rot="16200000">
            <a:off x="3573918" y="602642"/>
            <a:ext cx="357864" cy="4335308"/>
          </a:xfrm>
          <a:prstGeom prst="leftBrace">
            <a:avLst/>
          </a:prstGeom>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1296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700" y="361739"/>
            <a:ext cx="6405600" cy="589892"/>
          </a:xfrm>
        </p:spPr>
        <p:txBody>
          <a:bodyPr/>
          <a:lstStyle/>
          <a:p>
            <a:r>
              <a:rPr lang="en-US" b="1" dirty="0" smtClean="0">
                <a:solidFill>
                  <a:srgbClr val="DF4025"/>
                </a:solidFill>
                <a:effectLst>
                  <a:outerShdw blurRad="38100" dist="38100" dir="2700000" algn="tl">
                    <a:srgbClr val="000000">
                      <a:alpha val="43137"/>
                    </a:srgbClr>
                  </a:outerShdw>
                </a:effectLst>
              </a:rPr>
              <a:t>AEF Completion - Center</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3"/>
          <a:stretch>
            <a:fillRect/>
          </a:stretch>
        </p:blipFill>
        <p:spPr>
          <a:xfrm>
            <a:off x="453107" y="1077848"/>
            <a:ext cx="5867400" cy="154613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564507" y="2952766"/>
            <a:ext cx="1897520" cy="2031325"/>
          </a:xfrm>
          <a:prstGeom prst="rect">
            <a:avLst/>
          </a:prstGeom>
          <a:noFill/>
        </p:spPr>
        <p:txBody>
          <a:bodyPr wrap="square" rtlCol="0">
            <a:spAutoFit/>
          </a:bodyPr>
          <a:lstStyle/>
          <a:p>
            <a:r>
              <a:rPr lang="en-US" dirty="0" smtClean="0">
                <a:solidFill>
                  <a:schemeClr val="accent1">
                    <a:lumMod val="50000"/>
                  </a:schemeClr>
                </a:solidFill>
                <a:latin typeface="Chivo Light" panose="020B0604020202020204" charset="0"/>
              </a:rPr>
              <a:t>*Note: Effective date may be retroactive to the first day the child participates in the CACFP as long as it occurs in the same month the form is signed</a:t>
            </a:r>
          </a:p>
          <a:p>
            <a:endParaRPr lang="en-US" dirty="0"/>
          </a:p>
        </p:txBody>
      </p:sp>
      <p:sp>
        <p:nvSpPr>
          <p:cNvPr id="10" name="TextBox 9"/>
          <p:cNvSpPr txBox="1"/>
          <p:nvPr/>
        </p:nvSpPr>
        <p:spPr>
          <a:xfrm>
            <a:off x="0" y="4723650"/>
            <a:ext cx="9105484" cy="584775"/>
          </a:xfrm>
          <a:prstGeom prst="rect">
            <a:avLst/>
          </a:prstGeom>
          <a:solidFill>
            <a:srgbClr val="FFFF00"/>
          </a:solidFill>
        </p:spPr>
        <p:txBody>
          <a:bodyPr wrap="square" rtlCol="0">
            <a:spAutoFit/>
          </a:bodyPr>
          <a:lstStyle/>
          <a:p>
            <a:pPr algn="ctr"/>
            <a:r>
              <a:rPr lang="en-US" sz="1800" b="1" dirty="0" smtClean="0">
                <a:solidFill>
                  <a:schemeClr val="bg2">
                    <a:lumMod val="50000"/>
                  </a:schemeClr>
                </a:solidFill>
                <a:effectLst>
                  <a:outerShdw blurRad="38100" dist="38100" dir="2700000" algn="tl">
                    <a:srgbClr val="000000">
                      <a:alpha val="43137"/>
                    </a:srgbClr>
                  </a:outerShdw>
                </a:effectLst>
                <a:latin typeface="Chivo Light" panose="020B0604020202020204" charset="0"/>
              </a:rPr>
              <a:t>Form is effective for 12 months from the date of parent/guardian signature</a:t>
            </a:r>
          </a:p>
          <a:p>
            <a:endParaRPr lang="en-US" dirty="0"/>
          </a:p>
        </p:txBody>
      </p:sp>
      <p:graphicFrame>
        <p:nvGraphicFramePr>
          <p:cNvPr id="3" name="Diagram 2"/>
          <p:cNvGraphicFramePr/>
          <p:nvPr>
            <p:extLst>
              <p:ext uri="{D42A27DB-BD31-4B8C-83A1-F6EECF244321}">
                <p14:modId xmlns:p14="http://schemas.microsoft.com/office/powerpoint/2010/main" val="2826479234"/>
              </p:ext>
            </p:extLst>
          </p:nvPr>
        </p:nvGraphicFramePr>
        <p:xfrm>
          <a:off x="178434" y="3109251"/>
          <a:ext cx="5410483" cy="1572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Left Brace 10"/>
          <p:cNvSpPr/>
          <p:nvPr/>
        </p:nvSpPr>
        <p:spPr>
          <a:xfrm rot="16200000">
            <a:off x="2530413" y="720335"/>
            <a:ext cx="357864" cy="4335308"/>
          </a:xfrm>
          <a:prstGeom prst="leftBrace">
            <a:avLst/>
          </a:prstGeom>
          <a:ln>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8711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1442695" y="2749359"/>
            <a:ext cx="5181551" cy="866274"/>
          </a:xfrm>
          <a:prstGeom prst="rect">
            <a:avLst/>
          </a:prstGeom>
        </p:spPr>
        <p:txBody>
          <a:bodyPr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
                <a:srgbClr val="000000"/>
              </a:buClr>
              <a:buSzTx/>
              <a:buFont typeface="Arial"/>
              <a:buNone/>
              <a:tabLst/>
              <a:defRPr/>
            </a:pPr>
            <a:r>
              <a:rPr kumimoji="0" lang="en-US" sz="2700" b="1" i="0" u="none" strike="noStrike" kern="1200" cap="none" spc="0" normalizeH="0" baseline="0" noProof="0" dirty="0" smtClean="0">
                <a:ln w="12700">
                  <a:solidFill>
                    <a:srgbClr val="C00000"/>
                  </a:solidFill>
                  <a:prstDash val="solid"/>
                </a:ln>
                <a:solidFill>
                  <a:srgbClr val="C00000"/>
                </a:solidFill>
                <a:effectLst>
                  <a:outerShdw blurRad="38100" dist="38100" dir="2700000" algn="tl">
                    <a:srgbClr val="000000">
                      <a:alpha val="43137"/>
                    </a:srgbClr>
                  </a:outerShdw>
                </a:effectLst>
                <a:uLnTx/>
                <a:uFillTx/>
                <a:latin typeface="Shadows Into Light Two" panose="020B0604020202020204" charset="0"/>
                <a:ea typeface="+mj-ea"/>
                <a:cs typeface="+mj-cs"/>
                <a:sym typeface="Arial"/>
              </a:rPr>
              <a:t>Annual Enrollment Errors (AEF)</a:t>
            </a:r>
            <a:endParaRPr kumimoji="0" lang="en-US" sz="2700" b="1" i="0" u="none" strike="noStrike" kern="1200" cap="none" spc="0" normalizeH="0" baseline="0" noProof="0" dirty="0">
              <a:ln w="12700">
                <a:solidFill>
                  <a:srgbClr val="C00000"/>
                </a:solidFill>
                <a:prstDash val="solid"/>
              </a:ln>
              <a:solidFill>
                <a:srgbClr val="C00000"/>
              </a:solidFill>
              <a:effectLst>
                <a:outerShdw blurRad="38100" dist="38100" dir="2700000" algn="tl">
                  <a:srgbClr val="000000">
                    <a:alpha val="43137"/>
                  </a:srgbClr>
                </a:outerShdw>
              </a:effectLst>
              <a:uLnTx/>
              <a:uFillTx/>
              <a:latin typeface="Shadows Into Light Two" panose="020B0604020202020204" charset="0"/>
              <a:ea typeface="+mj-ea"/>
              <a:cs typeface="+mj-cs"/>
              <a:sym typeface="Arial"/>
            </a:endParaRPr>
          </a:p>
        </p:txBody>
      </p:sp>
      <p:pic>
        <p:nvPicPr>
          <p:cNvPr id="3" name="Picture 2"/>
          <p:cNvPicPr>
            <a:picLocks noChangeAspect="1"/>
          </p:cNvPicPr>
          <p:nvPr/>
        </p:nvPicPr>
        <p:blipFill>
          <a:blip r:embed="rId3"/>
          <a:stretch>
            <a:fillRect/>
          </a:stretch>
        </p:blipFill>
        <p:spPr>
          <a:xfrm>
            <a:off x="1287844" y="0"/>
            <a:ext cx="3760085" cy="5074962"/>
          </a:xfrm>
          <a:prstGeom prst="rect">
            <a:avLst/>
          </a:prstGeom>
        </p:spPr>
      </p:pic>
      <p:sp>
        <p:nvSpPr>
          <p:cNvPr id="4" name="Content Placeholder 2"/>
          <p:cNvSpPr txBox="1">
            <a:spLocks/>
          </p:cNvSpPr>
          <p:nvPr/>
        </p:nvSpPr>
        <p:spPr>
          <a:xfrm>
            <a:off x="5030489" y="1078137"/>
            <a:ext cx="3351666" cy="1787499"/>
          </a:xfrm>
          <a:prstGeom prst="rect">
            <a:avLst/>
          </a:prstGeom>
        </p:spPr>
        <p:txBody>
          <a:bodyPr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3A81BA"/>
              </a:buClr>
              <a:buSzPct val="80000"/>
              <a:buFont typeface="Wingdings 3" charset="2"/>
              <a:buChar char=""/>
              <a:tabLst/>
              <a:defRPr/>
            </a:pPr>
            <a:r>
              <a:rPr kumimoji="0" lang="en-US" sz="1500" b="1" i="0" u="none" strike="noStrike" kern="1200" cap="none" spc="0" normalizeH="0" baseline="0" noProof="0" dirty="0">
                <a:ln>
                  <a:noFill/>
                </a:ln>
                <a:solidFill>
                  <a:srgbClr val="000000">
                    <a:lumMod val="75000"/>
                    <a:lumOff val="25000"/>
                  </a:srgbClr>
                </a:solidFill>
                <a:effectLst/>
                <a:uLnTx/>
                <a:uFillTx/>
                <a:latin typeface="Chivo Light" panose="020B0604020202020204" charset="0"/>
                <a:ea typeface="+mn-ea"/>
                <a:cs typeface="+mn-cs"/>
                <a:sym typeface="Arial"/>
              </a:rPr>
              <a:t>Common Deficiencies </a:t>
            </a:r>
          </a:p>
          <a:p>
            <a:pPr marL="742950" marR="0" lvl="1" indent="-285750" algn="l" defTabSz="457200" rtl="0" eaLnBrk="1" fontAlgn="auto" latinLnBrk="0" hangingPunct="1">
              <a:lnSpc>
                <a:spcPct val="100000"/>
              </a:lnSpc>
              <a:spcBef>
                <a:spcPts val="1000"/>
              </a:spcBef>
              <a:spcAft>
                <a:spcPts val="0"/>
              </a:spcAft>
              <a:buClr>
                <a:srgbClr val="3A81BA"/>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lumMod val="75000"/>
                    <a:lumOff val="25000"/>
                  </a:srgbClr>
                </a:solidFill>
                <a:effectLst/>
                <a:uLnTx/>
                <a:uFillTx/>
                <a:latin typeface="Chivo Light" panose="020B0604020202020204" charset="0"/>
                <a:ea typeface="+mn-ea"/>
                <a:cs typeface="+mn-cs"/>
                <a:sym typeface="Arial"/>
              </a:rPr>
              <a:t>Incomplete </a:t>
            </a:r>
          </a:p>
          <a:p>
            <a:pPr marL="742950" marR="0" lvl="1" indent="-285750" algn="l" defTabSz="457200" rtl="0" eaLnBrk="1" fontAlgn="auto" latinLnBrk="0" hangingPunct="1">
              <a:lnSpc>
                <a:spcPct val="100000"/>
              </a:lnSpc>
              <a:spcBef>
                <a:spcPts val="1000"/>
              </a:spcBef>
              <a:spcAft>
                <a:spcPts val="0"/>
              </a:spcAft>
              <a:buClr>
                <a:srgbClr val="3A81BA"/>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lumMod val="75000"/>
                    <a:lumOff val="25000"/>
                  </a:srgbClr>
                </a:solidFill>
                <a:effectLst/>
                <a:uLnTx/>
                <a:uFillTx/>
                <a:latin typeface="Chivo Light" panose="020B0604020202020204" charset="0"/>
                <a:ea typeface="+mn-ea"/>
                <a:cs typeface="+mn-cs"/>
                <a:sym typeface="Arial"/>
              </a:rPr>
              <a:t>Expired </a:t>
            </a:r>
          </a:p>
          <a:p>
            <a:pPr marL="742950" marR="0" lvl="1" indent="-285750" algn="l" defTabSz="457200" rtl="0" eaLnBrk="1" fontAlgn="auto" latinLnBrk="0" hangingPunct="1">
              <a:lnSpc>
                <a:spcPct val="100000"/>
              </a:lnSpc>
              <a:spcBef>
                <a:spcPts val="1000"/>
              </a:spcBef>
              <a:spcAft>
                <a:spcPts val="0"/>
              </a:spcAft>
              <a:buClr>
                <a:srgbClr val="3A81BA"/>
              </a:buClr>
              <a:buSzPct val="80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lumMod val="75000"/>
                    <a:lumOff val="25000"/>
                  </a:srgbClr>
                </a:solidFill>
                <a:effectLst/>
                <a:uLnTx/>
                <a:uFillTx/>
                <a:latin typeface="Chivo Light" panose="020B0604020202020204" charset="0"/>
                <a:ea typeface="+mn-ea"/>
                <a:cs typeface="+mn-cs"/>
                <a:sym typeface="Arial"/>
              </a:rPr>
              <a:t>Not on File </a:t>
            </a:r>
          </a:p>
        </p:txBody>
      </p:sp>
      <p:sp>
        <p:nvSpPr>
          <p:cNvPr id="5" name="Title 1"/>
          <p:cNvSpPr txBox="1">
            <a:spLocks/>
          </p:cNvSpPr>
          <p:nvPr/>
        </p:nvSpPr>
        <p:spPr>
          <a:xfrm>
            <a:off x="5441077" y="2612498"/>
            <a:ext cx="2530490" cy="1946051"/>
          </a:xfrm>
          <a:prstGeom prst="rect">
            <a:avLst/>
          </a:prstGeom>
        </p:spPr>
        <p:txBody>
          <a:bodyPr vert="horz" lIns="68580" tIns="34290" rIns="68580" bIns="3429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
                <a:srgbClr val="000000"/>
              </a:buClr>
              <a:buSzTx/>
              <a:buFont typeface="Arial"/>
              <a:buNone/>
              <a:tabLst/>
              <a:defRPr/>
            </a:pPr>
            <a:r>
              <a:rPr kumimoji="0" lang="en-US" sz="1600" b="0" i="0" u="none" strike="noStrike" kern="1200" cap="none" spc="0" normalizeH="0" baseline="0" noProof="0" dirty="0">
                <a:ln w="0"/>
                <a:solidFill>
                  <a:srgbClr val="3A81BA"/>
                </a:solidFill>
                <a:effectLst>
                  <a:outerShdw blurRad="38100" dist="25400" dir="5400000" algn="ctr" rotWithShape="0">
                    <a:srgbClr val="6E747A">
                      <a:alpha val="43000"/>
                    </a:srgbClr>
                  </a:outerShdw>
                </a:effectLst>
                <a:uLnTx/>
                <a:uFillTx/>
                <a:latin typeface="Shadows Into Light Two" panose="020B0604020202020204" charset="0"/>
                <a:ea typeface="+mj-ea"/>
                <a:cs typeface="+mj-cs"/>
                <a:sym typeface="Arial"/>
              </a:rPr>
              <a:t>REMEMBER: </a:t>
            </a:r>
            <a:r>
              <a:rPr kumimoji="0" lang="en-US" sz="1600" b="0" i="0" u="none" strike="noStrike" kern="1200" cap="none" spc="0" normalizeH="0" baseline="0" noProof="0" dirty="0">
                <a:ln w="0"/>
                <a:solidFill>
                  <a:srgbClr val="3A81BA"/>
                </a:solidFill>
                <a:effectLst>
                  <a:outerShdw blurRad="38100" dist="25400" dir="5400000" algn="ctr" rotWithShape="0">
                    <a:srgbClr val="6E747A">
                      <a:alpha val="43000"/>
                    </a:srgbClr>
                  </a:outerShdw>
                </a:effectLst>
                <a:uLnTx/>
                <a:uFillTx/>
                <a:latin typeface="Chivo Light" panose="020B0604020202020204" charset="0"/>
                <a:ea typeface="+mj-ea"/>
                <a:cs typeface="+mj-cs"/>
                <a:sym typeface="Arial"/>
              </a:rPr>
              <a:t>Meals for a participant without a valid enrollment form or with an expired enrollment form are not claimable.</a:t>
            </a:r>
          </a:p>
        </p:txBody>
      </p:sp>
      <p:sp>
        <p:nvSpPr>
          <p:cNvPr id="7" name="Signature A"/>
          <p:cNvSpPr/>
          <p:nvPr/>
        </p:nvSpPr>
        <p:spPr>
          <a:xfrm>
            <a:off x="1414903" y="1478662"/>
            <a:ext cx="723992" cy="728756"/>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Section 1 A"/>
          <p:cNvSpPr/>
          <p:nvPr/>
        </p:nvSpPr>
        <p:spPr>
          <a:xfrm>
            <a:off x="2878545" y="2475216"/>
            <a:ext cx="1473325" cy="153685"/>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Date B"/>
          <p:cNvSpPr/>
          <p:nvPr/>
        </p:nvSpPr>
        <p:spPr>
          <a:xfrm>
            <a:off x="2866067" y="2795953"/>
            <a:ext cx="1473326" cy="336653"/>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170" name="Emoji" descr="Image result for i dont know emoj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1077" y="59172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30200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subTnLst>
                                    <p:set>
                                      <p:cBhvr override="childStyle">
                                        <p:cTn dur="1" fill="hold" display="0" masterRel="nextClick" afterEffect="1"/>
                                        <p:tgtEl>
                                          <p:spTgt spid="71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65677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 sz="1300" b="0" i="0" u="none" strike="noStrike" kern="0" cap="none" spc="0" normalizeH="0" baseline="0" noProof="0">
              <a:ln>
                <a:noFill/>
              </a:ln>
              <a:solidFill>
                <a:srgbClr val="65677F"/>
              </a:solidFill>
              <a:effectLst/>
              <a:uLnTx/>
              <a:uFillTx/>
              <a:latin typeface="Chivo Light"/>
              <a:sym typeface="Chivo Light"/>
            </a:endParaRPr>
          </a:p>
        </p:txBody>
      </p:sp>
      <p:pic>
        <p:nvPicPr>
          <p:cNvPr id="3" name="Picture 2"/>
          <p:cNvPicPr>
            <a:picLocks noChangeAspect="1"/>
          </p:cNvPicPr>
          <p:nvPr/>
        </p:nvPicPr>
        <p:blipFill>
          <a:blip r:embed="rId3"/>
          <a:stretch>
            <a:fillRect/>
          </a:stretch>
        </p:blipFill>
        <p:spPr>
          <a:xfrm>
            <a:off x="0" y="1"/>
            <a:ext cx="6623637" cy="5143540"/>
          </a:xfrm>
          <a:prstGeom prst="rect">
            <a:avLst/>
          </a:prstGeom>
        </p:spPr>
      </p:pic>
      <p:sp>
        <p:nvSpPr>
          <p:cNvPr id="5" name="Rounded Rectangle 4"/>
          <p:cNvSpPr/>
          <p:nvPr/>
        </p:nvSpPr>
        <p:spPr>
          <a:xfrm>
            <a:off x="4149379" y="3196556"/>
            <a:ext cx="1429230" cy="883665"/>
          </a:xfrm>
          <a:prstGeom prst="roundRect">
            <a:avLst/>
          </a:prstGeom>
          <a:noFill/>
          <a:ln>
            <a:solidFill>
              <a:srgbClr val="FFFF00"/>
            </a:solidFill>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Circular Arrow 5"/>
          <p:cNvSpPr/>
          <p:nvPr/>
        </p:nvSpPr>
        <p:spPr>
          <a:xfrm rot="16773967">
            <a:off x="198961" y="3099793"/>
            <a:ext cx="1012832" cy="1429908"/>
          </a:xfrm>
          <a:prstGeom prst="circularArrow">
            <a:avLst>
              <a:gd name="adj1" fmla="val 12500"/>
              <a:gd name="adj2" fmla="val 1142319"/>
              <a:gd name="adj3" fmla="val 20457681"/>
              <a:gd name="adj4" fmla="val 9670435"/>
              <a:gd name="adj5" fmla="val 12500"/>
            </a:avLst>
          </a:prstGeom>
          <a:solidFill>
            <a:srgbClr val="F00490"/>
          </a:solidFill>
          <a:ln>
            <a:solidFill>
              <a:srgbClr val="F00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7" name="School" descr="Image result for school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028" y="2418618"/>
            <a:ext cx="878558" cy="878558"/>
          </a:xfrm>
          <a:prstGeom prst="rect">
            <a:avLst/>
          </a:prstGeom>
          <a:noFill/>
          <a:extLst>
            <a:ext uri="{909E8E84-426E-40DD-AFC4-6F175D3DCCD1}">
              <a14:hiddenFill xmlns:a14="http://schemas.microsoft.com/office/drawing/2010/main">
                <a:solidFill>
                  <a:srgbClr val="FFFFFF"/>
                </a:solidFill>
              </a14:hiddenFill>
            </a:ext>
          </a:extLst>
        </p:spPr>
      </p:pic>
      <p:pic>
        <p:nvPicPr>
          <p:cNvPr id="8" name="Annuall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130" y="2435838"/>
            <a:ext cx="948741" cy="9835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Attendance" descr="Image result for attendanc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106" y="2558784"/>
            <a:ext cx="1037156" cy="68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950" y="237725"/>
            <a:ext cx="6405600" cy="556025"/>
          </a:xfrm>
        </p:spPr>
        <p:txBody>
          <a:bodyPr/>
          <a:lstStyle/>
          <a:p>
            <a:r>
              <a:rPr lang="en-US" b="1" dirty="0" smtClean="0">
                <a:solidFill>
                  <a:srgbClr val="DF4025"/>
                </a:solidFill>
                <a:effectLst>
                  <a:outerShdw blurRad="38100" dist="38100" dir="2700000" algn="tl">
                    <a:srgbClr val="000000">
                      <a:alpha val="43137"/>
                    </a:srgbClr>
                  </a:outerShdw>
                </a:effectLst>
              </a:rPr>
              <a:t>Parent Letter / Letter to Households</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34" y="863601"/>
            <a:ext cx="3352799" cy="3987800"/>
          </a:xfrm>
          <a:prstGeom prst="rect">
            <a:avLst/>
          </a:prstGeom>
          <a:noFill/>
          <a:ln>
            <a:noFill/>
          </a:ln>
          <a:effectLst>
            <a:outerShdw blurRad="292100" dist="139700" dir="2700000" algn="tl" rotWithShape="0">
              <a:srgbClr val="333333">
                <a:alpha val="65000"/>
              </a:srgbClr>
            </a:outerShdw>
          </a:effectLst>
        </p:spPr>
      </p:pic>
      <p:grpSp>
        <p:nvGrpSpPr>
          <p:cNvPr id="4" name="Group 3"/>
          <p:cNvGrpSpPr/>
          <p:nvPr/>
        </p:nvGrpSpPr>
        <p:grpSpPr>
          <a:xfrm>
            <a:off x="-773100" y="304640"/>
            <a:ext cx="8946065" cy="5105721"/>
            <a:chOff x="-64955" y="492441"/>
            <a:chExt cx="7285531" cy="4704720"/>
          </a:xfrm>
        </p:grpSpPr>
        <p:sp>
          <p:nvSpPr>
            <p:cNvPr id="8" name="Freeform 7"/>
            <p:cNvSpPr/>
            <p:nvPr/>
          </p:nvSpPr>
          <p:spPr>
            <a:xfrm>
              <a:off x="4497066" y="1597488"/>
              <a:ext cx="2723510" cy="997737"/>
            </a:xfrm>
            <a:custGeom>
              <a:avLst/>
              <a:gdLst>
                <a:gd name="connsiteX0" fmla="*/ 0 w 2723510"/>
                <a:gd name="connsiteY0" fmla="*/ 0 h 997737"/>
                <a:gd name="connsiteX1" fmla="*/ 2723510 w 2723510"/>
                <a:gd name="connsiteY1" fmla="*/ 0 h 997737"/>
                <a:gd name="connsiteX2" fmla="*/ 2723510 w 2723510"/>
                <a:gd name="connsiteY2" fmla="*/ 997737 h 997737"/>
                <a:gd name="connsiteX3" fmla="*/ 0 w 2723510"/>
                <a:gd name="connsiteY3" fmla="*/ 997737 h 997737"/>
                <a:gd name="connsiteX4" fmla="*/ 0 w 2723510"/>
                <a:gd name="connsiteY4" fmla="*/ 0 h 99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510" h="997737">
                  <a:moveTo>
                    <a:pt x="0" y="0"/>
                  </a:moveTo>
                  <a:lnTo>
                    <a:pt x="2723510" y="0"/>
                  </a:lnTo>
                  <a:lnTo>
                    <a:pt x="2723510" y="997737"/>
                  </a:lnTo>
                  <a:lnTo>
                    <a:pt x="0" y="997737"/>
                  </a:lnTo>
                  <a:lnTo>
                    <a:pt x="0" y="0"/>
                  </a:lnTo>
                  <a:close/>
                </a:path>
              </a:pathLst>
            </a:custGeom>
            <a:solidFill>
              <a:schemeClr val="accent1">
                <a:lumMod val="20000"/>
                <a:lumOff val="80000"/>
              </a:schemeClr>
            </a:solidFill>
            <a:ln>
              <a:solidFill>
                <a:schemeClr val="accent1"/>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791954"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accent1">
                      <a:lumMod val="50000"/>
                    </a:schemeClr>
                  </a:solidFill>
                  <a:latin typeface="Chivo Light" panose="020B0604020202020204" charset="0"/>
                </a:rPr>
                <a:t>Distributed with Income Eligibility Form</a:t>
              </a:r>
              <a:endParaRPr lang="en-US" sz="1800" b="0" kern="1200" dirty="0">
                <a:solidFill>
                  <a:schemeClr val="accent1">
                    <a:lumMod val="50000"/>
                  </a:schemeClr>
                </a:solidFill>
                <a:latin typeface="Chivo Light" panose="020B0604020202020204" charset="0"/>
              </a:endParaRPr>
            </a:p>
          </p:txBody>
        </p:sp>
        <p:sp>
          <p:nvSpPr>
            <p:cNvPr id="7" name="Block Arc 6"/>
            <p:cNvSpPr/>
            <p:nvPr/>
          </p:nvSpPr>
          <p:spPr>
            <a:xfrm>
              <a:off x="-64955" y="492441"/>
              <a:ext cx="4704720" cy="4704720"/>
            </a:xfrm>
            <a:prstGeom prst="blockArc">
              <a:avLst>
                <a:gd name="adj1" fmla="val 18900000"/>
                <a:gd name="adj2" fmla="val 2700000"/>
                <a:gd name="adj3" fmla="val 459"/>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4497066" y="3013362"/>
              <a:ext cx="2723510" cy="1159759"/>
            </a:xfrm>
            <a:custGeom>
              <a:avLst/>
              <a:gdLst>
                <a:gd name="connsiteX0" fmla="*/ 0 w 2723510"/>
                <a:gd name="connsiteY0" fmla="*/ 0 h 1159759"/>
                <a:gd name="connsiteX1" fmla="*/ 2723510 w 2723510"/>
                <a:gd name="connsiteY1" fmla="*/ 0 h 1159759"/>
                <a:gd name="connsiteX2" fmla="*/ 2723510 w 2723510"/>
                <a:gd name="connsiteY2" fmla="*/ 1159759 h 1159759"/>
                <a:gd name="connsiteX3" fmla="*/ 0 w 2723510"/>
                <a:gd name="connsiteY3" fmla="*/ 1159759 h 1159759"/>
                <a:gd name="connsiteX4" fmla="*/ 0 w 2723510"/>
                <a:gd name="connsiteY4" fmla="*/ 0 h 11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510" h="1159759">
                  <a:moveTo>
                    <a:pt x="0" y="0"/>
                  </a:moveTo>
                  <a:lnTo>
                    <a:pt x="2723510" y="0"/>
                  </a:lnTo>
                  <a:lnTo>
                    <a:pt x="2723510" y="1159759"/>
                  </a:lnTo>
                  <a:lnTo>
                    <a:pt x="0" y="1159759"/>
                  </a:lnTo>
                  <a:lnTo>
                    <a:pt x="0" y="0"/>
                  </a:lnTo>
                  <a:close/>
                </a:path>
              </a:pathLst>
            </a:custGeom>
            <a:solidFill>
              <a:schemeClr val="accent5">
                <a:lumMod val="20000"/>
                <a:lumOff val="80000"/>
              </a:schemeClr>
            </a:solidFill>
            <a:ln>
              <a:solidFill>
                <a:schemeClr val="accent5">
                  <a:lumMod val="75000"/>
                </a:schemeClr>
              </a:solidFill>
            </a:ln>
          </p:spPr>
          <p:style>
            <a:lnRef idx="2">
              <a:scrgbClr r="0" g="0" b="0"/>
            </a:lnRef>
            <a:fillRef idx="1">
              <a:scrgbClr r="0" g="0" b="0"/>
            </a:fillRef>
            <a:effectRef idx="0">
              <a:schemeClr val="accent4">
                <a:hueOff val="3508185"/>
                <a:satOff val="8525"/>
                <a:lumOff val="13922"/>
                <a:alphaOff val="0"/>
              </a:schemeClr>
            </a:effectRef>
            <a:fontRef idx="minor">
              <a:schemeClr val="lt1"/>
            </a:fontRef>
          </p:style>
          <p:txBody>
            <a:bodyPr spcFirstLastPara="0" vert="horz" wrap="square" lIns="791954" tIns="33020" rIns="33020" bIns="33020" numCol="1" spcCol="1270" anchor="ctr" anchorCtr="0">
              <a:noAutofit/>
            </a:bodyPr>
            <a:lstStyle/>
            <a:p>
              <a:pPr lvl="0" algn="l" defTabSz="577850">
                <a:lnSpc>
                  <a:spcPct val="90000"/>
                </a:lnSpc>
                <a:spcBef>
                  <a:spcPct val="0"/>
                </a:spcBef>
                <a:spcAft>
                  <a:spcPct val="35000"/>
                </a:spcAft>
              </a:pPr>
              <a:r>
                <a:rPr lang="en-US" sz="1600" kern="1200" dirty="0" smtClean="0">
                  <a:solidFill>
                    <a:schemeClr val="accent1">
                      <a:lumMod val="50000"/>
                    </a:schemeClr>
                  </a:solidFill>
                  <a:latin typeface="Chivo Light" panose="020B0604020202020204" charset="0"/>
                </a:rPr>
                <a:t>Inform parents/guardians that form is optional, however completion is beneficial to child and center</a:t>
              </a:r>
            </a:p>
          </p:txBody>
        </p:sp>
        <p:sp>
          <p:nvSpPr>
            <p:cNvPr id="11" name="Oval 10"/>
            <p:cNvSpPr/>
            <p:nvPr/>
          </p:nvSpPr>
          <p:spPr>
            <a:xfrm>
              <a:off x="3873480" y="2930240"/>
              <a:ext cx="1247171" cy="1326005"/>
            </a:xfrm>
            <a:prstGeom prst="ellipse">
              <a:avLst/>
            </a:prstGeom>
            <a:ln>
              <a:solidFill>
                <a:schemeClr val="accent5">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3873480" y="1472771"/>
              <a:ext cx="1247171" cy="1247171"/>
            </a:xfrm>
            <a:prstGeom prst="ellipse">
              <a:avLst/>
            </a:prstGeom>
            <a:solidFill>
              <a:schemeClr val="bg1"/>
            </a:solidFill>
            <a:ln>
              <a:solidFill>
                <a:schemeClr val="accent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926834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3" y="212325"/>
            <a:ext cx="6405600" cy="615292"/>
          </a:xfrm>
        </p:spPr>
        <p:txBody>
          <a:bodyPr/>
          <a:lstStyle/>
          <a:p>
            <a:r>
              <a:rPr lang="en-US" b="1" dirty="0" smtClean="0">
                <a:solidFill>
                  <a:srgbClr val="DF4025"/>
                </a:solidFill>
                <a:effectLst>
                  <a:outerShdw blurRad="38100" dist="38100" dir="2700000" algn="tl">
                    <a:srgbClr val="000000">
                      <a:alpha val="43137"/>
                    </a:srgbClr>
                  </a:outerShdw>
                </a:effectLst>
              </a:rPr>
              <a:t>Income Eligibility Forms (IEFs)</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75225"/>
            <a:ext cx="3141133" cy="3909298"/>
          </a:xfrm>
          <a:prstGeom prst="rect">
            <a:avLst/>
          </a:prstGeom>
          <a:noFill/>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995854251"/>
              </p:ext>
            </p:extLst>
          </p:nvPr>
        </p:nvGraphicFramePr>
        <p:xfrm>
          <a:off x="3860800" y="1275275"/>
          <a:ext cx="3429000" cy="3231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5793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198" y="318384"/>
            <a:ext cx="6405600" cy="496758"/>
          </a:xfrm>
        </p:spPr>
        <p:txBody>
          <a:bodyPr/>
          <a:lstStyle/>
          <a:p>
            <a:r>
              <a:rPr lang="en-US" b="1" dirty="0" smtClean="0">
                <a:solidFill>
                  <a:srgbClr val="DF4025"/>
                </a:solidFill>
                <a:effectLst>
                  <a:outerShdw blurRad="38100" dist="38100" dir="2700000" algn="tl">
                    <a:srgbClr val="000000">
                      <a:alpha val="43137"/>
                    </a:srgbClr>
                  </a:outerShdw>
                </a:effectLst>
              </a:rPr>
              <a:t>Income Eligibility Forms</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71" y="815142"/>
            <a:ext cx="3327400" cy="4161366"/>
          </a:xfrm>
          <a:prstGeom prst="rect">
            <a:avLst/>
          </a:prstGeom>
          <a:noFill/>
          <a:ln>
            <a:noFill/>
          </a:ln>
          <a:effectLst>
            <a:outerShdw blurRad="292100" dist="139700" dir="2700000" algn="tl" rotWithShape="0">
              <a:srgbClr val="333333">
                <a:alpha val="65000"/>
              </a:srgbClr>
            </a:outerShdw>
          </a:effectLst>
        </p:spPr>
      </p:pic>
      <p:sp>
        <p:nvSpPr>
          <p:cNvPr id="9" name="Right Arrow 8"/>
          <p:cNvSpPr/>
          <p:nvPr/>
        </p:nvSpPr>
        <p:spPr>
          <a:xfrm>
            <a:off x="4013200" y="4311649"/>
            <a:ext cx="452966" cy="35452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4538412" y="914400"/>
            <a:ext cx="2298806" cy="1969770"/>
          </a:xfrm>
          <a:prstGeom prst="rect">
            <a:avLst/>
          </a:prstGeom>
          <a:noFill/>
        </p:spPr>
        <p:txBody>
          <a:bodyPr wrap="square" rtlCol="0">
            <a:spAutoFit/>
          </a:bodyPr>
          <a:lstStyle/>
          <a:p>
            <a:endParaRPr lang="en-US" sz="1800" b="1" dirty="0" smtClean="0">
              <a:solidFill>
                <a:schemeClr val="accent1">
                  <a:lumMod val="50000"/>
                </a:schemeClr>
              </a:solidFill>
              <a:latin typeface="Chivo Light" panose="020B0604020202020204" charset="0"/>
            </a:endParaRPr>
          </a:p>
          <a:p>
            <a:r>
              <a:rPr lang="en-US" sz="1800" b="1" dirty="0" smtClean="0">
                <a:solidFill>
                  <a:schemeClr val="accent1">
                    <a:lumMod val="50000"/>
                  </a:schemeClr>
                </a:solidFill>
                <a:latin typeface="Chivo Light" panose="020B0604020202020204" charset="0"/>
              </a:rPr>
              <a:t>Parts 1 through 8 must be completed by the parent/guardian enrolling child</a:t>
            </a:r>
          </a:p>
          <a:p>
            <a:endParaRPr lang="en-US" dirty="0"/>
          </a:p>
        </p:txBody>
      </p:sp>
      <p:sp>
        <p:nvSpPr>
          <p:cNvPr id="12" name="TextBox 11"/>
          <p:cNvSpPr txBox="1"/>
          <p:nvPr/>
        </p:nvSpPr>
        <p:spPr>
          <a:xfrm>
            <a:off x="4538412" y="3487478"/>
            <a:ext cx="2298805" cy="1692771"/>
          </a:xfrm>
          <a:prstGeom prst="rect">
            <a:avLst/>
          </a:prstGeom>
          <a:noFill/>
        </p:spPr>
        <p:txBody>
          <a:bodyPr wrap="square" rtlCol="0">
            <a:spAutoFit/>
          </a:bodyPr>
          <a:lstStyle/>
          <a:p>
            <a:endParaRPr lang="en-US" sz="1800" b="1" dirty="0" smtClean="0">
              <a:solidFill>
                <a:schemeClr val="accent1">
                  <a:lumMod val="50000"/>
                </a:schemeClr>
              </a:solidFill>
              <a:latin typeface="Chivo Light" panose="020B0604020202020204" charset="0"/>
            </a:endParaRPr>
          </a:p>
          <a:p>
            <a:r>
              <a:rPr lang="en-US" sz="1800" b="1" dirty="0" smtClean="0">
                <a:solidFill>
                  <a:schemeClr val="accent1">
                    <a:lumMod val="50000"/>
                  </a:schemeClr>
                </a:solidFill>
                <a:latin typeface="Chivo Light" panose="020B0604020202020204" charset="0"/>
              </a:rPr>
              <a:t>Sections A and B are completed by center representative</a:t>
            </a:r>
          </a:p>
          <a:p>
            <a:endParaRPr lang="en-US" dirty="0"/>
          </a:p>
        </p:txBody>
      </p:sp>
      <p:sp>
        <p:nvSpPr>
          <p:cNvPr id="13" name="Rectangle 12"/>
          <p:cNvSpPr/>
          <p:nvPr/>
        </p:nvSpPr>
        <p:spPr>
          <a:xfrm>
            <a:off x="342571" y="806954"/>
            <a:ext cx="3371356" cy="3374589"/>
          </a:xfrm>
          <a:prstGeom prst="rect">
            <a:avLst/>
          </a:prstGeom>
          <a:noFill/>
          <a:ln w="57150" cap="rnd" cmpd="sng" algn="ctr">
            <a:solidFill>
              <a:srgbClr val="76CDEE">
                <a:lumMod val="75000"/>
              </a:srgbClr>
            </a:solidFill>
            <a:prstDash val="solid"/>
          </a:ln>
          <a:effectLst>
            <a:glow rad="101600">
              <a:srgbClr val="2683C6">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
        <p:nvSpPr>
          <p:cNvPr id="15" name="Rectangle 14"/>
          <p:cNvSpPr/>
          <p:nvPr/>
        </p:nvSpPr>
        <p:spPr>
          <a:xfrm>
            <a:off x="330198" y="4181543"/>
            <a:ext cx="3383729" cy="794965"/>
          </a:xfrm>
          <a:prstGeom prst="rect">
            <a:avLst/>
          </a:prstGeom>
          <a:noFill/>
          <a:ln w="57150">
            <a:solidFill>
              <a:srgbClr val="FFC000"/>
            </a:solidFill>
          </a:ln>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ight Arrow 16"/>
          <p:cNvSpPr/>
          <p:nvPr/>
        </p:nvSpPr>
        <p:spPr>
          <a:xfrm>
            <a:off x="4008966" y="1695449"/>
            <a:ext cx="452966" cy="35452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1" grpId="1"/>
      <p:bldP spid="12" grpId="0"/>
      <p:bldP spid="13" grpId="0" animBg="1"/>
      <p:bldP spid="13" grpId="1" animBg="1"/>
      <p:bldP spid="15" grpId="0" animBg="1"/>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193275"/>
            <a:ext cx="6405600" cy="572958"/>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68" y="877165"/>
            <a:ext cx="3673467" cy="1956521"/>
          </a:xfrm>
          <a:prstGeom prst="rect">
            <a:avLst/>
          </a:prstGeom>
          <a:noFill/>
          <a:ln>
            <a:noFill/>
          </a:ln>
          <a:effectLst>
            <a:outerShdw blurRad="50800" dist="38100" dir="18900000" algn="bl" rotWithShape="0">
              <a:prstClr val="black">
                <a:alpha val="40000"/>
              </a:prstClr>
            </a:outerShdw>
          </a:effectLst>
        </p:spPr>
      </p:pic>
      <p:graphicFrame>
        <p:nvGraphicFramePr>
          <p:cNvPr id="3" name="Diagram 2"/>
          <p:cNvGraphicFramePr/>
          <p:nvPr>
            <p:extLst>
              <p:ext uri="{D42A27DB-BD31-4B8C-83A1-F6EECF244321}">
                <p14:modId xmlns:p14="http://schemas.microsoft.com/office/powerpoint/2010/main" val="2837815995"/>
              </p:ext>
            </p:extLst>
          </p:nvPr>
        </p:nvGraphicFramePr>
        <p:xfrm>
          <a:off x="4246879" y="2171700"/>
          <a:ext cx="4309905" cy="2929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Elbow Connector 7"/>
          <p:cNvCxnSpPr/>
          <p:nvPr/>
        </p:nvCxnSpPr>
        <p:spPr>
          <a:xfrm>
            <a:off x="1703070" y="2944618"/>
            <a:ext cx="2447150" cy="876300"/>
          </a:xfrm>
          <a:prstGeom prst="bentConnector3">
            <a:avLst/>
          </a:prstGeom>
          <a:ln>
            <a:solidFill>
              <a:srgbClr val="FFC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2041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75"/>
            <a:ext cx="6405600" cy="547558"/>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0" y="1431059"/>
            <a:ext cx="1435100" cy="2855557"/>
          </a:xfrm>
          <a:prstGeom prst="rect">
            <a:avLst/>
          </a:prstGeom>
          <a:noFill/>
          <a:ln>
            <a:noFill/>
          </a:ln>
          <a:effectLst>
            <a:outerShdw blurRad="50800" dist="38100" dir="18900000" algn="bl" rotWithShape="0">
              <a:prstClr val="black">
                <a:alpha val="40000"/>
              </a:prstClr>
            </a:outerShdw>
          </a:effectLst>
        </p:spPr>
      </p:pic>
      <p:graphicFrame>
        <p:nvGraphicFramePr>
          <p:cNvPr id="3" name="Diagram 2"/>
          <p:cNvGraphicFramePr/>
          <p:nvPr>
            <p:extLst>
              <p:ext uri="{D42A27DB-BD31-4B8C-83A1-F6EECF244321}">
                <p14:modId xmlns:p14="http://schemas.microsoft.com/office/powerpoint/2010/main" val="4231372875"/>
              </p:ext>
            </p:extLst>
          </p:nvPr>
        </p:nvGraphicFramePr>
        <p:xfrm>
          <a:off x="457200" y="1158376"/>
          <a:ext cx="4768850" cy="3400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2993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0" y="358375"/>
            <a:ext cx="6405600" cy="505225"/>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63" y="1103399"/>
            <a:ext cx="2529175" cy="2344652"/>
          </a:xfrm>
          <a:prstGeom prst="rect">
            <a:avLst/>
          </a:prstGeom>
          <a:noFill/>
          <a:ln>
            <a:noFill/>
          </a:ln>
          <a:effectLst>
            <a:outerShdw blurRad="50800" dist="38100" dir="18900000" algn="bl" rotWithShape="0">
              <a:prstClr val="black">
                <a:alpha val="40000"/>
              </a:prstClr>
            </a:outerShdw>
          </a:effectLst>
        </p:spPr>
      </p:pic>
      <p:sp>
        <p:nvSpPr>
          <p:cNvPr id="8" name="TextBox 7"/>
          <p:cNvSpPr txBox="1"/>
          <p:nvPr/>
        </p:nvSpPr>
        <p:spPr>
          <a:xfrm>
            <a:off x="571500" y="4380519"/>
            <a:ext cx="5663045" cy="338554"/>
          </a:xfrm>
          <a:prstGeom prst="rect">
            <a:avLst/>
          </a:prstGeom>
          <a:noFill/>
        </p:spPr>
        <p:txBody>
          <a:bodyPr wrap="square" rtlCol="0">
            <a:spAutoFit/>
          </a:bodyPr>
          <a:lstStyle/>
          <a:p>
            <a:pPr algn="ctr"/>
            <a:r>
              <a:rPr lang="en-US" sz="1600" b="1" dirty="0" smtClean="0">
                <a:solidFill>
                  <a:schemeClr val="accent1">
                    <a:lumMod val="50000"/>
                  </a:schemeClr>
                </a:solidFill>
                <a:latin typeface="Chivo Light" panose="020B0604020202020204" charset="0"/>
              </a:rPr>
              <a:t>*SNAP and TANF numbers must be 9 digits in Virginia. </a:t>
            </a:r>
            <a:endParaRPr lang="en-US" sz="1600" b="1" dirty="0">
              <a:solidFill>
                <a:schemeClr val="accent1">
                  <a:lumMod val="50000"/>
                </a:schemeClr>
              </a:solidFill>
              <a:latin typeface="Chivo Light" panose="020B0604020202020204" charset="0"/>
            </a:endParaRPr>
          </a:p>
        </p:txBody>
      </p:sp>
      <p:graphicFrame>
        <p:nvGraphicFramePr>
          <p:cNvPr id="3" name="Diagram 2"/>
          <p:cNvGraphicFramePr/>
          <p:nvPr>
            <p:extLst>
              <p:ext uri="{D42A27DB-BD31-4B8C-83A1-F6EECF244321}">
                <p14:modId xmlns:p14="http://schemas.microsoft.com/office/powerpoint/2010/main" val="4030138771"/>
              </p:ext>
            </p:extLst>
          </p:nvPr>
        </p:nvGraphicFramePr>
        <p:xfrm>
          <a:off x="3238500" y="1103206"/>
          <a:ext cx="3276600" cy="2344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rved Up Arrow 3"/>
          <p:cNvSpPr/>
          <p:nvPr/>
        </p:nvSpPr>
        <p:spPr>
          <a:xfrm>
            <a:off x="1954740" y="3448051"/>
            <a:ext cx="2730500" cy="546100"/>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959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title"/>
          </p:nvPr>
        </p:nvSpPr>
        <p:spPr>
          <a:xfrm>
            <a:off x="457200" y="0"/>
            <a:ext cx="5984700" cy="857400"/>
          </a:xfrm>
          <a:prstGeom prst="rect">
            <a:avLst/>
          </a:prstGeom>
        </p:spPr>
        <p:txBody>
          <a:bodyPr spcFirstLastPara="1" wrap="square" lIns="91425" tIns="91425" rIns="91425" bIns="91425" anchor="b" anchorCtr="0">
            <a:noAutofit/>
          </a:bodyPr>
          <a:lstStyle/>
          <a:p>
            <a:pPr lvl="0"/>
            <a:r>
              <a:rPr lang="en" sz="3200" b="1" dirty="0" smtClean="0">
                <a:solidFill>
                  <a:srgbClr val="DF4025"/>
                </a:solidFill>
                <a:effectLst>
                  <a:outerShdw blurRad="38100" dist="38100" dir="2700000" algn="tl">
                    <a:srgbClr val="000000">
                      <a:alpha val="43137"/>
                    </a:srgbClr>
                  </a:outerShdw>
                </a:effectLst>
                <a:latin typeface="Shadows Into Light Two" panose="020B0604020202020204" charset="0"/>
                <a:cs typeface="Times New Roman" panose="02020603050405020304" pitchFamily="18" charset="0"/>
              </a:rPr>
              <a:t>Training Topics</a:t>
            </a:r>
            <a:endParaRPr b="1" dirty="0">
              <a:solidFill>
                <a:srgbClr val="DF4025"/>
              </a:solidFill>
              <a:effectLst>
                <a:outerShdw blurRad="38100" dist="38100" dir="2700000" algn="tl">
                  <a:srgbClr val="000000">
                    <a:alpha val="43137"/>
                  </a:srgbClr>
                </a:outerShdw>
              </a:effectLst>
              <a:latin typeface="Shadows Into Light Two" panose="020B0604020202020204" charset="0"/>
            </a:endParaRPr>
          </a:p>
        </p:txBody>
      </p:sp>
      <p:sp>
        <p:nvSpPr>
          <p:cNvPr id="350" name="Google Shape;350;p16"/>
          <p:cNvSpPr txBox="1">
            <a:spLocks noGrp="1"/>
          </p:cNvSpPr>
          <p:nvPr>
            <p:ph type="body" idx="1"/>
          </p:nvPr>
        </p:nvSpPr>
        <p:spPr>
          <a:xfrm>
            <a:off x="457200" y="857399"/>
            <a:ext cx="5984700" cy="3892452"/>
          </a:xfrm>
          <a:prstGeom prst="rect">
            <a:avLst/>
          </a:prstGeom>
          <a:solidFill>
            <a:srgbClr val="EFF4E4"/>
          </a:solidFill>
          <a:ln>
            <a:solidFill>
              <a:srgbClr val="00B050"/>
            </a:solidFill>
          </a:ln>
        </p:spPr>
        <p:txBody>
          <a:bodyPr spcFirstLastPara="1" wrap="square" lIns="91425" tIns="91425" rIns="91425" bIns="91425" anchor="t" anchorCtr="0">
            <a:noAutofit/>
          </a:bodyPr>
          <a:lstStyle/>
          <a:p>
            <a:pPr marL="63500" lvl="0" indent="0">
              <a:buNone/>
            </a:pPr>
            <a:r>
              <a:rPr lang="en-US" sz="2200" b="1" u="sng" dirty="0">
                <a:solidFill>
                  <a:schemeClr val="accent1">
                    <a:lumMod val="50000"/>
                  </a:schemeClr>
                </a:solidFill>
                <a:latin typeface="Chivo Light" panose="020B0604020202020204" charset="0"/>
              </a:rPr>
              <a:t>Annual Enrollment Form (AEF)</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Requirements</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Step-by-step </a:t>
            </a:r>
            <a:r>
              <a:rPr lang="en-US" sz="1800" b="1" dirty="0">
                <a:solidFill>
                  <a:schemeClr val="accent1">
                    <a:lumMod val="50000"/>
                  </a:schemeClr>
                </a:solidFill>
                <a:latin typeface="Chivo Light" panose="020B0604020202020204" charset="0"/>
              </a:rPr>
              <a:t>instructions for </a:t>
            </a:r>
            <a:r>
              <a:rPr lang="en-US" sz="1800" b="1" dirty="0" smtClean="0">
                <a:solidFill>
                  <a:schemeClr val="accent1">
                    <a:lumMod val="50000"/>
                  </a:schemeClr>
                </a:solidFill>
                <a:latin typeface="Chivo Light" panose="020B0604020202020204" charset="0"/>
              </a:rPr>
              <a:t>completion</a:t>
            </a:r>
            <a:endParaRPr lang="en-US" sz="1800" b="1" dirty="0">
              <a:solidFill>
                <a:schemeClr val="accent1">
                  <a:lumMod val="50000"/>
                </a:schemeClr>
              </a:solidFill>
              <a:latin typeface="Chivo Light" panose="020B0604020202020204" charset="0"/>
            </a:endParaRPr>
          </a:p>
          <a:p>
            <a:pPr marL="63500" lvl="0" indent="0">
              <a:buNone/>
            </a:pPr>
            <a:endParaRPr lang="en-US" sz="2200" b="1" dirty="0" smtClean="0">
              <a:solidFill>
                <a:schemeClr val="accent1">
                  <a:lumMod val="50000"/>
                </a:schemeClr>
              </a:solidFill>
              <a:latin typeface="Chivo Light" panose="020B0604020202020204" charset="0"/>
            </a:endParaRPr>
          </a:p>
          <a:p>
            <a:pPr marL="63500" lvl="0" indent="0">
              <a:buNone/>
            </a:pPr>
            <a:r>
              <a:rPr lang="en-US" sz="2200" b="1" u="sng" dirty="0" smtClean="0">
                <a:solidFill>
                  <a:schemeClr val="accent1">
                    <a:lumMod val="50000"/>
                  </a:schemeClr>
                </a:solidFill>
                <a:latin typeface="Chivo Light" panose="020B0604020202020204" charset="0"/>
              </a:rPr>
              <a:t>Income </a:t>
            </a:r>
            <a:r>
              <a:rPr lang="en-US" sz="2200" b="1" u="sng" dirty="0">
                <a:solidFill>
                  <a:schemeClr val="accent1">
                    <a:lumMod val="50000"/>
                  </a:schemeClr>
                </a:solidFill>
                <a:latin typeface="Chivo Light" panose="020B0604020202020204" charset="0"/>
              </a:rPr>
              <a:t>Eligibility Form (IEF)</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Requirements</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Parent letter</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Step-by-step </a:t>
            </a:r>
            <a:r>
              <a:rPr lang="en-US" sz="1800" b="1" dirty="0">
                <a:solidFill>
                  <a:schemeClr val="accent1">
                    <a:lumMod val="50000"/>
                  </a:schemeClr>
                </a:solidFill>
                <a:latin typeface="Chivo Light" panose="020B0604020202020204" charset="0"/>
              </a:rPr>
              <a:t>i</a:t>
            </a:r>
            <a:r>
              <a:rPr lang="en-US" sz="1800" b="1" dirty="0" smtClean="0">
                <a:solidFill>
                  <a:schemeClr val="accent1">
                    <a:lumMod val="50000"/>
                  </a:schemeClr>
                </a:solidFill>
                <a:latin typeface="Chivo Light" panose="020B0604020202020204" charset="0"/>
              </a:rPr>
              <a:t>nstructions </a:t>
            </a:r>
            <a:r>
              <a:rPr lang="en-US" sz="1800" b="1" dirty="0">
                <a:solidFill>
                  <a:schemeClr val="accent1">
                    <a:lumMod val="50000"/>
                  </a:schemeClr>
                </a:solidFill>
                <a:latin typeface="Chivo Light" panose="020B0604020202020204" charset="0"/>
              </a:rPr>
              <a:t>for </a:t>
            </a:r>
            <a:r>
              <a:rPr lang="en-US" sz="1800" b="1" dirty="0" smtClean="0">
                <a:solidFill>
                  <a:schemeClr val="accent1">
                    <a:lumMod val="50000"/>
                  </a:schemeClr>
                </a:solidFill>
                <a:latin typeface="Chivo Light" panose="020B0604020202020204" charset="0"/>
              </a:rPr>
              <a:t>completion</a:t>
            </a:r>
          </a:p>
          <a:p>
            <a:pPr marL="285750" lvl="0" indent="-285750">
              <a:buClr>
                <a:srgbClr val="00FF00"/>
              </a:buClr>
              <a:buFont typeface="Wingdings" panose="05000000000000000000" pitchFamily="2" charset="2"/>
              <a:buChar char="ü"/>
            </a:pPr>
            <a:r>
              <a:rPr lang="en-US" sz="1800" b="1" dirty="0" smtClean="0">
                <a:solidFill>
                  <a:schemeClr val="accent1">
                    <a:lumMod val="50000"/>
                  </a:schemeClr>
                </a:solidFill>
                <a:latin typeface="Chivo Light" panose="020B0604020202020204" charset="0"/>
              </a:rPr>
              <a:t>Eligibility </a:t>
            </a:r>
            <a:r>
              <a:rPr lang="en-US" sz="1800" b="1" dirty="0">
                <a:solidFill>
                  <a:schemeClr val="accent1">
                    <a:lumMod val="50000"/>
                  </a:schemeClr>
                </a:solidFill>
                <a:latin typeface="Chivo Light" panose="020B0604020202020204" charset="0"/>
              </a:rPr>
              <a:t>types and classifications</a:t>
            </a:r>
          </a:p>
        </p:txBody>
      </p:sp>
      <p:sp>
        <p:nvSpPr>
          <p:cNvPr id="351" name="Google Shape;35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906064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730" y="269475"/>
            <a:ext cx="6405600" cy="728052"/>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0" y="1355392"/>
            <a:ext cx="6830378" cy="810803"/>
          </a:xfrm>
          <a:prstGeom prst="rect">
            <a:avLst/>
          </a:prstGeom>
        </p:spPr>
      </p:pic>
      <p:graphicFrame>
        <p:nvGraphicFramePr>
          <p:cNvPr id="3" name="Diagram 2"/>
          <p:cNvGraphicFramePr/>
          <p:nvPr>
            <p:extLst>
              <p:ext uri="{D42A27DB-BD31-4B8C-83A1-F6EECF244321}">
                <p14:modId xmlns:p14="http://schemas.microsoft.com/office/powerpoint/2010/main" val="1087911891"/>
              </p:ext>
            </p:extLst>
          </p:nvPr>
        </p:nvGraphicFramePr>
        <p:xfrm>
          <a:off x="1475744" y="2584413"/>
          <a:ext cx="4324350" cy="2165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Left Brace 7"/>
          <p:cNvSpPr/>
          <p:nvPr/>
        </p:nvSpPr>
        <p:spPr>
          <a:xfrm rot="16200000">
            <a:off x="3464466" y="237827"/>
            <a:ext cx="357864" cy="4335308"/>
          </a:xfrm>
          <a:prstGeom prst="leftBrace">
            <a:avLst/>
          </a:prstGeom>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5676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86" y="415525"/>
            <a:ext cx="5984700" cy="556025"/>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6" y="1079500"/>
            <a:ext cx="6580664" cy="1789720"/>
          </a:xfrm>
          <a:prstGeom prst="rect">
            <a:avLst/>
          </a:prstGeom>
          <a:effectLst>
            <a:outerShdw blurRad="50800" dist="38100" dir="18900000" algn="bl" rotWithShape="0">
              <a:prstClr val="black">
                <a:alpha val="40000"/>
              </a:prstClr>
            </a:outerShdw>
          </a:effectLst>
        </p:spPr>
      </p:pic>
      <p:graphicFrame>
        <p:nvGraphicFramePr>
          <p:cNvPr id="6" name="Diagram 5"/>
          <p:cNvGraphicFramePr/>
          <p:nvPr>
            <p:extLst>
              <p:ext uri="{D42A27DB-BD31-4B8C-83A1-F6EECF244321}">
                <p14:modId xmlns:p14="http://schemas.microsoft.com/office/powerpoint/2010/main" val="3653461616"/>
              </p:ext>
            </p:extLst>
          </p:nvPr>
        </p:nvGraphicFramePr>
        <p:xfrm>
          <a:off x="258286" y="3218194"/>
          <a:ext cx="6580664" cy="1841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Brace 6"/>
          <p:cNvSpPr/>
          <p:nvPr/>
        </p:nvSpPr>
        <p:spPr>
          <a:xfrm rot="16200000">
            <a:off x="3586618" y="851281"/>
            <a:ext cx="357864" cy="4335308"/>
          </a:xfrm>
          <a:prstGeom prst="leftBrace">
            <a:avLst/>
          </a:prstGeom>
          <a:ln>
            <a:solidFill>
              <a:srgbClr val="FFC000"/>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5670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01" y="271117"/>
            <a:ext cx="5984700" cy="540785"/>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1" y="811902"/>
            <a:ext cx="6584949" cy="1676002"/>
          </a:xfrm>
          <a:prstGeom prst="rect">
            <a:avLst/>
          </a:prstGeom>
          <a:effectLst>
            <a:outerShdw blurRad="50800" dist="38100" dir="18900000" algn="bl" rotWithShape="0">
              <a:prstClr val="black">
                <a:alpha val="40000"/>
              </a:prstClr>
            </a:outerShdw>
          </a:effectLst>
        </p:spPr>
      </p:pic>
      <p:graphicFrame>
        <p:nvGraphicFramePr>
          <p:cNvPr id="6" name="Diagram 5"/>
          <p:cNvGraphicFramePr/>
          <p:nvPr>
            <p:extLst>
              <p:ext uri="{D42A27DB-BD31-4B8C-83A1-F6EECF244321}">
                <p14:modId xmlns:p14="http://schemas.microsoft.com/office/powerpoint/2010/main" val="669669341"/>
              </p:ext>
            </p:extLst>
          </p:nvPr>
        </p:nvGraphicFramePr>
        <p:xfrm>
          <a:off x="177802" y="3000859"/>
          <a:ext cx="6584948" cy="2142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Brace 6"/>
          <p:cNvSpPr/>
          <p:nvPr/>
        </p:nvSpPr>
        <p:spPr>
          <a:xfrm rot="16200000">
            <a:off x="3235216" y="654273"/>
            <a:ext cx="357864" cy="4335308"/>
          </a:xfrm>
          <a:prstGeom prst="leftBrace">
            <a:avLst/>
          </a:prstGeom>
          <a:ln>
            <a:solidFill>
              <a:srgbClr val="FFC000"/>
            </a:solidFil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47979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0350" y="301437"/>
            <a:ext cx="5984700" cy="857400"/>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285729"/>
            <a:ext cx="6597650" cy="671727"/>
          </a:xfrm>
          <a:prstGeom prst="rect">
            <a:avLst/>
          </a:prstGeom>
          <a:effectLst>
            <a:outerShdw blurRad="50800" dist="38100" dir="18900000" algn="bl" rotWithShape="0">
              <a:prstClr val="black">
                <a:alpha val="40000"/>
              </a:prstClr>
            </a:outerShdw>
          </a:effectLst>
        </p:spPr>
      </p:pic>
      <p:graphicFrame>
        <p:nvGraphicFramePr>
          <p:cNvPr id="6" name="Diagram 5"/>
          <p:cNvGraphicFramePr/>
          <p:nvPr>
            <p:extLst>
              <p:ext uri="{D42A27DB-BD31-4B8C-83A1-F6EECF244321}">
                <p14:modId xmlns:p14="http://schemas.microsoft.com/office/powerpoint/2010/main" val="1717103565"/>
              </p:ext>
            </p:extLst>
          </p:nvPr>
        </p:nvGraphicFramePr>
        <p:xfrm>
          <a:off x="260350" y="2311243"/>
          <a:ext cx="6661150" cy="1714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Brace 6"/>
          <p:cNvSpPr/>
          <p:nvPr/>
        </p:nvSpPr>
        <p:spPr>
          <a:xfrm rot="16200000">
            <a:off x="3519943" y="-35343"/>
            <a:ext cx="357864" cy="4335308"/>
          </a:xfrm>
          <a:prstGeom prst="lef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41450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534" y="332975"/>
            <a:ext cx="5984700" cy="591816"/>
          </a:xfrm>
        </p:spPr>
        <p:txBody>
          <a:bodyPr/>
          <a:lstStyle/>
          <a:p>
            <a:r>
              <a:rPr lang="en-US" b="1" dirty="0" smtClean="0">
                <a:solidFill>
                  <a:srgbClr val="DF4025"/>
                </a:solidFill>
                <a:effectLst>
                  <a:outerShdw blurRad="38100" dist="38100" dir="2700000" algn="tl">
                    <a:srgbClr val="000000">
                      <a:alpha val="43137"/>
                    </a:srgbClr>
                  </a:outerShdw>
                </a:effectLst>
              </a:rPr>
              <a:t>IEF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059873"/>
            <a:ext cx="6568593" cy="957481"/>
          </a:xfrm>
          <a:prstGeom prst="rect">
            <a:avLst/>
          </a:prstGeom>
          <a:effectLst>
            <a:outerShdw blurRad="50800" dist="38100" dir="18900000" algn="bl" rotWithShape="0">
              <a:prstClr val="black">
                <a:alpha val="40000"/>
              </a:prstClr>
            </a:outerShdw>
          </a:effectLst>
        </p:spPr>
      </p:pic>
      <p:graphicFrame>
        <p:nvGraphicFramePr>
          <p:cNvPr id="6" name="Diagram 5"/>
          <p:cNvGraphicFramePr/>
          <p:nvPr>
            <p:extLst>
              <p:ext uri="{D42A27DB-BD31-4B8C-83A1-F6EECF244321}">
                <p14:modId xmlns:p14="http://schemas.microsoft.com/office/powerpoint/2010/main" val="1199078792"/>
              </p:ext>
            </p:extLst>
          </p:nvPr>
        </p:nvGraphicFramePr>
        <p:xfrm>
          <a:off x="1478492" y="2400300"/>
          <a:ext cx="4269506" cy="269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Brace 6"/>
          <p:cNvSpPr/>
          <p:nvPr/>
        </p:nvSpPr>
        <p:spPr>
          <a:xfrm rot="16200000">
            <a:off x="3449894" y="-15218"/>
            <a:ext cx="260897" cy="4335308"/>
          </a:xfrm>
          <a:prstGeom prst="lef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669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700" y="0"/>
            <a:ext cx="6405600" cy="625298"/>
          </a:xfrm>
        </p:spPr>
        <p:txBody>
          <a:bodyPr/>
          <a:lstStyle/>
          <a:p>
            <a:pPr algn="ctr"/>
            <a:r>
              <a:rPr lang="en-US" sz="3200" b="1" dirty="0" smtClean="0">
                <a:solidFill>
                  <a:srgbClr val="DF4025"/>
                </a:solidFill>
                <a:effectLst>
                  <a:outerShdw blurRad="38100" dist="38100" dir="2700000" algn="tl">
                    <a:srgbClr val="000000">
                      <a:alpha val="43137"/>
                    </a:srgbClr>
                  </a:outerShdw>
                </a:effectLst>
              </a:rPr>
              <a:t>Eligibility</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aphicFrame>
        <p:nvGraphicFramePr>
          <p:cNvPr id="6" name="Diagram 5"/>
          <p:cNvGraphicFramePr/>
          <p:nvPr>
            <p:extLst>
              <p:ext uri="{D42A27DB-BD31-4B8C-83A1-F6EECF244321}">
                <p14:modId xmlns:p14="http://schemas.microsoft.com/office/powerpoint/2010/main" val="1389731052"/>
              </p:ext>
            </p:extLst>
          </p:nvPr>
        </p:nvGraphicFramePr>
        <p:xfrm>
          <a:off x="137160" y="625297"/>
          <a:ext cx="6949440" cy="451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042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2" name="Google Shape;412;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300" b="0" i="0" u="none" strike="noStrike" kern="0" cap="none" spc="0" normalizeH="0" baseline="0" noProof="0">
              <a:ln>
                <a:noFill/>
              </a:ln>
              <a:solidFill>
                <a:srgbClr val="FFFFFF"/>
              </a:solidFill>
              <a:effectLst/>
              <a:uLnTx/>
              <a:uFillTx/>
              <a:latin typeface="Chivo Light"/>
              <a:sym typeface="Chivo Light"/>
            </a:endParaRPr>
          </a:p>
        </p:txBody>
      </p:sp>
      <p:sp>
        <p:nvSpPr>
          <p:cNvPr id="5" name="Title 1"/>
          <p:cNvSpPr txBox="1">
            <a:spLocks/>
          </p:cNvSpPr>
          <p:nvPr/>
        </p:nvSpPr>
        <p:spPr>
          <a:xfrm>
            <a:off x="1466673" y="462395"/>
            <a:ext cx="5984875" cy="644237"/>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3500" b="1" dirty="0" smtClean="0">
                <a:solidFill>
                  <a:srgbClr val="FFFF00"/>
                </a:solidFill>
                <a:effectLst>
                  <a:outerShdw blurRad="38100" dist="38100" dir="2700000" algn="tl">
                    <a:srgbClr val="000000">
                      <a:alpha val="43137"/>
                    </a:srgbClr>
                  </a:outerShdw>
                </a:effectLst>
              </a:rPr>
              <a:t>Income Eligibility Guidelines</a:t>
            </a:r>
            <a:endParaRPr lang="en-US" sz="35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376190" y="1003752"/>
            <a:ext cx="8165843" cy="4046230"/>
          </a:xfrm>
          <a:prstGeom prst="rect">
            <a:avLst/>
          </a:prstGeom>
        </p:spPr>
      </p:pic>
    </p:spTree>
    <p:extLst>
      <p:ext uri="{BB962C8B-B14F-4D97-AF65-F5344CB8AC3E}">
        <p14:creationId xmlns:p14="http://schemas.microsoft.com/office/powerpoint/2010/main" val="3103347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984700" cy="663863"/>
          </a:xfrm>
        </p:spPr>
        <p:txBody>
          <a:bodyPr/>
          <a:lstStyle/>
          <a:p>
            <a:pPr algn="ctr"/>
            <a:r>
              <a:rPr lang="en-US" b="1" dirty="0" smtClean="0">
                <a:solidFill>
                  <a:srgbClr val="DF4025"/>
                </a:solidFill>
                <a:effectLst>
                  <a:outerShdw blurRad="38100" dist="38100" dir="2700000" algn="tl">
                    <a:srgbClr val="000000">
                      <a:alpha val="43137"/>
                    </a:srgbClr>
                  </a:outerShdw>
                </a:effectLst>
              </a:rPr>
              <a:t>Classifications Based on Income</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8" name="Diagram 7"/>
          <p:cNvGraphicFramePr/>
          <p:nvPr>
            <p:extLst>
              <p:ext uri="{D42A27DB-BD31-4B8C-83A1-F6EECF244321}">
                <p14:modId xmlns:p14="http://schemas.microsoft.com/office/powerpoint/2010/main" val="718756316"/>
              </p:ext>
            </p:extLst>
          </p:nvPr>
        </p:nvGraphicFramePr>
        <p:xfrm>
          <a:off x="457201" y="560070"/>
          <a:ext cx="6369626" cy="4583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19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23425"/>
            <a:ext cx="5716845" cy="857400"/>
          </a:xfrm>
        </p:spPr>
        <p:txBody>
          <a:bodyPr/>
          <a:lstStyle/>
          <a:p>
            <a:r>
              <a:rPr lang="en-US" b="1" dirty="0" smtClean="0">
                <a:solidFill>
                  <a:srgbClr val="DF4025"/>
                </a:solidFill>
                <a:effectLst>
                  <a:outerShdw blurRad="38100" dist="38100" dir="2700000" algn="tl">
                    <a:srgbClr val="000000">
                      <a:alpha val="43137"/>
                    </a:srgbClr>
                  </a:outerShdw>
                </a:effectLst>
              </a:rPr>
              <a:t>Classifying Participants</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7" name="Diagram 6"/>
          <p:cNvGraphicFramePr/>
          <p:nvPr>
            <p:extLst>
              <p:ext uri="{D42A27DB-BD31-4B8C-83A1-F6EECF244321}">
                <p14:modId xmlns:p14="http://schemas.microsoft.com/office/powerpoint/2010/main" val="2353928030"/>
              </p:ext>
            </p:extLst>
          </p:nvPr>
        </p:nvGraphicFramePr>
        <p:xfrm>
          <a:off x="612600" y="1117600"/>
          <a:ext cx="6058364"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728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91"/>
            <a:ext cx="5984700" cy="550718"/>
          </a:xfrm>
        </p:spPr>
        <p:txBody>
          <a:bodyPr/>
          <a:lstStyle/>
          <a:p>
            <a:r>
              <a:rPr lang="en-US" b="1" dirty="0" smtClean="0">
                <a:solidFill>
                  <a:srgbClr val="DF4025"/>
                </a:solidFill>
                <a:effectLst>
                  <a:outerShdw blurRad="38100" dist="38100" dir="2700000" algn="tl">
                    <a:srgbClr val="000000">
                      <a:alpha val="43137"/>
                    </a:srgbClr>
                  </a:outerShdw>
                </a:effectLst>
              </a:rPr>
              <a:t>IEF Completion – Center</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6" y="789709"/>
            <a:ext cx="6814318" cy="1693717"/>
          </a:xfrm>
          <a:prstGeom prst="rect">
            <a:avLst/>
          </a:prstGeom>
          <a:effectLst>
            <a:outerShdw blurRad="50800" dist="38100" dir="18900000" algn="bl" rotWithShape="0">
              <a:prstClr val="black">
                <a:alpha val="40000"/>
              </a:prstClr>
            </a:outerShdw>
          </a:effectLst>
        </p:spPr>
      </p:pic>
      <p:graphicFrame>
        <p:nvGraphicFramePr>
          <p:cNvPr id="6" name="Diagram 5"/>
          <p:cNvGraphicFramePr/>
          <p:nvPr>
            <p:extLst>
              <p:ext uri="{D42A27DB-BD31-4B8C-83A1-F6EECF244321}">
                <p14:modId xmlns:p14="http://schemas.microsoft.com/office/powerpoint/2010/main" val="2485457704"/>
              </p:ext>
            </p:extLst>
          </p:nvPr>
        </p:nvGraphicFramePr>
        <p:xfrm>
          <a:off x="290946" y="2566552"/>
          <a:ext cx="4759035" cy="235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Elbow Connector 7"/>
          <p:cNvCxnSpPr/>
          <p:nvPr/>
        </p:nvCxnSpPr>
        <p:spPr>
          <a:xfrm rot="10800000" flipV="1">
            <a:off x="5205848" y="2660072"/>
            <a:ext cx="1330035" cy="82088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4405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34" y="6200"/>
            <a:ext cx="5984700" cy="857400"/>
          </a:xfrm>
        </p:spPr>
        <p:txBody>
          <a:bodyPr/>
          <a:lstStyle/>
          <a:p>
            <a:r>
              <a:rPr lang="en-US" sz="3200" b="1" dirty="0" smtClean="0">
                <a:solidFill>
                  <a:srgbClr val="DF4025"/>
                </a:solidFill>
              </a:rPr>
              <a:t>Annual Enrollment Forms (AEFs)</a:t>
            </a:r>
            <a:endParaRPr lang="en-US" sz="3200" b="1" dirty="0">
              <a:solidFill>
                <a:srgbClr val="DF4025"/>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53" y="817033"/>
            <a:ext cx="3242732" cy="4157133"/>
          </a:xfrm>
          <a:prstGeom prst="rect">
            <a:avLst/>
          </a:prstGeom>
          <a:noFill/>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662073279"/>
              </p:ext>
            </p:extLst>
          </p:nvPr>
        </p:nvGraphicFramePr>
        <p:xfrm>
          <a:off x="3785459" y="910166"/>
          <a:ext cx="508323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991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1336"/>
            <a:ext cx="5984700" cy="602673"/>
          </a:xfrm>
        </p:spPr>
        <p:txBody>
          <a:bodyPr/>
          <a:lstStyle/>
          <a:p>
            <a:r>
              <a:rPr lang="en-US" b="1" dirty="0" smtClean="0">
                <a:solidFill>
                  <a:srgbClr val="DF4025"/>
                </a:solidFill>
                <a:effectLst>
                  <a:outerShdw blurRad="38100" dist="38100" dir="2700000" algn="tl">
                    <a:srgbClr val="000000">
                      <a:alpha val="43137"/>
                    </a:srgbClr>
                  </a:outerShdw>
                </a:effectLst>
              </a:rPr>
              <a:t>IEF Completion - Center</a:t>
            </a:r>
            <a:endParaRPr lang="en-US" b="1" dirty="0">
              <a:solidFill>
                <a:srgbClr val="DF4025"/>
              </a:solidFill>
              <a:effectLst>
                <a:outerShdw blurRad="38100" dist="38100" dir="2700000" algn="tl">
                  <a:srgbClr val="000000">
                    <a:alpha val="43137"/>
                  </a:srgbClr>
                </a:outerShdw>
              </a:effectLs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18" y="1153392"/>
            <a:ext cx="6499600" cy="415636"/>
          </a:xfrm>
          <a:prstGeom prst="rect">
            <a:avLst/>
          </a:prstGeom>
        </p:spPr>
      </p:pic>
      <p:graphicFrame>
        <p:nvGraphicFramePr>
          <p:cNvPr id="6" name="Diagram 5"/>
          <p:cNvGraphicFramePr/>
          <p:nvPr>
            <p:extLst>
              <p:ext uri="{D42A27DB-BD31-4B8C-83A1-F6EECF244321}">
                <p14:modId xmlns:p14="http://schemas.microsoft.com/office/powerpoint/2010/main" val="1125131741"/>
              </p:ext>
            </p:extLst>
          </p:nvPr>
        </p:nvGraphicFramePr>
        <p:xfrm>
          <a:off x="451918" y="1930452"/>
          <a:ext cx="4260850" cy="2819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Elbow Connector 6"/>
          <p:cNvCxnSpPr/>
          <p:nvPr/>
        </p:nvCxnSpPr>
        <p:spPr>
          <a:xfrm rot="10800000" flipV="1">
            <a:off x="4921250" y="1930452"/>
            <a:ext cx="1206500" cy="844550"/>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32328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450557" y="534608"/>
            <a:ext cx="2976562" cy="1787525"/>
          </a:xfrm>
        </p:spPr>
        <p:txBody>
          <a:bodyPr anchor="ctr">
            <a:normAutofit/>
          </a:bodyPr>
          <a:lstStyle/>
          <a:p>
            <a:r>
              <a:rPr lang="en-US" sz="1500" b="1" dirty="0"/>
              <a:t>Incomplete Areas</a:t>
            </a:r>
          </a:p>
          <a:p>
            <a:pPr lvl="1">
              <a:buFont typeface="Wingdings" panose="05000000000000000000" pitchFamily="2" charset="2"/>
              <a:buChar char="§"/>
            </a:pPr>
            <a:r>
              <a:rPr lang="en-US" sz="1500" dirty="0"/>
              <a:t>Date</a:t>
            </a:r>
          </a:p>
          <a:p>
            <a:pPr lvl="1">
              <a:buFont typeface="Wingdings" panose="05000000000000000000" pitchFamily="2" charset="2"/>
              <a:buChar char="§"/>
            </a:pPr>
            <a:r>
              <a:rPr lang="en-US" sz="1500" dirty="0"/>
              <a:t>Parent Signature</a:t>
            </a:r>
          </a:p>
          <a:p>
            <a:pPr lvl="1">
              <a:buFont typeface="Wingdings" panose="05000000000000000000" pitchFamily="2" charset="2"/>
              <a:buChar char="§"/>
            </a:pPr>
            <a:r>
              <a:rPr lang="en-US" sz="1500" dirty="0"/>
              <a:t>Social Security Number</a:t>
            </a:r>
          </a:p>
          <a:p>
            <a:pPr lvl="1">
              <a:buFont typeface="Wingdings" panose="05000000000000000000" pitchFamily="2" charset="2"/>
              <a:buChar char="§"/>
            </a:pPr>
            <a:endParaRPr lang="en-US" dirty="0"/>
          </a:p>
        </p:txBody>
      </p:sp>
      <p:sp>
        <p:nvSpPr>
          <p:cNvPr id="11" name="Content Placeholder 2"/>
          <p:cNvSpPr>
            <a:spLocks noGrp="1"/>
          </p:cNvSpPr>
          <p:nvPr>
            <p:ph sz="half" idx="4294967295"/>
          </p:nvPr>
        </p:nvSpPr>
        <p:spPr>
          <a:xfrm>
            <a:off x="4450557" y="801280"/>
            <a:ext cx="3205162" cy="1787525"/>
          </a:xfrm>
        </p:spPr>
        <p:txBody>
          <a:bodyPr anchor="ctr">
            <a:normAutofit/>
          </a:bodyPr>
          <a:lstStyle/>
          <a:p>
            <a:r>
              <a:rPr lang="en-US" sz="1500" b="1" dirty="0"/>
              <a:t>Misprints</a:t>
            </a:r>
          </a:p>
          <a:p>
            <a:pPr lvl="1">
              <a:buFont typeface="Wingdings" panose="05000000000000000000" pitchFamily="2" charset="2"/>
              <a:buChar char="§"/>
            </a:pPr>
            <a:r>
              <a:rPr lang="en-US" sz="1500" dirty="0"/>
              <a:t>Date/Expiration</a:t>
            </a:r>
          </a:p>
          <a:p>
            <a:pPr lvl="1">
              <a:buFont typeface="Wingdings" panose="05000000000000000000" pitchFamily="2" charset="2"/>
              <a:buChar char="§"/>
            </a:pPr>
            <a:r>
              <a:rPr lang="en-US" sz="1500" dirty="0"/>
              <a:t>Invalid Case Number</a:t>
            </a:r>
          </a:p>
          <a:p>
            <a:pPr lvl="1">
              <a:buFont typeface="Wingdings" panose="05000000000000000000" pitchFamily="2" charset="2"/>
              <a:buChar char="§"/>
            </a:pPr>
            <a:r>
              <a:rPr lang="en-US" sz="1500" dirty="0"/>
              <a:t>Hourly Wage Only Reported</a:t>
            </a:r>
          </a:p>
          <a:p>
            <a:pPr lvl="1">
              <a:buFont typeface="Wingdings" panose="05000000000000000000" pitchFamily="2" charset="2"/>
              <a:buChar char="§"/>
            </a:pPr>
            <a:endParaRPr lang="en-US" dirty="0"/>
          </a:p>
        </p:txBody>
      </p:sp>
      <p:sp>
        <p:nvSpPr>
          <p:cNvPr id="18" name="Show your Work"/>
          <p:cNvSpPr>
            <a:spLocks noGrp="1"/>
          </p:cNvSpPr>
          <p:nvPr>
            <p:ph sz="half" idx="4294967295"/>
          </p:nvPr>
        </p:nvSpPr>
        <p:spPr>
          <a:xfrm>
            <a:off x="4450557" y="1111052"/>
            <a:ext cx="3205162" cy="484188"/>
          </a:xfrm>
        </p:spPr>
        <p:txBody>
          <a:bodyPr anchor="ctr">
            <a:normAutofit lnSpcReduction="10000"/>
          </a:bodyPr>
          <a:lstStyle/>
          <a:p>
            <a:r>
              <a:rPr lang="en-US" sz="1500" b="1" dirty="0"/>
              <a:t>Show Your Work! </a:t>
            </a:r>
          </a:p>
          <a:p>
            <a:pPr marL="342900" lvl="1" indent="0">
              <a:buNone/>
            </a:pPr>
            <a:endParaRPr lang="en-US" dirty="0"/>
          </a:p>
        </p:txBody>
      </p:sp>
      <p:sp>
        <p:nvSpPr>
          <p:cNvPr id="23" name="Content Placeholder 2"/>
          <p:cNvSpPr>
            <a:spLocks noGrp="1"/>
          </p:cNvSpPr>
          <p:nvPr>
            <p:ph sz="half" idx="4294967295"/>
          </p:nvPr>
        </p:nvSpPr>
        <p:spPr>
          <a:xfrm>
            <a:off x="4450557" y="1257301"/>
            <a:ext cx="2976562" cy="1787525"/>
          </a:xfrm>
        </p:spPr>
        <p:txBody>
          <a:bodyPr anchor="ctr">
            <a:normAutofit/>
          </a:bodyPr>
          <a:lstStyle/>
          <a:p>
            <a:r>
              <a:rPr lang="en-US" sz="1500" b="1" dirty="0"/>
              <a:t>Classify and Compare</a:t>
            </a:r>
          </a:p>
          <a:p>
            <a:pPr lvl="1">
              <a:buFont typeface="Wingdings" panose="05000000000000000000" pitchFamily="2" charset="2"/>
              <a:buChar char="§"/>
            </a:pPr>
            <a:r>
              <a:rPr lang="en-US" sz="1500" dirty="0"/>
              <a:t>Process </a:t>
            </a:r>
          </a:p>
          <a:p>
            <a:pPr lvl="1">
              <a:buFont typeface="Wingdings" panose="05000000000000000000" pitchFamily="2" charset="2"/>
              <a:buChar char="§"/>
            </a:pPr>
            <a:r>
              <a:rPr lang="en-US" sz="1500" dirty="0"/>
              <a:t>Sign off on Classification</a:t>
            </a:r>
          </a:p>
          <a:p>
            <a:pPr lvl="1">
              <a:buFont typeface="Wingdings" panose="05000000000000000000" pitchFamily="2" charset="2"/>
              <a:buChar char="§"/>
            </a:pPr>
            <a:endParaRPr lang="en-US" dirty="0"/>
          </a:p>
        </p:txBody>
      </p:sp>
      <p:sp>
        <p:nvSpPr>
          <p:cNvPr id="2" name="Title 1"/>
          <p:cNvSpPr>
            <a:spLocks noGrp="1"/>
          </p:cNvSpPr>
          <p:nvPr>
            <p:ph type="title" idx="4294967295"/>
          </p:nvPr>
        </p:nvSpPr>
        <p:spPr>
          <a:xfrm rot="16200000">
            <a:off x="0" y="2206625"/>
            <a:ext cx="5083175" cy="866775"/>
          </a:xfrm>
        </p:spPr>
        <p:txBody>
          <a:bodyPr anchor="ctr">
            <a:normAutofit/>
          </a:bodyPr>
          <a:lstStyle/>
          <a:p>
            <a:pPr algn="r"/>
            <a:r>
              <a:rPr lang="en-US" b="1" dirty="0" smtClean="0">
                <a:ln w="12700">
                  <a:solidFill>
                    <a:schemeClr val="tx2">
                      <a:lumMod val="75000"/>
                    </a:schemeClr>
                  </a:solidFill>
                  <a:prstDash val="solid"/>
                </a:ln>
                <a:pattFill prst="wdDnDiag">
                  <a:fgClr>
                    <a:schemeClr val="accent6">
                      <a:lumMod val="60000"/>
                      <a:lumOff val="40000"/>
                    </a:schemeClr>
                  </a:fgClr>
                  <a:bgClr>
                    <a:schemeClr val="bg1"/>
                  </a:bgClr>
                </a:pattFill>
                <a:effectLst>
                  <a:outerShdw dist="38100" dir="2640000" algn="bl" rotWithShape="0">
                    <a:schemeClr val="tx2">
                      <a:lumMod val="75000"/>
                    </a:schemeClr>
                  </a:outerShdw>
                </a:effectLst>
              </a:rPr>
              <a:t>Avoiding Misclassification</a:t>
            </a:r>
            <a:endParaRPr lang="en-US" dirty="0">
              <a:pattFill prst="wdDnDiag">
                <a:fgClr>
                  <a:schemeClr val="accent6">
                    <a:lumMod val="60000"/>
                    <a:lumOff val="40000"/>
                  </a:schemeClr>
                </a:fgClr>
                <a:bgClr>
                  <a:schemeClr val="bg1"/>
                </a:bgClr>
              </a:pattFill>
            </a:endParaRPr>
          </a:p>
        </p:txBody>
      </p:sp>
      <p:graphicFrame>
        <p:nvGraphicFramePr>
          <p:cNvPr id="5" name="Object 4"/>
          <p:cNvGraphicFramePr>
            <a:graphicFrameLocks noChangeAspect="1"/>
          </p:cNvGraphicFramePr>
          <p:nvPr>
            <p:extLst/>
          </p:nvPr>
        </p:nvGraphicFramePr>
        <p:xfrm>
          <a:off x="646215" y="0"/>
          <a:ext cx="3973911" cy="5143330"/>
        </p:xfrm>
        <a:graphic>
          <a:graphicData uri="http://schemas.openxmlformats.org/presentationml/2006/ole">
            <mc:AlternateContent xmlns:mc="http://schemas.openxmlformats.org/markup-compatibility/2006">
              <mc:Choice xmlns:v="urn:schemas-microsoft-com:vml" Requires="v">
                <p:oleObj spid="_x0000_s1069" name="Acrobat Document" r:id="rId4" imgW="5829042" imgH="7543800" progId="AcroExch.Document.DC">
                  <p:embed/>
                </p:oleObj>
              </mc:Choice>
              <mc:Fallback>
                <p:oleObj name="Acrobat Document" r:id="rId4" imgW="5829042" imgH="7543800" progId="AcroExch.Document.DC">
                  <p:embed/>
                  <p:pic>
                    <p:nvPicPr>
                      <p:cNvPr id="5" name="Object 4"/>
                      <p:cNvPicPr/>
                      <p:nvPr/>
                    </p:nvPicPr>
                    <p:blipFill>
                      <a:blip r:embed="rId5"/>
                      <a:stretch>
                        <a:fillRect/>
                      </a:stretch>
                    </p:blipFill>
                    <p:spPr>
                      <a:xfrm>
                        <a:off x="646215" y="0"/>
                        <a:ext cx="3973911" cy="5143330"/>
                      </a:xfrm>
                      <a:prstGeom prst="rect">
                        <a:avLst/>
                      </a:prstGeom>
                    </p:spPr>
                  </p:pic>
                </p:oleObj>
              </mc:Fallback>
            </mc:AlternateContent>
          </a:graphicData>
        </a:graphic>
      </p:graphicFrame>
      <p:sp>
        <p:nvSpPr>
          <p:cNvPr id="4" name="Rounded Rectangle 3"/>
          <p:cNvSpPr/>
          <p:nvPr/>
        </p:nvSpPr>
        <p:spPr>
          <a:xfrm>
            <a:off x="2312377" y="2470639"/>
            <a:ext cx="1134208" cy="228600"/>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6" name="Rounded Rectangle 5"/>
          <p:cNvSpPr/>
          <p:nvPr/>
        </p:nvSpPr>
        <p:spPr>
          <a:xfrm>
            <a:off x="866275" y="2901461"/>
            <a:ext cx="584456" cy="369278"/>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7" name="Rounded Rectangle 6"/>
          <p:cNvSpPr/>
          <p:nvPr/>
        </p:nvSpPr>
        <p:spPr>
          <a:xfrm>
            <a:off x="2641963" y="2998177"/>
            <a:ext cx="1543176" cy="263769"/>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8" name="Rounded Rectangle 7"/>
          <p:cNvSpPr/>
          <p:nvPr/>
        </p:nvSpPr>
        <p:spPr>
          <a:xfrm>
            <a:off x="3543301" y="2624504"/>
            <a:ext cx="87923" cy="114300"/>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9" name="Title 1"/>
          <p:cNvSpPr txBox="1">
            <a:spLocks/>
          </p:cNvSpPr>
          <p:nvPr/>
        </p:nvSpPr>
        <p:spPr>
          <a:xfrm>
            <a:off x="4510498" y="99261"/>
            <a:ext cx="2294747" cy="683255"/>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buClrTx/>
            </a:pPr>
            <a:r>
              <a:rPr lang="en-US" sz="2700" dirty="0">
                <a:ln w="22225">
                  <a:solidFill>
                    <a:srgbClr val="C00000"/>
                  </a:solidFill>
                  <a:prstDash val="solid"/>
                </a:ln>
                <a:solidFill>
                  <a:srgbClr val="C00000"/>
                </a:solidFill>
                <a:effectLst>
                  <a:outerShdw blurRad="38100" dist="38100" dir="2700000" algn="tl">
                    <a:srgbClr val="000000">
                      <a:alpha val="43137"/>
                    </a:srgbClr>
                  </a:outerShdw>
                </a:effectLst>
                <a:latin typeface="Shadows Into Light Two" panose="020B0604020202020204" charset="0"/>
              </a:rPr>
              <a:t>Proofread</a:t>
            </a:r>
          </a:p>
        </p:txBody>
      </p:sp>
      <p:sp>
        <p:nvSpPr>
          <p:cNvPr id="12" name="Rounded Rectangle 11"/>
          <p:cNvSpPr/>
          <p:nvPr/>
        </p:nvSpPr>
        <p:spPr>
          <a:xfrm>
            <a:off x="866275" y="2901461"/>
            <a:ext cx="584456" cy="369278"/>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13" name="Rounded Rectangle 12"/>
          <p:cNvSpPr/>
          <p:nvPr/>
        </p:nvSpPr>
        <p:spPr>
          <a:xfrm>
            <a:off x="3156652" y="409022"/>
            <a:ext cx="1182416" cy="777940"/>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14" name="Rounded Rectangle 13"/>
          <p:cNvSpPr/>
          <p:nvPr/>
        </p:nvSpPr>
        <p:spPr>
          <a:xfrm>
            <a:off x="1560785" y="1543230"/>
            <a:ext cx="681254" cy="889189"/>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
        <p:nvSpPr>
          <p:cNvPr id="15" name="Slow Down"/>
          <p:cNvSpPr txBox="1">
            <a:spLocks/>
          </p:cNvSpPr>
          <p:nvPr/>
        </p:nvSpPr>
        <p:spPr>
          <a:xfrm>
            <a:off x="4510499" y="454676"/>
            <a:ext cx="2294747" cy="824469"/>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buClrTx/>
            </a:pPr>
            <a:r>
              <a:rPr lang="en-US" sz="2700" dirty="0">
                <a:ln w="22225">
                  <a:solidFill>
                    <a:srgbClr val="C00000"/>
                  </a:solidFill>
                  <a:prstDash val="solid"/>
                </a:ln>
                <a:solidFill>
                  <a:srgbClr val="C00000"/>
                </a:solidFill>
                <a:effectLst>
                  <a:outerShdw blurRad="38100" dist="38100" dir="2700000" algn="tl">
                    <a:srgbClr val="000000">
                      <a:alpha val="43137"/>
                    </a:srgbClr>
                  </a:outerShdw>
                </a:effectLst>
                <a:latin typeface="Shadows Into Light Two" panose="020B0604020202020204" charset="0"/>
              </a:rPr>
              <a:t>Slow Down</a:t>
            </a:r>
          </a:p>
        </p:txBody>
      </p:sp>
      <p:pic>
        <p:nvPicPr>
          <p:cNvPr id="2071" name="Math Carto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1615" y="1905795"/>
            <a:ext cx="3429000" cy="2570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Slow Down"/>
          <p:cNvSpPr txBox="1">
            <a:spLocks/>
          </p:cNvSpPr>
          <p:nvPr/>
        </p:nvSpPr>
        <p:spPr>
          <a:xfrm>
            <a:off x="4510499" y="865474"/>
            <a:ext cx="3224209" cy="824469"/>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buClrTx/>
            </a:pPr>
            <a:r>
              <a:rPr lang="en-US" sz="2700" dirty="0">
                <a:ln w="22225">
                  <a:solidFill>
                    <a:srgbClr val="C00000"/>
                  </a:solidFill>
                  <a:prstDash val="solid"/>
                </a:ln>
                <a:solidFill>
                  <a:srgbClr val="C00000"/>
                </a:solidFill>
                <a:effectLst>
                  <a:outerShdw blurRad="38100" dist="38100" dir="2700000" algn="tl">
                    <a:srgbClr val="000000">
                      <a:alpha val="43137"/>
                    </a:srgbClr>
                  </a:outerShdw>
                </a:effectLst>
                <a:latin typeface="Shadows Into Light Two" panose="020B0604020202020204" charset="0"/>
              </a:rPr>
              <a:t>Second Set of Eyes</a:t>
            </a:r>
          </a:p>
        </p:txBody>
      </p:sp>
      <p:sp>
        <p:nvSpPr>
          <p:cNvPr id="22" name="Rounded Rectangle 21"/>
          <p:cNvSpPr/>
          <p:nvPr/>
        </p:nvSpPr>
        <p:spPr>
          <a:xfrm>
            <a:off x="863132" y="4211516"/>
            <a:ext cx="3435287" cy="691542"/>
          </a:xfrm>
          <a:prstGeom prst="round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rebuchet MS" panose="020B0603020202020204"/>
            </a:endParaRPr>
          </a:p>
        </p:txBody>
      </p:sp>
    </p:spTree>
    <p:extLst>
      <p:ext uri="{BB962C8B-B14F-4D97-AF65-F5344CB8AC3E}">
        <p14:creationId xmlns:p14="http://schemas.microsoft.com/office/powerpoint/2010/main" val="218144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subTnLst>
                                    <p:set>
                                      <p:cBhvr override="childStyle">
                                        <p:cTn dur="1" fill="hold" display="0" masterRel="nextClick" afterEffect="1"/>
                                        <p:tgtEl>
                                          <p:spTgt spid="11">
                                            <p:txEl>
                                              <p:pRg st="0" end="0"/>
                                            </p:txEl>
                                          </p:spTgt>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subTnLst>
                                    <p:set>
                                      <p:cBhvr override="childStyle">
                                        <p:cTn dur="1" fill="hold" display="0" masterRel="nextClick" afterEffect="1"/>
                                        <p:tgtEl>
                                          <p:spTgt spid="11">
                                            <p:txEl>
                                              <p:pRg st="1" end="1"/>
                                            </p:txEl>
                                          </p:spTgt>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subTnLst>
                                    <p:set>
                                      <p:cBhvr override="childStyle">
                                        <p:cTn dur="1" fill="hold" display="0" masterRel="nextClick" afterEffect="1"/>
                                        <p:tgtEl>
                                          <p:spTgt spid="11">
                                            <p:txEl>
                                              <p:pRg st="2" end="2"/>
                                            </p:txEl>
                                          </p:spTgt>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subTnLst>
                                    <p:set>
                                      <p:cBhvr override="childStyle">
                                        <p:cTn dur="1" fill="hold" display="0" masterRel="nextClick" afterEffect="1"/>
                                        <p:tgtEl>
                                          <p:spTgt spid="11">
                                            <p:txEl>
                                              <p:pRg st="3" end="3"/>
                                            </p:txEl>
                                          </p:spTgt>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2071"/>
                                        </p:tgtEl>
                                        <p:attrNameLst>
                                          <p:attrName>style.visibility</p:attrName>
                                        </p:attrNameLst>
                                      </p:cBhvr>
                                      <p:to>
                                        <p:strVal val="visible"/>
                                      </p:to>
                                    </p:set>
                                  </p:childTnLst>
                                  <p:subTnLst>
                                    <p:set>
                                      <p:cBhvr override="childStyle">
                                        <p:cTn dur="1" fill="hold" display="0" masterRel="nextClick" afterEffect="1"/>
                                        <p:tgtEl>
                                          <p:spTgt spid="207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childTnLst>
                                  <p:subTnLst>
                                    <p:set>
                                      <p:cBhvr override="childStyle">
                                        <p:cTn dur="1" fill="hold" display="0" masterRel="nextClick" afterEffect="1"/>
                                        <p:tgtEl>
                                          <p:spTgt spid="23">
                                            <p:txEl>
                                              <p:pRg st="0" end="0"/>
                                            </p:txEl>
                                          </p:spTgt>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23">
                                            <p:txEl>
                                              <p:pRg st="1" end="1"/>
                                            </p:txEl>
                                          </p:spTgt>
                                        </p:tgtEl>
                                        <p:attrNameLst>
                                          <p:attrName>style.visibility</p:attrName>
                                        </p:attrNameLst>
                                      </p:cBhvr>
                                      <p:to>
                                        <p:strVal val="visible"/>
                                      </p:to>
                                    </p:set>
                                  </p:childTnLst>
                                  <p:subTnLst>
                                    <p:set>
                                      <p:cBhvr override="childStyle">
                                        <p:cTn dur="1" fill="hold" display="0" masterRel="nextClick" afterEffect="1"/>
                                        <p:tgtEl>
                                          <p:spTgt spid="23">
                                            <p:txEl>
                                              <p:pRg st="1" end="1"/>
                                            </p:txEl>
                                          </p:spTgt>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0"/>
                                          </p:stCondLst>
                                        </p:cTn>
                                        <p:tgtEl>
                                          <p:spTgt spid="23">
                                            <p:txEl>
                                              <p:pRg st="2" end="2"/>
                                            </p:txEl>
                                          </p:spTgt>
                                        </p:tgtEl>
                                        <p:attrNameLst>
                                          <p:attrName>style.visibility</p:attrName>
                                        </p:attrNameLst>
                                      </p:cBhvr>
                                      <p:to>
                                        <p:strVal val="visible"/>
                                      </p:to>
                                    </p:set>
                                  </p:childTnLst>
                                  <p:subTnLst>
                                    <p:set>
                                      <p:cBhvr override="childStyle">
                                        <p:cTn dur="1" fill="hold" display="0" masterRel="nextClick" afterEffect="1"/>
                                        <p:tgtEl>
                                          <p:spTgt spid="23">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P spid="18" grpId="0" uiExpand="1" build="p"/>
      <p:bldP spid="23" grpId="0" build="p"/>
      <p:bldP spid="4" grpId="0" animBg="1"/>
      <p:bldP spid="6" grpId="0" animBg="1"/>
      <p:bldP spid="7" grpId="0" animBg="1"/>
      <p:bldP spid="8" grpId="0" animBg="1"/>
      <p:bldP spid="9" grpId="0"/>
      <p:bldP spid="12" grpId="0" animBg="1"/>
      <p:bldP spid="13" grpId="0" animBg="1"/>
      <p:bldP spid="14" grpId="0" animBg="1"/>
      <p:bldP spid="15" grpId="0"/>
      <p:bldP spid="21"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
          <p:cNvGrpSpPr/>
          <p:nvPr/>
        </p:nvGrpSpPr>
        <p:grpSpPr>
          <a:xfrm>
            <a:off x="954628" y="453244"/>
            <a:ext cx="5513453" cy="1619888"/>
            <a:chOff x="954628" y="453244"/>
            <a:chExt cx="5513453" cy="1619888"/>
          </a:xfrm>
        </p:grpSpPr>
        <p:sp>
          <p:nvSpPr>
            <p:cNvPr id="10" name="Freeform 9"/>
            <p:cNvSpPr/>
            <p:nvPr/>
          </p:nvSpPr>
          <p:spPr>
            <a:xfrm>
              <a:off x="954628" y="453244"/>
              <a:ext cx="1619888" cy="1619888"/>
            </a:xfrm>
            <a:custGeom>
              <a:avLst/>
              <a:gdLst>
                <a:gd name="connsiteX0" fmla="*/ 0 w 1619888"/>
                <a:gd name="connsiteY0" fmla="*/ 809944 h 1619888"/>
                <a:gd name="connsiteX1" fmla="*/ 809944 w 1619888"/>
                <a:gd name="connsiteY1" fmla="*/ 0 h 1619888"/>
                <a:gd name="connsiteX2" fmla="*/ 1619888 w 1619888"/>
                <a:gd name="connsiteY2" fmla="*/ 809944 h 1619888"/>
                <a:gd name="connsiteX3" fmla="*/ 809944 w 1619888"/>
                <a:gd name="connsiteY3" fmla="*/ 1619888 h 1619888"/>
                <a:gd name="connsiteX4" fmla="*/ 0 w 1619888"/>
                <a:gd name="connsiteY4" fmla="*/ 809944 h 161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888" h="1619888">
                  <a:moveTo>
                    <a:pt x="0" y="809944"/>
                  </a:moveTo>
                  <a:cubicBezTo>
                    <a:pt x="0" y="362624"/>
                    <a:pt x="362624" y="0"/>
                    <a:pt x="809944" y="0"/>
                  </a:cubicBezTo>
                  <a:cubicBezTo>
                    <a:pt x="1257264" y="0"/>
                    <a:pt x="1619888" y="362624"/>
                    <a:pt x="1619888" y="809944"/>
                  </a:cubicBezTo>
                  <a:cubicBezTo>
                    <a:pt x="1619888" y="1257264"/>
                    <a:pt x="1257264" y="1619888"/>
                    <a:pt x="809944" y="1619888"/>
                  </a:cubicBezTo>
                  <a:cubicBezTo>
                    <a:pt x="362624" y="1619888"/>
                    <a:pt x="0" y="1257264"/>
                    <a:pt x="0" y="809944"/>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7227" tIns="237227" rIns="237227" bIns="237227"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50000"/>
                    </a:schemeClr>
                  </a:solidFill>
                  <a:latin typeface="Chivo Light" panose="020B0604020202020204" charset="0"/>
                </a:rPr>
                <a:t>Valid Enrollment </a:t>
              </a:r>
              <a:endParaRPr lang="en-US" sz="1600" kern="1200" dirty="0">
                <a:solidFill>
                  <a:schemeClr val="bg2">
                    <a:lumMod val="50000"/>
                  </a:schemeClr>
                </a:solidFill>
                <a:latin typeface="Chivo Light" panose="020B0604020202020204" charset="0"/>
              </a:endParaRPr>
            </a:p>
          </p:txBody>
        </p:sp>
        <p:sp>
          <p:nvSpPr>
            <p:cNvPr id="11" name="Freeform 10"/>
            <p:cNvSpPr/>
            <p:nvPr/>
          </p:nvSpPr>
          <p:spPr>
            <a:xfrm>
              <a:off x="2706052" y="793421"/>
              <a:ext cx="939535" cy="939535"/>
            </a:xfrm>
            <a:custGeom>
              <a:avLst/>
              <a:gdLst>
                <a:gd name="connsiteX0" fmla="*/ 124535 w 939535"/>
                <a:gd name="connsiteY0" fmla="*/ 359278 h 939535"/>
                <a:gd name="connsiteX1" fmla="*/ 359278 w 939535"/>
                <a:gd name="connsiteY1" fmla="*/ 359278 h 939535"/>
                <a:gd name="connsiteX2" fmla="*/ 359278 w 939535"/>
                <a:gd name="connsiteY2" fmla="*/ 124535 h 939535"/>
                <a:gd name="connsiteX3" fmla="*/ 580257 w 939535"/>
                <a:gd name="connsiteY3" fmla="*/ 124535 h 939535"/>
                <a:gd name="connsiteX4" fmla="*/ 580257 w 939535"/>
                <a:gd name="connsiteY4" fmla="*/ 359278 h 939535"/>
                <a:gd name="connsiteX5" fmla="*/ 815000 w 939535"/>
                <a:gd name="connsiteY5" fmla="*/ 359278 h 939535"/>
                <a:gd name="connsiteX6" fmla="*/ 815000 w 939535"/>
                <a:gd name="connsiteY6" fmla="*/ 580257 h 939535"/>
                <a:gd name="connsiteX7" fmla="*/ 580257 w 939535"/>
                <a:gd name="connsiteY7" fmla="*/ 580257 h 939535"/>
                <a:gd name="connsiteX8" fmla="*/ 580257 w 939535"/>
                <a:gd name="connsiteY8" fmla="*/ 815000 h 939535"/>
                <a:gd name="connsiteX9" fmla="*/ 359278 w 939535"/>
                <a:gd name="connsiteY9" fmla="*/ 815000 h 939535"/>
                <a:gd name="connsiteX10" fmla="*/ 359278 w 939535"/>
                <a:gd name="connsiteY10" fmla="*/ 580257 h 939535"/>
                <a:gd name="connsiteX11" fmla="*/ 124535 w 939535"/>
                <a:gd name="connsiteY11" fmla="*/ 580257 h 939535"/>
                <a:gd name="connsiteX12" fmla="*/ 124535 w 939535"/>
                <a:gd name="connsiteY12" fmla="*/ 359278 h 9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9535" h="939535">
                  <a:moveTo>
                    <a:pt x="124535" y="359278"/>
                  </a:moveTo>
                  <a:lnTo>
                    <a:pt x="359278" y="359278"/>
                  </a:lnTo>
                  <a:lnTo>
                    <a:pt x="359278" y="124535"/>
                  </a:lnTo>
                  <a:lnTo>
                    <a:pt x="580257" y="124535"/>
                  </a:lnTo>
                  <a:lnTo>
                    <a:pt x="580257" y="359278"/>
                  </a:lnTo>
                  <a:lnTo>
                    <a:pt x="815000" y="359278"/>
                  </a:lnTo>
                  <a:lnTo>
                    <a:pt x="815000" y="580257"/>
                  </a:lnTo>
                  <a:lnTo>
                    <a:pt x="580257" y="580257"/>
                  </a:lnTo>
                  <a:lnTo>
                    <a:pt x="580257" y="815000"/>
                  </a:lnTo>
                  <a:lnTo>
                    <a:pt x="359278" y="815000"/>
                  </a:lnTo>
                  <a:lnTo>
                    <a:pt x="359278" y="580257"/>
                  </a:lnTo>
                  <a:lnTo>
                    <a:pt x="124535" y="580257"/>
                  </a:lnTo>
                  <a:lnTo>
                    <a:pt x="124535" y="359278"/>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4535" tIns="359278" rIns="124535" bIns="359278" numCol="1" spcCol="1270" anchor="ctr" anchorCtr="0">
              <a:noAutofit/>
            </a:bodyPr>
            <a:lstStyle/>
            <a:p>
              <a:pPr lvl="0" algn="ctr" defTabSz="711200">
                <a:lnSpc>
                  <a:spcPct val="90000"/>
                </a:lnSpc>
                <a:spcBef>
                  <a:spcPct val="0"/>
                </a:spcBef>
                <a:spcAft>
                  <a:spcPct val="35000"/>
                </a:spcAft>
              </a:pPr>
              <a:endParaRPr lang="en-US" sz="1600" kern="1200"/>
            </a:p>
          </p:txBody>
        </p:sp>
        <p:sp>
          <p:nvSpPr>
            <p:cNvPr id="12" name="Freeform 11"/>
            <p:cNvSpPr/>
            <p:nvPr/>
          </p:nvSpPr>
          <p:spPr>
            <a:xfrm>
              <a:off x="3777122" y="453244"/>
              <a:ext cx="1619888" cy="1619888"/>
            </a:xfrm>
            <a:custGeom>
              <a:avLst/>
              <a:gdLst>
                <a:gd name="connsiteX0" fmla="*/ 0 w 1619888"/>
                <a:gd name="connsiteY0" fmla="*/ 809944 h 1619888"/>
                <a:gd name="connsiteX1" fmla="*/ 809944 w 1619888"/>
                <a:gd name="connsiteY1" fmla="*/ 0 h 1619888"/>
                <a:gd name="connsiteX2" fmla="*/ 1619888 w 1619888"/>
                <a:gd name="connsiteY2" fmla="*/ 809944 h 1619888"/>
                <a:gd name="connsiteX3" fmla="*/ 809944 w 1619888"/>
                <a:gd name="connsiteY3" fmla="*/ 1619888 h 1619888"/>
                <a:gd name="connsiteX4" fmla="*/ 0 w 1619888"/>
                <a:gd name="connsiteY4" fmla="*/ 809944 h 161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888" h="1619888">
                  <a:moveTo>
                    <a:pt x="0" y="809944"/>
                  </a:moveTo>
                  <a:cubicBezTo>
                    <a:pt x="0" y="362624"/>
                    <a:pt x="362624" y="0"/>
                    <a:pt x="809944" y="0"/>
                  </a:cubicBezTo>
                  <a:cubicBezTo>
                    <a:pt x="1257264" y="0"/>
                    <a:pt x="1619888" y="362624"/>
                    <a:pt x="1619888" y="809944"/>
                  </a:cubicBezTo>
                  <a:cubicBezTo>
                    <a:pt x="1619888" y="1257264"/>
                    <a:pt x="1257264" y="1619888"/>
                    <a:pt x="809944" y="1619888"/>
                  </a:cubicBezTo>
                  <a:cubicBezTo>
                    <a:pt x="362624" y="1619888"/>
                    <a:pt x="0" y="1257264"/>
                    <a:pt x="0" y="809944"/>
                  </a:cubicBezTo>
                  <a:close/>
                </a:path>
              </a:pathLst>
            </a:custGeom>
          </p:spPr>
          <p:style>
            <a:lnRef idx="2">
              <a:schemeClr val="lt1">
                <a:hueOff val="0"/>
                <a:satOff val="0"/>
                <a:lumOff val="0"/>
                <a:alphaOff val="0"/>
              </a:schemeClr>
            </a:lnRef>
            <a:fillRef idx="1">
              <a:schemeClr val="accent3">
                <a:hueOff val="3319512"/>
                <a:satOff val="-2731"/>
                <a:lumOff val="3039"/>
                <a:alphaOff val="0"/>
              </a:schemeClr>
            </a:fillRef>
            <a:effectRef idx="0">
              <a:schemeClr val="accent3">
                <a:hueOff val="3319512"/>
                <a:satOff val="-2731"/>
                <a:lumOff val="3039"/>
                <a:alphaOff val="0"/>
              </a:schemeClr>
            </a:effectRef>
            <a:fontRef idx="minor">
              <a:schemeClr val="lt1"/>
            </a:fontRef>
          </p:style>
          <p:txBody>
            <a:bodyPr spcFirstLastPara="0" vert="horz" wrap="square" lIns="237227" tIns="237227" rIns="237227" bIns="237227"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50000"/>
                    </a:schemeClr>
                  </a:solidFill>
                  <a:latin typeface="Chivo Light" panose="020B0604020202020204" charset="0"/>
                </a:rPr>
                <a:t>Valid Income Eligibility </a:t>
              </a:r>
              <a:endParaRPr lang="en-US" sz="1600" kern="1200" dirty="0">
                <a:solidFill>
                  <a:schemeClr val="bg2">
                    <a:lumMod val="50000"/>
                  </a:schemeClr>
                </a:solidFill>
                <a:latin typeface="Chivo Light" panose="020B0604020202020204" charset="0"/>
              </a:endParaRPr>
            </a:p>
          </p:txBody>
        </p:sp>
        <p:sp>
          <p:nvSpPr>
            <p:cNvPr id="13" name="Freeform 12"/>
            <p:cNvSpPr/>
            <p:nvPr/>
          </p:nvSpPr>
          <p:spPr>
            <a:xfrm>
              <a:off x="5528546" y="793421"/>
              <a:ext cx="939535" cy="939535"/>
            </a:xfrm>
            <a:custGeom>
              <a:avLst/>
              <a:gdLst>
                <a:gd name="connsiteX0" fmla="*/ 124535 w 939535"/>
                <a:gd name="connsiteY0" fmla="*/ 193544 h 939535"/>
                <a:gd name="connsiteX1" fmla="*/ 815000 w 939535"/>
                <a:gd name="connsiteY1" fmla="*/ 193544 h 939535"/>
                <a:gd name="connsiteX2" fmla="*/ 815000 w 939535"/>
                <a:gd name="connsiteY2" fmla="*/ 414523 h 939535"/>
                <a:gd name="connsiteX3" fmla="*/ 124535 w 939535"/>
                <a:gd name="connsiteY3" fmla="*/ 414523 h 939535"/>
                <a:gd name="connsiteX4" fmla="*/ 124535 w 939535"/>
                <a:gd name="connsiteY4" fmla="*/ 193544 h 939535"/>
                <a:gd name="connsiteX5" fmla="*/ 124535 w 939535"/>
                <a:gd name="connsiteY5" fmla="*/ 525012 h 939535"/>
                <a:gd name="connsiteX6" fmla="*/ 815000 w 939535"/>
                <a:gd name="connsiteY6" fmla="*/ 525012 h 939535"/>
                <a:gd name="connsiteX7" fmla="*/ 815000 w 939535"/>
                <a:gd name="connsiteY7" fmla="*/ 745991 h 939535"/>
                <a:gd name="connsiteX8" fmla="*/ 124535 w 939535"/>
                <a:gd name="connsiteY8" fmla="*/ 745991 h 939535"/>
                <a:gd name="connsiteX9" fmla="*/ 124535 w 939535"/>
                <a:gd name="connsiteY9" fmla="*/ 525012 h 9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535" h="939535">
                  <a:moveTo>
                    <a:pt x="124535" y="193544"/>
                  </a:moveTo>
                  <a:lnTo>
                    <a:pt x="815000" y="193544"/>
                  </a:lnTo>
                  <a:lnTo>
                    <a:pt x="815000" y="414523"/>
                  </a:lnTo>
                  <a:lnTo>
                    <a:pt x="124535" y="414523"/>
                  </a:lnTo>
                  <a:lnTo>
                    <a:pt x="124535" y="193544"/>
                  </a:lnTo>
                  <a:close/>
                  <a:moveTo>
                    <a:pt x="124535" y="525012"/>
                  </a:moveTo>
                  <a:lnTo>
                    <a:pt x="815000" y="525012"/>
                  </a:lnTo>
                  <a:lnTo>
                    <a:pt x="815000" y="745991"/>
                  </a:lnTo>
                  <a:lnTo>
                    <a:pt x="124535" y="745991"/>
                  </a:lnTo>
                  <a:lnTo>
                    <a:pt x="124535" y="525012"/>
                  </a:lnTo>
                  <a:close/>
                </a:path>
              </a:pathLst>
            </a:custGeom>
          </p:spPr>
          <p:style>
            <a:lnRef idx="0">
              <a:schemeClr val="lt1">
                <a:hueOff val="0"/>
                <a:satOff val="0"/>
                <a:lumOff val="0"/>
                <a:alphaOff val="0"/>
              </a:schemeClr>
            </a:lnRef>
            <a:fillRef idx="1">
              <a:schemeClr val="accent3">
                <a:hueOff val="6639025"/>
                <a:satOff val="-5461"/>
                <a:lumOff val="6078"/>
                <a:alphaOff val="0"/>
              </a:schemeClr>
            </a:fillRef>
            <a:effectRef idx="0">
              <a:schemeClr val="accent3">
                <a:hueOff val="6639025"/>
                <a:satOff val="-5461"/>
                <a:lumOff val="6078"/>
                <a:alphaOff val="0"/>
              </a:schemeClr>
            </a:effectRef>
            <a:fontRef idx="minor">
              <a:schemeClr val="lt1"/>
            </a:fontRef>
          </p:style>
          <p:txBody>
            <a:bodyPr spcFirstLastPara="0" vert="horz" wrap="square" lIns="124535" tIns="193544" rIns="124535" bIns="193544" numCol="1" spcCol="1270" anchor="ctr" anchorCtr="0">
              <a:noAutofit/>
            </a:bodyPr>
            <a:lstStyle/>
            <a:p>
              <a:pPr lvl="0" algn="ctr" defTabSz="1866900">
                <a:lnSpc>
                  <a:spcPct val="90000"/>
                </a:lnSpc>
                <a:spcBef>
                  <a:spcPct val="0"/>
                </a:spcBef>
                <a:spcAft>
                  <a:spcPct val="35000"/>
                </a:spcAft>
              </a:pPr>
              <a:endParaRPr lang="en-US" sz="4200" kern="1200"/>
            </a:p>
          </p:txBody>
        </p:sp>
      </p:grpSp>
      <p:sp>
        <p:nvSpPr>
          <p:cNvPr id="14" name="Eligible F/R"/>
          <p:cNvSpPr/>
          <p:nvPr/>
        </p:nvSpPr>
        <p:spPr>
          <a:xfrm>
            <a:off x="6599616" y="453244"/>
            <a:ext cx="1619888" cy="1619888"/>
          </a:xfrm>
          <a:custGeom>
            <a:avLst/>
            <a:gdLst>
              <a:gd name="connsiteX0" fmla="*/ 0 w 1619888"/>
              <a:gd name="connsiteY0" fmla="*/ 809944 h 1619888"/>
              <a:gd name="connsiteX1" fmla="*/ 809944 w 1619888"/>
              <a:gd name="connsiteY1" fmla="*/ 0 h 1619888"/>
              <a:gd name="connsiteX2" fmla="*/ 1619888 w 1619888"/>
              <a:gd name="connsiteY2" fmla="*/ 809944 h 1619888"/>
              <a:gd name="connsiteX3" fmla="*/ 809944 w 1619888"/>
              <a:gd name="connsiteY3" fmla="*/ 1619888 h 1619888"/>
              <a:gd name="connsiteX4" fmla="*/ 0 w 1619888"/>
              <a:gd name="connsiteY4" fmla="*/ 809944 h 161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888" h="1619888">
                <a:moveTo>
                  <a:pt x="0" y="809944"/>
                </a:moveTo>
                <a:cubicBezTo>
                  <a:pt x="0" y="362624"/>
                  <a:pt x="362624" y="0"/>
                  <a:pt x="809944" y="0"/>
                </a:cubicBezTo>
                <a:cubicBezTo>
                  <a:pt x="1257264" y="0"/>
                  <a:pt x="1619888" y="362624"/>
                  <a:pt x="1619888" y="809944"/>
                </a:cubicBezTo>
                <a:cubicBezTo>
                  <a:pt x="1619888" y="1257264"/>
                  <a:pt x="1257264" y="1619888"/>
                  <a:pt x="809944" y="1619888"/>
                </a:cubicBezTo>
                <a:cubicBezTo>
                  <a:pt x="362624" y="1619888"/>
                  <a:pt x="0" y="1257264"/>
                  <a:pt x="0" y="809944"/>
                </a:cubicBezTo>
                <a:close/>
              </a:path>
            </a:pathLst>
          </a:custGeom>
        </p:spPr>
        <p:style>
          <a:lnRef idx="2">
            <a:schemeClr val="lt1">
              <a:hueOff val="0"/>
              <a:satOff val="0"/>
              <a:lumOff val="0"/>
              <a:alphaOff val="0"/>
            </a:schemeClr>
          </a:lnRef>
          <a:fillRef idx="1">
            <a:schemeClr val="accent3">
              <a:hueOff val="6639025"/>
              <a:satOff val="-5461"/>
              <a:lumOff val="6078"/>
              <a:alphaOff val="0"/>
            </a:schemeClr>
          </a:fillRef>
          <a:effectRef idx="0">
            <a:schemeClr val="accent3">
              <a:hueOff val="6639025"/>
              <a:satOff val="-5461"/>
              <a:lumOff val="6078"/>
              <a:alphaOff val="0"/>
            </a:schemeClr>
          </a:effectRef>
          <a:fontRef idx="minor">
            <a:schemeClr val="lt1"/>
          </a:fontRef>
        </p:style>
        <p:txBody>
          <a:bodyPr spcFirstLastPara="0" vert="horz" wrap="square" lIns="237227" tIns="237227" rIns="237227" bIns="237227"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Chivo Light" panose="020B0604020202020204" charset="0"/>
              </a:rPr>
              <a:t>Eligible participant for F/R </a:t>
            </a:r>
            <a:endParaRPr lang="en-US" sz="1600" b="1" kern="1200" dirty="0">
              <a:effectLst>
                <a:outerShdw blurRad="38100" dist="38100" dir="2700000" algn="tl">
                  <a:srgbClr val="000000">
                    <a:alpha val="43137"/>
                  </a:srgbClr>
                </a:outerShdw>
              </a:effectLst>
              <a:latin typeface="Chivo Light" panose="020B0604020202020204" charset="0"/>
            </a:endParaRPr>
          </a:p>
        </p:txBody>
      </p:sp>
      <p:grpSp>
        <p:nvGrpSpPr>
          <p:cNvPr id="22" name="Group 2"/>
          <p:cNvGrpSpPr/>
          <p:nvPr/>
        </p:nvGrpSpPr>
        <p:grpSpPr>
          <a:xfrm>
            <a:off x="662174" y="1766456"/>
            <a:ext cx="5957351" cy="1750308"/>
            <a:chOff x="662174" y="1766456"/>
            <a:chExt cx="5957351" cy="1750308"/>
          </a:xfrm>
        </p:grpSpPr>
        <p:sp>
          <p:nvSpPr>
            <p:cNvPr id="17" name="Freeform 16"/>
            <p:cNvSpPr/>
            <p:nvPr/>
          </p:nvSpPr>
          <p:spPr>
            <a:xfrm>
              <a:off x="662174" y="1766456"/>
              <a:ext cx="1750308" cy="1750308"/>
            </a:xfrm>
            <a:custGeom>
              <a:avLst/>
              <a:gdLst>
                <a:gd name="connsiteX0" fmla="*/ 0 w 1750308"/>
                <a:gd name="connsiteY0" fmla="*/ 875154 h 1750308"/>
                <a:gd name="connsiteX1" fmla="*/ 875154 w 1750308"/>
                <a:gd name="connsiteY1" fmla="*/ 0 h 1750308"/>
                <a:gd name="connsiteX2" fmla="*/ 1750308 w 1750308"/>
                <a:gd name="connsiteY2" fmla="*/ 875154 h 1750308"/>
                <a:gd name="connsiteX3" fmla="*/ 875154 w 1750308"/>
                <a:gd name="connsiteY3" fmla="*/ 1750308 h 1750308"/>
                <a:gd name="connsiteX4" fmla="*/ 0 w 1750308"/>
                <a:gd name="connsiteY4" fmla="*/ 875154 h 175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08" h="1750308">
                  <a:moveTo>
                    <a:pt x="0" y="875154"/>
                  </a:moveTo>
                  <a:cubicBezTo>
                    <a:pt x="0" y="391820"/>
                    <a:pt x="391820" y="0"/>
                    <a:pt x="875154" y="0"/>
                  </a:cubicBezTo>
                  <a:cubicBezTo>
                    <a:pt x="1358488" y="0"/>
                    <a:pt x="1750308" y="391820"/>
                    <a:pt x="1750308" y="875154"/>
                  </a:cubicBezTo>
                  <a:cubicBezTo>
                    <a:pt x="1750308" y="1358488"/>
                    <a:pt x="1358488" y="1750308"/>
                    <a:pt x="875154" y="1750308"/>
                  </a:cubicBezTo>
                  <a:cubicBezTo>
                    <a:pt x="391820" y="1750308"/>
                    <a:pt x="0" y="1358488"/>
                    <a:pt x="0" y="875154"/>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6327" tIns="256327" rIns="256327" bIns="256327"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Invalid Enrollment </a:t>
              </a:r>
              <a:endParaRPr lang="en-US" sz="1800" kern="1200" dirty="0">
                <a:latin typeface="Chivo Light" panose="020B0604020202020204" charset="0"/>
              </a:endParaRPr>
            </a:p>
          </p:txBody>
        </p:sp>
        <p:sp>
          <p:nvSpPr>
            <p:cNvPr id="18" name="Freeform 17"/>
            <p:cNvSpPr/>
            <p:nvPr/>
          </p:nvSpPr>
          <p:spPr>
            <a:xfrm>
              <a:off x="2554608" y="2134021"/>
              <a:ext cx="1015179" cy="1015179"/>
            </a:xfrm>
            <a:custGeom>
              <a:avLst/>
              <a:gdLst>
                <a:gd name="connsiteX0" fmla="*/ 134562 w 1015179"/>
                <a:gd name="connsiteY0" fmla="*/ 388204 h 1015179"/>
                <a:gd name="connsiteX1" fmla="*/ 388204 w 1015179"/>
                <a:gd name="connsiteY1" fmla="*/ 388204 h 1015179"/>
                <a:gd name="connsiteX2" fmla="*/ 388204 w 1015179"/>
                <a:gd name="connsiteY2" fmla="*/ 134562 h 1015179"/>
                <a:gd name="connsiteX3" fmla="*/ 626975 w 1015179"/>
                <a:gd name="connsiteY3" fmla="*/ 134562 h 1015179"/>
                <a:gd name="connsiteX4" fmla="*/ 626975 w 1015179"/>
                <a:gd name="connsiteY4" fmla="*/ 388204 h 1015179"/>
                <a:gd name="connsiteX5" fmla="*/ 880617 w 1015179"/>
                <a:gd name="connsiteY5" fmla="*/ 388204 h 1015179"/>
                <a:gd name="connsiteX6" fmla="*/ 880617 w 1015179"/>
                <a:gd name="connsiteY6" fmla="*/ 626975 h 1015179"/>
                <a:gd name="connsiteX7" fmla="*/ 626975 w 1015179"/>
                <a:gd name="connsiteY7" fmla="*/ 626975 h 1015179"/>
                <a:gd name="connsiteX8" fmla="*/ 626975 w 1015179"/>
                <a:gd name="connsiteY8" fmla="*/ 880617 h 1015179"/>
                <a:gd name="connsiteX9" fmla="*/ 388204 w 1015179"/>
                <a:gd name="connsiteY9" fmla="*/ 880617 h 1015179"/>
                <a:gd name="connsiteX10" fmla="*/ 388204 w 1015179"/>
                <a:gd name="connsiteY10" fmla="*/ 626975 h 1015179"/>
                <a:gd name="connsiteX11" fmla="*/ 134562 w 1015179"/>
                <a:gd name="connsiteY11" fmla="*/ 626975 h 1015179"/>
                <a:gd name="connsiteX12" fmla="*/ 134562 w 1015179"/>
                <a:gd name="connsiteY12" fmla="*/ 388204 h 10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5179" h="1015179">
                  <a:moveTo>
                    <a:pt x="134562" y="388204"/>
                  </a:moveTo>
                  <a:lnTo>
                    <a:pt x="388204" y="388204"/>
                  </a:lnTo>
                  <a:lnTo>
                    <a:pt x="388204" y="134562"/>
                  </a:lnTo>
                  <a:lnTo>
                    <a:pt x="626975" y="134562"/>
                  </a:lnTo>
                  <a:lnTo>
                    <a:pt x="626975" y="388204"/>
                  </a:lnTo>
                  <a:lnTo>
                    <a:pt x="880617" y="388204"/>
                  </a:lnTo>
                  <a:lnTo>
                    <a:pt x="880617" y="626975"/>
                  </a:lnTo>
                  <a:lnTo>
                    <a:pt x="626975" y="626975"/>
                  </a:lnTo>
                  <a:lnTo>
                    <a:pt x="626975" y="880617"/>
                  </a:lnTo>
                  <a:lnTo>
                    <a:pt x="388204" y="880617"/>
                  </a:lnTo>
                  <a:lnTo>
                    <a:pt x="388204" y="626975"/>
                  </a:lnTo>
                  <a:lnTo>
                    <a:pt x="134562" y="626975"/>
                  </a:lnTo>
                  <a:lnTo>
                    <a:pt x="134562" y="388204"/>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562" tIns="388204" rIns="134562" bIns="388204" numCol="1" spcCol="1270" anchor="ctr" anchorCtr="0">
              <a:noAutofit/>
            </a:bodyPr>
            <a:lstStyle/>
            <a:p>
              <a:pPr lvl="0" algn="ctr" defTabSz="800100">
                <a:lnSpc>
                  <a:spcPct val="90000"/>
                </a:lnSpc>
                <a:spcBef>
                  <a:spcPct val="0"/>
                </a:spcBef>
                <a:spcAft>
                  <a:spcPct val="35000"/>
                </a:spcAft>
              </a:pPr>
              <a:endParaRPr lang="en-US" sz="1800" kern="1200"/>
            </a:p>
          </p:txBody>
        </p:sp>
        <p:sp>
          <p:nvSpPr>
            <p:cNvPr id="19" name="Freeform 18"/>
            <p:cNvSpPr/>
            <p:nvPr/>
          </p:nvSpPr>
          <p:spPr>
            <a:xfrm>
              <a:off x="3711912" y="1766456"/>
              <a:ext cx="1750308" cy="1750308"/>
            </a:xfrm>
            <a:custGeom>
              <a:avLst/>
              <a:gdLst>
                <a:gd name="connsiteX0" fmla="*/ 0 w 1750308"/>
                <a:gd name="connsiteY0" fmla="*/ 875154 h 1750308"/>
                <a:gd name="connsiteX1" fmla="*/ 875154 w 1750308"/>
                <a:gd name="connsiteY1" fmla="*/ 0 h 1750308"/>
                <a:gd name="connsiteX2" fmla="*/ 1750308 w 1750308"/>
                <a:gd name="connsiteY2" fmla="*/ 875154 h 1750308"/>
                <a:gd name="connsiteX3" fmla="*/ 875154 w 1750308"/>
                <a:gd name="connsiteY3" fmla="*/ 1750308 h 1750308"/>
                <a:gd name="connsiteX4" fmla="*/ 0 w 1750308"/>
                <a:gd name="connsiteY4" fmla="*/ 875154 h 175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08" h="1750308">
                  <a:moveTo>
                    <a:pt x="0" y="875154"/>
                  </a:moveTo>
                  <a:cubicBezTo>
                    <a:pt x="0" y="391820"/>
                    <a:pt x="391820" y="0"/>
                    <a:pt x="875154" y="0"/>
                  </a:cubicBezTo>
                  <a:cubicBezTo>
                    <a:pt x="1358488" y="0"/>
                    <a:pt x="1750308" y="391820"/>
                    <a:pt x="1750308" y="875154"/>
                  </a:cubicBezTo>
                  <a:cubicBezTo>
                    <a:pt x="1750308" y="1358488"/>
                    <a:pt x="1358488" y="1750308"/>
                    <a:pt x="875154" y="1750308"/>
                  </a:cubicBezTo>
                  <a:cubicBezTo>
                    <a:pt x="391820" y="1750308"/>
                    <a:pt x="0" y="1358488"/>
                    <a:pt x="0" y="875154"/>
                  </a:cubicBezTo>
                  <a:close/>
                </a:path>
              </a:pathLst>
            </a:custGeom>
          </p:spPr>
          <p:style>
            <a:lnRef idx="2">
              <a:schemeClr val="lt1">
                <a:hueOff val="0"/>
                <a:satOff val="0"/>
                <a:lumOff val="0"/>
                <a:alphaOff val="0"/>
              </a:schemeClr>
            </a:lnRef>
            <a:fillRef idx="1">
              <a:schemeClr val="accent4">
                <a:hueOff val="1754093"/>
                <a:satOff val="4262"/>
                <a:lumOff val="6961"/>
                <a:alphaOff val="0"/>
              </a:schemeClr>
            </a:fillRef>
            <a:effectRef idx="0">
              <a:schemeClr val="accent4">
                <a:hueOff val="1754093"/>
                <a:satOff val="4262"/>
                <a:lumOff val="6961"/>
                <a:alphaOff val="0"/>
              </a:schemeClr>
            </a:effectRef>
            <a:fontRef idx="minor">
              <a:schemeClr val="lt1"/>
            </a:fontRef>
          </p:style>
          <p:txBody>
            <a:bodyPr spcFirstLastPara="0" vert="horz" wrap="square" lIns="256327" tIns="256327" rIns="256327" bIns="256327"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Valid Income Eligibility </a:t>
              </a:r>
              <a:endParaRPr lang="en-US" sz="1800" kern="1200" dirty="0">
                <a:latin typeface="Chivo Light" panose="020B0604020202020204" charset="0"/>
              </a:endParaRPr>
            </a:p>
          </p:txBody>
        </p:sp>
        <p:sp>
          <p:nvSpPr>
            <p:cNvPr id="20" name="Freeform 19"/>
            <p:cNvSpPr/>
            <p:nvPr/>
          </p:nvSpPr>
          <p:spPr>
            <a:xfrm>
              <a:off x="5604346" y="2134021"/>
              <a:ext cx="1015179" cy="1015179"/>
            </a:xfrm>
            <a:custGeom>
              <a:avLst/>
              <a:gdLst>
                <a:gd name="connsiteX0" fmla="*/ 134562 w 1015179"/>
                <a:gd name="connsiteY0" fmla="*/ 209127 h 1015179"/>
                <a:gd name="connsiteX1" fmla="*/ 880617 w 1015179"/>
                <a:gd name="connsiteY1" fmla="*/ 209127 h 1015179"/>
                <a:gd name="connsiteX2" fmla="*/ 880617 w 1015179"/>
                <a:gd name="connsiteY2" fmla="*/ 447897 h 1015179"/>
                <a:gd name="connsiteX3" fmla="*/ 134562 w 1015179"/>
                <a:gd name="connsiteY3" fmla="*/ 447897 h 1015179"/>
                <a:gd name="connsiteX4" fmla="*/ 134562 w 1015179"/>
                <a:gd name="connsiteY4" fmla="*/ 209127 h 1015179"/>
                <a:gd name="connsiteX5" fmla="*/ 134562 w 1015179"/>
                <a:gd name="connsiteY5" fmla="*/ 567282 h 1015179"/>
                <a:gd name="connsiteX6" fmla="*/ 880617 w 1015179"/>
                <a:gd name="connsiteY6" fmla="*/ 567282 h 1015179"/>
                <a:gd name="connsiteX7" fmla="*/ 880617 w 1015179"/>
                <a:gd name="connsiteY7" fmla="*/ 806052 h 1015179"/>
                <a:gd name="connsiteX8" fmla="*/ 134562 w 1015179"/>
                <a:gd name="connsiteY8" fmla="*/ 806052 h 1015179"/>
                <a:gd name="connsiteX9" fmla="*/ 134562 w 1015179"/>
                <a:gd name="connsiteY9" fmla="*/ 567282 h 10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179" h="1015179">
                  <a:moveTo>
                    <a:pt x="134562" y="209127"/>
                  </a:moveTo>
                  <a:lnTo>
                    <a:pt x="880617" y="209127"/>
                  </a:lnTo>
                  <a:lnTo>
                    <a:pt x="880617" y="447897"/>
                  </a:lnTo>
                  <a:lnTo>
                    <a:pt x="134562" y="447897"/>
                  </a:lnTo>
                  <a:lnTo>
                    <a:pt x="134562" y="209127"/>
                  </a:lnTo>
                  <a:close/>
                  <a:moveTo>
                    <a:pt x="134562" y="567282"/>
                  </a:moveTo>
                  <a:lnTo>
                    <a:pt x="880617" y="567282"/>
                  </a:lnTo>
                  <a:lnTo>
                    <a:pt x="880617" y="806052"/>
                  </a:lnTo>
                  <a:lnTo>
                    <a:pt x="134562" y="806052"/>
                  </a:lnTo>
                  <a:lnTo>
                    <a:pt x="134562" y="567282"/>
                  </a:lnTo>
                  <a:close/>
                </a:path>
              </a:pathLst>
            </a:custGeom>
          </p:spPr>
          <p:style>
            <a:lnRef idx="0">
              <a:schemeClr val="lt1">
                <a:hueOff val="0"/>
                <a:satOff val="0"/>
                <a:lumOff val="0"/>
                <a:alphaOff val="0"/>
              </a:schemeClr>
            </a:lnRef>
            <a:fillRef idx="1">
              <a:schemeClr val="accent4">
                <a:hueOff val="3508185"/>
                <a:satOff val="8525"/>
                <a:lumOff val="13922"/>
                <a:alphaOff val="0"/>
              </a:schemeClr>
            </a:fillRef>
            <a:effectRef idx="0">
              <a:schemeClr val="accent4">
                <a:hueOff val="3508185"/>
                <a:satOff val="8525"/>
                <a:lumOff val="13922"/>
                <a:alphaOff val="0"/>
              </a:schemeClr>
            </a:effectRef>
            <a:fontRef idx="minor">
              <a:schemeClr val="lt1"/>
            </a:fontRef>
          </p:style>
          <p:txBody>
            <a:bodyPr spcFirstLastPara="0" vert="horz" wrap="square" lIns="134562" tIns="209127" rIns="134562" bIns="209127" numCol="1" spcCol="1270" anchor="ctr" anchorCtr="0">
              <a:noAutofit/>
            </a:bodyPr>
            <a:lstStyle/>
            <a:p>
              <a:pPr lvl="0" algn="ctr" defTabSz="2000250">
                <a:lnSpc>
                  <a:spcPct val="90000"/>
                </a:lnSpc>
                <a:spcBef>
                  <a:spcPct val="0"/>
                </a:spcBef>
                <a:spcAft>
                  <a:spcPct val="35000"/>
                </a:spcAft>
              </a:pPr>
              <a:endParaRPr lang="en-US" sz="4500" kern="1200"/>
            </a:p>
          </p:txBody>
        </p:sp>
      </p:grpSp>
      <p:sp>
        <p:nvSpPr>
          <p:cNvPr id="21" name="Meals ineligible"/>
          <p:cNvSpPr/>
          <p:nvPr/>
        </p:nvSpPr>
        <p:spPr>
          <a:xfrm>
            <a:off x="6761650" y="1766456"/>
            <a:ext cx="1750308" cy="1750308"/>
          </a:xfrm>
          <a:custGeom>
            <a:avLst/>
            <a:gdLst>
              <a:gd name="connsiteX0" fmla="*/ 0 w 1750308"/>
              <a:gd name="connsiteY0" fmla="*/ 875154 h 1750308"/>
              <a:gd name="connsiteX1" fmla="*/ 875154 w 1750308"/>
              <a:gd name="connsiteY1" fmla="*/ 0 h 1750308"/>
              <a:gd name="connsiteX2" fmla="*/ 1750308 w 1750308"/>
              <a:gd name="connsiteY2" fmla="*/ 875154 h 1750308"/>
              <a:gd name="connsiteX3" fmla="*/ 875154 w 1750308"/>
              <a:gd name="connsiteY3" fmla="*/ 1750308 h 1750308"/>
              <a:gd name="connsiteX4" fmla="*/ 0 w 1750308"/>
              <a:gd name="connsiteY4" fmla="*/ 875154 h 175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08" h="1750308">
                <a:moveTo>
                  <a:pt x="0" y="875154"/>
                </a:moveTo>
                <a:cubicBezTo>
                  <a:pt x="0" y="391820"/>
                  <a:pt x="391820" y="0"/>
                  <a:pt x="875154" y="0"/>
                </a:cubicBezTo>
                <a:cubicBezTo>
                  <a:pt x="1358488" y="0"/>
                  <a:pt x="1750308" y="391820"/>
                  <a:pt x="1750308" y="875154"/>
                </a:cubicBezTo>
                <a:cubicBezTo>
                  <a:pt x="1750308" y="1358488"/>
                  <a:pt x="1358488" y="1750308"/>
                  <a:pt x="875154" y="1750308"/>
                </a:cubicBezTo>
                <a:cubicBezTo>
                  <a:pt x="391820" y="1750308"/>
                  <a:pt x="0" y="1358488"/>
                  <a:pt x="0" y="875154"/>
                </a:cubicBezTo>
                <a:close/>
              </a:path>
            </a:pathLst>
          </a:custGeom>
        </p:spPr>
        <p:style>
          <a:lnRef idx="2">
            <a:schemeClr val="lt1">
              <a:hueOff val="0"/>
              <a:satOff val="0"/>
              <a:lumOff val="0"/>
              <a:alphaOff val="0"/>
            </a:schemeClr>
          </a:lnRef>
          <a:fillRef idx="1">
            <a:schemeClr val="accent4">
              <a:hueOff val="3508185"/>
              <a:satOff val="8525"/>
              <a:lumOff val="13922"/>
              <a:alphaOff val="0"/>
            </a:schemeClr>
          </a:fillRef>
          <a:effectRef idx="0">
            <a:schemeClr val="accent4">
              <a:hueOff val="3508185"/>
              <a:satOff val="8525"/>
              <a:lumOff val="13922"/>
              <a:alphaOff val="0"/>
            </a:schemeClr>
          </a:effectRef>
          <a:fontRef idx="minor">
            <a:schemeClr val="lt1"/>
          </a:fontRef>
        </p:style>
        <p:txBody>
          <a:bodyPr spcFirstLastPara="0" vert="horz" wrap="square" lIns="256327" tIns="256327" rIns="256327" bIns="256327"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Meals ineligible for reimburse-</a:t>
            </a:r>
            <a:r>
              <a:rPr lang="en-US" sz="1800" b="1" kern="1200" dirty="0" err="1" smtClean="0">
                <a:effectLst>
                  <a:outerShdw blurRad="38100" dist="38100" dir="2700000" algn="tl">
                    <a:srgbClr val="000000">
                      <a:alpha val="43137"/>
                    </a:srgbClr>
                  </a:outerShdw>
                </a:effectLst>
                <a:latin typeface="Chivo Light" panose="020B0604020202020204" charset="0"/>
              </a:rPr>
              <a:t>ment</a:t>
            </a:r>
            <a:endParaRPr lang="en-US" sz="1800" b="1" kern="1200" dirty="0">
              <a:effectLst>
                <a:outerShdw blurRad="38100" dist="38100" dir="2700000" algn="tl">
                  <a:srgbClr val="000000">
                    <a:alpha val="43137"/>
                  </a:srgbClr>
                </a:outerShdw>
              </a:effectLst>
              <a:latin typeface="Chivo Light" panose="020B0604020202020204" charset="0"/>
            </a:endParaRPr>
          </a:p>
        </p:txBody>
      </p:sp>
      <p:grpSp>
        <p:nvGrpSpPr>
          <p:cNvPr id="29" name="Group 3"/>
          <p:cNvGrpSpPr/>
          <p:nvPr/>
        </p:nvGrpSpPr>
        <p:grpSpPr>
          <a:xfrm>
            <a:off x="528098" y="3255992"/>
            <a:ext cx="6128329" cy="1800543"/>
            <a:chOff x="528098" y="3255992"/>
            <a:chExt cx="6128329" cy="1800543"/>
          </a:xfrm>
        </p:grpSpPr>
        <p:sp>
          <p:nvSpPr>
            <p:cNvPr id="24" name="Freeform 23"/>
            <p:cNvSpPr/>
            <p:nvPr/>
          </p:nvSpPr>
          <p:spPr>
            <a:xfrm>
              <a:off x="528098" y="3255992"/>
              <a:ext cx="1800543" cy="1800543"/>
            </a:xfrm>
            <a:custGeom>
              <a:avLst/>
              <a:gdLst>
                <a:gd name="connsiteX0" fmla="*/ 0 w 1800543"/>
                <a:gd name="connsiteY0" fmla="*/ 900272 h 1800543"/>
                <a:gd name="connsiteX1" fmla="*/ 900272 w 1800543"/>
                <a:gd name="connsiteY1" fmla="*/ 0 h 1800543"/>
                <a:gd name="connsiteX2" fmla="*/ 1800544 w 1800543"/>
                <a:gd name="connsiteY2" fmla="*/ 900272 h 1800543"/>
                <a:gd name="connsiteX3" fmla="*/ 900272 w 1800543"/>
                <a:gd name="connsiteY3" fmla="*/ 1800544 h 1800543"/>
                <a:gd name="connsiteX4" fmla="*/ 0 w 1800543"/>
                <a:gd name="connsiteY4" fmla="*/ 900272 h 180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43" h="1800543">
                  <a:moveTo>
                    <a:pt x="0" y="900272"/>
                  </a:moveTo>
                  <a:cubicBezTo>
                    <a:pt x="0" y="403066"/>
                    <a:pt x="403066" y="0"/>
                    <a:pt x="900272" y="0"/>
                  </a:cubicBezTo>
                  <a:cubicBezTo>
                    <a:pt x="1397478" y="0"/>
                    <a:pt x="1800544" y="403066"/>
                    <a:pt x="1800544" y="900272"/>
                  </a:cubicBezTo>
                  <a:cubicBezTo>
                    <a:pt x="1800544" y="1397478"/>
                    <a:pt x="1397478" y="1800544"/>
                    <a:pt x="900272" y="1800544"/>
                  </a:cubicBezTo>
                  <a:cubicBezTo>
                    <a:pt x="403066" y="1800544"/>
                    <a:pt x="0" y="1397478"/>
                    <a:pt x="0" y="90027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6543" tIns="286543" rIns="286543" bIns="286543"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Valid Enrollment </a:t>
              </a:r>
              <a:endParaRPr lang="en-US" sz="1800" kern="1200" dirty="0">
                <a:latin typeface="Chivo Light" panose="020B0604020202020204" charset="0"/>
              </a:endParaRPr>
            </a:p>
          </p:txBody>
        </p:sp>
        <p:sp>
          <p:nvSpPr>
            <p:cNvPr id="25" name="Freeform 24"/>
            <p:cNvSpPr/>
            <p:nvPr/>
          </p:nvSpPr>
          <p:spPr>
            <a:xfrm>
              <a:off x="2474845" y="3634106"/>
              <a:ext cx="1044315" cy="1044315"/>
            </a:xfrm>
            <a:custGeom>
              <a:avLst/>
              <a:gdLst>
                <a:gd name="connsiteX0" fmla="*/ 138424 w 1044315"/>
                <a:gd name="connsiteY0" fmla="*/ 399346 h 1044315"/>
                <a:gd name="connsiteX1" fmla="*/ 399346 w 1044315"/>
                <a:gd name="connsiteY1" fmla="*/ 399346 h 1044315"/>
                <a:gd name="connsiteX2" fmla="*/ 399346 w 1044315"/>
                <a:gd name="connsiteY2" fmla="*/ 138424 h 1044315"/>
                <a:gd name="connsiteX3" fmla="*/ 644969 w 1044315"/>
                <a:gd name="connsiteY3" fmla="*/ 138424 h 1044315"/>
                <a:gd name="connsiteX4" fmla="*/ 644969 w 1044315"/>
                <a:gd name="connsiteY4" fmla="*/ 399346 h 1044315"/>
                <a:gd name="connsiteX5" fmla="*/ 905891 w 1044315"/>
                <a:gd name="connsiteY5" fmla="*/ 399346 h 1044315"/>
                <a:gd name="connsiteX6" fmla="*/ 905891 w 1044315"/>
                <a:gd name="connsiteY6" fmla="*/ 644969 h 1044315"/>
                <a:gd name="connsiteX7" fmla="*/ 644969 w 1044315"/>
                <a:gd name="connsiteY7" fmla="*/ 644969 h 1044315"/>
                <a:gd name="connsiteX8" fmla="*/ 644969 w 1044315"/>
                <a:gd name="connsiteY8" fmla="*/ 905891 h 1044315"/>
                <a:gd name="connsiteX9" fmla="*/ 399346 w 1044315"/>
                <a:gd name="connsiteY9" fmla="*/ 905891 h 1044315"/>
                <a:gd name="connsiteX10" fmla="*/ 399346 w 1044315"/>
                <a:gd name="connsiteY10" fmla="*/ 644969 h 1044315"/>
                <a:gd name="connsiteX11" fmla="*/ 138424 w 1044315"/>
                <a:gd name="connsiteY11" fmla="*/ 644969 h 1044315"/>
                <a:gd name="connsiteX12" fmla="*/ 138424 w 1044315"/>
                <a:gd name="connsiteY12" fmla="*/ 399346 h 10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315" h="1044315">
                  <a:moveTo>
                    <a:pt x="138424" y="399346"/>
                  </a:moveTo>
                  <a:lnTo>
                    <a:pt x="399346" y="399346"/>
                  </a:lnTo>
                  <a:lnTo>
                    <a:pt x="399346" y="138424"/>
                  </a:lnTo>
                  <a:lnTo>
                    <a:pt x="644969" y="138424"/>
                  </a:lnTo>
                  <a:lnTo>
                    <a:pt x="644969" y="399346"/>
                  </a:lnTo>
                  <a:lnTo>
                    <a:pt x="905891" y="399346"/>
                  </a:lnTo>
                  <a:lnTo>
                    <a:pt x="905891" y="644969"/>
                  </a:lnTo>
                  <a:lnTo>
                    <a:pt x="644969" y="644969"/>
                  </a:lnTo>
                  <a:lnTo>
                    <a:pt x="644969" y="905891"/>
                  </a:lnTo>
                  <a:lnTo>
                    <a:pt x="399346" y="905891"/>
                  </a:lnTo>
                  <a:lnTo>
                    <a:pt x="399346" y="644969"/>
                  </a:lnTo>
                  <a:lnTo>
                    <a:pt x="138424" y="644969"/>
                  </a:lnTo>
                  <a:lnTo>
                    <a:pt x="138424" y="399346"/>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8424" tIns="399346" rIns="138424" bIns="399346" numCol="1" spcCol="1270" anchor="ctr" anchorCtr="0">
              <a:noAutofit/>
            </a:bodyPr>
            <a:lstStyle/>
            <a:p>
              <a:pPr lvl="0" algn="ctr" defTabSz="800100">
                <a:lnSpc>
                  <a:spcPct val="90000"/>
                </a:lnSpc>
                <a:spcBef>
                  <a:spcPct val="0"/>
                </a:spcBef>
                <a:spcAft>
                  <a:spcPct val="35000"/>
                </a:spcAft>
              </a:pPr>
              <a:endParaRPr lang="en-US" sz="1800" kern="1200"/>
            </a:p>
          </p:txBody>
        </p:sp>
        <p:sp>
          <p:nvSpPr>
            <p:cNvPr id="26" name="Freeform 25"/>
            <p:cNvSpPr/>
            <p:nvPr/>
          </p:nvSpPr>
          <p:spPr>
            <a:xfrm>
              <a:off x="3665365" y="3255992"/>
              <a:ext cx="1800543" cy="1800543"/>
            </a:xfrm>
            <a:custGeom>
              <a:avLst/>
              <a:gdLst>
                <a:gd name="connsiteX0" fmla="*/ 0 w 1800543"/>
                <a:gd name="connsiteY0" fmla="*/ 900272 h 1800543"/>
                <a:gd name="connsiteX1" fmla="*/ 900272 w 1800543"/>
                <a:gd name="connsiteY1" fmla="*/ 0 h 1800543"/>
                <a:gd name="connsiteX2" fmla="*/ 1800544 w 1800543"/>
                <a:gd name="connsiteY2" fmla="*/ 900272 h 1800543"/>
                <a:gd name="connsiteX3" fmla="*/ 900272 w 1800543"/>
                <a:gd name="connsiteY3" fmla="*/ 1800544 h 1800543"/>
                <a:gd name="connsiteX4" fmla="*/ 0 w 1800543"/>
                <a:gd name="connsiteY4" fmla="*/ 900272 h 180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43" h="1800543">
                  <a:moveTo>
                    <a:pt x="0" y="900272"/>
                  </a:moveTo>
                  <a:cubicBezTo>
                    <a:pt x="0" y="403066"/>
                    <a:pt x="403066" y="0"/>
                    <a:pt x="900272" y="0"/>
                  </a:cubicBezTo>
                  <a:cubicBezTo>
                    <a:pt x="1397478" y="0"/>
                    <a:pt x="1800544" y="403066"/>
                    <a:pt x="1800544" y="900272"/>
                  </a:cubicBezTo>
                  <a:cubicBezTo>
                    <a:pt x="1800544" y="1397478"/>
                    <a:pt x="1397478" y="1800544"/>
                    <a:pt x="900272" y="1800544"/>
                  </a:cubicBezTo>
                  <a:cubicBezTo>
                    <a:pt x="403066" y="1800544"/>
                    <a:pt x="0" y="1397478"/>
                    <a:pt x="0" y="900272"/>
                  </a:cubicBezTo>
                  <a:close/>
                </a:path>
              </a:pathLst>
            </a:custGeom>
          </p:spPr>
          <p:style>
            <a:lnRef idx="2">
              <a:schemeClr val="lt1">
                <a:hueOff val="0"/>
                <a:satOff val="0"/>
                <a:lumOff val="0"/>
                <a:alphaOff val="0"/>
              </a:schemeClr>
            </a:lnRef>
            <a:fillRef idx="1">
              <a:schemeClr val="accent5">
                <a:hueOff val="3359558"/>
                <a:satOff val="945"/>
                <a:lumOff val="-13530"/>
                <a:alphaOff val="0"/>
              </a:schemeClr>
            </a:fillRef>
            <a:effectRef idx="0">
              <a:schemeClr val="accent5">
                <a:hueOff val="3359558"/>
                <a:satOff val="945"/>
                <a:lumOff val="-13530"/>
                <a:alphaOff val="0"/>
              </a:schemeClr>
            </a:effectRef>
            <a:fontRef idx="minor">
              <a:schemeClr val="lt1"/>
            </a:fontRef>
          </p:style>
          <p:txBody>
            <a:bodyPr spcFirstLastPara="0" vert="horz" wrap="square" lIns="286543" tIns="286543" rIns="286543" bIns="286543" numCol="1" spcCol="1270" anchor="ctr" anchorCtr="0">
              <a:noAutofit/>
            </a:bodyPr>
            <a:lstStyle/>
            <a:p>
              <a:pPr lvl="0" algn="ctr" defTabSz="800100">
                <a:lnSpc>
                  <a:spcPct val="90000"/>
                </a:lnSpc>
                <a:spcBef>
                  <a:spcPct val="0"/>
                </a:spcBef>
                <a:spcAft>
                  <a:spcPct val="35000"/>
                </a:spcAft>
              </a:pPr>
              <a:r>
                <a:rPr lang="en-US" sz="1800" kern="1200" dirty="0" smtClean="0">
                  <a:latin typeface="Chivo Light" panose="020B0604020202020204" charset="0"/>
                </a:rPr>
                <a:t>Invalid Income Eligibility </a:t>
              </a:r>
              <a:endParaRPr lang="en-US" sz="1800" kern="1200" dirty="0">
                <a:latin typeface="Chivo Light" panose="020B0604020202020204" charset="0"/>
              </a:endParaRPr>
            </a:p>
          </p:txBody>
        </p:sp>
        <p:sp>
          <p:nvSpPr>
            <p:cNvPr id="27" name="Freeform 26"/>
            <p:cNvSpPr/>
            <p:nvPr/>
          </p:nvSpPr>
          <p:spPr>
            <a:xfrm>
              <a:off x="5612112" y="3634106"/>
              <a:ext cx="1044315" cy="1044315"/>
            </a:xfrm>
            <a:custGeom>
              <a:avLst/>
              <a:gdLst>
                <a:gd name="connsiteX0" fmla="*/ 138424 w 1044315"/>
                <a:gd name="connsiteY0" fmla="*/ 215129 h 1044315"/>
                <a:gd name="connsiteX1" fmla="*/ 905891 w 1044315"/>
                <a:gd name="connsiteY1" fmla="*/ 215129 h 1044315"/>
                <a:gd name="connsiteX2" fmla="*/ 905891 w 1044315"/>
                <a:gd name="connsiteY2" fmla="*/ 460752 h 1044315"/>
                <a:gd name="connsiteX3" fmla="*/ 138424 w 1044315"/>
                <a:gd name="connsiteY3" fmla="*/ 460752 h 1044315"/>
                <a:gd name="connsiteX4" fmla="*/ 138424 w 1044315"/>
                <a:gd name="connsiteY4" fmla="*/ 215129 h 1044315"/>
                <a:gd name="connsiteX5" fmla="*/ 138424 w 1044315"/>
                <a:gd name="connsiteY5" fmla="*/ 583563 h 1044315"/>
                <a:gd name="connsiteX6" fmla="*/ 905891 w 1044315"/>
                <a:gd name="connsiteY6" fmla="*/ 583563 h 1044315"/>
                <a:gd name="connsiteX7" fmla="*/ 905891 w 1044315"/>
                <a:gd name="connsiteY7" fmla="*/ 829186 h 1044315"/>
                <a:gd name="connsiteX8" fmla="*/ 138424 w 1044315"/>
                <a:gd name="connsiteY8" fmla="*/ 829186 h 1044315"/>
                <a:gd name="connsiteX9" fmla="*/ 138424 w 1044315"/>
                <a:gd name="connsiteY9" fmla="*/ 583563 h 10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315" h="1044315">
                  <a:moveTo>
                    <a:pt x="138424" y="215129"/>
                  </a:moveTo>
                  <a:lnTo>
                    <a:pt x="905891" y="215129"/>
                  </a:lnTo>
                  <a:lnTo>
                    <a:pt x="905891" y="460752"/>
                  </a:lnTo>
                  <a:lnTo>
                    <a:pt x="138424" y="460752"/>
                  </a:lnTo>
                  <a:lnTo>
                    <a:pt x="138424" y="215129"/>
                  </a:lnTo>
                  <a:close/>
                  <a:moveTo>
                    <a:pt x="138424" y="583563"/>
                  </a:moveTo>
                  <a:lnTo>
                    <a:pt x="905891" y="583563"/>
                  </a:lnTo>
                  <a:lnTo>
                    <a:pt x="905891" y="829186"/>
                  </a:lnTo>
                  <a:lnTo>
                    <a:pt x="138424" y="829186"/>
                  </a:lnTo>
                  <a:lnTo>
                    <a:pt x="138424" y="583563"/>
                  </a:lnTo>
                  <a:close/>
                </a:path>
              </a:pathLst>
            </a:custGeom>
          </p:spPr>
          <p:style>
            <a:lnRef idx="0">
              <a:schemeClr val="lt1">
                <a:hueOff val="0"/>
                <a:satOff val="0"/>
                <a:lumOff val="0"/>
                <a:alphaOff val="0"/>
              </a:schemeClr>
            </a:lnRef>
            <a:fillRef idx="1">
              <a:schemeClr val="accent5">
                <a:hueOff val="6719117"/>
                <a:satOff val="1889"/>
                <a:lumOff val="-27060"/>
                <a:alphaOff val="0"/>
              </a:schemeClr>
            </a:fillRef>
            <a:effectRef idx="0">
              <a:schemeClr val="accent5">
                <a:hueOff val="6719117"/>
                <a:satOff val="1889"/>
                <a:lumOff val="-27060"/>
                <a:alphaOff val="0"/>
              </a:schemeClr>
            </a:effectRef>
            <a:fontRef idx="minor">
              <a:schemeClr val="lt1"/>
            </a:fontRef>
          </p:style>
          <p:txBody>
            <a:bodyPr spcFirstLastPara="0" vert="horz" wrap="square" lIns="138424" tIns="215129" rIns="138424" bIns="215129" numCol="1" spcCol="1270" anchor="ctr" anchorCtr="0">
              <a:noAutofit/>
            </a:bodyPr>
            <a:lstStyle/>
            <a:p>
              <a:pPr lvl="0" algn="ctr" defTabSz="2044700">
                <a:lnSpc>
                  <a:spcPct val="90000"/>
                </a:lnSpc>
                <a:spcBef>
                  <a:spcPct val="0"/>
                </a:spcBef>
                <a:spcAft>
                  <a:spcPct val="35000"/>
                </a:spcAft>
              </a:pPr>
              <a:endParaRPr lang="en-US" sz="4600" kern="1200"/>
            </a:p>
          </p:txBody>
        </p:sp>
      </p:grpSp>
      <p:sp>
        <p:nvSpPr>
          <p:cNvPr id="28" name="Paid Rate"/>
          <p:cNvSpPr/>
          <p:nvPr/>
        </p:nvSpPr>
        <p:spPr>
          <a:xfrm>
            <a:off x="6802632" y="3255992"/>
            <a:ext cx="1800543" cy="1800543"/>
          </a:xfrm>
          <a:custGeom>
            <a:avLst/>
            <a:gdLst>
              <a:gd name="connsiteX0" fmla="*/ 0 w 1800543"/>
              <a:gd name="connsiteY0" fmla="*/ 900272 h 1800543"/>
              <a:gd name="connsiteX1" fmla="*/ 900272 w 1800543"/>
              <a:gd name="connsiteY1" fmla="*/ 0 h 1800543"/>
              <a:gd name="connsiteX2" fmla="*/ 1800544 w 1800543"/>
              <a:gd name="connsiteY2" fmla="*/ 900272 h 1800543"/>
              <a:gd name="connsiteX3" fmla="*/ 900272 w 1800543"/>
              <a:gd name="connsiteY3" fmla="*/ 1800544 h 1800543"/>
              <a:gd name="connsiteX4" fmla="*/ 0 w 1800543"/>
              <a:gd name="connsiteY4" fmla="*/ 900272 h 180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43" h="1800543">
                <a:moveTo>
                  <a:pt x="0" y="900272"/>
                </a:moveTo>
                <a:cubicBezTo>
                  <a:pt x="0" y="403066"/>
                  <a:pt x="403066" y="0"/>
                  <a:pt x="900272" y="0"/>
                </a:cubicBezTo>
                <a:cubicBezTo>
                  <a:pt x="1397478" y="0"/>
                  <a:pt x="1800544" y="403066"/>
                  <a:pt x="1800544" y="900272"/>
                </a:cubicBezTo>
                <a:cubicBezTo>
                  <a:pt x="1800544" y="1397478"/>
                  <a:pt x="1397478" y="1800544"/>
                  <a:pt x="900272" y="1800544"/>
                </a:cubicBezTo>
                <a:cubicBezTo>
                  <a:pt x="403066" y="1800544"/>
                  <a:pt x="0" y="1397478"/>
                  <a:pt x="0" y="900272"/>
                </a:cubicBezTo>
                <a:close/>
              </a:path>
            </a:pathLst>
          </a:custGeom>
        </p:spPr>
        <p:style>
          <a:lnRef idx="2">
            <a:schemeClr val="lt1">
              <a:hueOff val="0"/>
              <a:satOff val="0"/>
              <a:lumOff val="0"/>
              <a:alphaOff val="0"/>
            </a:schemeClr>
          </a:lnRef>
          <a:fillRef idx="1">
            <a:schemeClr val="accent5">
              <a:hueOff val="6719117"/>
              <a:satOff val="1889"/>
              <a:lumOff val="-27060"/>
              <a:alphaOff val="0"/>
            </a:schemeClr>
          </a:fillRef>
          <a:effectRef idx="0">
            <a:schemeClr val="accent5">
              <a:hueOff val="6719117"/>
              <a:satOff val="1889"/>
              <a:lumOff val="-27060"/>
              <a:alphaOff val="0"/>
            </a:schemeClr>
          </a:effectRef>
          <a:fontRef idx="minor">
            <a:schemeClr val="lt1"/>
          </a:fontRef>
        </p:style>
        <p:txBody>
          <a:bodyPr spcFirstLastPara="0" vert="horz" wrap="square" lIns="286543" tIns="286543" rIns="286543" bIns="286543"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hivo Light" panose="020B0604020202020204" charset="0"/>
              </a:rPr>
              <a:t>Meals eligible at the “Paid” rate</a:t>
            </a:r>
            <a:endParaRPr lang="en-US" sz="1800" b="1" kern="1200" dirty="0">
              <a:effectLst>
                <a:outerShdw blurRad="38100" dist="38100" dir="2700000" algn="tl">
                  <a:srgbClr val="000000">
                    <a:alpha val="43137"/>
                  </a:srgbClr>
                </a:outerShdw>
              </a:effectLst>
              <a:latin typeface="Chivo Light" panose="020B0604020202020204" charset="0"/>
            </a:endParaRPr>
          </a:p>
        </p:txBody>
      </p:sp>
      <p:sp>
        <p:nvSpPr>
          <p:cNvPr id="7" name="Title 1"/>
          <p:cNvSpPr txBox="1">
            <a:spLocks/>
          </p:cNvSpPr>
          <p:nvPr/>
        </p:nvSpPr>
        <p:spPr>
          <a:xfrm>
            <a:off x="1404214" y="4522480"/>
            <a:ext cx="3182853" cy="5838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
                <a:srgbClr val="000000"/>
              </a:buClr>
              <a:buSzTx/>
              <a:buFont typeface="Arial"/>
              <a:buNone/>
              <a:tabLst/>
              <a:defRPr/>
            </a:pPr>
            <a:r>
              <a:rPr kumimoji="0" lang="en-US" sz="1800" b="0" i="0" u="none" strike="noStrike" kern="1200" cap="none" spc="0" normalizeH="0" baseline="0" noProof="0" dirty="0">
                <a:ln w="0"/>
                <a:solidFill>
                  <a:srgbClr val="3A81BA"/>
                </a:solidFill>
                <a:effectLst>
                  <a:outerShdw blurRad="38100" dist="25400" dir="5400000" algn="ctr" rotWithShape="0">
                    <a:srgbClr val="6E747A">
                      <a:alpha val="43000"/>
                    </a:srgbClr>
                  </a:outerShdw>
                </a:effectLst>
                <a:uLnTx/>
                <a:uFillTx/>
                <a:latin typeface="Chivo Light" panose="020B0604020202020204" charset="0"/>
                <a:ea typeface="+mj-ea"/>
                <a:cs typeface="+mj-cs"/>
                <a:sym typeface="Arial"/>
              </a:rPr>
              <a:t>*excludes </a:t>
            </a:r>
            <a:r>
              <a:rPr kumimoji="0" lang="en-US" sz="1800" b="0" i="0" u="none" strike="noStrike" kern="1200" cap="none" spc="0" normalizeH="0" baseline="0" noProof="0" dirty="0" smtClean="0">
                <a:ln w="0"/>
                <a:solidFill>
                  <a:srgbClr val="3A81BA"/>
                </a:solidFill>
                <a:effectLst>
                  <a:outerShdw blurRad="38100" dist="25400" dir="5400000" algn="ctr" rotWithShape="0">
                    <a:srgbClr val="6E747A">
                      <a:alpha val="43000"/>
                    </a:srgbClr>
                  </a:outerShdw>
                </a:effectLst>
                <a:uLnTx/>
                <a:uFillTx/>
                <a:latin typeface="Chivo Light" panose="020B0604020202020204" charset="0"/>
                <a:ea typeface="+mj-ea"/>
                <a:cs typeface="+mj-cs"/>
                <a:sym typeface="Arial"/>
              </a:rPr>
              <a:t>EMS</a:t>
            </a:r>
            <a:endParaRPr kumimoji="0" lang="en-US" sz="1800" b="0" i="0" u="none" strike="noStrike" kern="1200" cap="none" spc="0" normalizeH="0" baseline="0" noProof="0" dirty="0">
              <a:ln w="0"/>
              <a:solidFill>
                <a:srgbClr val="3A81BA"/>
              </a:solidFill>
              <a:effectLst>
                <a:outerShdw blurRad="38100" dist="25400" dir="5400000" algn="ctr" rotWithShape="0">
                  <a:srgbClr val="6E747A">
                    <a:alpha val="43000"/>
                  </a:srgbClr>
                </a:outerShdw>
              </a:effectLst>
              <a:uLnTx/>
              <a:uFillTx/>
              <a:latin typeface="Chivo Light" panose="020B0604020202020204" charset="0"/>
              <a:ea typeface="+mj-ea"/>
              <a:cs typeface="+mj-cs"/>
              <a:sym typeface="Arial"/>
            </a:endParaRPr>
          </a:p>
        </p:txBody>
      </p:sp>
      <p:sp>
        <p:nvSpPr>
          <p:cNvPr id="6" name="Rectangle 5"/>
          <p:cNvSpPr/>
          <p:nvPr/>
        </p:nvSpPr>
        <p:spPr>
          <a:xfrm>
            <a:off x="2578161" y="0"/>
            <a:ext cx="3945311" cy="584775"/>
          </a:xfrm>
          <a:prstGeom prst="rect">
            <a:avLst/>
          </a:prstGeom>
        </p:spPr>
        <p:txBody>
          <a:bodyPr wrap="none">
            <a:spAutoFit/>
          </a:bodyPr>
          <a:lstStyle/>
          <a:p>
            <a:pPr lvl="0" algn="ctr">
              <a:defRPr/>
            </a:pPr>
            <a:r>
              <a:rPr lang="en-US" sz="3200" b="1" dirty="0">
                <a:ln w="22225">
                  <a:solidFill>
                    <a:srgbClr val="FFC000"/>
                  </a:solidFill>
                  <a:prstDash val="solid"/>
                </a:ln>
                <a:solidFill>
                  <a:srgbClr val="FFC000"/>
                </a:solidFill>
                <a:effectLst>
                  <a:outerShdw blurRad="38100" dist="38100" dir="2700000" algn="tl">
                    <a:srgbClr val="000000">
                      <a:alpha val="43137"/>
                    </a:srgbClr>
                  </a:outerShdw>
                </a:effectLst>
                <a:latin typeface="Chivo Light" panose="020B0604020202020204" charset="0"/>
              </a:rPr>
              <a:t>Common Scenarios</a:t>
            </a:r>
          </a:p>
        </p:txBody>
      </p:sp>
    </p:spTree>
    <p:extLst>
      <p:ext uri="{BB962C8B-B14F-4D97-AF65-F5344CB8AC3E}">
        <p14:creationId xmlns:p14="http://schemas.microsoft.com/office/powerpoint/2010/main" val="337594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9" presetClass="emph" presetSubtype="0" grpId="1" nodeType="withEffect">
                                  <p:stCondLst>
                                    <p:cond delay="0"/>
                                  </p:stCondLst>
                                  <p:childTnLst>
                                    <p:set>
                                      <p:cBhvr rctx="PPT">
                                        <p:cTn id="14" dur="indefinite"/>
                                        <p:tgtEl>
                                          <p:spTgt spid="14"/>
                                        </p:tgtEl>
                                        <p:attrNameLst>
                                          <p:attrName>style.opacity</p:attrName>
                                        </p:attrNameLst>
                                      </p:cBhvr>
                                      <p:to>
                                        <p:strVal val="0.5"/>
                                      </p:to>
                                    </p:set>
                                    <p:animEffect filter="image" prLst="opacity: 0.5">
                                      <p:cBhvr rctx="IE">
                                        <p:cTn id="15" dur="indefinite"/>
                                        <p:tgtEl>
                                          <p:spTgt spid="14"/>
                                        </p:tgtEl>
                                      </p:cBhvr>
                                    </p:animEffect>
                                  </p:childTnLst>
                                </p:cTn>
                              </p:par>
                              <p:par>
                                <p:cTn id="16" presetID="9" presetClass="emph" presetSubtype="0" nodeType="withEffect">
                                  <p:stCondLst>
                                    <p:cond delay="0"/>
                                  </p:stCondLst>
                                  <p:childTnLst>
                                    <p:set>
                                      <p:cBhvr rctx="PPT">
                                        <p:cTn id="17" dur="indefinite"/>
                                        <p:tgtEl>
                                          <p:spTgt spid="15"/>
                                        </p:tgtEl>
                                        <p:attrNameLst>
                                          <p:attrName>style.opacity</p:attrName>
                                        </p:attrNameLst>
                                      </p:cBhvr>
                                      <p:to>
                                        <p:strVal val="0.5"/>
                                      </p:to>
                                    </p:set>
                                    <p:animEffect filter="image" prLst="opacity: 0.5">
                                      <p:cBhvr rctx="IE">
                                        <p:cTn id="18" dur="indefinite"/>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22"/>
                                        </p:tgtEl>
                                        <p:attrNameLst>
                                          <p:attrName>style.opacity</p:attrName>
                                        </p:attrNameLst>
                                      </p:cBhvr>
                                      <p:to>
                                        <p:strVal val="0.5"/>
                                      </p:to>
                                    </p:set>
                                    <p:animEffect filter="image" prLst="opacity: 0.5">
                                      <p:cBhvr rctx="IE">
                                        <p:cTn id="28" dur="indefinite"/>
                                        <p:tgtEl>
                                          <p:spTgt spid="22"/>
                                        </p:tgtEl>
                                      </p:cBhvr>
                                    </p:animEffect>
                                  </p:childTnLst>
                                </p:cTn>
                              </p:par>
                              <p:par>
                                <p:cTn id="29" presetID="9" presetClass="emph" presetSubtype="0" grpId="1" nodeType="withEffect">
                                  <p:stCondLst>
                                    <p:cond delay="0"/>
                                  </p:stCondLst>
                                  <p:childTnLst>
                                    <p:set>
                                      <p:cBhvr rctx="PPT">
                                        <p:cTn id="30" dur="indefinite"/>
                                        <p:tgtEl>
                                          <p:spTgt spid="21"/>
                                        </p:tgtEl>
                                        <p:attrNameLst>
                                          <p:attrName>style.opacity</p:attrName>
                                        </p:attrNameLst>
                                      </p:cBhvr>
                                      <p:to>
                                        <p:strVal val="0.5"/>
                                      </p:to>
                                    </p:set>
                                    <p:animEffect filter="image" prLst="opacity: 0.5">
                                      <p:cBhvr rctx="IE">
                                        <p:cTn id="31" dur="indefinite"/>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1" grpId="0" animBg="1"/>
      <p:bldP spid="21" grpId="1"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8883" y="101020"/>
            <a:ext cx="4523117" cy="857400"/>
          </a:xfrm>
          <a:prstGeom prst="rect">
            <a:avLst/>
          </a:prstGeom>
          <a:effectLst/>
        </p:spPr>
        <p:txBody>
          <a:bodyPr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n w="0"/>
                <a:solidFill>
                  <a:srgbClr val="FFC000"/>
                </a:solidFill>
                <a:effectLst>
                  <a:outerShdw blurRad="38100" dist="19050" dir="2700000" algn="tl" rotWithShape="0">
                    <a:schemeClr val="dk1">
                      <a:alpha val="40000"/>
                    </a:schemeClr>
                  </a:outerShdw>
                </a:effectLst>
                <a:latin typeface="Shadows Into Light Two" panose="020B0604020202020204" charset="0"/>
              </a:rPr>
              <a:t>Enrollment Total Errors</a:t>
            </a:r>
            <a:endParaRPr lang="en-US" b="1" dirty="0">
              <a:ln w="0"/>
              <a:solidFill>
                <a:srgbClr val="FFC000"/>
              </a:solidFill>
              <a:effectLst>
                <a:outerShdw blurRad="38100" dist="19050" dir="2700000" algn="tl" rotWithShape="0">
                  <a:schemeClr val="dk1">
                    <a:alpha val="40000"/>
                  </a:schemeClr>
                </a:outerShdw>
              </a:effectLst>
              <a:latin typeface="Shadows Into Light Two" panose="020B0604020202020204" charset="0"/>
            </a:endParaRPr>
          </a:p>
        </p:txBody>
      </p:sp>
      <p:pic>
        <p:nvPicPr>
          <p:cNvPr id="7" name="Picture 6"/>
          <p:cNvPicPr>
            <a:picLocks noChangeAspect="1"/>
          </p:cNvPicPr>
          <p:nvPr/>
        </p:nvPicPr>
        <p:blipFill>
          <a:blip r:embed="rId3"/>
          <a:stretch>
            <a:fillRect/>
          </a:stretch>
        </p:blipFill>
        <p:spPr>
          <a:xfrm>
            <a:off x="641363" y="3300562"/>
            <a:ext cx="3071813" cy="1800225"/>
          </a:xfrm>
          <a:prstGeom prst="rect">
            <a:avLst/>
          </a:prstGeom>
        </p:spPr>
      </p:pic>
      <p:graphicFrame>
        <p:nvGraphicFramePr>
          <p:cNvPr id="2" name="Diagram 1"/>
          <p:cNvGraphicFramePr/>
          <p:nvPr>
            <p:extLst>
              <p:ext uri="{D42A27DB-BD31-4B8C-83A1-F6EECF244321}">
                <p14:modId xmlns:p14="http://schemas.microsoft.com/office/powerpoint/2010/main" val="4227829777"/>
              </p:ext>
            </p:extLst>
          </p:nvPr>
        </p:nvGraphicFramePr>
        <p:xfrm>
          <a:off x="641363" y="853129"/>
          <a:ext cx="3338155" cy="2447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866305691"/>
              </p:ext>
            </p:extLst>
          </p:nvPr>
        </p:nvGraphicFramePr>
        <p:xfrm>
          <a:off x="3387038" y="380010"/>
          <a:ext cx="4503056" cy="45996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348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38F6547E-A1FE-47EE-A4E2-EDE235E1C083}"/>
                                            </p:graphicEl>
                                          </p:spTgt>
                                        </p:tgtEl>
                                        <p:attrNameLst>
                                          <p:attrName>style.visibility</p:attrName>
                                        </p:attrNameLst>
                                      </p:cBhvr>
                                      <p:to>
                                        <p:strVal val="visible"/>
                                      </p:to>
                                    </p:set>
                                    <p:animEffect transition="in" filter="fade">
                                      <p:cBhvr>
                                        <p:cTn id="7" dur="1000"/>
                                        <p:tgtEl>
                                          <p:spTgt spid="9">
                                            <p:graphicEl>
                                              <a:dgm id="{38F6547E-A1FE-47EE-A4E2-EDE235E1C083}"/>
                                            </p:graphicEl>
                                          </p:spTgt>
                                        </p:tgtEl>
                                      </p:cBhvr>
                                    </p:animEffect>
                                    <p:anim calcmode="lin" valueType="num">
                                      <p:cBhvr>
                                        <p:cTn id="8" dur="1000" fill="hold"/>
                                        <p:tgtEl>
                                          <p:spTgt spid="9">
                                            <p:graphicEl>
                                              <a:dgm id="{38F6547E-A1FE-47EE-A4E2-EDE235E1C083}"/>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38F6547E-A1FE-47EE-A4E2-EDE235E1C08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470714B7-D095-4DD7-A26A-5FF658FCC386}"/>
                                            </p:graphicEl>
                                          </p:spTgt>
                                        </p:tgtEl>
                                        <p:attrNameLst>
                                          <p:attrName>style.visibility</p:attrName>
                                        </p:attrNameLst>
                                      </p:cBhvr>
                                      <p:to>
                                        <p:strVal val="visible"/>
                                      </p:to>
                                    </p:set>
                                    <p:animEffect transition="in" filter="fade">
                                      <p:cBhvr>
                                        <p:cTn id="12" dur="1000"/>
                                        <p:tgtEl>
                                          <p:spTgt spid="9">
                                            <p:graphicEl>
                                              <a:dgm id="{470714B7-D095-4DD7-A26A-5FF658FCC386}"/>
                                            </p:graphicEl>
                                          </p:spTgt>
                                        </p:tgtEl>
                                      </p:cBhvr>
                                    </p:animEffect>
                                    <p:anim calcmode="lin" valueType="num">
                                      <p:cBhvr>
                                        <p:cTn id="13" dur="1000" fill="hold"/>
                                        <p:tgtEl>
                                          <p:spTgt spid="9">
                                            <p:graphicEl>
                                              <a:dgm id="{470714B7-D095-4DD7-A26A-5FF658FCC386}"/>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470714B7-D095-4DD7-A26A-5FF658FCC386}"/>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graphicEl>
                                              <a:dgm id="{2455ECC1-C3F8-4355-981E-2BD78321E948}"/>
                                            </p:graphicEl>
                                          </p:spTgt>
                                        </p:tgtEl>
                                        <p:attrNameLst>
                                          <p:attrName>style.visibility</p:attrName>
                                        </p:attrNameLst>
                                      </p:cBhvr>
                                      <p:to>
                                        <p:strVal val="visible"/>
                                      </p:to>
                                    </p:set>
                                    <p:animEffect transition="in" filter="fade">
                                      <p:cBhvr>
                                        <p:cTn id="17" dur="1000"/>
                                        <p:tgtEl>
                                          <p:spTgt spid="9">
                                            <p:graphicEl>
                                              <a:dgm id="{2455ECC1-C3F8-4355-981E-2BD78321E948}"/>
                                            </p:graphicEl>
                                          </p:spTgt>
                                        </p:tgtEl>
                                      </p:cBhvr>
                                    </p:animEffect>
                                    <p:anim calcmode="lin" valueType="num">
                                      <p:cBhvr>
                                        <p:cTn id="18" dur="1000" fill="hold"/>
                                        <p:tgtEl>
                                          <p:spTgt spid="9">
                                            <p:graphicEl>
                                              <a:dgm id="{2455ECC1-C3F8-4355-981E-2BD78321E948}"/>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dgm id="{2455ECC1-C3F8-4355-981E-2BD78321E948}"/>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graphicEl>
                                              <a:dgm id="{745C2B97-C0DE-4498-AFE0-A4533DED7633}"/>
                                            </p:graphicEl>
                                          </p:spTgt>
                                        </p:tgtEl>
                                        <p:attrNameLst>
                                          <p:attrName>style.visibility</p:attrName>
                                        </p:attrNameLst>
                                      </p:cBhvr>
                                      <p:to>
                                        <p:strVal val="visible"/>
                                      </p:to>
                                    </p:set>
                                    <p:animEffect transition="in" filter="fade">
                                      <p:cBhvr>
                                        <p:cTn id="22" dur="1000"/>
                                        <p:tgtEl>
                                          <p:spTgt spid="9">
                                            <p:graphicEl>
                                              <a:dgm id="{745C2B97-C0DE-4498-AFE0-A4533DED7633}"/>
                                            </p:graphicEl>
                                          </p:spTgt>
                                        </p:tgtEl>
                                      </p:cBhvr>
                                    </p:animEffect>
                                    <p:anim calcmode="lin" valueType="num">
                                      <p:cBhvr>
                                        <p:cTn id="23" dur="1000" fill="hold"/>
                                        <p:tgtEl>
                                          <p:spTgt spid="9">
                                            <p:graphicEl>
                                              <a:dgm id="{745C2B97-C0DE-4498-AFE0-A4533DED7633}"/>
                                            </p:graphicEl>
                                          </p:spTgt>
                                        </p:tgtEl>
                                        <p:attrNameLst>
                                          <p:attrName>ppt_x</p:attrName>
                                        </p:attrNameLst>
                                      </p:cBhvr>
                                      <p:tavLst>
                                        <p:tav tm="0">
                                          <p:val>
                                            <p:strVal val="#ppt_x"/>
                                          </p:val>
                                        </p:tav>
                                        <p:tav tm="100000">
                                          <p:val>
                                            <p:strVal val="#ppt_x"/>
                                          </p:val>
                                        </p:tav>
                                      </p:tavLst>
                                    </p:anim>
                                    <p:anim calcmode="lin" valueType="num">
                                      <p:cBhvr>
                                        <p:cTn id="24" dur="1000" fill="hold"/>
                                        <p:tgtEl>
                                          <p:spTgt spid="9">
                                            <p:graphicEl>
                                              <a:dgm id="{745C2B97-C0DE-4498-AFE0-A4533DED763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graphicEl>
                                              <a:dgm id="{8C9B4C25-ED1C-4C38-9BBA-C57071338362}"/>
                                            </p:graphicEl>
                                          </p:spTgt>
                                        </p:tgtEl>
                                        <p:attrNameLst>
                                          <p:attrName>style.visibility</p:attrName>
                                        </p:attrNameLst>
                                      </p:cBhvr>
                                      <p:to>
                                        <p:strVal val="visible"/>
                                      </p:to>
                                    </p:set>
                                    <p:animEffect transition="in" filter="fade">
                                      <p:cBhvr>
                                        <p:cTn id="27" dur="1000"/>
                                        <p:tgtEl>
                                          <p:spTgt spid="9">
                                            <p:graphicEl>
                                              <a:dgm id="{8C9B4C25-ED1C-4C38-9BBA-C57071338362}"/>
                                            </p:graphicEl>
                                          </p:spTgt>
                                        </p:tgtEl>
                                      </p:cBhvr>
                                    </p:animEffect>
                                    <p:anim calcmode="lin" valueType="num">
                                      <p:cBhvr>
                                        <p:cTn id="28" dur="1000" fill="hold"/>
                                        <p:tgtEl>
                                          <p:spTgt spid="9">
                                            <p:graphicEl>
                                              <a:dgm id="{8C9B4C25-ED1C-4C38-9BBA-C57071338362}"/>
                                            </p:graphicEl>
                                          </p:spTgt>
                                        </p:tgtEl>
                                        <p:attrNameLst>
                                          <p:attrName>ppt_x</p:attrName>
                                        </p:attrNameLst>
                                      </p:cBhvr>
                                      <p:tavLst>
                                        <p:tav tm="0">
                                          <p:val>
                                            <p:strVal val="#ppt_x"/>
                                          </p:val>
                                        </p:tav>
                                        <p:tav tm="100000">
                                          <p:val>
                                            <p:strVal val="#ppt_x"/>
                                          </p:val>
                                        </p:tav>
                                      </p:tavLst>
                                    </p:anim>
                                    <p:anim calcmode="lin" valueType="num">
                                      <p:cBhvr>
                                        <p:cTn id="29" dur="1000" fill="hold"/>
                                        <p:tgtEl>
                                          <p:spTgt spid="9">
                                            <p:graphicEl>
                                              <a:dgm id="{8C9B4C25-ED1C-4C38-9BBA-C57071338362}"/>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graphicEl>
                                              <a:dgm id="{CAB5F3A1-90AB-4568-95C1-E9C9C97F38C2}"/>
                                            </p:graphicEl>
                                          </p:spTgt>
                                        </p:tgtEl>
                                        <p:attrNameLst>
                                          <p:attrName>style.visibility</p:attrName>
                                        </p:attrNameLst>
                                      </p:cBhvr>
                                      <p:to>
                                        <p:strVal val="visible"/>
                                      </p:to>
                                    </p:set>
                                    <p:animEffect transition="in" filter="fade">
                                      <p:cBhvr>
                                        <p:cTn id="32" dur="1000"/>
                                        <p:tgtEl>
                                          <p:spTgt spid="9">
                                            <p:graphicEl>
                                              <a:dgm id="{CAB5F3A1-90AB-4568-95C1-E9C9C97F38C2}"/>
                                            </p:graphicEl>
                                          </p:spTgt>
                                        </p:tgtEl>
                                      </p:cBhvr>
                                    </p:animEffect>
                                    <p:anim calcmode="lin" valueType="num">
                                      <p:cBhvr>
                                        <p:cTn id="33" dur="1000" fill="hold"/>
                                        <p:tgtEl>
                                          <p:spTgt spid="9">
                                            <p:graphicEl>
                                              <a:dgm id="{CAB5F3A1-90AB-4568-95C1-E9C9C97F38C2}"/>
                                            </p:graphicEl>
                                          </p:spTgt>
                                        </p:tgtEl>
                                        <p:attrNameLst>
                                          <p:attrName>ppt_x</p:attrName>
                                        </p:attrNameLst>
                                      </p:cBhvr>
                                      <p:tavLst>
                                        <p:tav tm="0">
                                          <p:val>
                                            <p:strVal val="#ppt_x"/>
                                          </p:val>
                                        </p:tav>
                                        <p:tav tm="100000">
                                          <p:val>
                                            <p:strVal val="#ppt_x"/>
                                          </p:val>
                                        </p:tav>
                                      </p:tavLst>
                                    </p:anim>
                                    <p:anim calcmode="lin" valueType="num">
                                      <p:cBhvr>
                                        <p:cTn id="34" dur="1000" fill="hold"/>
                                        <p:tgtEl>
                                          <p:spTgt spid="9">
                                            <p:graphicEl>
                                              <a:dgm id="{CAB5F3A1-90AB-4568-95C1-E9C9C97F38C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graphicEl>
                                              <a:dgm id="{0CFDA56E-D116-437D-BD5C-2E5B20B89567}"/>
                                            </p:graphicEl>
                                          </p:spTgt>
                                        </p:tgtEl>
                                        <p:attrNameLst>
                                          <p:attrName>style.visibility</p:attrName>
                                        </p:attrNameLst>
                                      </p:cBhvr>
                                      <p:to>
                                        <p:strVal val="visible"/>
                                      </p:to>
                                    </p:set>
                                    <p:animEffect transition="in" filter="fade">
                                      <p:cBhvr>
                                        <p:cTn id="37" dur="1000"/>
                                        <p:tgtEl>
                                          <p:spTgt spid="9">
                                            <p:graphicEl>
                                              <a:dgm id="{0CFDA56E-D116-437D-BD5C-2E5B20B89567}"/>
                                            </p:graphicEl>
                                          </p:spTgt>
                                        </p:tgtEl>
                                      </p:cBhvr>
                                    </p:animEffect>
                                    <p:anim calcmode="lin" valueType="num">
                                      <p:cBhvr>
                                        <p:cTn id="38" dur="1000" fill="hold"/>
                                        <p:tgtEl>
                                          <p:spTgt spid="9">
                                            <p:graphicEl>
                                              <a:dgm id="{0CFDA56E-D116-437D-BD5C-2E5B20B89567}"/>
                                            </p:graphicEl>
                                          </p:spTgt>
                                        </p:tgtEl>
                                        <p:attrNameLst>
                                          <p:attrName>ppt_x</p:attrName>
                                        </p:attrNameLst>
                                      </p:cBhvr>
                                      <p:tavLst>
                                        <p:tav tm="0">
                                          <p:val>
                                            <p:strVal val="#ppt_x"/>
                                          </p:val>
                                        </p:tav>
                                        <p:tav tm="100000">
                                          <p:val>
                                            <p:strVal val="#ppt_x"/>
                                          </p:val>
                                        </p:tav>
                                      </p:tavLst>
                                    </p:anim>
                                    <p:anim calcmode="lin" valueType="num">
                                      <p:cBhvr>
                                        <p:cTn id="39" dur="1000" fill="hold"/>
                                        <p:tgtEl>
                                          <p:spTgt spid="9">
                                            <p:graphicEl>
                                              <a:dgm id="{0CFDA56E-D116-437D-BD5C-2E5B20B8956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graphicEl>
                                              <a:dgm id="{11568E2F-67FD-4ADE-B1CF-FA297BF6D934}"/>
                                            </p:graphicEl>
                                          </p:spTgt>
                                        </p:tgtEl>
                                        <p:attrNameLst>
                                          <p:attrName>style.visibility</p:attrName>
                                        </p:attrNameLst>
                                      </p:cBhvr>
                                      <p:to>
                                        <p:strVal val="visible"/>
                                      </p:to>
                                    </p:set>
                                    <p:animEffect transition="in" filter="fade">
                                      <p:cBhvr>
                                        <p:cTn id="42" dur="1000"/>
                                        <p:tgtEl>
                                          <p:spTgt spid="9">
                                            <p:graphicEl>
                                              <a:dgm id="{11568E2F-67FD-4ADE-B1CF-FA297BF6D934}"/>
                                            </p:graphicEl>
                                          </p:spTgt>
                                        </p:tgtEl>
                                      </p:cBhvr>
                                    </p:animEffect>
                                    <p:anim calcmode="lin" valueType="num">
                                      <p:cBhvr>
                                        <p:cTn id="43" dur="1000" fill="hold"/>
                                        <p:tgtEl>
                                          <p:spTgt spid="9">
                                            <p:graphicEl>
                                              <a:dgm id="{11568E2F-67FD-4ADE-B1CF-FA297BF6D934}"/>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11568E2F-67FD-4ADE-B1CF-FA297BF6D934}"/>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graphicEl>
                                              <a:dgm id="{017C7AF0-AAED-4C5C-B8DD-2C044C641BF6}"/>
                                            </p:graphicEl>
                                          </p:spTgt>
                                        </p:tgtEl>
                                        <p:attrNameLst>
                                          <p:attrName>style.visibility</p:attrName>
                                        </p:attrNameLst>
                                      </p:cBhvr>
                                      <p:to>
                                        <p:strVal val="visible"/>
                                      </p:to>
                                    </p:set>
                                    <p:animEffect transition="in" filter="fade">
                                      <p:cBhvr>
                                        <p:cTn id="49" dur="1000"/>
                                        <p:tgtEl>
                                          <p:spTgt spid="9">
                                            <p:graphicEl>
                                              <a:dgm id="{017C7AF0-AAED-4C5C-B8DD-2C044C641BF6}"/>
                                            </p:graphicEl>
                                          </p:spTgt>
                                        </p:tgtEl>
                                      </p:cBhvr>
                                    </p:animEffect>
                                    <p:anim calcmode="lin" valueType="num">
                                      <p:cBhvr>
                                        <p:cTn id="50" dur="1000" fill="hold"/>
                                        <p:tgtEl>
                                          <p:spTgt spid="9">
                                            <p:graphicEl>
                                              <a:dgm id="{017C7AF0-AAED-4C5C-B8DD-2C044C641BF6}"/>
                                            </p:graphicEl>
                                          </p:spTgt>
                                        </p:tgtEl>
                                        <p:attrNameLst>
                                          <p:attrName>ppt_x</p:attrName>
                                        </p:attrNameLst>
                                      </p:cBhvr>
                                      <p:tavLst>
                                        <p:tav tm="0">
                                          <p:val>
                                            <p:strVal val="#ppt_x"/>
                                          </p:val>
                                        </p:tav>
                                        <p:tav tm="100000">
                                          <p:val>
                                            <p:strVal val="#ppt_x"/>
                                          </p:val>
                                        </p:tav>
                                      </p:tavLst>
                                    </p:anim>
                                    <p:anim calcmode="lin" valueType="num">
                                      <p:cBhvr>
                                        <p:cTn id="51" dur="1000" fill="hold"/>
                                        <p:tgtEl>
                                          <p:spTgt spid="9">
                                            <p:graphicEl>
                                              <a:dgm id="{017C7AF0-AAED-4C5C-B8DD-2C044C641BF6}"/>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graphicEl>
                                              <a:dgm id="{ACE46840-4E03-4D9E-986F-106325310D94}"/>
                                            </p:graphicEl>
                                          </p:spTgt>
                                        </p:tgtEl>
                                        <p:attrNameLst>
                                          <p:attrName>style.visibility</p:attrName>
                                        </p:attrNameLst>
                                      </p:cBhvr>
                                      <p:to>
                                        <p:strVal val="visible"/>
                                      </p:to>
                                    </p:set>
                                    <p:animEffect transition="in" filter="fade">
                                      <p:cBhvr>
                                        <p:cTn id="54" dur="1000"/>
                                        <p:tgtEl>
                                          <p:spTgt spid="9">
                                            <p:graphicEl>
                                              <a:dgm id="{ACE46840-4E03-4D9E-986F-106325310D94}"/>
                                            </p:graphicEl>
                                          </p:spTgt>
                                        </p:tgtEl>
                                      </p:cBhvr>
                                    </p:animEffect>
                                    <p:anim calcmode="lin" valueType="num">
                                      <p:cBhvr>
                                        <p:cTn id="55" dur="1000" fill="hold"/>
                                        <p:tgtEl>
                                          <p:spTgt spid="9">
                                            <p:graphicEl>
                                              <a:dgm id="{ACE46840-4E03-4D9E-986F-106325310D94}"/>
                                            </p:graphicEl>
                                          </p:spTgt>
                                        </p:tgtEl>
                                        <p:attrNameLst>
                                          <p:attrName>ppt_x</p:attrName>
                                        </p:attrNameLst>
                                      </p:cBhvr>
                                      <p:tavLst>
                                        <p:tav tm="0">
                                          <p:val>
                                            <p:strVal val="#ppt_x"/>
                                          </p:val>
                                        </p:tav>
                                        <p:tav tm="100000">
                                          <p:val>
                                            <p:strVal val="#ppt_x"/>
                                          </p:val>
                                        </p:tav>
                                      </p:tavLst>
                                    </p:anim>
                                    <p:anim calcmode="lin" valueType="num">
                                      <p:cBhvr>
                                        <p:cTn id="56" dur="1000" fill="hold"/>
                                        <p:tgtEl>
                                          <p:spTgt spid="9">
                                            <p:graphicEl>
                                              <a:dgm id="{ACE46840-4E03-4D9E-986F-106325310D94}"/>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graphicEl>
                                              <a:dgm id="{1A0DDCA9-6B40-4DBF-9111-82ADFC35C385}"/>
                                            </p:graphicEl>
                                          </p:spTgt>
                                        </p:tgtEl>
                                        <p:attrNameLst>
                                          <p:attrName>style.visibility</p:attrName>
                                        </p:attrNameLst>
                                      </p:cBhvr>
                                      <p:to>
                                        <p:strVal val="visible"/>
                                      </p:to>
                                    </p:set>
                                    <p:animEffect transition="in" filter="fade">
                                      <p:cBhvr>
                                        <p:cTn id="59" dur="1000"/>
                                        <p:tgtEl>
                                          <p:spTgt spid="9">
                                            <p:graphicEl>
                                              <a:dgm id="{1A0DDCA9-6B40-4DBF-9111-82ADFC35C385}"/>
                                            </p:graphicEl>
                                          </p:spTgt>
                                        </p:tgtEl>
                                      </p:cBhvr>
                                    </p:animEffect>
                                    <p:anim calcmode="lin" valueType="num">
                                      <p:cBhvr>
                                        <p:cTn id="60" dur="1000" fill="hold"/>
                                        <p:tgtEl>
                                          <p:spTgt spid="9">
                                            <p:graphicEl>
                                              <a:dgm id="{1A0DDCA9-6B40-4DBF-9111-82ADFC35C385}"/>
                                            </p:graphicEl>
                                          </p:spTgt>
                                        </p:tgtEl>
                                        <p:attrNameLst>
                                          <p:attrName>ppt_x</p:attrName>
                                        </p:attrNameLst>
                                      </p:cBhvr>
                                      <p:tavLst>
                                        <p:tav tm="0">
                                          <p:val>
                                            <p:strVal val="#ppt_x"/>
                                          </p:val>
                                        </p:tav>
                                        <p:tav tm="100000">
                                          <p:val>
                                            <p:strVal val="#ppt_x"/>
                                          </p:val>
                                        </p:tav>
                                      </p:tavLst>
                                    </p:anim>
                                    <p:anim calcmode="lin" valueType="num">
                                      <p:cBhvr>
                                        <p:cTn id="61" dur="1000" fill="hold"/>
                                        <p:tgtEl>
                                          <p:spTgt spid="9">
                                            <p:graphicEl>
                                              <a:dgm id="{1A0DDCA9-6B40-4DBF-9111-82ADFC35C385}"/>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graphicEl>
                                              <a:dgm id="{20F03057-8DE1-4791-B2D4-F921CEBDEC11}"/>
                                            </p:graphicEl>
                                          </p:spTgt>
                                        </p:tgtEl>
                                        <p:attrNameLst>
                                          <p:attrName>style.visibility</p:attrName>
                                        </p:attrNameLst>
                                      </p:cBhvr>
                                      <p:to>
                                        <p:strVal val="visible"/>
                                      </p:to>
                                    </p:set>
                                    <p:animEffect transition="in" filter="fade">
                                      <p:cBhvr>
                                        <p:cTn id="64" dur="1000"/>
                                        <p:tgtEl>
                                          <p:spTgt spid="9">
                                            <p:graphicEl>
                                              <a:dgm id="{20F03057-8DE1-4791-B2D4-F921CEBDEC11}"/>
                                            </p:graphicEl>
                                          </p:spTgt>
                                        </p:tgtEl>
                                      </p:cBhvr>
                                    </p:animEffect>
                                    <p:anim calcmode="lin" valueType="num">
                                      <p:cBhvr>
                                        <p:cTn id="65" dur="1000" fill="hold"/>
                                        <p:tgtEl>
                                          <p:spTgt spid="9">
                                            <p:graphicEl>
                                              <a:dgm id="{20F03057-8DE1-4791-B2D4-F921CEBDEC11}"/>
                                            </p:graphicEl>
                                          </p:spTgt>
                                        </p:tgtEl>
                                        <p:attrNameLst>
                                          <p:attrName>ppt_x</p:attrName>
                                        </p:attrNameLst>
                                      </p:cBhvr>
                                      <p:tavLst>
                                        <p:tav tm="0">
                                          <p:val>
                                            <p:strVal val="#ppt_x"/>
                                          </p:val>
                                        </p:tav>
                                        <p:tav tm="100000">
                                          <p:val>
                                            <p:strVal val="#ppt_x"/>
                                          </p:val>
                                        </p:tav>
                                      </p:tavLst>
                                    </p:anim>
                                    <p:anim calcmode="lin" valueType="num">
                                      <p:cBhvr>
                                        <p:cTn id="66" dur="1000" fill="hold"/>
                                        <p:tgtEl>
                                          <p:spTgt spid="9">
                                            <p:graphicEl>
                                              <a:dgm id="{20F03057-8DE1-4791-B2D4-F921CEBDEC11}"/>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graphicEl>
                                              <a:dgm id="{162963B7-5CBC-4D5B-9D6A-61743A0A015B}"/>
                                            </p:graphicEl>
                                          </p:spTgt>
                                        </p:tgtEl>
                                        <p:attrNameLst>
                                          <p:attrName>style.visibility</p:attrName>
                                        </p:attrNameLst>
                                      </p:cBhvr>
                                      <p:to>
                                        <p:strVal val="visible"/>
                                      </p:to>
                                    </p:set>
                                    <p:animEffect transition="in" filter="fade">
                                      <p:cBhvr>
                                        <p:cTn id="69" dur="1000"/>
                                        <p:tgtEl>
                                          <p:spTgt spid="9">
                                            <p:graphicEl>
                                              <a:dgm id="{162963B7-5CBC-4D5B-9D6A-61743A0A015B}"/>
                                            </p:graphicEl>
                                          </p:spTgt>
                                        </p:tgtEl>
                                      </p:cBhvr>
                                    </p:animEffect>
                                    <p:anim calcmode="lin" valueType="num">
                                      <p:cBhvr>
                                        <p:cTn id="70" dur="1000" fill="hold"/>
                                        <p:tgtEl>
                                          <p:spTgt spid="9">
                                            <p:graphicEl>
                                              <a:dgm id="{162963B7-5CBC-4D5B-9D6A-61743A0A015B}"/>
                                            </p:graphicEl>
                                          </p:spTgt>
                                        </p:tgtEl>
                                        <p:attrNameLst>
                                          <p:attrName>ppt_x</p:attrName>
                                        </p:attrNameLst>
                                      </p:cBhvr>
                                      <p:tavLst>
                                        <p:tav tm="0">
                                          <p:val>
                                            <p:strVal val="#ppt_x"/>
                                          </p:val>
                                        </p:tav>
                                        <p:tav tm="100000">
                                          <p:val>
                                            <p:strVal val="#ppt_x"/>
                                          </p:val>
                                        </p:tav>
                                      </p:tavLst>
                                    </p:anim>
                                    <p:anim calcmode="lin" valueType="num">
                                      <p:cBhvr>
                                        <p:cTn id="71" dur="1000" fill="hold"/>
                                        <p:tgtEl>
                                          <p:spTgt spid="9">
                                            <p:graphicEl>
                                              <a:dgm id="{162963B7-5CBC-4D5B-9D6A-61743A0A015B}"/>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
                                            <p:graphicEl>
                                              <a:dgm id="{BB90F3EA-85D3-4DB0-B991-95182D1E6294}"/>
                                            </p:graphicEl>
                                          </p:spTgt>
                                        </p:tgtEl>
                                        <p:attrNameLst>
                                          <p:attrName>style.visibility</p:attrName>
                                        </p:attrNameLst>
                                      </p:cBhvr>
                                      <p:to>
                                        <p:strVal val="visible"/>
                                      </p:to>
                                    </p:set>
                                    <p:animEffect transition="in" filter="fade">
                                      <p:cBhvr>
                                        <p:cTn id="74" dur="1000"/>
                                        <p:tgtEl>
                                          <p:spTgt spid="9">
                                            <p:graphicEl>
                                              <a:dgm id="{BB90F3EA-85D3-4DB0-B991-95182D1E6294}"/>
                                            </p:graphicEl>
                                          </p:spTgt>
                                        </p:tgtEl>
                                      </p:cBhvr>
                                    </p:animEffect>
                                    <p:anim calcmode="lin" valueType="num">
                                      <p:cBhvr>
                                        <p:cTn id="75" dur="1000" fill="hold"/>
                                        <p:tgtEl>
                                          <p:spTgt spid="9">
                                            <p:graphicEl>
                                              <a:dgm id="{BB90F3EA-85D3-4DB0-B991-95182D1E6294}"/>
                                            </p:graphicEl>
                                          </p:spTgt>
                                        </p:tgtEl>
                                        <p:attrNameLst>
                                          <p:attrName>ppt_x</p:attrName>
                                        </p:attrNameLst>
                                      </p:cBhvr>
                                      <p:tavLst>
                                        <p:tav tm="0">
                                          <p:val>
                                            <p:strVal val="#ppt_x"/>
                                          </p:val>
                                        </p:tav>
                                        <p:tav tm="100000">
                                          <p:val>
                                            <p:strVal val="#ppt_x"/>
                                          </p:val>
                                        </p:tav>
                                      </p:tavLst>
                                    </p:anim>
                                    <p:anim calcmode="lin" valueType="num">
                                      <p:cBhvr>
                                        <p:cTn id="76" dur="1000" fill="hold"/>
                                        <p:tgtEl>
                                          <p:spTgt spid="9">
                                            <p:graphicEl>
                                              <a:dgm id="{BB90F3EA-85D3-4DB0-B991-95182D1E629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graphicEl>
                                              <a:dgm id="{37240983-EE52-4088-8B5A-9D409DADA0B4}"/>
                                            </p:graphicEl>
                                          </p:spTgt>
                                        </p:tgtEl>
                                        <p:attrNameLst>
                                          <p:attrName>style.visibility</p:attrName>
                                        </p:attrNameLst>
                                      </p:cBhvr>
                                      <p:to>
                                        <p:strVal val="visible"/>
                                      </p:to>
                                    </p:set>
                                    <p:animEffect transition="in" filter="fade">
                                      <p:cBhvr>
                                        <p:cTn id="79" dur="1000"/>
                                        <p:tgtEl>
                                          <p:spTgt spid="9">
                                            <p:graphicEl>
                                              <a:dgm id="{37240983-EE52-4088-8B5A-9D409DADA0B4}"/>
                                            </p:graphicEl>
                                          </p:spTgt>
                                        </p:tgtEl>
                                      </p:cBhvr>
                                    </p:animEffect>
                                    <p:anim calcmode="lin" valueType="num">
                                      <p:cBhvr>
                                        <p:cTn id="80" dur="1000" fill="hold"/>
                                        <p:tgtEl>
                                          <p:spTgt spid="9">
                                            <p:graphicEl>
                                              <a:dgm id="{37240983-EE52-4088-8B5A-9D409DADA0B4}"/>
                                            </p:graphicEl>
                                          </p:spTgt>
                                        </p:tgtEl>
                                        <p:attrNameLst>
                                          <p:attrName>ppt_x</p:attrName>
                                        </p:attrNameLst>
                                      </p:cBhvr>
                                      <p:tavLst>
                                        <p:tav tm="0">
                                          <p:val>
                                            <p:strVal val="#ppt_x"/>
                                          </p:val>
                                        </p:tav>
                                        <p:tav tm="100000">
                                          <p:val>
                                            <p:strVal val="#ppt_x"/>
                                          </p:val>
                                        </p:tav>
                                      </p:tavLst>
                                    </p:anim>
                                    <p:anim calcmode="lin" valueType="num">
                                      <p:cBhvr>
                                        <p:cTn id="81" dur="1000" fill="hold"/>
                                        <p:tgtEl>
                                          <p:spTgt spid="9">
                                            <p:graphicEl>
                                              <a:dgm id="{37240983-EE52-4088-8B5A-9D409DADA0B4}"/>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
                                            <p:graphicEl>
                                              <a:dgm id="{8E5032EA-4382-4A1A-A6F2-97E29715C30A}"/>
                                            </p:graphicEl>
                                          </p:spTgt>
                                        </p:tgtEl>
                                        <p:attrNameLst>
                                          <p:attrName>style.visibility</p:attrName>
                                        </p:attrNameLst>
                                      </p:cBhvr>
                                      <p:to>
                                        <p:strVal val="visible"/>
                                      </p:to>
                                    </p:set>
                                    <p:animEffect transition="in" filter="fade">
                                      <p:cBhvr>
                                        <p:cTn id="84" dur="1000"/>
                                        <p:tgtEl>
                                          <p:spTgt spid="9">
                                            <p:graphicEl>
                                              <a:dgm id="{8E5032EA-4382-4A1A-A6F2-97E29715C30A}"/>
                                            </p:graphicEl>
                                          </p:spTgt>
                                        </p:tgtEl>
                                      </p:cBhvr>
                                    </p:animEffect>
                                    <p:anim calcmode="lin" valueType="num">
                                      <p:cBhvr>
                                        <p:cTn id="85" dur="1000" fill="hold"/>
                                        <p:tgtEl>
                                          <p:spTgt spid="9">
                                            <p:graphicEl>
                                              <a:dgm id="{8E5032EA-4382-4A1A-A6F2-97E29715C30A}"/>
                                            </p:graphicEl>
                                          </p:spTgt>
                                        </p:tgtEl>
                                        <p:attrNameLst>
                                          <p:attrName>ppt_x</p:attrName>
                                        </p:attrNameLst>
                                      </p:cBhvr>
                                      <p:tavLst>
                                        <p:tav tm="0">
                                          <p:val>
                                            <p:strVal val="#ppt_x"/>
                                          </p:val>
                                        </p:tav>
                                        <p:tav tm="100000">
                                          <p:val>
                                            <p:strVal val="#ppt_x"/>
                                          </p:val>
                                        </p:tav>
                                      </p:tavLst>
                                    </p:anim>
                                    <p:anim calcmode="lin" valueType="num">
                                      <p:cBhvr>
                                        <p:cTn id="86" dur="1000" fill="hold"/>
                                        <p:tgtEl>
                                          <p:spTgt spid="9">
                                            <p:graphicEl>
                                              <a:dgm id="{8E5032EA-4382-4A1A-A6F2-97E29715C30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3"/>
        <p:cNvGrpSpPr/>
        <p:nvPr/>
      </p:nvGrpSpPr>
      <p:grpSpPr>
        <a:xfrm>
          <a:off x="0" y="0"/>
          <a:ext cx="0" cy="0"/>
          <a:chOff x="0" y="0"/>
          <a:chExt cx="0" cy="0"/>
        </a:xfrm>
      </p:grpSpPr>
      <p:sp>
        <p:nvSpPr>
          <p:cNvPr id="406" name="Google Shape;40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300" b="0" i="0" u="none" strike="noStrike" kern="0" cap="none" spc="0" normalizeH="0" baseline="0" noProof="0">
              <a:ln>
                <a:noFill/>
              </a:ln>
              <a:solidFill>
                <a:srgbClr val="FFFFFF"/>
              </a:solidFill>
              <a:effectLst/>
              <a:uLnTx/>
              <a:uFillTx/>
              <a:latin typeface="Chivo Light"/>
              <a:sym typeface="Chivo Light"/>
            </a:endParaRPr>
          </a:p>
        </p:txBody>
      </p:sp>
      <p:sp>
        <p:nvSpPr>
          <p:cNvPr id="7" name="Google Shape;404;p23"/>
          <p:cNvSpPr txBox="1">
            <a:spLocks noGrp="1"/>
          </p:cNvSpPr>
          <p:nvPr>
            <p:ph type="title"/>
          </p:nvPr>
        </p:nvSpPr>
        <p:spPr>
          <a:xfrm>
            <a:off x="447040" y="114535"/>
            <a:ext cx="3599700" cy="7272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u="sng" dirty="0" smtClean="0">
                <a:solidFill>
                  <a:srgbClr val="DF4025"/>
                </a:solidFill>
                <a:effectLst>
                  <a:outerShdw blurRad="38100" dist="38100" dir="2700000" algn="tl">
                    <a:srgbClr val="000000">
                      <a:alpha val="43137"/>
                    </a:srgbClr>
                  </a:outerShdw>
                </a:effectLst>
              </a:rPr>
              <a:t>Questions? Contact Us!</a:t>
            </a:r>
            <a:r>
              <a:rPr lang="en" u="sng" dirty="0" smtClean="0"/>
              <a:t> </a:t>
            </a:r>
            <a:endParaRPr u="sng" dirty="0"/>
          </a:p>
        </p:txBody>
      </p:sp>
      <p:sp>
        <p:nvSpPr>
          <p:cNvPr id="8" name="Google Shape;405;p23"/>
          <p:cNvSpPr txBox="1">
            <a:spLocks noGrp="1"/>
          </p:cNvSpPr>
          <p:nvPr>
            <p:ph type="body" idx="1"/>
          </p:nvPr>
        </p:nvSpPr>
        <p:spPr>
          <a:xfrm>
            <a:off x="447040" y="880110"/>
            <a:ext cx="3599700" cy="3170400"/>
          </a:xfrm>
          <a:prstGeom prst="rect">
            <a:avLst/>
          </a:prstGeom>
        </p:spPr>
        <p:txBody>
          <a:bodyPr spcFirstLastPara="1" wrap="square" lIns="91425" tIns="91425" rIns="91425" bIns="91425" anchor="t" anchorCtr="0">
            <a:noAutofit/>
          </a:bodyPr>
          <a:lstStyle/>
          <a:p>
            <a:pPr marL="457200" lvl="1" indent="0">
              <a:spcBef>
                <a:spcPts val="600"/>
              </a:spcBef>
              <a:buNone/>
            </a:pPr>
            <a:r>
              <a:rPr lang="en-US" sz="1800" b="1" dirty="0" smtClean="0">
                <a:hlinkClick r:id="rId4"/>
              </a:rPr>
              <a:t>CACFP@vdh.virginia.gov</a:t>
            </a:r>
            <a:endParaRPr lang="en-US" sz="1800" b="1" dirty="0"/>
          </a:p>
          <a:p>
            <a:pPr marL="457200" lvl="1" indent="0">
              <a:spcBef>
                <a:spcPts val="600"/>
              </a:spcBef>
              <a:buNone/>
            </a:pPr>
            <a:endParaRPr lang="en-US" sz="1200" dirty="0" smtClean="0"/>
          </a:p>
          <a:p>
            <a:pPr marL="457200" lvl="1" indent="0">
              <a:spcBef>
                <a:spcPts val="600"/>
              </a:spcBef>
              <a:buNone/>
            </a:pPr>
            <a:r>
              <a:rPr lang="en-US" sz="1600" b="1" dirty="0" smtClean="0">
                <a:solidFill>
                  <a:schemeClr val="accent1">
                    <a:lumMod val="50000"/>
                  </a:schemeClr>
                </a:solidFill>
              </a:rPr>
              <a:t>Help Desk</a:t>
            </a:r>
          </a:p>
          <a:p>
            <a:pPr marL="457200" lvl="1" indent="0">
              <a:spcBef>
                <a:spcPts val="600"/>
              </a:spcBef>
              <a:buNone/>
            </a:pPr>
            <a:r>
              <a:rPr lang="en-US" sz="1600" b="1" dirty="0" smtClean="0">
                <a:solidFill>
                  <a:schemeClr val="accent1">
                    <a:lumMod val="50000"/>
                  </a:schemeClr>
                </a:solidFill>
              </a:rPr>
              <a:t>(877) 618- 7282</a:t>
            </a:r>
          </a:p>
          <a:p>
            <a:pPr marL="457200" lvl="1" indent="0">
              <a:spcBef>
                <a:spcPts val="600"/>
              </a:spcBef>
              <a:buNone/>
            </a:pPr>
            <a:endParaRPr lang="en-US" sz="800" dirty="0"/>
          </a:p>
          <a:p>
            <a:pPr marL="457200" lvl="1" indent="0">
              <a:spcBef>
                <a:spcPts val="600"/>
              </a:spcBef>
              <a:buNone/>
            </a:pPr>
            <a:r>
              <a:rPr lang="en-US" sz="1400" b="1" dirty="0" smtClean="0">
                <a:solidFill>
                  <a:schemeClr val="accent1">
                    <a:lumMod val="50000"/>
                  </a:schemeClr>
                </a:solidFill>
              </a:rPr>
              <a:t>Virginia Department of Health</a:t>
            </a:r>
          </a:p>
          <a:p>
            <a:pPr marL="457200" lvl="1" indent="0">
              <a:spcBef>
                <a:spcPts val="600"/>
              </a:spcBef>
              <a:buNone/>
            </a:pPr>
            <a:r>
              <a:rPr lang="en-US" sz="1400" b="1" dirty="0" smtClean="0">
                <a:solidFill>
                  <a:schemeClr val="accent1">
                    <a:lumMod val="50000"/>
                  </a:schemeClr>
                </a:solidFill>
              </a:rPr>
              <a:t>Division of Community Nutrition</a:t>
            </a:r>
          </a:p>
          <a:p>
            <a:pPr marL="457200" lvl="1" indent="0">
              <a:spcBef>
                <a:spcPts val="600"/>
              </a:spcBef>
              <a:buNone/>
            </a:pPr>
            <a:r>
              <a:rPr lang="en-US" sz="1400" b="1" dirty="0" smtClean="0">
                <a:solidFill>
                  <a:schemeClr val="accent1">
                    <a:lumMod val="50000"/>
                  </a:schemeClr>
                </a:solidFill>
              </a:rPr>
              <a:t>Special Nutrition Programs</a:t>
            </a:r>
          </a:p>
          <a:p>
            <a:pPr marL="457200" lvl="1" indent="0">
              <a:spcBef>
                <a:spcPts val="600"/>
              </a:spcBef>
              <a:buNone/>
            </a:pPr>
            <a:r>
              <a:rPr lang="en-US" sz="1400" b="1" dirty="0" smtClean="0">
                <a:solidFill>
                  <a:schemeClr val="accent1">
                    <a:lumMod val="50000"/>
                  </a:schemeClr>
                </a:solidFill>
              </a:rPr>
              <a:t>109 Governor Street, 8</a:t>
            </a:r>
            <a:r>
              <a:rPr lang="en-US" sz="1400" b="1" baseline="30000" dirty="0" smtClean="0">
                <a:solidFill>
                  <a:schemeClr val="accent1">
                    <a:lumMod val="50000"/>
                  </a:schemeClr>
                </a:solidFill>
              </a:rPr>
              <a:t>th</a:t>
            </a:r>
            <a:r>
              <a:rPr lang="en-US" sz="1400" b="1" dirty="0" smtClean="0">
                <a:solidFill>
                  <a:schemeClr val="accent1">
                    <a:lumMod val="50000"/>
                  </a:schemeClr>
                </a:solidFill>
              </a:rPr>
              <a:t> Floor</a:t>
            </a:r>
          </a:p>
          <a:p>
            <a:pPr marL="457200" lvl="1" indent="0">
              <a:spcBef>
                <a:spcPts val="600"/>
              </a:spcBef>
              <a:buNone/>
            </a:pPr>
            <a:r>
              <a:rPr lang="en-US" sz="1400" b="1" dirty="0" smtClean="0">
                <a:solidFill>
                  <a:schemeClr val="accent1">
                    <a:lumMod val="50000"/>
                  </a:schemeClr>
                </a:solidFill>
              </a:rPr>
              <a:t>Richmond, Virginia 23219</a:t>
            </a:r>
            <a:endParaRPr sz="1400" b="1" dirty="0">
              <a:solidFill>
                <a:schemeClr val="accent1">
                  <a:lumMod val="50000"/>
                </a:schemeClr>
              </a:solidFill>
            </a:endParaRPr>
          </a:p>
        </p:txBody>
      </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224844" y="4114444"/>
            <a:ext cx="1784267" cy="571473"/>
          </a:xfrm>
          <a:prstGeom prst="rect">
            <a:avLst/>
          </a:prstGeom>
        </p:spPr>
      </p:pic>
      <p:sp>
        <p:nvSpPr>
          <p:cNvPr id="10" name="Google Shape;365;p18"/>
          <p:cNvSpPr txBox="1">
            <a:spLocks/>
          </p:cNvSpPr>
          <p:nvPr/>
        </p:nvSpPr>
        <p:spPr>
          <a:xfrm>
            <a:off x="157853" y="4816085"/>
            <a:ext cx="4178073" cy="3632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1pPr>
            <a:lvl2pPr marL="914400" marR="0" lvl="1"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2pPr>
            <a:lvl3pPr marL="1371600" marR="0" lvl="2"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3pPr>
            <a:lvl4pPr marL="1828800" marR="0" lvl="3"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4pPr>
            <a:lvl5pPr marL="2286000" marR="0" lvl="4"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5pPr>
            <a:lvl6pPr marL="2743200" marR="0" lvl="5"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6pPr>
            <a:lvl7pPr marL="3200400" marR="0" lvl="6"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7pPr>
            <a:lvl8pPr marL="3657600" marR="0" lvl="7"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8pPr>
            <a:lvl9pPr marL="4114800" marR="0" lvl="8" indent="-393700" algn="l" rtl="0" eaLnBrk="1" hangingPunct="1">
              <a:lnSpc>
                <a:spcPct val="100000"/>
              </a:lnSpc>
              <a:spcBef>
                <a:spcPts val="0"/>
              </a:spcBef>
              <a:spcAft>
                <a:spcPts val="0"/>
              </a:spcAft>
              <a:buClr>
                <a:schemeClr val="dk2"/>
              </a:buClr>
              <a:buSzPts val="1800"/>
              <a:buFont typeface="Chivo Light"/>
              <a:buNone/>
              <a:defRPr sz="1800" b="0" i="0" u="none" strike="noStrike" cap="none">
                <a:solidFill>
                  <a:schemeClr val="dk2"/>
                </a:solidFill>
                <a:latin typeface="Chivo Light"/>
                <a:ea typeface="Chivo Light"/>
                <a:cs typeface="Chivo Light"/>
                <a:sym typeface="Chivo Light"/>
              </a:defRPr>
            </a:lvl9pPr>
          </a:lstStyle>
          <a:p>
            <a:pPr marL="0" marR="0" lvl="0" indent="0" algn="ctr" defTabSz="914400" rtl="0" eaLnBrk="1" fontAlgn="auto" latinLnBrk="0" hangingPunct="1">
              <a:lnSpc>
                <a:spcPct val="100000"/>
              </a:lnSpc>
              <a:spcBef>
                <a:spcPts val="0"/>
              </a:spcBef>
              <a:spcAft>
                <a:spcPts val="0"/>
              </a:spcAft>
              <a:buClr>
                <a:srgbClr val="666666"/>
              </a:buClr>
              <a:buSzPts val="1800"/>
              <a:buFont typeface="Chivo Light"/>
              <a:buNone/>
              <a:tabLst/>
              <a:defRPr/>
            </a:pPr>
            <a:r>
              <a:rPr kumimoji="0" lang="en-US" sz="1100" b="1" i="1" u="none" strike="noStrike" kern="0" cap="none" spc="0" normalizeH="0" baseline="0" noProof="0" dirty="0" smtClean="0">
                <a:ln>
                  <a:noFill/>
                </a:ln>
                <a:solidFill>
                  <a:schemeClr val="accent1">
                    <a:lumMod val="50000"/>
                  </a:schemeClr>
                </a:solidFill>
                <a:effectLst/>
                <a:uLnTx/>
                <a:uFillTx/>
                <a:latin typeface="Chivo Light"/>
                <a:sym typeface="Chivo Light"/>
              </a:rPr>
              <a:t>This institution is an equal opportunity provider.</a:t>
            </a:r>
            <a:endParaRPr kumimoji="0" lang="en-US" sz="1100" b="1" i="1" u="none" strike="noStrike" kern="0" cap="none" spc="0" normalizeH="0" baseline="0" noProof="0" dirty="0">
              <a:ln>
                <a:noFill/>
              </a:ln>
              <a:solidFill>
                <a:schemeClr val="accent1">
                  <a:lumMod val="50000"/>
                </a:schemeClr>
              </a:solidFill>
              <a:effectLst/>
              <a:uLnTx/>
              <a:uFillTx/>
              <a:latin typeface="Chivo Light"/>
              <a:sym typeface="Chivo Light"/>
            </a:endParaRPr>
          </a:p>
        </p:txBody>
      </p:sp>
      <p:sp>
        <p:nvSpPr>
          <p:cNvPr id="11" name="Google Shape;616;p40"/>
          <p:cNvSpPr/>
          <p:nvPr/>
        </p:nvSpPr>
        <p:spPr>
          <a:xfrm>
            <a:off x="521751" y="971935"/>
            <a:ext cx="372142" cy="338595"/>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56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636;p40"/>
          <p:cNvSpPr/>
          <p:nvPr/>
        </p:nvSpPr>
        <p:spPr>
          <a:xfrm>
            <a:off x="596463" y="1701649"/>
            <a:ext cx="222719" cy="374456"/>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56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99;p40"/>
          <p:cNvSpPr/>
          <p:nvPr/>
        </p:nvSpPr>
        <p:spPr>
          <a:xfrm>
            <a:off x="596463" y="2467224"/>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56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320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31" y="888081"/>
            <a:ext cx="3242732" cy="4157133"/>
          </a:xfrm>
          <a:prstGeom prst="rect">
            <a:avLst/>
          </a:prstGeom>
          <a:noFill/>
          <a:ln>
            <a:noFill/>
          </a:ln>
          <a:effectLst>
            <a:outerShdw blurRad="292100" dist="139700" dir="2700000" algn="tl" rotWithShape="0">
              <a:srgbClr val="333333">
                <a:alpha val="65000"/>
              </a:srgbClr>
            </a:outerShdw>
          </a:effectLst>
        </p:spPr>
      </p:pic>
      <p:sp>
        <p:nvSpPr>
          <p:cNvPr id="12" name="center information"/>
          <p:cNvSpPr txBox="1"/>
          <p:nvPr/>
        </p:nvSpPr>
        <p:spPr>
          <a:xfrm>
            <a:off x="4388768" y="998033"/>
            <a:ext cx="2600433" cy="923330"/>
          </a:xfrm>
          <a:prstGeom prst="rect">
            <a:avLst/>
          </a:prstGeom>
          <a:noFill/>
        </p:spPr>
        <p:txBody>
          <a:bodyPr wrap="square" rtlCol="0">
            <a:spAutoFit/>
          </a:bodyPr>
          <a:lstStyle/>
          <a:p>
            <a:r>
              <a:rPr lang="en-US" sz="1800" b="1" dirty="0" smtClean="0">
                <a:solidFill>
                  <a:schemeClr val="accent1">
                    <a:lumMod val="50000"/>
                  </a:schemeClr>
                </a:solidFill>
                <a:latin typeface="Chivo Light" panose="020B0604020202020204" charset="0"/>
              </a:rPr>
              <a:t>Center information may be completed by center representative</a:t>
            </a:r>
            <a:endParaRPr lang="en-US" sz="1800" b="1" dirty="0">
              <a:solidFill>
                <a:schemeClr val="accent1">
                  <a:lumMod val="50000"/>
                </a:schemeClr>
              </a:solidFill>
              <a:latin typeface="Chivo Light" panose="020B0604020202020204" charset="0"/>
            </a:endParaRPr>
          </a:p>
        </p:txBody>
      </p:sp>
      <p:sp>
        <p:nvSpPr>
          <p:cNvPr id="15" name="top arrow"/>
          <p:cNvSpPr/>
          <p:nvPr/>
        </p:nvSpPr>
        <p:spPr>
          <a:xfrm>
            <a:off x="3904473" y="1217530"/>
            <a:ext cx="381000" cy="2723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ection 1-5"/>
          <p:cNvSpPr txBox="1"/>
          <p:nvPr/>
        </p:nvSpPr>
        <p:spPr>
          <a:xfrm>
            <a:off x="4388769" y="2189931"/>
            <a:ext cx="2600432" cy="1200329"/>
          </a:xfrm>
          <a:prstGeom prst="rect">
            <a:avLst/>
          </a:prstGeom>
          <a:noFill/>
        </p:spPr>
        <p:txBody>
          <a:bodyPr wrap="square" rtlCol="0">
            <a:spAutoFit/>
          </a:bodyPr>
          <a:lstStyle/>
          <a:p>
            <a:r>
              <a:rPr lang="en-US" sz="1800" b="1" dirty="0" smtClean="0">
                <a:solidFill>
                  <a:schemeClr val="accent1">
                    <a:lumMod val="50000"/>
                  </a:schemeClr>
                </a:solidFill>
                <a:latin typeface="Chivo Light" panose="020B0604020202020204" charset="0"/>
              </a:rPr>
              <a:t>Sections 1-5 must be completed by parent/guardian of child being enrolled</a:t>
            </a:r>
            <a:endParaRPr lang="en-US" sz="1800" b="1" dirty="0">
              <a:solidFill>
                <a:schemeClr val="accent1">
                  <a:lumMod val="50000"/>
                </a:schemeClr>
              </a:solidFill>
              <a:latin typeface="Chivo Light" panose="020B0604020202020204" charset="0"/>
            </a:endParaRPr>
          </a:p>
        </p:txBody>
      </p:sp>
      <p:sp>
        <p:nvSpPr>
          <p:cNvPr id="19" name="effective date"/>
          <p:cNvSpPr txBox="1"/>
          <p:nvPr/>
        </p:nvSpPr>
        <p:spPr>
          <a:xfrm>
            <a:off x="4388769" y="3885595"/>
            <a:ext cx="2600432" cy="1200329"/>
          </a:xfrm>
          <a:prstGeom prst="rect">
            <a:avLst/>
          </a:prstGeom>
          <a:noFill/>
        </p:spPr>
        <p:txBody>
          <a:bodyPr wrap="square" rtlCol="0">
            <a:spAutoFit/>
          </a:bodyPr>
          <a:lstStyle/>
          <a:p>
            <a:r>
              <a:rPr lang="en-US" sz="1800" b="1" dirty="0" smtClean="0">
                <a:solidFill>
                  <a:schemeClr val="accent1">
                    <a:lumMod val="50000"/>
                  </a:schemeClr>
                </a:solidFill>
                <a:latin typeface="Chivo Light" panose="020B0604020202020204" charset="0"/>
              </a:rPr>
              <a:t>Effective date and signature completed by center representative</a:t>
            </a:r>
            <a:endParaRPr lang="en-US" sz="1800" b="1" dirty="0">
              <a:solidFill>
                <a:schemeClr val="accent1">
                  <a:lumMod val="50000"/>
                </a:schemeClr>
              </a:solidFill>
              <a:latin typeface="Chivo Light" panose="020B0604020202020204" charset="0"/>
            </a:endParaRPr>
          </a:p>
        </p:txBody>
      </p:sp>
      <p:sp>
        <p:nvSpPr>
          <p:cNvPr id="20" name="Title 1"/>
          <p:cNvSpPr>
            <a:spLocks noGrp="1"/>
          </p:cNvSpPr>
          <p:nvPr>
            <p:ph type="title"/>
          </p:nvPr>
        </p:nvSpPr>
        <p:spPr>
          <a:xfrm>
            <a:off x="334634" y="6200"/>
            <a:ext cx="5984700" cy="857400"/>
          </a:xfrm>
        </p:spPr>
        <p:txBody>
          <a:bodyPr/>
          <a:lstStyle/>
          <a:p>
            <a:r>
              <a:rPr lang="en-US" sz="3200" b="1" dirty="0" smtClean="0">
                <a:solidFill>
                  <a:srgbClr val="DF4025"/>
                </a:solidFill>
                <a:effectLst>
                  <a:outerShdw blurRad="38100" dist="38100" dir="2700000" algn="tl">
                    <a:srgbClr val="000000">
                      <a:alpha val="43137"/>
                    </a:srgbClr>
                  </a:outerShdw>
                </a:effectLst>
              </a:rPr>
              <a:t>Annual Enrollment Forms (AEFs)</a:t>
            </a:r>
            <a:endParaRPr lang="en-US" sz="3200" b="1" dirty="0">
              <a:solidFill>
                <a:srgbClr val="DF4025"/>
              </a:solidFill>
              <a:effectLst>
                <a:outerShdw blurRad="38100" dist="38100" dir="2700000" algn="tl">
                  <a:srgbClr val="000000">
                    <a:alpha val="43137"/>
                  </a:srgbClr>
                </a:outerShdw>
              </a:effectLst>
            </a:endParaRPr>
          </a:p>
        </p:txBody>
      </p:sp>
      <p:sp>
        <p:nvSpPr>
          <p:cNvPr id="22" name="Top section"/>
          <p:cNvSpPr/>
          <p:nvPr/>
        </p:nvSpPr>
        <p:spPr>
          <a:xfrm>
            <a:off x="415842" y="998033"/>
            <a:ext cx="3243621" cy="661433"/>
          </a:xfrm>
          <a:prstGeom prst="rect">
            <a:avLst/>
          </a:prstGeom>
          <a:noFill/>
          <a:ln w="57150" cap="rnd" cmpd="sng" algn="ctr">
            <a:solidFill>
              <a:srgbClr val="76CDEE">
                <a:lumMod val="75000"/>
              </a:srgbClr>
            </a:solidFill>
            <a:prstDash val="solid"/>
          </a:ln>
          <a:effectLst>
            <a:glow rad="101600">
              <a:srgbClr val="2683C6">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
        <p:nvSpPr>
          <p:cNvPr id="23" name="center section"/>
          <p:cNvSpPr/>
          <p:nvPr/>
        </p:nvSpPr>
        <p:spPr>
          <a:xfrm>
            <a:off x="415842" y="1659466"/>
            <a:ext cx="3243622" cy="1808563"/>
          </a:xfrm>
          <a:prstGeom prst="rect">
            <a:avLst/>
          </a:prstGeom>
          <a:noFill/>
          <a:ln w="57150">
            <a:solidFill>
              <a:srgbClr val="FFC000"/>
            </a:solidFill>
          </a:ln>
          <a:effectLst>
            <a:glow rad="101600">
              <a:schemeClr val="tx2">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bottom section"/>
          <p:cNvSpPr/>
          <p:nvPr/>
        </p:nvSpPr>
        <p:spPr>
          <a:xfrm>
            <a:off x="415841" y="4254969"/>
            <a:ext cx="3243622" cy="765764"/>
          </a:xfrm>
          <a:prstGeom prst="rect">
            <a:avLst/>
          </a:prstGeom>
          <a:noFill/>
          <a:ln w="57150" cap="rnd" cmpd="sng" algn="ctr">
            <a:solidFill>
              <a:srgbClr val="27CED7"/>
            </a:solidFill>
            <a:prstDash val="solid"/>
          </a:ln>
          <a:effectLst>
            <a:glow rad="139700">
              <a:srgbClr val="62A39F">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
        <p:nvSpPr>
          <p:cNvPr id="26" name="center arrow"/>
          <p:cNvSpPr/>
          <p:nvPr/>
        </p:nvSpPr>
        <p:spPr>
          <a:xfrm>
            <a:off x="3904473" y="2394623"/>
            <a:ext cx="381000" cy="2723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7" name="bottom arrow"/>
          <p:cNvSpPr/>
          <p:nvPr/>
        </p:nvSpPr>
        <p:spPr>
          <a:xfrm>
            <a:off x="3904473" y="4470371"/>
            <a:ext cx="381000" cy="27236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6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8" grpId="0"/>
      <p:bldP spid="19" grpId="0"/>
      <p:bldP spid="22" grpId="0" animBg="1"/>
      <p:bldP spid="23"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8468" y="0"/>
            <a:ext cx="6405600" cy="799633"/>
          </a:xfrm>
        </p:spPr>
        <p:txBody>
          <a:bodyPr/>
          <a:lstStyle/>
          <a:p>
            <a:r>
              <a:rPr lang="en-US" sz="3200" b="1" dirty="0" smtClean="0">
                <a:solidFill>
                  <a:srgbClr val="DF4025"/>
                </a:solidFill>
                <a:effectLst>
                  <a:outerShdw blurRad="38100" dist="38100" dir="2700000" algn="tl">
                    <a:srgbClr val="000000">
                      <a:alpha val="43137"/>
                    </a:srgbClr>
                  </a:outerShdw>
                </a:effectLst>
              </a:rPr>
              <a:t>AEF Completion - Center</a:t>
            </a:r>
            <a:endParaRPr lang="en-US" sz="3200"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p:cNvPicPr>
            <a:picLocks noChangeAspect="1"/>
          </p:cNvPicPr>
          <p:nvPr/>
        </p:nvPicPr>
        <p:blipFill>
          <a:blip r:embed="rId3"/>
          <a:stretch>
            <a:fillRect/>
          </a:stretch>
        </p:blipFill>
        <p:spPr>
          <a:xfrm>
            <a:off x="308468" y="937591"/>
            <a:ext cx="6357229" cy="2098192"/>
          </a:xfrm>
          <a:prstGeom prst="rect">
            <a:avLst/>
          </a:prstGeom>
          <a:ln>
            <a:noFill/>
          </a:ln>
          <a:effectLst>
            <a:outerShdw blurRad="292100" dist="139700" dir="2700000" algn="tl" rotWithShape="0">
              <a:srgbClr val="333333">
                <a:alpha val="65000"/>
              </a:srgbClr>
            </a:outerShdw>
          </a:effectLst>
        </p:spPr>
      </p:pic>
      <p:sp>
        <p:nvSpPr>
          <p:cNvPr id="9" name="Left Brace 8"/>
          <p:cNvSpPr/>
          <p:nvPr/>
        </p:nvSpPr>
        <p:spPr>
          <a:xfrm rot="16200000">
            <a:off x="3438463" y="1174142"/>
            <a:ext cx="357864" cy="4335308"/>
          </a:xfrm>
          <a:prstGeom prst="leftBrace">
            <a:avLst/>
          </a:prstGeom>
          <a:ln>
            <a:solidFill>
              <a:srgbClr val="0070C0"/>
            </a:solidFill>
          </a:ln>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graphicFrame>
        <p:nvGraphicFramePr>
          <p:cNvPr id="3" name="Diagram 2"/>
          <p:cNvGraphicFramePr/>
          <p:nvPr>
            <p:extLst>
              <p:ext uri="{D42A27DB-BD31-4B8C-83A1-F6EECF244321}">
                <p14:modId xmlns:p14="http://schemas.microsoft.com/office/powerpoint/2010/main" val="2867811002"/>
              </p:ext>
            </p:extLst>
          </p:nvPr>
        </p:nvGraphicFramePr>
        <p:xfrm>
          <a:off x="1685694" y="3658686"/>
          <a:ext cx="3979125" cy="1287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7486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645" y="-24469"/>
            <a:ext cx="6405600" cy="796413"/>
          </a:xfrm>
        </p:spPr>
        <p:txBody>
          <a:bodyPr/>
          <a:lstStyle/>
          <a:p>
            <a:r>
              <a:rPr lang="en-US" sz="3200" b="1" dirty="0" smtClean="0">
                <a:solidFill>
                  <a:srgbClr val="DF4025"/>
                </a:solidFill>
                <a:effectLst>
                  <a:outerShdw blurRad="38100" dist="38100" dir="2700000" algn="tl">
                    <a:srgbClr val="000000">
                      <a:alpha val="43137"/>
                    </a:srgbClr>
                  </a:outerShdw>
                </a:effectLst>
              </a:rPr>
              <a:t>AEF Completion – Parent/Guardian</a:t>
            </a:r>
            <a:endParaRPr lang="en-US" sz="3200"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7" name="Picture 6"/>
          <p:cNvPicPr>
            <a:picLocks noChangeAspect="1"/>
          </p:cNvPicPr>
          <p:nvPr/>
        </p:nvPicPr>
        <p:blipFill>
          <a:blip r:embed="rId3"/>
          <a:stretch>
            <a:fillRect/>
          </a:stretch>
        </p:blipFill>
        <p:spPr>
          <a:xfrm>
            <a:off x="252715" y="1232210"/>
            <a:ext cx="2805499" cy="3377013"/>
          </a:xfrm>
          <a:prstGeom prst="rect">
            <a:avLst/>
          </a:prstGeom>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1957754996"/>
              </p:ext>
            </p:extLst>
          </p:nvPr>
        </p:nvGraphicFramePr>
        <p:xfrm>
          <a:off x="3623613" y="1232210"/>
          <a:ext cx="3691587" cy="3300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Left Brace 10"/>
          <p:cNvSpPr/>
          <p:nvPr/>
        </p:nvSpPr>
        <p:spPr>
          <a:xfrm rot="10800000">
            <a:off x="3176599" y="1961711"/>
            <a:ext cx="447015" cy="2085278"/>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1617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846" y="378200"/>
            <a:ext cx="6405600" cy="606825"/>
          </a:xfrm>
        </p:spPr>
        <p:txBody>
          <a:bodyPr/>
          <a:lstStyle/>
          <a:p>
            <a:r>
              <a:rPr lang="en-US" b="1" dirty="0" smtClean="0">
                <a:solidFill>
                  <a:srgbClr val="DF4025"/>
                </a:solidFill>
                <a:effectLst>
                  <a:outerShdw blurRad="38100" dist="38100" dir="2700000" algn="tl">
                    <a:srgbClr val="000000">
                      <a:alpha val="43137"/>
                    </a:srgbClr>
                  </a:outerShdw>
                </a:effectLst>
              </a:rPr>
              <a:t>AEF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p:cNvPicPr>
            <a:picLocks noChangeAspect="1"/>
          </p:cNvPicPr>
          <p:nvPr/>
        </p:nvPicPr>
        <p:blipFill>
          <a:blip r:embed="rId3"/>
          <a:stretch>
            <a:fillRect/>
          </a:stretch>
        </p:blipFill>
        <p:spPr>
          <a:xfrm>
            <a:off x="375147" y="1223446"/>
            <a:ext cx="1952773" cy="3226320"/>
          </a:xfrm>
          <a:prstGeom prst="rect">
            <a:avLst/>
          </a:prstGeom>
          <a:ln>
            <a:noFill/>
          </a:ln>
          <a:effectLst>
            <a:outerShdw blurRad="292100" dist="139700" dir="2700000" algn="tl" rotWithShape="0">
              <a:srgbClr val="333333">
                <a:alpha val="65000"/>
              </a:srgbClr>
            </a:outerShdw>
          </a:effectLst>
        </p:spPr>
      </p:pic>
      <p:graphicFrame>
        <p:nvGraphicFramePr>
          <p:cNvPr id="4" name="Diagram 3"/>
          <p:cNvGraphicFramePr/>
          <p:nvPr>
            <p:extLst>
              <p:ext uri="{D42A27DB-BD31-4B8C-83A1-F6EECF244321}">
                <p14:modId xmlns:p14="http://schemas.microsoft.com/office/powerpoint/2010/main" val="1979208537"/>
              </p:ext>
            </p:extLst>
          </p:nvPr>
        </p:nvGraphicFramePr>
        <p:xfrm>
          <a:off x="2948515" y="1395096"/>
          <a:ext cx="3897351" cy="2883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Left Brace 7"/>
          <p:cNvSpPr/>
          <p:nvPr/>
        </p:nvSpPr>
        <p:spPr>
          <a:xfrm rot="10800000">
            <a:off x="2434976" y="1911531"/>
            <a:ext cx="447015" cy="2085278"/>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4863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256" y="255981"/>
            <a:ext cx="6405600" cy="649158"/>
          </a:xfrm>
        </p:spPr>
        <p:txBody>
          <a:bodyPr/>
          <a:lstStyle/>
          <a:p>
            <a:r>
              <a:rPr lang="en-US" b="1" dirty="0" smtClean="0">
                <a:solidFill>
                  <a:srgbClr val="DF4025"/>
                </a:solidFill>
                <a:effectLst>
                  <a:outerShdw blurRad="38100" dist="38100" dir="2700000" algn="tl">
                    <a:srgbClr val="000000">
                      <a:alpha val="43137"/>
                    </a:srgbClr>
                  </a:outerShdw>
                </a:effectLst>
              </a:rPr>
              <a:t>AEF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 name="Picture 5"/>
          <p:cNvPicPr>
            <a:picLocks noChangeAspect="1"/>
          </p:cNvPicPr>
          <p:nvPr/>
        </p:nvPicPr>
        <p:blipFill>
          <a:blip r:embed="rId3"/>
          <a:stretch>
            <a:fillRect/>
          </a:stretch>
        </p:blipFill>
        <p:spPr>
          <a:xfrm>
            <a:off x="321256" y="962289"/>
            <a:ext cx="3836407" cy="2240220"/>
          </a:xfrm>
          <a:prstGeom prst="rect">
            <a:avLst/>
          </a:prstGeom>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3603624719"/>
              </p:ext>
            </p:extLst>
          </p:nvPr>
        </p:nvGraphicFramePr>
        <p:xfrm>
          <a:off x="2671762" y="2693194"/>
          <a:ext cx="5123498" cy="2264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Elbow Connector 7"/>
          <p:cNvCxnSpPr/>
          <p:nvPr/>
        </p:nvCxnSpPr>
        <p:spPr>
          <a:xfrm>
            <a:off x="1365250" y="3387391"/>
            <a:ext cx="1162050" cy="876300"/>
          </a:xfrm>
          <a:prstGeom prst="bentConnector3">
            <a:avLst/>
          </a:prstGeom>
          <a:ln>
            <a:solidFill>
              <a:srgbClr val="FFC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00873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200" y="263125"/>
            <a:ext cx="6405600" cy="657625"/>
          </a:xfrm>
        </p:spPr>
        <p:txBody>
          <a:bodyPr/>
          <a:lstStyle/>
          <a:p>
            <a:r>
              <a:rPr lang="en-US" b="1" dirty="0" smtClean="0">
                <a:solidFill>
                  <a:srgbClr val="DF4025"/>
                </a:solidFill>
                <a:effectLst>
                  <a:outerShdw blurRad="38100" dist="38100" dir="2700000" algn="tl">
                    <a:srgbClr val="000000">
                      <a:alpha val="43137"/>
                    </a:srgbClr>
                  </a:outerShdw>
                </a:effectLst>
              </a:rPr>
              <a:t>AEF Completion – Parent/Guardian</a:t>
            </a:r>
            <a:endParaRPr lang="en-US" b="1" dirty="0">
              <a:solidFill>
                <a:srgbClr val="DF4025"/>
              </a:solidFill>
              <a:effectLst>
                <a:outerShdw blurRad="38100" dist="38100" dir="2700000" algn="tl">
                  <a:srgbClr val="000000">
                    <a:alpha val="43137"/>
                  </a:srgbClr>
                </a:outerShdw>
              </a:effectLs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p:cNvPicPr>
            <a:picLocks noChangeAspect="1"/>
          </p:cNvPicPr>
          <p:nvPr/>
        </p:nvPicPr>
        <p:blipFill>
          <a:blip r:embed="rId3"/>
          <a:stretch>
            <a:fillRect/>
          </a:stretch>
        </p:blipFill>
        <p:spPr>
          <a:xfrm>
            <a:off x="498741" y="1144909"/>
            <a:ext cx="1662375" cy="3256897"/>
          </a:xfrm>
          <a:prstGeom prst="rect">
            <a:avLst/>
          </a:prstGeom>
          <a:ln>
            <a:noFill/>
          </a:ln>
          <a:effectLst>
            <a:outerShdw blurRad="292100" dist="139700" dir="2700000" algn="tl" rotWithShape="0">
              <a:srgbClr val="333333">
                <a:alpha val="65000"/>
              </a:srgbClr>
            </a:outerShdw>
          </a:effectLst>
        </p:spPr>
      </p:pic>
      <p:graphicFrame>
        <p:nvGraphicFramePr>
          <p:cNvPr id="3" name="Diagram 2"/>
          <p:cNvGraphicFramePr/>
          <p:nvPr>
            <p:extLst>
              <p:ext uri="{D42A27DB-BD31-4B8C-83A1-F6EECF244321}">
                <p14:modId xmlns:p14="http://schemas.microsoft.com/office/powerpoint/2010/main" val="419433819"/>
              </p:ext>
            </p:extLst>
          </p:nvPr>
        </p:nvGraphicFramePr>
        <p:xfrm>
          <a:off x="2608131" y="1352550"/>
          <a:ext cx="4207934" cy="294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Left Brace 7"/>
          <p:cNvSpPr/>
          <p:nvPr/>
        </p:nvSpPr>
        <p:spPr>
          <a:xfrm rot="10800000">
            <a:off x="2161116" y="1780564"/>
            <a:ext cx="447015" cy="208527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570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TotalTime>
  <Words>5876</Words>
  <Application>Microsoft Office PowerPoint</Application>
  <PresentationFormat>On-screen Show (16:9)</PresentationFormat>
  <Paragraphs>509</Paragraphs>
  <Slides>34</Slides>
  <Notes>34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Chivo Light</vt:lpstr>
      <vt:lpstr>Wingdings</vt:lpstr>
      <vt:lpstr>Times New Roman</vt:lpstr>
      <vt:lpstr>Arial</vt:lpstr>
      <vt:lpstr>Shadows Into Light Two</vt:lpstr>
      <vt:lpstr>Trebuchet MS</vt:lpstr>
      <vt:lpstr>Wingdings 3</vt:lpstr>
      <vt:lpstr>Aumerle template</vt:lpstr>
      <vt:lpstr>1_Aumerle template</vt:lpstr>
      <vt:lpstr>Acrobat Document</vt:lpstr>
      <vt:lpstr> Income Eligibility &amp; Annual Enrollment Forms</vt:lpstr>
      <vt:lpstr>Training Topics</vt:lpstr>
      <vt:lpstr>Annual Enrollment Forms (AEFs)</vt:lpstr>
      <vt:lpstr>Annual Enrollment Forms (AEFs)</vt:lpstr>
      <vt:lpstr>AEF Completion - Center</vt:lpstr>
      <vt:lpstr>AEF Completion – Parent/Guardian</vt:lpstr>
      <vt:lpstr>AEF Completion – Parent/Guardian</vt:lpstr>
      <vt:lpstr>AEF Completion – Parent/Guardian</vt:lpstr>
      <vt:lpstr>AEF Completion – Parent/Guardian</vt:lpstr>
      <vt:lpstr>AEF Completion – Parent/Guardian</vt:lpstr>
      <vt:lpstr>AEF Completion - Center</vt:lpstr>
      <vt:lpstr>PowerPoint Presentation</vt:lpstr>
      <vt:lpstr>PowerPoint Presentation</vt:lpstr>
      <vt:lpstr>Parent Letter / Letter to Households</vt:lpstr>
      <vt:lpstr>Income Eligibility Forms (IEFs)</vt:lpstr>
      <vt:lpstr>Income Eligibility Forms</vt:lpstr>
      <vt:lpstr>IEF Completion – Parent/Guardian</vt:lpstr>
      <vt:lpstr>IEF Completion – Parent/Guardian</vt:lpstr>
      <vt:lpstr>IEF Completion – Parent/Guardian</vt:lpstr>
      <vt:lpstr>IEF Completion – Parent/Guardian</vt:lpstr>
      <vt:lpstr>IEF Completion – Parent/Guardian</vt:lpstr>
      <vt:lpstr>IEF Completion – Parent/Guardian</vt:lpstr>
      <vt:lpstr>IEF Completion – Parent/Guardian</vt:lpstr>
      <vt:lpstr>IEF Completion – Parent/Guardian</vt:lpstr>
      <vt:lpstr>Eligibility</vt:lpstr>
      <vt:lpstr>PowerPoint Presentation</vt:lpstr>
      <vt:lpstr>Classifications Based on Income</vt:lpstr>
      <vt:lpstr>Classifying Participants</vt:lpstr>
      <vt:lpstr>IEF Completion – Center</vt:lpstr>
      <vt:lpstr>IEF Completion - Center</vt:lpstr>
      <vt:lpstr>Avoiding Misclassification</vt:lpstr>
      <vt:lpstr>PowerPoint Presentation</vt:lpstr>
      <vt:lpstr>Enrollment Total Errors</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Yonaitis, Conchetta (VDH)</dc:creator>
  <cp:lastModifiedBy>Beck, Meredith (VDH)</cp:lastModifiedBy>
  <cp:revision>141</cp:revision>
  <dcterms:modified xsi:type="dcterms:W3CDTF">2019-07-29T15:35:34Z</dcterms:modified>
</cp:coreProperties>
</file>