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0" r:id="rId1"/>
  </p:sldMasterIdLst>
  <p:notesMasterIdLst>
    <p:notesMasterId r:id="rId19"/>
  </p:notesMasterIdLst>
  <p:sldIdLst>
    <p:sldId id="260" r:id="rId2"/>
    <p:sldId id="285" r:id="rId3"/>
    <p:sldId id="397" r:id="rId4"/>
    <p:sldId id="399" r:id="rId5"/>
    <p:sldId id="286" r:id="rId6"/>
    <p:sldId id="276" r:id="rId7"/>
    <p:sldId id="400" r:id="rId8"/>
    <p:sldId id="401" r:id="rId9"/>
    <p:sldId id="411" r:id="rId10"/>
    <p:sldId id="336" r:id="rId11"/>
    <p:sldId id="405" r:id="rId12"/>
    <p:sldId id="408" r:id="rId13"/>
    <p:sldId id="406" r:id="rId14"/>
    <p:sldId id="407" r:id="rId15"/>
    <p:sldId id="278" r:id="rId16"/>
    <p:sldId id="409" r:id="rId17"/>
    <p:sldId id="410" r:id="rId18"/>
  </p:sldIdLst>
  <p:sldSz cx="9144000" cy="5143500" type="screen16x9"/>
  <p:notesSz cx="6858000" cy="9144000"/>
  <p:embeddedFontLst>
    <p:embeddedFont>
      <p:font typeface="Chivo Light" panose="020B0604020202020204" charset="0"/>
      <p:regular r:id="rId20"/>
      <p:bold r:id="rId21"/>
      <p:italic r:id="rId22"/>
      <p:boldItalic r:id="rId23"/>
    </p:embeddedFont>
    <p:embeddedFont>
      <p:font typeface="Chivo" panose="020B0604020202020204" charset="0"/>
      <p:regular r:id="rId24"/>
      <p:bold r:id="rId25"/>
      <p:italic r:id="rId26"/>
      <p:boldItalic r:id="rId27"/>
    </p:embeddedFont>
    <p:embeddedFont>
      <p:font typeface="Shadows Into Light Two" panose="020B0604020202020204" charset="0"/>
      <p:regular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45AC73CE-8B04-4DD6-9604-505379C8F9E4}">
          <p14:sldIdLst>
            <p14:sldId id="260"/>
            <p14:sldId id="285"/>
            <p14:sldId id="397"/>
            <p14:sldId id="399"/>
            <p14:sldId id="286"/>
            <p14:sldId id="276"/>
            <p14:sldId id="400"/>
            <p14:sldId id="401"/>
            <p14:sldId id="411"/>
            <p14:sldId id="336"/>
            <p14:sldId id="405"/>
            <p14:sldId id="408"/>
            <p14:sldId id="406"/>
            <p14:sldId id="407"/>
            <p14:sldId id="278"/>
            <p14:sldId id="409"/>
          </p14:sldIdLst>
        </p14:section>
        <p14:section name="Untitled Section" id="{5BDA194C-B0F9-4288-ACF4-35E6A42B4CD8}">
          <p14:sldIdLst>
            <p14:sldId id="41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2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78802EA-EEBB-4A5F-8F3F-9894A2CEF0FA}">
  <a:tblStyle styleId="{E78802EA-EEBB-4A5F-8F3F-9894A2CEF0FA}"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06" autoAdjust="0"/>
    <p:restoredTop sz="65876" autoAdjust="0"/>
  </p:normalViewPr>
  <p:slideViewPr>
    <p:cSldViewPr snapToGrid="0">
      <p:cViewPr varScale="1">
        <p:scale>
          <a:sx n="59" d="100"/>
          <a:sy n="59" d="100"/>
        </p:scale>
        <p:origin x="1038"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viewProps" Target="viewProps.xml"/></Relationships>
</file>

<file path=ppt/diagrams/_rels/data4.xml.rels><?xml version="1.0" encoding="UTF-8" standalone="yes"?>
<Relationships xmlns="http://schemas.openxmlformats.org/package/2006/relationships"><Relationship Id="rId1" Type="http://schemas.openxmlformats.org/officeDocument/2006/relationships/image" Target="../media/image7.png"/></Relationships>
</file>

<file path=ppt/diagrams/_rels/drawing4.xml.rels><?xml version="1.0" encoding="UTF-8" standalone="yes"?>
<Relationships xmlns="http://schemas.openxmlformats.org/package/2006/relationships"><Relationship Id="rId1"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267F35-292E-4A4D-B8DE-9730C953D31A}" type="doc">
      <dgm:prSet loTypeId="urn:microsoft.com/office/officeart/2005/8/layout/pyramid2" loCatId="list" qsTypeId="urn:microsoft.com/office/officeart/2005/8/quickstyle/simple1" qsCatId="simple" csTypeId="urn:microsoft.com/office/officeart/2005/8/colors/colorful1" csCatId="colorful" phldr="1"/>
      <dgm:spPr/>
    </dgm:pt>
    <dgm:pt modelId="{C75BF5CF-D4C7-4D8D-9027-3762074627BC}">
      <dgm:prSet phldrT="[Text]" custT="1"/>
      <dgm:spPr/>
      <dgm:t>
        <a:bodyPr/>
        <a:lstStyle/>
        <a:p>
          <a:pPr rtl="0"/>
          <a:r>
            <a:rPr lang="en" sz="1800" dirty="0" smtClean="0">
              <a:latin typeface="Chivo Light" panose="020B0604020202020204" charset="0"/>
            </a:rPr>
            <a:t>Adequate financial resources to operate the CACFP on a daily basis</a:t>
          </a:r>
          <a:endParaRPr lang="en-US" sz="1800" dirty="0">
            <a:latin typeface="Chivo Light" panose="020B0604020202020204" charset="0"/>
          </a:endParaRPr>
        </a:p>
      </dgm:t>
    </dgm:pt>
    <dgm:pt modelId="{030B00E8-3ED9-456D-AD83-2F68B33B55C8}" type="parTrans" cxnId="{C71A9730-1E2D-485E-ABB6-92D15655A1F4}">
      <dgm:prSet/>
      <dgm:spPr/>
      <dgm:t>
        <a:bodyPr/>
        <a:lstStyle/>
        <a:p>
          <a:endParaRPr lang="en-US"/>
        </a:p>
      </dgm:t>
    </dgm:pt>
    <dgm:pt modelId="{19F1280B-A89E-4766-9D1F-F25B7FCDCCD3}" type="sibTrans" cxnId="{C71A9730-1E2D-485E-ABB6-92D15655A1F4}">
      <dgm:prSet/>
      <dgm:spPr/>
      <dgm:t>
        <a:bodyPr/>
        <a:lstStyle/>
        <a:p>
          <a:endParaRPr lang="en-US"/>
        </a:p>
      </dgm:t>
    </dgm:pt>
    <dgm:pt modelId="{D825EE30-D669-429E-9BE3-4CAF9EA8A78D}">
      <dgm:prSet phldrT="[Text]" custT="1"/>
      <dgm:spPr/>
      <dgm:t>
        <a:bodyPr/>
        <a:lstStyle/>
        <a:p>
          <a:r>
            <a:rPr lang="en-US" sz="1800" dirty="0" smtClean="0">
              <a:latin typeface="Chivo Light" panose="020B0604020202020204" charset="0"/>
            </a:rPr>
            <a:t>Resources to pay employees and suppliers during temporary interruptions</a:t>
          </a:r>
          <a:endParaRPr lang="en-US" sz="1800" dirty="0">
            <a:latin typeface="Chivo Light" panose="020B0604020202020204" charset="0"/>
          </a:endParaRPr>
        </a:p>
      </dgm:t>
    </dgm:pt>
    <dgm:pt modelId="{CBAD418E-A1B1-4174-82D7-6649CCC42FAD}" type="parTrans" cxnId="{2C9A8D4E-2C01-4CBF-A4A8-612096A0EAE6}">
      <dgm:prSet/>
      <dgm:spPr/>
      <dgm:t>
        <a:bodyPr/>
        <a:lstStyle/>
        <a:p>
          <a:endParaRPr lang="en-US"/>
        </a:p>
      </dgm:t>
    </dgm:pt>
    <dgm:pt modelId="{640CC5E6-011D-41C1-9373-A483B4563DE3}" type="sibTrans" cxnId="{2C9A8D4E-2C01-4CBF-A4A8-612096A0EAE6}">
      <dgm:prSet/>
      <dgm:spPr/>
      <dgm:t>
        <a:bodyPr/>
        <a:lstStyle/>
        <a:p>
          <a:endParaRPr lang="en-US"/>
        </a:p>
      </dgm:t>
    </dgm:pt>
    <dgm:pt modelId="{7C69DCEE-3557-457B-8405-07D412FBB5AD}">
      <dgm:prSet phldrT="[Text]" custT="1"/>
      <dgm:spPr/>
      <dgm:t>
        <a:bodyPr/>
        <a:lstStyle/>
        <a:p>
          <a:r>
            <a:rPr lang="en-US" sz="1800" dirty="0" smtClean="0">
              <a:latin typeface="Chivo Light" panose="020B0604020202020204" charset="0"/>
            </a:rPr>
            <a:t>Funds to pay debts when fiscal claims have been assessed against the institution</a:t>
          </a:r>
          <a:endParaRPr lang="en-US" sz="1800" dirty="0">
            <a:latin typeface="Chivo Light" panose="020B0604020202020204" charset="0"/>
          </a:endParaRPr>
        </a:p>
      </dgm:t>
    </dgm:pt>
    <dgm:pt modelId="{539C0C83-FDB9-4CBB-A7FD-7974055BF2FF}" type="parTrans" cxnId="{EA32FF3E-5FA3-4FC8-B150-77DCD5F06EDD}">
      <dgm:prSet/>
      <dgm:spPr/>
      <dgm:t>
        <a:bodyPr/>
        <a:lstStyle/>
        <a:p>
          <a:endParaRPr lang="en-US"/>
        </a:p>
      </dgm:t>
    </dgm:pt>
    <dgm:pt modelId="{C11E8BE5-94B8-4905-ADDC-F8B8A9CB27DB}" type="sibTrans" cxnId="{EA32FF3E-5FA3-4FC8-B150-77DCD5F06EDD}">
      <dgm:prSet/>
      <dgm:spPr/>
      <dgm:t>
        <a:bodyPr/>
        <a:lstStyle/>
        <a:p>
          <a:endParaRPr lang="en-US"/>
        </a:p>
      </dgm:t>
    </dgm:pt>
    <dgm:pt modelId="{D8489014-4388-4706-84A6-DB46072B5D8C}">
      <dgm:prSet custT="1"/>
      <dgm:spPr/>
      <dgm:t>
        <a:bodyPr/>
        <a:lstStyle/>
        <a:p>
          <a:r>
            <a:rPr lang="en-US" sz="1800" dirty="0" smtClean="0">
              <a:latin typeface="Chivo Light" panose="020B0604020202020204" charset="0"/>
            </a:rPr>
            <a:t>The ability to document financial viability</a:t>
          </a:r>
        </a:p>
      </dgm:t>
    </dgm:pt>
    <dgm:pt modelId="{A9777F81-5B56-489B-B8E6-62C0A7E1D16D}" type="parTrans" cxnId="{C4449863-E7BB-4310-9E1E-CCA62E837857}">
      <dgm:prSet/>
      <dgm:spPr/>
      <dgm:t>
        <a:bodyPr/>
        <a:lstStyle/>
        <a:p>
          <a:endParaRPr lang="en-US"/>
        </a:p>
      </dgm:t>
    </dgm:pt>
    <dgm:pt modelId="{2EA883DC-DAD8-45B5-9319-057B1A15E461}" type="sibTrans" cxnId="{C4449863-E7BB-4310-9E1E-CCA62E837857}">
      <dgm:prSet/>
      <dgm:spPr/>
      <dgm:t>
        <a:bodyPr/>
        <a:lstStyle/>
        <a:p>
          <a:endParaRPr lang="en-US"/>
        </a:p>
      </dgm:t>
    </dgm:pt>
    <dgm:pt modelId="{4E31E40C-00DB-4A63-9C98-21FB3DBD518C}" type="pres">
      <dgm:prSet presAssocID="{C2267F35-292E-4A4D-B8DE-9730C953D31A}" presName="compositeShape" presStyleCnt="0">
        <dgm:presLayoutVars>
          <dgm:dir/>
          <dgm:resizeHandles/>
        </dgm:presLayoutVars>
      </dgm:prSet>
      <dgm:spPr/>
    </dgm:pt>
    <dgm:pt modelId="{A05A464D-3BE4-4893-ACEA-7B4330B8AF60}" type="pres">
      <dgm:prSet presAssocID="{C2267F35-292E-4A4D-B8DE-9730C953D31A}" presName="pyramid" presStyleLbl="node1" presStyleIdx="0" presStyleCnt="1"/>
      <dgm:spPr>
        <a:prstGeom prst="sun">
          <a:avLst/>
        </a:prstGeom>
      </dgm:spPr>
    </dgm:pt>
    <dgm:pt modelId="{0F02E1F2-3399-4135-A90F-8458D9738938}" type="pres">
      <dgm:prSet presAssocID="{C2267F35-292E-4A4D-B8DE-9730C953D31A}" presName="theList" presStyleCnt="0"/>
      <dgm:spPr/>
    </dgm:pt>
    <dgm:pt modelId="{53AC13A1-8B31-4020-8654-656CED64E21C}" type="pres">
      <dgm:prSet presAssocID="{C75BF5CF-D4C7-4D8D-9027-3762074627BC}" presName="aNode" presStyleLbl="fgAcc1" presStyleIdx="0" presStyleCnt="4" custScaleX="213270" custLinFactNeighborX="70025" custLinFactNeighborY="-4498">
        <dgm:presLayoutVars>
          <dgm:bulletEnabled val="1"/>
        </dgm:presLayoutVars>
      </dgm:prSet>
      <dgm:spPr/>
      <dgm:t>
        <a:bodyPr/>
        <a:lstStyle/>
        <a:p>
          <a:endParaRPr lang="en-US"/>
        </a:p>
      </dgm:t>
    </dgm:pt>
    <dgm:pt modelId="{72B6B884-E928-419B-B6AD-49B2A530AB7F}" type="pres">
      <dgm:prSet presAssocID="{C75BF5CF-D4C7-4D8D-9027-3762074627BC}" presName="aSpace" presStyleCnt="0"/>
      <dgm:spPr/>
    </dgm:pt>
    <dgm:pt modelId="{E2F419B0-253C-42A5-B5BD-D63A76FFF7A0}" type="pres">
      <dgm:prSet presAssocID="{D825EE30-D669-429E-9BE3-4CAF9EA8A78D}" presName="aNode" presStyleLbl="fgAcc1" presStyleIdx="1" presStyleCnt="4" custScaleX="213861" custLinFactNeighborX="70778" custLinFactNeighborY="-7343">
        <dgm:presLayoutVars>
          <dgm:bulletEnabled val="1"/>
        </dgm:presLayoutVars>
      </dgm:prSet>
      <dgm:spPr/>
      <dgm:t>
        <a:bodyPr/>
        <a:lstStyle/>
        <a:p>
          <a:endParaRPr lang="en-US"/>
        </a:p>
      </dgm:t>
    </dgm:pt>
    <dgm:pt modelId="{081DEDAA-AC33-41E7-BD5D-E46020D9218C}" type="pres">
      <dgm:prSet presAssocID="{D825EE30-D669-429E-9BE3-4CAF9EA8A78D}" presName="aSpace" presStyleCnt="0"/>
      <dgm:spPr/>
    </dgm:pt>
    <dgm:pt modelId="{FB9181B5-B9E8-4893-A0B1-61C9322275EF}" type="pres">
      <dgm:prSet presAssocID="{7C69DCEE-3557-457B-8405-07D412FBB5AD}" presName="aNode" presStyleLbl="fgAcc1" presStyleIdx="2" presStyleCnt="4" custScaleX="214695" custLinFactNeighborX="71279" custLinFactNeighborY="-7342">
        <dgm:presLayoutVars>
          <dgm:bulletEnabled val="1"/>
        </dgm:presLayoutVars>
      </dgm:prSet>
      <dgm:spPr/>
      <dgm:t>
        <a:bodyPr/>
        <a:lstStyle/>
        <a:p>
          <a:endParaRPr lang="en-US"/>
        </a:p>
      </dgm:t>
    </dgm:pt>
    <dgm:pt modelId="{FC093C94-F145-41BC-A671-98988A56A784}" type="pres">
      <dgm:prSet presAssocID="{7C69DCEE-3557-457B-8405-07D412FBB5AD}" presName="aSpace" presStyleCnt="0"/>
      <dgm:spPr/>
    </dgm:pt>
    <dgm:pt modelId="{E0AB7C84-0EA5-4561-822D-4965710726B8}" type="pres">
      <dgm:prSet presAssocID="{D8489014-4388-4706-84A6-DB46072B5D8C}" presName="aNode" presStyleLbl="fgAcc1" presStyleIdx="3" presStyleCnt="4" custScaleX="215651" custLinFactNeighborX="71530" custLinFactNeighborY="-22028">
        <dgm:presLayoutVars>
          <dgm:bulletEnabled val="1"/>
        </dgm:presLayoutVars>
      </dgm:prSet>
      <dgm:spPr/>
      <dgm:t>
        <a:bodyPr/>
        <a:lstStyle/>
        <a:p>
          <a:endParaRPr lang="en-US"/>
        </a:p>
      </dgm:t>
    </dgm:pt>
    <dgm:pt modelId="{AECE0403-EF26-4069-AF4E-8CC44043C4E0}" type="pres">
      <dgm:prSet presAssocID="{D8489014-4388-4706-84A6-DB46072B5D8C}" presName="aSpace" presStyleCnt="0"/>
      <dgm:spPr/>
    </dgm:pt>
  </dgm:ptLst>
  <dgm:cxnLst>
    <dgm:cxn modelId="{C4449863-E7BB-4310-9E1E-CCA62E837857}" srcId="{C2267F35-292E-4A4D-B8DE-9730C953D31A}" destId="{D8489014-4388-4706-84A6-DB46072B5D8C}" srcOrd="3" destOrd="0" parTransId="{A9777F81-5B56-489B-B8E6-62C0A7E1D16D}" sibTransId="{2EA883DC-DAD8-45B5-9319-057B1A15E461}"/>
    <dgm:cxn modelId="{C1567F18-9330-4660-8F72-A3CC15529C52}" type="presOf" srcId="{C2267F35-292E-4A4D-B8DE-9730C953D31A}" destId="{4E31E40C-00DB-4A63-9C98-21FB3DBD518C}" srcOrd="0" destOrd="0" presId="urn:microsoft.com/office/officeart/2005/8/layout/pyramid2"/>
    <dgm:cxn modelId="{C71A9730-1E2D-485E-ABB6-92D15655A1F4}" srcId="{C2267F35-292E-4A4D-B8DE-9730C953D31A}" destId="{C75BF5CF-D4C7-4D8D-9027-3762074627BC}" srcOrd="0" destOrd="0" parTransId="{030B00E8-3ED9-456D-AD83-2F68B33B55C8}" sibTransId="{19F1280B-A89E-4766-9D1F-F25B7FCDCCD3}"/>
    <dgm:cxn modelId="{E7A9B9D1-A0CA-4C50-B1ED-44AC6F820B5D}" type="presOf" srcId="{C75BF5CF-D4C7-4D8D-9027-3762074627BC}" destId="{53AC13A1-8B31-4020-8654-656CED64E21C}" srcOrd="0" destOrd="0" presId="urn:microsoft.com/office/officeart/2005/8/layout/pyramid2"/>
    <dgm:cxn modelId="{2C9A8D4E-2C01-4CBF-A4A8-612096A0EAE6}" srcId="{C2267F35-292E-4A4D-B8DE-9730C953D31A}" destId="{D825EE30-D669-429E-9BE3-4CAF9EA8A78D}" srcOrd="1" destOrd="0" parTransId="{CBAD418E-A1B1-4174-82D7-6649CCC42FAD}" sibTransId="{640CC5E6-011D-41C1-9373-A483B4563DE3}"/>
    <dgm:cxn modelId="{0231E9CC-6B79-4151-B012-AACFCB4EB5B7}" type="presOf" srcId="{D8489014-4388-4706-84A6-DB46072B5D8C}" destId="{E0AB7C84-0EA5-4561-822D-4965710726B8}" srcOrd="0" destOrd="0" presId="urn:microsoft.com/office/officeart/2005/8/layout/pyramid2"/>
    <dgm:cxn modelId="{4DBED977-46EE-4B02-9F7E-1085BB99F65F}" type="presOf" srcId="{D825EE30-D669-429E-9BE3-4CAF9EA8A78D}" destId="{E2F419B0-253C-42A5-B5BD-D63A76FFF7A0}" srcOrd="0" destOrd="0" presId="urn:microsoft.com/office/officeart/2005/8/layout/pyramid2"/>
    <dgm:cxn modelId="{EA32FF3E-5FA3-4FC8-B150-77DCD5F06EDD}" srcId="{C2267F35-292E-4A4D-B8DE-9730C953D31A}" destId="{7C69DCEE-3557-457B-8405-07D412FBB5AD}" srcOrd="2" destOrd="0" parTransId="{539C0C83-FDB9-4CBB-A7FD-7974055BF2FF}" sibTransId="{C11E8BE5-94B8-4905-ADDC-F8B8A9CB27DB}"/>
    <dgm:cxn modelId="{2B45E84C-1EE5-43DD-A788-7276913E4F89}" type="presOf" srcId="{7C69DCEE-3557-457B-8405-07D412FBB5AD}" destId="{FB9181B5-B9E8-4893-A0B1-61C9322275EF}" srcOrd="0" destOrd="0" presId="urn:microsoft.com/office/officeart/2005/8/layout/pyramid2"/>
    <dgm:cxn modelId="{8C0D26AB-65F6-46C8-8849-778A970DF8D5}" type="presParOf" srcId="{4E31E40C-00DB-4A63-9C98-21FB3DBD518C}" destId="{A05A464D-3BE4-4893-ACEA-7B4330B8AF60}" srcOrd="0" destOrd="0" presId="urn:microsoft.com/office/officeart/2005/8/layout/pyramid2"/>
    <dgm:cxn modelId="{52E6EB6E-AC11-41C8-8309-BD36B5C41C42}" type="presParOf" srcId="{4E31E40C-00DB-4A63-9C98-21FB3DBD518C}" destId="{0F02E1F2-3399-4135-A90F-8458D9738938}" srcOrd="1" destOrd="0" presId="urn:microsoft.com/office/officeart/2005/8/layout/pyramid2"/>
    <dgm:cxn modelId="{79B6FDFA-DC44-4F5A-9247-B4282698FA77}" type="presParOf" srcId="{0F02E1F2-3399-4135-A90F-8458D9738938}" destId="{53AC13A1-8B31-4020-8654-656CED64E21C}" srcOrd="0" destOrd="0" presId="urn:microsoft.com/office/officeart/2005/8/layout/pyramid2"/>
    <dgm:cxn modelId="{A7B9A9AC-6DCC-4230-BB25-751853189761}" type="presParOf" srcId="{0F02E1F2-3399-4135-A90F-8458D9738938}" destId="{72B6B884-E928-419B-B6AD-49B2A530AB7F}" srcOrd="1" destOrd="0" presId="urn:microsoft.com/office/officeart/2005/8/layout/pyramid2"/>
    <dgm:cxn modelId="{0288A1F2-D8FA-4E2C-A58A-06A46DB7C8BD}" type="presParOf" srcId="{0F02E1F2-3399-4135-A90F-8458D9738938}" destId="{E2F419B0-253C-42A5-B5BD-D63A76FFF7A0}" srcOrd="2" destOrd="0" presId="urn:microsoft.com/office/officeart/2005/8/layout/pyramid2"/>
    <dgm:cxn modelId="{A546A7F3-CB01-4717-81EA-428BEB91C389}" type="presParOf" srcId="{0F02E1F2-3399-4135-A90F-8458D9738938}" destId="{081DEDAA-AC33-41E7-BD5D-E46020D9218C}" srcOrd="3" destOrd="0" presId="urn:microsoft.com/office/officeart/2005/8/layout/pyramid2"/>
    <dgm:cxn modelId="{3E911795-BF64-40EA-9AFC-A2575AF31FF1}" type="presParOf" srcId="{0F02E1F2-3399-4135-A90F-8458D9738938}" destId="{FB9181B5-B9E8-4893-A0B1-61C9322275EF}" srcOrd="4" destOrd="0" presId="urn:microsoft.com/office/officeart/2005/8/layout/pyramid2"/>
    <dgm:cxn modelId="{EBC5B5F8-C968-44AF-B7F8-7D9CB2068A90}" type="presParOf" srcId="{0F02E1F2-3399-4135-A90F-8458D9738938}" destId="{FC093C94-F145-41BC-A671-98988A56A784}" srcOrd="5" destOrd="0" presId="urn:microsoft.com/office/officeart/2005/8/layout/pyramid2"/>
    <dgm:cxn modelId="{8AC814FB-A3B0-4DD7-945B-D0629A70637E}" type="presParOf" srcId="{0F02E1F2-3399-4135-A90F-8458D9738938}" destId="{E0AB7C84-0EA5-4561-822D-4965710726B8}" srcOrd="6" destOrd="0" presId="urn:microsoft.com/office/officeart/2005/8/layout/pyramid2"/>
    <dgm:cxn modelId="{E0494EE1-BE60-4C1B-B17D-5425ABB98C57}" type="presParOf" srcId="{0F02E1F2-3399-4135-A90F-8458D9738938}" destId="{AECE0403-EF26-4069-AF4E-8CC44043C4E0}" srcOrd="7"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D41E931-E674-4B21-8EEF-66B7F0A43D69}" type="doc">
      <dgm:prSet loTypeId="urn:microsoft.com/office/officeart/2005/8/layout/hProcess9" loCatId="process" qsTypeId="urn:microsoft.com/office/officeart/2005/8/quickstyle/simple1" qsCatId="simple" csTypeId="urn:microsoft.com/office/officeart/2005/8/colors/colorful1" csCatId="colorful" phldr="1"/>
      <dgm:spPr/>
      <dgm:t>
        <a:bodyPr/>
        <a:lstStyle/>
        <a:p>
          <a:endParaRPr lang="en-US"/>
        </a:p>
      </dgm:t>
    </dgm:pt>
    <dgm:pt modelId="{614B7C2A-52BC-4B1F-80DE-4B0975B5F85E}">
      <dgm:prSet phldrT="[Text]" custT="1"/>
      <dgm:spPr>
        <a:solidFill>
          <a:schemeClr val="accent2">
            <a:lumMod val="60000"/>
            <a:lumOff val="40000"/>
          </a:schemeClr>
        </a:solidFill>
      </dgm:spPr>
      <dgm:t>
        <a:bodyPr/>
        <a:lstStyle/>
        <a:p>
          <a:r>
            <a:rPr lang="en-US" sz="2000" dirty="0" smtClean="0">
              <a:solidFill>
                <a:schemeClr val="tx1"/>
              </a:solidFill>
              <a:latin typeface="Chivo Light" panose="020B0604020202020204" charset="0"/>
            </a:rPr>
            <a:t>Demonstrated ability</a:t>
          </a:r>
          <a:endParaRPr lang="en-US" sz="2000" dirty="0">
            <a:solidFill>
              <a:schemeClr val="tx1"/>
            </a:solidFill>
            <a:latin typeface="Chivo Light" panose="020B0604020202020204" charset="0"/>
          </a:endParaRPr>
        </a:p>
      </dgm:t>
    </dgm:pt>
    <dgm:pt modelId="{9B8EAD70-8776-4099-B054-082F8FF4934B}" type="parTrans" cxnId="{C6779AF2-626B-4A93-93F2-AC489CC4E0F9}">
      <dgm:prSet/>
      <dgm:spPr/>
      <dgm:t>
        <a:bodyPr/>
        <a:lstStyle/>
        <a:p>
          <a:endParaRPr lang="en-US"/>
        </a:p>
      </dgm:t>
    </dgm:pt>
    <dgm:pt modelId="{EB0FCEAA-86A3-4A75-BA90-D77F58BFF17A}" type="sibTrans" cxnId="{C6779AF2-626B-4A93-93F2-AC489CC4E0F9}">
      <dgm:prSet/>
      <dgm:spPr/>
      <dgm:t>
        <a:bodyPr/>
        <a:lstStyle/>
        <a:p>
          <a:endParaRPr lang="en-US"/>
        </a:p>
      </dgm:t>
    </dgm:pt>
    <dgm:pt modelId="{6263D6A4-8C22-48AC-8E81-6296286D4BF6}">
      <dgm:prSet phldrT="[Text]" custT="1"/>
      <dgm:spPr>
        <a:solidFill>
          <a:schemeClr val="accent3">
            <a:lumMod val="60000"/>
            <a:lumOff val="40000"/>
          </a:schemeClr>
        </a:solidFill>
      </dgm:spPr>
      <dgm:t>
        <a:bodyPr/>
        <a:lstStyle/>
        <a:p>
          <a:r>
            <a:rPr lang="en-US" sz="2000" dirty="0" smtClean="0">
              <a:solidFill>
                <a:schemeClr val="tx1"/>
              </a:solidFill>
              <a:latin typeface="Chivo Light" panose="020B0604020202020204" charset="0"/>
            </a:rPr>
            <a:t>Possession of resources</a:t>
          </a:r>
          <a:endParaRPr lang="en-US" sz="2000" dirty="0">
            <a:solidFill>
              <a:schemeClr val="tx1"/>
            </a:solidFill>
            <a:latin typeface="Chivo Light" panose="020B0604020202020204" charset="0"/>
          </a:endParaRPr>
        </a:p>
      </dgm:t>
    </dgm:pt>
    <dgm:pt modelId="{761C7BF7-A025-4F1C-BE0F-DD7E3AE90C74}" type="parTrans" cxnId="{C6F5AB72-9395-4329-9242-C57FCC109B81}">
      <dgm:prSet/>
      <dgm:spPr/>
      <dgm:t>
        <a:bodyPr/>
        <a:lstStyle/>
        <a:p>
          <a:endParaRPr lang="en-US"/>
        </a:p>
      </dgm:t>
    </dgm:pt>
    <dgm:pt modelId="{19628073-1A7D-483D-8393-E76714C4B7F0}" type="sibTrans" cxnId="{C6F5AB72-9395-4329-9242-C57FCC109B81}">
      <dgm:prSet/>
      <dgm:spPr/>
      <dgm:t>
        <a:bodyPr/>
        <a:lstStyle/>
        <a:p>
          <a:endParaRPr lang="en-US"/>
        </a:p>
      </dgm:t>
    </dgm:pt>
    <dgm:pt modelId="{0F256D1B-9E39-416F-A616-21F1AAC03A4D}">
      <dgm:prSet phldrT="[Text]" custT="1"/>
      <dgm:spPr>
        <a:solidFill>
          <a:schemeClr val="accent4">
            <a:lumMod val="60000"/>
            <a:lumOff val="40000"/>
          </a:schemeClr>
        </a:solidFill>
      </dgm:spPr>
      <dgm:t>
        <a:bodyPr/>
        <a:lstStyle/>
        <a:p>
          <a:r>
            <a:rPr lang="en-US" sz="2000" dirty="0" smtClean="0">
              <a:solidFill>
                <a:schemeClr val="tx1"/>
              </a:solidFill>
              <a:latin typeface="Chivo Light" panose="020B0604020202020204" charset="0"/>
            </a:rPr>
            <a:t>Contingency Funds</a:t>
          </a:r>
          <a:endParaRPr lang="en-US" sz="2000" dirty="0">
            <a:solidFill>
              <a:schemeClr val="tx1"/>
            </a:solidFill>
            <a:latin typeface="Chivo Light" panose="020B0604020202020204" charset="0"/>
          </a:endParaRPr>
        </a:p>
      </dgm:t>
    </dgm:pt>
    <dgm:pt modelId="{071F5D43-38BD-4A22-A2A2-9033C0D7EAF4}" type="parTrans" cxnId="{E17EBED1-AD10-42EB-AEB2-0D7107308D56}">
      <dgm:prSet/>
      <dgm:spPr/>
      <dgm:t>
        <a:bodyPr/>
        <a:lstStyle/>
        <a:p>
          <a:endParaRPr lang="en-US"/>
        </a:p>
      </dgm:t>
    </dgm:pt>
    <dgm:pt modelId="{F20834A7-9D51-4449-B719-91096386E47B}" type="sibTrans" cxnId="{E17EBED1-AD10-42EB-AEB2-0D7107308D56}">
      <dgm:prSet/>
      <dgm:spPr/>
      <dgm:t>
        <a:bodyPr/>
        <a:lstStyle/>
        <a:p>
          <a:endParaRPr lang="en-US"/>
        </a:p>
      </dgm:t>
    </dgm:pt>
    <dgm:pt modelId="{CB38B849-D731-4D38-80FC-15244B063542}" type="pres">
      <dgm:prSet presAssocID="{1D41E931-E674-4B21-8EEF-66B7F0A43D69}" presName="CompostProcess" presStyleCnt="0">
        <dgm:presLayoutVars>
          <dgm:dir/>
          <dgm:resizeHandles val="exact"/>
        </dgm:presLayoutVars>
      </dgm:prSet>
      <dgm:spPr/>
      <dgm:t>
        <a:bodyPr/>
        <a:lstStyle/>
        <a:p>
          <a:endParaRPr lang="en-US"/>
        </a:p>
      </dgm:t>
    </dgm:pt>
    <dgm:pt modelId="{20B2E122-E4C9-4912-94A3-0B923F50EE7C}" type="pres">
      <dgm:prSet presAssocID="{1D41E931-E674-4B21-8EEF-66B7F0A43D69}" presName="arrow" presStyleLbl="bgShp" presStyleIdx="0" presStyleCnt="1"/>
      <dgm:spPr/>
      <dgm:t>
        <a:bodyPr/>
        <a:lstStyle/>
        <a:p>
          <a:endParaRPr lang="en-US"/>
        </a:p>
      </dgm:t>
    </dgm:pt>
    <dgm:pt modelId="{39E5350B-DF15-4A90-BA6A-EB9E734B59CD}" type="pres">
      <dgm:prSet presAssocID="{1D41E931-E674-4B21-8EEF-66B7F0A43D69}" presName="linearProcess" presStyleCnt="0"/>
      <dgm:spPr/>
      <dgm:t>
        <a:bodyPr/>
        <a:lstStyle/>
        <a:p>
          <a:endParaRPr lang="en-US"/>
        </a:p>
      </dgm:t>
    </dgm:pt>
    <dgm:pt modelId="{5926F336-03BC-4BED-BA4F-98D9A6599047}" type="pres">
      <dgm:prSet presAssocID="{614B7C2A-52BC-4B1F-80DE-4B0975B5F85E}" presName="textNode" presStyleLbl="node1" presStyleIdx="0" presStyleCnt="3" custScaleX="121186" custScaleY="121123">
        <dgm:presLayoutVars>
          <dgm:bulletEnabled val="1"/>
        </dgm:presLayoutVars>
      </dgm:prSet>
      <dgm:spPr/>
      <dgm:t>
        <a:bodyPr/>
        <a:lstStyle/>
        <a:p>
          <a:endParaRPr lang="en-US"/>
        </a:p>
      </dgm:t>
    </dgm:pt>
    <dgm:pt modelId="{D7DA8AB2-8B52-4FA1-8CFF-C421D1DB3333}" type="pres">
      <dgm:prSet presAssocID="{EB0FCEAA-86A3-4A75-BA90-D77F58BFF17A}" presName="sibTrans" presStyleCnt="0"/>
      <dgm:spPr/>
      <dgm:t>
        <a:bodyPr/>
        <a:lstStyle/>
        <a:p>
          <a:endParaRPr lang="en-US"/>
        </a:p>
      </dgm:t>
    </dgm:pt>
    <dgm:pt modelId="{0E23682A-3C3C-4C5B-AD2C-B7142D1C9153}" type="pres">
      <dgm:prSet presAssocID="{6263D6A4-8C22-48AC-8E81-6296286D4BF6}" presName="textNode" presStyleLbl="node1" presStyleIdx="1" presStyleCnt="3" custScaleX="121186" custScaleY="121123">
        <dgm:presLayoutVars>
          <dgm:bulletEnabled val="1"/>
        </dgm:presLayoutVars>
      </dgm:prSet>
      <dgm:spPr/>
      <dgm:t>
        <a:bodyPr/>
        <a:lstStyle/>
        <a:p>
          <a:endParaRPr lang="en-US"/>
        </a:p>
      </dgm:t>
    </dgm:pt>
    <dgm:pt modelId="{AAD82FC1-44D6-4719-851A-357039F21DAB}" type="pres">
      <dgm:prSet presAssocID="{19628073-1A7D-483D-8393-E76714C4B7F0}" presName="sibTrans" presStyleCnt="0"/>
      <dgm:spPr/>
      <dgm:t>
        <a:bodyPr/>
        <a:lstStyle/>
        <a:p>
          <a:endParaRPr lang="en-US"/>
        </a:p>
      </dgm:t>
    </dgm:pt>
    <dgm:pt modelId="{CAAEEDB9-33BA-452C-8E10-918C95E17B7A}" type="pres">
      <dgm:prSet presAssocID="{0F256D1B-9E39-416F-A616-21F1AAC03A4D}" presName="textNode" presStyleLbl="node1" presStyleIdx="2" presStyleCnt="3" custScaleX="121186" custScaleY="121123">
        <dgm:presLayoutVars>
          <dgm:bulletEnabled val="1"/>
        </dgm:presLayoutVars>
      </dgm:prSet>
      <dgm:spPr/>
      <dgm:t>
        <a:bodyPr/>
        <a:lstStyle/>
        <a:p>
          <a:endParaRPr lang="en-US"/>
        </a:p>
      </dgm:t>
    </dgm:pt>
  </dgm:ptLst>
  <dgm:cxnLst>
    <dgm:cxn modelId="{B15EFF36-39D1-432B-88B0-DD08A48B4AEC}" type="presOf" srcId="{614B7C2A-52BC-4B1F-80DE-4B0975B5F85E}" destId="{5926F336-03BC-4BED-BA4F-98D9A6599047}" srcOrd="0" destOrd="0" presId="urn:microsoft.com/office/officeart/2005/8/layout/hProcess9"/>
    <dgm:cxn modelId="{C6F5AB72-9395-4329-9242-C57FCC109B81}" srcId="{1D41E931-E674-4B21-8EEF-66B7F0A43D69}" destId="{6263D6A4-8C22-48AC-8E81-6296286D4BF6}" srcOrd="1" destOrd="0" parTransId="{761C7BF7-A025-4F1C-BE0F-DD7E3AE90C74}" sibTransId="{19628073-1A7D-483D-8393-E76714C4B7F0}"/>
    <dgm:cxn modelId="{E17EBED1-AD10-42EB-AEB2-0D7107308D56}" srcId="{1D41E931-E674-4B21-8EEF-66B7F0A43D69}" destId="{0F256D1B-9E39-416F-A616-21F1AAC03A4D}" srcOrd="2" destOrd="0" parTransId="{071F5D43-38BD-4A22-A2A2-9033C0D7EAF4}" sibTransId="{F20834A7-9D51-4449-B719-91096386E47B}"/>
    <dgm:cxn modelId="{0050C45A-5697-4B80-9D4F-9D894F4A431D}" type="presOf" srcId="{1D41E931-E674-4B21-8EEF-66B7F0A43D69}" destId="{CB38B849-D731-4D38-80FC-15244B063542}" srcOrd="0" destOrd="0" presId="urn:microsoft.com/office/officeart/2005/8/layout/hProcess9"/>
    <dgm:cxn modelId="{E9DEFDE5-CB64-4B68-8932-D181A9BA729C}" type="presOf" srcId="{6263D6A4-8C22-48AC-8E81-6296286D4BF6}" destId="{0E23682A-3C3C-4C5B-AD2C-B7142D1C9153}" srcOrd="0" destOrd="0" presId="urn:microsoft.com/office/officeart/2005/8/layout/hProcess9"/>
    <dgm:cxn modelId="{817404DE-3F2E-4746-B6DB-107A5CE6EDD3}" type="presOf" srcId="{0F256D1B-9E39-416F-A616-21F1AAC03A4D}" destId="{CAAEEDB9-33BA-452C-8E10-918C95E17B7A}" srcOrd="0" destOrd="0" presId="urn:microsoft.com/office/officeart/2005/8/layout/hProcess9"/>
    <dgm:cxn modelId="{C6779AF2-626B-4A93-93F2-AC489CC4E0F9}" srcId="{1D41E931-E674-4B21-8EEF-66B7F0A43D69}" destId="{614B7C2A-52BC-4B1F-80DE-4B0975B5F85E}" srcOrd="0" destOrd="0" parTransId="{9B8EAD70-8776-4099-B054-082F8FF4934B}" sibTransId="{EB0FCEAA-86A3-4A75-BA90-D77F58BFF17A}"/>
    <dgm:cxn modelId="{18E7D5EC-920D-4A2D-877A-32F70299D03E}" type="presParOf" srcId="{CB38B849-D731-4D38-80FC-15244B063542}" destId="{20B2E122-E4C9-4912-94A3-0B923F50EE7C}" srcOrd="0" destOrd="0" presId="urn:microsoft.com/office/officeart/2005/8/layout/hProcess9"/>
    <dgm:cxn modelId="{E56D0F9C-84E8-490B-9A9E-AAA468CCCCFD}" type="presParOf" srcId="{CB38B849-D731-4D38-80FC-15244B063542}" destId="{39E5350B-DF15-4A90-BA6A-EB9E734B59CD}" srcOrd="1" destOrd="0" presId="urn:microsoft.com/office/officeart/2005/8/layout/hProcess9"/>
    <dgm:cxn modelId="{6E31E25D-0ACE-4CCD-B444-A723B2745DD5}" type="presParOf" srcId="{39E5350B-DF15-4A90-BA6A-EB9E734B59CD}" destId="{5926F336-03BC-4BED-BA4F-98D9A6599047}" srcOrd="0" destOrd="0" presId="urn:microsoft.com/office/officeart/2005/8/layout/hProcess9"/>
    <dgm:cxn modelId="{0578C589-1CEE-4D6B-8E95-55CFD29DC350}" type="presParOf" srcId="{39E5350B-DF15-4A90-BA6A-EB9E734B59CD}" destId="{D7DA8AB2-8B52-4FA1-8CFF-C421D1DB3333}" srcOrd="1" destOrd="0" presId="urn:microsoft.com/office/officeart/2005/8/layout/hProcess9"/>
    <dgm:cxn modelId="{98E8ABFE-DF97-4D31-91F2-A7ACFFDE44F8}" type="presParOf" srcId="{39E5350B-DF15-4A90-BA6A-EB9E734B59CD}" destId="{0E23682A-3C3C-4C5B-AD2C-B7142D1C9153}" srcOrd="2" destOrd="0" presId="urn:microsoft.com/office/officeart/2005/8/layout/hProcess9"/>
    <dgm:cxn modelId="{CA3A6A27-21CC-450A-A3CF-CDD39D3312D9}" type="presParOf" srcId="{39E5350B-DF15-4A90-BA6A-EB9E734B59CD}" destId="{AAD82FC1-44D6-4719-851A-357039F21DAB}" srcOrd="3" destOrd="0" presId="urn:microsoft.com/office/officeart/2005/8/layout/hProcess9"/>
    <dgm:cxn modelId="{30E7A1F8-E018-4299-8F67-E85E433A0D70}" type="presParOf" srcId="{39E5350B-DF15-4A90-BA6A-EB9E734B59CD}" destId="{CAAEEDB9-33BA-452C-8E10-918C95E17B7A}"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3490F7A-F3B5-493B-BF5D-7B1582A8F5F9}" type="doc">
      <dgm:prSet loTypeId="urn:microsoft.com/office/officeart/2005/8/layout/gear1" loCatId="process" qsTypeId="urn:microsoft.com/office/officeart/2005/8/quickstyle/simple2" qsCatId="simple" csTypeId="urn:microsoft.com/office/officeart/2005/8/colors/colorful3" csCatId="colorful" phldr="1"/>
      <dgm:spPr/>
    </dgm:pt>
    <dgm:pt modelId="{5E8CC7DD-7256-4990-AABC-43FDD146129A}">
      <dgm:prSet phldrT="[Text]" custT="1"/>
      <dgm:spPr>
        <a:solidFill>
          <a:schemeClr val="accent3">
            <a:lumMod val="60000"/>
            <a:lumOff val="40000"/>
          </a:schemeClr>
        </a:solidFill>
      </dgm:spPr>
      <dgm:t>
        <a:bodyPr/>
        <a:lstStyle/>
        <a:p>
          <a:r>
            <a:rPr lang="en-US" sz="1800" dirty="0" smtClean="0">
              <a:solidFill>
                <a:schemeClr val="tx1"/>
              </a:solidFill>
              <a:latin typeface="Chivo Light" panose="020B0604020202020204" charset="0"/>
            </a:rPr>
            <a:t>In Practice</a:t>
          </a:r>
          <a:endParaRPr lang="en-US" sz="1800" dirty="0">
            <a:solidFill>
              <a:schemeClr val="tx1"/>
            </a:solidFill>
            <a:latin typeface="Chivo Light" panose="020B0604020202020204" charset="0"/>
          </a:endParaRPr>
        </a:p>
      </dgm:t>
    </dgm:pt>
    <dgm:pt modelId="{542842FC-E964-489F-B0B5-0BA3600AB75D}" type="parTrans" cxnId="{E9E780CC-789C-4392-8A77-40047318DF63}">
      <dgm:prSet/>
      <dgm:spPr/>
      <dgm:t>
        <a:bodyPr/>
        <a:lstStyle/>
        <a:p>
          <a:endParaRPr lang="en-US"/>
        </a:p>
      </dgm:t>
    </dgm:pt>
    <dgm:pt modelId="{3ED967CF-F772-455C-ABEE-35C06FFFA376}" type="sibTrans" cxnId="{E9E780CC-789C-4392-8A77-40047318DF63}">
      <dgm:prSet/>
      <dgm:spPr/>
      <dgm:t>
        <a:bodyPr/>
        <a:lstStyle/>
        <a:p>
          <a:endParaRPr lang="en-US"/>
        </a:p>
      </dgm:t>
    </dgm:pt>
    <dgm:pt modelId="{311C53FC-9C3A-45A2-8E0B-210927D25431}">
      <dgm:prSet phldrT="[Text]" custT="1"/>
      <dgm:spPr/>
      <dgm:t>
        <a:bodyPr/>
        <a:lstStyle/>
        <a:p>
          <a:endParaRPr lang="en-US" sz="1800" dirty="0">
            <a:solidFill>
              <a:schemeClr val="tx1"/>
            </a:solidFill>
            <a:latin typeface="Chivo Light" panose="020B0604020202020204" charset="0"/>
          </a:endParaRPr>
        </a:p>
      </dgm:t>
    </dgm:pt>
    <dgm:pt modelId="{56DCDD8E-2E43-41FD-9DCA-4A22AF74EFB4}" type="parTrans" cxnId="{1448410B-932F-48EC-BA28-B7E9BE546164}">
      <dgm:prSet/>
      <dgm:spPr/>
      <dgm:t>
        <a:bodyPr/>
        <a:lstStyle/>
        <a:p>
          <a:endParaRPr lang="en-US"/>
        </a:p>
      </dgm:t>
    </dgm:pt>
    <dgm:pt modelId="{6D74D922-9AA1-4BF5-BC61-5998CFC79205}" type="sibTrans" cxnId="{1448410B-932F-48EC-BA28-B7E9BE546164}">
      <dgm:prSet/>
      <dgm:spPr/>
      <dgm:t>
        <a:bodyPr/>
        <a:lstStyle/>
        <a:p>
          <a:endParaRPr lang="en-US"/>
        </a:p>
      </dgm:t>
    </dgm:pt>
    <dgm:pt modelId="{065CA289-59BE-4C17-ADFB-7DCACB6120BD}">
      <dgm:prSet phldrT="[Text]" custT="1"/>
      <dgm:spPr>
        <a:solidFill>
          <a:schemeClr val="accent1">
            <a:lumMod val="60000"/>
            <a:lumOff val="40000"/>
          </a:schemeClr>
        </a:solidFill>
      </dgm:spPr>
      <dgm:t>
        <a:bodyPr/>
        <a:lstStyle/>
        <a:p>
          <a:r>
            <a:rPr lang="en-US" sz="1800" dirty="0" smtClean="0">
              <a:solidFill>
                <a:schemeClr val="tx1"/>
              </a:solidFill>
              <a:latin typeface="Chivo Light" panose="020B0604020202020204" charset="0"/>
            </a:rPr>
            <a:t>Documented</a:t>
          </a:r>
          <a:endParaRPr lang="en-US" sz="1800" dirty="0">
            <a:solidFill>
              <a:schemeClr val="tx1"/>
            </a:solidFill>
            <a:latin typeface="Chivo Light" panose="020B0604020202020204" charset="0"/>
          </a:endParaRPr>
        </a:p>
      </dgm:t>
    </dgm:pt>
    <dgm:pt modelId="{9E2550CA-4E76-4BF3-8D5F-1B27FC733795}" type="parTrans" cxnId="{72A1FC28-430A-4208-935D-ECF93155FE1A}">
      <dgm:prSet/>
      <dgm:spPr/>
      <dgm:t>
        <a:bodyPr/>
        <a:lstStyle/>
        <a:p>
          <a:endParaRPr lang="en-US"/>
        </a:p>
      </dgm:t>
    </dgm:pt>
    <dgm:pt modelId="{F6D49DF2-4855-41F0-87E8-3A55FC29C8BC}" type="sibTrans" cxnId="{72A1FC28-430A-4208-935D-ECF93155FE1A}">
      <dgm:prSet/>
      <dgm:spPr/>
      <dgm:t>
        <a:bodyPr/>
        <a:lstStyle/>
        <a:p>
          <a:endParaRPr lang="en-US"/>
        </a:p>
      </dgm:t>
    </dgm:pt>
    <dgm:pt modelId="{C0436B62-303F-4C85-8EA6-25F48AF60905}" type="pres">
      <dgm:prSet presAssocID="{13490F7A-F3B5-493B-BF5D-7B1582A8F5F9}" presName="composite" presStyleCnt="0">
        <dgm:presLayoutVars>
          <dgm:chMax val="3"/>
          <dgm:animLvl val="lvl"/>
          <dgm:resizeHandles val="exact"/>
        </dgm:presLayoutVars>
      </dgm:prSet>
      <dgm:spPr/>
    </dgm:pt>
    <dgm:pt modelId="{ED4F20DB-24C2-4FCF-A65C-3A9D2B4A7640}" type="pres">
      <dgm:prSet presAssocID="{5E8CC7DD-7256-4990-AABC-43FDD146129A}" presName="gear1" presStyleLbl="node1" presStyleIdx="0" presStyleCnt="3" custScaleX="104905" custLinFactNeighborX="4716" custLinFactNeighborY="-363">
        <dgm:presLayoutVars>
          <dgm:chMax val="1"/>
          <dgm:bulletEnabled val="1"/>
        </dgm:presLayoutVars>
      </dgm:prSet>
      <dgm:spPr/>
      <dgm:t>
        <a:bodyPr/>
        <a:lstStyle/>
        <a:p>
          <a:endParaRPr lang="en-US"/>
        </a:p>
      </dgm:t>
    </dgm:pt>
    <dgm:pt modelId="{64E2D544-7C6B-4C0B-AAB1-B94D3A154F3A}" type="pres">
      <dgm:prSet presAssocID="{5E8CC7DD-7256-4990-AABC-43FDD146129A}" presName="gear1srcNode" presStyleLbl="node1" presStyleIdx="0" presStyleCnt="3"/>
      <dgm:spPr/>
      <dgm:t>
        <a:bodyPr/>
        <a:lstStyle/>
        <a:p>
          <a:endParaRPr lang="en-US"/>
        </a:p>
      </dgm:t>
    </dgm:pt>
    <dgm:pt modelId="{1F05D3C8-846D-4C90-B099-ECBF713DB3A5}" type="pres">
      <dgm:prSet presAssocID="{5E8CC7DD-7256-4990-AABC-43FDD146129A}" presName="gear1dstNode" presStyleLbl="node1" presStyleIdx="0" presStyleCnt="3"/>
      <dgm:spPr/>
      <dgm:t>
        <a:bodyPr/>
        <a:lstStyle/>
        <a:p>
          <a:endParaRPr lang="en-US"/>
        </a:p>
      </dgm:t>
    </dgm:pt>
    <dgm:pt modelId="{8B8EE0C8-B7BB-464D-BE40-FE11878D65FF}" type="pres">
      <dgm:prSet presAssocID="{311C53FC-9C3A-45A2-8E0B-210927D25431}" presName="gear2" presStyleLbl="node1" presStyleIdx="1" presStyleCnt="3" custScaleX="104905" custLinFactNeighborX="-13460" custLinFactNeighborY="20512">
        <dgm:presLayoutVars>
          <dgm:chMax val="1"/>
          <dgm:bulletEnabled val="1"/>
        </dgm:presLayoutVars>
      </dgm:prSet>
      <dgm:spPr/>
      <dgm:t>
        <a:bodyPr/>
        <a:lstStyle/>
        <a:p>
          <a:endParaRPr lang="en-US"/>
        </a:p>
      </dgm:t>
    </dgm:pt>
    <dgm:pt modelId="{FF0CF844-E65A-4A23-9FB8-E083ED3255B7}" type="pres">
      <dgm:prSet presAssocID="{311C53FC-9C3A-45A2-8E0B-210927D25431}" presName="gear2srcNode" presStyleLbl="node1" presStyleIdx="1" presStyleCnt="3"/>
      <dgm:spPr/>
      <dgm:t>
        <a:bodyPr/>
        <a:lstStyle/>
        <a:p>
          <a:endParaRPr lang="en-US"/>
        </a:p>
      </dgm:t>
    </dgm:pt>
    <dgm:pt modelId="{B9E73115-4C24-45E7-9FF6-99645E0B44CA}" type="pres">
      <dgm:prSet presAssocID="{311C53FC-9C3A-45A2-8E0B-210927D25431}" presName="gear2dstNode" presStyleLbl="node1" presStyleIdx="1" presStyleCnt="3"/>
      <dgm:spPr/>
      <dgm:t>
        <a:bodyPr/>
        <a:lstStyle/>
        <a:p>
          <a:endParaRPr lang="en-US"/>
        </a:p>
      </dgm:t>
    </dgm:pt>
    <dgm:pt modelId="{A82FCCEA-DE26-4008-B958-280F5D7E7C67}" type="pres">
      <dgm:prSet presAssocID="{065CA289-59BE-4C17-ADFB-7DCACB6120BD}" presName="gear3" presStyleLbl="node1" presStyleIdx="2" presStyleCnt="3" custScaleX="148490" custScaleY="149578" custLinFactNeighborX="6804" custLinFactNeighborY="-2023"/>
      <dgm:spPr/>
      <dgm:t>
        <a:bodyPr/>
        <a:lstStyle/>
        <a:p>
          <a:endParaRPr lang="en-US"/>
        </a:p>
      </dgm:t>
    </dgm:pt>
    <dgm:pt modelId="{2ABF358A-BD23-4AB9-95EA-78903B4050FE}" type="pres">
      <dgm:prSet presAssocID="{065CA289-59BE-4C17-ADFB-7DCACB6120BD}" presName="gear3tx" presStyleLbl="node1" presStyleIdx="2" presStyleCnt="3">
        <dgm:presLayoutVars>
          <dgm:chMax val="1"/>
          <dgm:bulletEnabled val="1"/>
        </dgm:presLayoutVars>
      </dgm:prSet>
      <dgm:spPr/>
      <dgm:t>
        <a:bodyPr/>
        <a:lstStyle/>
        <a:p>
          <a:endParaRPr lang="en-US"/>
        </a:p>
      </dgm:t>
    </dgm:pt>
    <dgm:pt modelId="{9AE72A12-8213-441E-92CA-2834DEF738D4}" type="pres">
      <dgm:prSet presAssocID="{065CA289-59BE-4C17-ADFB-7DCACB6120BD}" presName="gear3srcNode" presStyleLbl="node1" presStyleIdx="2" presStyleCnt="3"/>
      <dgm:spPr/>
      <dgm:t>
        <a:bodyPr/>
        <a:lstStyle/>
        <a:p>
          <a:endParaRPr lang="en-US"/>
        </a:p>
      </dgm:t>
    </dgm:pt>
    <dgm:pt modelId="{BC97F2A4-BAF7-4FF1-9332-613235B51352}" type="pres">
      <dgm:prSet presAssocID="{065CA289-59BE-4C17-ADFB-7DCACB6120BD}" presName="gear3dstNode" presStyleLbl="node1" presStyleIdx="2" presStyleCnt="3"/>
      <dgm:spPr/>
      <dgm:t>
        <a:bodyPr/>
        <a:lstStyle/>
        <a:p>
          <a:endParaRPr lang="en-US"/>
        </a:p>
      </dgm:t>
    </dgm:pt>
    <dgm:pt modelId="{B843B19A-4300-4080-97C8-C2C35513E622}" type="pres">
      <dgm:prSet presAssocID="{3ED967CF-F772-455C-ABEE-35C06FFFA376}" presName="connector1" presStyleLbl="sibTrans2D1" presStyleIdx="0" presStyleCnt="3" custLinFactNeighborX="3642" custLinFactNeighborY="728"/>
      <dgm:spPr/>
      <dgm:t>
        <a:bodyPr/>
        <a:lstStyle/>
        <a:p>
          <a:endParaRPr lang="en-US"/>
        </a:p>
      </dgm:t>
    </dgm:pt>
    <dgm:pt modelId="{D5272DBE-527C-4E68-96A8-13FE93BD8873}" type="pres">
      <dgm:prSet presAssocID="{6D74D922-9AA1-4BF5-BC61-5998CFC79205}" presName="connector2" presStyleLbl="sibTrans2D1" presStyleIdx="1" presStyleCnt="3" custLinFactNeighborX="-14537" custLinFactNeighborY="22055"/>
      <dgm:spPr/>
      <dgm:t>
        <a:bodyPr/>
        <a:lstStyle/>
        <a:p>
          <a:endParaRPr lang="en-US"/>
        </a:p>
      </dgm:t>
    </dgm:pt>
    <dgm:pt modelId="{BF2A9D90-0B8C-4E62-8383-2A1380CF95F1}" type="pres">
      <dgm:prSet presAssocID="{F6D49DF2-4855-41F0-87E8-3A55FC29C8BC}" presName="connector3" presStyleLbl="sibTrans2D1" presStyleIdx="2" presStyleCnt="3" custLinFactNeighborX="-13250" custLinFactNeighborY="4184"/>
      <dgm:spPr/>
      <dgm:t>
        <a:bodyPr/>
        <a:lstStyle/>
        <a:p>
          <a:endParaRPr lang="en-US"/>
        </a:p>
      </dgm:t>
    </dgm:pt>
  </dgm:ptLst>
  <dgm:cxnLst>
    <dgm:cxn modelId="{AD7A81A8-3126-4536-AC87-5367583C0C83}" type="presOf" srcId="{311C53FC-9C3A-45A2-8E0B-210927D25431}" destId="{FF0CF844-E65A-4A23-9FB8-E083ED3255B7}" srcOrd="1" destOrd="0" presId="urn:microsoft.com/office/officeart/2005/8/layout/gear1"/>
    <dgm:cxn modelId="{1448410B-932F-48EC-BA28-B7E9BE546164}" srcId="{13490F7A-F3B5-493B-BF5D-7B1582A8F5F9}" destId="{311C53FC-9C3A-45A2-8E0B-210927D25431}" srcOrd="1" destOrd="0" parTransId="{56DCDD8E-2E43-41FD-9DCA-4A22AF74EFB4}" sibTransId="{6D74D922-9AA1-4BF5-BC61-5998CFC79205}"/>
    <dgm:cxn modelId="{FC02C1AB-9A57-41D7-82DD-A24E83763F02}" type="presOf" srcId="{065CA289-59BE-4C17-ADFB-7DCACB6120BD}" destId="{BC97F2A4-BAF7-4FF1-9332-613235B51352}" srcOrd="3" destOrd="0" presId="urn:microsoft.com/office/officeart/2005/8/layout/gear1"/>
    <dgm:cxn modelId="{E8BB8768-7141-470C-8443-8558A8399DF7}" type="presOf" srcId="{5E8CC7DD-7256-4990-AABC-43FDD146129A}" destId="{ED4F20DB-24C2-4FCF-A65C-3A9D2B4A7640}" srcOrd="0" destOrd="0" presId="urn:microsoft.com/office/officeart/2005/8/layout/gear1"/>
    <dgm:cxn modelId="{CEAA69CE-4401-481F-912F-3F32BB4769CB}" type="presOf" srcId="{13490F7A-F3B5-493B-BF5D-7B1582A8F5F9}" destId="{C0436B62-303F-4C85-8EA6-25F48AF60905}" srcOrd="0" destOrd="0" presId="urn:microsoft.com/office/officeart/2005/8/layout/gear1"/>
    <dgm:cxn modelId="{1FF059D8-8D22-4C1F-B71A-3B1736BCC20D}" type="presOf" srcId="{5E8CC7DD-7256-4990-AABC-43FDD146129A}" destId="{64E2D544-7C6B-4C0B-AAB1-B94D3A154F3A}" srcOrd="1" destOrd="0" presId="urn:microsoft.com/office/officeart/2005/8/layout/gear1"/>
    <dgm:cxn modelId="{37CB5C05-886B-4FC5-91D9-BC7763CF2F18}" type="presOf" srcId="{311C53FC-9C3A-45A2-8E0B-210927D25431}" destId="{B9E73115-4C24-45E7-9FF6-99645E0B44CA}" srcOrd="2" destOrd="0" presId="urn:microsoft.com/office/officeart/2005/8/layout/gear1"/>
    <dgm:cxn modelId="{DDC57B2C-E828-49A1-98C8-02DEF006D109}" type="presOf" srcId="{065CA289-59BE-4C17-ADFB-7DCACB6120BD}" destId="{A82FCCEA-DE26-4008-B958-280F5D7E7C67}" srcOrd="0" destOrd="0" presId="urn:microsoft.com/office/officeart/2005/8/layout/gear1"/>
    <dgm:cxn modelId="{1ECC5A67-3AD9-4794-BD9C-F956D922CD0F}" type="presOf" srcId="{3ED967CF-F772-455C-ABEE-35C06FFFA376}" destId="{B843B19A-4300-4080-97C8-C2C35513E622}" srcOrd="0" destOrd="0" presId="urn:microsoft.com/office/officeart/2005/8/layout/gear1"/>
    <dgm:cxn modelId="{1EB03006-A241-4FB2-AF95-A5C1031D3B93}" type="presOf" srcId="{311C53FC-9C3A-45A2-8E0B-210927D25431}" destId="{8B8EE0C8-B7BB-464D-BE40-FE11878D65FF}" srcOrd="0" destOrd="0" presId="urn:microsoft.com/office/officeart/2005/8/layout/gear1"/>
    <dgm:cxn modelId="{A98D1EBF-308A-45A4-A291-96A62C807B0B}" type="presOf" srcId="{5E8CC7DD-7256-4990-AABC-43FDD146129A}" destId="{1F05D3C8-846D-4C90-B099-ECBF713DB3A5}" srcOrd="2" destOrd="0" presId="urn:microsoft.com/office/officeart/2005/8/layout/gear1"/>
    <dgm:cxn modelId="{CC73E0BD-6E70-4BC0-B5B4-68B9E3222693}" type="presOf" srcId="{065CA289-59BE-4C17-ADFB-7DCACB6120BD}" destId="{2ABF358A-BD23-4AB9-95EA-78903B4050FE}" srcOrd="1" destOrd="0" presId="urn:microsoft.com/office/officeart/2005/8/layout/gear1"/>
    <dgm:cxn modelId="{1B1E2372-5DAC-4DA4-A864-CA4C6506DF2C}" type="presOf" srcId="{065CA289-59BE-4C17-ADFB-7DCACB6120BD}" destId="{9AE72A12-8213-441E-92CA-2834DEF738D4}" srcOrd="2" destOrd="0" presId="urn:microsoft.com/office/officeart/2005/8/layout/gear1"/>
    <dgm:cxn modelId="{410AB695-343A-456D-BBC7-35AC3E848BA1}" type="presOf" srcId="{6D74D922-9AA1-4BF5-BC61-5998CFC79205}" destId="{D5272DBE-527C-4E68-96A8-13FE93BD8873}" srcOrd="0" destOrd="0" presId="urn:microsoft.com/office/officeart/2005/8/layout/gear1"/>
    <dgm:cxn modelId="{802239E0-38EC-4B74-A7BA-1993AAF9B699}" type="presOf" srcId="{F6D49DF2-4855-41F0-87E8-3A55FC29C8BC}" destId="{BF2A9D90-0B8C-4E62-8383-2A1380CF95F1}" srcOrd="0" destOrd="0" presId="urn:microsoft.com/office/officeart/2005/8/layout/gear1"/>
    <dgm:cxn modelId="{E9E780CC-789C-4392-8A77-40047318DF63}" srcId="{13490F7A-F3B5-493B-BF5D-7B1582A8F5F9}" destId="{5E8CC7DD-7256-4990-AABC-43FDD146129A}" srcOrd="0" destOrd="0" parTransId="{542842FC-E964-489F-B0B5-0BA3600AB75D}" sibTransId="{3ED967CF-F772-455C-ABEE-35C06FFFA376}"/>
    <dgm:cxn modelId="{72A1FC28-430A-4208-935D-ECF93155FE1A}" srcId="{13490F7A-F3B5-493B-BF5D-7B1582A8F5F9}" destId="{065CA289-59BE-4C17-ADFB-7DCACB6120BD}" srcOrd="2" destOrd="0" parTransId="{9E2550CA-4E76-4BF3-8D5F-1B27FC733795}" sibTransId="{F6D49DF2-4855-41F0-87E8-3A55FC29C8BC}"/>
    <dgm:cxn modelId="{0D2F0EEF-CE28-4C9F-B287-1105CDCF1E1F}" type="presParOf" srcId="{C0436B62-303F-4C85-8EA6-25F48AF60905}" destId="{ED4F20DB-24C2-4FCF-A65C-3A9D2B4A7640}" srcOrd="0" destOrd="0" presId="urn:microsoft.com/office/officeart/2005/8/layout/gear1"/>
    <dgm:cxn modelId="{18399963-C20C-47A3-9721-262D262F17EF}" type="presParOf" srcId="{C0436B62-303F-4C85-8EA6-25F48AF60905}" destId="{64E2D544-7C6B-4C0B-AAB1-B94D3A154F3A}" srcOrd="1" destOrd="0" presId="urn:microsoft.com/office/officeart/2005/8/layout/gear1"/>
    <dgm:cxn modelId="{B9314DB4-9978-4143-A939-74FA8917FB4B}" type="presParOf" srcId="{C0436B62-303F-4C85-8EA6-25F48AF60905}" destId="{1F05D3C8-846D-4C90-B099-ECBF713DB3A5}" srcOrd="2" destOrd="0" presId="urn:microsoft.com/office/officeart/2005/8/layout/gear1"/>
    <dgm:cxn modelId="{7FFB44EB-E203-4088-884D-495455BC6D5D}" type="presParOf" srcId="{C0436B62-303F-4C85-8EA6-25F48AF60905}" destId="{8B8EE0C8-B7BB-464D-BE40-FE11878D65FF}" srcOrd="3" destOrd="0" presId="urn:microsoft.com/office/officeart/2005/8/layout/gear1"/>
    <dgm:cxn modelId="{31B45100-E144-4BDB-A26B-ECD8CEFC4245}" type="presParOf" srcId="{C0436B62-303F-4C85-8EA6-25F48AF60905}" destId="{FF0CF844-E65A-4A23-9FB8-E083ED3255B7}" srcOrd="4" destOrd="0" presId="urn:microsoft.com/office/officeart/2005/8/layout/gear1"/>
    <dgm:cxn modelId="{D6B6EE61-BE02-4A26-B40B-D86164BF7244}" type="presParOf" srcId="{C0436B62-303F-4C85-8EA6-25F48AF60905}" destId="{B9E73115-4C24-45E7-9FF6-99645E0B44CA}" srcOrd="5" destOrd="0" presId="urn:microsoft.com/office/officeart/2005/8/layout/gear1"/>
    <dgm:cxn modelId="{DD7516D7-3587-493F-B674-57CD84E6F493}" type="presParOf" srcId="{C0436B62-303F-4C85-8EA6-25F48AF60905}" destId="{A82FCCEA-DE26-4008-B958-280F5D7E7C67}" srcOrd="6" destOrd="0" presId="urn:microsoft.com/office/officeart/2005/8/layout/gear1"/>
    <dgm:cxn modelId="{68E707D3-90A8-4969-8CBC-644DCD805EAE}" type="presParOf" srcId="{C0436B62-303F-4C85-8EA6-25F48AF60905}" destId="{2ABF358A-BD23-4AB9-95EA-78903B4050FE}" srcOrd="7" destOrd="0" presId="urn:microsoft.com/office/officeart/2005/8/layout/gear1"/>
    <dgm:cxn modelId="{C082CDF7-5133-414B-BBA5-D0AE7109DB3F}" type="presParOf" srcId="{C0436B62-303F-4C85-8EA6-25F48AF60905}" destId="{9AE72A12-8213-441E-92CA-2834DEF738D4}" srcOrd="8" destOrd="0" presId="urn:microsoft.com/office/officeart/2005/8/layout/gear1"/>
    <dgm:cxn modelId="{FC1D47D7-B5D5-4060-8F84-EA6F9F341B6F}" type="presParOf" srcId="{C0436B62-303F-4C85-8EA6-25F48AF60905}" destId="{BC97F2A4-BAF7-4FF1-9332-613235B51352}" srcOrd="9" destOrd="0" presId="urn:microsoft.com/office/officeart/2005/8/layout/gear1"/>
    <dgm:cxn modelId="{D419B80A-4B4E-48B2-8980-5C27A3717D16}" type="presParOf" srcId="{C0436B62-303F-4C85-8EA6-25F48AF60905}" destId="{B843B19A-4300-4080-97C8-C2C35513E622}" srcOrd="10" destOrd="0" presId="urn:microsoft.com/office/officeart/2005/8/layout/gear1"/>
    <dgm:cxn modelId="{2C349B42-202F-4C32-80A4-61F7115368D0}" type="presParOf" srcId="{C0436B62-303F-4C85-8EA6-25F48AF60905}" destId="{D5272DBE-527C-4E68-96A8-13FE93BD8873}" srcOrd="11" destOrd="0" presId="urn:microsoft.com/office/officeart/2005/8/layout/gear1"/>
    <dgm:cxn modelId="{67D4F8D7-D724-492F-A393-86283B5694B2}" type="presParOf" srcId="{C0436B62-303F-4C85-8EA6-25F48AF60905}" destId="{BF2A9D90-0B8C-4E62-8383-2A1380CF95F1}"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B9DFF85-7CF4-4722-8A5C-47149B38C0E9}"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78490041-E950-4B1F-B7B7-C372508BF0E9}">
      <dgm:prSet phldrT="[Text]"/>
      <dgm:spPr/>
      <dgm:t>
        <a:bodyPr/>
        <a:lstStyle/>
        <a:p>
          <a:pPr rtl="0"/>
          <a:r>
            <a:rPr lang="en-US" dirty="0" smtClean="0">
              <a:solidFill>
                <a:schemeClr val="tx1"/>
              </a:solidFill>
              <a:latin typeface="Chivo Light" panose="020B0604020202020204" charset="0"/>
              <a:cs typeface="Times New Roman" panose="02020603050405020304" pitchFamily="18" charset="0"/>
            </a:rPr>
            <a:t>Financial Plan</a:t>
          </a:r>
          <a:endParaRPr lang="en-US" dirty="0">
            <a:solidFill>
              <a:schemeClr val="tx1"/>
            </a:solidFill>
          </a:endParaRPr>
        </a:p>
      </dgm:t>
    </dgm:pt>
    <dgm:pt modelId="{9E209643-6B06-47F5-A94E-D49EC4595847}" type="parTrans" cxnId="{A20495E0-49E6-478E-89CF-6584C797FD33}">
      <dgm:prSet/>
      <dgm:spPr/>
      <dgm:t>
        <a:bodyPr/>
        <a:lstStyle/>
        <a:p>
          <a:endParaRPr lang="en-US"/>
        </a:p>
      </dgm:t>
    </dgm:pt>
    <dgm:pt modelId="{2E39F0B6-84C0-49F5-B765-7031A9807D95}" type="sibTrans" cxnId="{A20495E0-49E6-478E-89CF-6584C797FD33}">
      <dgm:prSet/>
      <dgm:spPr/>
      <dgm:t>
        <a:bodyPr/>
        <a:lstStyle/>
        <a:p>
          <a:endParaRPr lang="en-US"/>
        </a:p>
      </dgm:t>
    </dgm:pt>
    <dgm:pt modelId="{7BFAA581-870D-45C6-8A33-A35C3DC7C913}">
      <dgm:prSet phldrT="[Text]"/>
      <dgm:spPr/>
      <dgm:t>
        <a:bodyPr/>
        <a:lstStyle/>
        <a:p>
          <a:pPr rtl="0"/>
          <a:r>
            <a:rPr lang="en-US" dirty="0" smtClean="0">
              <a:solidFill>
                <a:schemeClr val="tx1"/>
              </a:solidFill>
              <a:latin typeface="Chivo Light" panose="020B0604020202020204" charset="0"/>
              <a:cs typeface="Times New Roman" panose="02020603050405020304" pitchFamily="18" charset="0"/>
            </a:rPr>
            <a:t>Tool for Decision Making</a:t>
          </a:r>
          <a:endParaRPr lang="en-US" dirty="0">
            <a:solidFill>
              <a:schemeClr val="tx1"/>
            </a:solidFill>
          </a:endParaRPr>
        </a:p>
      </dgm:t>
    </dgm:pt>
    <dgm:pt modelId="{32809828-274F-40DE-BDCA-391507636617}" type="parTrans" cxnId="{A70CC98F-0DAB-408D-8500-26BF0EFDE92E}">
      <dgm:prSet/>
      <dgm:spPr/>
      <dgm:t>
        <a:bodyPr/>
        <a:lstStyle/>
        <a:p>
          <a:endParaRPr lang="en-US"/>
        </a:p>
      </dgm:t>
    </dgm:pt>
    <dgm:pt modelId="{0620454A-F4E7-46A7-90DF-E07AF48099DD}" type="sibTrans" cxnId="{A70CC98F-0DAB-408D-8500-26BF0EFDE92E}">
      <dgm:prSet/>
      <dgm:spPr/>
      <dgm:t>
        <a:bodyPr/>
        <a:lstStyle/>
        <a:p>
          <a:endParaRPr lang="en-US"/>
        </a:p>
      </dgm:t>
    </dgm:pt>
    <dgm:pt modelId="{6E64D309-0A72-4337-9ADD-004F381101DC}">
      <dgm:prSet phldrT="[Text]"/>
      <dgm:spPr/>
      <dgm:t>
        <a:bodyPr/>
        <a:lstStyle/>
        <a:p>
          <a:pPr rtl="0"/>
          <a:r>
            <a:rPr lang="en-US" dirty="0" smtClean="0">
              <a:solidFill>
                <a:schemeClr val="tx1"/>
              </a:solidFill>
              <a:latin typeface="Chivo Light" panose="020B0604020202020204" charset="0"/>
              <a:cs typeface="Times New Roman" panose="02020603050405020304" pitchFamily="18" charset="0"/>
            </a:rPr>
            <a:t>State Agency Approval</a:t>
          </a:r>
          <a:endParaRPr lang="en-US" dirty="0">
            <a:solidFill>
              <a:schemeClr val="tx1"/>
            </a:solidFill>
          </a:endParaRPr>
        </a:p>
      </dgm:t>
    </dgm:pt>
    <dgm:pt modelId="{F416D6D5-6BAA-4DAC-94A1-4A1BA03BE191}" type="parTrans" cxnId="{F4A7C85E-8013-4EDC-95C0-079FDE125220}">
      <dgm:prSet/>
      <dgm:spPr/>
      <dgm:t>
        <a:bodyPr/>
        <a:lstStyle/>
        <a:p>
          <a:endParaRPr lang="en-US"/>
        </a:p>
      </dgm:t>
    </dgm:pt>
    <dgm:pt modelId="{60759FEB-66AE-47F6-8729-7154B5D54B1D}" type="sibTrans" cxnId="{F4A7C85E-8013-4EDC-95C0-079FDE125220}">
      <dgm:prSet/>
      <dgm:spPr/>
      <dgm:t>
        <a:bodyPr/>
        <a:lstStyle/>
        <a:p>
          <a:endParaRPr lang="en-US"/>
        </a:p>
      </dgm:t>
    </dgm:pt>
    <dgm:pt modelId="{4ABAEDCF-F372-4268-8A83-C64FAA124CE0}">
      <dgm:prSet/>
      <dgm:spPr/>
      <dgm:t>
        <a:bodyPr/>
        <a:lstStyle/>
        <a:p>
          <a:pPr rtl="0"/>
          <a:r>
            <a:rPr lang="en-US" dirty="0" smtClean="0">
              <a:solidFill>
                <a:schemeClr val="tx1"/>
              </a:solidFill>
              <a:latin typeface="Chivo Light" panose="020B0604020202020204" charset="0"/>
              <a:cs typeface="Times New Roman" panose="02020603050405020304" pitchFamily="18" charset="0"/>
            </a:rPr>
            <a:t>Serves as a Means of Monitoring Performance</a:t>
          </a:r>
          <a:endParaRPr lang="en-US" dirty="0">
            <a:solidFill>
              <a:schemeClr val="tx1"/>
            </a:solidFill>
            <a:latin typeface="Chivo Light" panose="020B0604020202020204" charset="0"/>
            <a:cs typeface="Times New Roman" panose="02020603050405020304" pitchFamily="18" charset="0"/>
          </a:endParaRPr>
        </a:p>
      </dgm:t>
    </dgm:pt>
    <dgm:pt modelId="{A2079F5A-1233-4CFC-B192-9A81922A43D4}" type="parTrans" cxnId="{EE66AF58-EA51-498E-928A-57A8B557FDE5}">
      <dgm:prSet/>
      <dgm:spPr/>
      <dgm:t>
        <a:bodyPr/>
        <a:lstStyle/>
        <a:p>
          <a:endParaRPr lang="en-US"/>
        </a:p>
      </dgm:t>
    </dgm:pt>
    <dgm:pt modelId="{DD86EA9F-C45B-4A33-B8A5-6E79328726EE}" type="sibTrans" cxnId="{EE66AF58-EA51-498E-928A-57A8B557FDE5}">
      <dgm:prSet/>
      <dgm:spPr/>
      <dgm:t>
        <a:bodyPr/>
        <a:lstStyle/>
        <a:p>
          <a:endParaRPr lang="en-US"/>
        </a:p>
      </dgm:t>
    </dgm:pt>
    <dgm:pt modelId="{4D5ABC71-872C-4BFE-818B-A510AE4CD0B1}" type="pres">
      <dgm:prSet presAssocID="{7B9DFF85-7CF4-4722-8A5C-47149B38C0E9}" presName="Name0" presStyleCnt="0">
        <dgm:presLayoutVars>
          <dgm:dir/>
          <dgm:resizeHandles val="exact"/>
        </dgm:presLayoutVars>
      </dgm:prSet>
      <dgm:spPr/>
      <dgm:t>
        <a:bodyPr/>
        <a:lstStyle/>
        <a:p>
          <a:endParaRPr lang="en-US"/>
        </a:p>
      </dgm:t>
    </dgm:pt>
    <dgm:pt modelId="{E07F3661-2DA2-477F-895D-86542E44C72B}" type="pres">
      <dgm:prSet presAssocID="{78490041-E950-4B1F-B7B7-C372508BF0E9}" presName="composite" presStyleCnt="0"/>
      <dgm:spPr/>
    </dgm:pt>
    <dgm:pt modelId="{C23CDB7A-8457-415F-BA06-AB8A653B302D}" type="pres">
      <dgm:prSet presAssocID="{78490041-E950-4B1F-B7B7-C372508BF0E9}" presName="rect1" presStyleLbl="trAlignAcc1" presStyleIdx="0" presStyleCnt="4">
        <dgm:presLayoutVars>
          <dgm:bulletEnabled val="1"/>
        </dgm:presLayoutVars>
      </dgm:prSet>
      <dgm:spPr/>
      <dgm:t>
        <a:bodyPr/>
        <a:lstStyle/>
        <a:p>
          <a:endParaRPr lang="en-US"/>
        </a:p>
      </dgm:t>
    </dgm:pt>
    <dgm:pt modelId="{AF9D20C3-9064-43FC-A0D8-D45358BB167A}" type="pres">
      <dgm:prSet presAssocID="{78490041-E950-4B1F-B7B7-C372508BF0E9}" presName="rect2" presStyleLbl="fgImgPlace1" presStyleIdx="0" presStyleCnt="4"/>
      <dgm:spPr>
        <a:blipFill rotWithShape="1">
          <a:blip xmlns:r="http://schemas.openxmlformats.org/officeDocument/2006/relationships" r:embed="rId1"/>
          <a:stretch>
            <a:fillRect/>
          </a:stretch>
        </a:blipFill>
        <a:ln w="38100">
          <a:solidFill>
            <a:schemeClr val="accent1">
              <a:lumMod val="40000"/>
              <a:lumOff val="60000"/>
            </a:schemeClr>
          </a:solidFill>
        </a:ln>
      </dgm:spPr>
      <dgm:t>
        <a:bodyPr/>
        <a:lstStyle/>
        <a:p>
          <a:endParaRPr lang="en-US"/>
        </a:p>
      </dgm:t>
    </dgm:pt>
    <dgm:pt modelId="{341D886C-E53C-49D0-9594-70E7F9E6AB07}" type="pres">
      <dgm:prSet presAssocID="{2E39F0B6-84C0-49F5-B765-7031A9807D95}" presName="sibTrans" presStyleCnt="0"/>
      <dgm:spPr/>
    </dgm:pt>
    <dgm:pt modelId="{558C8C8F-FCE6-49A0-9FDA-489DFDB9EA71}" type="pres">
      <dgm:prSet presAssocID="{7BFAA581-870D-45C6-8A33-A35C3DC7C913}" presName="composite" presStyleCnt="0"/>
      <dgm:spPr/>
    </dgm:pt>
    <dgm:pt modelId="{701D60D5-A711-4B78-8DAA-DE29F9421C33}" type="pres">
      <dgm:prSet presAssocID="{7BFAA581-870D-45C6-8A33-A35C3DC7C913}" presName="rect1" presStyleLbl="trAlignAcc1" presStyleIdx="1" presStyleCnt="4">
        <dgm:presLayoutVars>
          <dgm:bulletEnabled val="1"/>
        </dgm:presLayoutVars>
      </dgm:prSet>
      <dgm:spPr/>
      <dgm:t>
        <a:bodyPr/>
        <a:lstStyle/>
        <a:p>
          <a:endParaRPr lang="en-US"/>
        </a:p>
      </dgm:t>
    </dgm:pt>
    <dgm:pt modelId="{0DB8F288-1DBB-4C18-AC26-D53406F480E1}" type="pres">
      <dgm:prSet presAssocID="{7BFAA581-870D-45C6-8A33-A35C3DC7C913}" presName="rect2" presStyleLbl="fgImgPlace1" presStyleIdx="1" presStyleCnt="4"/>
      <dgm:spPr>
        <a:blipFill rotWithShape="1">
          <a:blip xmlns:r="http://schemas.openxmlformats.org/officeDocument/2006/relationships" r:embed="rId1"/>
          <a:stretch>
            <a:fillRect/>
          </a:stretch>
        </a:blipFill>
        <a:ln w="38100">
          <a:solidFill>
            <a:schemeClr val="accent1">
              <a:lumMod val="40000"/>
              <a:lumOff val="60000"/>
            </a:schemeClr>
          </a:solidFill>
        </a:ln>
      </dgm:spPr>
      <dgm:t>
        <a:bodyPr/>
        <a:lstStyle/>
        <a:p>
          <a:endParaRPr lang="en-US"/>
        </a:p>
      </dgm:t>
    </dgm:pt>
    <dgm:pt modelId="{F6164626-1C58-40EC-B4A1-F015F656C0E5}" type="pres">
      <dgm:prSet presAssocID="{0620454A-F4E7-46A7-90DF-E07AF48099DD}" presName="sibTrans" presStyleCnt="0"/>
      <dgm:spPr/>
    </dgm:pt>
    <dgm:pt modelId="{81B4B614-1515-4B9D-AA99-FD9BD9E6EB51}" type="pres">
      <dgm:prSet presAssocID="{6E64D309-0A72-4337-9ADD-004F381101DC}" presName="composite" presStyleCnt="0"/>
      <dgm:spPr/>
    </dgm:pt>
    <dgm:pt modelId="{083408BD-E422-4EE0-8286-12E1185D366F}" type="pres">
      <dgm:prSet presAssocID="{6E64D309-0A72-4337-9ADD-004F381101DC}" presName="rect1" presStyleLbl="trAlignAcc1" presStyleIdx="2" presStyleCnt="4">
        <dgm:presLayoutVars>
          <dgm:bulletEnabled val="1"/>
        </dgm:presLayoutVars>
      </dgm:prSet>
      <dgm:spPr/>
      <dgm:t>
        <a:bodyPr/>
        <a:lstStyle/>
        <a:p>
          <a:endParaRPr lang="en-US"/>
        </a:p>
      </dgm:t>
    </dgm:pt>
    <dgm:pt modelId="{40F7554B-CF60-499B-8216-042757858428}" type="pres">
      <dgm:prSet presAssocID="{6E64D309-0A72-4337-9ADD-004F381101DC}" presName="rect2" presStyleLbl="fgImgPlace1" presStyleIdx="2" presStyleCnt="4"/>
      <dgm:spPr>
        <a:blipFill rotWithShape="1">
          <a:blip xmlns:r="http://schemas.openxmlformats.org/officeDocument/2006/relationships" r:embed="rId1"/>
          <a:stretch>
            <a:fillRect/>
          </a:stretch>
        </a:blipFill>
        <a:ln w="38100">
          <a:solidFill>
            <a:schemeClr val="accent1">
              <a:lumMod val="40000"/>
              <a:lumOff val="60000"/>
            </a:schemeClr>
          </a:solidFill>
        </a:ln>
      </dgm:spPr>
    </dgm:pt>
    <dgm:pt modelId="{F30C603C-3BF0-4A27-AC31-D21247E0B859}" type="pres">
      <dgm:prSet presAssocID="{60759FEB-66AE-47F6-8729-7154B5D54B1D}" presName="sibTrans" presStyleCnt="0"/>
      <dgm:spPr/>
    </dgm:pt>
    <dgm:pt modelId="{8ED47F46-54BA-4FFF-85BB-68647BA1B250}" type="pres">
      <dgm:prSet presAssocID="{4ABAEDCF-F372-4268-8A83-C64FAA124CE0}" presName="composite" presStyleCnt="0"/>
      <dgm:spPr/>
    </dgm:pt>
    <dgm:pt modelId="{9936C12F-255D-45C3-BC61-73D8367BE277}" type="pres">
      <dgm:prSet presAssocID="{4ABAEDCF-F372-4268-8A83-C64FAA124CE0}" presName="rect1" presStyleLbl="trAlignAcc1" presStyleIdx="3" presStyleCnt="4">
        <dgm:presLayoutVars>
          <dgm:bulletEnabled val="1"/>
        </dgm:presLayoutVars>
      </dgm:prSet>
      <dgm:spPr/>
      <dgm:t>
        <a:bodyPr/>
        <a:lstStyle/>
        <a:p>
          <a:endParaRPr lang="en-US"/>
        </a:p>
      </dgm:t>
    </dgm:pt>
    <dgm:pt modelId="{FAA183BE-30AE-48BA-8F39-A37E562AC783}" type="pres">
      <dgm:prSet presAssocID="{4ABAEDCF-F372-4268-8A83-C64FAA124CE0}" presName="rect2" presStyleLbl="fgImgPlace1" presStyleIdx="3" presStyleCnt="4"/>
      <dgm:spPr>
        <a:blipFill rotWithShape="1">
          <a:blip xmlns:r="http://schemas.openxmlformats.org/officeDocument/2006/relationships" r:embed="rId1"/>
          <a:stretch>
            <a:fillRect/>
          </a:stretch>
        </a:blipFill>
        <a:ln w="38100">
          <a:solidFill>
            <a:schemeClr val="accent1">
              <a:lumMod val="40000"/>
              <a:lumOff val="60000"/>
            </a:schemeClr>
          </a:solidFill>
        </a:ln>
      </dgm:spPr>
    </dgm:pt>
  </dgm:ptLst>
  <dgm:cxnLst>
    <dgm:cxn modelId="{F4A7C85E-8013-4EDC-95C0-079FDE125220}" srcId="{7B9DFF85-7CF4-4722-8A5C-47149B38C0E9}" destId="{6E64D309-0A72-4337-9ADD-004F381101DC}" srcOrd="2" destOrd="0" parTransId="{F416D6D5-6BAA-4DAC-94A1-4A1BA03BE191}" sibTransId="{60759FEB-66AE-47F6-8729-7154B5D54B1D}"/>
    <dgm:cxn modelId="{A70CC98F-0DAB-408D-8500-26BF0EFDE92E}" srcId="{7B9DFF85-7CF4-4722-8A5C-47149B38C0E9}" destId="{7BFAA581-870D-45C6-8A33-A35C3DC7C913}" srcOrd="1" destOrd="0" parTransId="{32809828-274F-40DE-BDCA-391507636617}" sibTransId="{0620454A-F4E7-46A7-90DF-E07AF48099DD}"/>
    <dgm:cxn modelId="{EE66AF58-EA51-498E-928A-57A8B557FDE5}" srcId="{7B9DFF85-7CF4-4722-8A5C-47149B38C0E9}" destId="{4ABAEDCF-F372-4268-8A83-C64FAA124CE0}" srcOrd="3" destOrd="0" parTransId="{A2079F5A-1233-4CFC-B192-9A81922A43D4}" sibTransId="{DD86EA9F-C45B-4A33-B8A5-6E79328726EE}"/>
    <dgm:cxn modelId="{5661EDBD-3092-423D-8809-A85862C4BCA1}" type="presOf" srcId="{7B9DFF85-7CF4-4722-8A5C-47149B38C0E9}" destId="{4D5ABC71-872C-4BFE-818B-A510AE4CD0B1}" srcOrd="0" destOrd="0" presId="urn:microsoft.com/office/officeart/2008/layout/PictureStrips"/>
    <dgm:cxn modelId="{DB22A015-281C-4A2F-821A-D6A6F4F61098}" type="presOf" srcId="{7BFAA581-870D-45C6-8A33-A35C3DC7C913}" destId="{701D60D5-A711-4B78-8DAA-DE29F9421C33}" srcOrd="0" destOrd="0" presId="urn:microsoft.com/office/officeart/2008/layout/PictureStrips"/>
    <dgm:cxn modelId="{A20495E0-49E6-478E-89CF-6584C797FD33}" srcId="{7B9DFF85-7CF4-4722-8A5C-47149B38C0E9}" destId="{78490041-E950-4B1F-B7B7-C372508BF0E9}" srcOrd="0" destOrd="0" parTransId="{9E209643-6B06-47F5-A94E-D49EC4595847}" sibTransId="{2E39F0B6-84C0-49F5-B765-7031A9807D95}"/>
    <dgm:cxn modelId="{AFC60757-1E4A-4CE2-BF29-882E2ABCE2FA}" type="presOf" srcId="{6E64D309-0A72-4337-9ADD-004F381101DC}" destId="{083408BD-E422-4EE0-8286-12E1185D366F}" srcOrd="0" destOrd="0" presId="urn:microsoft.com/office/officeart/2008/layout/PictureStrips"/>
    <dgm:cxn modelId="{5A23FC03-CB93-4AB1-85F1-B0EB1195FFB3}" type="presOf" srcId="{78490041-E950-4B1F-B7B7-C372508BF0E9}" destId="{C23CDB7A-8457-415F-BA06-AB8A653B302D}" srcOrd="0" destOrd="0" presId="urn:microsoft.com/office/officeart/2008/layout/PictureStrips"/>
    <dgm:cxn modelId="{7D8C7820-0210-4E17-B0F5-097909C76AAC}" type="presOf" srcId="{4ABAEDCF-F372-4268-8A83-C64FAA124CE0}" destId="{9936C12F-255D-45C3-BC61-73D8367BE277}" srcOrd="0" destOrd="0" presId="urn:microsoft.com/office/officeart/2008/layout/PictureStrips"/>
    <dgm:cxn modelId="{19D4B255-92FD-4620-B107-0C3E7896BAB3}" type="presParOf" srcId="{4D5ABC71-872C-4BFE-818B-A510AE4CD0B1}" destId="{E07F3661-2DA2-477F-895D-86542E44C72B}" srcOrd="0" destOrd="0" presId="urn:microsoft.com/office/officeart/2008/layout/PictureStrips"/>
    <dgm:cxn modelId="{5ED28130-2A0D-4181-A1D5-F1A82A4A99D2}" type="presParOf" srcId="{E07F3661-2DA2-477F-895D-86542E44C72B}" destId="{C23CDB7A-8457-415F-BA06-AB8A653B302D}" srcOrd="0" destOrd="0" presId="urn:microsoft.com/office/officeart/2008/layout/PictureStrips"/>
    <dgm:cxn modelId="{5BE92657-CC93-4F31-ABF6-DDD33EBE63C3}" type="presParOf" srcId="{E07F3661-2DA2-477F-895D-86542E44C72B}" destId="{AF9D20C3-9064-43FC-A0D8-D45358BB167A}" srcOrd="1" destOrd="0" presId="urn:microsoft.com/office/officeart/2008/layout/PictureStrips"/>
    <dgm:cxn modelId="{582E87B0-49C4-470D-AB64-3052439F32E8}" type="presParOf" srcId="{4D5ABC71-872C-4BFE-818B-A510AE4CD0B1}" destId="{341D886C-E53C-49D0-9594-70E7F9E6AB07}" srcOrd="1" destOrd="0" presId="urn:microsoft.com/office/officeart/2008/layout/PictureStrips"/>
    <dgm:cxn modelId="{9A92D718-7B0B-4431-B4D6-3D70B69331FE}" type="presParOf" srcId="{4D5ABC71-872C-4BFE-818B-A510AE4CD0B1}" destId="{558C8C8F-FCE6-49A0-9FDA-489DFDB9EA71}" srcOrd="2" destOrd="0" presId="urn:microsoft.com/office/officeart/2008/layout/PictureStrips"/>
    <dgm:cxn modelId="{49D270A8-4E47-445A-9499-1D6622FBAF57}" type="presParOf" srcId="{558C8C8F-FCE6-49A0-9FDA-489DFDB9EA71}" destId="{701D60D5-A711-4B78-8DAA-DE29F9421C33}" srcOrd="0" destOrd="0" presId="urn:microsoft.com/office/officeart/2008/layout/PictureStrips"/>
    <dgm:cxn modelId="{1DDE9418-E08B-4310-B1B8-A224931BBE4F}" type="presParOf" srcId="{558C8C8F-FCE6-49A0-9FDA-489DFDB9EA71}" destId="{0DB8F288-1DBB-4C18-AC26-D53406F480E1}" srcOrd="1" destOrd="0" presId="urn:microsoft.com/office/officeart/2008/layout/PictureStrips"/>
    <dgm:cxn modelId="{353260C7-CA72-4CD7-B110-642B68BA4AE3}" type="presParOf" srcId="{4D5ABC71-872C-4BFE-818B-A510AE4CD0B1}" destId="{F6164626-1C58-40EC-B4A1-F015F656C0E5}" srcOrd="3" destOrd="0" presId="urn:microsoft.com/office/officeart/2008/layout/PictureStrips"/>
    <dgm:cxn modelId="{ED0B62DC-0687-415C-81EF-03F0FB0CD729}" type="presParOf" srcId="{4D5ABC71-872C-4BFE-818B-A510AE4CD0B1}" destId="{81B4B614-1515-4B9D-AA99-FD9BD9E6EB51}" srcOrd="4" destOrd="0" presId="urn:microsoft.com/office/officeart/2008/layout/PictureStrips"/>
    <dgm:cxn modelId="{8BC00DC9-E54C-4528-81A9-FC0921698F86}" type="presParOf" srcId="{81B4B614-1515-4B9D-AA99-FD9BD9E6EB51}" destId="{083408BD-E422-4EE0-8286-12E1185D366F}" srcOrd="0" destOrd="0" presId="urn:microsoft.com/office/officeart/2008/layout/PictureStrips"/>
    <dgm:cxn modelId="{61AF1110-052E-4722-99CA-259CFFD754B8}" type="presParOf" srcId="{81B4B614-1515-4B9D-AA99-FD9BD9E6EB51}" destId="{40F7554B-CF60-499B-8216-042757858428}" srcOrd="1" destOrd="0" presId="urn:microsoft.com/office/officeart/2008/layout/PictureStrips"/>
    <dgm:cxn modelId="{78F3F596-62CF-4DAC-B556-3DA6B8BFA8FF}" type="presParOf" srcId="{4D5ABC71-872C-4BFE-818B-A510AE4CD0B1}" destId="{F30C603C-3BF0-4A27-AC31-D21247E0B859}" srcOrd="5" destOrd="0" presId="urn:microsoft.com/office/officeart/2008/layout/PictureStrips"/>
    <dgm:cxn modelId="{517D8F9F-246C-44A0-961B-2021E5BBEC83}" type="presParOf" srcId="{4D5ABC71-872C-4BFE-818B-A510AE4CD0B1}" destId="{8ED47F46-54BA-4FFF-85BB-68647BA1B250}" srcOrd="6" destOrd="0" presId="urn:microsoft.com/office/officeart/2008/layout/PictureStrips"/>
    <dgm:cxn modelId="{995A537C-6928-4952-BBC2-F61D795A6A2C}" type="presParOf" srcId="{8ED47F46-54BA-4FFF-85BB-68647BA1B250}" destId="{9936C12F-255D-45C3-BC61-73D8367BE277}" srcOrd="0" destOrd="0" presId="urn:microsoft.com/office/officeart/2008/layout/PictureStrips"/>
    <dgm:cxn modelId="{5B12440B-4B96-4F34-803B-31312D6489CF}" type="presParOf" srcId="{8ED47F46-54BA-4FFF-85BB-68647BA1B250}" destId="{FAA183BE-30AE-48BA-8F39-A37E562AC783}"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11DF672-2EB1-458D-AEFE-73076B919908}" type="doc">
      <dgm:prSet loTypeId="urn:microsoft.com/office/officeart/2008/layout/VerticalCurvedList" loCatId="list" qsTypeId="urn:microsoft.com/office/officeart/2005/8/quickstyle/simple1" qsCatId="simple" csTypeId="urn:microsoft.com/office/officeart/2005/8/colors/accent3_1" csCatId="accent3" phldr="1"/>
      <dgm:spPr/>
      <dgm:t>
        <a:bodyPr/>
        <a:lstStyle/>
        <a:p>
          <a:endParaRPr lang="en-US"/>
        </a:p>
      </dgm:t>
    </dgm:pt>
    <dgm:pt modelId="{FBBD8BFD-A77E-4272-87D4-A2735C88082D}">
      <dgm:prSet phldrT="[Text]"/>
      <dgm:spPr/>
      <dgm:t>
        <a:bodyPr/>
        <a:lstStyle/>
        <a:p>
          <a:r>
            <a:rPr lang="en-US" dirty="0" smtClean="0">
              <a:solidFill>
                <a:schemeClr val="tx1"/>
              </a:solidFill>
              <a:latin typeface="Chivo Light" panose="020B0604020202020204" charset="0"/>
            </a:rPr>
            <a:t>Allowable and Unallowable</a:t>
          </a:r>
          <a:endParaRPr lang="en-US" dirty="0">
            <a:solidFill>
              <a:schemeClr val="tx1"/>
            </a:solidFill>
            <a:latin typeface="Chivo Light" panose="020B0604020202020204" charset="0"/>
          </a:endParaRPr>
        </a:p>
      </dgm:t>
    </dgm:pt>
    <dgm:pt modelId="{BD9A3B3A-8AE1-48CD-AAB7-9C95981780A2}" type="parTrans" cxnId="{6786A0A0-D39B-4DCD-A480-E69526AC812A}">
      <dgm:prSet/>
      <dgm:spPr/>
      <dgm:t>
        <a:bodyPr/>
        <a:lstStyle/>
        <a:p>
          <a:endParaRPr lang="en-US"/>
        </a:p>
      </dgm:t>
    </dgm:pt>
    <dgm:pt modelId="{E22B761E-395A-4E07-8D1A-CB3DC29D1713}" type="sibTrans" cxnId="{6786A0A0-D39B-4DCD-A480-E69526AC812A}">
      <dgm:prSet/>
      <dgm:spPr/>
      <dgm:t>
        <a:bodyPr/>
        <a:lstStyle/>
        <a:p>
          <a:endParaRPr lang="en-US"/>
        </a:p>
      </dgm:t>
    </dgm:pt>
    <dgm:pt modelId="{DABC78D2-A7CF-4555-8DB4-04F382D4B0D2}">
      <dgm:prSet phldrT="[Text]"/>
      <dgm:spPr/>
      <dgm:t>
        <a:bodyPr/>
        <a:lstStyle/>
        <a:p>
          <a:r>
            <a:rPr lang="en-US" dirty="0" smtClean="0">
              <a:solidFill>
                <a:schemeClr val="tx1"/>
              </a:solidFill>
              <a:latin typeface="Chivo Light" panose="020B0604020202020204" charset="0"/>
            </a:rPr>
            <a:t>Operating and Administrative</a:t>
          </a:r>
          <a:endParaRPr lang="en-US" dirty="0">
            <a:solidFill>
              <a:schemeClr val="tx1"/>
            </a:solidFill>
            <a:latin typeface="Chivo Light" panose="020B0604020202020204" charset="0"/>
          </a:endParaRPr>
        </a:p>
      </dgm:t>
    </dgm:pt>
    <dgm:pt modelId="{1CD16269-83C3-454C-AC03-B18F0C0E6FEE}" type="parTrans" cxnId="{5C10F0CB-0346-48D3-AEDD-7519005C831C}">
      <dgm:prSet/>
      <dgm:spPr/>
      <dgm:t>
        <a:bodyPr/>
        <a:lstStyle/>
        <a:p>
          <a:endParaRPr lang="en-US"/>
        </a:p>
      </dgm:t>
    </dgm:pt>
    <dgm:pt modelId="{0C961CE8-D7C7-45C4-97CE-AE332DF821DF}" type="sibTrans" cxnId="{5C10F0CB-0346-48D3-AEDD-7519005C831C}">
      <dgm:prSet/>
      <dgm:spPr/>
      <dgm:t>
        <a:bodyPr/>
        <a:lstStyle/>
        <a:p>
          <a:endParaRPr lang="en-US"/>
        </a:p>
      </dgm:t>
    </dgm:pt>
    <dgm:pt modelId="{6A00824A-A228-40A1-8796-CC40B9B01F91}">
      <dgm:prSet phldrT="[Text]"/>
      <dgm:spPr/>
      <dgm:t>
        <a:bodyPr/>
        <a:lstStyle/>
        <a:p>
          <a:r>
            <a:rPr lang="en-US" dirty="0" smtClean="0">
              <a:solidFill>
                <a:schemeClr val="tx1"/>
              </a:solidFill>
              <a:latin typeface="Chivo Light" panose="020B0604020202020204" charset="0"/>
            </a:rPr>
            <a:t>Estimated and Actual</a:t>
          </a:r>
          <a:endParaRPr lang="en-US" dirty="0">
            <a:solidFill>
              <a:schemeClr val="tx1"/>
            </a:solidFill>
            <a:latin typeface="Chivo Light" panose="020B0604020202020204" charset="0"/>
          </a:endParaRPr>
        </a:p>
      </dgm:t>
    </dgm:pt>
    <dgm:pt modelId="{A4635E2E-A9DB-4D33-BD08-9F11A246B929}" type="parTrans" cxnId="{3AF6538D-509F-4586-917D-897CC830F59A}">
      <dgm:prSet/>
      <dgm:spPr/>
      <dgm:t>
        <a:bodyPr/>
        <a:lstStyle/>
        <a:p>
          <a:endParaRPr lang="en-US"/>
        </a:p>
      </dgm:t>
    </dgm:pt>
    <dgm:pt modelId="{16C3041A-132F-4FA9-953D-5452ACCAFDF4}" type="sibTrans" cxnId="{3AF6538D-509F-4586-917D-897CC830F59A}">
      <dgm:prSet/>
      <dgm:spPr/>
      <dgm:t>
        <a:bodyPr/>
        <a:lstStyle/>
        <a:p>
          <a:endParaRPr lang="en-US"/>
        </a:p>
      </dgm:t>
    </dgm:pt>
    <dgm:pt modelId="{F574966F-2439-4A40-9678-0510F27E1B4E}">
      <dgm:prSet phldrT="[Text]"/>
      <dgm:spPr/>
      <dgm:t>
        <a:bodyPr/>
        <a:lstStyle/>
        <a:p>
          <a:r>
            <a:rPr lang="en-US" dirty="0" smtClean="0">
              <a:solidFill>
                <a:schemeClr val="tx1"/>
              </a:solidFill>
              <a:latin typeface="Chivo Light" panose="020B0604020202020204" charset="0"/>
            </a:rPr>
            <a:t>Direct and Indirect</a:t>
          </a:r>
          <a:endParaRPr lang="en-US" dirty="0">
            <a:solidFill>
              <a:schemeClr val="tx1"/>
            </a:solidFill>
            <a:latin typeface="Chivo Light" panose="020B0604020202020204" charset="0"/>
          </a:endParaRPr>
        </a:p>
      </dgm:t>
    </dgm:pt>
    <dgm:pt modelId="{781AF57C-1FCD-46D3-9A66-27D7BBF56911}" type="parTrans" cxnId="{27DB1C9C-24A5-4AAB-8298-71972BAC9379}">
      <dgm:prSet/>
      <dgm:spPr/>
      <dgm:t>
        <a:bodyPr/>
        <a:lstStyle/>
        <a:p>
          <a:endParaRPr lang="en-US"/>
        </a:p>
      </dgm:t>
    </dgm:pt>
    <dgm:pt modelId="{AAB56D7D-0A0B-4474-B476-2D0DDD322ECC}" type="sibTrans" cxnId="{27DB1C9C-24A5-4AAB-8298-71972BAC9379}">
      <dgm:prSet/>
      <dgm:spPr/>
      <dgm:t>
        <a:bodyPr/>
        <a:lstStyle/>
        <a:p>
          <a:endParaRPr lang="en-US"/>
        </a:p>
      </dgm:t>
    </dgm:pt>
    <dgm:pt modelId="{6E7B6A48-B242-4EB2-AB02-6E840AC27E5B}" type="pres">
      <dgm:prSet presAssocID="{C11DF672-2EB1-458D-AEFE-73076B919908}" presName="Name0" presStyleCnt="0">
        <dgm:presLayoutVars>
          <dgm:chMax val="7"/>
          <dgm:chPref val="7"/>
          <dgm:dir/>
        </dgm:presLayoutVars>
      </dgm:prSet>
      <dgm:spPr/>
      <dgm:t>
        <a:bodyPr/>
        <a:lstStyle/>
        <a:p>
          <a:endParaRPr lang="en-US"/>
        </a:p>
      </dgm:t>
    </dgm:pt>
    <dgm:pt modelId="{ABB3463E-F632-45BD-BF54-7734D074F5A6}" type="pres">
      <dgm:prSet presAssocID="{C11DF672-2EB1-458D-AEFE-73076B919908}" presName="Name1" presStyleCnt="0"/>
      <dgm:spPr/>
      <dgm:t>
        <a:bodyPr/>
        <a:lstStyle/>
        <a:p>
          <a:endParaRPr lang="en-US"/>
        </a:p>
      </dgm:t>
    </dgm:pt>
    <dgm:pt modelId="{8EAE50C7-D692-4251-9011-A3AE99ABDF46}" type="pres">
      <dgm:prSet presAssocID="{C11DF672-2EB1-458D-AEFE-73076B919908}" presName="cycle" presStyleCnt="0"/>
      <dgm:spPr/>
      <dgm:t>
        <a:bodyPr/>
        <a:lstStyle/>
        <a:p>
          <a:endParaRPr lang="en-US"/>
        </a:p>
      </dgm:t>
    </dgm:pt>
    <dgm:pt modelId="{EB536F7D-3094-419D-8C7B-E45CCE1F9C37}" type="pres">
      <dgm:prSet presAssocID="{C11DF672-2EB1-458D-AEFE-73076B919908}" presName="srcNode" presStyleLbl="node1" presStyleIdx="0" presStyleCnt="4"/>
      <dgm:spPr/>
      <dgm:t>
        <a:bodyPr/>
        <a:lstStyle/>
        <a:p>
          <a:endParaRPr lang="en-US"/>
        </a:p>
      </dgm:t>
    </dgm:pt>
    <dgm:pt modelId="{1863AA9A-198D-45D6-B1C0-80F060FFF9C5}" type="pres">
      <dgm:prSet presAssocID="{C11DF672-2EB1-458D-AEFE-73076B919908}" presName="conn" presStyleLbl="parChTrans1D2" presStyleIdx="0" presStyleCnt="1"/>
      <dgm:spPr/>
      <dgm:t>
        <a:bodyPr/>
        <a:lstStyle/>
        <a:p>
          <a:endParaRPr lang="en-US"/>
        </a:p>
      </dgm:t>
    </dgm:pt>
    <dgm:pt modelId="{D38502A1-2D8A-4D99-A7AD-06F32C21270D}" type="pres">
      <dgm:prSet presAssocID="{C11DF672-2EB1-458D-AEFE-73076B919908}" presName="extraNode" presStyleLbl="node1" presStyleIdx="0" presStyleCnt="4"/>
      <dgm:spPr/>
      <dgm:t>
        <a:bodyPr/>
        <a:lstStyle/>
        <a:p>
          <a:endParaRPr lang="en-US"/>
        </a:p>
      </dgm:t>
    </dgm:pt>
    <dgm:pt modelId="{E61B3DC2-6017-494A-A5FD-F92098FE52B7}" type="pres">
      <dgm:prSet presAssocID="{C11DF672-2EB1-458D-AEFE-73076B919908}" presName="dstNode" presStyleLbl="node1" presStyleIdx="0" presStyleCnt="4"/>
      <dgm:spPr/>
      <dgm:t>
        <a:bodyPr/>
        <a:lstStyle/>
        <a:p>
          <a:endParaRPr lang="en-US"/>
        </a:p>
      </dgm:t>
    </dgm:pt>
    <dgm:pt modelId="{4164BDD5-68EF-4908-ABD9-B39C4E8F18A7}" type="pres">
      <dgm:prSet presAssocID="{FBBD8BFD-A77E-4272-87D4-A2735C88082D}" presName="text_1" presStyleLbl="node1" presStyleIdx="0" presStyleCnt="4">
        <dgm:presLayoutVars>
          <dgm:bulletEnabled val="1"/>
        </dgm:presLayoutVars>
      </dgm:prSet>
      <dgm:spPr/>
      <dgm:t>
        <a:bodyPr/>
        <a:lstStyle/>
        <a:p>
          <a:endParaRPr lang="en-US"/>
        </a:p>
      </dgm:t>
    </dgm:pt>
    <dgm:pt modelId="{347FBAE8-973B-4E88-B3BD-82A6C88E5101}" type="pres">
      <dgm:prSet presAssocID="{FBBD8BFD-A77E-4272-87D4-A2735C88082D}" presName="accent_1" presStyleCnt="0"/>
      <dgm:spPr/>
      <dgm:t>
        <a:bodyPr/>
        <a:lstStyle/>
        <a:p>
          <a:endParaRPr lang="en-US"/>
        </a:p>
      </dgm:t>
    </dgm:pt>
    <dgm:pt modelId="{AD1C869D-74CF-4875-A2B3-45E66D93F555}" type="pres">
      <dgm:prSet presAssocID="{FBBD8BFD-A77E-4272-87D4-A2735C88082D}" presName="accentRepeatNode" presStyleLbl="solidFgAcc1" presStyleIdx="0" presStyleCnt="4"/>
      <dgm:spPr/>
      <dgm:t>
        <a:bodyPr/>
        <a:lstStyle/>
        <a:p>
          <a:endParaRPr lang="en-US"/>
        </a:p>
      </dgm:t>
    </dgm:pt>
    <dgm:pt modelId="{5235B6F0-7650-4D7C-AF3C-8C81FC3E9C52}" type="pres">
      <dgm:prSet presAssocID="{DABC78D2-A7CF-4555-8DB4-04F382D4B0D2}" presName="text_2" presStyleLbl="node1" presStyleIdx="1" presStyleCnt="4">
        <dgm:presLayoutVars>
          <dgm:bulletEnabled val="1"/>
        </dgm:presLayoutVars>
      </dgm:prSet>
      <dgm:spPr/>
      <dgm:t>
        <a:bodyPr/>
        <a:lstStyle/>
        <a:p>
          <a:endParaRPr lang="en-US"/>
        </a:p>
      </dgm:t>
    </dgm:pt>
    <dgm:pt modelId="{39A91141-037A-4CEB-889B-72C4CE9076D4}" type="pres">
      <dgm:prSet presAssocID="{DABC78D2-A7CF-4555-8DB4-04F382D4B0D2}" presName="accent_2" presStyleCnt="0"/>
      <dgm:spPr/>
      <dgm:t>
        <a:bodyPr/>
        <a:lstStyle/>
        <a:p>
          <a:endParaRPr lang="en-US"/>
        </a:p>
      </dgm:t>
    </dgm:pt>
    <dgm:pt modelId="{77327C01-CC7B-4A7F-A3A4-949777E677A4}" type="pres">
      <dgm:prSet presAssocID="{DABC78D2-A7CF-4555-8DB4-04F382D4B0D2}" presName="accentRepeatNode" presStyleLbl="solidFgAcc1" presStyleIdx="1" presStyleCnt="4"/>
      <dgm:spPr/>
      <dgm:t>
        <a:bodyPr/>
        <a:lstStyle/>
        <a:p>
          <a:endParaRPr lang="en-US"/>
        </a:p>
      </dgm:t>
    </dgm:pt>
    <dgm:pt modelId="{207D6FEB-F1C7-4CF7-8226-9FFB5A9D5436}" type="pres">
      <dgm:prSet presAssocID="{6A00824A-A228-40A1-8796-CC40B9B01F91}" presName="text_3" presStyleLbl="node1" presStyleIdx="2" presStyleCnt="4">
        <dgm:presLayoutVars>
          <dgm:bulletEnabled val="1"/>
        </dgm:presLayoutVars>
      </dgm:prSet>
      <dgm:spPr/>
      <dgm:t>
        <a:bodyPr/>
        <a:lstStyle/>
        <a:p>
          <a:endParaRPr lang="en-US"/>
        </a:p>
      </dgm:t>
    </dgm:pt>
    <dgm:pt modelId="{C4BF612B-C1E2-453A-93BC-1C83F81A826E}" type="pres">
      <dgm:prSet presAssocID="{6A00824A-A228-40A1-8796-CC40B9B01F91}" presName="accent_3" presStyleCnt="0"/>
      <dgm:spPr/>
      <dgm:t>
        <a:bodyPr/>
        <a:lstStyle/>
        <a:p>
          <a:endParaRPr lang="en-US"/>
        </a:p>
      </dgm:t>
    </dgm:pt>
    <dgm:pt modelId="{26EE0B8B-4480-4950-92E1-1A0624CEB303}" type="pres">
      <dgm:prSet presAssocID="{6A00824A-A228-40A1-8796-CC40B9B01F91}" presName="accentRepeatNode" presStyleLbl="solidFgAcc1" presStyleIdx="2" presStyleCnt="4"/>
      <dgm:spPr/>
      <dgm:t>
        <a:bodyPr/>
        <a:lstStyle/>
        <a:p>
          <a:endParaRPr lang="en-US"/>
        </a:p>
      </dgm:t>
    </dgm:pt>
    <dgm:pt modelId="{C3F376B9-1EDA-41DF-9111-CB9D9D279490}" type="pres">
      <dgm:prSet presAssocID="{F574966F-2439-4A40-9678-0510F27E1B4E}" presName="text_4" presStyleLbl="node1" presStyleIdx="3" presStyleCnt="4">
        <dgm:presLayoutVars>
          <dgm:bulletEnabled val="1"/>
        </dgm:presLayoutVars>
      </dgm:prSet>
      <dgm:spPr/>
      <dgm:t>
        <a:bodyPr/>
        <a:lstStyle/>
        <a:p>
          <a:endParaRPr lang="en-US"/>
        </a:p>
      </dgm:t>
    </dgm:pt>
    <dgm:pt modelId="{8B87A175-6A3C-4CB1-8838-BD5CE48F2B9B}" type="pres">
      <dgm:prSet presAssocID="{F574966F-2439-4A40-9678-0510F27E1B4E}" presName="accent_4" presStyleCnt="0"/>
      <dgm:spPr/>
      <dgm:t>
        <a:bodyPr/>
        <a:lstStyle/>
        <a:p>
          <a:endParaRPr lang="en-US"/>
        </a:p>
      </dgm:t>
    </dgm:pt>
    <dgm:pt modelId="{A13A20BA-5DBD-4A20-B76C-4CC4FEBC4F42}" type="pres">
      <dgm:prSet presAssocID="{F574966F-2439-4A40-9678-0510F27E1B4E}" presName="accentRepeatNode" presStyleLbl="solidFgAcc1" presStyleIdx="3" presStyleCnt="4"/>
      <dgm:spPr/>
      <dgm:t>
        <a:bodyPr/>
        <a:lstStyle/>
        <a:p>
          <a:endParaRPr lang="en-US"/>
        </a:p>
      </dgm:t>
    </dgm:pt>
  </dgm:ptLst>
  <dgm:cxnLst>
    <dgm:cxn modelId="{3F879D96-F646-4D8C-89A2-956779F64175}" type="presOf" srcId="{C11DF672-2EB1-458D-AEFE-73076B919908}" destId="{6E7B6A48-B242-4EB2-AB02-6E840AC27E5B}" srcOrd="0" destOrd="0" presId="urn:microsoft.com/office/officeart/2008/layout/VerticalCurvedList"/>
    <dgm:cxn modelId="{5665610E-093D-4A34-903D-03DB729A94CA}" type="presOf" srcId="{FBBD8BFD-A77E-4272-87D4-A2735C88082D}" destId="{4164BDD5-68EF-4908-ABD9-B39C4E8F18A7}" srcOrd="0" destOrd="0" presId="urn:microsoft.com/office/officeart/2008/layout/VerticalCurvedList"/>
    <dgm:cxn modelId="{F7F61CF7-CB64-4A77-8867-7BD8B39F5C9D}" type="presOf" srcId="{E22B761E-395A-4E07-8D1A-CB3DC29D1713}" destId="{1863AA9A-198D-45D6-B1C0-80F060FFF9C5}" srcOrd="0" destOrd="0" presId="urn:microsoft.com/office/officeart/2008/layout/VerticalCurvedList"/>
    <dgm:cxn modelId="{78E47ADF-C98E-4813-98F3-C2F92770BCF5}" type="presOf" srcId="{DABC78D2-A7CF-4555-8DB4-04F382D4B0D2}" destId="{5235B6F0-7650-4D7C-AF3C-8C81FC3E9C52}" srcOrd="0" destOrd="0" presId="urn:microsoft.com/office/officeart/2008/layout/VerticalCurvedList"/>
    <dgm:cxn modelId="{27DB1C9C-24A5-4AAB-8298-71972BAC9379}" srcId="{C11DF672-2EB1-458D-AEFE-73076B919908}" destId="{F574966F-2439-4A40-9678-0510F27E1B4E}" srcOrd="3" destOrd="0" parTransId="{781AF57C-1FCD-46D3-9A66-27D7BBF56911}" sibTransId="{AAB56D7D-0A0B-4474-B476-2D0DDD322ECC}"/>
    <dgm:cxn modelId="{3AF6538D-509F-4586-917D-897CC830F59A}" srcId="{C11DF672-2EB1-458D-AEFE-73076B919908}" destId="{6A00824A-A228-40A1-8796-CC40B9B01F91}" srcOrd="2" destOrd="0" parTransId="{A4635E2E-A9DB-4D33-BD08-9F11A246B929}" sibTransId="{16C3041A-132F-4FA9-953D-5452ACCAFDF4}"/>
    <dgm:cxn modelId="{6786A0A0-D39B-4DCD-A480-E69526AC812A}" srcId="{C11DF672-2EB1-458D-AEFE-73076B919908}" destId="{FBBD8BFD-A77E-4272-87D4-A2735C88082D}" srcOrd="0" destOrd="0" parTransId="{BD9A3B3A-8AE1-48CD-AAB7-9C95981780A2}" sibTransId="{E22B761E-395A-4E07-8D1A-CB3DC29D1713}"/>
    <dgm:cxn modelId="{FE2FBD92-112D-4284-AE9C-D2EEF515FF6E}" type="presOf" srcId="{6A00824A-A228-40A1-8796-CC40B9B01F91}" destId="{207D6FEB-F1C7-4CF7-8226-9FFB5A9D5436}" srcOrd="0" destOrd="0" presId="urn:microsoft.com/office/officeart/2008/layout/VerticalCurvedList"/>
    <dgm:cxn modelId="{FFFB31B7-F59C-4E6E-AE3C-A8A52BF2F3A1}" type="presOf" srcId="{F574966F-2439-4A40-9678-0510F27E1B4E}" destId="{C3F376B9-1EDA-41DF-9111-CB9D9D279490}" srcOrd="0" destOrd="0" presId="urn:microsoft.com/office/officeart/2008/layout/VerticalCurvedList"/>
    <dgm:cxn modelId="{5C10F0CB-0346-48D3-AEDD-7519005C831C}" srcId="{C11DF672-2EB1-458D-AEFE-73076B919908}" destId="{DABC78D2-A7CF-4555-8DB4-04F382D4B0D2}" srcOrd="1" destOrd="0" parTransId="{1CD16269-83C3-454C-AC03-B18F0C0E6FEE}" sibTransId="{0C961CE8-D7C7-45C4-97CE-AE332DF821DF}"/>
    <dgm:cxn modelId="{9BBAD8DB-D88B-49D4-91BB-85AED838B106}" type="presParOf" srcId="{6E7B6A48-B242-4EB2-AB02-6E840AC27E5B}" destId="{ABB3463E-F632-45BD-BF54-7734D074F5A6}" srcOrd="0" destOrd="0" presId="urn:microsoft.com/office/officeart/2008/layout/VerticalCurvedList"/>
    <dgm:cxn modelId="{E61817E9-B02F-4C54-9111-F5C44D05C2A8}" type="presParOf" srcId="{ABB3463E-F632-45BD-BF54-7734D074F5A6}" destId="{8EAE50C7-D692-4251-9011-A3AE99ABDF46}" srcOrd="0" destOrd="0" presId="urn:microsoft.com/office/officeart/2008/layout/VerticalCurvedList"/>
    <dgm:cxn modelId="{582F4AD7-642F-4B05-A1F2-2123AD2F2F5A}" type="presParOf" srcId="{8EAE50C7-D692-4251-9011-A3AE99ABDF46}" destId="{EB536F7D-3094-419D-8C7B-E45CCE1F9C37}" srcOrd="0" destOrd="0" presId="urn:microsoft.com/office/officeart/2008/layout/VerticalCurvedList"/>
    <dgm:cxn modelId="{7862517A-4969-4942-8894-11E65A7DBF07}" type="presParOf" srcId="{8EAE50C7-D692-4251-9011-A3AE99ABDF46}" destId="{1863AA9A-198D-45D6-B1C0-80F060FFF9C5}" srcOrd="1" destOrd="0" presId="urn:microsoft.com/office/officeart/2008/layout/VerticalCurvedList"/>
    <dgm:cxn modelId="{6F695CB6-70B8-4DF7-87AE-DE79858F19AF}" type="presParOf" srcId="{8EAE50C7-D692-4251-9011-A3AE99ABDF46}" destId="{D38502A1-2D8A-4D99-A7AD-06F32C21270D}" srcOrd="2" destOrd="0" presId="urn:microsoft.com/office/officeart/2008/layout/VerticalCurvedList"/>
    <dgm:cxn modelId="{219F23FF-3717-4F03-ADAA-5C1C5CF5F495}" type="presParOf" srcId="{8EAE50C7-D692-4251-9011-A3AE99ABDF46}" destId="{E61B3DC2-6017-494A-A5FD-F92098FE52B7}" srcOrd="3" destOrd="0" presId="urn:microsoft.com/office/officeart/2008/layout/VerticalCurvedList"/>
    <dgm:cxn modelId="{02334F8F-AD15-4E1E-B0A0-593D1227A560}" type="presParOf" srcId="{ABB3463E-F632-45BD-BF54-7734D074F5A6}" destId="{4164BDD5-68EF-4908-ABD9-B39C4E8F18A7}" srcOrd="1" destOrd="0" presId="urn:microsoft.com/office/officeart/2008/layout/VerticalCurvedList"/>
    <dgm:cxn modelId="{57301ED0-1808-4283-BFE3-93731593C6A9}" type="presParOf" srcId="{ABB3463E-F632-45BD-BF54-7734D074F5A6}" destId="{347FBAE8-973B-4E88-B3BD-82A6C88E5101}" srcOrd="2" destOrd="0" presId="urn:microsoft.com/office/officeart/2008/layout/VerticalCurvedList"/>
    <dgm:cxn modelId="{1EC1BE68-DA8F-4F7F-B8BC-0DC89F6ADC10}" type="presParOf" srcId="{347FBAE8-973B-4E88-B3BD-82A6C88E5101}" destId="{AD1C869D-74CF-4875-A2B3-45E66D93F555}" srcOrd="0" destOrd="0" presId="urn:microsoft.com/office/officeart/2008/layout/VerticalCurvedList"/>
    <dgm:cxn modelId="{F7A82F09-16D8-48A6-AB20-E635D046E442}" type="presParOf" srcId="{ABB3463E-F632-45BD-BF54-7734D074F5A6}" destId="{5235B6F0-7650-4D7C-AF3C-8C81FC3E9C52}" srcOrd="3" destOrd="0" presId="urn:microsoft.com/office/officeart/2008/layout/VerticalCurvedList"/>
    <dgm:cxn modelId="{8DAA9A72-2B67-4158-A47A-120DE3591361}" type="presParOf" srcId="{ABB3463E-F632-45BD-BF54-7734D074F5A6}" destId="{39A91141-037A-4CEB-889B-72C4CE9076D4}" srcOrd="4" destOrd="0" presId="urn:microsoft.com/office/officeart/2008/layout/VerticalCurvedList"/>
    <dgm:cxn modelId="{921FA39D-421A-4882-B2AA-1FE3956E9AF8}" type="presParOf" srcId="{39A91141-037A-4CEB-889B-72C4CE9076D4}" destId="{77327C01-CC7B-4A7F-A3A4-949777E677A4}" srcOrd="0" destOrd="0" presId="urn:microsoft.com/office/officeart/2008/layout/VerticalCurvedList"/>
    <dgm:cxn modelId="{D0F0492B-590C-48F1-98E9-5A9094517148}" type="presParOf" srcId="{ABB3463E-F632-45BD-BF54-7734D074F5A6}" destId="{207D6FEB-F1C7-4CF7-8226-9FFB5A9D5436}" srcOrd="5" destOrd="0" presId="urn:microsoft.com/office/officeart/2008/layout/VerticalCurvedList"/>
    <dgm:cxn modelId="{B5D51A68-FF37-4DB6-B4A9-F8588CB7414A}" type="presParOf" srcId="{ABB3463E-F632-45BD-BF54-7734D074F5A6}" destId="{C4BF612B-C1E2-453A-93BC-1C83F81A826E}" srcOrd="6" destOrd="0" presId="urn:microsoft.com/office/officeart/2008/layout/VerticalCurvedList"/>
    <dgm:cxn modelId="{DC8D1861-5383-4979-93D0-977CBB0DF7C6}" type="presParOf" srcId="{C4BF612B-C1E2-453A-93BC-1C83F81A826E}" destId="{26EE0B8B-4480-4950-92E1-1A0624CEB303}" srcOrd="0" destOrd="0" presId="urn:microsoft.com/office/officeart/2008/layout/VerticalCurvedList"/>
    <dgm:cxn modelId="{FC361B72-95C6-4114-92F2-395136645731}" type="presParOf" srcId="{ABB3463E-F632-45BD-BF54-7734D074F5A6}" destId="{C3F376B9-1EDA-41DF-9111-CB9D9D279490}" srcOrd="7" destOrd="0" presId="urn:microsoft.com/office/officeart/2008/layout/VerticalCurvedList"/>
    <dgm:cxn modelId="{283068EC-5EF8-4223-8C87-D7BFBD11E98F}" type="presParOf" srcId="{ABB3463E-F632-45BD-BF54-7734D074F5A6}" destId="{8B87A175-6A3C-4CB1-8838-BD5CE48F2B9B}" srcOrd="8" destOrd="0" presId="urn:microsoft.com/office/officeart/2008/layout/VerticalCurvedList"/>
    <dgm:cxn modelId="{872BA59A-9AE0-46F4-9A56-2FBC171DB08E}" type="presParOf" srcId="{8B87A175-6A3C-4CB1-8838-BD5CE48F2B9B}" destId="{A13A20BA-5DBD-4A20-B76C-4CC4FEBC4F42}"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5A464D-3BE4-4893-ACEA-7B4330B8AF60}">
      <dsp:nvSpPr>
        <dsp:cNvPr id="0" name=""/>
        <dsp:cNvSpPr/>
      </dsp:nvSpPr>
      <dsp:spPr>
        <a:xfrm>
          <a:off x="1717715" y="0"/>
          <a:ext cx="3819745" cy="3819745"/>
        </a:xfrm>
        <a:prstGeom prst="su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AC13A1-8B31-4020-8654-656CED64E21C}">
      <dsp:nvSpPr>
        <dsp:cNvPr id="0" name=""/>
        <dsp:cNvSpPr/>
      </dsp:nvSpPr>
      <dsp:spPr>
        <a:xfrm>
          <a:off x="3960039" y="378530"/>
          <a:ext cx="5295140" cy="678899"/>
        </a:xfrm>
        <a:prstGeom prst="round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 sz="1800" kern="1200" dirty="0" smtClean="0">
              <a:latin typeface="Chivo Light" panose="020B0604020202020204" charset="0"/>
            </a:rPr>
            <a:t>Adequate financial resources to operate the CACFP on a daily basis</a:t>
          </a:r>
          <a:endParaRPr lang="en-US" sz="1800" kern="1200" dirty="0">
            <a:latin typeface="Chivo Light" panose="020B0604020202020204" charset="0"/>
          </a:endParaRPr>
        </a:p>
      </dsp:txBody>
      <dsp:txXfrm>
        <a:off x="3993180" y="411671"/>
        <a:ext cx="5228858" cy="612617"/>
      </dsp:txXfrm>
    </dsp:sp>
    <dsp:sp modelId="{E2F419B0-253C-42A5-B5BD-D63A76FFF7A0}">
      <dsp:nvSpPr>
        <dsp:cNvPr id="0" name=""/>
        <dsp:cNvSpPr/>
      </dsp:nvSpPr>
      <dsp:spPr>
        <a:xfrm>
          <a:off x="3954035" y="1139878"/>
          <a:ext cx="5309814" cy="678899"/>
        </a:xfrm>
        <a:prstGeom prst="round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latin typeface="Chivo Light" panose="020B0604020202020204" charset="0"/>
            </a:rPr>
            <a:t>Resources to pay employees and suppliers during temporary interruptions</a:t>
          </a:r>
          <a:endParaRPr lang="en-US" sz="1800" kern="1200" dirty="0">
            <a:latin typeface="Chivo Light" panose="020B0604020202020204" charset="0"/>
          </a:endParaRPr>
        </a:p>
      </dsp:txBody>
      <dsp:txXfrm>
        <a:off x="3987176" y="1173019"/>
        <a:ext cx="5243532" cy="612617"/>
      </dsp:txXfrm>
    </dsp:sp>
    <dsp:sp modelId="{FB9181B5-B9E8-4893-A0B1-61C9322275EF}">
      <dsp:nvSpPr>
        <dsp:cNvPr id="0" name=""/>
        <dsp:cNvSpPr/>
      </dsp:nvSpPr>
      <dsp:spPr>
        <a:xfrm>
          <a:off x="3933329" y="1903641"/>
          <a:ext cx="5330520" cy="678899"/>
        </a:xfrm>
        <a:prstGeom prst="round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latin typeface="Chivo Light" panose="020B0604020202020204" charset="0"/>
            </a:rPr>
            <a:t>Funds to pay debts when fiscal claims have been assessed against the institution</a:t>
          </a:r>
          <a:endParaRPr lang="en-US" sz="1800" kern="1200" dirty="0">
            <a:latin typeface="Chivo Light" panose="020B0604020202020204" charset="0"/>
          </a:endParaRPr>
        </a:p>
      </dsp:txBody>
      <dsp:txXfrm>
        <a:off x="3966470" y="1936782"/>
        <a:ext cx="5264238" cy="612617"/>
      </dsp:txXfrm>
    </dsp:sp>
    <dsp:sp modelId="{E0AB7C84-0EA5-4561-822D-4965710726B8}">
      <dsp:nvSpPr>
        <dsp:cNvPr id="0" name=""/>
        <dsp:cNvSpPr/>
      </dsp:nvSpPr>
      <dsp:spPr>
        <a:xfrm>
          <a:off x="3909593" y="2654941"/>
          <a:ext cx="5354256" cy="678899"/>
        </a:xfrm>
        <a:prstGeom prst="round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latin typeface="Chivo Light" panose="020B0604020202020204" charset="0"/>
            </a:rPr>
            <a:t>The ability to document financial viability</a:t>
          </a:r>
        </a:p>
      </dsp:txBody>
      <dsp:txXfrm>
        <a:off x="3942734" y="2688082"/>
        <a:ext cx="5287974" cy="6126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B2E122-E4C9-4912-94A3-0B923F50EE7C}">
      <dsp:nvSpPr>
        <dsp:cNvPr id="0" name=""/>
        <dsp:cNvSpPr/>
      </dsp:nvSpPr>
      <dsp:spPr>
        <a:xfrm>
          <a:off x="517153" y="0"/>
          <a:ext cx="5861074" cy="4064000"/>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926F336-03BC-4BED-BA4F-98D9A6599047}">
      <dsp:nvSpPr>
        <dsp:cNvPr id="0" name=""/>
        <dsp:cNvSpPr/>
      </dsp:nvSpPr>
      <dsp:spPr>
        <a:xfrm>
          <a:off x="68" y="1047512"/>
          <a:ext cx="2105380" cy="1968975"/>
        </a:xfrm>
        <a:prstGeom prst="roundRect">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latin typeface="Chivo Light" panose="020B0604020202020204" charset="0"/>
            </a:rPr>
            <a:t>Demonstrated ability</a:t>
          </a:r>
          <a:endParaRPr lang="en-US" sz="2000" kern="1200" dirty="0">
            <a:solidFill>
              <a:schemeClr val="tx1"/>
            </a:solidFill>
            <a:latin typeface="Chivo Light" panose="020B0604020202020204" charset="0"/>
          </a:endParaRPr>
        </a:p>
      </dsp:txBody>
      <dsp:txXfrm>
        <a:off x="96185" y="1143629"/>
        <a:ext cx="1913146" cy="1776741"/>
      </dsp:txXfrm>
    </dsp:sp>
    <dsp:sp modelId="{0E23682A-3C3C-4C5B-AD2C-B7142D1C9153}">
      <dsp:nvSpPr>
        <dsp:cNvPr id="0" name=""/>
        <dsp:cNvSpPr/>
      </dsp:nvSpPr>
      <dsp:spPr>
        <a:xfrm>
          <a:off x="2395000" y="1047512"/>
          <a:ext cx="2105380" cy="1968975"/>
        </a:xfrm>
        <a:prstGeom prst="roundRect">
          <a:avLst/>
        </a:prstGeom>
        <a:solidFill>
          <a:schemeClr val="accent3">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latin typeface="Chivo Light" panose="020B0604020202020204" charset="0"/>
            </a:rPr>
            <a:t>Possession of resources</a:t>
          </a:r>
          <a:endParaRPr lang="en-US" sz="2000" kern="1200" dirty="0">
            <a:solidFill>
              <a:schemeClr val="tx1"/>
            </a:solidFill>
            <a:latin typeface="Chivo Light" panose="020B0604020202020204" charset="0"/>
          </a:endParaRPr>
        </a:p>
      </dsp:txBody>
      <dsp:txXfrm>
        <a:off x="2491117" y="1143629"/>
        <a:ext cx="1913146" cy="1776741"/>
      </dsp:txXfrm>
    </dsp:sp>
    <dsp:sp modelId="{CAAEEDB9-33BA-452C-8E10-918C95E17B7A}">
      <dsp:nvSpPr>
        <dsp:cNvPr id="0" name=""/>
        <dsp:cNvSpPr/>
      </dsp:nvSpPr>
      <dsp:spPr>
        <a:xfrm>
          <a:off x="4789933" y="1047512"/>
          <a:ext cx="2105380" cy="1968975"/>
        </a:xfrm>
        <a:prstGeom prst="roundRect">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latin typeface="Chivo Light" panose="020B0604020202020204" charset="0"/>
            </a:rPr>
            <a:t>Contingency Funds</a:t>
          </a:r>
          <a:endParaRPr lang="en-US" sz="2000" kern="1200" dirty="0">
            <a:solidFill>
              <a:schemeClr val="tx1"/>
            </a:solidFill>
            <a:latin typeface="Chivo Light" panose="020B0604020202020204" charset="0"/>
          </a:endParaRPr>
        </a:p>
      </dsp:txBody>
      <dsp:txXfrm>
        <a:off x="4886050" y="1143629"/>
        <a:ext cx="1913146" cy="17767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4F20DB-24C2-4FCF-A65C-3A9D2B4A7640}">
      <dsp:nvSpPr>
        <dsp:cNvPr id="0" name=""/>
        <dsp:cNvSpPr/>
      </dsp:nvSpPr>
      <dsp:spPr>
        <a:xfrm>
          <a:off x="4512615" y="2270556"/>
          <a:ext cx="2581414" cy="2460715"/>
        </a:xfrm>
        <a:prstGeom prst="gear9">
          <a:avLst/>
        </a:prstGeom>
        <a:solidFill>
          <a:schemeClr val="accent3">
            <a:lumMod val="60000"/>
            <a:lumOff val="4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latin typeface="Chivo Light" panose="020B0604020202020204" charset="0"/>
            </a:rPr>
            <a:t>In Practice</a:t>
          </a:r>
          <a:endParaRPr lang="en-US" sz="1800" kern="1200" dirty="0">
            <a:solidFill>
              <a:schemeClr val="tx1"/>
            </a:solidFill>
            <a:latin typeface="Chivo Light" panose="020B0604020202020204" charset="0"/>
          </a:endParaRPr>
        </a:p>
      </dsp:txBody>
      <dsp:txXfrm>
        <a:off x="5022573" y="2846967"/>
        <a:ext cx="1561498" cy="1264858"/>
      </dsp:txXfrm>
    </dsp:sp>
    <dsp:sp modelId="{8B8EE0C8-B7BB-464D-BE40-FE11878D65FF}">
      <dsp:nvSpPr>
        <dsp:cNvPr id="0" name=""/>
        <dsp:cNvSpPr/>
      </dsp:nvSpPr>
      <dsp:spPr>
        <a:xfrm>
          <a:off x="2740455" y="2064950"/>
          <a:ext cx="1877392" cy="1789611"/>
        </a:xfrm>
        <a:prstGeom prst="gear6">
          <a:avLst/>
        </a:prstGeom>
        <a:solidFill>
          <a:schemeClr val="accent3">
            <a:hueOff val="3319512"/>
            <a:satOff val="-2731"/>
            <a:lumOff val="3039"/>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a:solidFill>
              <a:schemeClr val="tx1"/>
            </a:solidFill>
            <a:latin typeface="Chivo Light" panose="020B0604020202020204" charset="0"/>
          </a:endParaRPr>
        </a:p>
      </dsp:txBody>
      <dsp:txXfrm>
        <a:off x="3203755" y="2518213"/>
        <a:ext cx="950792" cy="883085"/>
      </dsp:txXfrm>
    </dsp:sp>
    <dsp:sp modelId="{A82FCCEA-DE26-4008-B958-280F5D7E7C67}">
      <dsp:nvSpPr>
        <dsp:cNvPr id="0" name=""/>
        <dsp:cNvSpPr/>
      </dsp:nvSpPr>
      <dsp:spPr>
        <a:xfrm rot="20700000">
          <a:off x="3752077" y="25060"/>
          <a:ext cx="2596721" cy="2629764"/>
        </a:xfrm>
        <a:prstGeom prst="gear6">
          <a:avLst/>
        </a:prstGeom>
        <a:solidFill>
          <a:schemeClr val="accent1">
            <a:lumMod val="60000"/>
            <a:lumOff val="4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latin typeface="Chivo Light" panose="020B0604020202020204" charset="0"/>
            </a:rPr>
            <a:t>Documented</a:t>
          </a:r>
          <a:endParaRPr lang="en-US" sz="1800" kern="1200" dirty="0">
            <a:solidFill>
              <a:schemeClr val="tx1"/>
            </a:solidFill>
            <a:latin typeface="Chivo Light" panose="020B0604020202020204" charset="0"/>
          </a:endParaRPr>
        </a:p>
      </dsp:txBody>
      <dsp:txXfrm rot="-20700000">
        <a:off x="4319654" y="603805"/>
        <a:ext cx="1461566" cy="1472275"/>
      </dsp:txXfrm>
    </dsp:sp>
    <dsp:sp modelId="{B843B19A-4300-4080-97C8-C2C35513E622}">
      <dsp:nvSpPr>
        <dsp:cNvPr id="0" name=""/>
        <dsp:cNvSpPr/>
      </dsp:nvSpPr>
      <dsp:spPr>
        <a:xfrm>
          <a:off x="4385496" y="1929348"/>
          <a:ext cx="3149716" cy="3149716"/>
        </a:xfrm>
        <a:prstGeom prst="circularArrow">
          <a:avLst>
            <a:gd name="adj1" fmla="val 4687"/>
            <a:gd name="adj2" fmla="val 299029"/>
            <a:gd name="adj3" fmla="val 2522488"/>
            <a:gd name="adj4" fmla="val 15847723"/>
            <a:gd name="adj5" fmla="val 5469"/>
          </a:avLst>
        </a:prstGeom>
        <a:solidFill>
          <a:schemeClr val="accent3">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D5272DBE-527C-4E68-96A8-13FE93BD8873}">
      <dsp:nvSpPr>
        <dsp:cNvPr id="0" name=""/>
        <dsp:cNvSpPr/>
      </dsp:nvSpPr>
      <dsp:spPr>
        <a:xfrm>
          <a:off x="2375616" y="1805412"/>
          <a:ext cx="2288465" cy="2288465"/>
        </a:xfrm>
        <a:prstGeom prst="leftCircularArrow">
          <a:avLst>
            <a:gd name="adj1" fmla="val 6452"/>
            <a:gd name="adj2" fmla="val 429999"/>
            <a:gd name="adj3" fmla="val 10489124"/>
            <a:gd name="adj4" fmla="val 14837806"/>
            <a:gd name="adj5" fmla="val 7527"/>
          </a:avLst>
        </a:prstGeom>
        <a:solidFill>
          <a:schemeClr val="accent3">
            <a:hueOff val="3319512"/>
            <a:satOff val="-2731"/>
            <a:lumOff val="3039"/>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BF2A9D90-0B8C-4E62-8383-2A1380CF95F1}">
      <dsp:nvSpPr>
        <dsp:cNvPr id="0" name=""/>
        <dsp:cNvSpPr/>
      </dsp:nvSpPr>
      <dsp:spPr>
        <a:xfrm>
          <a:off x="3295066" y="181180"/>
          <a:ext cx="2467426" cy="2467426"/>
        </a:xfrm>
        <a:prstGeom prst="circularArrow">
          <a:avLst>
            <a:gd name="adj1" fmla="val 5984"/>
            <a:gd name="adj2" fmla="val 394124"/>
            <a:gd name="adj3" fmla="val 13313824"/>
            <a:gd name="adj4" fmla="val 10508221"/>
            <a:gd name="adj5" fmla="val 6981"/>
          </a:avLst>
        </a:prstGeom>
        <a:solidFill>
          <a:schemeClr val="accent3">
            <a:hueOff val="6639025"/>
            <a:satOff val="-5461"/>
            <a:lumOff val="6078"/>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3CDB7A-8457-415F-BA06-AB8A653B302D}">
      <dsp:nvSpPr>
        <dsp:cNvPr id="0" name=""/>
        <dsp:cNvSpPr/>
      </dsp:nvSpPr>
      <dsp:spPr>
        <a:xfrm>
          <a:off x="1541859" y="409447"/>
          <a:ext cx="3143249" cy="982265"/>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65321" tIns="76200" rIns="76200" bIns="76200" numCol="1" spcCol="1270" anchor="ctr" anchorCtr="0">
          <a:noAutofit/>
        </a:bodyPr>
        <a:lstStyle/>
        <a:p>
          <a:pPr lvl="0" algn="l" defTabSz="889000" rtl="0">
            <a:lnSpc>
              <a:spcPct val="90000"/>
            </a:lnSpc>
            <a:spcBef>
              <a:spcPct val="0"/>
            </a:spcBef>
            <a:spcAft>
              <a:spcPct val="35000"/>
            </a:spcAft>
          </a:pPr>
          <a:r>
            <a:rPr lang="en-US" sz="2000" kern="1200" dirty="0" smtClean="0">
              <a:solidFill>
                <a:schemeClr val="tx1"/>
              </a:solidFill>
              <a:latin typeface="Chivo Light" panose="020B0604020202020204" charset="0"/>
              <a:cs typeface="Times New Roman" panose="02020603050405020304" pitchFamily="18" charset="0"/>
            </a:rPr>
            <a:t>Financial Plan</a:t>
          </a:r>
          <a:endParaRPr lang="en-US" sz="2000" kern="1200" dirty="0">
            <a:solidFill>
              <a:schemeClr val="tx1"/>
            </a:solidFill>
          </a:endParaRPr>
        </a:p>
      </dsp:txBody>
      <dsp:txXfrm>
        <a:off x="1541859" y="409447"/>
        <a:ext cx="3143249" cy="982265"/>
      </dsp:txXfrm>
    </dsp:sp>
    <dsp:sp modelId="{AF9D20C3-9064-43FC-A0D8-D45358BB167A}">
      <dsp:nvSpPr>
        <dsp:cNvPr id="0" name=""/>
        <dsp:cNvSpPr/>
      </dsp:nvSpPr>
      <dsp:spPr>
        <a:xfrm>
          <a:off x="1410890" y="267564"/>
          <a:ext cx="687585" cy="1031378"/>
        </a:xfrm>
        <a:prstGeom prst="rect">
          <a:avLst/>
        </a:prstGeom>
        <a:blipFill rotWithShape="1">
          <a:blip xmlns:r="http://schemas.openxmlformats.org/officeDocument/2006/relationships" r:embed="rId1"/>
          <a:stretch>
            <a:fillRect/>
          </a:stretch>
        </a:blipFill>
        <a:ln w="38100" cap="flat" cmpd="sng" algn="ctr">
          <a:solidFill>
            <a:schemeClr val="accent1">
              <a:lumMod val="40000"/>
              <a:lumOff val="60000"/>
            </a:schemeClr>
          </a:solidFill>
          <a:prstDash val="solid"/>
        </a:ln>
        <a:effectLst/>
      </dsp:spPr>
      <dsp:style>
        <a:lnRef idx="2">
          <a:scrgbClr r="0" g="0" b="0"/>
        </a:lnRef>
        <a:fillRef idx="1">
          <a:scrgbClr r="0" g="0" b="0"/>
        </a:fillRef>
        <a:effectRef idx="0">
          <a:scrgbClr r="0" g="0" b="0"/>
        </a:effectRef>
        <a:fontRef idx="minor"/>
      </dsp:style>
    </dsp:sp>
    <dsp:sp modelId="{701D60D5-A711-4B78-8DAA-DE29F9421C33}">
      <dsp:nvSpPr>
        <dsp:cNvPr id="0" name=""/>
        <dsp:cNvSpPr/>
      </dsp:nvSpPr>
      <dsp:spPr>
        <a:xfrm>
          <a:off x="1541859" y="1646010"/>
          <a:ext cx="3143249" cy="982265"/>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65321" tIns="76200" rIns="76200" bIns="76200" numCol="1" spcCol="1270" anchor="ctr" anchorCtr="0">
          <a:noAutofit/>
        </a:bodyPr>
        <a:lstStyle/>
        <a:p>
          <a:pPr lvl="0" algn="l" defTabSz="889000" rtl="0">
            <a:lnSpc>
              <a:spcPct val="90000"/>
            </a:lnSpc>
            <a:spcBef>
              <a:spcPct val="0"/>
            </a:spcBef>
            <a:spcAft>
              <a:spcPct val="35000"/>
            </a:spcAft>
          </a:pPr>
          <a:r>
            <a:rPr lang="en-US" sz="2000" kern="1200" dirty="0" smtClean="0">
              <a:solidFill>
                <a:schemeClr val="tx1"/>
              </a:solidFill>
              <a:latin typeface="Chivo Light" panose="020B0604020202020204" charset="0"/>
              <a:cs typeface="Times New Roman" panose="02020603050405020304" pitchFamily="18" charset="0"/>
            </a:rPr>
            <a:t>Tool for Decision Making</a:t>
          </a:r>
          <a:endParaRPr lang="en-US" sz="2000" kern="1200" dirty="0">
            <a:solidFill>
              <a:schemeClr val="tx1"/>
            </a:solidFill>
          </a:endParaRPr>
        </a:p>
      </dsp:txBody>
      <dsp:txXfrm>
        <a:off x="1541859" y="1646010"/>
        <a:ext cx="3143249" cy="982265"/>
      </dsp:txXfrm>
    </dsp:sp>
    <dsp:sp modelId="{0DB8F288-1DBB-4C18-AC26-D53406F480E1}">
      <dsp:nvSpPr>
        <dsp:cNvPr id="0" name=""/>
        <dsp:cNvSpPr/>
      </dsp:nvSpPr>
      <dsp:spPr>
        <a:xfrm>
          <a:off x="1410890" y="1504128"/>
          <a:ext cx="687585" cy="1031378"/>
        </a:xfrm>
        <a:prstGeom prst="rect">
          <a:avLst/>
        </a:prstGeom>
        <a:blipFill rotWithShape="1">
          <a:blip xmlns:r="http://schemas.openxmlformats.org/officeDocument/2006/relationships" r:embed="rId1"/>
          <a:stretch>
            <a:fillRect/>
          </a:stretch>
        </a:blipFill>
        <a:ln w="38100" cap="flat" cmpd="sng" algn="ctr">
          <a:solidFill>
            <a:schemeClr val="accent1">
              <a:lumMod val="40000"/>
              <a:lumOff val="60000"/>
            </a:schemeClr>
          </a:solidFill>
          <a:prstDash val="solid"/>
        </a:ln>
        <a:effectLst/>
      </dsp:spPr>
      <dsp:style>
        <a:lnRef idx="2">
          <a:scrgbClr r="0" g="0" b="0"/>
        </a:lnRef>
        <a:fillRef idx="1">
          <a:scrgbClr r="0" g="0" b="0"/>
        </a:fillRef>
        <a:effectRef idx="0">
          <a:scrgbClr r="0" g="0" b="0"/>
        </a:effectRef>
        <a:fontRef idx="minor"/>
      </dsp:style>
    </dsp:sp>
    <dsp:sp modelId="{083408BD-E422-4EE0-8286-12E1185D366F}">
      <dsp:nvSpPr>
        <dsp:cNvPr id="0" name=""/>
        <dsp:cNvSpPr/>
      </dsp:nvSpPr>
      <dsp:spPr>
        <a:xfrm>
          <a:off x="1541859" y="2882574"/>
          <a:ext cx="3143249" cy="982265"/>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65321" tIns="76200" rIns="76200" bIns="76200" numCol="1" spcCol="1270" anchor="ctr" anchorCtr="0">
          <a:noAutofit/>
        </a:bodyPr>
        <a:lstStyle/>
        <a:p>
          <a:pPr lvl="0" algn="l" defTabSz="889000" rtl="0">
            <a:lnSpc>
              <a:spcPct val="90000"/>
            </a:lnSpc>
            <a:spcBef>
              <a:spcPct val="0"/>
            </a:spcBef>
            <a:spcAft>
              <a:spcPct val="35000"/>
            </a:spcAft>
          </a:pPr>
          <a:r>
            <a:rPr lang="en-US" sz="2000" kern="1200" dirty="0" smtClean="0">
              <a:solidFill>
                <a:schemeClr val="tx1"/>
              </a:solidFill>
              <a:latin typeface="Chivo Light" panose="020B0604020202020204" charset="0"/>
              <a:cs typeface="Times New Roman" panose="02020603050405020304" pitchFamily="18" charset="0"/>
            </a:rPr>
            <a:t>State Agency Approval</a:t>
          </a:r>
          <a:endParaRPr lang="en-US" sz="2000" kern="1200" dirty="0">
            <a:solidFill>
              <a:schemeClr val="tx1"/>
            </a:solidFill>
          </a:endParaRPr>
        </a:p>
      </dsp:txBody>
      <dsp:txXfrm>
        <a:off x="1541859" y="2882574"/>
        <a:ext cx="3143249" cy="982265"/>
      </dsp:txXfrm>
    </dsp:sp>
    <dsp:sp modelId="{40F7554B-CF60-499B-8216-042757858428}">
      <dsp:nvSpPr>
        <dsp:cNvPr id="0" name=""/>
        <dsp:cNvSpPr/>
      </dsp:nvSpPr>
      <dsp:spPr>
        <a:xfrm>
          <a:off x="1410890" y="2740691"/>
          <a:ext cx="687585" cy="1031378"/>
        </a:xfrm>
        <a:prstGeom prst="rect">
          <a:avLst/>
        </a:prstGeom>
        <a:blipFill rotWithShape="1">
          <a:blip xmlns:r="http://schemas.openxmlformats.org/officeDocument/2006/relationships" r:embed="rId1"/>
          <a:stretch>
            <a:fillRect/>
          </a:stretch>
        </a:blipFill>
        <a:ln w="38100" cap="flat" cmpd="sng" algn="ctr">
          <a:solidFill>
            <a:schemeClr val="accent1">
              <a:lumMod val="40000"/>
              <a:lumOff val="60000"/>
            </a:schemeClr>
          </a:solidFill>
          <a:prstDash val="solid"/>
        </a:ln>
        <a:effectLst/>
      </dsp:spPr>
      <dsp:style>
        <a:lnRef idx="2">
          <a:scrgbClr r="0" g="0" b="0"/>
        </a:lnRef>
        <a:fillRef idx="1">
          <a:scrgbClr r="0" g="0" b="0"/>
        </a:fillRef>
        <a:effectRef idx="0">
          <a:scrgbClr r="0" g="0" b="0"/>
        </a:effectRef>
        <a:fontRef idx="minor"/>
      </dsp:style>
    </dsp:sp>
    <dsp:sp modelId="{9936C12F-255D-45C3-BC61-73D8367BE277}">
      <dsp:nvSpPr>
        <dsp:cNvPr id="0" name=""/>
        <dsp:cNvSpPr/>
      </dsp:nvSpPr>
      <dsp:spPr>
        <a:xfrm>
          <a:off x="1541859" y="4119137"/>
          <a:ext cx="3143249" cy="982265"/>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65321" tIns="76200" rIns="76200" bIns="76200" numCol="1" spcCol="1270" anchor="ctr" anchorCtr="0">
          <a:noAutofit/>
        </a:bodyPr>
        <a:lstStyle/>
        <a:p>
          <a:pPr lvl="0" algn="l" defTabSz="889000" rtl="0">
            <a:lnSpc>
              <a:spcPct val="90000"/>
            </a:lnSpc>
            <a:spcBef>
              <a:spcPct val="0"/>
            </a:spcBef>
            <a:spcAft>
              <a:spcPct val="35000"/>
            </a:spcAft>
          </a:pPr>
          <a:r>
            <a:rPr lang="en-US" sz="2000" kern="1200" dirty="0" smtClean="0">
              <a:solidFill>
                <a:schemeClr val="tx1"/>
              </a:solidFill>
              <a:latin typeface="Chivo Light" panose="020B0604020202020204" charset="0"/>
              <a:cs typeface="Times New Roman" panose="02020603050405020304" pitchFamily="18" charset="0"/>
            </a:rPr>
            <a:t>Serves as a Means of Monitoring Performance</a:t>
          </a:r>
          <a:endParaRPr lang="en-US" sz="2000" kern="1200" dirty="0">
            <a:solidFill>
              <a:schemeClr val="tx1"/>
            </a:solidFill>
            <a:latin typeface="Chivo Light" panose="020B0604020202020204" charset="0"/>
            <a:cs typeface="Times New Roman" panose="02020603050405020304" pitchFamily="18" charset="0"/>
          </a:endParaRPr>
        </a:p>
      </dsp:txBody>
      <dsp:txXfrm>
        <a:off x="1541859" y="4119137"/>
        <a:ext cx="3143249" cy="982265"/>
      </dsp:txXfrm>
    </dsp:sp>
    <dsp:sp modelId="{FAA183BE-30AE-48BA-8F39-A37E562AC783}">
      <dsp:nvSpPr>
        <dsp:cNvPr id="0" name=""/>
        <dsp:cNvSpPr/>
      </dsp:nvSpPr>
      <dsp:spPr>
        <a:xfrm>
          <a:off x="1410890" y="3977254"/>
          <a:ext cx="687585" cy="1031378"/>
        </a:xfrm>
        <a:prstGeom prst="rect">
          <a:avLst/>
        </a:prstGeom>
        <a:blipFill rotWithShape="1">
          <a:blip xmlns:r="http://schemas.openxmlformats.org/officeDocument/2006/relationships" r:embed="rId1"/>
          <a:stretch>
            <a:fillRect/>
          </a:stretch>
        </a:blipFill>
        <a:ln w="38100" cap="flat" cmpd="sng" algn="ctr">
          <a:solidFill>
            <a:schemeClr val="accent1">
              <a:lumMod val="40000"/>
              <a:lumOff val="6000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63AA9A-198D-45D6-B1C0-80F060FFF9C5}">
      <dsp:nvSpPr>
        <dsp:cNvPr id="0" name=""/>
        <dsp:cNvSpPr/>
      </dsp:nvSpPr>
      <dsp:spPr>
        <a:xfrm>
          <a:off x="-4440918" y="-681084"/>
          <a:ext cx="5290566" cy="5290566"/>
        </a:xfrm>
        <a:prstGeom prst="blockArc">
          <a:avLst>
            <a:gd name="adj1" fmla="val 18900000"/>
            <a:gd name="adj2" fmla="val 2700000"/>
            <a:gd name="adj3" fmla="val 408"/>
          </a:avLst>
        </a:pr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64BDD5-68EF-4908-ABD9-B39C4E8F18A7}">
      <dsp:nvSpPr>
        <dsp:cNvPr id="0" name=""/>
        <dsp:cNvSpPr/>
      </dsp:nvSpPr>
      <dsp:spPr>
        <a:xfrm>
          <a:off x="445075" y="302015"/>
          <a:ext cx="3747083" cy="604344"/>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9699" tIns="45720" rIns="45720" bIns="45720" numCol="1" spcCol="1270" anchor="ctr" anchorCtr="0">
          <a:noAutofit/>
        </a:bodyPr>
        <a:lstStyle/>
        <a:p>
          <a:pPr lvl="0" algn="l" defTabSz="800100">
            <a:lnSpc>
              <a:spcPct val="90000"/>
            </a:lnSpc>
            <a:spcBef>
              <a:spcPct val="0"/>
            </a:spcBef>
            <a:spcAft>
              <a:spcPct val="35000"/>
            </a:spcAft>
          </a:pPr>
          <a:r>
            <a:rPr lang="en-US" sz="1800" kern="1200" dirty="0" smtClean="0">
              <a:solidFill>
                <a:schemeClr val="tx1"/>
              </a:solidFill>
              <a:latin typeface="Chivo Light" panose="020B0604020202020204" charset="0"/>
            </a:rPr>
            <a:t>Allowable and Unallowable</a:t>
          </a:r>
          <a:endParaRPr lang="en-US" sz="1800" kern="1200" dirty="0">
            <a:solidFill>
              <a:schemeClr val="tx1"/>
            </a:solidFill>
            <a:latin typeface="Chivo Light" panose="020B0604020202020204" charset="0"/>
          </a:endParaRPr>
        </a:p>
      </dsp:txBody>
      <dsp:txXfrm>
        <a:off x="445075" y="302015"/>
        <a:ext cx="3747083" cy="604344"/>
      </dsp:txXfrm>
    </dsp:sp>
    <dsp:sp modelId="{AD1C869D-74CF-4875-A2B3-45E66D93F555}">
      <dsp:nvSpPr>
        <dsp:cNvPr id="0" name=""/>
        <dsp:cNvSpPr/>
      </dsp:nvSpPr>
      <dsp:spPr>
        <a:xfrm>
          <a:off x="67360" y="226472"/>
          <a:ext cx="755430" cy="755430"/>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235B6F0-7650-4D7C-AF3C-8C81FC3E9C52}">
      <dsp:nvSpPr>
        <dsp:cNvPr id="0" name=""/>
        <dsp:cNvSpPr/>
      </dsp:nvSpPr>
      <dsp:spPr>
        <a:xfrm>
          <a:off x="791560" y="1208689"/>
          <a:ext cx="3400598" cy="604344"/>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9699" tIns="45720" rIns="45720" bIns="45720" numCol="1" spcCol="1270" anchor="ctr" anchorCtr="0">
          <a:noAutofit/>
        </a:bodyPr>
        <a:lstStyle/>
        <a:p>
          <a:pPr lvl="0" algn="l" defTabSz="800100">
            <a:lnSpc>
              <a:spcPct val="90000"/>
            </a:lnSpc>
            <a:spcBef>
              <a:spcPct val="0"/>
            </a:spcBef>
            <a:spcAft>
              <a:spcPct val="35000"/>
            </a:spcAft>
          </a:pPr>
          <a:r>
            <a:rPr lang="en-US" sz="1800" kern="1200" dirty="0" smtClean="0">
              <a:solidFill>
                <a:schemeClr val="tx1"/>
              </a:solidFill>
              <a:latin typeface="Chivo Light" panose="020B0604020202020204" charset="0"/>
            </a:rPr>
            <a:t>Operating and Administrative</a:t>
          </a:r>
          <a:endParaRPr lang="en-US" sz="1800" kern="1200" dirty="0">
            <a:solidFill>
              <a:schemeClr val="tx1"/>
            </a:solidFill>
            <a:latin typeface="Chivo Light" panose="020B0604020202020204" charset="0"/>
          </a:endParaRPr>
        </a:p>
      </dsp:txBody>
      <dsp:txXfrm>
        <a:off x="791560" y="1208689"/>
        <a:ext cx="3400598" cy="604344"/>
      </dsp:txXfrm>
    </dsp:sp>
    <dsp:sp modelId="{77327C01-CC7B-4A7F-A3A4-949777E677A4}">
      <dsp:nvSpPr>
        <dsp:cNvPr id="0" name=""/>
        <dsp:cNvSpPr/>
      </dsp:nvSpPr>
      <dsp:spPr>
        <a:xfrm>
          <a:off x="413845" y="1133146"/>
          <a:ext cx="755430" cy="755430"/>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07D6FEB-F1C7-4CF7-8226-9FFB5A9D5436}">
      <dsp:nvSpPr>
        <dsp:cNvPr id="0" name=""/>
        <dsp:cNvSpPr/>
      </dsp:nvSpPr>
      <dsp:spPr>
        <a:xfrm>
          <a:off x="791560" y="2115363"/>
          <a:ext cx="3400598" cy="604344"/>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9699" tIns="45720" rIns="45720" bIns="45720" numCol="1" spcCol="1270" anchor="ctr" anchorCtr="0">
          <a:noAutofit/>
        </a:bodyPr>
        <a:lstStyle/>
        <a:p>
          <a:pPr lvl="0" algn="l" defTabSz="800100">
            <a:lnSpc>
              <a:spcPct val="90000"/>
            </a:lnSpc>
            <a:spcBef>
              <a:spcPct val="0"/>
            </a:spcBef>
            <a:spcAft>
              <a:spcPct val="35000"/>
            </a:spcAft>
          </a:pPr>
          <a:r>
            <a:rPr lang="en-US" sz="1800" kern="1200" dirty="0" smtClean="0">
              <a:solidFill>
                <a:schemeClr val="tx1"/>
              </a:solidFill>
              <a:latin typeface="Chivo Light" panose="020B0604020202020204" charset="0"/>
            </a:rPr>
            <a:t>Estimated and Actual</a:t>
          </a:r>
          <a:endParaRPr lang="en-US" sz="1800" kern="1200" dirty="0">
            <a:solidFill>
              <a:schemeClr val="tx1"/>
            </a:solidFill>
            <a:latin typeface="Chivo Light" panose="020B0604020202020204" charset="0"/>
          </a:endParaRPr>
        </a:p>
      </dsp:txBody>
      <dsp:txXfrm>
        <a:off x="791560" y="2115363"/>
        <a:ext cx="3400598" cy="604344"/>
      </dsp:txXfrm>
    </dsp:sp>
    <dsp:sp modelId="{26EE0B8B-4480-4950-92E1-1A0624CEB303}">
      <dsp:nvSpPr>
        <dsp:cNvPr id="0" name=""/>
        <dsp:cNvSpPr/>
      </dsp:nvSpPr>
      <dsp:spPr>
        <a:xfrm>
          <a:off x="413845" y="2039820"/>
          <a:ext cx="755430" cy="755430"/>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3F376B9-1EDA-41DF-9111-CB9D9D279490}">
      <dsp:nvSpPr>
        <dsp:cNvPr id="0" name=""/>
        <dsp:cNvSpPr/>
      </dsp:nvSpPr>
      <dsp:spPr>
        <a:xfrm>
          <a:off x="445075" y="3022038"/>
          <a:ext cx="3747083" cy="604344"/>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9699" tIns="45720" rIns="45720" bIns="45720" numCol="1" spcCol="1270" anchor="ctr" anchorCtr="0">
          <a:noAutofit/>
        </a:bodyPr>
        <a:lstStyle/>
        <a:p>
          <a:pPr lvl="0" algn="l" defTabSz="800100">
            <a:lnSpc>
              <a:spcPct val="90000"/>
            </a:lnSpc>
            <a:spcBef>
              <a:spcPct val="0"/>
            </a:spcBef>
            <a:spcAft>
              <a:spcPct val="35000"/>
            </a:spcAft>
          </a:pPr>
          <a:r>
            <a:rPr lang="en-US" sz="1800" kern="1200" dirty="0" smtClean="0">
              <a:solidFill>
                <a:schemeClr val="tx1"/>
              </a:solidFill>
              <a:latin typeface="Chivo Light" panose="020B0604020202020204" charset="0"/>
            </a:rPr>
            <a:t>Direct and Indirect</a:t>
          </a:r>
          <a:endParaRPr lang="en-US" sz="1800" kern="1200" dirty="0">
            <a:solidFill>
              <a:schemeClr val="tx1"/>
            </a:solidFill>
            <a:latin typeface="Chivo Light" panose="020B0604020202020204" charset="0"/>
          </a:endParaRPr>
        </a:p>
      </dsp:txBody>
      <dsp:txXfrm>
        <a:off x="445075" y="3022038"/>
        <a:ext cx="3747083" cy="604344"/>
      </dsp:txXfrm>
    </dsp:sp>
    <dsp:sp modelId="{A13A20BA-5DBD-4A20-B76C-4CC4FEBC4F42}">
      <dsp:nvSpPr>
        <dsp:cNvPr id="0" name=""/>
        <dsp:cNvSpPr/>
      </dsp:nvSpPr>
      <dsp:spPr>
        <a:xfrm>
          <a:off x="67360" y="2946494"/>
          <a:ext cx="755430" cy="755430"/>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defTabSz="1222363">
              <a:buNone/>
              <a:defRPr/>
            </a:pPr>
            <a:r>
              <a:rPr lang="en-US" sz="1100" dirty="0" smtClean="0">
                <a:latin typeface="Arial" panose="020B0604020202020204" pitchFamily="34" charset="0"/>
                <a:cs typeface="Arial" panose="020B0604020202020204" pitchFamily="34" charset="0"/>
              </a:rPr>
              <a:t>Welcome to the Financial Viability training.</a:t>
            </a:r>
          </a:p>
          <a:p>
            <a:pPr defTabSz="1222363">
              <a:defRPr/>
            </a:pPr>
            <a:endParaRPr lang="en-US" sz="1100" dirty="0" smtClean="0">
              <a:latin typeface="Arial" panose="020B0604020202020204" pitchFamily="34" charset="0"/>
              <a:cs typeface="Arial" panose="020B0604020202020204" pitchFamily="34" charset="0"/>
            </a:endParaRPr>
          </a:p>
          <a:p>
            <a:pPr marL="139700" indent="0" defTabSz="1222363">
              <a:buNone/>
              <a:defRPr/>
            </a:pPr>
            <a:r>
              <a:rPr lang="en-US" sz="1100" dirty="0" smtClean="0">
                <a:latin typeface="Arial" panose="020B0604020202020204" pitchFamily="34" charset="0"/>
                <a:cs typeface="Arial" panose="020B0604020202020204" pitchFamily="34" charset="0"/>
              </a:rPr>
              <a:t>This presentation is for all organizations participating in the Child and Adult Care Food Program which we will refer to as the CACFP. </a:t>
            </a:r>
          </a:p>
          <a:p>
            <a:pPr marL="139700" indent="0" defTabSz="1222363">
              <a:buNone/>
              <a:defRPr/>
            </a:pPr>
            <a:endParaRPr lang="en-US" sz="1100" dirty="0" smtClean="0">
              <a:latin typeface="Arial" panose="020B0604020202020204" pitchFamily="34" charset="0"/>
              <a:cs typeface="Arial" panose="020B0604020202020204" pitchFamily="34" charset="0"/>
            </a:endParaRPr>
          </a:p>
          <a:p>
            <a:pPr marL="139700" indent="0" defTabSz="1222363">
              <a:buNone/>
              <a:defRPr/>
            </a:pPr>
            <a:r>
              <a:rPr lang="en-US" sz="1100" dirty="0" smtClean="0">
                <a:latin typeface="Arial" panose="020B0604020202020204" pitchFamily="34" charset="0"/>
                <a:cs typeface="Arial" panose="020B0604020202020204" pitchFamily="34" charset="0"/>
              </a:rPr>
              <a:t>CACFP</a:t>
            </a:r>
            <a:r>
              <a:rPr lang="en-US" sz="1100" baseline="0" dirty="0" smtClean="0">
                <a:latin typeface="Arial" panose="020B0604020202020204" pitchFamily="34" charset="0"/>
                <a:cs typeface="Arial" panose="020B0604020202020204" pitchFamily="34" charset="0"/>
              </a:rPr>
              <a:t> regulations require sponsoring organizations to comply with the performance standards in 7 CFR 226.6 (b)(2)(vii). As part of this regulation, all organizations are required to demonstrate that they are:</a:t>
            </a:r>
          </a:p>
          <a:p>
            <a:pPr marL="139700" indent="0" defTabSz="1222363">
              <a:buNone/>
              <a:defRPr/>
            </a:pPr>
            <a:r>
              <a:rPr lang="en-US" sz="1100" baseline="0" dirty="0" smtClean="0">
                <a:latin typeface="Arial" panose="020B0604020202020204" pitchFamily="34" charset="0"/>
                <a:cs typeface="Arial" panose="020B0604020202020204" pitchFamily="34" charset="0"/>
              </a:rPr>
              <a:t>Financially viable</a:t>
            </a:r>
          </a:p>
          <a:p>
            <a:pPr marL="139700" indent="0" defTabSz="1222363">
              <a:buNone/>
              <a:defRPr/>
            </a:pPr>
            <a:r>
              <a:rPr lang="en-US" sz="1100" baseline="0" dirty="0" smtClean="0">
                <a:latin typeface="Arial" panose="020B0604020202020204" pitchFamily="34" charset="0"/>
                <a:cs typeface="Arial" panose="020B0604020202020204" pitchFamily="34" charset="0"/>
              </a:rPr>
              <a:t>Administratively capable of operating the CACFP in accordance with the regulations</a:t>
            </a:r>
          </a:p>
          <a:p>
            <a:pPr marL="139700" indent="0" defTabSz="1222363">
              <a:buNone/>
              <a:defRPr/>
            </a:pPr>
            <a:r>
              <a:rPr lang="en-US" sz="1100" baseline="0" dirty="0" smtClean="0">
                <a:latin typeface="Arial" panose="020B0604020202020204" pitchFamily="34" charset="0"/>
                <a:cs typeface="Arial" panose="020B0604020202020204" pitchFamily="34" charset="0"/>
              </a:rPr>
              <a:t>And have internal controls, which operate effectively, to ensure accountability</a:t>
            </a:r>
          </a:p>
          <a:p>
            <a:pPr marL="139700" indent="0" defTabSz="1222363">
              <a:buNone/>
              <a:defRPr/>
            </a:pPr>
            <a:endParaRPr lang="en-US" sz="1100" baseline="0" dirty="0" smtClean="0">
              <a:latin typeface="Arial" panose="020B0604020202020204" pitchFamily="34" charset="0"/>
              <a:cs typeface="Arial" panose="020B0604020202020204" pitchFamily="34" charset="0"/>
            </a:endParaRPr>
          </a:p>
          <a:p>
            <a:pPr marL="139700" indent="0" defTabSz="1222363">
              <a:buNone/>
              <a:defRPr/>
            </a:pPr>
            <a:r>
              <a:rPr lang="en-US" sz="1100" baseline="0" dirty="0" smtClean="0">
                <a:latin typeface="Arial" panose="020B0604020202020204" pitchFamily="34" charset="0"/>
                <a:cs typeface="Arial" panose="020B0604020202020204" pitchFamily="34" charset="0"/>
              </a:rPr>
              <a:t>We often refer to this as VCA—Viable, Capable, and Accountable. As the State agency, we must only approve the applications of new and renewing organizations that meet all three performance standards and must deny the applications of those organizations who don’t.</a:t>
            </a:r>
          </a:p>
          <a:p>
            <a:pPr marL="139700" indent="0" defTabSz="1222363">
              <a:buNone/>
              <a:defRPr/>
            </a:pPr>
            <a:endParaRPr lang="en-US" sz="1100" baseline="0" dirty="0" smtClean="0">
              <a:latin typeface="Arial" panose="020B0604020202020204" pitchFamily="34" charset="0"/>
              <a:cs typeface="Arial" panose="020B0604020202020204" pitchFamily="34" charset="0"/>
            </a:endParaRPr>
          </a:p>
          <a:p>
            <a:pPr marL="139700" indent="0" defTabSz="1222363">
              <a:buNone/>
              <a:defRPr/>
            </a:pPr>
            <a:r>
              <a:rPr lang="en-US" sz="1100" baseline="0" dirty="0" smtClean="0">
                <a:latin typeface="Arial" panose="020B0604020202020204" pitchFamily="34" charset="0"/>
                <a:cs typeface="Arial" panose="020B0604020202020204" pitchFamily="34" charset="0"/>
              </a:rPr>
              <a:t>During this presentation, we are going to focus on the financial viability component of VCA.</a:t>
            </a:r>
            <a:endParaRPr lang="en-US" sz="1100" dirty="0" smtClean="0">
              <a:latin typeface="Arial" panose="020B0604020202020204" pitchFamily="34" charset="0"/>
              <a:cs typeface="Arial" panose="020B0604020202020204" pitchFamily="34" charset="0"/>
            </a:endParaRPr>
          </a:p>
          <a:p>
            <a:pPr marL="139700" indent="0" defTabSz="1222363">
              <a:buNone/>
              <a:defRPr/>
            </a:pPr>
            <a:endParaRPr lang="en-US" sz="1100" baseline="0" dirty="0" smtClean="0">
              <a:latin typeface="Arial" panose="020B0604020202020204" pitchFamily="34" charset="0"/>
              <a:cs typeface="Arial" panose="020B0604020202020204" pitchFamily="34" charset="0"/>
            </a:endParaRPr>
          </a:p>
          <a:p>
            <a:pPr marL="139700" indent="0" defTabSz="1222363">
              <a:buNone/>
              <a:defRPr/>
            </a:pPr>
            <a:endParaRPr lang="en-US" sz="1100" baseline="0" dirty="0" smtClean="0">
              <a:latin typeface="Arial" panose="020B0604020202020204" pitchFamily="34" charset="0"/>
              <a:cs typeface="Arial" panose="020B0604020202020204" pitchFamily="34" charset="0"/>
            </a:endParaRPr>
          </a:p>
          <a:p>
            <a:pPr marL="139700" indent="0" defTabSz="1222363">
              <a:buNone/>
              <a:defRPr/>
            </a:pPr>
            <a:r>
              <a:rPr lang="en-US" sz="1100" b="1" baseline="0" dirty="0" smtClean="0">
                <a:latin typeface="Arial" panose="020B0604020202020204" pitchFamily="34" charset="0"/>
                <a:cs typeface="Arial" panose="020B0604020202020204" pitchFamily="34" charset="0"/>
              </a:rPr>
              <a:t>&lt;CHANGE SLIDE&gt;</a:t>
            </a:r>
            <a:endParaRPr lang="en-US" sz="1100" b="1" dirty="0" smtClean="0">
              <a:latin typeface="Arial" panose="020B0604020202020204" pitchFamily="34" charset="0"/>
              <a:cs typeface="Arial" panose="020B0604020202020204" pitchFamily="34" charset="0"/>
            </a:endParaRPr>
          </a:p>
          <a:p>
            <a:pPr defTabSz="1222363">
              <a:defRPr/>
            </a:pPr>
            <a:endParaRPr lang="en-US" sz="1100" dirty="0" smtClean="0">
              <a:latin typeface="Arial" panose="020B0604020202020204" pitchFamily="34" charset="0"/>
              <a:cs typeface="Arial" panose="020B0604020202020204" pitchFamily="34" charset="0"/>
            </a:endParaRPr>
          </a:p>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1" indent="0">
              <a:buFont typeface="Wingdings" panose="05000000000000000000" pitchFamily="2" charset="2"/>
              <a:buNone/>
            </a:pPr>
            <a:r>
              <a:rPr lang="en-US" dirty="0" smtClean="0"/>
              <a:t>The budget is the single most important item that needs to be addressed</a:t>
            </a:r>
            <a:r>
              <a:rPr lang="en-US" b="1" dirty="0" smtClean="0"/>
              <a:t> </a:t>
            </a:r>
            <a:r>
              <a:rPr lang="en-US" b="1" dirty="0" smtClean="0">
                <a:solidFill>
                  <a:srgbClr val="FF0000"/>
                </a:solidFill>
              </a:rPr>
              <a:t>annually</a:t>
            </a:r>
            <a:r>
              <a:rPr lang="en-US" dirty="0" smtClean="0"/>
              <a:t> to determine operational sustainability.</a:t>
            </a:r>
          </a:p>
          <a:p>
            <a:pPr marL="0" lvl="1" indent="0">
              <a:buFont typeface="Wingdings" panose="05000000000000000000" pitchFamily="2" charset="2"/>
              <a:buNone/>
            </a:pPr>
            <a:endParaRPr lang="en-US" dirty="0" smtClean="0"/>
          </a:p>
          <a:p>
            <a:pPr marL="0" lvl="1" indent="0">
              <a:buFont typeface="Wingdings" panose="05000000000000000000" pitchFamily="2" charset="2"/>
              <a:buNone/>
            </a:pPr>
            <a:r>
              <a:rPr lang="en-US" baseline="0" dirty="0" smtClean="0"/>
              <a:t>In the same way an organization plans their programs for the year, the budget is the financial plan for the year.</a:t>
            </a:r>
          </a:p>
          <a:p>
            <a:pPr marL="0" lvl="1" indent="0">
              <a:buFont typeface="Wingdings" panose="05000000000000000000" pitchFamily="2" charset="2"/>
              <a:buNone/>
            </a:pPr>
            <a:endParaRPr lang="en-US" baseline="0" dirty="0" smtClean="0"/>
          </a:p>
          <a:p>
            <a:pPr marL="0" lvl="1" indent="0">
              <a:buFont typeface="Wingdings" panose="05000000000000000000" pitchFamily="2" charset="2"/>
              <a:buNone/>
            </a:pPr>
            <a:r>
              <a:rPr lang="en-US" baseline="0" dirty="0" smtClean="0"/>
              <a:t>It is a tool for decision making. </a:t>
            </a:r>
            <a:r>
              <a:rPr lang="en-US" strike="sngStrike" baseline="0" dirty="0" smtClean="0"/>
              <a:t>When we did our vacation activity, we learned that maybe, with the income we had, we couldn’t take the dream vacation we wanted</a:t>
            </a:r>
            <a:r>
              <a:rPr lang="en-US" baseline="0" dirty="0" smtClean="0"/>
              <a:t>. Budgeting helps us make business decisions, and budgeting for the CACFP helps us make decisions related to the meal service.</a:t>
            </a:r>
          </a:p>
          <a:p>
            <a:pPr marL="0" lvl="1" indent="0">
              <a:buFont typeface="Wingdings" panose="05000000000000000000" pitchFamily="2" charset="2"/>
              <a:buNone/>
            </a:pPr>
            <a:endParaRPr lang="en-US" baseline="0" dirty="0" smtClean="0"/>
          </a:p>
          <a:p>
            <a:pPr marL="0" lvl="1" indent="0">
              <a:buFont typeface="Wingdings" panose="05000000000000000000" pitchFamily="2" charset="2"/>
              <a:buNone/>
            </a:pPr>
            <a:r>
              <a:rPr lang="en-US" baseline="0" dirty="0" smtClean="0"/>
              <a:t>Another reason an annual budget is important for the CACFP, is that, from a regulatory standpoint, organizations must have an approved budget from the Virginia Department of Health. Organizations can only use CACFP funds for approved costs, so an organization should be prepared when creating their annual budget to include all anticipated costs. Organizations can update their CHAAMPS budget at any time throughout the year as the need arises.</a:t>
            </a:r>
          </a:p>
          <a:p>
            <a:pPr marL="0" lvl="1" indent="0">
              <a:buFont typeface="Wingdings" panose="05000000000000000000" pitchFamily="2" charset="2"/>
              <a:buNone/>
            </a:pPr>
            <a:endParaRPr lang="en-US" baseline="0" dirty="0" smtClean="0"/>
          </a:p>
          <a:p>
            <a:pPr marL="0" lvl="1" indent="0">
              <a:buFont typeface="Wingdings" panose="05000000000000000000" pitchFamily="2" charset="2"/>
              <a:buNone/>
            </a:pPr>
            <a:r>
              <a:rPr lang="en-US" baseline="0" dirty="0" smtClean="0"/>
              <a:t>Annual budgeting is a great way to monitor performance. It is a good sign if there is more revenue coming in than expected. On the other hand, if an organization has less revenue than expected, it might be a good opportunity to identify some areas that need strengthening.</a:t>
            </a:r>
          </a:p>
          <a:p>
            <a:pPr marL="0" marR="0" lvl="0" indent="0" algn="l" defTabSz="914400" rtl="0" eaLnBrk="1" fontAlgn="auto" latinLnBrk="0" hangingPunct="1">
              <a:lnSpc>
                <a:spcPct val="100000"/>
              </a:lnSpc>
              <a:spcBef>
                <a:spcPts val="0"/>
              </a:spcBef>
              <a:spcAft>
                <a:spcPts val="0"/>
              </a:spcAft>
              <a:buClr>
                <a:srgbClr val="000000"/>
              </a:buClr>
              <a:buSzPts val="1400"/>
              <a:buNone/>
              <a:tabLst/>
              <a:defRPr/>
            </a:pPr>
            <a:endParaRPr lang="en-US" b="1" u="sng" baseline="0" dirty="0" smtClean="0"/>
          </a:p>
          <a:p>
            <a:pPr marL="139700" indent="0" defTabSz="1241676">
              <a:buNone/>
              <a:defRPr/>
            </a:pPr>
            <a:r>
              <a:rPr lang="en-US" sz="1100" b="1" dirty="0" smtClean="0">
                <a:latin typeface="Arial" panose="020B0604020202020204" pitchFamily="34" charset="0"/>
                <a:cs typeface="Arial" panose="020B0604020202020204" pitchFamily="34" charset="0"/>
              </a:rPr>
              <a:t>&lt;NEXT</a:t>
            </a:r>
            <a:r>
              <a:rPr lang="en-US" sz="1100" b="1" baseline="0" dirty="0" smtClean="0">
                <a:latin typeface="Arial" panose="020B0604020202020204" pitchFamily="34" charset="0"/>
                <a:cs typeface="Arial" panose="020B0604020202020204" pitchFamily="34" charset="0"/>
              </a:rPr>
              <a:t> SLIDE&gt;</a:t>
            </a:r>
            <a:endParaRPr lang="en-US" sz="1100" b="1" dirty="0" smtClean="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
                <a:srgbClr val="000000"/>
              </a:buClr>
              <a:buSzPts val="1400"/>
              <a:tabLst/>
              <a:defRPr/>
            </a:pPr>
            <a:endParaRPr lang="en-US" baseline="0" dirty="0" smtClean="0"/>
          </a:p>
        </p:txBody>
      </p:sp>
    </p:spTree>
    <p:extLst>
      <p:ext uri="{BB962C8B-B14F-4D97-AF65-F5344CB8AC3E}">
        <p14:creationId xmlns:p14="http://schemas.microsoft.com/office/powerpoint/2010/main" val="36526319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6" name="Google Shape;476;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sz="1100" dirty="0" smtClean="0"/>
              <a:t>So here are some common terms that we often use when discussing budgeting</a:t>
            </a:r>
          </a:p>
          <a:p>
            <a:pPr marL="0" indent="0">
              <a:buNone/>
            </a:pPr>
            <a:endParaRPr lang="en-US" sz="1100" dirty="0" smtClean="0"/>
          </a:p>
          <a:p>
            <a:pPr marL="0" indent="0">
              <a:buNone/>
            </a:pPr>
            <a:r>
              <a:rPr lang="en-US" sz="1100" dirty="0" smtClean="0"/>
              <a:t>Office of Management and Budget (OMB) Guidance under 2 CFR Part 200 “Uniform Administrative Requirements, Cost Principles, and Audit Requirements for Federal Awards, Subpart E – Cost Principles”; requires grantees receiving Federal funds to consider the following factors when determining the allow-ability of costs.</a:t>
            </a:r>
          </a:p>
          <a:p>
            <a:pPr marL="0" indent="0">
              <a:buNone/>
            </a:pPr>
            <a:endParaRPr lang="en-US" sz="1100" dirty="0" smtClean="0"/>
          </a:p>
          <a:p>
            <a:pPr marL="0" indent="0">
              <a:buNone/>
            </a:pPr>
            <a:r>
              <a:rPr lang="en-US" sz="1100" dirty="0" smtClean="0"/>
              <a:t>Allowable</a:t>
            </a:r>
            <a:r>
              <a:rPr lang="en-US" sz="1100" baseline="0" dirty="0" smtClean="0"/>
              <a:t> costs include costs that are:</a:t>
            </a:r>
            <a:endParaRPr lang="en-US" sz="1100" dirty="0" smtClean="0"/>
          </a:p>
          <a:p>
            <a:pPr marL="0" indent="0">
              <a:buNone/>
            </a:pPr>
            <a:endParaRPr lang="en-US" sz="1100" dirty="0" smtClean="0"/>
          </a:p>
          <a:p>
            <a:pPr>
              <a:buFont typeface="Wingdings" panose="05000000000000000000" pitchFamily="2" charset="2"/>
              <a:buChar char="Ø"/>
            </a:pPr>
            <a:r>
              <a:rPr lang="en-US" sz="1100" dirty="0" smtClean="0"/>
              <a:t>Necessary and reasonable for proper and efficient administration of the Programs </a:t>
            </a:r>
          </a:p>
          <a:p>
            <a:pPr>
              <a:buFont typeface="Wingdings" panose="05000000000000000000" pitchFamily="2" charset="2"/>
              <a:buChar char="Ø"/>
            </a:pPr>
            <a:r>
              <a:rPr lang="en-US" sz="1100" dirty="0" smtClean="0"/>
              <a:t>Allocable to Federal awards applicable to the administration of the Programs </a:t>
            </a:r>
          </a:p>
          <a:p>
            <a:pPr>
              <a:buFont typeface="Wingdings" panose="05000000000000000000" pitchFamily="2" charset="2"/>
              <a:buChar char="Ø"/>
            </a:pPr>
            <a:r>
              <a:rPr lang="en-US" sz="1100" dirty="0" smtClean="0"/>
              <a:t>Authorized and not prohibited under State or local laws </a:t>
            </a:r>
          </a:p>
          <a:p>
            <a:endParaRPr lang="en-US" dirty="0" smtClean="0"/>
          </a:p>
          <a:p>
            <a:r>
              <a:rPr lang="en-US" dirty="0" smtClean="0"/>
              <a:t>Unallowable costs include,</a:t>
            </a:r>
            <a:r>
              <a:rPr lang="en-US" baseline="0" dirty="0" smtClean="0"/>
              <a:t> but are not limited to:</a:t>
            </a:r>
          </a:p>
          <a:p>
            <a:endParaRPr lang="en-US" baseline="0" dirty="0" smtClean="0"/>
          </a:p>
          <a:p>
            <a:r>
              <a:rPr lang="en-US" dirty="0" smtClean="0"/>
              <a:t>Costs that are not a reasonable expense specifically for the CACFP </a:t>
            </a:r>
          </a:p>
          <a:p>
            <a:r>
              <a:rPr lang="en-US" dirty="0" smtClean="0"/>
              <a:t>Costs that are not necessary for the operation/administration of the CACFP</a:t>
            </a:r>
          </a:p>
          <a:p>
            <a:r>
              <a:rPr lang="en-US" dirty="0" smtClean="0"/>
              <a:t>Costs that are not approved in the CACFP budget or a budget amendment</a:t>
            </a:r>
          </a:p>
          <a:p>
            <a:r>
              <a:rPr lang="en-US" dirty="0" smtClean="0"/>
              <a:t>Costs that are not properly allocated between CACFP and other non-CACFP Programs</a:t>
            </a:r>
          </a:p>
          <a:p>
            <a:r>
              <a:rPr lang="en-US" dirty="0" smtClean="0"/>
              <a:t>Less-than-arms-length transactions that are not properly disclosed and approved</a:t>
            </a:r>
          </a:p>
          <a:p>
            <a:r>
              <a:rPr lang="en-US" dirty="0" smtClean="0"/>
              <a:t>Alcoholic beverages</a:t>
            </a:r>
          </a:p>
          <a:p>
            <a:r>
              <a:rPr lang="en-US" dirty="0" smtClean="0"/>
              <a:t>Paying bad debts</a:t>
            </a:r>
          </a:p>
          <a:p>
            <a:r>
              <a:rPr lang="en-US" dirty="0" smtClean="0"/>
              <a:t>Entertainment – including amusement, diversion, and social activities, and any costs directly associated with such costs (such as tickets to shows or sports events, meals, lodging, rentals, transportation, and gratuities)</a:t>
            </a:r>
          </a:p>
          <a:p>
            <a:r>
              <a:rPr lang="en-US" dirty="0" smtClean="0"/>
              <a:t>Lobbying</a:t>
            </a:r>
          </a:p>
          <a:p>
            <a:r>
              <a:rPr lang="en-US" dirty="0" smtClean="0"/>
              <a:t>Contracting with the sponsoring organization’s employees, officers or board members</a:t>
            </a:r>
          </a:p>
          <a:p>
            <a:r>
              <a:rPr lang="en-US" dirty="0" smtClean="0"/>
              <a:t>And</a:t>
            </a:r>
            <a:r>
              <a:rPr lang="en-US" baseline="0" dirty="0" smtClean="0"/>
              <a:t> </a:t>
            </a:r>
            <a:r>
              <a:rPr lang="en-US" dirty="0" smtClean="0"/>
              <a:t>Recruitment incentive payments to employees of a sponsoring organization of DCHs, either with Program or non-Program money</a:t>
            </a:r>
          </a:p>
          <a:p>
            <a:pPr lvl="1">
              <a:buFont typeface="Arial" pitchFamily="34" charset="0"/>
              <a:buNone/>
            </a:pPr>
            <a:endParaRPr lang="en-US" sz="1100" dirty="0" smtClean="0"/>
          </a:p>
          <a:p>
            <a:pPr lvl="1">
              <a:buFont typeface="Arial" pitchFamily="34" charset="0"/>
              <a:buNone/>
            </a:pPr>
            <a:r>
              <a:rPr lang="en-US" sz="1200" dirty="0" smtClean="0"/>
              <a:t>Next, There is an important</a:t>
            </a:r>
            <a:r>
              <a:rPr lang="en-US" sz="1200" baseline="0" dirty="0" smtClean="0"/>
              <a:t> distinction between operating costs and administrative costs within the CACFP.</a:t>
            </a:r>
          </a:p>
          <a:p>
            <a:pPr lvl="1">
              <a:buFont typeface="Arial" pitchFamily="34" charset="0"/>
              <a:buNone/>
            </a:pPr>
            <a:endParaRPr lang="en-US" sz="1200" baseline="0" dirty="0" smtClean="0"/>
          </a:p>
          <a:p>
            <a:pPr lvl="1">
              <a:buFont typeface="Arial" pitchFamily="34" charset="0"/>
              <a:buNone/>
            </a:pPr>
            <a:r>
              <a:rPr lang="en-US" sz="1200" baseline="0" dirty="0" smtClean="0"/>
              <a:t>Operating costs are costs associated with the food service element of the program, meaning the direct operation of the program. Examples include food costs, food service labor costs (such as your cook), costs or certain nonfood supplies (such as plates, cups, and napkins), and costs for purchased services (such as janitorial services for your kitchen).</a:t>
            </a:r>
          </a:p>
          <a:p>
            <a:pPr lvl="1">
              <a:buFont typeface="Arial" pitchFamily="34" charset="0"/>
              <a:buNone/>
            </a:pPr>
            <a:endParaRPr lang="en-US" sz="1200" baseline="0" dirty="0" smtClean="0"/>
          </a:p>
          <a:p>
            <a:pPr lvl="1">
              <a:buFont typeface="Arial" pitchFamily="34" charset="0"/>
              <a:buNone/>
            </a:pPr>
            <a:r>
              <a:rPr lang="en-US" sz="1200" baseline="0" dirty="0" smtClean="0"/>
              <a:t>Administrative costs are incurred in planning, organizing, and managing the CACFP food service operation. Examples include staff time to complete CACFP application materials, staff time compiling daily records to complete the monthly consolidated reimbursement claim, staff training costs, or costs incurred in monitoring Sites—such as mileage.</a:t>
            </a:r>
          </a:p>
          <a:p>
            <a:pPr marL="0" indent="0">
              <a:buNone/>
            </a:pPr>
            <a:r>
              <a:rPr lang="en-US" sz="1200" dirty="0" smtClean="0"/>
              <a:t>An extensive list of allowable and unallowable administrative and operating costs is provided in the </a:t>
            </a:r>
            <a:r>
              <a:rPr lang="en-US" sz="1200" b="1" dirty="0" smtClean="0"/>
              <a:t>CACFP FNS Instruction.</a:t>
            </a:r>
            <a:r>
              <a:rPr lang="en-US" sz="1200" b="1" baseline="0" dirty="0" smtClean="0"/>
              <a:t> </a:t>
            </a:r>
            <a:r>
              <a:rPr lang="en-US" sz="1200" dirty="0" smtClean="0"/>
              <a:t>Also, </a:t>
            </a:r>
            <a:r>
              <a:rPr lang="en-US" sz="1200" b="1" dirty="0" smtClean="0"/>
              <a:t>Exhibit I “Costs Requiring Additional Approvals” </a:t>
            </a:r>
            <a:r>
              <a:rPr lang="en-US" sz="1200" dirty="0" smtClean="0"/>
              <a:t>is a helpful chart which itemizes each allowable cost and specifies the type of approval required (i.e. Prior State Agency Approval, Specific Prior Written State Agency Approval, and FNS Regional Office Approval).</a:t>
            </a:r>
          </a:p>
          <a:p>
            <a:pPr marL="0" indent="0">
              <a:buNone/>
            </a:pPr>
            <a:r>
              <a:rPr lang="en-US" sz="1200" dirty="0" smtClean="0"/>
              <a:t> </a:t>
            </a:r>
          </a:p>
          <a:p>
            <a:pPr marL="0" indent="0">
              <a:buNone/>
            </a:pPr>
            <a:r>
              <a:rPr lang="en-US" sz="1200" dirty="0" smtClean="0"/>
              <a:t>Typical costs considered allowable include: </a:t>
            </a:r>
          </a:p>
          <a:p>
            <a:pPr marL="0" indent="0">
              <a:buNone/>
            </a:pPr>
            <a:r>
              <a:rPr lang="en-US" sz="1200" b="1" dirty="0" smtClean="0"/>
              <a:t>Operating Costs such as</a:t>
            </a:r>
            <a:endParaRPr lang="en-US" sz="1200" dirty="0" smtClean="0"/>
          </a:p>
          <a:p>
            <a:r>
              <a:rPr lang="en-US" sz="1200" dirty="0" smtClean="0"/>
              <a:t>Compensation for food service labor and office staff working solely for the CACFP </a:t>
            </a:r>
          </a:p>
          <a:p>
            <a:r>
              <a:rPr lang="en-US" sz="1200" dirty="0" smtClean="0"/>
              <a:t>Food and Nonfood supplies (i.e., napkins, trays, utensils) </a:t>
            </a:r>
          </a:p>
          <a:p>
            <a:r>
              <a:rPr lang="en-US" sz="1200" dirty="0" smtClean="0"/>
              <a:t>Food service nonexpendable equipment </a:t>
            </a:r>
          </a:p>
          <a:p>
            <a:endParaRPr lang="en-US" sz="1200" dirty="0" smtClean="0"/>
          </a:p>
          <a:p>
            <a:pPr marL="0" indent="0">
              <a:buNone/>
            </a:pPr>
            <a:r>
              <a:rPr lang="en-US" sz="1200" b="1" dirty="0" smtClean="0"/>
              <a:t>Administrative Costs examples include</a:t>
            </a:r>
            <a:endParaRPr lang="en-US" sz="1200" dirty="0" smtClean="0"/>
          </a:p>
          <a:p>
            <a:r>
              <a:rPr lang="en-US" sz="1200" dirty="0" smtClean="0"/>
              <a:t>Planning, organizing, and managing a food service operation under the CACFP to accomplish: 1) reviewing and submitting facility applications to the State agency for CACFP participation approval; 2) reviewing and approving income eligibility statements; 3) providing nutrition education to CACFP staff; 4) providing CACFP training for institution staff and facilities; and 4) conducting CACFP monitoring and training visits to sponsored facilities </a:t>
            </a:r>
          </a:p>
          <a:p>
            <a:pPr lvl="1">
              <a:buFont typeface="Arial" pitchFamily="34" charset="0"/>
              <a:buNone/>
            </a:pPr>
            <a:endParaRPr lang="en-US" sz="1200" baseline="0" dirty="0" smtClean="0"/>
          </a:p>
          <a:p>
            <a:pPr marL="139700" indent="0">
              <a:buNone/>
            </a:pPr>
            <a:endParaRPr lang="en-US" b="1" dirty="0" smtClean="0"/>
          </a:p>
          <a:p>
            <a:pPr marL="139700" indent="0">
              <a:buNone/>
            </a:pPr>
            <a:r>
              <a:rPr lang="en-US" b="0" dirty="0" smtClean="0"/>
              <a:t>Estimated v actual</a:t>
            </a:r>
          </a:p>
          <a:p>
            <a:r>
              <a:rPr lang="en-US" baseline="0" dirty="0" smtClean="0"/>
              <a:t>When budgeting, sometimes costs and revenue are estimated, meaning that you have a rough idea of what you might spend on something. For example, your yearly food costs might be estimated based off of last year’s food costs.</a:t>
            </a:r>
          </a:p>
          <a:p>
            <a:endParaRPr lang="en-US" baseline="0" dirty="0" smtClean="0"/>
          </a:p>
          <a:p>
            <a:r>
              <a:rPr lang="en-US" baseline="0" dirty="0" smtClean="0"/>
              <a:t>Alternatively, sometimes costs and revenue are actual, meaning you know exactly how much you will spend on something in the coming year. For example, a cook’s salary will probably be the same for the entire year, so you will know exactly how much money you will need to spend on their salary in order to operate the CACFP.</a:t>
            </a:r>
          </a:p>
          <a:p>
            <a:pPr marL="139700" indent="0">
              <a:buNone/>
            </a:pPr>
            <a:endParaRPr lang="en-US" b="0" baseline="0" dirty="0" smtClean="0"/>
          </a:p>
          <a:p>
            <a:pPr marL="139700" indent="0">
              <a:buNone/>
            </a:pPr>
            <a:endParaRPr lang="en-US" b="1" baseline="0" dirty="0" smtClean="0"/>
          </a:p>
          <a:p>
            <a:pPr marL="139700" indent="0">
              <a:buNone/>
            </a:pPr>
            <a:r>
              <a:rPr lang="en-US" b="0" baseline="0" dirty="0" smtClean="0"/>
              <a:t>And lastly, we have Direct &amp; Indirect</a:t>
            </a:r>
          </a:p>
          <a:p>
            <a:pPr marL="0" indent="0">
              <a:buNone/>
            </a:pPr>
            <a:r>
              <a:rPr lang="en-US" dirty="0" smtClean="0"/>
              <a:t>Some costs are easy to identify as directly attributable to the CACFP meal service or administrative duties. Other costs are difficult to attribute to only CACFP activities because the costs cover non-Program activities also; these are referred to as indirect costs and require special approval. Due to differences in activities and accounting practices of institutions, a cost may be direct in one institution and indirect in another. </a:t>
            </a:r>
          </a:p>
          <a:p>
            <a:pPr marL="0" indent="0">
              <a:buNone/>
            </a:pPr>
            <a:endParaRPr lang="en-US" b="0" dirty="0" smtClean="0"/>
          </a:p>
          <a:p>
            <a:pPr marL="0" indent="0">
              <a:buNone/>
            </a:pPr>
            <a:r>
              <a:rPr lang="en-US" dirty="0" smtClean="0"/>
              <a:t>Direct costs are costs that can be easily identified directly to, and only to, the CACFP. Some examples of allowable direct costs are: </a:t>
            </a:r>
          </a:p>
          <a:p>
            <a:pPr marL="0" indent="0">
              <a:buNone/>
            </a:pPr>
            <a:r>
              <a:rPr lang="en-US" dirty="0" smtClean="0"/>
              <a:t>Food service employee salaries when their only function is to prepare CACFP participants’ meals; </a:t>
            </a:r>
          </a:p>
          <a:p>
            <a:pPr marL="0" indent="0">
              <a:buNone/>
            </a:pPr>
            <a:r>
              <a:rPr lang="en-US" dirty="0" smtClean="0"/>
              <a:t>Depreciation or use allowances on equipment used in the nonprofit food service Program when the only meals are for participants; </a:t>
            </a:r>
          </a:p>
          <a:p>
            <a:pPr marL="0" indent="0">
              <a:buNone/>
            </a:pPr>
            <a:r>
              <a:rPr lang="en-US" dirty="0" smtClean="0"/>
              <a:t>Cost of purchased food for use in the CACFP; and </a:t>
            </a:r>
          </a:p>
          <a:p>
            <a:pPr marL="0" indent="0">
              <a:buNone/>
            </a:pPr>
            <a:r>
              <a:rPr lang="en-US" dirty="0" smtClean="0"/>
              <a:t>Salaries for an office receptionist when working solely for the CACFP. </a:t>
            </a:r>
            <a:endParaRPr lang="en-US" b="0" dirty="0" smtClean="0"/>
          </a:p>
          <a:p>
            <a:pPr marL="0" indent="0">
              <a:buNone/>
            </a:pPr>
            <a:endParaRPr lang="en-US" b="1" dirty="0" smtClean="0"/>
          </a:p>
          <a:p>
            <a:pPr marL="0" indent="0">
              <a:buNone/>
            </a:pPr>
            <a:r>
              <a:rPr lang="en-US" dirty="0" smtClean="0"/>
              <a:t>Indirect costs are those that are incurred for both CACFP operations and non-CACFP activities in which the institution may be involved, such as the cost of water and utilities that are on a shared meter for both the institution’s CACFP and its non-CACFP activities. The institution must indicate in its budget, what method it will use to determine what portion of the total cost should be allocated to CACFP. </a:t>
            </a:r>
          </a:p>
          <a:p>
            <a:pPr marL="0" indent="0">
              <a:buNone/>
            </a:pPr>
            <a:endParaRPr lang="en-US" dirty="0" smtClean="0"/>
          </a:p>
          <a:p>
            <a:pPr marL="0" indent="0">
              <a:buNone/>
            </a:pPr>
            <a:r>
              <a:rPr lang="en-US" dirty="0" smtClean="0"/>
              <a:t>Allocation is the procedure used to determine the amount or percentage of cost charged to a particular function/activity or Program, based on the benefits received, not the source of funds available to pay for the cost. The institution must provide the State agency with the method it will use to assign or allocate these shared costs. </a:t>
            </a:r>
          </a:p>
          <a:p>
            <a:pPr marL="0" indent="0">
              <a:buNone/>
            </a:pPr>
            <a:endParaRPr lang="en-US" dirty="0" smtClean="0"/>
          </a:p>
          <a:p>
            <a:pPr marL="0" indent="0">
              <a:buNone/>
            </a:pPr>
            <a:r>
              <a:rPr lang="en-US" dirty="0" smtClean="0"/>
              <a:t>Some examples of costs that are shared among Programs are: </a:t>
            </a:r>
          </a:p>
          <a:p>
            <a:pPr marL="0" indent="0">
              <a:buNone/>
            </a:pPr>
            <a:r>
              <a:rPr lang="en-US" dirty="0" smtClean="0"/>
              <a:t>Depreciation and use allowances on buildings and equipment used for common purposes; </a:t>
            </a:r>
          </a:p>
          <a:p>
            <a:pPr marL="0" indent="0">
              <a:buNone/>
            </a:pPr>
            <a:r>
              <a:rPr lang="en-US" dirty="0" smtClean="0"/>
              <a:t>Costs of operating and maintaining facilities, equipment, and grounds; </a:t>
            </a:r>
          </a:p>
          <a:p>
            <a:pPr marL="0" indent="0">
              <a:buNone/>
            </a:pPr>
            <a:r>
              <a:rPr lang="en-US" dirty="0" smtClean="0"/>
              <a:t>Salaries for an office receptionist and central accounting staff; and </a:t>
            </a:r>
          </a:p>
          <a:p>
            <a:pPr marL="0" indent="0">
              <a:buNone/>
            </a:pPr>
            <a:r>
              <a:rPr lang="en-US" dirty="0" smtClean="0"/>
              <a:t>Payroll services. </a:t>
            </a:r>
          </a:p>
          <a:p>
            <a:pPr marL="0" indent="0">
              <a:buNone/>
            </a:pPr>
            <a:endParaRPr lang="en-US" dirty="0" smtClean="0"/>
          </a:p>
          <a:p>
            <a:pPr marL="0" indent="0">
              <a:buNone/>
            </a:pPr>
            <a:r>
              <a:rPr lang="en-US" dirty="0" smtClean="0"/>
              <a:t>Another</a:t>
            </a:r>
            <a:r>
              <a:rPr lang="en-US" baseline="0" dirty="0" smtClean="0"/>
              <a:t> example of an indirect cost is janitorial services. Organizations must allocate only a percentage of these types of services toward the CACFP, as this is an example of a shared cost.</a:t>
            </a:r>
            <a:endParaRPr lang="en-US" dirty="0" smtClean="0"/>
          </a:p>
          <a:p>
            <a:pPr marL="139700" indent="0">
              <a:buNone/>
            </a:pPr>
            <a:endParaRPr lang="en-US" b="0" dirty="0" smtClean="0"/>
          </a:p>
          <a:p>
            <a:endParaRPr lang="en-US" dirty="0" smtClean="0"/>
          </a:p>
          <a:p>
            <a:pPr marL="139700" indent="0">
              <a:buNone/>
            </a:pPr>
            <a:endParaRPr lang="en-US" b="1" dirty="0" smtClean="0"/>
          </a:p>
          <a:p>
            <a:pPr marL="139700" indent="0">
              <a:buNone/>
            </a:pPr>
            <a:endParaRPr lang="en-US" b="1"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29060413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8" name="Google Shape;458;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dirty="0" smtClean="0"/>
              <a:t>You’ll hear “Cost Allocation” mentioned frequently when discussing the CACFP budget. Allocation is the procedure used to determine the amount or percentage of cost charged to a particular function/activity or Program, based on the benefits received, not the source of funds available to pay for the cost. Allocation</a:t>
            </a:r>
            <a:r>
              <a:rPr lang="en-US" baseline="0" dirty="0" smtClean="0"/>
              <a:t> divides a single cost by percentage or space or use.</a:t>
            </a:r>
          </a:p>
          <a:p>
            <a:endParaRPr lang="en-US" baseline="0" dirty="0" smtClean="0"/>
          </a:p>
          <a:p>
            <a:pPr marL="0" indent="0">
              <a:buNone/>
            </a:pPr>
            <a:r>
              <a:rPr lang="en-US" dirty="0" smtClean="0"/>
              <a:t>Organizations must provide the State agency with the method it will use to assign or allocate these shared costs. </a:t>
            </a:r>
          </a:p>
          <a:p>
            <a:pPr marL="0" indent="0">
              <a:buNone/>
            </a:pPr>
            <a:endParaRPr lang="en-US" dirty="0" smtClean="0"/>
          </a:p>
          <a:p>
            <a:pPr marL="0" indent="0">
              <a:buNone/>
            </a:pPr>
            <a:r>
              <a:rPr lang="en-US" dirty="0" smtClean="0"/>
              <a:t>Some examples of costs that are shared among Programs are: </a:t>
            </a:r>
          </a:p>
          <a:p>
            <a:pPr marL="0" indent="0">
              <a:buNone/>
            </a:pPr>
            <a:r>
              <a:rPr lang="en-US" dirty="0" smtClean="0"/>
              <a:t>Depreciation and use allowances on buildings and equipment used for common purposes; </a:t>
            </a:r>
          </a:p>
          <a:p>
            <a:pPr marL="0" indent="0">
              <a:buNone/>
            </a:pPr>
            <a:r>
              <a:rPr lang="en-US" dirty="0" smtClean="0"/>
              <a:t>Costs of operating and maintaining facilities, equipment, and grounds; </a:t>
            </a:r>
          </a:p>
          <a:p>
            <a:pPr marL="0" indent="0">
              <a:buNone/>
            </a:pPr>
            <a:r>
              <a:rPr lang="en-US" dirty="0" smtClean="0"/>
              <a:t>Salaries for an office receptionist and central accounting staff; and </a:t>
            </a:r>
          </a:p>
          <a:p>
            <a:pPr marL="0" indent="0">
              <a:buNone/>
            </a:pPr>
            <a:r>
              <a:rPr lang="en-US" dirty="0" smtClean="0"/>
              <a:t>Payroll services. </a:t>
            </a:r>
          </a:p>
          <a:p>
            <a:endParaRPr lang="en-US" dirty="0" smtClean="0"/>
          </a:p>
          <a:p>
            <a:pPr marL="139700" indent="0">
              <a:buNone/>
            </a:pP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751541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n-US" dirty="0" smtClean="0"/>
              <a:t>Let’s look at an example. </a:t>
            </a:r>
          </a:p>
          <a:p>
            <a:pPr marL="139700" indent="0">
              <a:buNone/>
            </a:pPr>
            <a:endParaRPr lang="en-US" dirty="0" smtClean="0"/>
          </a:p>
          <a:p>
            <a:pPr marL="139700" indent="0">
              <a:buNone/>
            </a:pPr>
            <a:r>
              <a:rPr lang="en-US" dirty="0" smtClean="0"/>
              <a:t>CLICK</a:t>
            </a:r>
            <a:r>
              <a:rPr lang="en-US" baseline="0" dirty="0" smtClean="0"/>
              <a:t> NEXT </a:t>
            </a:r>
            <a:r>
              <a:rPr lang="en-US" dirty="0" smtClean="0"/>
              <a:t>An organization hires a janitorial service to deep clean</a:t>
            </a:r>
            <a:r>
              <a:rPr lang="en-US" baseline="0" dirty="0" smtClean="0"/>
              <a:t> their space once a year. The total bill is $1,000. The organization cannot include the total cost of this in their budget--they must allocate only a portion of this cost towards their non-profit food service account because the organization can only include items </a:t>
            </a:r>
            <a:r>
              <a:rPr lang="en-US" b="1" baseline="0" dirty="0" smtClean="0"/>
              <a:t>directly</a:t>
            </a:r>
            <a:r>
              <a:rPr lang="en-US" b="0" i="0" baseline="0" dirty="0" smtClean="0"/>
              <a:t> related to the CACFP in their budget. Therefore, they will allocate 10% of the janitorial service because their kitchen makes up 10% of their overall space. </a:t>
            </a:r>
          </a:p>
          <a:p>
            <a:pPr marL="139700" indent="0">
              <a:buNone/>
            </a:pPr>
            <a:endParaRPr lang="en-US" b="0" i="0" baseline="0" dirty="0" smtClean="0"/>
          </a:p>
          <a:p>
            <a:pPr marL="139700" indent="0">
              <a:buNone/>
            </a:pPr>
            <a:r>
              <a:rPr lang="en-US" b="0" i="0" baseline="0" dirty="0" smtClean="0"/>
              <a:t>CLICK NEXT 10% of $1,000 is $100, so the organization will allocate $100 towards their CACFP budget.</a:t>
            </a:r>
          </a:p>
          <a:p>
            <a:endParaRPr lang="en-US" b="0" i="0" baseline="0" dirty="0" smtClean="0"/>
          </a:p>
          <a:p>
            <a:r>
              <a:rPr lang="en-US" b="0" i="0" baseline="0" dirty="0" smtClean="0"/>
              <a:t>When allocating costs, organizations should include documentation that supports the allocation. So, using the example just mentioned, the organization would include the yearly invoice or contract with the janitorial service, documentation showing that the kitchen space makes up 10% of their overall space, and the calculation used to allocate the $100.</a:t>
            </a:r>
            <a:endParaRPr lang="en-US" dirty="0"/>
          </a:p>
        </p:txBody>
      </p:sp>
    </p:spTree>
    <p:extLst>
      <p:ext uri="{BB962C8B-B14F-4D97-AF65-F5344CB8AC3E}">
        <p14:creationId xmlns:p14="http://schemas.microsoft.com/office/powerpoint/2010/main" val="40857767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Now that we’ve reviewed the importance of budgeting, budgeting requirements,</a:t>
            </a:r>
            <a:r>
              <a:rPr lang="en-US" baseline="0" dirty="0" smtClean="0"/>
              <a:t> common terms, and helpful resources, let’s take a look at the CHAAMPS budget.</a:t>
            </a:r>
          </a:p>
          <a:p>
            <a:endParaRPr lang="en-US" b="1" baseline="0" dirty="0" smtClean="0"/>
          </a:p>
          <a:p>
            <a:r>
              <a:rPr lang="en-US" baseline="0" dirty="0" smtClean="0"/>
              <a:t>As mentioned previously, the CHAAMPS budget is used to demonstrate financial viability. </a:t>
            </a:r>
            <a:r>
              <a:rPr lang="en-US" dirty="0" smtClean="0"/>
              <a:t>The budget must reflect the institution’s anticipated needs and financial resources to operate the CACFP. Once the initial budget has been approved, the institution is expected to adhere to it or to submit appropriate amendments to the State agency for approval should the need arise. </a:t>
            </a:r>
          </a:p>
          <a:p>
            <a:endParaRPr lang="en-US" dirty="0" smtClean="0"/>
          </a:p>
          <a:p>
            <a:r>
              <a:rPr lang="en-US" dirty="0" smtClean="0"/>
              <a:t>The budget must reflect the institution’s anticipated needs for the coming fiscal year, detail line item costs, and support allocation of costs. The budget also must identify an adequate level of funding for all required administrative functions, such as monitoring and training. If budgeted costs exceed the expected CACFP reimbursement, institutions must indicate how these costs will be covered with non-Program funds. Based on all of this information, the State agency can assess whether the institution is financially viable, has adequate financial resources to withstand temporary interruptions of CACFP payments, and can continue to operate when fiscal claims are assessed against the institution. </a:t>
            </a:r>
          </a:p>
          <a:p>
            <a:endParaRPr lang="en-US" dirty="0" smtClean="0"/>
          </a:p>
          <a:p>
            <a:r>
              <a:rPr lang="en-US" dirty="0" smtClean="0"/>
              <a:t>Please note that the CHAAMPS budget is a living document and, as such, should be updated regularly</a:t>
            </a:r>
            <a:r>
              <a:rPr lang="en-US" baseline="0" dirty="0" smtClean="0"/>
              <a:t> to reflect any organizational changes. These updates should be submitted for approval so the Virginia Department of Health can review them. If costs are not approved in the budget, the organization can not use CACFP reimbursement funds toward that cost.</a:t>
            </a:r>
            <a:endParaRPr lang="en-US" dirty="0" smtClean="0"/>
          </a:p>
          <a:p>
            <a:endParaRPr lang="en-US" dirty="0" smtClean="0"/>
          </a:p>
          <a:p>
            <a:pPr marL="0" lvl="1" indent="0">
              <a:buFont typeface="Wingdings" panose="05000000000000000000" pitchFamily="2" charset="2"/>
              <a:buNone/>
            </a:pPr>
            <a:r>
              <a:rPr lang="en-US" dirty="0" smtClean="0"/>
              <a:t>Having a detailed budget</a:t>
            </a:r>
            <a:r>
              <a:rPr lang="en-US" baseline="0" dirty="0" smtClean="0"/>
              <a:t> can help determine anticipated needs and provides an understanding of the organization’s finances.</a:t>
            </a:r>
            <a:endParaRPr lang="en-US" dirty="0" smtClean="0"/>
          </a:p>
          <a:p>
            <a:pPr>
              <a:buFont typeface="Wingdings" panose="05000000000000000000" pitchFamily="2" charset="2"/>
              <a:buChar char="Ø"/>
            </a:pPr>
            <a:endParaRPr lang="en-US" dirty="0" smtClean="0"/>
          </a:p>
          <a:p>
            <a:pPr>
              <a:buFont typeface="Wingdings" panose="05000000000000000000" pitchFamily="2" charset="2"/>
              <a:buNone/>
            </a:pPr>
            <a:r>
              <a:rPr lang="en-US" dirty="0" smtClean="0"/>
              <a:t>With data regarding our finances,</a:t>
            </a:r>
            <a:r>
              <a:rPr lang="en-US" baseline="0" dirty="0" smtClean="0"/>
              <a:t> the data can be broken down</a:t>
            </a:r>
            <a:r>
              <a:rPr lang="en-US" dirty="0" smtClean="0"/>
              <a:t> to</a:t>
            </a:r>
          </a:p>
          <a:p>
            <a:pPr lvl="3">
              <a:buFont typeface="Wingdings" panose="05000000000000000000" pitchFamily="2" charset="2"/>
              <a:buChar char="Ø"/>
            </a:pPr>
            <a:r>
              <a:rPr lang="en-US" dirty="0" smtClean="0"/>
              <a:t>Our cost categories</a:t>
            </a:r>
          </a:p>
          <a:p>
            <a:pPr lvl="3">
              <a:buFont typeface="Wingdings" panose="05000000000000000000" pitchFamily="2" charset="2"/>
              <a:buChar char="Ø"/>
            </a:pPr>
            <a:r>
              <a:rPr lang="en-US" dirty="0" smtClean="0"/>
              <a:t>Our revenue categories</a:t>
            </a:r>
          </a:p>
          <a:p>
            <a:endParaRPr lang="en-US" dirty="0" smtClean="0"/>
          </a:p>
          <a:p>
            <a:r>
              <a:rPr lang="en-US" dirty="0" smtClean="0"/>
              <a:t>The primary purpose of collecting this data is to take all of our revenue, subtract our costs, and look at the outcome. This outcome gives us information about whether or not we are spending more than we take in.</a:t>
            </a:r>
          </a:p>
          <a:p>
            <a:endParaRPr lang="en-US" dirty="0" smtClean="0"/>
          </a:p>
          <a:p>
            <a:r>
              <a:rPr lang="en-US" dirty="0" smtClean="0"/>
              <a:t>If you don’t have enough projected revenue to meet your estimated obligations, then you can’t successfully run a business; the CACFP budget operates in the same way.</a:t>
            </a:r>
          </a:p>
          <a:p>
            <a:endParaRPr lang="en-US" dirty="0" smtClean="0"/>
          </a:p>
          <a:p>
            <a:r>
              <a:rPr lang="en-US" dirty="0" smtClean="0"/>
              <a:t>The</a:t>
            </a:r>
            <a:r>
              <a:rPr lang="en-US" baseline="0" dirty="0" smtClean="0"/>
              <a:t> CACFP budget must reflect the institution’s anticipated needs for the coming fiscal year, detail line items costs, and support allocation of costs.</a:t>
            </a:r>
          </a:p>
          <a:p>
            <a:endParaRPr lang="en-US" baseline="0" dirty="0" smtClean="0"/>
          </a:p>
          <a:p>
            <a:r>
              <a:rPr lang="en-US" baseline="0" dirty="0" smtClean="0"/>
              <a:t>If budgeted costs exceed the expected CACFP reimbursement, institutions must indicate how these costs will be covered with non-Program funds. This is so that the State agency can assess whether the institution is financially viable, has adequate financial resources to withstand temporary interruptions of CACFP payments, and can continue to operate when fiscal claims are assessed against the institution.</a:t>
            </a:r>
          </a:p>
          <a:p>
            <a:endParaRPr lang="en-US" dirty="0" smtClean="0"/>
          </a:p>
          <a:p>
            <a:r>
              <a:rPr lang="en-US" b="1" i="0" u="sng" dirty="0" smtClean="0"/>
              <a:t>IN</a:t>
            </a:r>
            <a:r>
              <a:rPr lang="en-US" b="1" i="0" u="sng" baseline="0" dirty="0" smtClean="0"/>
              <a:t> PERSON ACTIVITY or read below for webinar</a:t>
            </a:r>
            <a:endParaRPr lang="en-US" b="1" i="0" u="sng" dirty="0" smtClean="0"/>
          </a:p>
          <a:p>
            <a:endParaRPr lang="en-US" dirty="0" smtClean="0"/>
          </a:p>
          <a:p>
            <a:r>
              <a:rPr lang="en-US" dirty="0" smtClean="0"/>
              <a:t>Let’s start with Part A</a:t>
            </a:r>
            <a:r>
              <a:rPr lang="en-US" baseline="0" dirty="0" smtClean="0"/>
              <a:t>:  Anticipated Annual CACFP Revenue</a:t>
            </a:r>
          </a:p>
          <a:p>
            <a:endParaRPr lang="en-US" baseline="0" dirty="0" smtClean="0"/>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dirty="0" smtClean="0"/>
              <a:t>Number 1 indicates the amount of sites anticipated for sponsorship. If you are an Independent</a:t>
            </a:r>
            <a:r>
              <a:rPr lang="en-US" baseline="0" dirty="0" smtClean="0"/>
              <a:t> center, you are only one site and would, therefore, enter 1 here. If you are a sponsoring organization, this number should reflect the amount of sites you plan to sponsor during the fiscal year.</a:t>
            </a:r>
            <a:endParaRPr lang="en-US" dirty="0" smtClean="0"/>
          </a:p>
          <a:p>
            <a:endParaRPr lang="en-US" baseline="0" dirty="0" smtClean="0"/>
          </a:p>
          <a:p>
            <a:endParaRPr lang="en-US" baseline="0" dirty="0" smtClean="0"/>
          </a:p>
          <a:p>
            <a:r>
              <a:rPr lang="en-US" dirty="0" smtClean="0"/>
              <a:t>Number two is your total anticipated annual CACFP reimbursement. If your organization has</a:t>
            </a:r>
            <a:r>
              <a:rPr lang="en-US" baseline="0" dirty="0" smtClean="0"/>
              <a:t> not had any major changes to enrollment numbers or participating sites, then this number should be roughly similar to the reimbursement you received the previous year.</a:t>
            </a:r>
          </a:p>
          <a:p>
            <a:endParaRPr lang="en-US" baseline="0" dirty="0" smtClean="0"/>
          </a:p>
          <a:p>
            <a:r>
              <a:rPr lang="en-US" baseline="0" dirty="0" smtClean="0"/>
              <a:t>If you are a new organization, please refer to the reimbursement calculator located in the Download Forms section of CHAAMPS. This will help you determine your expected reimbursement based off of enrollment numbers and type of meals being served.</a:t>
            </a:r>
          </a:p>
          <a:p>
            <a:endParaRPr lang="en-US" baseline="0" dirty="0" smtClean="0"/>
          </a:p>
          <a:p>
            <a:r>
              <a:rPr lang="en-US" baseline="0" dirty="0" smtClean="0"/>
              <a:t>Please note that your total reimbursement is based solely off of qualifying meals served. Organizations do not receive extra reimbursement for equipment, or other program costs—only for qualifying meals served.</a:t>
            </a:r>
          </a:p>
          <a:p>
            <a:endParaRPr lang="en-US" baseline="0" dirty="0" smtClean="0"/>
          </a:p>
          <a:p>
            <a:endParaRPr lang="en-US" baseline="0" dirty="0" smtClean="0"/>
          </a:p>
          <a:p>
            <a:r>
              <a:rPr lang="en-US" dirty="0" smtClean="0"/>
              <a:t>Number three is</a:t>
            </a:r>
            <a:r>
              <a:rPr lang="en-US" baseline="0" dirty="0" smtClean="0"/>
              <a:t> the prior year carryover of the non profit food program revenue. This is typically CACFP reimbursement that has been carried over. If there are other funds from the non profit food program that have been carried over, those should also be listed here.</a:t>
            </a:r>
            <a:endParaRPr lang="en-US" dirty="0" smtClean="0"/>
          </a:p>
          <a:p>
            <a:endParaRPr lang="en-US" dirty="0" smtClean="0"/>
          </a:p>
          <a:p>
            <a:r>
              <a:rPr lang="en-US" dirty="0" smtClean="0"/>
              <a:t>Number 4 includes total other revenue. Organizations</a:t>
            </a:r>
            <a:r>
              <a:rPr lang="en-US" baseline="0" dirty="0" smtClean="0"/>
              <a:t> must demonstrate that the organization has adequate financial resources to withstand temporary interruptions of CACFP payments, and can continue to operate when fiscal claims are assessed against the institution.</a:t>
            </a:r>
          </a:p>
          <a:p>
            <a:endParaRPr lang="en-US" baseline="0" dirty="0" smtClean="0"/>
          </a:p>
          <a:p>
            <a:r>
              <a:rPr lang="en-US" baseline="0" dirty="0" smtClean="0"/>
              <a:t>An explanation of sources of other revenue should be listed here.</a:t>
            </a:r>
          </a:p>
          <a:p>
            <a:endParaRPr lang="en-US" baseline="0" dirty="0" smtClean="0"/>
          </a:p>
          <a:p>
            <a:endParaRPr lang="en-US" baseline="0" dirty="0" smtClean="0"/>
          </a:p>
          <a:p>
            <a:endParaRPr lang="en-US" dirty="0" smtClean="0"/>
          </a:p>
          <a:p>
            <a:endParaRPr lang="en-US" dirty="0"/>
          </a:p>
        </p:txBody>
      </p:sp>
    </p:spTree>
    <p:extLst>
      <p:ext uri="{BB962C8B-B14F-4D97-AF65-F5344CB8AC3E}">
        <p14:creationId xmlns:p14="http://schemas.microsoft.com/office/powerpoint/2010/main" val="39969348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8" name="Google Shape;548;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sz="1100" b="1" dirty="0" smtClean="0"/>
              <a:t>B1: Salary,</a:t>
            </a:r>
            <a:r>
              <a:rPr lang="en-US" sz="1100" b="1" baseline="0" dirty="0" smtClean="0"/>
              <a:t> Wages, and Benefits.</a:t>
            </a:r>
            <a:r>
              <a:rPr lang="en-US" sz="1100" baseline="0" dirty="0" smtClean="0"/>
              <a:t> Organizations should include all Salary expenses dedicated to operating the CACFP. </a:t>
            </a:r>
          </a:p>
          <a:p>
            <a:pPr marL="0" indent="0">
              <a:buNone/>
            </a:pPr>
            <a:endParaRPr lang="en-US" sz="1100" baseline="0" dirty="0" smtClean="0"/>
          </a:p>
          <a:p>
            <a:pPr marL="0" indent="0">
              <a:buNone/>
            </a:pPr>
            <a:r>
              <a:rPr lang="en-US" sz="1100" dirty="0" smtClean="0"/>
              <a:t>Operating labor includes the wages of personnel who prepare the food, serve the meals, clean up after the meal service, or any other meal service related duties. Labor operating costs also include prorated salaries that can be attributed to the meal service duties, such as planning, organizing, and managing the nonprofit food service. Proper documentation, such as timesheets and payroll records, must be kept in order to claim these costs. A labor cost is necessary when the activity or function is: </a:t>
            </a:r>
          </a:p>
          <a:p>
            <a:pPr marL="0" indent="0">
              <a:buNone/>
            </a:pPr>
            <a:r>
              <a:rPr lang="en-US" sz="1100" dirty="0" smtClean="0"/>
              <a:t>Generally recognized as ordinary; </a:t>
            </a:r>
          </a:p>
          <a:p>
            <a:pPr marL="0" indent="0">
              <a:buNone/>
            </a:pPr>
            <a:r>
              <a:rPr lang="en-US" sz="1100" dirty="0" smtClean="0"/>
              <a:t>Required for the institution to operate the Program; and </a:t>
            </a:r>
          </a:p>
          <a:p>
            <a:pPr marL="0" indent="0">
              <a:buNone/>
            </a:pPr>
            <a:r>
              <a:rPr lang="en-US" sz="1100" dirty="0" smtClean="0"/>
              <a:t>Must be accomplished to fulfill regulatory requirements for proper and efficient operation of the Program. </a:t>
            </a:r>
          </a:p>
          <a:p>
            <a:pPr marL="0" indent="0">
              <a:buNone/>
            </a:pPr>
            <a:endParaRPr lang="en-US" sz="1100" dirty="0" smtClean="0"/>
          </a:p>
          <a:p>
            <a:pPr marL="0" indent="0">
              <a:buNone/>
            </a:pPr>
            <a:r>
              <a:rPr lang="en-US" sz="1100" dirty="0" smtClean="0"/>
              <a:t>EXAMPLE: A center employs three staff members who work entirely on the meal service and are not also responsible for other functions of the center. The center can claim the entire labor cost for these employees. The fringe benefits it pays employees and employment taxes are also considered part of labor cost. </a:t>
            </a:r>
          </a:p>
          <a:p>
            <a:pPr marL="0" indent="0">
              <a:buNone/>
            </a:pPr>
            <a:endParaRPr lang="en-US" sz="110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aseline="0" dirty="0" smtClean="0"/>
              <a:t>When you click into this section, it will ask you to list the employees at your organization, their CACFP Operating Duties, their total salary and benefits, the total amount they work each day, and the total amount they work each day on operating the CACFP, and the amount of their salary you plan to allocate toward CACFP funding.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aseline="0" dirty="0" smtClean="0"/>
              <a:t>If, for example, a cook spends 100% of their time on operating the CACFP, you might allocate 100% of their salary. If a teacher spends roughly 2 hours of their 8 hour day on operating the CACFP by conducting meal counts and assistance during meals, you might allocate 25% of their salary, because 2 hours of an 8 hour day is 25% of their day.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t>Unallowable labor costs include: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t>Compensation that is inconsistent with the institution’s written compensation policy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t>Retroactive salary or wage increases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t>Compensation based on the number of homes recruited; Guidance for Management Plans and Budgets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t>Noncompliance with Federal and State employment compensation or taxation requirements; and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t>Labor costs that are not determined and documented in accordance with U.S. GAAP and FNS Instruction 796-2, Rev. 4 (Section VIII 23 b). </a:t>
            </a:r>
            <a:endParaRPr lang="en-US" sz="1100" baseline="0" dirty="0" smtClean="0"/>
          </a:p>
          <a:p>
            <a:pPr marL="0" indent="0">
              <a:buNone/>
            </a:pPr>
            <a:endParaRPr lang="en-US" sz="1100" baseline="0" dirty="0" smtClean="0"/>
          </a:p>
          <a:p>
            <a:pPr marL="0" indent="0">
              <a:buNone/>
            </a:pPr>
            <a:r>
              <a:rPr lang="en-US" sz="1100" baseline="0" dirty="0" smtClean="0"/>
              <a:t> </a:t>
            </a:r>
            <a:endParaRPr lang="en-US" sz="1100" dirty="0" smtClean="0"/>
          </a:p>
          <a:p>
            <a:pPr marL="0" indent="0">
              <a:buNone/>
            </a:pPr>
            <a:r>
              <a:rPr lang="en-US" sz="2000" b="1" dirty="0" smtClean="0"/>
              <a:t>B2:</a:t>
            </a:r>
            <a:r>
              <a:rPr lang="en-US" sz="2000" b="1" baseline="0" dirty="0" smtClean="0"/>
              <a:t> Food Purchases</a:t>
            </a:r>
            <a:endParaRPr lang="en-US" sz="2000" b="1" dirty="0" smtClean="0"/>
          </a:p>
          <a:p>
            <a:endParaRPr lang="en-US" sz="2000" dirty="0" smtClean="0"/>
          </a:p>
          <a:p>
            <a:r>
              <a:rPr lang="en-US" sz="2000" dirty="0" smtClean="0"/>
              <a:t>Food costs include costs of purchasing ingredients for foods that are served to the participants, sales taxes and delivery fees, are always considered operating costs. All institutions and facilities, other than DCHs and sponsoring organizations of DCHs, must calculate the cost of food or cost per child, per day used in the Program.</a:t>
            </a:r>
          </a:p>
          <a:p>
            <a:endParaRPr lang="en-US" sz="2000" dirty="0" smtClean="0"/>
          </a:p>
          <a:p>
            <a:r>
              <a:rPr lang="en-US" sz="2000" dirty="0" smtClean="0"/>
              <a:t>Records of the cost and quantity of food purchased, cost reductions and/or rebates, and amount of food used must be maintained. Required food cost records may include the following: </a:t>
            </a:r>
          </a:p>
          <a:p>
            <a:endParaRPr lang="en-US" sz="2000" dirty="0" smtClean="0"/>
          </a:p>
          <a:p>
            <a:r>
              <a:rPr lang="en-US" sz="2000" dirty="0" smtClean="0"/>
              <a:t>Procurement documents, including bids and contracts; </a:t>
            </a:r>
          </a:p>
          <a:p>
            <a:r>
              <a:rPr lang="en-US" sz="2000" dirty="0" smtClean="0"/>
              <a:t>Purchase orders; </a:t>
            </a:r>
          </a:p>
          <a:p>
            <a:r>
              <a:rPr lang="en-US" sz="2000" dirty="0" smtClean="0"/>
              <a:t>Delivery receipts; </a:t>
            </a:r>
          </a:p>
          <a:p>
            <a:r>
              <a:rPr lang="en-US" sz="2000" dirty="0" smtClean="0"/>
              <a:t>Invoices; </a:t>
            </a:r>
          </a:p>
          <a:p>
            <a:r>
              <a:rPr lang="en-US" sz="2000" dirty="0" smtClean="0"/>
              <a:t>Canceled checks; </a:t>
            </a:r>
          </a:p>
          <a:p>
            <a:r>
              <a:rPr lang="en-US" sz="2000" dirty="0" smtClean="0"/>
              <a:t>Itemized cash receipts; </a:t>
            </a:r>
          </a:p>
          <a:p>
            <a:r>
              <a:rPr lang="en-US" sz="2000" dirty="0" smtClean="0"/>
              <a:t>Purchase records; </a:t>
            </a:r>
          </a:p>
          <a:p>
            <a:r>
              <a:rPr lang="en-US" sz="2000" dirty="0" smtClean="0"/>
              <a:t>Cost records for transporting; </a:t>
            </a:r>
          </a:p>
          <a:p>
            <a:r>
              <a:rPr lang="en-US" sz="2000" dirty="0" smtClean="0"/>
              <a:t>Credits, returns and rebates; and</a:t>
            </a:r>
          </a:p>
          <a:p>
            <a:r>
              <a:rPr lang="en-US" sz="2000" dirty="0" smtClean="0"/>
              <a:t>Inventory records. </a:t>
            </a:r>
          </a:p>
          <a:p>
            <a:endParaRPr lang="en-US" sz="2000" dirty="0" smtClean="0"/>
          </a:p>
          <a:p>
            <a:r>
              <a:rPr lang="en-US" sz="2000" dirty="0" smtClean="0"/>
              <a:t>Costs associated with growing food to be used in the meal service are allowable</a:t>
            </a:r>
          </a:p>
          <a:p>
            <a:endParaRPr lang="en-US" sz="2000" dirty="0" smtClean="0"/>
          </a:p>
          <a:p>
            <a:r>
              <a:rPr lang="en-US" sz="2000" dirty="0" smtClean="0"/>
              <a:t>Some </a:t>
            </a:r>
            <a:r>
              <a:rPr lang="en-US" sz="2000" b="1" dirty="0" smtClean="0"/>
              <a:t>unallowable</a:t>
            </a:r>
            <a:r>
              <a:rPr lang="en-US" sz="2000" dirty="0" smtClean="0"/>
              <a:t> food costs are</a:t>
            </a:r>
          </a:p>
          <a:p>
            <a:pPr lvl="2"/>
            <a:r>
              <a:rPr lang="en-US" sz="1600" dirty="0" smtClean="0"/>
              <a:t>Spoiled meals or foods</a:t>
            </a:r>
          </a:p>
          <a:p>
            <a:pPr lvl="2"/>
            <a:r>
              <a:rPr lang="en-US" sz="1600" dirty="0" smtClean="0"/>
              <a:t>Cost of foods or meals not meeting specifications</a:t>
            </a:r>
          </a:p>
          <a:p>
            <a:pPr lvl="2"/>
            <a:r>
              <a:rPr lang="en-US" sz="1600" dirty="0" smtClean="0"/>
              <a:t>Food purchased for catering and vending operations</a:t>
            </a:r>
          </a:p>
          <a:p>
            <a:pPr marL="0" indent="0">
              <a:buNone/>
            </a:pPr>
            <a:endParaRPr lang="en-US" sz="2000" b="1" dirty="0" smtClean="0"/>
          </a:p>
          <a:p>
            <a:pPr marL="0" indent="0">
              <a:buNone/>
            </a:pPr>
            <a:r>
              <a:rPr lang="en-US" sz="2000" b="1" dirty="0" smtClean="0"/>
              <a:t>B3 includes all meal contracts, or vended meals </a:t>
            </a:r>
          </a:p>
          <a:p>
            <a:pPr marL="0" indent="0">
              <a:buNone/>
            </a:pPr>
            <a:endParaRPr lang="en-US" sz="2000" dirty="0" smtClean="0"/>
          </a:p>
          <a:p>
            <a:pPr marL="0" indent="0">
              <a:buNone/>
            </a:pPr>
            <a:r>
              <a:rPr lang="en-US" sz="1600" dirty="0" smtClean="0"/>
              <a:t>When unitized meals are vended, the allowable costs are the number of meals meeting Program requirements that were actually served</a:t>
            </a:r>
          </a:p>
          <a:p>
            <a:pPr lvl="1"/>
            <a:r>
              <a:rPr lang="en-US" sz="1600" dirty="0" smtClean="0"/>
              <a:t>When excess meals are held over for service on the following day, the cost of the meals can only be claimed once, either on the day of receipt or the day of service</a:t>
            </a:r>
          </a:p>
          <a:p>
            <a:pPr lvl="1"/>
            <a:endParaRPr lang="en-US" sz="1600" dirty="0" smtClean="0"/>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600" dirty="0" smtClean="0"/>
              <a:t>If you have a meal contract, you are required to upload</a:t>
            </a:r>
            <a:r>
              <a:rPr lang="en-US" sz="1600" baseline="0" dirty="0" smtClean="0"/>
              <a:t> your contract for State Agency approval. Bids and contract awards must often be approved by the Virginia Department of Health </a:t>
            </a:r>
            <a:r>
              <a:rPr lang="en-US" sz="1600" b="1" baseline="0" dirty="0" smtClean="0"/>
              <a:t>prior</a:t>
            </a:r>
            <a:r>
              <a:rPr lang="en-US" sz="1600" baseline="0" dirty="0" smtClean="0"/>
              <a:t> to entering into a contract. Please refer to the Procurement training for guidance on meal contracts as well as other procurement regulations, or contact VDH a cacfp@vdh.Virginia.gov</a:t>
            </a:r>
          </a:p>
          <a:p>
            <a:pPr lvl="1"/>
            <a:endParaRPr lang="en-US" sz="1600" baseline="0" dirty="0" smtClean="0"/>
          </a:p>
          <a:p>
            <a:pPr marL="139700" indent="0">
              <a:buNone/>
            </a:pPr>
            <a:r>
              <a:rPr lang="en-US" sz="2000" b="1" dirty="0" smtClean="0"/>
              <a:t>B4 Mileage</a:t>
            </a:r>
          </a:p>
          <a:p>
            <a:pPr lvl="1"/>
            <a:r>
              <a:rPr lang="en-US" sz="1600" dirty="0" smtClean="0"/>
              <a:t>A mileage allowance is the full amount allowed for the costs of operating the vehicle, excluding the driver's salary, parking and toll fees</a:t>
            </a:r>
          </a:p>
          <a:p>
            <a:pPr lvl="1"/>
            <a:r>
              <a:rPr lang="en-US" sz="1600" dirty="0" smtClean="0"/>
              <a:t>The institution may use either:</a:t>
            </a:r>
          </a:p>
          <a:p>
            <a:pPr lvl="2"/>
            <a:r>
              <a:rPr lang="en-US" sz="1600" dirty="0" smtClean="0"/>
              <a:t>The State agency approved mileage allowance paid to the employee, officer, director or trustee for Program use of a personally owned or personally leased vehicle; or</a:t>
            </a:r>
          </a:p>
          <a:p>
            <a:pPr lvl="2"/>
            <a:r>
              <a:rPr lang="en-US" sz="1600" dirty="0" smtClean="0"/>
              <a:t>For vehicles owned or leased by the institution, the same allowance used by the institution for reporting business vehicle costs for Federal tax purposes</a:t>
            </a:r>
          </a:p>
          <a:p>
            <a:pPr lvl="2"/>
            <a:endParaRPr lang="en-US" sz="1600" dirty="0" smtClean="0"/>
          </a:p>
          <a:p>
            <a:pPr lvl="2"/>
            <a:r>
              <a:rPr lang="en-US" sz="1600" dirty="0" smtClean="0"/>
              <a:t>Organizations should ensure a mileage log is kept by each employee who is claiming mileage reimbursement. The mileage log requires the dates of each trip, the origin and destination </a:t>
            </a:r>
          </a:p>
          <a:p>
            <a:pPr marL="0" indent="0">
              <a:buNone/>
            </a:pPr>
            <a:endParaRPr lang="en-US" sz="1100" dirty="0" smtClean="0"/>
          </a:p>
          <a:p>
            <a:pPr marL="0" indent="0">
              <a:buNone/>
            </a:pPr>
            <a:r>
              <a:rPr lang="en-US" sz="1100" b="1" dirty="0" smtClean="0"/>
              <a:t>B5 includes all non-food supplies related to the operation of the CACFP. </a:t>
            </a:r>
            <a:r>
              <a:rPr lang="en-US" sz="1100" b="0" dirty="0" smtClean="0"/>
              <a:t>These</a:t>
            </a:r>
            <a:r>
              <a:rPr lang="en-US" sz="1100" b="0" baseline="0" dirty="0" smtClean="0"/>
              <a:t> are items used directly for food service operation.</a:t>
            </a:r>
            <a:endParaRPr lang="en-US" sz="1100" b="1" dirty="0" smtClean="0"/>
          </a:p>
          <a:p>
            <a:pPr marL="0" indent="0">
              <a:buNone/>
            </a:pPr>
            <a:endParaRPr lang="en-US" sz="1100" b="1" dirty="0" smtClean="0"/>
          </a:p>
          <a:p>
            <a:pPr marL="0" indent="0">
              <a:buNone/>
            </a:pPr>
            <a:r>
              <a:rPr lang="en-US" sz="1100" dirty="0" smtClean="0"/>
              <a:t>There are non-edible supplies necessary to operate the CACFP meal service. The institution must document the costs of these items with receipts and invoices. Allowable non-food supplies may include: </a:t>
            </a:r>
          </a:p>
          <a:p>
            <a:pPr marL="0" indent="0">
              <a:buNone/>
            </a:pPr>
            <a:r>
              <a:rPr lang="en-US" sz="1100" dirty="0" smtClean="0"/>
              <a:t>Paper goods (napkins, forks and spoons); </a:t>
            </a:r>
          </a:p>
          <a:p>
            <a:pPr marL="0" indent="0">
              <a:buNone/>
            </a:pPr>
            <a:r>
              <a:rPr lang="en-US" sz="1100" dirty="0" smtClean="0"/>
              <a:t>Cleaning supplies used directly for the food service operation, such as chlorine bleach, sanitizer, cleanser, and dish detergent; </a:t>
            </a:r>
          </a:p>
          <a:p>
            <a:pPr marL="0" indent="0">
              <a:buNone/>
            </a:pPr>
            <a:r>
              <a:rPr lang="en-US" sz="1100" dirty="0" smtClean="0"/>
              <a:t>Food storage supplies, such as aluminum foil and plastic containers; </a:t>
            </a:r>
          </a:p>
          <a:p>
            <a:pPr marL="0" indent="0">
              <a:buNone/>
            </a:pPr>
            <a:r>
              <a:rPr lang="en-US" sz="1100" dirty="0" smtClean="0"/>
              <a:t>Small kitchen supplies, such as serving utensils, eating utensils, trash cans for the kitchen, pots and pans, and small microwave ovens</a:t>
            </a:r>
          </a:p>
          <a:p>
            <a:pPr marL="0" indent="0">
              <a:buNone/>
            </a:pPr>
            <a:endParaRPr lang="en-US" sz="1100" dirty="0" smtClean="0"/>
          </a:p>
          <a:p>
            <a:pPr marL="0" indent="0">
              <a:buNone/>
            </a:pPr>
            <a:r>
              <a:rPr lang="en-US" sz="2000" b="1" dirty="0" smtClean="0"/>
              <a:t>B6 Food service durable supplies/equipment/repair</a:t>
            </a:r>
          </a:p>
          <a:p>
            <a:pPr lvl="1"/>
            <a:r>
              <a:rPr lang="en-US" sz="1600" dirty="0" smtClean="0"/>
              <a:t>Durable supplies have an expected useful life greater than 1 year and cost less than $5,000</a:t>
            </a:r>
          </a:p>
          <a:p>
            <a:pPr lvl="1"/>
            <a:endParaRPr lang="en-US" sz="1600" dirty="0" smtClean="0"/>
          </a:p>
          <a:p>
            <a:pPr lvl="1"/>
            <a:r>
              <a:rPr lang="en-US" sz="1600" dirty="0" smtClean="0"/>
              <a:t>FNS Instruction 796-2, Rev. 4 defines equipment as an item of nonexpendable personal property with a useful life of more than 1 year and an acquisition cost of $5,000 or more per unit. A unit is defined as all components required to make equipment operational. Operating equipment and vehicles and the depreciation associated with them must be used for the operation of the food service. Food service delivery vans would be an example of an operational vehicle cost. When the equipment is used for CACFP and non-CACFP purposes, the amount of depreciation must be allocated. Please refer to FNS Instruction 796-2, Rev. 4 (Section VIII I 13 b) for more information on depreciation. </a:t>
            </a:r>
          </a:p>
          <a:p>
            <a:pPr lvl="1"/>
            <a:endParaRPr lang="en-US" sz="1600" dirty="0" smtClean="0"/>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600" dirty="0" smtClean="0"/>
              <a:t>Repairs are allowable in this category if they neither add to an items permanent value nor prolong its intended life</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sz="1600" dirty="0" smtClean="0"/>
          </a:p>
          <a:p>
            <a:pPr marL="0" indent="0">
              <a:buNone/>
            </a:pPr>
            <a:r>
              <a:rPr lang="en-US" sz="1600" b="1" dirty="0" smtClean="0"/>
              <a:t>B7</a:t>
            </a:r>
            <a:r>
              <a:rPr lang="en-US" sz="1600" b="1" baseline="0" dirty="0" smtClean="0"/>
              <a:t> Purchased Services:</a:t>
            </a:r>
            <a:endParaRPr lang="en-US" sz="1600" b="1" dirty="0" smtClean="0"/>
          </a:p>
          <a:p>
            <a:r>
              <a:rPr lang="en-US" sz="2000" dirty="0" smtClean="0"/>
              <a:t>Purchased Services</a:t>
            </a:r>
            <a:r>
              <a:rPr lang="en-US" sz="2000" baseline="0" dirty="0" smtClean="0"/>
              <a:t> m</a:t>
            </a:r>
            <a:r>
              <a:rPr lang="en-US" sz="1600" dirty="0" smtClean="0"/>
              <a:t>ay include (but are not limited to) the cost of utilities, janitorial services, and linen services</a:t>
            </a:r>
            <a:r>
              <a:rPr lang="en-US" sz="1600" baseline="0" dirty="0" smtClean="0"/>
              <a:t> that are directly related to operating CACFP. These items must be prorated to only include the specific CACFP operating costs. For example, if your kitchen space accounts for only 10% of your organization’s overall space, you can only budget 10% of your janitorial services.</a:t>
            </a:r>
          </a:p>
          <a:p>
            <a:endParaRPr lang="en-US" sz="1600" baseline="0" dirty="0" smtClean="0"/>
          </a:p>
          <a:p>
            <a:r>
              <a:rPr lang="en-US" sz="1600" baseline="0" dirty="0" smtClean="0"/>
              <a:t>Supporting documentation must be uploaded for this line item to include a breakdown of anticipated costs. Supporting documentation can be uploaded to the attachments section at the bottom of the budget, and include any applicable contracts, invoices, and cost allocations. </a:t>
            </a:r>
            <a:endParaRPr lang="en-US" sz="1600" dirty="0" smtClean="0"/>
          </a:p>
          <a:p>
            <a:endParaRPr lang="en-US" sz="2000" dirty="0" smtClean="0"/>
          </a:p>
          <a:p>
            <a:r>
              <a:rPr lang="en-US" sz="2000" dirty="0" smtClean="0"/>
              <a:t>Allowable CACFP rental costs are lease fees for space, facilities, vehicles and equipment used in the operation of the </a:t>
            </a:r>
            <a:r>
              <a:rPr lang="en-US" sz="2000" b="1" dirty="0" smtClean="0"/>
              <a:t>food service</a:t>
            </a:r>
            <a:r>
              <a:rPr lang="en-US" sz="2000" dirty="0" smtClean="0"/>
              <a:t>; e.g., an office in the cafeteria for the food service supervisor. If his or her duties include both food service preparation and service (an operational function) and claim consolidation (an administrative function) the cost of the space must be allocated between operating and administrative accounts. </a:t>
            </a:r>
          </a:p>
          <a:p>
            <a:endParaRPr lang="en-US" sz="2000" dirty="0" smtClean="0"/>
          </a:p>
          <a:p>
            <a:r>
              <a:rPr lang="en-US" sz="2000" dirty="0" smtClean="0"/>
              <a:t>The following apply when determining the allowable costs of any rental: </a:t>
            </a:r>
          </a:p>
          <a:p>
            <a:r>
              <a:rPr lang="en-US" sz="2000" dirty="0" smtClean="0"/>
              <a:t>A bona fide rental arrangement must exist between the institution and lessor; </a:t>
            </a:r>
          </a:p>
          <a:p>
            <a:r>
              <a:rPr lang="en-US" sz="2000" dirty="0" smtClean="0"/>
              <a:t>The rental must be properly procured (for more information on</a:t>
            </a:r>
            <a:r>
              <a:rPr lang="en-US" sz="2000" baseline="0" dirty="0" smtClean="0"/>
              <a:t> procurement, please see the procurement training presentation</a:t>
            </a:r>
            <a:r>
              <a:rPr lang="en-US" sz="2000" dirty="0" smtClean="0"/>
              <a:t>; </a:t>
            </a:r>
          </a:p>
          <a:p>
            <a:r>
              <a:rPr lang="en-US" sz="2000" dirty="0" smtClean="0"/>
              <a:t>Rental costs must be reasonable; and</a:t>
            </a:r>
          </a:p>
          <a:p>
            <a:r>
              <a:rPr lang="en-US" sz="2000" dirty="0" smtClean="0"/>
              <a:t>Rental costs must be allocated between Program and non-Program use. </a:t>
            </a:r>
          </a:p>
          <a:p>
            <a:endParaRPr lang="en-US" sz="2000" dirty="0" smtClean="0"/>
          </a:p>
          <a:p>
            <a:r>
              <a:rPr lang="en-US" sz="2000" dirty="0" smtClean="0"/>
              <a:t>An institution may not include in its budget for CAFCP reimbursement, a rental fee for space, equipment or vehicles when the item is owned by the institution; however, the institution may be able to claim depreciation. An institution cannot claim depreciation and a lease fee for the same item. </a:t>
            </a:r>
          </a:p>
          <a:p>
            <a:endParaRPr lang="en-US" sz="2000" dirty="0" smtClean="0"/>
          </a:p>
          <a:p>
            <a:r>
              <a:rPr lang="en-US" sz="2000" dirty="0" smtClean="0"/>
              <a:t>Some leases require the State agency’s specific prior written approval</a:t>
            </a:r>
          </a:p>
          <a:p>
            <a:endParaRPr lang="en-US" sz="2000" dirty="0" smtClean="0"/>
          </a:p>
          <a:p>
            <a:r>
              <a:rPr lang="en-US" sz="2000" dirty="0" smtClean="0"/>
              <a:t>An example would be less-than-arms-length transaction leases. A less-than-arms-length lease is when one party to the lease is able to control or substantially influence the actions of the other party. Some examples of less-than-arms-length leases are: </a:t>
            </a:r>
          </a:p>
          <a:p>
            <a:r>
              <a:rPr lang="en-US" sz="2000" dirty="0" smtClean="0"/>
              <a:t>Leases between the institution and a director, trustee, officer or employee of the institution; </a:t>
            </a:r>
          </a:p>
          <a:p>
            <a:r>
              <a:rPr lang="en-US" sz="2000" dirty="0" smtClean="0"/>
              <a:t>Leases between the institution and a family member of a director, trustee, officer or employee of the institution; and </a:t>
            </a:r>
          </a:p>
          <a:p>
            <a:r>
              <a:rPr lang="en-US" sz="2000" dirty="0" smtClean="0"/>
              <a:t>Leases between divisions of an organization [FNS Instruction 796-2, Rev. 4 (Section VIII I 34 a)]. </a:t>
            </a:r>
          </a:p>
          <a:p>
            <a:endParaRPr lang="en-US" sz="2000" dirty="0" smtClean="0"/>
          </a:p>
          <a:p>
            <a:r>
              <a:rPr lang="en-US" sz="2000" dirty="0" smtClean="0"/>
              <a:t>Another thing</a:t>
            </a:r>
            <a:r>
              <a:rPr lang="en-US" sz="2000" baseline="0" dirty="0" smtClean="0"/>
              <a:t> that may require the Stat agency’s specific prior written approval are u</a:t>
            </a:r>
            <a:r>
              <a:rPr lang="en-US" sz="2000" dirty="0" smtClean="0"/>
              <a:t>tilities such as electricity, gas, water, sewer, and etc. in the budget, which are not included in the office lease or rental agreement. If the utilities are shared with another Program, allocate the portion of the utility costs applicable to the CACFP. </a:t>
            </a:r>
          </a:p>
          <a:p>
            <a:endParaRPr lang="en-US" sz="2000" dirty="0" smtClean="0"/>
          </a:p>
          <a:p>
            <a:r>
              <a:rPr lang="en-US" sz="2000" dirty="0" smtClean="0"/>
              <a:t>Communications related costs are telephone, telegrams, fax, license fees for electronic mail software, Internet services, postage and messenger services may also require</a:t>
            </a:r>
            <a:r>
              <a:rPr lang="en-US" sz="2000" baseline="0" dirty="0" smtClean="0"/>
              <a:t> the State agency’s specific prior written approval</a:t>
            </a:r>
            <a:r>
              <a:rPr lang="en-US" sz="2000" dirty="0" smtClean="0"/>
              <a:t>. These costs must be allocated between CACFP and non-CACFP use if they are shared with other Programs. See FNS Instruction 796-2, Rev. 4 (Section VIII I 8) for more information.</a:t>
            </a:r>
          </a:p>
          <a:p>
            <a:endParaRPr lang="en-US" sz="2000" dirty="0" smtClean="0"/>
          </a:p>
          <a:p>
            <a:r>
              <a:rPr lang="en-US" sz="2000" dirty="0" smtClean="0"/>
              <a:t>Contracted services include equipment, janitorial, trash pick-up or other services. Costs for these services require prior approval or specific prior written approval from the State agency, depending on the type and nature of the services to be purchased. See FNS Instruction 796-2, Rev. 4 (Section VIII I 34 a 1 and 2) for additional information. These costs must be allocated between operational and administrative accounts if the costs support both operational and administrative functions, and between CACFP and non-CACFP use if they are shared with other Programs. </a:t>
            </a:r>
            <a:endParaRPr lang="en-US" dirty="0" smtClean="0"/>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sz="1600" dirty="0" smtClean="0"/>
          </a:p>
          <a:p>
            <a:pPr marL="0" indent="0">
              <a:buNone/>
            </a:pPr>
            <a:r>
              <a:rPr lang="en-US" sz="1000" b="1" dirty="0" smtClean="0"/>
              <a:t>B7</a:t>
            </a:r>
            <a:r>
              <a:rPr lang="en-US" sz="1000" b="1" baseline="0" dirty="0" smtClean="0"/>
              <a:t> Purchased Services:</a:t>
            </a:r>
            <a:endParaRPr lang="en-US" sz="1000" b="1" dirty="0" smtClean="0"/>
          </a:p>
          <a:p>
            <a:r>
              <a:rPr lang="en-US" sz="1100" dirty="0" smtClean="0"/>
              <a:t>Purchased Services</a:t>
            </a:r>
            <a:r>
              <a:rPr lang="en-US" sz="1100" baseline="0" dirty="0" smtClean="0"/>
              <a:t> m</a:t>
            </a:r>
            <a:r>
              <a:rPr lang="en-US" sz="1000" dirty="0" smtClean="0"/>
              <a:t>ay include (but are not limited to) the cost of utilities, janitorial services, and linen services</a:t>
            </a:r>
            <a:r>
              <a:rPr lang="en-US" sz="1000" baseline="0" dirty="0" smtClean="0"/>
              <a:t> that are directly related to operating CACFP. These items must be prorated to only include the specific CACFP operating costs. For example, if your kitchen space accounts for only 10% of your organization’s overall space, you can only budget 10% of your janitorial services.</a:t>
            </a:r>
          </a:p>
          <a:p>
            <a:endParaRPr lang="en-US" sz="1000" baseline="0" dirty="0" smtClean="0"/>
          </a:p>
          <a:p>
            <a:r>
              <a:rPr lang="en-US" sz="1000" baseline="0" dirty="0" smtClean="0"/>
              <a:t>Supporting documentation must be uploaded for this line item to include a breakdown of anticipated costs. Supporting documentation can be uploaded to the attachments section at the bottom of the budget, and include any applicable contracts, invoices, and cost allocations. </a:t>
            </a:r>
            <a:endParaRPr lang="en-US" sz="1000" dirty="0" smtClean="0"/>
          </a:p>
          <a:p>
            <a:endParaRPr lang="en-US" sz="1100" dirty="0" smtClean="0"/>
          </a:p>
          <a:p>
            <a:r>
              <a:rPr lang="en-US" sz="1100" dirty="0" smtClean="0"/>
              <a:t>Allowable CACFP rental costs are lease fees for space, facilities, vehicles and equipment used in the operation of the </a:t>
            </a:r>
            <a:r>
              <a:rPr lang="en-US" sz="1100" b="1" dirty="0" smtClean="0"/>
              <a:t>food service</a:t>
            </a:r>
            <a:r>
              <a:rPr lang="en-US" sz="1100" dirty="0" smtClean="0"/>
              <a:t>; e.g., an office in the cafeteria for the food service supervisor. If his or her duties include both food service preparation and service (an operational function) and claim consolidation (an administrative function) the cost of the space must be allocated between operating and administrative accounts. </a:t>
            </a:r>
          </a:p>
          <a:p>
            <a:endParaRPr lang="en-US" sz="1100" dirty="0" smtClean="0"/>
          </a:p>
          <a:p>
            <a:r>
              <a:rPr lang="en-US" sz="1100" dirty="0" smtClean="0"/>
              <a:t>The following apply when determining the allowable costs of any rental: </a:t>
            </a:r>
          </a:p>
          <a:p>
            <a:r>
              <a:rPr lang="en-US" sz="1100" dirty="0" smtClean="0"/>
              <a:t>A bona fide rental arrangement must exist between the institution and lessor; </a:t>
            </a:r>
          </a:p>
          <a:p>
            <a:r>
              <a:rPr lang="en-US" sz="1100" dirty="0" smtClean="0"/>
              <a:t>The rental must be properly procured (for more information on</a:t>
            </a:r>
            <a:r>
              <a:rPr lang="en-US" sz="1100" baseline="0" dirty="0" smtClean="0"/>
              <a:t> procurement, please see the procurement training presentation</a:t>
            </a:r>
            <a:r>
              <a:rPr lang="en-US" sz="1100" dirty="0" smtClean="0"/>
              <a:t>; </a:t>
            </a:r>
          </a:p>
          <a:p>
            <a:r>
              <a:rPr lang="en-US" sz="1100" dirty="0" smtClean="0"/>
              <a:t>Rental costs must be reasonable; and</a:t>
            </a:r>
          </a:p>
          <a:p>
            <a:r>
              <a:rPr lang="en-US" sz="1100" dirty="0" smtClean="0"/>
              <a:t>Rental costs must be allocated between Program and non-Program use. </a:t>
            </a:r>
          </a:p>
          <a:p>
            <a:endParaRPr lang="en-US" sz="1100" dirty="0" smtClean="0"/>
          </a:p>
          <a:p>
            <a:r>
              <a:rPr lang="en-US" sz="1100" dirty="0" smtClean="0"/>
              <a:t>An institution may not include in its budget for CAFCP reimbursement, a rental fee for space, equipment or vehicles when the item is owned by the institution; however, the institution may be able to claim depreciation. An institution cannot claim depreciation and a lease fee for the same item. </a:t>
            </a:r>
          </a:p>
          <a:p>
            <a:endParaRPr lang="en-US" sz="1100" dirty="0" smtClean="0"/>
          </a:p>
          <a:p>
            <a:r>
              <a:rPr lang="en-US" sz="1100" dirty="0" smtClean="0"/>
              <a:t>Some leases require the State agency’s specific prior written approval</a:t>
            </a:r>
          </a:p>
          <a:p>
            <a:endParaRPr lang="en-US" sz="1100" dirty="0" smtClean="0"/>
          </a:p>
          <a:p>
            <a:r>
              <a:rPr lang="en-US" sz="1100" dirty="0" smtClean="0"/>
              <a:t>An example would be less-than-arms-length transaction leases. A less-than-arms-length lease is when one party to the lease is able to control or substantially influence the actions of the other party. Some examples of less-than-arms-length leases are: </a:t>
            </a:r>
          </a:p>
          <a:p>
            <a:r>
              <a:rPr lang="en-US" sz="1100" dirty="0" smtClean="0"/>
              <a:t>Leases between the institution and a director, trustee, officer or employee of the institution; </a:t>
            </a:r>
          </a:p>
          <a:p>
            <a:r>
              <a:rPr lang="en-US" sz="1100" dirty="0" smtClean="0"/>
              <a:t>Leases between the institution and a family member of a director, trustee, officer or employee of the institution; and </a:t>
            </a:r>
          </a:p>
          <a:p>
            <a:r>
              <a:rPr lang="en-US" sz="1100" dirty="0" smtClean="0"/>
              <a:t>Leases between divisions of an organization [FNS Instruction 796-2, Rev. 4 (Section VIII I 34 a)]. </a:t>
            </a:r>
          </a:p>
          <a:p>
            <a:endParaRPr lang="en-US" sz="1100" dirty="0" smtClean="0"/>
          </a:p>
          <a:p>
            <a:r>
              <a:rPr lang="en-US" sz="1100" dirty="0" smtClean="0"/>
              <a:t>Another thing</a:t>
            </a:r>
            <a:r>
              <a:rPr lang="en-US" sz="1100" baseline="0" dirty="0" smtClean="0"/>
              <a:t> that may require the Stat agency’s specific prior written approval are u</a:t>
            </a:r>
            <a:r>
              <a:rPr lang="en-US" sz="1100" dirty="0" smtClean="0"/>
              <a:t>tilities such as electricity, gas, water, sewer, and etc. in the budget, which are not included in the office lease or rental agreement. If the utilities are shared with another Program, allocate the portion of the utility costs applicable to the CACFP. </a:t>
            </a:r>
          </a:p>
          <a:p>
            <a:endParaRPr lang="en-US" sz="1100" dirty="0" smtClean="0"/>
          </a:p>
          <a:p>
            <a:r>
              <a:rPr lang="en-US" sz="1100" dirty="0" smtClean="0"/>
              <a:t>Communications related costs are telephone, telegrams, fax, license fees for electronic mail software, Internet services, postage and messenger services may also require</a:t>
            </a:r>
            <a:r>
              <a:rPr lang="en-US" sz="1100" baseline="0" dirty="0" smtClean="0"/>
              <a:t> the State agency’s specific prior written approval</a:t>
            </a:r>
            <a:r>
              <a:rPr lang="en-US" sz="1100" dirty="0" smtClean="0"/>
              <a:t>. These costs must be allocated between CACFP and non-CACFP use if they are shared with other Programs. See FNS Instruction 796-2, Rev. 4 (Section VIII I 8) for more information.</a:t>
            </a:r>
          </a:p>
          <a:p>
            <a:endParaRPr lang="en-US" sz="1100" dirty="0" smtClean="0"/>
          </a:p>
          <a:p>
            <a:r>
              <a:rPr lang="en-US" sz="1100" dirty="0" smtClean="0"/>
              <a:t>Contracted services include equipment, janitorial, trash pick-up or other services. Costs for these services require prior approval or specific prior written approval from the State agency, depending on the type and nature of the services to be purchased. See FNS Instruction 796-2, Rev. 4 (Section VIII I 34 a 1 and 2) for additional information. These costs must be allocated between operational and administrative accounts if the costs support both operational and administrative functions, and between CACFP and non-CACFP use if they are shared with other Programs. </a:t>
            </a:r>
          </a:p>
          <a:p>
            <a:pPr marL="139700" indent="0">
              <a:buNone/>
            </a:pPr>
            <a:endParaRPr lang="en-US" sz="1100" b="0" dirty="0" smtClean="0"/>
          </a:p>
          <a:p>
            <a:pPr marL="139700" indent="0">
              <a:buNone/>
            </a:pPr>
            <a:r>
              <a:rPr lang="en-US" sz="2000" b="1" dirty="0" smtClean="0"/>
              <a:t>B9 Reimbursement to Unaffiliated Centers</a:t>
            </a:r>
          </a:p>
          <a:p>
            <a:pPr lvl="1"/>
            <a:r>
              <a:rPr lang="en-US" sz="1600" dirty="0" smtClean="0"/>
              <a:t>This is for Sponsors of unaffiliated centers that have entered</a:t>
            </a:r>
            <a:r>
              <a:rPr lang="en-US" sz="1600" baseline="0" dirty="0" smtClean="0"/>
              <a:t> into a cash agreement with one or more of those centers. This line item should reflect the reimbursement paid to the center or centers to cover the operational portion of the program.</a:t>
            </a:r>
          </a:p>
          <a:p>
            <a:pPr lvl="1"/>
            <a:endParaRPr lang="en-US" sz="1600" baseline="0" dirty="0" smtClean="0"/>
          </a:p>
          <a:p>
            <a:pPr lvl="1"/>
            <a:r>
              <a:rPr lang="en-US" sz="1600" baseline="0" dirty="0" smtClean="0"/>
              <a:t>Independent centers, or centers working directly with the Virginia Department of Health that do not have a Sponsoring organization, should not list costs in this line item.</a:t>
            </a:r>
            <a:endParaRPr lang="en-US" sz="1600" dirty="0" smtClean="0"/>
          </a:p>
          <a:p>
            <a:pPr marL="139700" indent="0">
              <a:buNone/>
            </a:pPr>
            <a:endParaRPr lang="en-US" b="1" dirty="0" smtClean="0"/>
          </a:p>
          <a:p>
            <a:pPr marL="139700" indent="0">
              <a:buNone/>
            </a:pPr>
            <a:r>
              <a:rPr lang="en-US" b="1" dirty="0" smtClean="0"/>
              <a:t>C1.  Net Operating Amount</a:t>
            </a:r>
          </a:p>
          <a:p>
            <a:endParaRPr lang="en-US" dirty="0" smtClean="0"/>
          </a:p>
          <a:p>
            <a:r>
              <a:rPr lang="en-US" dirty="0" smtClean="0"/>
              <a:t>CHAAMPS should automatically calculate this number based off of the information provided in sections A (revenue) and B (Projected Operating Costs)</a:t>
            </a:r>
          </a:p>
          <a:p>
            <a:pPr marL="0" lvl="0" indent="0" algn="l" rtl="0">
              <a:spcBef>
                <a:spcPts val="0"/>
              </a:spcBef>
              <a:spcAft>
                <a:spcPts val="0"/>
              </a:spcAft>
              <a:buNone/>
            </a:pPr>
            <a:endParaRPr lang="en-US" dirty="0" smtClean="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1" dirty="0" smtClean="0">
                <a:latin typeface="Arial" panose="020B0604020202020204" pitchFamily="34" charset="0"/>
                <a:cs typeface="Arial" panose="020B0604020202020204" pitchFamily="34" charset="0"/>
              </a:rPr>
              <a:t>&lt;NEXT</a:t>
            </a:r>
            <a:r>
              <a:rPr lang="en-US" sz="1100" b="1" baseline="0" dirty="0" smtClean="0">
                <a:latin typeface="Arial" panose="020B0604020202020204" pitchFamily="34" charset="0"/>
                <a:cs typeface="Arial" panose="020B0604020202020204" pitchFamily="34" charset="0"/>
              </a:rPr>
              <a:t> SLIDE&gt;</a:t>
            </a:r>
            <a:endParaRPr lang="en-US" sz="1100" b="1" dirty="0" smtClean="0">
              <a:latin typeface="Arial" panose="020B0604020202020204" pitchFamily="34" charset="0"/>
              <a:cs typeface="Arial" panose="020B0604020202020204" pitchFamily="34" charset="0"/>
            </a:endParaRPr>
          </a:p>
          <a:p>
            <a:pPr marL="0" lvl="0" indent="0" algn="l" rtl="0">
              <a:spcBef>
                <a:spcPts val="0"/>
              </a:spcBef>
              <a:spcAft>
                <a:spcPts val="0"/>
              </a:spcAft>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8" name="Google Shape;548;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baseline="0" dirty="0" smtClean="0"/>
              <a:t>Now let’s take a look at section D: Projected Administrative CACFP Expenditures</a:t>
            </a:r>
          </a:p>
          <a:p>
            <a:pPr marL="0" indent="0">
              <a:buNone/>
            </a:pPr>
            <a:endParaRPr lang="en-US" baseline="0" dirty="0" smtClean="0"/>
          </a:p>
          <a:p>
            <a:pPr marL="0" indent="0">
              <a:buNone/>
            </a:pPr>
            <a:r>
              <a:rPr lang="en-US" baseline="0" dirty="0" smtClean="0"/>
              <a:t>As we discussed earlier in the presentation, Administrative costs include expenses related to administering the CAFCFP. Examples include staff time dedicated to filing claims, completing the CHAAMPS Application, or for Sponsors, monitoring Sites.</a:t>
            </a:r>
          </a:p>
          <a:p>
            <a:pPr marL="0" indent="0">
              <a:buNone/>
            </a:pPr>
            <a:endParaRPr lang="en-US" baseline="0" dirty="0" smtClean="0"/>
          </a:p>
          <a:p>
            <a:pPr marL="0" indent="0">
              <a:buNone/>
            </a:pPr>
            <a:r>
              <a:rPr lang="en-US" baseline="0" dirty="0" smtClean="0"/>
              <a:t>Other administrative costs include paper for printing menus, CACFP training supplies, or administrative office space. Many administrative costs are more common for Sponsoring organizations that have a larger administrative operation.</a:t>
            </a:r>
          </a:p>
          <a:p>
            <a:pPr marL="228600" indent="-228600">
              <a:buAutoNum type="alphaUcPeriod" startAt="4"/>
            </a:pPr>
            <a:endParaRPr lang="en-US" baseline="0" dirty="0" smtClean="0"/>
          </a:p>
          <a:p>
            <a:pPr marL="0" indent="0">
              <a:buNone/>
            </a:pPr>
            <a:r>
              <a:rPr lang="en-US" sz="1100" b="1" dirty="0" smtClean="0"/>
              <a:t>D1 is Salary,</a:t>
            </a:r>
            <a:r>
              <a:rPr lang="en-US" sz="1100" b="1" baseline="0" dirty="0" smtClean="0"/>
              <a:t> Wages, and Benefits for employees carrying out administrative functions of the CACFP. </a:t>
            </a:r>
            <a:r>
              <a:rPr lang="en-US" sz="1100" baseline="0" dirty="0" smtClean="0"/>
              <a:t>Examples of this include filing claims, completing or regularly updating the CHAAMPS application, training other employees or sponsored centers, collecting and reviewing Annual Enrollment Forms or Income Eligibility Forms, attending trainings, and/ or conducting monitoring visits.</a:t>
            </a:r>
          </a:p>
          <a:p>
            <a:pPr marL="0" indent="0">
              <a:buNone/>
            </a:pPr>
            <a:endParaRPr lang="en-US" sz="1100" baseline="0" dirty="0" smtClean="0"/>
          </a:p>
          <a:p>
            <a:pPr marL="0" indent="0">
              <a:buNone/>
            </a:pPr>
            <a:r>
              <a:rPr lang="en-US" sz="1100" baseline="0" dirty="0" smtClean="0"/>
              <a:t>When entering this information, be sure to include:</a:t>
            </a:r>
          </a:p>
          <a:p>
            <a:pPr marL="0" indent="0">
              <a:buNone/>
            </a:pPr>
            <a:r>
              <a:rPr lang="en-US" sz="1100" baseline="0" dirty="0" smtClean="0"/>
              <a:t>CACFP Administrative duties</a:t>
            </a:r>
          </a:p>
          <a:p>
            <a:pPr marL="0" indent="0">
              <a:buNone/>
            </a:pPr>
            <a:r>
              <a:rPr lang="en-US" sz="1100" baseline="0" dirty="0" smtClean="0"/>
              <a:t>Total salary and benefits—this should indicate yearly salary, not hourly</a:t>
            </a:r>
          </a:p>
          <a:p>
            <a:pPr marL="0" indent="0">
              <a:buNone/>
            </a:pPr>
            <a:r>
              <a:rPr lang="en-US" sz="1100" baseline="0" dirty="0" smtClean="0"/>
              <a:t>Total amount of hours worked each day</a:t>
            </a:r>
          </a:p>
          <a:p>
            <a:pPr marL="0" indent="0">
              <a:buNone/>
            </a:pPr>
            <a:r>
              <a:rPr lang="en-US" sz="1100" baseline="0" dirty="0" smtClean="0"/>
              <a:t>Total amount of hours worked each day in the CACFP</a:t>
            </a:r>
          </a:p>
          <a:p>
            <a:pPr marL="0" indent="0">
              <a:buNone/>
            </a:pPr>
            <a:r>
              <a:rPr lang="en-US" sz="1100" baseline="0" dirty="0" smtClean="0"/>
              <a:t>And amount of salary allocated to the CACFP</a:t>
            </a:r>
          </a:p>
          <a:p>
            <a:pPr marL="0" indent="0">
              <a:buNone/>
            </a:pPr>
            <a:endParaRPr lang="en-US" sz="1100" baseline="0" dirty="0" smtClean="0"/>
          </a:p>
          <a:p>
            <a:pPr marL="0" indent="0">
              <a:buNone/>
            </a:pPr>
            <a:r>
              <a:rPr lang="en-US" sz="1000" dirty="0" smtClean="0"/>
              <a:t>Administrative labor costs for both salaried and hourly employees must be documented. Documentation includes:</a:t>
            </a:r>
          </a:p>
          <a:p>
            <a:pPr marL="0" indent="0">
              <a:buNone/>
            </a:pPr>
            <a:r>
              <a:rPr lang="en-US" sz="1000" dirty="0" smtClean="0"/>
              <a:t>Time sheets;</a:t>
            </a:r>
          </a:p>
          <a:p>
            <a:pPr marL="0" indent="0">
              <a:buNone/>
            </a:pPr>
            <a:r>
              <a:rPr lang="en-US" sz="1000" dirty="0" smtClean="0"/>
              <a:t>Time and attendance reports; </a:t>
            </a:r>
          </a:p>
          <a:p>
            <a:pPr marL="0" indent="0">
              <a:buNone/>
            </a:pPr>
            <a:r>
              <a:rPr lang="en-US" sz="1000" dirty="0" smtClean="0"/>
              <a:t>Time distribution records; </a:t>
            </a:r>
          </a:p>
          <a:p>
            <a:pPr marL="0" indent="0">
              <a:buNone/>
            </a:pPr>
            <a:r>
              <a:rPr lang="en-US" sz="1000" dirty="0" smtClean="0"/>
              <a:t>And</a:t>
            </a:r>
            <a:r>
              <a:rPr lang="en-US" sz="1000" baseline="0" dirty="0" smtClean="0"/>
              <a:t> </a:t>
            </a:r>
            <a:r>
              <a:rPr lang="en-US" sz="1000" dirty="0" smtClean="0"/>
              <a:t>Payroll records. </a:t>
            </a:r>
          </a:p>
          <a:p>
            <a:pPr marL="0" indent="0">
              <a:buNone/>
            </a:pPr>
            <a:endParaRPr lang="en-US" sz="1000" dirty="0" smtClean="0"/>
          </a:p>
          <a:p>
            <a:r>
              <a:rPr lang="en-US" sz="1000" b="1" dirty="0" smtClean="0"/>
              <a:t>D2</a:t>
            </a:r>
            <a:r>
              <a:rPr lang="en-US" sz="1000" b="1" baseline="0" dirty="0" smtClean="0"/>
              <a:t> </a:t>
            </a:r>
            <a:r>
              <a:rPr lang="en-US" sz="2000" dirty="0" smtClean="0"/>
              <a:t>Durable Supplies under $5,000</a:t>
            </a:r>
          </a:p>
          <a:p>
            <a:pPr lvl="1"/>
            <a:r>
              <a:rPr lang="en-US" sz="1600" dirty="0" smtClean="0"/>
              <a:t>This is</a:t>
            </a:r>
            <a:r>
              <a:rPr lang="en-US" sz="1600" baseline="0" dirty="0" smtClean="0"/>
              <a:t> an</a:t>
            </a:r>
            <a:r>
              <a:rPr lang="en-US" sz="1600" dirty="0" smtClean="0"/>
              <a:t> item purchased that has an expected life of greater than one year</a:t>
            </a:r>
            <a:r>
              <a:rPr lang="en-US" sz="1600" baseline="0" dirty="0" smtClean="0"/>
              <a:t> and is valued less than $5,000. Durable supplies that are listed here should be supplies used for the purposes of administering the CACFP—not supplies used in the operation of CACFP, which would be listed in section B.</a:t>
            </a:r>
          </a:p>
          <a:p>
            <a:pPr lvl="1"/>
            <a:endParaRPr lang="en-US" sz="1600" baseline="0" dirty="0" smtClean="0"/>
          </a:p>
          <a:p>
            <a:pPr lvl="1"/>
            <a:r>
              <a:rPr lang="en-US" sz="1600" baseline="0" dirty="0" smtClean="0"/>
              <a:t>Please note that any purchase above $3,500 should go through the small purchase procurement procedures. For more information on procurement procedures, please refer to the procurement presentation.</a:t>
            </a:r>
            <a:endParaRPr lang="en-US" sz="1600" dirty="0" smtClean="0"/>
          </a:p>
          <a:p>
            <a:pPr marL="0" indent="0">
              <a:buNone/>
            </a:pPr>
            <a:endParaRPr lang="en-US" sz="1000" b="1" dirty="0" smtClean="0"/>
          </a:p>
          <a:p>
            <a:r>
              <a:rPr lang="en-US" sz="2000" b="1" dirty="0" smtClean="0"/>
              <a:t>D3</a:t>
            </a:r>
            <a:r>
              <a:rPr lang="en-US" sz="2000" dirty="0" smtClean="0"/>
              <a:t> includes</a:t>
            </a:r>
            <a:r>
              <a:rPr lang="en-US" sz="2000" baseline="0" dirty="0" smtClean="0"/>
              <a:t> </a:t>
            </a:r>
            <a:r>
              <a:rPr lang="en-US" sz="2000" dirty="0" smtClean="0"/>
              <a:t>Office Materials,</a:t>
            </a:r>
            <a:r>
              <a:rPr lang="en-US" sz="2000" baseline="0" dirty="0" smtClean="0"/>
              <a:t> or Expendable </a:t>
            </a:r>
            <a:r>
              <a:rPr lang="en-US" sz="2000" dirty="0" smtClean="0"/>
              <a:t>Supplies</a:t>
            </a:r>
          </a:p>
          <a:p>
            <a:pPr lvl="1"/>
            <a:r>
              <a:rPr lang="en-US" sz="1600" dirty="0" smtClean="0"/>
              <a:t>An</a:t>
            </a:r>
            <a:r>
              <a:rPr lang="en-US" sz="1600" baseline="0" dirty="0" smtClean="0"/>
              <a:t> office material or expendable supply in this case is a</a:t>
            </a:r>
            <a:r>
              <a:rPr lang="en-US" sz="1600" dirty="0" smtClean="0"/>
              <a:t>ny supply consumed with use.</a:t>
            </a:r>
            <a:r>
              <a:rPr lang="en-US" sz="1600" baseline="0" dirty="0" smtClean="0"/>
              <a:t> This includes</a:t>
            </a:r>
            <a:r>
              <a:rPr lang="en-US" sz="1600" dirty="0" smtClean="0"/>
              <a:t> pens, pencils, paper, etc.</a:t>
            </a:r>
          </a:p>
          <a:p>
            <a:pPr lvl="1"/>
            <a:r>
              <a:rPr lang="en-US" sz="1600" dirty="0" smtClean="0"/>
              <a:t>Again, this is for the administrative aspects of the program. Any supplies related to the direct operation would go in section B under non-food supplies.</a:t>
            </a:r>
          </a:p>
          <a:p>
            <a:pPr lvl="1"/>
            <a:endParaRPr lang="en-US" sz="1600" dirty="0" smtClean="0"/>
          </a:p>
          <a:p>
            <a:r>
              <a:rPr lang="en-US" sz="2000" b="1" dirty="0" smtClean="0"/>
              <a:t>D4: </a:t>
            </a:r>
            <a:r>
              <a:rPr lang="en-US" sz="2000" dirty="0" smtClean="0"/>
              <a:t>Equipment Purchases over $5,000</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600" dirty="0" smtClean="0"/>
              <a:t>Any office equipment purchase over $5,000 requires Specific Prior Written</a:t>
            </a:r>
            <a:r>
              <a:rPr lang="en-US" sz="1600" baseline="0" dirty="0" smtClean="0"/>
              <a:t> A</a:t>
            </a:r>
            <a:r>
              <a:rPr lang="en-US" sz="1600" dirty="0" smtClean="0"/>
              <a:t>pproval  (or,</a:t>
            </a:r>
            <a:r>
              <a:rPr lang="en-US" sz="1600" baseline="0" dirty="0" smtClean="0"/>
              <a:t> SPWA) </a:t>
            </a:r>
            <a:r>
              <a:rPr lang="en-US" sz="1600" dirty="0" smtClean="0"/>
              <a:t>from VDH in order to allocate CACFP reimbursement toward that purchase. </a:t>
            </a:r>
            <a:r>
              <a:rPr lang="en-US" sz="1600" baseline="0" dirty="0" smtClean="0"/>
              <a:t>If this line item is completed, attach supporting documentation in the attachments section at the bottom of the budget.</a:t>
            </a:r>
            <a:endParaRPr lang="en-US" sz="1600" dirty="0" smtClean="0"/>
          </a:p>
          <a:p>
            <a:pPr lvl="1"/>
            <a:endParaRPr lang="en-US" sz="1600" dirty="0" smtClean="0"/>
          </a:p>
          <a:p>
            <a:pPr lvl="1"/>
            <a:r>
              <a:rPr lang="en-US" sz="1600" dirty="0" smtClean="0"/>
              <a:t>Additionally, procurement</a:t>
            </a:r>
            <a:r>
              <a:rPr lang="en-US" sz="1600" baseline="0" dirty="0" smtClean="0"/>
              <a:t> regulations require you to receive competitive bids from multiple vendors. These bids should be attached in the budget attachment section, as well as indication of the bid that the organization plans to select.</a:t>
            </a:r>
          </a:p>
          <a:p>
            <a:pPr lvl="1"/>
            <a:endParaRPr lang="en-US" sz="1600" dirty="0" smtClean="0"/>
          </a:p>
          <a:p>
            <a:r>
              <a:rPr lang="en-US" sz="2000" b="1" dirty="0" smtClean="0"/>
              <a:t>D5: </a:t>
            </a:r>
            <a:r>
              <a:rPr lang="en-US" sz="2000" dirty="0" smtClean="0"/>
              <a:t>Equipment Rental/Lease</a:t>
            </a:r>
          </a:p>
          <a:p>
            <a:pPr lvl="1"/>
            <a:r>
              <a:rPr lang="en-US" sz="1600" dirty="0" smtClean="0"/>
              <a:t>This</a:t>
            </a:r>
            <a:r>
              <a:rPr lang="en-US" sz="1600" baseline="0" dirty="0" smtClean="0"/>
              <a:t> includes t</a:t>
            </a:r>
            <a:r>
              <a:rPr lang="en-US" sz="1600" dirty="0" smtClean="0"/>
              <a:t>he Program share of rental costs for equipment and vehicles owned by third parties that are leased by the institution for Program purposes when properly procured and a bona fide arms-length written rental agreement exists</a:t>
            </a:r>
          </a:p>
          <a:p>
            <a:pPr lvl="1"/>
            <a:r>
              <a:rPr lang="en-US" sz="1600" dirty="0" smtClean="0"/>
              <a:t>Organizations must</a:t>
            </a:r>
            <a:r>
              <a:rPr lang="en-US" sz="1600" baseline="0" dirty="0" smtClean="0"/>
              <a:t> provide supporting documentation of this, which could include contracts, invoices, receipts, and cancelled checks.</a:t>
            </a:r>
          </a:p>
          <a:p>
            <a:pPr lvl="1"/>
            <a:endParaRPr lang="en-US" sz="1200" dirty="0" smtClean="0"/>
          </a:p>
          <a:p>
            <a:r>
              <a:rPr lang="en-US" sz="2000" b="1" dirty="0" smtClean="0"/>
              <a:t>D6:</a:t>
            </a:r>
            <a:r>
              <a:rPr lang="en-US" sz="2000" baseline="0" dirty="0" smtClean="0"/>
              <a:t> </a:t>
            </a:r>
            <a:r>
              <a:rPr lang="en-US" sz="2000" dirty="0" smtClean="0"/>
              <a:t>Printing/Postage/Communications  </a:t>
            </a:r>
            <a:r>
              <a:rPr lang="en-US" sz="2000" b="1" dirty="0" smtClean="0"/>
              <a:t>SPWA--communications</a:t>
            </a:r>
            <a:endParaRPr lang="en-US" sz="1600" dirty="0" smtClean="0"/>
          </a:p>
          <a:p>
            <a:pPr lvl="1"/>
            <a:r>
              <a:rPr lang="en-US" sz="1600" dirty="0" smtClean="0"/>
              <a:t>These costs include the costs of supplies, services, and equipment such as landline telephones, cellular telephones, ADP equipment and supplies, ADP software, fax, Internet and connectivity services, postage and messenger services. Costs for supplies and services must be allocated between Program and non-Program use, meaning organizations must prorate</a:t>
            </a:r>
            <a:r>
              <a:rPr lang="en-US" sz="1600" baseline="0" dirty="0" smtClean="0"/>
              <a:t> organizational expenses to ensure CACFP funds are used to reimburse only CACFP costs.</a:t>
            </a:r>
            <a:endParaRPr lang="en-US" sz="1600" dirty="0" smtClean="0"/>
          </a:p>
          <a:p>
            <a:pPr marL="0" indent="0">
              <a:buNone/>
            </a:pPr>
            <a:endParaRPr lang="en-US" sz="1000" b="1" dirty="0" smtClean="0"/>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sz="2000" b="1" dirty="0" smtClean="0"/>
              <a:t>D7:</a:t>
            </a:r>
            <a:r>
              <a:rPr lang="en-US" sz="2000" dirty="0" smtClean="0"/>
              <a:t> Office Space/Rental/Lease/Depreciation Use Allowance </a:t>
            </a:r>
            <a:r>
              <a:rPr lang="en-US" sz="2000" b="1" dirty="0" smtClean="0"/>
              <a:t>SPWA</a:t>
            </a:r>
            <a:r>
              <a:rPr lang="en-US" sz="1600" b="0" baseline="0" dirty="0" smtClean="0"/>
              <a:t> – depreciation, facilities and space costs</a:t>
            </a:r>
            <a:endParaRPr lang="en-US" sz="2000" dirty="0" smtClean="0"/>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600" dirty="0" smtClean="0"/>
              <a:t>Whether in privately or publicly owned buildings, the total cost for space and facilities cannot exceed the rental costs of comparable space and facilities for privately owned buildings in the same locality.</a:t>
            </a:r>
            <a:r>
              <a:rPr lang="en-US" sz="1600" baseline="0" dirty="0" smtClean="0"/>
              <a:t> Similar to all other line Items, these costs must be allocated between Program and non-Program use.</a:t>
            </a:r>
          </a:p>
          <a:p>
            <a:pPr lvl="1"/>
            <a:endParaRPr lang="en-US" sz="1600" baseline="0" dirty="0" smtClean="0"/>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600" dirty="0" smtClean="0"/>
              <a:t>Organizations</a:t>
            </a:r>
            <a:r>
              <a:rPr lang="en-US" sz="1600" baseline="0" dirty="0" smtClean="0"/>
              <a:t> that have Administrative Space listed in their budget should include supporting documentation, including any lease agreement and allocation plan.</a:t>
            </a:r>
            <a:endParaRPr lang="en-US" sz="1600" dirty="0" smtClean="0"/>
          </a:p>
          <a:p>
            <a:pPr marL="0" indent="0">
              <a:buNone/>
            </a:pPr>
            <a:endParaRPr lang="en-US" sz="1000"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smtClean="0"/>
              <a:t>D8:</a:t>
            </a:r>
            <a:r>
              <a:rPr lang="en-US" sz="1000" dirty="0" smtClean="0"/>
              <a:t> Utilities/Facility Maintenance/Janitorial Services</a:t>
            </a:r>
          </a:p>
          <a:p>
            <a:pPr marL="0" indent="0">
              <a:buNone/>
            </a:pPr>
            <a:endParaRPr lang="en-US" sz="1000" dirty="0" smtClean="0"/>
          </a:p>
          <a:p>
            <a:pPr marL="0" indent="0">
              <a:buNone/>
            </a:pPr>
            <a:r>
              <a:rPr lang="en-US" sz="1000" dirty="0" smtClean="0"/>
              <a:t>If costs are claimed for</a:t>
            </a:r>
            <a:r>
              <a:rPr lang="en-US" sz="1000" baseline="0" dirty="0" smtClean="0"/>
              <a:t> these types of</a:t>
            </a:r>
            <a:r>
              <a:rPr lang="en-US" sz="1000" dirty="0" smtClean="0"/>
              <a:t> services and</a:t>
            </a:r>
            <a:r>
              <a:rPr lang="en-US" sz="1000" baseline="0" dirty="0" smtClean="0"/>
              <a:t> </a:t>
            </a:r>
            <a:r>
              <a:rPr lang="en-US" sz="1000" dirty="0" smtClean="0"/>
              <a:t>related to the CACFP, invoices including the hourly rate, time to complete job and total cost must be submitted. Organizations must receive Specific</a:t>
            </a:r>
            <a:r>
              <a:rPr lang="en-US" sz="1000" baseline="0" dirty="0" smtClean="0"/>
              <a:t> Prior Written Approval prior to allocating CACFP towards these costs. </a:t>
            </a:r>
            <a:r>
              <a:rPr lang="en-US" sz="1000" dirty="0" smtClean="0"/>
              <a:t>Additionally, an official invoice on letterhead and cancelled checks, electronic payment transactions, or paid invoices must be available for review. </a:t>
            </a:r>
          </a:p>
          <a:p>
            <a:pPr marL="0" indent="0">
              <a:buNone/>
            </a:pPr>
            <a:endParaRPr lang="en-US" sz="1000" b="1" dirty="0" smtClean="0"/>
          </a:p>
          <a:p>
            <a:r>
              <a:rPr lang="en-US" sz="2000" b="1" dirty="0" smtClean="0"/>
              <a:t>D9:</a:t>
            </a:r>
            <a:r>
              <a:rPr lang="en-US" sz="2000" b="1" baseline="0" dirty="0" smtClean="0"/>
              <a:t> </a:t>
            </a:r>
            <a:r>
              <a:rPr lang="en-US" sz="2000" dirty="0" smtClean="0"/>
              <a:t>Travel for Program Operations</a:t>
            </a:r>
          </a:p>
          <a:p>
            <a:pPr lvl="1"/>
            <a:r>
              <a:rPr lang="en-US" sz="1600" dirty="0" smtClean="0"/>
              <a:t>Administrative travel costs are expenses for transportation, lodging, subsistence and related costs associated with attending training, conducting monitoring reviews, etc., for the CACFP. </a:t>
            </a:r>
          </a:p>
          <a:p>
            <a:pPr lvl="1"/>
            <a:r>
              <a:rPr lang="en-US" sz="1600" dirty="0" smtClean="0"/>
              <a:t>All travel costs require the State agency’s prior approval. Allowable travel costs may include: </a:t>
            </a:r>
          </a:p>
          <a:p>
            <a:pPr lvl="1"/>
            <a:r>
              <a:rPr lang="en-US" sz="1600" dirty="0" smtClean="0"/>
              <a:t>Mileage allowances paid to the traveler; </a:t>
            </a:r>
          </a:p>
          <a:p>
            <a:pPr lvl="1"/>
            <a:r>
              <a:rPr lang="en-US" sz="1600" dirty="0" smtClean="0"/>
              <a:t>Commercial air, train, and bus fare; </a:t>
            </a:r>
          </a:p>
          <a:p>
            <a:pPr lvl="1"/>
            <a:r>
              <a:rPr lang="en-US" sz="1600" dirty="0" smtClean="0"/>
              <a:t>Public transit costs; </a:t>
            </a:r>
          </a:p>
          <a:p>
            <a:pPr lvl="1"/>
            <a:r>
              <a:rPr lang="en-US" sz="1600" dirty="0" smtClean="0"/>
              <a:t>Registration fees; </a:t>
            </a:r>
          </a:p>
          <a:p>
            <a:pPr lvl="1"/>
            <a:r>
              <a:rPr lang="en-US" sz="1600" dirty="0" smtClean="0"/>
              <a:t>Rental car; and </a:t>
            </a:r>
          </a:p>
          <a:p>
            <a:pPr lvl="1"/>
            <a:r>
              <a:rPr lang="en-US" sz="1600" dirty="0" smtClean="0"/>
              <a:t>Parking fees. </a:t>
            </a:r>
          </a:p>
          <a:p>
            <a:pPr lvl="1"/>
            <a:endParaRPr lang="en-US" sz="1600" dirty="0" smtClean="0"/>
          </a:p>
          <a:p>
            <a:pPr lvl="1"/>
            <a:r>
              <a:rPr lang="en-US" sz="1600" dirty="0" smtClean="0"/>
              <a:t>Travel insurance and parking tickets and fines are example of travel costs that are unallowable. Travel costs can be paid using a mileage rate, per diem or actual expenses, depending on the type of travel and the method normally used by the institution. </a:t>
            </a:r>
          </a:p>
          <a:p>
            <a:pPr lvl="1"/>
            <a:endParaRPr lang="en-US" sz="1600" dirty="0" smtClean="0"/>
          </a:p>
          <a:p>
            <a:pPr lvl="1"/>
            <a:r>
              <a:rPr lang="en-US" sz="1600" dirty="0" smtClean="0"/>
              <a:t>Documentation must be maintained in order to charge travel costs to CACFP [FNS Instruction 796- 2, Rev. 4 (Section VIII I 30)]. Travel records include time logs, mileage logs, date, and purpose of travel, destination, and name of individual traveling. Refer to FNS Instruction 796-2, Rev. 4 for detailed information on allowable and unallowable costs. </a:t>
            </a:r>
          </a:p>
          <a:p>
            <a:pPr lvl="1"/>
            <a:endParaRPr lang="en-US" sz="1600" dirty="0" smtClean="0"/>
          </a:p>
          <a:p>
            <a:r>
              <a:rPr lang="en-US" sz="2000" b="1" dirty="0" smtClean="0"/>
              <a:t>D10:</a:t>
            </a:r>
            <a:r>
              <a:rPr lang="en-US" sz="2000" dirty="0" smtClean="0"/>
              <a:t> Center Workshops/Participant Training</a:t>
            </a:r>
          </a:p>
          <a:p>
            <a:pPr lvl="1"/>
            <a:r>
              <a:rPr lang="en-US" sz="1600" dirty="0" smtClean="0"/>
              <a:t>This line item includes any center specific workshops or training.</a:t>
            </a:r>
          </a:p>
          <a:p>
            <a:pPr lvl="1"/>
            <a:endParaRPr lang="en-US" sz="1600" dirty="0" smtClean="0"/>
          </a:p>
          <a:p>
            <a:pPr lvl="1"/>
            <a:r>
              <a:rPr lang="en-US" sz="1600" dirty="0" smtClean="0"/>
              <a:t>Please note</a:t>
            </a:r>
            <a:r>
              <a:rPr lang="en-US" sz="1600" baseline="0" dirty="0" smtClean="0"/>
              <a:t> that c</a:t>
            </a:r>
            <a:r>
              <a:rPr lang="en-US" sz="1600" dirty="0" smtClean="0"/>
              <a:t>osts incurred for minor amounts of time spent on participant training on </a:t>
            </a:r>
            <a:r>
              <a:rPr lang="en-US" sz="1600" dirty="0" err="1" smtClean="0"/>
              <a:t>nonprogram</a:t>
            </a:r>
            <a:r>
              <a:rPr lang="en-US" sz="1600" dirty="0" smtClean="0"/>
              <a:t> requirements or subjects when the costs are incidental to Program training and not otherwise unallowable. </a:t>
            </a:r>
          </a:p>
          <a:p>
            <a:endParaRPr lang="en-US" dirty="0" smtClean="0"/>
          </a:p>
          <a:p>
            <a:r>
              <a:rPr lang="en-US" sz="2000" b="1" dirty="0" smtClean="0"/>
              <a:t>D11:</a:t>
            </a:r>
            <a:r>
              <a:rPr lang="en-US" sz="2000" b="1" baseline="0" dirty="0" smtClean="0"/>
              <a:t> </a:t>
            </a:r>
            <a:r>
              <a:rPr lang="en-US" sz="2000" dirty="0" smtClean="0"/>
              <a:t>Nutrition Education Materials</a:t>
            </a:r>
          </a:p>
          <a:p>
            <a:pPr lvl="1"/>
            <a:r>
              <a:rPr lang="en-US" sz="1600" dirty="0" smtClean="0"/>
              <a:t>This line item includes direct costs for publication, printing and reproduction of nutrition education materials related solely to the Program</a:t>
            </a:r>
          </a:p>
          <a:p>
            <a:pPr lvl="1"/>
            <a:endParaRPr lang="en-US" sz="1600" dirty="0" smtClean="0"/>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sz="2000" b="1" dirty="0" smtClean="0"/>
              <a:t>D12</a:t>
            </a:r>
            <a:r>
              <a:rPr lang="en-US" sz="2000" b="1" baseline="0" dirty="0" smtClean="0"/>
              <a:t> </a:t>
            </a:r>
            <a:r>
              <a:rPr lang="en-US" sz="2000" dirty="0" smtClean="0"/>
              <a:t>Meetings, Conferences and Staff Training </a:t>
            </a:r>
            <a:r>
              <a:rPr lang="en-US" sz="2000" b="1" dirty="0" smtClean="0"/>
              <a:t>SPWA</a:t>
            </a:r>
            <a:r>
              <a:rPr lang="en-US" sz="1600" b="0" baseline="0" dirty="0" smtClean="0"/>
              <a:t> –meetings and conferences</a:t>
            </a:r>
            <a:endParaRPr lang="en-US" sz="2000" dirty="0" smtClean="0"/>
          </a:p>
          <a:p>
            <a:pPr lvl="1"/>
            <a:r>
              <a:rPr lang="en-US" sz="1600" dirty="0" smtClean="0"/>
              <a:t>This line item includes travel &amp; registration fees for attending meetings and conferences devoted solely to the CACFP</a:t>
            </a:r>
          </a:p>
          <a:p>
            <a:pPr lvl="1"/>
            <a:r>
              <a:rPr lang="en-US" sz="1600" dirty="0" smtClean="0"/>
              <a:t>Additionally, any staff</a:t>
            </a:r>
            <a:r>
              <a:rPr lang="en-US" sz="1600" baseline="0" dirty="0" smtClean="0"/>
              <a:t> training expenses should be listed here</a:t>
            </a:r>
          </a:p>
          <a:p>
            <a:pPr lvl="1"/>
            <a:endParaRPr lang="en-US" sz="1600" dirty="0" smtClean="0"/>
          </a:p>
          <a:p>
            <a:r>
              <a:rPr lang="en-US" sz="2000" b="1" dirty="0" smtClean="0"/>
              <a:t>D13:</a:t>
            </a:r>
            <a:r>
              <a:rPr lang="en-US" sz="2000" baseline="0" dirty="0" smtClean="0"/>
              <a:t> </a:t>
            </a:r>
            <a:r>
              <a:rPr lang="en-US" sz="2000" dirty="0" smtClean="0"/>
              <a:t>Contracted/Professional Services</a:t>
            </a:r>
          </a:p>
          <a:p>
            <a:pPr lvl="1"/>
            <a:r>
              <a:rPr lang="en-US" sz="1600" dirty="0" smtClean="0"/>
              <a:t>Similar to Contracted/Professional services in the operating budget, any types of services that would not fall in to the Utilities/Facility Maintenance and Janitorial Services category would fall here.</a:t>
            </a:r>
          </a:p>
          <a:p>
            <a:pPr lvl="1"/>
            <a:endParaRPr lang="en-US" sz="1600" dirty="0" smtClean="0"/>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600" dirty="0" smtClean="0"/>
              <a:t>Examples of allowable contracted services include: </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600" dirty="0" smtClean="0"/>
              <a:t>Food equipment rental; </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600" dirty="0" smtClean="0"/>
              <a:t>Trash service related to the CACFP; </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600" dirty="0" smtClean="0"/>
              <a:t>and</a:t>
            </a:r>
            <a:r>
              <a:rPr lang="en-US" sz="1600" baseline="0" dirty="0" smtClean="0"/>
              <a:t> </a:t>
            </a:r>
            <a:r>
              <a:rPr lang="en-US" sz="1600" dirty="0" smtClean="0"/>
              <a:t>Insect and rodent control services. </a:t>
            </a:r>
          </a:p>
          <a:p>
            <a:pPr lvl="1"/>
            <a:endParaRPr lang="en-US" sz="1600" dirty="0" smtClean="0"/>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600" dirty="0" smtClean="0"/>
              <a:t>Costs for certain contracted services, such as office maintenance, accounting services, facility monitoring services, and translation services require prior approval or specific prior written approval from the State agency depending on the type and nature of the services to be purchased. Organizations must attach</a:t>
            </a:r>
            <a:r>
              <a:rPr lang="en-US" sz="1600" baseline="0" dirty="0" smtClean="0"/>
              <a:t> a breakdown of the anticipated costs they include in this line item.</a:t>
            </a:r>
            <a:endParaRPr lang="en-US" sz="1600" dirty="0" smtClean="0"/>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sz="1600" dirty="0" smtClean="0"/>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600" dirty="0" smtClean="0"/>
              <a:t>An institution that hires contractors to conduct training sessions for its DCHs and centers must have the following documentation to support costs charged to CACFP:</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600" dirty="0" smtClean="0"/>
              <a:t>Contracts, invoices, receipts, and/or cancelled checks.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sz="1600" dirty="0" smtClean="0"/>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600" dirty="0" smtClean="0"/>
              <a:t>(FNS Instruction 796-2, Rev. 4 (Section VIII I 34) has more information on contracted or purchased services.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sz="1600" dirty="0" smtClean="0"/>
          </a:p>
          <a:p>
            <a:pPr lvl="1"/>
            <a:endParaRPr lang="en-US" sz="1600" dirty="0" smtClean="0"/>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sz="2800" b="1" dirty="0" smtClean="0"/>
              <a:t>D14:</a:t>
            </a:r>
            <a:r>
              <a:rPr lang="en-US" sz="2800" b="1" baseline="0" dirty="0" smtClean="0"/>
              <a:t> </a:t>
            </a:r>
            <a:r>
              <a:rPr lang="en-US" sz="3600" dirty="0" smtClean="0"/>
              <a:t>Insurance Premiums/Bonding </a:t>
            </a:r>
            <a:r>
              <a:rPr lang="en-US" sz="3600" b="1" dirty="0" smtClean="0"/>
              <a:t>SPWA</a:t>
            </a:r>
            <a:r>
              <a:rPr lang="en-US" sz="2800" b="0" baseline="0" dirty="0" smtClean="0"/>
              <a:t> -- insurance</a:t>
            </a:r>
            <a:endParaRPr lang="en-US" sz="3600" dirty="0" smtClean="0"/>
          </a:p>
          <a:p>
            <a:pPr lvl="1"/>
            <a:r>
              <a:rPr lang="en-US" sz="2000" dirty="0" smtClean="0"/>
              <a:t>Premiums on insurance policies and deductible payments for minimal losses can be charged to the CACFP. This category does not include life, disability, or health care insurance provided to individuals, which is part of Labor and Employee Benefits. </a:t>
            </a:r>
          </a:p>
          <a:p>
            <a:pPr lvl="1"/>
            <a:r>
              <a:rPr lang="en-US" sz="2000" dirty="0" smtClean="0"/>
              <a:t>A description of the insurance policies showing the type and cost must be on file to support costs claimed. </a:t>
            </a:r>
          </a:p>
          <a:p>
            <a:pPr lvl="1"/>
            <a:r>
              <a:rPr lang="en-US" sz="2000" dirty="0" smtClean="0"/>
              <a:t>These costs must be allocated between CACFP and non-CACFP, if they are shared between two or more programs. </a:t>
            </a:r>
          </a:p>
          <a:p>
            <a:endParaRPr lang="en-US" sz="2000" dirty="0" smtClean="0"/>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sz="2000" b="1" dirty="0" smtClean="0"/>
              <a:t>D15 </a:t>
            </a:r>
            <a:r>
              <a:rPr lang="en-US" sz="2000" dirty="0" smtClean="0"/>
              <a:t>Memberships/Subscriptions/Professional Activities  </a:t>
            </a:r>
            <a:r>
              <a:rPr lang="en-US" sz="2000" b="1" dirty="0" smtClean="0"/>
              <a:t>SPWA</a:t>
            </a:r>
            <a:r>
              <a:rPr lang="en-US" sz="1600" b="0" baseline="0" dirty="0" smtClean="0"/>
              <a:t> from USDA for costs of public and not for profit institution </a:t>
            </a:r>
            <a:r>
              <a:rPr lang="en-US" sz="1600" b="0" baseline="0" dirty="0" err="1" smtClean="0"/>
              <a:t>membershipds</a:t>
            </a:r>
            <a:r>
              <a:rPr lang="en-US" sz="1600" b="0" baseline="0" dirty="0" smtClean="0"/>
              <a:t> in </a:t>
            </a:r>
            <a:r>
              <a:rPr lang="en-US" sz="1600" b="0" baseline="0" dirty="0" err="1" smtClean="0"/>
              <a:t>cevic</a:t>
            </a:r>
            <a:r>
              <a:rPr lang="en-US" sz="1600" b="0" baseline="0" dirty="0" smtClean="0"/>
              <a:t> or community organizations</a:t>
            </a:r>
            <a:endParaRPr lang="en-US" sz="2000" dirty="0" smtClean="0"/>
          </a:p>
          <a:p>
            <a:pPr lvl="1"/>
            <a:r>
              <a:rPr lang="en-US" sz="1600" dirty="0" smtClean="0"/>
              <a:t>This line item includes membership costs in civic, business, technical and professional organizations and subscriptions to professional and technical periodicals.</a:t>
            </a:r>
            <a:r>
              <a:rPr lang="en-US" sz="1600" baseline="0" dirty="0" smtClean="0"/>
              <a:t> </a:t>
            </a:r>
          </a:p>
          <a:p>
            <a:pPr lvl="1"/>
            <a:r>
              <a:rPr lang="en-US" sz="1600" dirty="0" smtClean="0"/>
              <a:t>This includes memberships for both the organization and individuals within the organization.</a:t>
            </a:r>
          </a:p>
          <a:p>
            <a:pPr lvl="1"/>
            <a:r>
              <a:rPr lang="en-US" sz="1600" dirty="0" smtClean="0"/>
              <a:t>Organizations that</a:t>
            </a:r>
            <a:r>
              <a:rPr lang="en-US" sz="1600" baseline="0" dirty="0" smtClean="0"/>
              <a:t> have costs associated with this line item should include a breakdown of expected costs in the attachments section of the budget.</a:t>
            </a:r>
            <a:endParaRPr lang="en-US" sz="1600" dirty="0" smtClean="0"/>
          </a:p>
          <a:p>
            <a:pPr marL="0" indent="0">
              <a:buNone/>
            </a:pPr>
            <a:endParaRPr lang="en-US" sz="1600" b="1" dirty="0" smtClean="0"/>
          </a:p>
          <a:p>
            <a:pPr marL="0" indent="0">
              <a:buNone/>
            </a:pPr>
            <a:r>
              <a:rPr lang="en-US" sz="1600" b="1" dirty="0" smtClean="0"/>
              <a:t>Lastly,</a:t>
            </a:r>
            <a:r>
              <a:rPr lang="en-US" sz="1600" b="1" baseline="0" dirty="0" smtClean="0"/>
              <a:t> we have D16</a:t>
            </a:r>
            <a:r>
              <a:rPr lang="en-US" sz="1600" baseline="0" dirty="0" smtClean="0"/>
              <a:t>: o</a:t>
            </a:r>
            <a:r>
              <a:rPr lang="en-US" sz="2000" dirty="0" smtClean="0"/>
              <a:t>ther Administrative Expenditures/Advertising:</a:t>
            </a:r>
          </a:p>
          <a:p>
            <a:pPr lvl="1"/>
            <a:r>
              <a:rPr lang="en-US" sz="1600" dirty="0" smtClean="0"/>
              <a:t>This is a catch-all category for other allowable costs and advertising for bid solicitation, job posting, etc.</a:t>
            </a:r>
          </a:p>
          <a:p>
            <a:pPr lvl="1"/>
            <a:r>
              <a:rPr lang="en-US" sz="1600" dirty="0" smtClean="0"/>
              <a:t>Organizations that</a:t>
            </a:r>
            <a:r>
              <a:rPr lang="en-US" sz="1600" baseline="0" dirty="0" smtClean="0"/>
              <a:t> have costs associated with this line item should include a breakdown of expected costs in the attachments section of the budget.</a:t>
            </a:r>
          </a:p>
          <a:p>
            <a:pPr marL="596900" marR="0" lvl="1"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600" baseline="0" dirty="0" smtClean="0"/>
          </a:p>
          <a:p>
            <a:pPr marL="596900" marR="0" lvl="1"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600" b="1" dirty="0" smtClean="0"/>
              <a:t>D17</a:t>
            </a:r>
            <a:r>
              <a:rPr lang="en-US" sz="1600" b="1" baseline="0" dirty="0" smtClean="0"/>
              <a:t> and D18 </a:t>
            </a:r>
            <a:r>
              <a:rPr lang="en-US" sz="1600" baseline="0" dirty="0" smtClean="0"/>
              <a:t>Total Modified Direct Costs (TMDC) and Total Indirect Costs are referring to costs associated with the Indirect Cost Agreement. Organizations wishing to obtain an Indirect Cost Agreement must first contact the Virginia Department of Health.</a:t>
            </a:r>
            <a:endParaRPr lang="en-US" sz="1600" dirty="0" smtClean="0"/>
          </a:p>
          <a:p>
            <a:pPr lvl="1"/>
            <a:endParaRPr lang="en-US" sz="1600" dirty="0" smtClean="0"/>
          </a:p>
          <a:p>
            <a:pPr marL="0" indent="0">
              <a:buNone/>
            </a:pPr>
            <a:r>
              <a:rPr lang="en-US" sz="1000" b="1" dirty="0" smtClean="0"/>
              <a:t>Section E: Summary</a:t>
            </a:r>
          </a:p>
          <a:p>
            <a:pPr marL="228600" indent="-228600">
              <a:buAutoNum type="alphaUcPeriod" startAt="5"/>
            </a:pPr>
            <a:endParaRPr lang="en-US" sz="10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smtClean="0"/>
              <a:t>Once</a:t>
            </a:r>
            <a:r>
              <a:rPr lang="en-US" sz="1000" baseline="0" dirty="0" smtClean="0"/>
              <a:t> expected revenue and operational and administrative costs have been entered, CHAAMPS will automatically calculate the Net Balance under E3. Remember that a budget balance in the negative does not prove the organization’s financial viability. If your budget is in the negative, you must go back to line item A4 to indicate the Other Total Revenue you plan to use to supplement your foodservice program or, adjust your budget accordingly.</a:t>
            </a:r>
          </a:p>
          <a:p>
            <a:pPr marL="228600" marR="0" lvl="0" indent="-228600" algn="l" defTabSz="914400" rtl="0" eaLnBrk="1" fontAlgn="auto" latinLnBrk="0" hangingPunct="1">
              <a:lnSpc>
                <a:spcPct val="100000"/>
              </a:lnSpc>
              <a:spcBef>
                <a:spcPts val="0"/>
              </a:spcBef>
              <a:spcAft>
                <a:spcPts val="0"/>
              </a:spcAft>
              <a:buClrTx/>
              <a:buSzTx/>
              <a:buFontTx/>
              <a:buAutoNum type="arabicPeriod" startAt="3"/>
              <a:tabLst/>
              <a:defRPr/>
            </a:pPr>
            <a:endParaRPr lang="en-US" sz="1000" baseline="0" dirty="0" smtClean="0"/>
          </a:p>
          <a:p>
            <a:pPr marL="228600" marR="0" lvl="0" indent="-228600" algn="l" defTabSz="914400" rtl="0" eaLnBrk="1" fontAlgn="auto" latinLnBrk="0" hangingPunct="1">
              <a:lnSpc>
                <a:spcPct val="100000"/>
              </a:lnSpc>
              <a:spcBef>
                <a:spcPts val="0"/>
              </a:spcBef>
              <a:spcAft>
                <a:spcPts val="0"/>
              </a:spcAft>
              <a:buClrTx/>
              <a:buSzTx/>
              <a:buFontTx/>
              <a:buAutoNum type="arabicPeriod" startAt="3"/>
              <a:tabLst/>
              <a:defRPr/>
            </a:pPr>
            <a:endParaRPr lang="en-US" sz="1000" dirty="0" smtClean="0"/>
          </a:p>
          <a:p>
            <a:pPr marL="0" indent="0">
              <a:buNone/>
            </a:pPr>
            <a:endParaRPr lang="en-US" sz="1000" dirty="0" smtClean="0"/>
          </a:p>
          <a:p>
            <a:pPr marL="0" indent="0">
              <a:buNone/>
            </a:pPr>
            <a:endParaRPr lang="en-US" sz="1000" b="1" dirty="0" smtClean="0"/>
          </a:p>
          <a:p>
            <a:pPr marL="0" lvl="0" indent="0" algn="l" rtl="0">
              <a:spcBef>
                <a:spcPts val="0"/>
              </a:spcBef>
              <a:spcAft>
                <a:spcPts val="0"/>
              </a:spcAft>
              <a:buNone/>
            </a:pPr>
            <a:endParaRPr lang="en-US" dirty="0" smtClean="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1" dirty="0" smtClean="0">
                <a:latin typeface="Arial" panose="020B0604020202020204" pitchFamily="34" charset="0"/>
                <a:cs typeface="Arial" panose="020B0604020202020204" pitchFamily="34" charset="0"/>
              </a:rPr>
              <a:t>&lt;NEXT</a:t>
            </a:r>
            <a:r>
              <a:rPr lang="en-US" sz="1100" b="1" baseline="0" dirty="0" smtClean="0">
                <a:latin typeface="Arial" panose="020B0604020202020204" pitchFamily="34" charset="0"/>
                <a:cs typeface="Arial" panose="020B0604020202020204" pitchFamily="34" charset="0"/>
              </a:rPr>
              <a:t> SLIDE&gt;</a:t>
            </a:r>
            <a:endParaRPr lang="en-US" sz="1100" b="1" dirty="0" smtClean="0">
              <a:latin typeface="Arial" panose="020B0604020202020204" pitchFamily="34" charset="0"/>
              <a:cs typeface="Arial" panose="020B0604020202020204" pitchFamily="34" charset="0"/>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23963813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 name="Google Shape;402;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aseline="0" dirty="0" smtClean="0"/>
              <a:t>Thank you for your time and attention during today’s training. If you have any additional questions or would like to share some resources you’ve found helpful during your operation of the CACFP, please share them at the contact information on the screen, or reach out to your assigned Specialist.</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1634524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None/>
              <a:tabLst/>
              <a:defRPr/>
            </a:pPr>
            <a:r>
              <a:rPr lang="en-US" b="0" u="none" baseline="0" dirty="0" smtClean="0"/>
              <a:t>Let’s dive in to the topics of this presentation. In this training we’ll review financial viability—we’ll define what financial viability is and how to demonstrate it. Then we will discuss the CACFP program budget—its purpose, common budgeting terms, and then we’ll review the CHAAMPS budget line items.</a:t>
            </a:r>
          </a:p>
          <a:p>
            <a:pPr marL="0" marR="0" lvl="0" indent="0" algn="l" defTabSz="914400" rtl="0" eaLnBrk="1" fontAlgn="auto" latinLnBrk="0" hangingPunct="1">
              <a:lnSpc>
                <a:spcPct val="100000"/>
              </a:lnSpc>
              <a:spcBef>
                <a:spcPts val="0"/>
              </a:spcBef>
              <a:spcAft>
                <a:spcPts val="0"/>
              </a:spcAft>
              <a:buClr>
                <a:srgbClr val="000000"/>
              </a:buClr>
              <a:buSzPts val="1400"/>
              <a:buNone/>
              <a:tabLst/>
              <a:defRPr/>
            </a:pPr>
            <a:endParaRPr lang="en-US" b="0" u="none" baseline="0" dirty="0" smtClean="0"/>
          </a:p>
          <a:p>
            <a:pPr marL="139700" indent="0" defTabSz="1222363">
              <a:buNone/>
              <a:defRPr/>
            </a:pPr>
            <a:r>
              <a:rPr lang="en-US" sz="1100" b="1" baseline="0" dirty="0" smtClean="0">
                <a:latin typeface="Arial" panose="020B0604020202020204" pitchFamily="34" charset="0"/>
                <a:cs typeface="Arial" panose="020B0604020202020204" pitchFamily="34" charset="0"/>
              </a:rPr>
              <a:t>&lt;CHANGE SLIDE&gt;</a:t>
            </a:r>
            <a:endParaRPr lang="en-US" sz="1100" b="1"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768823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smtClean="0"/>
              <a:t>In person:</a:t>
            </a:r>
          </a:p>
          <a:p>
            <a:pPr marL="0" lvl="0" indent="0" algn="l" rtl="0">
              <a:spcBef>
                <a:spcPts val="0"/>
              </a:spcBef>
              <a:spcAft>
                <a:spcPts val="0"/>
              </a:spcAft>
              <a:buNone/>
            </a:pPr>
            <a:r>
              <a:rPr lang="en-US" dirty="0" smtClean="0"/>
              <a:t>Ask participants to read each bullet</a:t>
            </a:r>
          </a:p>
          <a:p>
            <a:pPr marL="0" lvl="0" indent="0" algn="l" rtl="0">
              <a:spcBef>
                <a:spcPts val="0"/>
              </a:spcBef>
              <a:spcAft>
                <a:spcPts val="0"/>
              </a:spcAft>
              <a:buNone/>
            </a:pPr>
            <a:endParaRPr lang="en-US" dirty="0" smtClean="0"/>
          </a:p>
          <a:p>
            <a:pPr marL="0" lvl="0" indent="0" algn="l" rtl="0">
              <a:spcBef>
                <a:spcPts val="0"/>
              </a:spcBef>
              <a:spcAft>
                <a:spcPts val="0"/>
              </a:spcAft>
              <a:buNone/>
            </a:pPr>
            <a:r>
              <a:rPr lang="en-US" dirty="0" smtClean="0"/>
              <a:t>Ask</a:t>
            </a:r>
            <a:r>
              <a:rPr lang="en-US" baseline="0" dirty="0" smtClean="0"/>
              <a:t> participants what they think each bullet means</a:t>
            </a:r>
          </a:p>
          <a:p>
            <a:pPr marL="0" lvl="0" indent="0" algn="l" rtl="0">
              <a:spcBef>
                <a:spcPts val="0"/>
              </a:spcBef>
              <a:spcAft>
                <a:spcPts val="0"/>
              </a:spcAft>
              <a:buNone/>
            </a:pPr>
            <a:endParaRPr lang="en-US" baseline="0" dirty="0" smtClean="0"/>
          </a:p>
          <a:p>
            <a:pPr marL="0" lvl="0" indent="0" algn="l" rtl="0">
              <a:spcBef>
                <a:spcPts val="0"/>
              </a:spcBef>
              <a:spcAft>
                <a:spcPts val="0"/>
              </a:spcAft>
              <a:buNone/>
            </a:pPr>
            <a:r>
              <a:rPr lang="en-US" b="1" baseline="0" dirty="0" smtClean="0"/>
              <a:t>Webinar:</a:t>
            </a:r>
          </a:p>
          <a:p>
            <a:pPr marL="0" lvl="0" indent="0" algn="l" rtl="0">
              <a:spcBef>
                <a:spcPts val="0"/>
              </a:spcBef>
              <a:spcAft>
                <a:spcPts val="0"/>
              </a:spcAft>
              <a:buNone/>
            </a:pPr>
            <a:r>
              <a:rPr lang="en-US" baseline="0" dirty="0" smtClean="0"/>
              <a:t>Financial viability is one of the performance standards set in the CACFP regulations.</a:t>
            </a:r>
          </a:p>
          <a:p>
            <a:pPr marL="0" lvl="0" indent="0" algn="l" rtl="0">
              <a:spcBef>
                <a:spcPts val="0"/>
              </a:spcBef>
              <a:spcAft>
                <a:spcPts val="0"/>
              </a:spcAft>
              <a:buNone/>
            </a:pPr>
            <a:endParaRPr lang="en-US" baseline="0" dirty="0" smtClean="0"/>
          </a:p>
          <a:p>
            <a:pPr marL="0" lvl="0" indent="0" algn="l" rtl="0">
              <a:spcBef>
                <a:spcPts val="0"/>
              </a:spcBef>
              <a:spcAft>
                <a:spcPts val="0"/>
              </a:spcAft>
              <a:buNone/>
            </a:pPr>
            <a:r>
              <a:rPr lang="en-US" baseline="0" dirty="0" smtClean="0"/>
              <a:t>To be financially viable, organizations must have adequate financial resources to operate the CACFP on a daily basis—this means that organizations must be operating the program in good financial standing prior and during their participating in the CACFP</a:t>
            </a:r>
          </a:p>
          <a:p>
            <a:pPr marL="0" lvl="0" indent="0" algn="l" rtl="0">
              <a:spcBef>
                <a:spcPts val="0"/>
              </a:spcBef>
              <a:spcAft>
                <a:spcPts val="0"/>
              </a:spcAft>
              <a:buNone/>
            </a:pPr>
            <a:endParaRPr lang="en-US" baseline="0" dirty="0" smtClean="0"/>
          </a:p>
          <a:p>
            <a:pPr marL="0" lvl="0" indent="0" algn="l" rtl="0">
              <a:spcBef>
                <a:spcPts val="0"/>
              </a:spcBef>
              <a:spcAft>
                <a:spcPts val="0"/>
              </a:spcAft>
              <a:buNone/>
            </a:pPr>
            <a:r>
              <a:rPr lang="en-US" baseline="0" dirty="0" smtClean="0"/>
              <a:t> have resources to pay employees and suppliers during temporary interruptions—we can all think back to a recent time where there has been a </a:t>
            </a:r>
            <a:r>
              <a:rPr lang="en-US" baseline="0" dirty="0" err="1" smtClean="0"/>
              <a:t>termporary</a:t>
            </a:r>
            <a:r>
              <a:rPr lang="en-US" baseline="0" dirty="0" smtClean="0"/>
              <a:t> interruption of program payments. This could be due to payment information needing to be updated, or even due to a government shutdown. Either way, organizations must have the financial capability of maintaining the program in the event of an interruption to a program payment.</a:t>
            </a:r>
          </a:p>
          <a:p>
            <a:pPr marL="0" lvl="0" indent="0" algn="l" rtl="0">
              <a:spcBef>
                <a:spcPts val="0"/>
              </a:spcBef>
              <a:spcAft>
                <a:spcPts val="0"/>
              </a:spcAft>
              <a:buNone/>
            </a:pPr>
            <a:endParaRPr lang="en-US" baseline="0" dirty="0" smtClean="0"/>
          </a:p>
          <a:p>
            <a:pPr marL="0" lvl="0" indent="0" algn="l" rtl="0">
              <a:spcBef>
                <a:spcPts val="0"/>
              </a:spcBef>
              <a:spcAft>
                <a:spcPts val="0"/>
              </a:spcAft>
              <a:buNone/>
            </a:pPr>
            <a:r>
              <a:rPr lang="en-US" baseline="0" dirty="0" smtClean="0"/>
              <a:t> funds to pay debts when fiscal claims have been assessed against the institution--if a program has been found to owe money to the Virginia Department of Health, they must be able to make those payments without using Federal programs funds, as those are not an allowable use of Federal dollars.</a:t>
            </a:r>
          </a:p>
          <a:p>
            <a:pPr marL="0" lvl="0" indent="0" algn="l" rtl="0">
              <a:spcBef>
                <a:spcPts val="0"/>
              </a:spcBef>
              <a:spcAft>
                <a:spcPts val="0"/>
              </a:spcAft>
              <a:buNone/>
            </a:pPr>
            <a:endParaRPr lang="en-US" baseline="0" dirty="0" smtClean="0"/>
          </a:p>
          <a:p>
            <a:pPr marL="0" lvl="0" indent="0" algn="l" rtl="0">
              <a:spcBef>
                <a:spcPts val="0"/>
              </a:spcBef>
              <a:spcAft>
                <a:spcPts val="0"/>
              </a:spcAft>
              <a:buNone/>
            </a:pPr>
            <a:r>
              <a:rPr lang="en-US" baseline="0" dirty="0" smtClean="0"/>
              <a:t> and then, lastly, the organization has the ability to document its financial viability—all organizations are expected to have processes and procedures in place to ensure all financial items are documented in full. Documenting financial viability includes having access to financial documents—bank statements, receipts, financial reports, and so on. Those documents should be able to be accessed by program operators upon request.</a:t>
            </a:r>
            <a:endParaRPr dirty="0"/>
          </a:p>
        </p:txBody>
      </p:sp>
    </p:spTree>
    <p:extLst>
      <p:ext uri="{BB962C8B-B14F-4D97-AF65-F5344CB8AC3E}">
        <p14:creationId xmlns:p14="http://schemas.microsoft.com/office/powerpoint/2010/main" val="36119656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596900" lvl="1" indent="0">
              <a:buNone/>
            </a:pPr>
            <a:r>
              <a:rPr lang="en-US" baseline="0" dirty="0" smtClean="0"/>
              <a:t>Now let’s look at a scenario--</a:t>
            </a:r>
          </a:p>
        </p:txBody>
      </p:sp>
    </p:spTree>
    <p:extLst>
      <p:ext uri="{BB962C8B-B14F-4D97-AF65-F5344CB8AC3E}">
        <p14:creationId xmlns:p14="http://schemas.microsoft.com/office/powerpoint/2010/main" val="13975245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a:buNone/>
            </a:pPr>
            <a:r>
              <a:rPr lang="en-US" sz="1100" baseline="0" dirty="0" smtClean="0">
                <a:latin typeface="Arial" panose="020B0604020202020204" pitchFamily="34" charset="0"/>
                <a:cs typeface="Arial" panose="020B0604020202020204" pitchFamily="34" charset="0"/>
              </a:rPr>
              <a:t>So how does an organization demonstrate financial viability?</a:t>
            </a:r>
          </a:p>
          <a:p>
            <a:pPr marL="139700" indent="0">
              <a:buNone/>
            </a:pPr>
            <a:endParaRPr lang="en-US" sz="1100" baseline="0" dirty="0" smtClean="0">
              <a:latin typeface="Arial" panose="020B0604020202020204" pitchFamily="34" charset="0"/>
              <a:cs typeface="Arial" panose="020B0604020202020204" pitchFamily="34" charset="0"/>
            </a:endParaRPr>
          </a:p>
          <a:p>
            <a:pPr marL="139700" indent="0">
              <a:buNone/>
            </a:pPr>
            <a:r>
              <a:rPr lang="en-US" sz="1100" baseline="0" dirty="0" smtClean="0">
                <a:latin typeface="Arial" panose="020B0604020202020204" pitchFamily="34" charset="0"/>
                <a:cs typeface="Arial" panose="020B0604020202020204" pitchFamily="34" charset="0"/>
              </a:rPr>
              <a:t>First, an organization must have a history of financial stability. They should have financial data that supports that unrestricted resources exist to support the CACFP—excess unrestricted </a:t>
            </a:r>
            <a:r>
              <a:rPr lang="en-US" sz="1100" baseline="0" dirty="0" err="1" smtClean="0">
                <a:latin typeface="Arial" panose="020B0604020202020204" pitchFamily="34" charset="0"/>
                <a:cs typeface="Arial" panose="020B0604020202020204" pitchFamily="34" charset="0"/>
              </a:rPr>
              <a:t>fudning</a:t>
            </a:r>
            <a:r>
              <a:rPr lang="en-US" sz="1100" baseline="0" dirty="0" smtClean="0">
                <a:latin typeface="Arial" panose="020B0604020202020204" pitchFamily="34" charset="0"/>
                <a:cs typeface="Arial" panose="020B0604020202020204" pitchFamily="34" charset="0"/>
              </a:rPr>
              <a:t>, contributions, fundraising, board restricted funding, etc. For example, historical data like financial reports on fundraising. Proof that you have achieved similar results in the past and have the capability to achieve them again.</a:t>
            </a:r>
            <a:endParaRPr lang="en-US" sz="1100" b="1" baseline="0" dirty="0" smtClean="0">
              <a:latin typeface="Arial" panose="020B0604020202020204" pitchFamily="34" charset="0"/>
              <a:cs typeface="Arial" panose="020B0604020202020204" pitchFamily="34" charset="0"/>
            </a:endParaRPr>
          </a:p>
          <a:p>
            <a:pPr marL="139700" indent="0">
              <a:buNone/>
            </a:pPr>
            <a:endParaRPr lang="en-US" sz="1100" b="1" baseline="0" dirty="0" smtClean="0">
              <a:latin typeface="Arial" panose="020B0604020202020204" pitchFamily="34" charset="0"/>
              <a:cs typeface="Arial" panose="020B0604020202020204" pitchFamily="34" charset="0"/>
            </a:endParaRPr>
          </a:p>
          <a:p>
            <a:pPr marL="139700" indent="0">
              <a:buNone/>
            </a:pPr>
            <a:r>
              <a:rPr lang="en-US" sz="1100" baseline="0" dirty="0" smtClean="0">
                <a:latin typeface="Arial" panose="020B0604020202020204" pitchFamily="34" charset="0"/>
                <a:cs typeface="Arial" panose="020B0604020202020204" pitchFamily="34" charset="0"/>
              </a:rPr>
              <a:t>Along with demonstrated past ability, it also means current ability. Organizations should be able to determine their current ability. This means identifying and budgeting appropriately for their non-profit food service. We’ll discuss budgeting later in this presentation.</a:t>
            </a:r>
          </a:p>
          <a:p>
            <a:pPr marL="139700" indent="0">
              <a:buNone/>
            </a:pPr>
            <a:endParaRPr lang="en-US" sz="1100" baseline="0" dirty="0" smtClean="0">
              <a:latin typeface="Arial" panose="020B0604020202020204" pitchFamily="34" charset="0"/>
              <a:cs typeface="Arial" panose="020B0604020202020204" pitchFamily="34" charset="0"/>
            </a:endParaRPr>
          </a:p>
          <a:p>
            <a:pPr marL="139700" indent="0">
              <a:buNone/>
            </a:pPr>
            <a:r>
              <a:rPr lang="en-US" sz="1100" baseline="0" dirty="0" smtClean="0">
                <a:latin typeface="Arial" panose="020B0604020202020204" pitchFamily="34" charset="0"/>
                <a:cs typeface="Arial" panose="020B0604020202020204" pitchFamily="34" charset="0"/>
              </a:rPr>
              <a:t>The next is possession of resources. An organization should have actual money in the bank, reimbursements, carry-over, etc. For example, bank statements, financial statements, board designations, and executed grant agreements.</a:t>
            </a:r>
          </a:p>
          <a:p>
            <a:pPr marL="139700" indent="0">
              <a:buNone/>
            </a:pPr>
            <a:endParaRPr lang="en-US" sz="1100" baseline="0" dirty="0" smtClean="0">
              <a:latin typeface="Arial" panose="020B0604020202020204" pitchFamily="34" charset="0"/>
              <a:cs typeface="Arial" panose="020B0604020202020204" pitchFamily="34" charset="0"/>
            </a:endParaRPr>
          </a:p>
          <a:p>
            <a:pPr marL="139700" indent="0">
              <a:buNone/>
            </a:pPr>
            <a:r>
              <a:rPr lang="en-US" sz="1100" baseline="0" dirty="0" smtClean="0">
                <a:latin typeface="Arial" panose="020B0604020202020204" pitchFamily="34" charset="0"/>
                <a:cs typeface="Arial" panose="020B0604020202020204" pitchFamily="34" charset="0"/>
              </a:rPr>
              <a:t>Lastly, the organization should have contingency funds. This is an amount in addition to the CACFP reimbursements—additional sources of funding.</a:t>
            </a:r>
          </a:p>
          <a:p>
            <a:pPr marL="139700" indent="0">
              <a:buNone/>
            </a:pPr>
            <a:endParaRPr lang="en-US" sz="1100" baseline="0" dirty="0" smtClean="0">
              <a:latin typeface="Arial" panose="020B0604020202020204" pitchFamily="34" charset="0"/>
              <a:cs typeface="Arial" panose="020B0604020202020204" pitchFamily="34" charset="0"/>
            </a:endParaRPr>
          </a:p>
          <a:p>
            <a:pPr marL="139700" indent="0">
              <a:buNone/>
            </a:pPr>
            <a:endParaRPr lang="en-US" sz="1100" baseline="0" dirty="0" smtClean="0">
              <a:latin typeface="Arial" panose="020B0604020202020204" pitchFamily="34" charset="0"/>
              <a:cs typeface="Arial" panose="020B0604020202020204" pitchFamily="34" charset="0"/>
            </a:endParaRPr>
          </a:p>
          <a:p>
            <a:pPr marL="139700" indent="0">
              <a:buNone/>
            </a:pPr>
            <a:r>
              <a:rPr lang="en-US" sz="1100" b="1" baseline="0" dirty="0" smtClean="0">
                <a:latin typeface="Arial" panose="020B0604020202020204" pitchFamily="34" charset="0"/>
                <a:cs typeface="Arial" panose="020B0604020202020204" pitchFamily="34" charset="0"/>
              </a:rPr>
              <a:t>(Click Next)</a:t>
            </a:r>
            <a:endParaRPr lang="en-US" b="1" u="sng" baseline="0" dirty="0" smtClean="0"/>
          </a:p>
          <a:p>
            <a:pPr marL="139700" indent="0" defTabSz="1222363">
              <a:buNone/>
              <a:defRPr/>
            </a:pPr>
            <a:r>
              <a:rPr lang="en-US" sz="1100" b="1" baseline="0" dirty="0" smtClean="0">
                <a:latin typeface="Arial" panose="020B0604020202020204" pitchFamily="34" charset="0"/>
                <a:cs typeface="Arial" panose="020B0604020202020204" pitchFamily="34" charset="0"/>
              </a:rPr>
              <a:t>&lt;CHANGE SLIDE&gt;</a:t>
            </a:r>
            <a:endParaRPr lang="en-US" sz="1100" b="1" dirty="0" smtClean="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None/>
              <a:tabLst/>
              <a:defRPr/>
            </a:pPr>
            <a:endParaRPr lang="en-US" baseline="0" dirty="0" smtClean="0"/>
          </a:p>
        </p:txBody>
      </p:sp>
    </p:spTree>
    <p:extLst>
      <p:ext uri="{BB962C8B-B14F-4D97-AF65-F5344CB8AC3E}">
        <p14:creationId xmlns:p14="http://schemas.microsoft.com/office/powerpoint/2010/main" val="9491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35ed75ccf_0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35ed75ccf_0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defTabSz="1241676">
              <a:buNone/>
              <a:defRPr/>
            </a:pPr>
            <a:r>
              <a:rPr lang="en-US" sz="1100" dirty="0" smtClean="0">
                <a:latin typeface="Arial" panose="020B0604020202020204" pitchFamily="34" charset="0"/>
                <a:cs typeface="Arial" panose="020B0604020202020204" pitchFamily="34" charset="0"/>
              </a:rPr>
              <a:t>With</a:t>
            </a:r>
            <a:r>
              <a:rPr lang="en-US" sz="1100" baseline="0" dirty="0" smtClean="0">
                <a:latin typeface="Arial" panose="020B0604020202020204" pitchFamily="34" charset="0"/>
                <a:cs typeface="Arial" panose="020B0604020202020204" pitchFamily="34" charset="0"/>
              </a:rPr>
              <a:t> reference to financial viability, but also with all policies and procedures, these should be documented and in practice. </a:t>
            </a:r>
            <a:r>
              <a:rPr lang="en-US" sz="1100" dirty="0" smtClean="0">
                <a:latin typeface="Arial" panose="020B0604020202020204" pitchFamily="34" charset="0"/>
                <a:cs typeface="Arial" panose="020B0604020202020204" pitchFamily="34" charset="0"/>
              </a:rPr>
              <a:t>Documented and in practice means that organizations</a:t>
            </a:r>
            <a:r>
              <a:rPr lang="en-US" sz="1100" baseline="0" dirty="0" smtClean="0">
                <a:latin typeface="Arial" panose="020B0604020202020204" pitchFamily="34" charset="0"/>
                <a:cs typeface="Arial" panose="020B0604020202020204" pitchFamily="34" charset="0"/>
              </a:rPr>
              <a:t> should </a:t>
            </a:r>
            <a:r>
              <a:rPr lang="en-US" sz="1100" dirty="0" smtClean="0">
                <a:latin typeface="Arial" panose="020B0604020202020204" pitchFamily="34" charset="0"/>
                <a:cs typeface="Arial" panose="020B0604020202020204" pitchFamily="34" charset="0"/>
              </a:rPr>
              <a:t>have</a:t>
            </a:r>
            <a:r>
              <a:rPr lang="en-US" sz="1100" baseline="0" dirty="0" smtClean="0">
                <a:latin typeface="Arial" panose="020B0604020202020204" pitchFamily="34" charset="0"/>
                <a:cs typeface="Arial" panose="020B0604020202020204" pitchFamily="34" charset="0"/>
              </a:rPr>
              <a:t> written financial management policies and procedures that are operational. These policies and procedures must be communicated to all appropriate staff.</a:t>
            </a:r>
          </a:p>
          <a:p>
            <a:pPr marL="139700" indent="0" defTabSz="1241676">
              <a:buNone/>
              <a:defRPr/>
            </a:pPr>
            <a:endParaRPr lang="en-US" sz="1100" baseline="0" dirty="0" smtClean="0">
              <a:latin typeface="Arial" panose="020B0604020202020204" pitchFamily="34" charset="0"/>
              <a:cs typeface="Arial" panose="020B0604020202020204" pitchFamily="34" charset="0"/>
            </a:endParaRPr>
          </a:p>
          <a:p>
            <a:pPr marL="139700" indent="0" defTabSz="1241676">
              <a:buNone/>
              <a:defRPr/>
            </a:pPr>
            <a:r>
              <a:rPr lang="en-US" sz="1100" baseline="0" dirty="0" smtClean="0">
                <a:latin typeface="Arial" panose="020B0604020202020204" pitchFamily="34" charset="0"/>
                <a:cs typeface="Arial" panose="020B0604020202020204" pitchFamily="34" charset="0"/>
              </a:rPr>
              <a:t>Documented and in practice means organizations say what they do AND do what they say. </a:t>
            </a:r>
          </a:p>
          <a:p>
            <a:pPr marL="139700" indent="0" defTabSz="1241676">
              <a:buNone/>
              <a:defRPr/>
            </a:pPr>
            <a:endParaRPr lang="en-US" sz="1100" baseline="0" dirty="0" smtClean="0">
              <a:latin typeface="Arial" panose="020B0604020202020204" pitchFamily="34" charset="0"/>
              <a:cs typeface="Arial" panose="020B0604020202020204" pitchFamily="34" charset="0"/>
            </a:endParaRPr>
          </a:p>
          <a:p>
            <a:pPr marL="139700" indent="0" defTabSz="1241676">
              <a:buNone/>
              <a:defRPr/>
            </a:pPr>
            <a:r>
              <a:rPr lang="en-US" sz="1100" baseline="0" dirty="0" smtClean="0">
                <a:latin typeface="Arial" panose="020B0604020202020204" pitchFamily="34" charset="0"/>
                <a:cs typeface="Arial" panose="020B0604020202020204" pitchFamily="34" charset="0"/>
              </a:rPr>
              <a:t>If an organization has a procedure to process reimbursements to sponsored sites within three business days of receipt from VDH, then that must be supported by the organization’s bank records and financial statements.</a:t>
            </a:r>
            <a:endParaRPr lang="en-US" sz="1100" dirty="0" smtClean="0">
              <a:latin typeface="Arial" panose="020B0604020202020204" pitchFamily="34" charset="0"/>
              <a:cs typeface="Arial" panose="020B0604020202020204" pitchFamily="34" charset="0"/>
            </a:endParaRPr>
          </a:p>
          <a:p>
            <a:pPr defTabSz="1241676">
              <a:defRPr/>
            </a:pPr>
            <a:endParaRPr lang="en-US" sz="1100" dirty="0" smtClean="0">
              <a:latin typeface="Arial" panose="020B0604020202020204" pitchFamily="34" charset="0"/>
              <a:cs typeface="Arial" panose="020B0604020202020204" pitchFamily="34" charset="0"/>
            </a:endParaRPr>
          </a:p>
          <a:p>
            <a:pPr defTabSz="1241676">
              <a:defRPr/>
            </a:pPr>
            <a:endParaRPr lang="en-US" sz="1100" dirty="0" smtClean="0">
              <a:latin typeface="Arial" panose="020B0604020202020204" pitchFamily="34" charset="0"/>
              <a:cs typeface="Arial" panose="020B0604020202020204" pitchFamily="34" charset="0"/>
            </a:endParaRPr>
          </a:p>
          <a:p>
            <a:pPr defTabSz="1241676">
              <a:defRPr/>
            </a:pPr>
            <a:endParaRPr lang="en-US" sz="1100" dirty="0" smtClean="0">
              <a:latin typeface="Arial" panose="020B0604020202020204" pitchFamily="34" charset="0"/>
              <a:cs typeface="Arial" panose="020B0604020202020204" pitchFamily="34" charset="0"/>
            </a:endParaRPr>
          </a:p>
          <a:p>
            <a:pPr marL="139700" marR="0" lvl="0" indent="0" algn="l" defTabSz="1241676" rtl="0" eaLnBrk="1" fontAlgn="auto" latinLnBrk="0" hangingPunct="1">
              <a:lnSpc>
                <a:spcPct val="100000"/>
              </a:lnSpc>
              <a:spcBef>
                <a:spcPts val="0"/>
              </a:spcBef>
              <a:spcAft>
                <a:spcPts val="0"/>
              </a:spcAft>
              <a:buClr>
                <a:srgbClr val="000000"/>
              </a:buClr>
              <a:buSzPts val="1400"/>
              <a:buFont typeface="Arial"/>
              <a:buNone/>
              <a:tabLst/>
              <a:defRPr/>
            </a:pPr>
            <a:r>
              <a:rPr lang="en-US" sz="1100" b="1" baseline="0" dirty="0" smtClean="0">
                <a:latin typeface="Arial" panose="020B0604020202020204" pitchFamily="34" charset="0"/>
                <a:cs typeface="Arial" panose="020B0604020202020204" pitchFamily="34" charset="0"/>
              </a:rPr>
              <a:t>&lt;CHANGE SLIDE&gt;</a:t>
            </a:r>
            <a:endParaRPr lang="en-US" sz="1100" b="1" dirty="0" smtClean="0">
              <a:latin typeface="Arial" panose="020B0604020202020204" pitchFamily="34" charset="0"/>
              <a:cs typeface="Arial" panose="020B0604020202020204" pitchFamily="34" charset="0"/>
            </a:endParaRPr>
          </a:p>
          <a:p>
            <a:pPr marL="139700" indent="0" defTabSz="1241676">
              <a:buNone/>
              <a:defRPr/>
            </a:pPr>
            <a:endParaRPr lang="en-US" sz="1100" dirty="0" smtClean="0">
              <a:latin typeface="Arial" panose="020B0604020202020204" pitchFamily="34" charset="0"/>
              <a:cs typeface="Arial" panose="020B0604020202020204" pitchFamily="34" charset="0"/>
            </a:endParaRPr>
          </a:p>
          <a:p>
            <a:pPr defTabSz="1241676">
              <a:defRPr/>
            </a:pPr>
            <a:endParaRPr lang="en-US" sz="1100" dirty="0" smtClean="0">
              <a:latin typeface="Arial" panose="020B0604020202020204" pitchFamily="34" charset="0"/>
              <a:cs typeface="Arial" panose="020B0604020202020204" pitchFamily="34" charset="0"/>
            </a:endParaRPr>
          </a:p>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596900" lvl="1" indent="0">
              <a:buNone/>
            </a:pPr>
            <a:endParaRPr lang="en-US" baseline="0" dirty="0" smtClean="0"/>
          </a:p>
        </p:txBody>
      </p:sp>
    </p:spTree>
    <p:extLst>
      <p:ext uri="{BB962C8B-B14F-4D97-AF65-F5344CB8AC3E}">
        <p14:creationId xmlns:p14="http://schemas.microsoft.com/office/powerpoint/2010/main" val="8892804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Can we put a bit more content to help them have</a:t>
            </a:r>
            <a:r>
              <a:rPr lang="en-US" baseline="0" dirty="0" smtClean="0"/>
              <a:t> a point of reference when walking through the activity?</a:t>
            </a:r>
            <a:endParaRPr lang="en-US" dirty="0"/>
          </a:p>
        </p:txBody>
      </p:sp>
    </p:spTree>
    <p:extLst>
      <p:ext uri="{BB962C8B-B14F-4D97-AF65-F5344CB8AC3E}">
        <p14:creationId xmlns:p14="http://schemas.microsoft.com/office/powerpoint/2010/main" val="4201005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873662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rgbClr val="FFFFFF"/>
        </a:solidFill>
        <a:effectLst/>
      </p:bgPr>
    </p:bg>
    <p:spTree>
      <p:nvGrpSpPr>
        <p:cNvPr id="1" name="Shape 9"/>
        <p:cNvGrpSpPr/>
        <p:nvPr/>
      </p:nvGrpSpPr>
      <p:grpSpPr>
        <a:xfrm>
          <a:off x="0" y="0"/>
          <a:ext cx="0" cy="0"/>
          <a:chOff x="0" y="0"/>
          <a:chExt cx="0" cy="0"/>
        </a:xfrm>
      </p:grpSpPr>
      <p:sp>
        <p:nvSpPr>
          <p:cNvPr id="10" name="Google Shape;10;p2"/>
          <p:cNvSpPr/>
          <p:nvPr/>
        </p:nvSpPr>
        <p:spPr>
          <a:xfrm rot="-679074">
            <a:off x="7424169" y="1110641"/>
            <a:ext cx="265609" cy="349478"/>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96B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2389031" y="-184381"/>
            <a:ext cx="971249" cy="983625"/>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A1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2519519" y="94934"/>
            <a:ext cx="419672" cy="425019"/>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8336996">
            <a:off x="4243138" y="-22224"/>
            <a:ext cx="467049" cy="473000"/>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AAED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3778801">
            <a:off x="8116057" y="3817380"/>
            <a:ext cx="580177" cy="587409"/>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6668499">
            <a:off x="5293109" y="3771186"/>
            <a:ext cx="892234" cy="662795"/>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C2ED2D">
              <a:alpha val="7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rot="-3835491">
            <a:off x="5235980" y="3951326"/>
            <a:ext cx="467040" cy="423284"/>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rot="-6648350">
            <a:off x="8451648" y="629713"/>
            <a:ext cx="922830" cy="757732"/>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C2ED2D">
              <a:alpha val="7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rot="-2488733">
            <a:off x="6365042" y="2437342"/>
            <a:ext cx="993792" cy="738164"/>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6617181" y="4283744"/>
            <a:ext cx="971249" cy="983625"/>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A1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txBox="1">
            <a:spLocks noGrp="1"/>
          </p:cNvSpPr>
          <p:nvPr>
            <p:ph type="ctrTitle"/>
          </p:nvPr>
        </p:nvSpPr>
        <p:spPr>
          <a:xfrm>
            <a:off x="1676400" y="1412350"/>
            <a:ext cx="4637700" cy="2318700"/>
          </a:xfrm>
          <a:prstGeom prst="rect">
            <a:avLst/>
          </a:prstGeom>
        </p:spPr>
        <p:txBody>
          <a:bodyPr spcFirstLastPara="1" wrap="square" lIns="91425" tIns="91425" rIns="91425" bIns="91425" anchor="ctr" anchorCtr="0"/>
          <a:lstStyle>
            <a:lvl1pPr lvl="0">
              <a:spcBef>
                <a:spcPts val="0"/>
              </a:spcBef>
              <a:spcAft>
                <a:spcPts val="0"/>
              </a:spcAft>
              <a:buSzPts val="5200"/>
              <a:buNone/>
              <a:defRPr sz="5200"/>
            </a:lvl1pPr>
            <a:lvl2pPr lvl="1">
              <a:spcBef>
                <a:spcPts val="0"/>
              </a:spcBef>
              <a:spcAft>
                <a:spcPts val="0"/>
              </a:spcAft>
              <a:buSzPts val="5200"/>
              <a:buNone/>
              <a:defRPr sz="5200"/>
            </a:lvl2pPr>
            <a:lvl3pPr lvl="2">
              <a:spcBef>
                <a:spcPts val="0"/>
              </a:spcBef>
              <a:spcAft>
                <a:spcPts val="0"/>
              </a:spcAft>
              <a:buSzPts val="5200"/>
              <a:buNone/>
              <a:defRPr sz="5200"/>
            </a:lvl3pPr>
            <a:lvl4pPr lvl="3">
              <a:spcBef>
                <a:spcPts val="0"/>
              </a:spcBef>
              <a:spcAft>
                <a:spcPts val="0"/>
              </a:spcAft>
              <a:buSzPts val="5200"/>
              <a:buNone/>
              <a:defRPr sz="5200"/>
            </a:lvl4pPr>
            <a:lvl5pPr lvl="4">
              <a:spcBef>
                <a:spcPts val="0"/>
              </a:spcBef>
              <a:spcAft>
                <a:spcPts val="0"/>
              </a:spcAft>
              <a:buSzPts val="5200"/>
              <a:buNone/>
              <a:defRPr sz="5200"/>
            </a:lvl5pPr>
            <a:lvl6pPr lvl="5">
              <a:spcBef>
                <a:spcPts val="0"/>
              </a:spcBef>
              <a:spcAft>
                <a:spcPts val="0"/>
              </a:spcAft>
              <a:buSzPts val="5200"/>
              <a:buNone/>
              <a:defRPr sz="5200"/>
            </a:lvl6pPr>
            <a:lvl7pPr lvl="6">
              <a:spcBef>
                <a:spcPts val="0"/>
              </a:spcBef>
              <a:spcAft>
                <a:spcPts val="0"/>
              </a:spcAft>
              <a:buSzPts val="5200"/>
              <a:buNone/>
              <a:defRPr sz="5200"/>
            </a:lvl7pPr>
            <a:lvl8pPr lvl="7">
              <a:spcBef>
                <a:spcPts val="0"/>
              </a:spcBef>
              <a:spcAft>
                <a:spcPts val="0"/>
              </a:spcAft>
              <a:buSzPts val="5200"/>
              <a:buNone/>
              <a:defRPr sz="5200"/>
            </a:lvl8pPr>
            <a:lvl9pPr lvl="8">
              <a:spcBef>
                <a:spcPts val="0"/>
              </a:spcBef>
              <a:spcAft>
                <a:spcPts val="0"/>
              </a:spcAft>
              <a:buSzPts val="5200"/>
              <a:buNone/>
              <a:defRPr sz="5200"/>
            </a:lvl9pPr>
          </a:lstStyle>
          <a:p>
            <a:endParaRPr/>
          </a:p>
        </p:txBody>
      </p:sp>
      <p:sp>
        <p:nvSpPr>
          <p:cNvPr id="21" name="Google Shape;21;p2"/>
          <p:cNvSpPr/>
          <p:nvPr/>
        </p:nvSpPr>
        <p:spPr>
          <a:xfrm rot="-10736906">
            <a:off x="8409586" y="2375711"/>
            <a:ext cx="825227" cy="747788"/>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rot="-9528265">
            <a:off x="8474418" y="2733034"/>
            <a:ext cx="419693" cy="425041"/>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873523" y="349101"/>
            <a:ext cx="467067" cy="478170"/>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96B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5760012" y="159538"/>
            <a:ext cx="971255" cy="1011985"/>
          </a:xfrm>
          <a:custGeom>
            <a:avLst/>
            <a:gdLst/>
            <a:ahLst/>
            <a:cxnLst/>
            <a:rect l="l" t="t" r="r" b="b"/>
            <a:pathLst>
              <a:path w="19959" h="20796" extrusionOk="0">
                <a:moveTo>
                  <a:pt x="9801" y="1"/>
                </a:moveTo>
                <a:lnTo>
                  <a:pt x="8785" y="60"/>
                </a:lnTo>
                <a:lnTo>
                  <a:pt x="7769" y="240"/>
                </a:lnTo>
                <a:lnTo>
                  <a:pt x="6753" y="538"/>
                </a:lnTo>
                <a:lnTo>
                  <a:pt x="5797" y="957"/>
                </a:lnTo>
                <a:lnTo>
                  <a:pt x="4901" y="1495"/>
                </a:lnTo>
                <a:lnTo>
                  <a:pt x="4004" y="2152"/>
                </a:lnTo>
                <a:lnTo>
                  <a:pt x="3347" y="2809"/>
                </a:lnTo>
                <a:lnTo>
                  <a:pt x="2630" y="3586"/>
                </a:lnTo>
                <a:lnTo>
                  <a:pt x="2032" y="4482"/>
                </a:lnTo>
                <a:lnTo>
                  <a:pt x="1435" y="5379"/>
                </a:lnTo>
                <a:lnTo>
                  <a:pt x="957" y="6335"/>
                </a:lnTo>
                <a:lnTo>
                  <a:pt x="538" y="7351"/>
                </a:lnTo>
                <a:lnTo>
                  <a:pt x="240" y="8307"/>
                </a:lnTo>
                <a:lnTo>
                  <a:pt x="60" y="9263"/>
                </a:lnTo>
                <a:lnTo>
                  <a:pt x="1" y="9860"/>
                </a:lnTo>
                <a:lnTo>
                  <a:pt x="60" y="10458"/>
                </a:lnTo>
                <a:lnTo>
                  <a:pt x="120" y="10936"/>
                </a:lnTo>
                <a:lnTo>
                  <a:pt x="240" y="11474"/>
                </a:lnTo>
                <a:lnTo>
                  <a:pt x="598" y="12489"/>
                </a:lnTo>
                <a:lnTo>
                  <a:pt x="957" y="13565"/>
                </a:lnTo>
                <a:lnTo>
                  <a:pt x="1076" y="13924"/>
                </a:lnTo>
                <a:lnTo>
                  <a:pt x="1136" y="14342"/>
                </a:lnTo>
                <a:lnTo>
                  <a:pt x="1136" y="15059"/>
                </a:lnTo>
                <a:lnTo>
                  <a:pt x="1136" y="15836"/>
                </a:lnTo>
                <a:lnTo>
                  <a:pt x="1196" y="16613"/>
                </a:lnTo>
                <a:lnTo>
                  <a:pt x="1375" y="17270"/>
                </a:lnTo>
                <a:lnTo>
                  <a:pt x="1554" y="17808"/>
                </a:lnTo>
                <a:lnTo>
                  <a:pt x="1734" y="18286"/>
                </a:lnTo>
                <a:lnTo>
                  <a:pt x="2032" y="18764"/>
                </a:lnTo>
                <a:lnTo>
                  <a:pt x="2331" y="19122"/>
                </a:lnTo>
                <a:lnTo>
                  <a:pt x="2690" y="19481"/>
                </a:lnTo>
                <a:lnTo>
                  <a:pt x="3048" y="19780"/>
                </a:lnTo>
                <a:lnTo>
                  <a:pt x="3466" y="20019"/>
                </a:lnTo>
                <a:lnTo>
                  <a:pt x="3885" y="20258"/>
                </a:lnTo>
                <a:lnTo>
                  <a:pt x="4363" y="20437"/>
                </a:lnTo>
                <a:lnTo>
                  <a:pt x="4841" y="20556"/>
                </a:lnTo>
                <a:lnTo>
                  <a:pt x="5319" y="20676"/>
                </a:lnTo>
                <a:lnTo>
                  <a:pt x="6335" y="20795"/>
                </a:lnTo>
                <a:lnTo>
                  <a:pt x="7410" y="20736"/>
                </a:lnTo>
                <a:lnTo>
                  <a:pt x="8546" y="20616"/>
                </a:lnTo>
                <a:lnTo>
                  <a:pt x="9681" y="20317"/>
                </a:lnTo>
                <a:lnTo>
                  <a:pt x="10757" y="20019"/>
                </a:lnTo>
                <a:lnTo>
                  <a:pt x="11832" y="19600"/>
                </a:lnTo>
                <a:lnTo>
                  <a:pt x="12848" y="19122"/>
                </a:lnTo>
                <a:lnTo>
                  <a:pt x="13744" y="18585"/>
                </a:lnTo>
                <a:lnTo>
                  <a:pt x="14521" y="17987"/>
                </a:lnTo>
                <a:lnTo>
                  <a:pt x="15238" y="17389"/>
                </a:lnTo>
                <a:lnTo>
                  <a:pt x="15896" y="16792"/>
                </a:lnTo>
                <a:lnTo>
                  <a:pt x="16613" y="16194"/>
                </a:lnTo>
                <a:lnTo>
                  <a:pt x="17270" y="15597"/>
                </a:lnTo>
                <a:lnTo>
                  <a:pt x="17867" y="14999"/>
                </a:lnTo>
                <a:lnTo>
                  <a:pt x="18465" y="14402"/>
                </a:lnTo>
                <a:lnTo>
                  <a:pt x="18943" y="13685"/>
                </a:lnTo>
                <a:lnTo>
                  <a:pt x="19361" y="12908"/>
                </a:lnTo>
                <a:lnTo>
                  <a:pt x="19541" y="12430"/>
                </a:lnTo>
                <a:lnTo>
                  <a:pt x="19660" y="11952"/>
                </a:lnTo>
                <a:lnTo>
                  <a:pt x="19839" y="11055"/>
                </a:lnTo>
                <a:lnTo>
                  <a:pt x="19959" y="10099"/>
                </a:lnTo>
                <a:lnTo>
                  <a:pt x="19899" y="9203"/>
                </a:lnTo>
                <a:lnTo>
                  <a:pt x="19780" y="8247"/>
                </a:lnTo>
                <a:lnTo>
                  <a:pt x="19600" y="7351"/>
                </a:lnTo>
                <a:lnTo>
                  <a:pt x="19302" y="6454"/>
                </a:lnTo>
                <a:lnTo>
                  <a:pt x="18943" y="5618"/>
                </a:lnTo>
                <a:lnTo>
                  <a:pt x="18465" y="4781"/>
                </a:lnTo>
                <a:lnTo>
                  <a:pt x="17867" y="3945"/>
                </a:lnTo>
                <a:lnTo>
                  <a:pt x="17150" y="3108"/>
                </a:lnTo>
                <a:lnTo>
                  <a:pt x="16374" y="2391"/>
                </a:lnTo>
                <a:lnTo>
                  <a:pt x="15537" y="1793"/>
                </a:lnTo>
                <a:lnTo>
                  <a:pt x="14700" y="1256"/>
                </a:lnTo>
                <a:lnTo>
                  <a:pt x="13744" y="777"/>
                </a:lnTo>
                <a:lnTo>
                  <a:pt x="12788" y="419"/>
                </a:lnTo>
                <a:lnTo>
                  <a:pt x="11772" y="180"/>
                </a:lnTo>
                <a:lnTo>
                  <a:pt x="10816" y="1"/>
                </a:lnTo>
                <a:close/>
              </a:path>
            </a:pathLst>
          </a:custGeom>
          <a:solidFill>
            <a:srgbClr val="FF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rot="3741321">
            <a:off x="5765601" y="-92132"/>
            <a:ext cx="547361" cy="560373"/>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267953" y="1365498"/>
            <a:ext cx="1131662" cy="1025467"/>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331131" y="2051184"/>
            <a:ext cx="419672" cy="425019"/>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rot="10592599">
            <a:off x="3091737" y="4454947"/>
            <a:ext cx="1090400" cy="809981"/>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D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rot="-7924870">
            <a:off x="339964" y="3032930"/>
            <a:ext cx="841224" cy="624898"/>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rot="-1232320">
            <a:off x="908097" y="2912232"/>
            <a:ext cx="341366" cy="349481"/>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rot="5969070">
            <a:off x="976107" y="4357729"/>
            <a:ext cx="825137" cy="835651"/>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rot="1319022">
            <a:off x="-115268" y="1393270"/>
            <a:ext cx="747678" cy="1170967"/>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2220874" y="-212399"/>
            <a:ext cx="1016948" cy="1039666"/>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rot="-10076712">
            <a:off x="8276016" y="2450651"/>
            <a:ext cx="930331" cy="696680"/>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rot="-9290225">
            <a:off x="5567287" y="240208"/>
            <a:ext cx="943922" cy="1037964"/>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rot="831654">
            <a:off x="2857171" y="4159157"/>
            <a:ext cx="1190515" cy="1068860"/>
          </a:xfrm>
          <a:custGeom>
            <a:avLst/>
            <a:gdLst/>
            <a:ahLst/>
            <a:cxnLst/>
            <a:rect l="l" t="t" r="r" b="b"/>
            <a:pathLst>
              <a:path w="43861" h="39379" extrusionOk="0">
                <a:moveTo>
                  <a:pt x="39917" y="2092"/>
                </a:moveTo>
                <a:lnTo>
                  <a:pt x="40216" y="2331"/>
                </a:lnTo>
                <a:lnTo>
                  <a:pt x="40514" y="2510"/>
                </a:lnTo>
                <a:lnTo>
                  <a:pt x="40873" y="2689"/>
                </a:lnTo>
                <a:lnTo>
                  <a:pt x="41232" y="2809"/>
                </a:lnTo>
                <a:lnTo>
                  <a:pt x="41949" y="2988"/>
                </a:lnTo>
                <a:lnTo>
                  <a:pt x="42725" y="3048"/>
                </a:lnTo>
                <a:lnTo>
                  <a:pt x="42666" y="3586"/>
                </a:lnTo>
                <a:lnTo>
                  <a:pt x="42486" y="4064"/>
                </a:lnTo>
                <a:lnTo>
                  <a:pt x="42188" y="5080"/>
                </a:lnTo>
                <a:lnTo>
                  <a:pt x="41949" y="4960"/>
                </a:lnTo>
                <a:lnTo>
                  <a:pt x="41769" y="4900"/>
                </a:lnTo>
                <a:lnTo>
                  <a:pt x="41650" y="4960"/>
                </a:lnTo>
                <a:lnTo>
                  <a:pt x="41530" y="5080"/>
                </a:lnTo>
                <a:lnTo>
                  <a:pt x="41411" y="5259"/>
                </a:lnTo>
                <a:lnTo>
                  <a:pt x="41351" y="5498"/>
                </a:lnTo>
                <a:lnTo>
                  <a:pt x="41291" y="6036"/>
                </a:lnTo>
                <a:lnTo>
                  <a:pt x="41232" y="6633"/>
                </a:lnTo>
                <a:lnTo>
                  <a:pt x="41232" y="7231"/>
                </a:lnTo>
                <a:lnTo>
                  <a:pt x="41291" y="7888"/>
                </a:lnTo>
                <a:lnTo>
                  <a:pt x="41351" y="10099"/>
                </a:lnTo>
                <a:lnTo>
                  <a:pt x="41411" y="12370"/>
                </a:lnTo>
                <a:lnTo>
                  <a:pt x="41351" y="14760"/>
                </a:lnTo>
                <a:lnTo>
                  <a:pt x="41291" y="15955"/>
                </a:lnTo>
                <a:lnTo>
                  <a:pt x="41172" y="17150"/>
                </a:lnTo>
                <a:lnTo>
                  <a:pt x="41052" y="18345"/>
                </a:lnTo>
                <a:lnTo>
                  <a:pt x="40873" y="19540"/>
                </a:lnTo>
                <a:lnTo>
                  <a:pt x="40634" y="20735"/>
                </a:lnTo>
                <a:lnTo>
                  <a:pt x="40335" y="21871"/>
                </a:lnTo>
                <a:lnTo>
                  <a:pt x="40036" y="22887"/>
                </a:lnTo>
                <a:lnTo>
                  <a:pt x="39738" y="23843"/>
                </a:lnTo>
                <a:lnTo>
                  <a:pt x="39319" y="24739"/>
                </a:lnTo>
                <a:lnTo>
                  <a:pt x="38901" y="25695"/>
                </a:lnTo>
                <a:lnTo>
                  <a:pt x="38423" y="26591"/>
                </a:lnTo>
                <a:lnTo>
                  <a:pt x="37945" y="27488"/>
                </a:lnTo>
                <a:lnTo>
                  <a:pt x="37407" y="28324"/>
                </a:lnTo>
                <a:lnTo>
                  <a:pt x="36810" y="29161"/>
                </a:lnTo>
                <a:lnTo>
                  <a:pt x="36152" y="29938"/>
                </a:lnTo>
                <a:lnTo>
                  <a:pt x="35495" y="30715"/>
                </a:lnTo>
                <a:lnTo>
                  <a:pt x="34838" y="31432"/>
                </a:lnTo>
                <a:lnTo>
                  <a:pt x="34061" y="32149"/>
                </a:lnTo>
                <a:lnTo>
                  <a:pt x="33344" y="32806"/>
                </a:lnTo>
                <a:lnTo>
                  <a:pt x="32507" y="33403"/>
                </a:lnTo>
                <a:lnTo>
                  <a:pt x="31671" y="34001"/>
                </a:lnTo>
                <a:lnTo>
                  <a:pt x="30834" y="34599"/>
                </a:lnTo>
                <a:lnTo>
                  <a:pt x="29878" y="35136"/>
                </a:lnTo>
                <a:lnTo>
                  <a:pt x="28862" y="35674"/>
                </a:lnTo>
                <a:lnTo>
                  <a:pt x="27846" y="36152"/>
                </a:lnTo>
                <a:lnTo>
                  <a:pt x="26830" y="36571"/>
                </a:lnTo>
                <a:lnTo>
                  <a:pt x="25815" y="36929"/>
                </a:lnTo>
                <a:lnTo>
                  <a:pt x="24739" y="37228"/>
                </a:lnTo>
                <a:lnTo>
                  <a:pt x="23663" y="37527"/>
                </a:lnTo>
                <a:lnTo>
                  <a:pt x="22528" y="37706"/>
                </a:lnTo>
                <a:lnTo>
                  <a:pt x="21453" y="37885"/>
                </a:lnTo>
                <a:lnTo>
                  <a:pt x="20317" y="38005"/>
                </a:lnTo>
                <a:lnTo>
                  <a:pt x="19242" y="38064"/>
                </a:lnTo>
                <a:lnTo>
                  <a:pt x="18106" y="38064"/>
                </a:lnTo>
                <a:lnTo>
                  <a:pt x="17031" y="38005"/>
                </a:lnTo>
                <a:lnTo>
                  <a:pt x="15895" y="37945"/>
                </a:lnTo>
                <a:lnTo>
                  <a:pt x="14760" y="37766"/>
                </a:lnTo>
                <a:lnTo>
                  <a:pt x="13684" y="37586"/>
                </a:lnTo>
                <a:lnTo>
                  <a:pt x="12668" y="37347"/>
                </a:lnTo>
                <a:lnTo>
                  <a:pt x="11712" y="37108"/>
                </a:lnTo>
                <a:lnTo>
                  <a:pt x="9740" y="36511"/>
                </a:lnTo>
                <a:lnTo>
                  <a:pt x="7828" y="35794"/>
                </a:lnTo>
                <a:lnTo>
                  <a:pt x="5976" y="34957"/>
                </a:lnTo>
                <a:lnTo>
                  <a:pt x="4542" y="34240"/>
                </a:lnTo>
                <a:lnTo>
                  <a:pt x="3884" y="33822"/>
                </a:lnTo>
                <a:lnTo>
                  <a:pt x="3167" y="33344"/>
                </a:lnTo>
                <a:lnTo>
                  <a:pt x="2570" y="32866"/>
                </a:lnTo>
                <a:lnTo>
                  <a:pt x="2032" y="32268"/>
                </a:lnTo>
                <a:lnTo>
                  <a:pt x="1793" y="31969"/>
                </a:lnTo>
                <a:lnTo>
                  <a:pt x="1614" y="31611"/>
                </a:lnTo>
                <a:lnTo>
                  <a:pt x="1434" y="31252"/>
                </a:lnTo>
                <a:lnTo>
                  <a:pt x="1315" y="30894"/>
                </a:lnTo>
                <a:lnTo>
                  <a:pt x="1554" y="31013"/>
                </a:lnTo>
                <a:lnTo>
                  <a:pt x="1733" y="31073"/>
                </a:lnTo>
                <a:lnTo>
                  <a:pt x="1913" y="31013"/>
                </a:lnTo>
                <a:lnTo>
                  <a:pt x="2032" y="30894"/>
                </a:lnTo>
                <a:lnTo>
                  <a:pt x="2271" y="30535"/>
                </a:lnTo>
                <a:lnTo>
                  <a:pt x="2450" y="30177"/>
                </a:lnTo>
                <a:lnTo>
                  <a:pt x="2869" y="30655"/>
                </a:lnTo>
                <a:lnTo>
                  <a:pt x="3406" y="31133"/>
                </a:lnTo>
                <a:lnTo>
                  <a:pt x="3944" y="31551"/>
                </a:lnTo>
                <a:lnTo>
                  <a:pt x="4542" y="31910"/>
                </a:lnTo>
                <a:lnTo>
                  <a:pt x="5199" y="32268"/>
                </a:lnTo>
                <a:lnTo>
                  <a:pt x="5856" y="32567"/>
                </a:lnTo>
                <a:lnTo>
                  <a:pt x="7231" y="33105"/>
                </a:lnTo>
                <a:lnTo>
                  <a:pt x="8665" y="33583"/>
                </a:lnTo>
                <a:lnTo>
                  <a:pt x="10099" y="33882"/>
                </a:lnTo>
                <a:lnTo>
                  <a:pt x="11533" y="34180"/>
                </a:lnTo>
                <a:lnTo>
                  <a:pt x="12788" y="34360"/>
                </a:lnTo>
                <a:lnTo>
                  <a:pt x="14342" y="34539"/>
                </a:lnTo>
                <a:lnTo>
                  <a:pt x="15836" y="34599"/>
                </a:lnTo>
                <a:lnTo>
                  <a:pt x="17389" y="34599"/>
                </a:lnTo>
                <a:lnTo>
                  <a:pt x="18943" y="34479"/>
                </a:lnTo>
                <a:lnTo>
                  <a:pt x="20437" y="34240"/>
                </a:lnTo>
                <a:lnTo>
                  <a:pt x="21931" y="33941"/>
                </a:lnTo>
                <a:lnTo>
                  <a:pt x="23424" y="33523"/>
                </a:lnTo>
                <a:lnTo>
                  <a:pt x="24859" y="33045"/>
                </a:lnTo>
                <a:lnTo>
                  <a:pt x="26054" y="32567"/>
                </a:lnTo>
                <a:lnTo>
                  <a:pt x="27249" y="32029"/>
                </a:lnTo>
                <a:lnTo>
                  <a:pt x="28324" y="31432"/>
                </a:lnTo>
                <a:lnTo>
                  <a:pt x="29400" y="30774"/>
                </a:lnTo>
                <a:lnTo>
                  <a:pt x="30476" y="30057"/>
                </a:lnTo>
                <a:lnTo>
                  <a:pt x="31491" y="29280"/>
                </a:lnTo>
                <a:lnTo>
                  <a:pt x="32447" y="28444"/>
                </a:lnTo>
                <a:lnTo>
                  <a:pt x="33344" y="27547"/>
                </a:lnTo>
                <a:lnTo>
                  <a:pt x="34240" y="26651"/>
                </a:lnTo>
                <a:lnTo>
                  <a:pt x="35077" y="25695"/>
                </a:lnTo>
                <a:lnTo>
                  <a:pt x="35854" y="24679"/>
                </a:lnTo>
                <a:lnTo>
                  <a:pt x="36571" y="23663"/>
                </a:lnTo>
                <a:lnTo>
                  <a:pt x="37288" y="22588"/>
                </a:lnTo>
                <a:lnTo>
                  <a:pt x="37885" y="21452"/>
                </a:lnTo>
                <a:lnTo>
                  <a:pt x="38483" y="20317"/>
                </a:lnTo>
                <a:lnTo>
                  <a:pt x="38961" y="19122"/>
                </a:lnTo>
                <a:lnTo>
                  <a:pt x="39558" y="17628"/>
                </a:lnTo>
                <a:lnTo>
                  <a:pt x="39977" y="16074"/>
                </a:lnTo>
                <a:lnTo>
                  <a:pt x="40275" y="14581"/>
                </a:lnTo>
                <a:lnTo>
                  <a:pt x="40514" y="13027"/>
                </a:lnTo>
                <a:lnTo>
                  <a:pt x="40634" y="11473"/>
                </a:lnTo>
                <a:lnTo>
                  <a:pt x="40753" y="9920"/>
                </a:lnTo>
                <a:lnTo>
                  <a:pt x="40933" y="6753"/>
                </a:lnTo>
                <a:lnTo>
                  <a:pt x="41172" y="5438"/>
                </a:lnTo>
                <a:lnTo>
                  <a:pt x="41232" y="5080"/>
                </a:lnTo>
                <a:lnTo>
                  <a:pt x="41232" y="4721"/>
                </a:lnTo>
                <a:lnTo>
                  <a:pt x="41172" y="4422"/>
                </a:lnTo>
                <a:lnTo>
                  <a:pt x="41052" y="4243"/>
                </a:lnTo>
                <a:lnTo>
                  <a:pt x="40933" y="4183"/>
                </a:lnTo>
                <a:lnTo>
                  <a:pt x="40753" y="4183"/>
                </a:lnTo>
                <a:lnTo>
                  <a:pt x="40694" y="4303"/>
                </a:lnTo>
                <a:lnTo>
                  <a:pt x="40574" y="4542"/>
                </a:lnTo>
                <a:lnTo>
                  <a:pt x="40455" y="4840"/>
                </a:lnTo>
                <a:lnTo>
                  <a:pt x="40335" y="5558"/>
                </a:lnTo>
                <a:lnTo>
                  <a:pt x="40335" y="5916"/>
                </a:lnTo>
                <a:lnTo>
                  <a:pt x="40275" y="6753"/>
                </a:lnTo>
                <a:lnTo>
                  <a:pt x="40216" y="7589"/>
                </a:lnTo>
                <a:lnTo>
                  <a:pt x="40216" y="9203"/>
                </a:lnTo>
                <a:lnTo>
                  <a:pt x="40216" y="10876"/>
                </a:lnTo>
                <a:lnTo>
                  <a:pt x="40156" y="11653"/>
                </a:lnTo>
                <a:lnTo>
                  <a:pt x="40096" y="12489"/>
                </a:lnTo>
                <a:lnTo>
                  <a:pt x="39857" y="13923"/>
                </a:lnTo>
                <a:lnTo>
                  <a:pt x="39558" y="15357"/>
                </a:lnTo>
                <a:lnTo>
                  <a:pt x="39200" y="16732"/>
                </a:lnTo>
                <a:lnTo>
                  <a:pt x="38722" y="18106"/>
                </a:lnTo>
                <a:lnTo>
                  <a:pt x="38124" y="19421"/>
                </a:lnTo>
                <a:lnTo>
                  <a:pt x="37467" y="20735"/>
                </a:lnTo>
                <a:lnTo>
                  <a:pt x="36750" y="21990"/>
                </a:lnTo>
                <a:lnTo>
                  <a:pt x="35973" y="23245"/>
                </a:lnTo>
                <a:lnTo>
                  <a:pt x="35077" y="24440"/>
                </a:lnTo>
                <a:lnTo>
                  <a:pt x="34180" y="25516"/>
                </a:lnTo>
                <a:lnTo>
                  <a:pt x="33165" y="26591"/>
                </a:lnTo>
                <a:lnTo>
                  <a:pt x="32149" y="27607"/>
                </a:lnTo>
                <a:lnTo>
                  <a:pt x="31013" y="28563"/>
                </a:lnTo>
                <a:lnTo>
                  <a:pt x="29878" y="29400"/>
                </a:lnTo>
                <a:lnTo>
                  <a:pt x="28623" y="30177"/>
                </a:lnTo>
                <a:lnTo>
                  <a:pt x="27368" y="30894"/>
                </a:lnTo>
                <a:lnTo>
                  <a:pt x="25874" y="31611"/>
                </a:lnTo>
                <a:lnTo>
                  <a:pt x="24321" y="32268"/>
                </a:lnTo>
                <a:lnTo>
                  <a:pt x="22707" y="32746"/>
                </a:lnTo>
                <a:lnTo>
                  <a:pt x="21094" y="33105"/>
                </a:lnTo>
                <a:lnTo>
                  <a:pt x="19421" y="33403"/>
                </a:lnTo>
                <a:lnTo>
                  <a:pt x="17748" y="33583"/>
                </a:lnTo>
                <a:lnTo>
                  <a:pt x="16075" y="33643"/>
                </a:lnTo>
                <a:lnTo>
                  <a:pt x="14401" y="33583"/>
                </a:lnTo>
                <a:lnTo>
                  <a:pt x="12668" y="33403"/>
                </a:lnTo>
                <a:lnTo>
                  <a:pt x="10995" y="33105"/>
                </a:lnTo>
                <a:lnTo>
                  <a:pt x="9382" y="32686"/>
                </a:lnTo>
                <a:lnTo>
                  <a:pt x="8545" y="32447"/>
                </a:lnTo>
                <a:lnTo>
                  <a:pt x="7769" y="32149"/>
                </a:lnTo>
                <a:lnTo>
                  <a:pt x="6992" y="31850"/>
                </a:lnTo>
                <a:lnTo>
                  <a:pt x="6215" y="31491"/>
                </a:lnTo>
                <a:lnTo>
                  <a:pt x="4721" y="30774"/>
                </a:lnTo>
                <a:lnTo>
                  <a:pt x="4362" y="30595"/>
                </a:lnTo>
                <a:lnTo>
                  <a:pt x="4004" y="30475"/>
                </a:lnTo>
                <a:lnTo>
                  <a:pt x="3287" y="30296"/>
                </a:lnTo>
                <a:lnTo>
                  <a:pt x="2988" y="30117"/>
                </a:lnTo>
                <a:lnTo>
                  <a:pt x="2809" y="29938"/>
                </a:lnTo>
                <a:lnTo>
                  <a:pt x="2749" y="29818"/>
                </a:lnTo>
                <a:lnTo>
                  <a:pt x="2689" y="29699"/>
                </a:lnTo>
                <a:lnTo>
                  <a:pt x="2689" y="29519"/>
                </a:lnTo>
                <a:lnTo>
                  <a:pt x="2749" y="29400"/>
                </a:lnTo>
                <a:lnTo>
                  <a:pt x="3347" y="29758"/>
                </a:lnTo>
                <a:lnTo>
                  <a:pt x="4004" y="29997"/>
                </a:lnTo>
                <a:lnTo>
                  <a:pt x="4721" y="30177"/>
                </a:lnTo>
                <a:lnTo>
                  <a:pt x="5498" y="30296"/>
                </a:lnTo>
                <a:lnTo>
                  <a:pt x="7051" y="30475"/>
                </a:lnTo>
                <a:lnTo>
                  <a:pt x="8426" y="30535"/>
                </a:lnTo>
                <a:lnTo>
                  <a:pt x="10219" y="30595"/>
                </a:lnTo>
                <a:lnTo>
                  <a:pt x="11951" y="30595"/>
                </a:lnTo>
                <a:lnTo>
                  <a:pt x="13684" y="30416"/>
                </a:lnTo>
                <a:lnTo>
                  <a:pt x="15417" y="30236"/>
                </a:lnTo>
                <a:lnTo>
                  <a:pt x="17090" y="29997"/>
                </a:lnTo>
                <a:lnTo>
                  <a:pt x="18704" y="29639"/>
                </a:lnTo>
                <a:lnTo>
                  <a:pt x="20317" y="29221"/>
                </a:lnTo>
                <a:lnTo>
                  <a:pt x="21931" y="28683"/>
                </a:lnTo>
                <a:lnTo>
                  <a:pt x="23484" y="28085"/>
                </a:lnTo>
                <a:lnTo>
                  <a:pt x="24978" y="27368"/>
                </a:lnTo>
                <a:lnTo>
                  <a:pt x="26472" y="26532"/>
                </a:lnTo>
                <a:lnTo>
                  <a:pt x="27846" y="25576"/>
                </a:lnTo>
                <a:lnTo>
                  <a:pt x="29041" y="24619"/>
                </a:lnTo>
                <a:lnTo>
                  <a:pt x="30177" y="23544"/>
                </a:lnTo>
                <a:lnTo>
                  <a:pt x="31193" y="22468"/>
                </a:lnTo>
                <a:lnTo>
                  <a:pt x="32089" y="21273"/>
                </a:lnTo>
                <a:lnTo>
                  <a:pt x="32985" y="20018"/>
                </a:lnTo>
                <a:lnTo>
                  <a:pt x="33762" y="18704"/>
                </a:lnTo>
                <a:lnTo>
                  <a:pt x="34539" y="17389"/>
                </a:lnTo>
                <a:lnTo>
                  <a:pt x="35256" y="16015"/>
                </a:lnTo>
                <a:lnTo>
                  <a:pt x="36810" y="12728"/>
                </a:lnTo>
                <a:lnTo>
                  <a:pt x="38304" y="9442"/>
                </a:lnTo>
                <a:lnTo>
                  <a:pt x="39797" y="5916"/>
                </a:lnTo>
                <a:lnTo>
                  <a:pt x="39977" y="5438"/>
                </a:lnTo>
                <a:lnTo>
                  <a:pt x="40275" y="4661"/>
                </a:lnTo>
                <a:lnTo>
                  <a:pt x="40335" y="4243"/>
                </a:lnTo>
                <a:lnTo>
                  <a:pt x="40335" y="4004"/>
                </a:lnTo>
                <a:lnTo>
                  <a:pt x="40275" y="3884"/>
                </a:lnTo>
                <a:lnTo>
                  <a:pt x="40156" y="3825"/>
                </a:lnTo>
                <a:lnTo>
                  <a:pt x="40036" y="3825"/>
                </a:lnTo>
                <a:lnTo>
                  <a:pt x="39797" y="3884"/>
                </a:lnTo>
                <a:lnTo>
                  <a:pt x="39917" y="2988"/>
                </a:lnTo>
                <a:lnTo>
                  <a:pt x="39917" y="2092"/>
                </a:lnTo>
                <a:close/>
                <a:moveTo>
                  <a:pt x="40753" y="0"/>
                </a:moveTo>
                <a:lnTo>
                  <a:pt x="40455" y="60"/>
                </a:lnTo>
                <a:lnTo>
                  <a:pt x="40156" y="120"/>
                </a:lnTo>
                <a:lnTo>
                  <a:pt x="39917" y="180"/>
                </a:lnTo>
                <a:lnTo>
                  <a:pt x="39618" y="299"/>
                </a:lnTo>
                <a:lnTo>
                  <a:pt x="39260" y="598"/>
                </a:lnTo>
                <a:lnTo>
                  <a:pt x="39200" y="658"/>
                </a:lnTo>
                <a:lnTo>
                  <a:pt x="39140" y="658"/>
                </a:lnTo>
                <a:lnTo>
                  <a:pt x="39200" y="777"/>
                </a:lnTo>
                <a:lnTo>
                  <a:pt x="39260" y="897"/>
                </a:lnTo>
                <a:lnTo>
                  <a:pt x="39200" y="1076"/>
                </a:lnTo>
                <a:lnTo>
                  <a:pt x="39021" y="2152"/>
                </a:lnTo>
                <a:lnTo>
                  <a:pt x="38841" y="3287"/>
                </a:lnTo>
                <a:lnTo>
                  <a:pt x="38722" y="4482"/>
                </a:lnTo>
                <a:lnTo>
                  <a:pt x="38602" y="5617"/>
                </a:lnTo>
                <a:lnTo>
                  <a:pt x="38423" y="6394"/>
                </a:lnTo>
                <a:lnTo>
                  <a:pt x="38244" y="7171"/>
                </a:lnTo>
                <a:lnTo>
                  <a:pt x="37766" y="8725"/>
                </a:lnTo>
                <a:lnTo>
                  <a:pt x="37168" y="10338"/>
                </a:lnTo>
                <a:lnTo>
                  <a:pt x="36511" y="11892"/>
                </a:lnTo>
                <a:lnTo>
                  <a:pt x="35734" y="13445"/>
                </a:lnTo>
                <a:lnTo>
                  <a:pt x="34957" y="14939"/>
                </a:lnTo>
                <a:lnTo>
                  <a:pt x="33344" y="17807"/>
                </a:lnTo>
                <a:lnTo>
                  <a:pt x="32866" y="18644"/>
                </a:lnTo>
                <a:lnTo>
                  <a:pt x="32328" y="19421"/>
                </a:lnTo>
                <a:lnTo>
                  <a:pt x="31730" y="20198"/>
                </a:lnTo>
                <a:lnTo>
                  <a:pt x="31193" y="20915"/>
                </a:lnTo>
                <a:lnTo>
                  <a:pt x="30595" y="21632"/>
                </a:lnTo>
                <a:lnTo>
                  <a:pt x="29938" y="22289"/>
                </a:lnTo>
                <a:lnTo>
                  <a:pt x="29280" y="22887"/>
                </a:lnTo>
                <a:lnTo>
                  <a:pt x="28623" y="23484"/>
                </a:lnTo>
                <a:lnTo>
                  <a:pt x="27966" y="24022"/>
                </a:lnTo>
                <a:lnTo>
                  <a:pt x="27249" y="24560"/>
                </a:lnTo>
                <a:lnTo>
                  <a:pt x="25815" y="25516"/>
                </a:lnTo>
                <a:lnTo>
                  <a:pt x="24261" y="26352"/>
                </a:lnTo>
                <a:lnTo>
                  <a:pt x="22707" y="27129"/>
                </a:lnTo>
                <a:lnTo>
                  <a:pt x="21094" y="27727"/>
                </a:lnTo>
                <a:lnTo>
                  <a:pt x="19421" y="28265"/>
                </a:lnTo>
                <a:lnTo>
                  <a:pt x="17688" y="28683"/>
                </a:lnTo>
                <a:lnTo>
                  <a:pt x="15895" y="28982"/>
                </a:lnTo>
                <a:lnTo>
                  <a:pt x="14103" y="29221"/>
                </a:lnTo>
                <a:lnTo>
                  <a:pt x="12250" y="29340"/>
                </a:lnTo>
                <a:lnTo>
                  <a:pt x="10398" y="29400"/>
                </a:lnTo>
                <a:lnTo>
                  <a:pt x="5617" y="29400"/>
                </a:lnTo>
                <a:lnTo>
                  <a:pt x="5199" y="29340"/>
                </a:lnTo>
                <a:lnTo>
                  <a:pt x="4721" y="29280"/>
                </a:lnTo>
                <a:lnTo>
                  <a:pt x="4243" y="29161"/>
                </a:lnTo>
                <a:lnTo>
                  <a:pt x="4004" y="29161"/>
                </a:lnTo>
                <a:lnTo>
                  <a:pt x="3884" y="29041"/>
                </a:lnTo>
                <a:lnTo>
                  <a:pt x="3586" y="28802"/>
                </a:lnTo>
                <a:lnTo>
                  <a:pt x="3347" y="28504"/>
                </a:lnTo>
                <a:lnTo>
                  <a:pt x="3167" y="28265"/>
                </a:lnTo>
                <a:lnTo>
                  <a:pt x="2928" y="28026"/>
                </a:lnTo>
                <a:lnTo>
                  <a:pt x="2630" y="27846"/>
                </a:lnTo>
                <a:lnTo>
                  <a:pt x="2211" y="27727"/>
                </a:lnTo>
                <a:lnTo>
                  <a:pt x="1494" y="27607"/>
                </a:lnTo>
                <a:lnTo>
                  <a:pt x="777" y="27547"/>
                </a:lnTo>
                <a:lnTo>
                  <a:pt x="478" y="27547"/>
                </a:lnTo>
                <a:lnTo>
                  <a:pt x="359" y="27607"/>
                </a:lnTo>
                <a:lnTo>
                  <a:pt x="120" y="27846"/>
                </a:lnTo>
                <a:lnTo>
                  <a:pt x="0" y="28145"/>
                </a:lnTo>
                <a:lnTo>
                  <a:pt x="0" y="28504"/>
                </a:lnTo>
                <a:lnTo>
                  <a:pt x="60" y="28862"/>
                </a:lnTo>
                <a:lnTo>
                  <a:pt x="239" y="29639"/>
                </a:lnTo>
                <a:lnTo>
                  <a:pt x="419" y="30236"/>
                </a:lnTo>
                <a:lnTo>
                  <a:pt x="1016" y="31671"/>
                </a:lnTo>
                <a:lnTo>
                  <a:pt x="1315" y="32328"/>
                </a:lnTo>
                <a:lnTo>
                  <a:pt x="1614" y="32866"/>
                </a:lnTo>
                <a:lnTo>
                  <a:pt x="2032" y="33403"/>
                </a:lnTo>
                <a:lnTo>
                  <a:pt x="2510" y="33941"/>
                </a:lnTo>
                <a:lnTo>
                  <a:pt x="3108" y="34479"/>
                </a:lnTo>
                <a:lnTo>
                  <a:pt x="3765" y="34957"/>
                </a:lnTo>
                <a:lnTo>
                  <a:pt x="4602" y="35495"/>
                </a:lnTo>
                <a:lnTo>
                  <a:pt x="5498" y="36033"/>
                </a:lnTo>
                <a:lnTo>
                  <a:pt x="6334" y="36511"/>
                </a:lnTo>
                <a:lnTo>
                  <a:pt x="7231" y="36929"/>
                </a:lnTo>
                <a:lnTo>
                  <a:pt x="8187" y="37347"/>
                </a:lnTo>
                <a:lnTo>
                  <a:pt x="9083" y="37706"/>
                </a:lnTo>
                <a:lnTo>
                  <a:pt x="10039" y="38064"/>
                </a:lnTo>
                <a:lnTo>
                  <a:pt x="10995" y="38363"/>
                </a:lnTo>
                <a:lnTo>
                  <a:pt x="12728" y="38781"/>
                </a:lnTo>
                <a:lnTo>
                  <a:pt x="14401" y="39080"/>
                </a:lnTo>
                <a:lnTo>
                  <a:pt x="16134" y="39319"/>
                </a:lnTo>
                <a:lnTo>
                  <a:pt x="17867" y="39379"/>
                </a:lnTo>
                <a:lnTo>
                  <a:pt x="19600" y="39379"/>
                </a:lnTo>
                <a:lnTo>
                  <a:pt x="21273" y="39200"/>
                </a:lnTo>
                <a:lnTo>
                  <a:pt x="23006" y="38961"/>
                </a:lnTo>
                <a:lnTo>
                  <a:pt x="24620" y="38542"/>
                </a:lnTo>
                <a:lnTo>
                  <a:pt x="26293" y="38064"/>
                </a:lnTo>
                <a:lnTo>
                  <a:pt x="27846" y="37467"/>
                </a:lnTo>
                <a:lnTo>
                  <a:pt x="29400" y="36750"/>
                </a:lnTo>
                <a:lnTo>
                  <a:pt x="30894" y="35913"/>
                </a:lnTo>
                <a:lnTo>
                  <a:pt x="32388" y="35017"/>
                </a:lnTo>
                <a:lnTo>
                  <a:pt x="33762" y="33941"/>
                </a:lnTo>
                <a:lnTo>
                  <a:pt x="35077" y="32806"/>
                </a:lnTo>
                <a:lnTo>
                  <a:pt x="36272" y="31551"/>
                </a:lnTo>
                <a:lnTo>
                  <a:pt x="36929" y="30774"/>
                </a:lnTo>
                <a:lnTo>
                  <a:pt x="37527" y="30057"/>
                </a:lnTo>
                <a:lnTo>
                  <a:pt x="38064" y="29280"/>
                </a:lnTo>
                <a:lnTo>
                  <a:pt x="38602" y="28444"/>
                </a:lnTo>
                <a:lnTo>
                  <a:pt x="39080" y="27667"/>
                </a:lnTo>
                <a:lnTo>
                  <a:pt x="39558" y="26830"/>
                </a:lnTo>
                <a:lnTo>
                  <a:pt x="39977" y="25934"/>
                </a:lnTo>
                <a:lnTo>
                  <a:pt x="40335" y="25098"/>
                </a:lnTo>
                <a:lnTo>
                  <a:pt x="41052" y="23305"/>
                </a:lnTo>
                <a:lnTo>
                  <a:pt x="41590" y="21512"/>
                </a:lnTo>
                <a:lnTo>
                  <a:pt x="42008" y="19600"/>
                </a:lnTo>
                <a:lnTo>
                  <a:pt x="42307" y="17688"/>
                </a:lnTo>
                <a:lnTo>
                  <a:pt x="42546" y="15477"/>
                </a:lnTo>
                <a:lnTo>
                  <a:pt x="42606" y="13266"/>
                </a:lnTo>
                <a:lnTo>
                  <a:pt x="42666" y="11055"/>
                </a:lnTo>
                <a:lnTo>
                  <a:pt x="42606" y="8784"/>
                </a:lnTo>
                <a:lnTo>
                  <a:pt x="42486" y="7709"/>
                </a:lnTo>
                <a:lnTo>
                  <a:pt x="42427" y="7111"/>
                </a:lnTo>
                <a:lnTo>
                  <a:pt x="42486" y="6573"/>
                </a:lnTo>
                <a:lnTo>
                  <a:pt x="43024" y="5558"/>
                </a:lnTo>
                <a:lnTo>
                  <a:pt x="43323" y="4781"/>
                </a:lnTo>
                <a:lnTo>
                  <a:pt x="43681" y="3645"/>
                </a:lnTo>
                <a:lnTo>
                  <a:pt x="43801" y="3108"/>
                </a:lnTo>
                <a:lnTo>
                  <a:pt x="43861" y="2570"/>
                </a:lnTo>
                <a:lnTo>
                  <a:pt x="43801" y="2211"/>
                </a:lnTo>
                <a:lnTo>
                  <a:pt x="43741" y="2032"/>
                </a:lnTo>
                <a:lnTo>
                  <a:pt x="43622" y="1912"/>
                </a:lnTo>
                <a:lnTo>
                  <a:pt x="43502" y="1673"/>
                </a:lnTo>
                <a:lnTo>
                  <a:pt x="43383" y="1434"/>
                </a:lnTo>
                <a:lnTo>
                  <a:pt x="43024" y="956"/>
                </a:lnTo>
                <a:lnTo>
                  <a:pt x="42546" y="598"/>
                </a:lnTo>
                <a:lnTo>
                  <a:pt x="41949" y="299"/>
                </a:lnTo>
                <a:lnTo>
                  <a:pt x="41351" y="120"/>
                </a:lnTo>
                <a:lnTo>
                  <a:pt x="40753"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rot="-1232584">
            <a:off x="956194" y="3077566"/>
            <a:ext cx="267636" cy="288754"/>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rot="-2062504">
            <a:off x="499387" y="2832699"/>
            <a:ext cx="348730" cy="893729"/>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734338" y="402317"/>
            <a:ext cx="556340" cy="424970"/>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rot="-7406387">
            <a:off x="1005078" y="4425379"/>
            <a:ext cx="609879" cy="937524"/>
          </a:xfrm>
          <a:custGeom>
            <a:avLst/>
            <a:gdLst/>
            <a:ahLst/>
            <a:cxnLst/>
            <a:rect l="l" t="t" r="r" b="b"/>
            <a:pathLst>
              <a:path w="22469" h="34540" extrusionOk="0">
                <a:moveTo>
                  <a:pt x="8785" y="1435"/>
                </a:moveTo>
                <a:lnTo>
                  <a:pt x="9083" y="1733"/>
                </a:lnTo>
                <a:lnTo>
                  <a:pt x="9382" y="2032"/>
                </a:lnTo>
                <a:lnTo>
                  <a:pt x="9860" y="2749"/>
                </a:lnTo>
                <a:lnTo>
                  <a:pt x="10278" y="3407"/>
                </a:lnTo>
                <a:lnTo>
                  <a:pt x="10816" y="4064"/>
                </a:lnTo>
                <a:lnTo>
                  <a:pt x="11354" y="4661"/>
                </a:lnTo>
                <a:lnTo>
                  <a:pt x="12011" y="5199"/>
                </a:lnTo>
                <a:lnTo>
                  <a:pt x="12669" y="5618"/>
                </a:lnTo>
                <a:lnTo>
                  <a:pt x="13386" y="6036"/>
                </a:lnTo>
                <a:lnTo>
                  <a:pt x="12489" y="5857"/>
                </a:lnTo>
                <a:lnTo>
                  <a:pt x="11653" y="5677"/>
                </a:lnTo>
                <a:lnTo>
                  <a:pt x="11294" y="5558"/>
                </a:lnTo>
                <a:lnTo>
                  <a:pt x="10936" y="5379"/>
                </a:lnTo>
                <a:lnTo>
                  <a:pt x="10637" y="5080"/>
                </a:lnTo>
                <a:lnTo>
                  <a:pt x="10278" y="4721"/>
                </a:lnTo>
                <a:lnTo>
                  <a:pt x="9800" y="3944"/>
                </a:lnTo>
                <a:lnTo>
                  <a:pt x="9322" y="3168"/>
                </a:lnTo>
                <a:lnTo>
                  <a:pt x="9024" y="2331"/>
                </a:lnTo>
                <a:lnTo>
                  <a:pt x="8785" y="1435"/>
                </a:lnTo>
                <a:close/>
                <a:moveTo>
                  <a:pt x="15656" y="1016"/>
                </a:moveTo>
                <a:lnTo>
                  <a:pt x="15597" y="2271"/>
                </a:lnTo>
                <a:lnTo>
                  <a:pt x="15477" y="3168"/>
                </a:lnTo>
                <a:lnTo>
                  <a:pt x="15358" y="4064"/>
                </a:lnTo>
                <a:lnTo>
                  <a:pt x="15119" y="4960"/>
                </a:lnTo>
                <a:lnTo>
                  <a:pt x="14999" y="5319"/>
                </a:lnTo>
                <a:lnTo>
                  <a:pt x="14820" y="5618"/>
                </a:lnTo>
                <a:lnTo>
                  <a:pt x="14641" y="5916"/>
                </a:lnTo>
                <a:lnTo>
                  <a:pt x="14402" y="6096"/>
                </a:lnTo>
                <a:lnTo>
                  <a:pt x="14163" y="6155"/>
                </a:lnTo>
                <a:lnTo>
                  <a:pt x="13924" y="6155"/>
                </a:lnTo>
                <a:lnTo>
                  <a:pt x="14043" y="6036"/>
                </a:lnTo>
                <a:lnTo>
                  <a:pt x="14163" y="5916"/>
                </a:lnTo>
                <a:lnTo>
                  <a:pt x="14222" y="5797"/>
                </a:lnTo>
                <a:lnTo>
                  <a:pt x="14222" y="5618"/>
                </a:lnTo>
                <a:lnTo>
                  <a:pt x="14103" y="4960"/>
                </a:lnTo>
                <a:lnTo>
                  <a:pt x="14103" y="4363"/>
                </a:lnTo>
                <a:lnTo>
                  <a:pt x="14163" y="3705"/>
                </a:lnTo>
                <a:lnTo>
                  <a:pt x="14282" y="3108"/>
                </a:lnTo>
                <a:lnTo>
                  <a:pt x="14521" y="2510"/>
                </a:lnTo>
                <a:lnTo>
                  <a:pt x="14820" y="1972"/>
                </a:lnTo>
                <a:lnTo>
                  <a:pt x="15238" y="1494"/>
                </a:lnTo>
                <a:lnTo>
                  <a:pt x="15656" y="1016"/>
                </a:lnTo>
                <a:close/>
                <a:moveTo>
                  <a:pt x="19062" y="5199"/>
                </a:moveTo>
                <a:lnTo>
                  <a:pt x="19122" y="5259"/>
                </a:lnTo>
                <a:lnTo>
                  <a:pt x="19062" y="5379"/>
                </a:lnTo>
                <a:lnTo>
                  <a:pt x="18644" y="5618"/>
                </a:lnTo>
                <a:lnTo>
                  <a:pt x="17927" y="5976"/>
                </a:lnTo>
                <a:lnTo>
                  <a:pt x="17389" y="6096"/>
                </a:lnTo>
                <a:lnTo>
                  <a:pt x="16911" y="6215"/>
                </a:lnTo>
                <a:lnTo>
                  <a:pt x="15836" y="6335"/>
                </a:lnTo>
                <a:lnTo>
                  <a:pt x="15836" y="6335"/>
                </a:lnTo>
                <a:lnTo>
                  <a:pt x="17210" y="5797"/>
                </a:lnTo>
                <a:lnTo>
                  <a:pt x="18584" y="5319"/>
                </a:lnTo>
                <a:lnTo>
                  <a:pt x="19062" y="5199"/>
                </a:lnTo>
                <a:close/>
                <a:moveTo>
                  <a:pt x="5080" y="9083"/>
                </a:moveTo>
                <a:lnTo>
                  <a:pt x="4900" y="9143"/>
                </a:lnTo>
                <a:lnTo>
                  <a:pt x="4542" y="9322"/>
                </a:lnTo>
                <a:lnTo>
                  <a:pt x="4183" y="9621"/>
                </a:lnTo>
                <a:lnTo>
                  <a:pt x="3944" y="9980"/>
                </a:lnTo>
                <a:lnTo>
                  <a:pt x="3705" y="10517"/>
                </a:lnTo>
                <a:lnTo>
                  <a:pt x="3646" y="10816"/>
                </a:lnTo>
                <a:lnTo>
                  <a:pt x="3586" y="11055"/>
                </a:lnTo>
                <a:lnTo>
                  <a:pt x="3586" y="11294"/>
                </a:lnTo>
                <a:lnTo>
                  <a:pt x="3646" y="11533"/>
                </a:lnTo>
                <a:lnTo>
                  <a:pt x="3825" y="11653"/>
                </a:lnTo>
                <a:lnTo>
                  <a:pt x="3944" y="11772"/>
                </a:lnTo>
                <a:lnTo>
                  <a:pt x="4183" y="11832"/>
                </a:lnTo>
                <a:lnTo>
                  <a:pt x="4363" y="11832"/>
                </a:lnTo>
                <a:lnTo>
                  <a:pt x="4482" y="11772"/>
                </a:lnTo>
                <a:lnTo>
                  <a:pt x="4661" y="11593"/>
                </a:lnTo>
                <a:lnTo>
                  <a:pt x="4721" y="11474"/>
                </a:lnTo>
                <a:lnTo>
                  <a:pt x="4721" y="11235"/>
                </a:lnTo>
                <a:lnTo>
                  <a:pt x="4781" y="10936"/>
                </a:lnTo>
                <a:lnTo>
                  <a:pt x="4841" y="10697"/>
                </a:lnTo>
                <a:lnTo>
                  <a:pt x="5020" y="10278"/>
                </a:lnTo>
                <a:lnTo>
                  <a:pt x="5259" y="9860"/>
                </a:lnTo>
                <a:lnTo>
                  <a:pt x="5319" y="9681"/>
                </a:lnTo>
                <a:lnTo>
                  <a:pt x="5319" y="9502"/>
                </a:lnTo>
                <a:lnTo>
                  <a:pt x="5319" y="9263"/>
                </a:lnTo>
                <a:lnTo>
                  <a:pt x="5199" y="9143"/>
                </a:lnTo>
                <a:lnTo>
                  <a:pt x="5080" y="9083"/>
                </a:lnTo>
                <a:close/>
                <a:moveTo>
                  <a:pt x="7769" y="10458"/>
                </a:moveTo>
                <a:lnTo>
                  <a:pt x="7649" y="10517"/>
                </a:lnTo>
                <a:lnTo>
                  <a:pt x="7530" y="10757"/>
                </a:lnTo>
                <a:lnTo>
                  <a:pt x="7350" y="11474"/>
                </a:lnTo>
                <a:lnTo>
                  <a:pt x="7291" y="11892"/>
                </a:lnTo>
                <a:lnTo>
                  <a:pt x="7291" y="12191"/>
                </a:lnTo>
                <a:lnTo>
                  <a:pt x="7350" y="12489"/>
                </a:lnTo>
                <a:lnTo>
                  <a:pt x="7410" y="12669"/>
                </a:lnTo>
                <a:lnTo>
                  <a:pt x="7649" y="12788"/>
                </a:lnTo>
                <a:lnTo>
                  <a:pt x="7828" y="12788"/>
                </a:lnTo>
                <a:lnTo>
                  <a:pt x="8008" y="12728"/>
                </a:lnTo>
                <a:lnTo>
                  <a:pt x="8067" y="12609"/>
                </a:lnTo>
                <a:lnTo>
                  <a:pt x="8187" y="12430"/>
                </a:lnTo>
                <a:lnTo>
                  <a:pt x="8187" y="12191"/>
                </a:lnTo>
                <a:lnTo>
                  <a:pt x="8187" y="11713"/>
                </a:lnTo>
                <a:lnTo>
                  <a:pt x="8067" y="11055"/>
                </a:lnTo>
                <a:lnTo>
                  <a:pt x="7948" y="10577"/>
                </a:lnTo>
                <a:lnTo>
                  <a:pt x="7828" y="10458"/>
                </a:lnTo>
                <a:close/>
                <a:moveTo>
                  <a:pt x="11832" y="10816"/>
                </a:moveTo>
                <a:lnTo>
                  <a:pt x="11713" y="10876"/>
                </a:lnTo>
                <a:lnTo>
                  <a:pt x="11593" y="10936"/>
                </a:lnTo>
                <a:lnTo>
                  <a:pt x="11354" y="11294"/>
                </a:lnTo>
                <a:lnTo>
                  <a:pt x="11115" y="11713"/>
                </a:lnTo>
                <a:lnTo>
                  <a:pt x="10995" y="12250"/>
                </a:lnTo>
                <a:lnTo>
                  <a:pt x="10936" y="12489"/>
                </a:lnTo>
                <a:lnTo>
                  <a:pt x="10936" y="12728"/>
                </a:lnTo>
                <a:lnTo>
                  <a:pt x="10995" y="12908"/>
                </a:lnTo>
                <a:lnTo>
                  <a:pt x="11115" y="13087"/>
                </a:lnTo>
                <a:lnTo>
                  <a:pt x="11235" y="13266"/>
                </a:lnTo>
                <a:lnTo>
                  <a:pt x="11414" y="13386"/>
                </a:lnTo>
                <a:lnTo>
                  <a:pt x="11772" y="13386"/>
                </a:lnTo>
                <a:lnTo>
                  <a:pt x="11892" y="13326"/>
                </a:lnTo>
                <a:lnTo>
                  <a:pt x="12011" y="13206"/>
                </a:lnTo>
                <a:lnTo>
                  <a:pt x="12131" y="12848"/>
                </a:lnTo>
                <a:lnTo>
                  <a:pt x="12191" y="12430"/>
                </a:lnTo>
                <a:lnTo>
                  <a:pt x="12191" y="11952"/>
                </a:lnTo>
                <a:lnTo>
                  <a:pt x="12191" y="11533"/>
                </a:lnTo>
                <a:lnTo>
                  <a:pt x="12071" y="11115"/>
                </a:lnTo>
                <a:lnTo>
                  <a:pt x="12011" y="10876"/>
                </a:lnTo>
                <a:lnTo>
                  <a:pt x="11892" y="10816"/>
                </a:lnTo>
                <a:close/>
                <a:moveTo>
                  <a:pt x="15597" y="10757"/>
                </a:moveTo>
                <a:lnTo>
                  <a:pt x="15537" y="10816"/>
                </a:lnTo>
                <a:lnTo>
                  <a:pt x="15477" y="10936"/>
                </a:lnTo>
                <a:lnTo>
                  <a:pt x="15358" y="11235"/>
                </a:lnTo>
                <a:lnTo>
                  <a:pt x="15358" y="11653"/>
                </a:lnTo>
                <a:lnTo>
                  <a:pt x="15417" y="12071"/>
                </a:lnTo>
                <a:lnTo>
                  <a:pt x="15537" y="12549"/>
                </a:lnTo>
                <a:lnTo>
                  <a:pt x="15716" y="12908"/>
                </a:lnTo>
                <a:lnTo>
                  <a:pt x="15895" y="13206"/>
                </a:lnTo>
                <a:lnTo>
                  <a:pt x="16015" y="13326"/>
                </a:lnTo>
                <a:lnTo>
                  <a:pt x="16075" y="13386"/>
                </a:lnTo>
                <a:lnTo>
                  <a:pt x="16314" y="13445"/>
                </a:lnTo>
                <a:lnTo>
                  <a:pt x="16493" y="13386"/>
                </a:lnTo>
                <a:lnTo>
                  <a:pt x="16553" y="13326"/>
                </a:lnTo>
                <a:lnTo>
                  <a:pt x="16612" y="13147"/>
                </a:lnTo>
                <a:lnTo>
                  <a:pt x="16612" y="12967"/>
                </a:lnTo>
                <a:lnTo>
                  <a:pt x="16553" y="12728"/>
                </a:lnTo>
                <a:lnTo>
                  <a:pt x="16433" y="12191"/>
                </a:lnTo>
                <a:lnTo>
                  <a:pt x="16194" y="11653"/>
                </a:lnTo>
                <a:lnTo>
                  <a:pt x="15955" y="11175"/>
                </a:lnTo>
                <a:lnTo>
                  <a:pt x="15716" y="10876"/>
                </a:lnTo>
                <a:lnTo>
                  <a:pt x="15597" y="10757"/>
                </a:lnTo>
                <a:close/>
                <a:moveTo>
                  <a:pt x="19481" y="11354"/>
                </a:moveTo>
                <a:lnTo>
                  <a:pt x="19301" y="11414"/>
                </a:lnTo>
                <a:lnTo>
                  <a:pt x="19182" y="11533"/>
                </a:lnTo>
                <a:lnTo>
                  <a:pt x="19122" y="11713"/>
                </a:lnTo>
                <a:lnTo>
                  <a:pt x="19062" y="11952"/>
                </a:lnTo>
                <a:lnTo>
                  <a:pt x="19003" y="12489"/>
                </a:lnTo>
                <a:lnTo>
                  <a:pt x="19062" y="13087"/>
                </a:lnTo>
                <a:lnTo>
                  <a:pt x="19182" y="13625"/>
                </a:lnTo>
                <a:lnTo>
                  <a:pt x="19361" y="14043"/>
                </a:lnTo>
                <a:lnTo>
                  <a:pt x="19481" y="14103"/>
                </a:lnTo>
                <a:lnTo>
                  <a:pt x="19600" y="14103"/>
                </a:lnTo>
                <a:lnTo>
                  <a:pt x="19720" y="14043"/>
                </a:lnTo>
                <a:lnTo>
                  <a:pt x="19839" y="13864"/>
                </a:lnTo>
                <a:lnTo>
                  <a:pt x="19899" y="13326"/>
                </a:lnTo>
                <a:lnTo>
                  <a:pt x="19899" y="12489"/>
                </a:lnTo>
                <a:lnTo>
                  <a:pt x="19839" y="12071"/>
                </a:lnTo>
                <a:lnTo>
                  <a:pt x="19780" y="11713"/>
                </a:lnTo>
                <a:lnTo>
                  <a:pt x="19660" y="11474"/>
                </a:lnTo>
                <a:lnTo>
                  <a:pt x="19600" y="11414"/>
                </a:lnTo>
                <a:lnTo>
                  <a:pt x="19481" y="11354"/>
                </a:lnTo>
                <a:close/>
                <a:moveTo>
                  <a:pt x="5319" y="13565"/>
                </a:moveTo>
                <a:lnTo>
                  <a:pt x="5199" y="13685"/>
                </a:lnTo>
                <a:lnTo>
                  <a:pt x="5020" y="13864"/>
                </a:lnTo>
                <a:lnTo>
                  <a:pt x="4721" y="14222"/>
                </a:lnTo>
                <a:lnTo>
                  <a:pt x="4542" y="14461"/>
                </a:lnTo>
                <a:lnTo>
                  <a:pt x="4422" y="14820"/>
                </a:lnTo>
                <a:lnTo>
                  <a:pt x="4363" y="15298"/>
                </a:lnTo>
                <a:lnTo>
                  <a:pt x="4303" y="15776"/>
                </a:lnTo>
                <a:lnTo>
                  <a:pt x="4363" y="16015"/>
                </a:lnTo>
                <a:lnTo>
                  <a:pt x="4482" y="16134"/>
                </a:lnTo>
                <a:lnTo>
                  <a:pt x="4661" y="16314"/>
                </a:lnTo>
                <a:lnTo>
                  <a:pt x="4781" y="16433"/>
                </a:lnTo>
                <a:lnTo>
                  <a:pt x="4960" y="16433"/>
                </a:lnTo>
                <a:lnTo>
                  <a:pt x="5080" y="16374"/>
                </a:lnTo>
                <a:lnTo>
                  <a:pt x="5139" y="16194"/>
                </a:lnTo>
                <a:lnTo>
                  <a:pt x="5259" y="16015"/>
                </a:lnTo>
                <a:lnTo>
                  <a:pt x="5378" y="15537"/>
                </a:lnTo>
                <a:lnTo>
                  <a:pt x="5438" y="14999"/>
                </a:lnTo>
                <a:lnTo>
                  <a:pt x="5498" y="14402"/>
                </a:lnTo>
                <a:lnTo>
                  <a:pt x="5498" y="13685"/>
                </a:lnTo>
                <a:lnTo>
                  <a:pt x="5438" y="13565"/>
                </a:lnTo>
                <a:close/>
                <a:moveTo>
                  <a:pt x="9382" y="13983"/>
                </a:moveTo>
                <a:lnTo>
                  <a:pt x="9263" y="14043"/>
                </a:lnTo>
                <a:lnTo>
                  <a:pt x="9143" y="14282"/>
                </a:lnTo>
                <a:lnTo>
                  <a:pt x="9024" y="14641"/>
                </a:lnTo>
                <a:lnTo>
                  <a:pt x="8904" y="14999"/>
                </a:lnTo>
                <a:lnTo>
                  <a:pt x="8785" y="15836"/>
                </a:lnTo>
                <a:lnTo>
                  <a:pt x="8785" y="16314"/>
                </a:lnTo>
                <a:lnTo>
                  <a:pt x="8844" y="16433"/>
                </a:lnTo>
                <a:lnTo>
                  <a:pt x="8964" y="16613"/>
                </a:lnTo>
                <a:lnTo>
                  <a:pt x="9143" y="16792"/>
                </a:lnTo>
                <a:lnTo>
                  <a:pt x="9322" y="16911"/>
                </a:lnTo>
                <a:lnTo>
                  <a:pt x="9561" y="16911"/>
                </a:lnTo>
                <a:lnTo>
                  <a:pt x="9621" y="16732"/>
                </a:lnTo>
                <a:lnTo>
                  <a:pt x="9621" y="16493"/>
                </a:lnTo>
                <a:lnTo>
                  <a:pt x="9561" y="15178"/>
                </a:lnTo>
                <a:lnTo>
                  <a:pt x="9561" y="14342"/>
                </a:lnTo>
                <a:lnTo>
                  <a:pt x="9502" y="14103"/>
                </a:lnTo>
                <a:lnTo>
                  <a:pt x="9442" y="13983"/>
                </a:lnTo>
                <a:close/>
                <a:moveTo>
                  <a:pt x="14043" y="14700"/>
                </a:moveTo>
                <a:lnTo>
                  <a:pt x="13924" y="14820"/>
                </a:lnTo>
                <a:lnTo>
                  <a:pt x="13804" y="14999"/>
                </a:lnTo>
                <a:lnTo>
                  <a:pt x="13565" y="15656"/>
                </a:lnTo>
                <a:lnTo>
                  <a:pt x="13326" y="16314"/>
                </a:lnTo>
                <a:lnTo>
                  <a:pt x="13326" y="16553"/>
                </a:lnTo>
                <a:lnTo>
                  <a:pt x="13326" y="16732"/>
                </a:lnTo>
                <a:lnTo>
                  <a:pt x="13445" y="16971"/>
                </a:lnTo>
                <a:lnTo>
                  <a:pt x="13684" y="17210"/>
                </a:lnTo>
                <a:lnTo>
                  <a:pt x="13924" y="17210"/>
                </a:lnTo>
                <a:lnTo>
                  <a:pt x="14043" y="17091"/>
                </a:lnTo>
                <a:lnTo>
                  <a:pt x="14103" y="16852"/>
                </a:lnTo>
                <a:lnTo>
                  <a:pt x="14163" y="16433"/>
                </a:lnTo>
                <a:lnTo>
                  <a:pt x="14222" y="15716"/>
                </a:lnTo>
                <a:lnTo>
                  <a:pt x="14222" y="15059"/>
                </a:lnTo>
                <a:lnTo>
                  <a:pt x="14163" y="14820"/>
                </a:lnTo>
                <a:lnTo>
                  <a:pt x="14103" y="14760"/>
                </a:lnTo>
                <a:lnTo>
                  <a:pt x="14043" y="14700"/>
                </a:lnTo>
                <a:close/>
                <a:moveTo>
                  <a:pt x="17509" y="15119"/>
                </a:moveTo>
                <a:lnTo>
                  <a:pt x="17389" y="15716"/>
                </a:lnTo>
                <a:lnTo>
                  <a:pt x="17270" y="16254"/>
                </a:lnTo>
                <a:lnTo>
                  <a:pt x="17210" y="16852"/>
                </a:lnTo>
                <a:lnTo>
                  <a:pt x="17210" y="17330"/>
                </a:lnTo>
                <a:lnTo>
                  <a:pt x="17270" y="17748"/>
                </a:lnTo>
                <a:lnTo>
                  <a:pt x="17330" y="17867"/>
                </a:lnTo>
                <a:lnTo>
                  <a:pt x="17628" y="17867"/>
                </a:lnTo>
                <a:lnTo>
                  <a:pt x="17808" y="17748"/>
                </a:lnTo>
                <a:lnTo>
                  <a:pt x="17927" y="17628"/>
                </a:lnTo>
                <a:lnTo>
                  <a:pt x="18047" y="17449"/>
                </a:lnTo>
                <a:lnTo>
                  <a:pt x="18106" y="17330"/>
                </a:lnTo>
                <a:lnTo>
                  <a:pt x="18106" y="17150"/>
                </a:lnTo>
                <a:lnTo>
                  <a:pt x="18047" y="16732"/>
                </a:lnTo>
                <a:lnTo>
                  <a:pt x="17927" y="16374"/>
                </a:lnTo>
                <a:lnTo>
                  <a:pt x="17628" y="15656"/>
                </a:lnTo>
                <a:lnTo>
                  <a:pt x="17509" y="15358"/>
                </a:lnTo>
                <a:lnTo>
                  <a:pt x="17509" y="15119"/>
                </a:lnTo>
                <a:close/>
                <a:moveTo>
                  <a:pt x="21034" y="16194"/>
                </a:moveTo>
                <a:lnTo>
                  <a:pt x="20855" y="16254"/>
                </a:lnTo>
                <a:lnTo>
                  <a:pt x="20497" y="16433"/>
                </a:lnTo>
                <a:lnTo>
                  <a:pt x="20258" y="16732"/>
                </a:lnTo>
                <a:lnTo>
                  <a:pt x="20019" y="17210"/>
                </a:lnTo>
                <a:lnTo>
                  <a:pt x="19839" y="17688"/>
                </a:lnTo>
                <a:lnTo>
                  <a:pt x="19780" y="17867"/>
                </a:lnTo>
                <a:lnTo>
                  <a:pt x="19780" y="17987"/>
                </a:lnTo>
                <a:lnTo>
                  <a:pt x="19899" y="18226"/>
                </a:lnTo>
                <a:lnTo>
                  <a:pt x="20138" y="18405"/>
                </a:lnTo>
                <a:lnTo>
                  <a:pt x="20258" y="18465"/>
                </a:lnTo>
                <a:lnTo>
                  <a:pt x="20377" y="18465"/>
                </a:lnTo>
                <a:lnTo>
                  <a:pt x="20497" y="18345"/>
                </a:lnTo>
                <a:lnTo>
                  <a:pt x="20616" y="18166"/>
                </a:lnTo>
                <a:lnTo>
                  <a:pt x="20855" y="17449"/>
                </a:lnTo>
                <a:lnTo>
                  <a:pt x="21154" y="16672"/>
                </a:lnTo>
                <a:lnTo>
                  <a:pt x="21154" y="16374"/>
                </a:lnTo>
                <a:lnTo>
                  <a:pt x="21154" y="16314"/>
                </a:lnTo>
                <a:lnTo>
                  <a:pt x="21094" y="16254"/>
                </a:lnTo>
                <a:lnTo>
                  <a:pt x="21034" y="16194"/>
                </a:lnTo>
                <a:close/>
                <a:moveTo>
                  <a:pt x="2211" y="18644"/>
                </a:moveTo>
                <a:lnTo>
                  <a:pt x="2152" y="18704"/>
                </a:lnTo>
                <a:lnTo>
                  <a:pt x="2032" y="18764"/>
                </a:lnTo>
                <a:lnTo>
                  <a:pt x="1972" y="18943"/>
                </a:lnTo>
                <a:lnTo>
                  <a:pt x="1913" y="19122"/>
                </a:lnTo>
                <a:lnTo>
                  <a:pt x="1972" y="19361"/>
                </a:lnTo>
                <a:lnTo>
                  <a:pt x="2032" y="19600"/>
                </a:lnTo>
                <a:lnTo>
                  <a:pt x="2271" y="20078"/>
                </a:lnTo>
                <a:lnTo>
                  <a:pt x="2570" y="20377"/>
                </a:lnTo>
                <a:lnTo>
                  <a:pt x="2869" y="20556"/>
                </a:lnTo>
                <a:lnTo>
                  <a:pt x="3526" y="20556"/>
                </a:lnTo>
                <a:lnTo>
                  <a:pt x="3646" y="20497"/>
                </a:lnTo>
                <a:lnTo>
                  <a:pt x="3646" y="20317"/>
                </a:lnTo>
                <a:lnTo>
                  <a:pt x="3526" y="20138"/>
                </a:lnTo>
                <a:lnTo>
                  <a:pt x="3227" y="19720"/>
                </a:lnTo>
                <a:lnTo>
                  <a:pt x="2809" y="19122"/>
                </a:lnTo>
                <a:lnTo>
                  <a:pt x="2630" y="18883"/>
                </a:lnTo>
                <a:lnTo>
                  <a:pt x="2450" y="18704"/>
                </a:lnTo>
                <a:lnTo>
                  <a:pt x="2211" y="18644"/>
                </a:lnTo>
                <a:close/>
                <a:moveTo>
                  <a:pt x="11354" y="18525"/>
                </a:moveTo>
                <a:lnTo>
                  <a:pt x="11235" y="18644"/>
                </a:lnTo>
                <a:lnTo>
                  <a:pt x="11055" y="19182"/>
                </a:lnTo>
                <a:lnTo>
                  <a:pt x="10876" y="20138"/>
                </a:lnTo>
                <a:lnTo>
                  <a:pt x="10816" y="20616"/>
                </a:lnTo>
                <a:lnTo>
                  <a:pt x="10876" y="20915"/>
                </a:lnTo>
                <a:lnTo>
                  <a:pt x="10936" y="21034"/>
                </a:lnTo>
                <a:lnTo>
                  <a:pt x="11115" y="21034"/>
                </a:lnTo>
                <a:lnTo>
                  <a:pt x="11294" y="20915"/>
                </a:lnTo>
                <a:lnTo>
                  <a:pt x="11414" y="20795"/>
                </a:lnTo>
                <a:lnTo>
                  <a:pt x="11474" y="20616"/>
                </a:lnTo>
                <a:lnTo>
                  <a:pt x="11593" y="20138"/>
                </a:lnTo>
                <a:lnTo>
                  <a:pt x="11653" y="19660"/>
                </a:lnTo>
                <a:lnTo>
                  <a:pt x="11593" y="19302"/>
                </a:lnTo>
                <a:lnTo>
                  <a:pt x="11533" y="18764"/>
                </a:lnTo>
                <a:lnTo>
                  <a:pt x="11474" y="18644"/>
                </a:lnTo>
                <a:lnTo>
                  <a:pt x="11414" y="18525"/>
                </a:lnTo>
                <a:close/>
                <a:moveTo>
                  <a:pt x="6932" y="18166"/>
                </a:moveTo>
                <a:lnTo>
                  <a:pt x="6872" y="18226"/>
                </a:lnTo>
                <a:lnTo>
                  <a:pt x="6693" y="18345"/>
                </a:lnTo>
                <a:lnTo>
                  <a:pt x="6574" y="18584"/>
                </a:lnTo>
                <a:lnTo>
                  <a:pt x="6454" y="18883"/>
                </a:lnTo>
                <a:lnTo>
                  <a:pt x="6335" y="19541"/>
                </a:lnTo>
                <a:lnTo>
                  <a:pt x="6215" y="19959"/>
                </a:lnTo>
                <a:lnTo>
                  <a:pt x="6096" y="20616"/>
                </a:lnTo>
                <a:lnTo>
                  <a:pt x="6096" y="21034"/>
                </a:lnTo>
                <a:lnTo>
                  <a:pt x="6155" y="21333"/>
                </a:lnTo>
                <a:lnTo>
                  <a:pt x="6275" y="21393"/>
                </a:lnTo>
                <a:lnTo>
                  <a:pt x="6335" y="21453"/>
                </a:lnTo>
                <a:lnTo>
                  <a:pt x="6394" y="21453"/>
                </a:lnTo>
                <a:lnTo>
                  <a:pt x="6514" y="21393"/>
                </a:lnTo>
                <a:lnTo>
                  <a:pt x="6693" y="21094"/>
                </a:lnTo>
                <a:lnTo>
                  <a:pt x="6872" y="20676"/>
                </a:lnTo>
                <a:lnTo>
                  <a:pt x="7052" y="20078"/>
                </a:lnTo>
                <a:lnTo>
                  <a:pt x="7111" y="19660"/>
                </a:lnTo>
                <a:lnTo>
                  <a:pt x="7231" y="19062"/>
                </a:lnTo>
                <a:lnTo>
                  <a:pt x="7231" y="18704"/>
                </a:lnTo>
                <a:lnTo>
                  <a:pt x="7231" y="18465"/>
                </a:lnTo>
                <a:lnTo>
                  <a:pt x="7171" y="18286"/>
                </a:lnTo>
                <a:lnTo>
                  <a:pt x="7111" y="18226"/>
                </a:lnTo>
                <a:lnTo>
                  <a:pt x="6992" y="18166"/>
                </a:lnTo>
                <a:close/>
                <a:moveTo>
                  <a:pt x="16075" y="19062"/>
                </a:moveTo>
                <a:lnTo>
                  <a:pt x="15776" y="19421"/>
                </a:lnTo>
                <a:lnTo>
                  <a:pt x="15477" y="19780"/>
                </a:lnTo>
                <a:lnTo>
                  <a:pt x="15417" y="19839"/>
                </a:lnTo>
                <a:lnTo>
                  <a:pt x="15477" y="19720"/>
                </a:lnTo>
                <a:lnTo>
                  <a:pt x="15298" y="20019"/>
                </a:lnTo>
                <a:lnTo>
                  <a:pt x="15178" y="20497"/>
                </a:lnTo>
                <a:lnTo>
                  <a:pt x="15059" y="20975"/>
                </a:lnTo>
                <a:lnTo>
                  <a:pt x="15059" y="21214"/>
                </a:lnTo>
                <a:lnTo>
                  <a:pt x="15178" y="21333"/>
                </a:lnTo>
                <a:lnTo>
                  <a:pt x="15238" y="21453"/>
                </a:lnTo>
                <a:lnTo>
                  <a:pt x="15358" y="21453"/>
                </a:lnTo>
                <a:lnTo>
                  <a:pt x="15417" y="21393"/>
                </a:lnTo>
                <a:lnTo>
                  <a:pt x="15537" y="21333"/>
                </a:lnTo>
                <a:lnTo>
                  <a:pt x="15656" y="21034"/>
                </a:lnTo>
                <a:lnTo>
                  <a:pt x="15776" y="20616"/>
                </a:lnTo>
                <a:lnTo>
                  <a:pt x="15955" y="19720"/>
                </a:lnTo>
                <a:lnTo>
                  <a:pt x="16075" y="19242"/>
                </a:lnTo>
                <a:lnTo>
                  <a:pt x="16134" y="19062"/>
                </a:lnTo>
                <a:close/>
                <a:moveTo>
                  <a:pt x="19003" y="20258"/>
                </a:moveTo>
                <a:lnTo>
                  <a:pt x="19003" y="20377"/>
                </a:lnTo>
                <a:lnTo>
                  <a:pt x="18883" y="20616"/>
                </a:lnTo>
                <a:lnTo>
                  <a:pt x="18525" y="21393"/>
                </a:lnTo>
                <a:lnTo>
                  <a:pt x="18345" y="21811"/>
                </a:lnTo>
                <a:lnTo>
                  <a:pt x="18226" y="22170"/>
                </a:lnTo>
                <a:lnTo>
                  <a:pt x="18286" y="22469"/>
                </a:lnTo>
                <a:lnTo>
                  <a:pt x="18345" y="22588"/>
                </a:lnTo>
                <a:lnTo>
                  <a:pt x="18405" y="22648"/>
                </a:lnTo>
                <a:lnTo>
                  <a:pt x="18525" y="22708"/>
                </a:lnTo>
                <a:lnTo>
                  <a:pt x="18704" y="22648"/>
                </a:lnTo>
                <a:lnTo>
                  <a:pt x="18823" y="22588"/>
                </a:lnTo>
                <a:lnTo>
                  <a:pt x="18943" y="22469"/>
                </a:lnTo>
                <a:lnTo>
                  <a:pt x="19122" y="22110"/>
                </a:lnTo>
                <a:lnTo>
                  <a:pt x="19242" y="21751"/>
                </a:lnTo>
                <a:lnTo>
                  <a:pt x="19361" y="21273"/>
                </a:lnTo>
                <a:lnTo>
                  <a:pt x="19361" y="20855"/>
                </a:lnTo>
                <a:lnTo>
                  <a:pt x="19242" y="20497"/>
                </a:lnTo>
                <a:lnTo>
                  <a:pt x="19182" y="20377"/>
                </a:lnTo>
                <a:lnTo>
                  <a:pt x="19003" y="20258"/>
                </a:lnTo>
                <a:close/>
                <a:moveTo>
                  <a:pt x="8426" y="22827"/>
                </a:moveTo>
                <a:lnTo>
                  <a:pt x="8366" y="22887"/>
                </a:lnTo>
                <a:lnTo>
                  <a:pt x="8127" y="23006"/>
                </a:lnTo>
                <a:lnTo>
                  <a:pt x="7948" y="23305"/>
                </a:lnTo>
                <a:lnTo>
                  <a:pt x="7769" y="23664"/>
                </a:lnTo>
                <a:lnTo>
                  <a:pt x="7709" y="24082"/>
                </a:lnTo>
                <a:lnTo>
                  <a:pt x="7709" y="24261"/>
                </a:lnTo>
                <a:lnTo>
                  <a:pt x="7709" y="24440"/>
                </a:lnTo>
                <a:lnTo>
                  <a:pt x="7769" y="24620"/>
                </a:lnTo>
                <a:lnTo>
                  <a:pt x="7888" y="24799"/>
                </a:lnTo>
                <a:lnTo>
                  <a:pt x="8067" y="24918"/>
                </a:lnTo>
                <a:lnTo>
                  <a:pt x="8187" y="24978"/>
                </a:lnTo>
                <a:lnTo>
                  <a:pt x="8426" y="24978"/>
                </a:lnTo>
                <a:lnTo>
                  <a:pt x="8486" y="24918"/>
                </a:lnTo>
                <a:lnTo>
                  <a:pt x="8546" y="24799"/>
                </a:lnTo>
                <a:lnTo>
                  <a:pt x="8605" y="24440"/>
                </a:lnTo>
                <a:lnTo>
                  <a:pt x="8665" y="24082"/>
                </a:lnTo>
                <a:lnTo>
                  <a:pt x="8665" y="23664"/>
                </a:lnTo>
                <a:lnTo>
                  <a:pt x="8605" y="23066"/>
                </a:lnTo>
                <a:lnTo>
                  <a:pt x="8546" y="22947"/>
                </a:lnTo>
                <a:lnTo>
                  <a:pt x="8546" y="22887"/>
                </a:lnTo>
                <a:lnTo>
                  <a:pt x="8426" y="22827"/>
                </a:lnTo>
                <a:close/>
                <a:moveTo>
                  <a:pt x="13027" y="22708"/>
                </a:moveTo>
                <a:lnTo>
                  <a:pt x="12848" y="22887"/>
                </a:lnTo>
                <a:lnTo>
                  <a:pt x="12728" y="23066"/>
                </a:lnTo>
                <a:lnTo>
                  <a:pt x="12489" y="23604"/>
                </a:lnTo>
                <a:lnTo>
                  <a:pt x="12370" y="24142"/>
                </a:lnTo>
                <a:lnTo>
                  <a:pt x="12370" y="24381"/>
                </a:lnTo>
                <a:lnTo>
                  <a:pt x="12370" y="24620"/>
                </a:lnTo>
                <a:lnTo>
                  <a:pt x="12489" y="24918"/>
                </a:lnTo>
                <a:lnTo>
                  <a:pt x="12728" y="25337"/>
                </a:lnTo>
                <a:lnTo>
                  <a:pt x="12848" y="25456"/>
                </a:lnTo>
                <a:lnTo>
                  <a:pt x="12967" y="25516"/>
                </a:lnTo>
                <a:lnTo>
                  <a:pt x="13087" y="25456"/>
                </a:lnTo>
                <a:lnTo>
                  <a:pt x="13147" y="25217"/>
                </a:lnTo>
                <a:lnTo>
                  <a:pt x="13206" y="24739"/>
                </a:lnTo>
                <a:lnTo>
                  <a:pt x="13206" y="23843"/>
                </a:lnTo>
                <a:lnTo>
                  <a:pt x="13147" y="23006"/>
                </a:lnTo>
                <a:lnTo>
                  <a:pt x="13087" y="22767"/>
                </a:lnTo>
                <a:lnTo>
                  <a:pt x="13087" y="22708"/>
                </a:lnTo>
                <a:close/>
                <a:moveTo>
                  <a:pt x="3825" y="24261"/>
                </a:moveTo>
                <a:lnTo>
                  <a:pt x="3705" y="24381"/>
                </a:lnTo>
                <a:lnTo>
                  <a:pt x="3646" y="24560"/>
                </a:lnTo>
                <a:lnTo>
                  <a:pt x="3586" y="24799"/>
                </a:lnTo>
                <a:lnTo>
                  <a:pt x="3586" y="25098"/>
                </a:lnTo>
                <a:lnTo>
                  <a:pt x="3705" y="25456"/>
                </a:lnTo>
                <a:lnTo>
                  <a:pt x="3885" y="25695"/>
                </a:lnTo>
                <a:lnTo>
                  <a:pt x="4124" y="25934"/>
                </a:lnTo>
                <a:lnTo>
                  <a:pt x="4602" y="26114"/>
                </a:lnTo>
                <a:lnTo>
                  <a:pt x="4841" y="26114"/>
                </a:lnTo>
                <a:lnTo>
                  <a:pt x="4841" y="25994"/>
                </a:lnTo>
                <a:lnTo>
                  <a:pt x="4841" y="25934"/>
                </a:lnTo>
                <a:lnTo>
                  <a:pt x="4781" y="25636"/>
                </a:lnTo>
                <a:lnTo>
                  <a:pt x="4602" y="25277"/>
                </a:lnTo>
                <a:lnTo>
                  <a:pt x="4363" y="24918"/>
                </a:lnTo>
                <a:lnTo>
                  <a:pt x="3944" y="24381"/>
                </a:lnTo>
                <a:lnTo>
                  <a:pt x="3885" y="24321"/>
                </a:lnTo>
                <a:lnTo>
                  <a:pt x="3825" y="24261"/>
                </a:lnTo>
                <a:close/>
                <a:moveTo>
                  <a:pt x="17330" y="23723"/>
                </a:moveTo>
                <a:lnTo>
                  <a:pt x="17091" y="23843"/>
                </a:lnTo>
                <a:lnTo>
                  <a:pt x="16792" y="24082"/>
                </a:lnTo>
                <a:lnTo>
                  <a:pt x="16493" y="24440"/>
                </a:lnTo>
                <a:lnTo>
                  <a:pt x="16254" y="24859"/>
                </a:lnTo>
                <a:lnTo>
                  <a:pt x="16015" y="25277"/>
                </a:lnTo>
                <a:lnTo>
                  <a:pt x="15955" y="25636"/>
                </a:lnTo>
                <a:lnTo>
                  <a:pt x="15895" y="25815"/>
                </a:lnTo>
                <a:lnTo>
                  <a:pt x="15955" y="25994"/>
                </a:lnTo>
                <a:lnTo>
                  <a:pt x="16015" y="26114"/>
                </a:lnTo>
                <a:lnTo>
                  <a:pt x="16134" y="26173"/>
                </a:lnTo>
                <a:lnTo>
                  <a:pt x="16314" y="26293"/>
                </a:lnTo>
                <a:lnTo>
                  <a:pt x="16433" y="26293"/>
                </a:lnTo>
                <a:lnTo>
                  <a:pt x="16553" y="26173"/>
                </a:lnTo>
                <a:lnTo>
                  <a:pt x="16672" y="26054"/>
                </a:lnTo>
                <a:lnTo>
                  <a:pt x="16852" y="25695"/>
                </a:lnTo>
                <a:lnTo>
                  <a:pt x="16971" y="25217"/>
                </a:lnTo>
                <a:lnTo>
                  <a:pt x="17150" y="24201"/>
                </a:lnTo>
                <a:lnTo>
                  <a:pt x="17270" y="23843"/>
                </a:lnTo>
                <a:lnTo>
                  <a:pt x="17330" y="23723"/>
                </a:lnTo>
                <a:close/>
                <a:moveTo>
                  <a:pt x="10517" y="26771"/>
                </a:moveTo>
                <a:lnTo>
                  <a:pt x="10458" y="26831"/>
                </a:lnTo>
                <a:lnTo>
                  <a:pt x="10338" y="27010"/>
                </a:lnTo>
                <a:lnTo>
                  <a:pt x="10219" y="27607"/>
                </a:lnTo>
                <a:lnTo>
                  <a:pt x="10099" y="28384"/>
                </a:lnTo>
                <a:lnTo>
                  <a:pt x="10099" y="28683"/>
                </a:lnTo>
                <a:lnTo>
                  <a:pt x="10159" y="28922"/>
                </a:lnTo>
                <a:lnTo>
                  <a:pt x="10278" y="28982"/>
                </a:lnTo>
                <a:lnTo>
                  <a:pt x="10338" y="29042"/>
                </a:lnTo>
                <a:lnTo>
                  <a:pt x="10517" y="28982"/>
                </a:lnTo>
                <a:lnTo>
                  <a:pt x="10697" y="28922"/>
                </a:lnTo>
                <a:lnTo>
                  <a:pt x="10816" y="28803"/>
                </a:lnTo>
                <a:lnTo>
                  <a:pt x="10936" y="28683"/>
                </a:lnTo>
                <a:lnTo>
                  <a:pt x="11055" y="28325"/>
                </a:lnTo>
                <a:lnTo>
                  <a:pt x="11055" y="27906"/>
                </a:lnTo>
                <a:lnTo>
                  <a:pt x="11055" y="27607"/>
                </a:lnTo>
                <a:lnTo>
                  <a:pt x="10936" y="27309"/>
                </a:lnTo>
                <a:lnTo>
                  <a:pt x="10756" y="26950"/>
                </a:lnTo>
                <a:lnTo>
                  <a:pt x="10637" y="26771"/>
                </a:lnTo>
                <a:close/>
                <a:moveTo>
                  <a:pt x="14282" y="27368"/>
                </a:moveTo>
                <a:lnTo>
                  <a:pt x="14043" y="27428"/>
                </a:lnTo>
                <a:lnTo>
                  <a:pt x="13744" y="27667"/>
                </a:lnTo>
                <a:lnTo>
                  <a:pt x="13386" y="27966"/>
                </a:lnTo>
                <a:lnTo>
                  <a:pt x="13027" y="28325"/>
                </a:lnTo>
                <a:lnTo>
                  <a:pt x="12728" y="28683"/>
                </a:lnTo>
                <a:lnTo>
                  <a:pt x="12489" y="29101"/>
                </a:lnTo>
                <a:lnTo>
                  <a:pt x="12430" y="29281"/>
                </a:lnTo>
                <a:lnTo>
                  <a:pt x="12430" y="29460"/>
                </a:lnTo>
                <a:lnTo>
                  <a:pt x="12489" y="29579"/>
                </a:lnTo>
                <a:lnTo>
                  <a:pt x="12549" y="29699"/>
                </a:lnTo>
                <a:lnTo>
                  <a:pt x="12669" y="29759"/>
                </a:lnTo>
                <a:lnTo>
                  <a:pt x="12788" y="29759"/>
                </a:lnTo>
                <a:lnTo>
                  <a:pt x="12967" y="29699"/>
                </a:lnTo>
                <a:lnTo>
                  <a:pt x="13087" y="29579"/>
                </a:lnTo>
                <a:lnTo>
                  <a:pt x="13445" y="29221"/>
                </a:lnTo>
                <a:lnTo>
                  <a:pt x="13744" y="28743"/>
                </a:lnTo>
                <a:lnTo>
                  <a:pt x="13983" y="28265"/>
                </a:lnTo>
                <a:lnTo>
                  <a:pt x="14222" y="27787"/>
                </a:lnTo>
                <a:lnTo>
                  <a:pt x="14282" y="27488"/>
                </a:lnTo>
                <a:lnTo>
                  <a:pt x="14282" y="27368"/>
                </a:lnTo>
                <a:close/>
                <a:moveTo>
                  <a:pt x="6872" y="27249"/>
                </a:moveTo>
                <a:lnTo>
                  <a:pt x="6813" y="27309"/>
                </a:lnTo>
                <a:lnTo>
                  <a:pt x="6753" y="27548"/>
                </a:lnTo>
                <a:lnTo>
                  <a:pt x="6693" y="27906"/>
                </a:lnTo>
                <a:lnTo>
                  <a:pt x="6574" y="28384"/>
                </a:lnTo>
                <a:lnTo>
                  <a:pt x="6574" y="28862"/>
                </a:lnTo>
                <a:lnTo>
                  <a:pt x="6633" y="29281"/>
                </a:lnTo>
                <a:lnTo>
                  <a:pt x="6753" y="29639"/>
                </a:lnTo>
                <a:lnTo>
                  <a:pt x="6872" y="29818"/>
                </a:lnTo>
                <a:lnTo>
                  <a:pt x="6992" y="29878"/>
                </a:lnTo>
                <a:lnTo>
                  <a:pt x="7231" y="29938"/>
                </a:lnTo>
                <a:lnTo>
                  <a:pt x="7350" y="29938"/>
                </a:lnTo>
                <a:lnTo>
                  <a:pt x="7470" y="29878"/>
                </a:lnTo>
                <a:lnTo>
                  <a:pt x="7530" y="29759"/>
                </a:lnTo>
                <a:lnTo>
                  <a:pt x="7530" y="29400"/>
                </a:lnTo>
                <a:lnTo>
                  <a:pt x="7470" y="28862"/>
                </a:lnTo>
                <a:lnTo>
                  <a:pt x="7350" y="28325"/>
                </a:lnTo>
                <a:lnTo>
                  <a:pt x="7171" y="27847"/>
                </a:lnTo>
                <a:lnTo>
                  <a:pt x="6872" y="27249"/>
                </a:lnTo>
                <a:close/>
                <a:moveTo>
                  <a:pt x="9621" y="30715"/>
                </a:moveTo>
                <a:lnTo>
                  <a:pt x="9502" y="30775"/>
                </a:lnTo>
                <a:lnTo>
                  <a:pt x="9382" y="30894"/>
                </a:lnTo>
                <a:lnTo>
                  <a:pt x="9203" y="31133"/>
                </a:lnTo>
                <a:lnTo>
                  <a:pt x="9143" y="31551"/>
                </a:lnTo>
                <a:lnTo>
                  <a:pt x="9143" y="31731"/>
                </a:lnTo>
                <a:lnTo>
                  <a:pt x="9203" y="31850"/>
                </a:lnTo>
                <a:lnTo>
                  <a:pt x="9322" y="31970"/>
                </a:lnTo>
                <a:lnTo>
                  <a:pt x="9502" y="32029"/>
                </a:lnTo>
                <a:lnTo>
                  <a:pt x="9800" y="32029"/>
                </a:lnTo>
                <a:lnTo>
                  <a:pt x="9920" y="31910"/>
                </a:lnTo>
                <a:lnTo>
                  <a:pt x="9980" y="31790"/>
                </a:lnTo>
                <a:lnTo>
                  <a:pt x="10099" y="31551"/>
                </a:lnTo>
                <a:lnTo>
                  <a:pt x="10039" y="31253"/>
                </a:lnTo>
                <a:lnTo>
                  <a:pt x="9980" y="31014"/>
                </a:lnTo>
                <a:lnTo>
                  <a:pt x="9860" y="30775"/>
                </a:lnTo>
                <a:lnTo>
                  <a:pt x="9741" y="30775"/>
                </a:lnTo>
                <a:lnTo>
                  <a:pt x="9621" y="30715"/>
                </a:lnTo>
                <a:close/>
                <a:moveTo>
                  <a:pt x="9442" y="6275"/>
                </a:moveTo>
                <a:lnTo>
                  <a:pt x="9920" y="6335"/>
                </a:lnTo>
                <a:lnTo>
                  <a:pt x="10338" y="6454"/>
                </a:lnTo>
                <a:lnTo>
                  <a:pt x="10756" y="6633"/>
                </a:lnTo>
                <a:lnTo>
                  <a:pt x="11115" y="6813"/>
                </a:lnTo>
                <a:lnTo>
                  <a:pt x="11832" y="7231"/>
                </a:lnTo>
                <a:lnTo>
                  <a:pt x="12549" y="7649"/>
                </a:lnTo>
                <a:lnTo>
                  <a:pt x="12967" y="7829"/>
                </a:lnTo>
                <a:lnTo>
                  <a:pt x="13386" y="7888"/>
                </a:lnTo>
                <a:lnTo>
                  <a:pt x="13864" y="8008"/>
                </a:lnTo>
                <a:lnTo>
                  <a:pt x="14342" y="8008"/>
                </a:lnTo>
                <a:lnTo>
                  <a:pt x="15358" y="7948"/>
                </a:lnTo>
                <a:lnTo>
                  <a:pt x="16314" y="7888"/>
                </a:lnTo>
                <a:lnTo>
                  <a:pt x="17270" y="7829"/>
                </a:lnTo>
                <a:lnTo>
                  <a:pt x="17748" y="7769"/>
                </a:lnTo>
                <a:lnTo>
                  <a:pt x="18226" y="7829"/>
                </a:lnTo>
                <a:lnTo>
                  <a:pt x="18644" y="7888"/>
                </a:lnTo>
                <a:lnTo>
                  <a:pt x="19122" y="8008"/>
                </a:lnTo>
                <a:lnTo>
                  <a:pt x="19541" y="8187"/>
                </a:lnTo>
                <a:lnTo>
                  <a:pt x="19959" y="8426"/>
                </a:lnTo>
                <a:lnTo>
                  <a:pt x="20317" y="8785"/>
                </a:lnTo>
                <a:lnTo>
                  <a:pt x="20676" y="9203"/>
                </a:lnTo>
                <a:lnTo>
                  <a:pt x="20915" y="9561"/>
                </a:lnTo>
                <a:lnTo>
                  <a:pt x="21094" y="9920"/>
                </a:lnTo>
                <a:lnTo>
                  <a:pt x="21214" y="10338"/>
                </a:lnTo>
                <a:lnTo>
                  <a:pt x="21393" y="10757"/>
                </a:lnTo>
                <a:lnTo>
                  <a:pt x="21512" y="11593"/>
                </a:lnTo>
                <a:lnTo>
                  <a:pt x="21572" y="12489"/>
                </a:lnTo>
                <a:lnTo>
                  <a:pt x="21572" y="13445"/>
                </a:lnTo>
                <a:lnTo>
                  <a:pt x="21512" y="14342"/>
                </a:lnTo>
                <a:lnTo>
                  <a:pt x="21333" y="16015"/>
                </a:lnTo>
                <a:lnTo>
                  <a:pt x="21154" y="17031"/>
                </a:lnTo>
                <a:lnTo>
                  <a:pt x="20975" y="18106"/>
                </a:lnTo>
                <a:lnTo>
                  <a:pt x="20736" y="19122"/>
                </a:lnTo>
                <a:lnTo>
                  <a:pt x="20437" y="20138"/>
                </a:lnTo>
                <a:lnTo>
                  <a:pt x="20138" y="21154"/>
                </a:lnTo>
                <a:lnTo>
                  <a:pt x="19720" y="22110"/>
                </a:lnTo>
                <a:lnTo>
                  <a:pt x="19301" y="23066"/>
                </a:lnTo>
                <a:lnTo>
                  <a:pt x="18883" y="24022"/>
                </a:lnTo>
                <a:lnTo>
                  <a:pt x="18345" y="24978"/>
                </a:lnTo>
                <a:lnTo>
                  <a:pt x="17808" y="25875"/>
                </a:lnTo>
                <a:lnTo>
                  <a:pt x="17210" y="26711"/>
                </a:lnTo>
                <a:lnTo>
                  <a:pt x="16612" y="27607"/>
                </a:lnTo>
                <a:lnTo>
                  <a:pt x="15955" y="28384"/>
                </a:lnTo>
                <a:lnTo>
                  <a:pt x="15238" y="29161"/>
                </a:lnTo>
                <a:lnTo>
                  <a:pt x="14461" y="29938"/>
                </a:lnTo>
                <a:lnTo>
                  <a:pt x="13744" y="30655"/>
                </a:lnTo>
                <a:lnTo>
                  <a:pt x="13087" y="31253"/>
                </a:lnTo>
                <a:lnTo>
                  <a:pt x="12310" y="31850"/>
                </a:lnTo>
                <a:lnTo>
                  <a:pt x="11533" y="32388"/>
                </a:lnTo>
                <a:lnTo>
                  <a:pt x="10697" y="32866"/>
                </a:lnTo>
                <a:lnTo>
                  <a:pt x="10219" y="33045"/>
                </a:lnTo>
                <a:lnTo>
                  <a:pt x="9800" y="33165"/>
                </a:lnTo>
                <a:lnTo>
                  <a:pt x="9382" y="33284"/>
                </a:lnTo>
                <a:lnTo>
                  <a:pt x="8486" y="33284"/>
                </a:lnTo>
                <a:lnTo>
                  <a:pt x="8067" y="33105"/>
                </a:lnTo>
                <a:lnTo>
                  <a:pt x="7649" y="32926"/>
                </a:lnTo>
                <a:lnTo>
                  <a:pt x="7291" y="32627"/>
                </a:lnTo>
                <a:lnTo>
                  <a:pt x="6932" y="32328"/>
                </a:lnTo>
                <a:lnTo>
                  <a:pt x="6574" y="31910"/>
                </a:lnTo>
                <a:lnTo>
                  <a:pt x="5976" y="31073"/>
                </a:lnTo>
                <a:lnTo>
                  <a:pt x="5438" y="30117"/>
                </a:lnTo>
                <a:lnTo>
                  <a:pt x="5020" y="29101"/>
                </a:lnTo>
                <a:lnTo>
                  <a:pt x="4602" y="28086"/>
                </a:lnTo>
                <a:lnTo>
                  <a:pt x="4183" y="27010"/>
                </a:lnTo>
                <a:lnTo>
                  <a:pt x="3526" y="25158"/>
                </a:lnTo>
                <a:lnTo>
                  <a:pt x="2809" y="22947"/>
                </a:lnTo>
                <a:lnTo>
                  <a:pt x="2152" y="20795"/>
                </a:lnTo>
                <a:lnTo>
                  <a:pt x="1853" y="19660"/>
                </a:lnTo>
                <a:lnTo>
                  <a:pt x="1614" y="18525"/>
                </a:lnTo>
                <a:lnTo>
                  <a:pt x="1435" y="17389"/>
                </a:lnTo>
                <a:lnTo>
                  <a:pt x="1315" y="16254"/>
                </a:lnTo>
                <a:lnTo>
                  <a:pt x="1315" y="15537"/>
                </a:lnTo>
                <a:lnTo>
                  <a:pt x="1315" y="14880"/>
                </a:lnTo>
                <a:lnTo>
                  <a:pt x="1315" y="14163"/>
                </a:lnTo>
                <a:lnTo>
                  <a:pt x="1315" y="13565"/>
                </a:lnTo>
                <a:lnTo>
                  <a:pt x="1255" y="12967"/>
                </a:lnTo>
                <a:lnTo>
                  <a:pt x="1255" y="12370"/>
                </a:lnTo>
                <a:lnTo>
                  <a:pt x="1315" y="11653"/>
                </a:lnTo>
                <a:lnTo>
                  <a:pt x="1494" y="10936"/>
                </a:lnTo>
                <a:lnTo>
                  <a:pt x="1793" y="10159"/>
                </a:lnTo>
                <a:lnTo>
                  <a:pt x="2271" y="9442"/>
                </a:lnTo>
                <a:lnTo>
                  <a:pt x="2749" y="8785"/>
                </a:lnTo>
                <a:lnTo>
                  <a:pt x="3347" y="8247"/>
                </a:lnTo>
                <a:lnTo>
                  <a:pt x="4064" y="7769"/>
                </a:lnTo>
                <a:lnTo>
                  <a:pt x="4781" y="7350"/>
                </a:lnTo>
                <a:lnTo>
                  <a:pt x="5558" y="6992"/>
                </a:lnTo>
                <a:lnTo>
                  <a:pt x="6335" y="6753"/>
                </a:lnTo>
                <a:lnTo>
                  <a:pt x="7291" y="6514"/>
                </a:lnTo>
                <a:lnTo>
                  <a:pt x="8366" y="6335"/>
                </a:lnTo>
                <a:lnTo>
                  <a:pt x="8904" y="6275"/>
                </a:lnTo>
                <a:close/>
                <a:moveTo>
                  <a:pt x="15836" y="1"/>
                </a:moveTo>
                <a:lnTo>
                  <a:pt x="15597" y="60"/>
                </a:lnTo>
                <a:lnTo>
                  <a:pt x="15298" y="180"/>
                </a:lnTo>
                <a:lnTo>
                  <a:pt x="15059" y="359"/>
                </a:lnTo>
                <a:lnTo>
                  <a:pt x="14760" y="598"/>
                </a:lnTo>
                <a:lnTo>
                  <a:pt x="14521" y="837"/>
                </a:lnTo>
                <a:lnTo>
                  <a:pt x="14103" y="1435"/>
                </a:lnTo>
                <a:lnTo>
                  <a:pt x="13744" y="2152"/>
                </a:lnTo>
                <a:lnTo>
                  <a:pt x="13505" y="2929"/>
                </a:lnTo>
                <a:lnTo>
                  <a:pt x="13386" y="3646"/>
                </a:lnTo>
                <a:lnTo>
                  <a:pt x="13266" y="4363"/>
                </a:lnTo>
                <a:lnTo>
                  <a:pt x="13326" y="5020"/>
                </a:lnTo>
                <a:lnTo>
                  <a:pt x="12489" y="4482"/>
                </a:lnTo>
                <a:lnTo>
                  <a:pt x="11772" y="3885"/>
                </a:lnTo>
                <a:lnTo>
                  <a:pt x="11055" y="3168"/>
                </a:lnTo>
                <a:lnTo>
                  <a:pt x="10458" y="2391"/>
                </a:lnTo>
                <a:lnTo>
                  <a:pt x="10099" y="1853"/>
                </a:lnTo>
                <a:lnTo>
                  <a:pt x="9681" y="1196"/>
                </a:lnTo>
                <a:lnTo>
                  <a:pt x="9382" y="837"/>
                </a:lnTo>
                <a:lnTo>
                  <a:pt x="9083" y="598"/>
                </a:lnTo>
                <a:lnTo>
                  <a:pt x="8785" y="419"/>
                </a:lnTo>
                <a:lnTo>
                  <a:pt x="8486" y="419"/>
                </a:lnTo>
                <a:lnTo>
                  <a:pt x="8187" y="479"/>
                </a:lnTo>
                <a:lnTo>
                  <a:pt x="8008" y="658"/>
                </a:lnTo>
                <a:lnTo>
                  <a:pt x="7888" y="897"/>
                </a:lnTo>
                <a:lnTo>
                  <a:pt x="7948" y="1196"/>
                </a:lnTo>
                <a:lnTo>
                  <a:pt x="8008" y="1554"/>
                </a:lnTo>
                <a:lnTo>
                  <a:pt x="8187" y="1972"/>
                </a:lnTo>
                <a:lnTo>
                  <a:pt x="8665" y="2869"/>
                </a:lnTo>
                <a:lnTo>
                  <a:pt x="9263" y="3765"/>
                </a:lnTo>
                <a:lnTo>
                  <a:pt x="9860" y="4602"/>
                </a:lnTo>
                <a:lnTo>
                  <a:pt x="10398" y="5259"/>
                </a:lnTo>
                <a:lnTo>
                  <a:pt x="10756" y="5618"/>
                </a:lnTo>
                <a:lnTo>
                  <a:pt x="9800" y="5498"/>
                </a:lnTo>
                <a:lnTo>
                  <a:pt x="8785" y="5498"/>
                </a:lnTo>
                <a:lnTo>
                  <a:pt x="7828" y="5558"/>
                </a:lnTo>
                <a:lnTo>
                  <a:pt x="6932" y="5677"/>
                </a:lnTo>
                <a:lnTo>
                  <a:pt x="5976" y="5916"/>
                </a:lnTo>
                <a:lnTo>
                  <a:pt x="5139" y="6155"/>
                </a:lnTo>
                <a:lnTo>
                  <a:pt x="4303" y="6514"/>
                </a:lnTo>
                <a:lnTo>
                  <a:pt x="3526" y="6932"/>
                </a:lnTo>
                <a:lnTo>
                  <a:pt x="2809" y="7410"/>
                </a:lnTo>
                <a:lnTo>
                  <a:pt x="2152" y="7948"/>
                </a:lnTo>
                <a:lnTo>
                  <a:pt x="1554" y="8605"/>
                </a:lnTo>
                <a:lnTo>
                  <a:pt x="1076" y="9322"/>
                </a:lnTo>
                <a:lnTo>
                  <a:pt x="658" y="10159"/>
                </a:lnTo>
                <a:lnTo>
                  <a:pt x="359" y="11055"/>
                </a:lnTo>
                <a:lnTo>
                  <a:pt x="120" y="12011"/>
                </a:lnTo>
                <a:lnTo>
                  <a:pt x="60" y="13087"/>
                </a:lnTo>
                <a:lnTo>
                  <a:pt x="1" y="14163"/>
                </a:lnTo>
                <a:lnTo>
                  <a:pt x="60" y="15298"/>
                </a:lnTo>
                <a:lnTo>
                  <a:pt x="180" y="16433"/>
                </a:lnTo>
                <a:lnTo>
                  <a:pt x="299" y="17569"/>
                </a:lnTo>
                <a:lnTo>
                  <a:pt x="479" y="18704"/>
                </a:lnTo>
                <a:lnTo>
                  <a:pt x="718" y="19839"/>
                </a:lnTo>
                <a:lnTo>
                  <a:pt x="1016" y="21034"/>
                </a:lnTo>
                <a:lnTo>
                  <a:pt x="1315" y="22170"/>
                </a:lnTo>
                <a:lnTo>
                  <a:pt x="2032" y="24381"/>
                </a:lnTo>
                <a:lnTo>
                  <a:pt x="2869" y="26592"/>
                </a:lnTo>
                <a:lnTo>
                  <a:pt x="3765" y="28683"/>
                </a:lnTo>
                <a:lnTo>
                  <a:pt x="4661" y="30715"/>
                </a:lnTo>
                <a:lnTo>
                  <a:pt x="5020" y="31432"/>
                </a:lnTo>
                <a:lnTo>
                  <a:pt x="5438" y="32149"/>
                </a:lnTo>
                <a:lnTo>
                  <a:pt x="5916" y="32866"/>
                </a:lnTo>
                <a:lnTo>
                  <a:pt x="6454" y="33463"/>
                </a:lnTo>
                <a:lnTo>
                  <a:pt x="6753" y="33703"/>
                </a:lnTo>
                <a:lnTo>
                  <a:pt x="7052" y="33942"/>
                </a:lnTo>
                <a:lnTo>
                  <a:pt x="7410" y="34121"/>
                </a:lnTo>
                <a:lnTo>
                  <a:pt x="7769" y="34300"/>
                </a:lnTo>
                <a:lnTo>
                  <a:pt x="8127" y="34420"/>
                </a:lnTo>
                <a:lnTo>
                  <a:pt x="8546" y="34479"/>
                </a:lnTo>
                <a:lnTo>
                  <a:pt x="8964" y="34539"/>
                </a:lnTo>
                <a:lnTo>
                  <a:pt x="9442" y="34479"/>
                </a:lnTo>
                <a:lnTo>
                  <a:pt x="9920" y="34420"/>
                </a:lnTo>
                <a:lnTo>
                  <a:pt x="10398" y="34300"/>
                </a:lnTo>
                <a:lnTo>
                  <a:pt x="10876" y="34121"/>
                </a:lnTo>
                <a:lnTo>
                  <a:pt x="11294" y="33882"/>
                </a:lnTo>
                <a:lnTo>
                  <a:pt x="12250" y="33344"/>
                </a:lnTo>
                <a:lnTo>
                  <a:pt x="13087" y="32746"/>
                </a:lnTo>
                <a:lnTo>
                  <a:pt x="13924" y="32029"/>
                </a:lnTo>
                <a:lnTo>
                  <a:pt x="14700" y="31253"/>
                </a:lnTo>
                <a:lnTo>
                  <a:pt x="16075" y="29818"/>
                </a:lnTo>
                <a:lnTo>
                  <a:pt x="16792" y="28982"/>
                </a:lnTo>
                <a:lnTo>
                  <a:pt x="17509" y="28026"/>
                </a:lnTo>
                <a:lnTo>
                  <a:pt x="18226" y="27129"/>
                </a:lnTo>
                <a:lnTo>
                  <a:pt x="18823" y="26173"/>
                </a:lnTo>
                <a:lnTo>
                  <a:pt x="19421" y="25158"/>
                </a:lnTo>
                <a:lnTo>
                  <a:pt x="19959" y="24142"/>
                </a:lnTo>
                <a:lnTo>
                  <a:pt x="20437" y="23066"/>
                </a:lnTo>
                <a:lnTo>
                  <a:pt x="20855" y="22050"/>
                </a:lnTo>
                <a:lnTo>
                  <a:pt x="21273" y="20915"/>
                </a:lnTo>
                <a:lnTo>
                  <a:pt x="21632" y="19839"/>
                </a:lnTo>
                <a:lnTo>
                  <a:pt x="21871" y="18704"/>
                </a:lnTo>
                <a:lnTo>
                  <a:pt x="22110" y="17569"/>
                </a:lnTo>
                <a:lnTo>
                  <a:pt x="22289" y="16433"/>
                </a:lnTo>
                <a:lnTo>
                  <a:pt x="22409" y="15298"/>
                </a:lnTo>
                <a:lnTo>
                  <a:pt x="22469" y="14163"/>
                </a:lnTo>
                <a:lnTo>
                  <a:pt x="22469" y="13027"/>
                </a:lnTo>
                <a:lnTo>
                  <a:pt x="22409" y="11952"/>
                </a:lnTo>
                <a:lnTo>
                  <a:pt x="22289" y="10876"/>
                </a:lnTo>
                <a:lnTo>
                  <a:pt x="22050" y="9920"/>
                </a:lnTo>
                <a:lnTo>
                  <a:pt x="21871" y="9442"/>
                </a:lnTo>
                <a:lnTo>
                  <a:pt x="21692" y="9024"/>
                </a:lnTo>
                <a:lnTo>
                  <a:pt x="21453" y="8605"/>
                </a:lnTo>
                <a:lnTo>
                  <a:pt x="21214" y="8247"/>
                </a:lnTo>
                <a:lnTo>
                  <a:pt x="20855" y="7888"/>
                </a:lnTo>
                <a:lnTo>
                  <a:pt x="20497" y="7589"/>
                </a:lnTo>
                <a:lnTo>
                  <a:pt x="20138" y="7350"/>
                </a:lnTo>
                <a:lnTo>
                  <a:pt x="19660" y="7111"/>
                </a:lnTo>
                <a:lnTo>
                  <a:pt x="19122" y="6932"/>
                </a:lnTo>
                <a:lnTo>
                  <a:pt x="18525" y="6753"/>
                </a:lnTo>
                <a:lnTo>
                  <a:pt x="18943" y="6574"/>
                </a:lnTo>
                <a:lnTo>
                  <a:pt x="19421" y="6335"/>
                </a:lnTo>
                <a:lnTo>
                  <a:pt x="19839" y="6036"/>
                </a:lnTo>
                <a:lnTo>
                  <a:pt x="20198" y="5737"/>
                </a:lnTo>
                <a:lnTo>
                  <a:pt x="20377" y="5498"/>
                </a:lnTo>
                <a:lnTo>
                  <a:pt x="20437" y="5319"/>
                </a:lnTo>
                <a:lnTo>
                  <a:pt x="20497" y="5140"/>
                </a:lnTo>
                <a:lnTo>
                  <a:pt x="20497" y="4960"/>
                </a:lnTo>
                <a:lnTo>
                  <a:pt x="20437" y="4781"/>
                </a:lnTo>
                <a:lnTo>
                  <a:pt x="20317" y="4602"/>
                </a:lnTo>
                <a:lnTo>
                  <a:pt x="20078" y="4422"/>
                </a:lnTo>
                <a:lnTo>
                  <a:pt x="19780" y="4303"/>
                </a:lnTo>
                <a:lnTo>
                  <a:pt x="19541" y="4243"/>
                </a:lnTo>
                <a:lnTo>
                  <a:pt x="19301" y="4183"/>
                </a:lnTo>
                <a:lnTo>
                  <a:pt x="18823" y="4243"/>
                </a:lnTo>
                <a:lnTo>
                  <a:pt x="18286" y="4363"/>
                </a:lnTo>
                <a:lnTo>
                  <a:pt x="17688" y="4542"/>
                </a:lnTo>
                <a:lnTo>
                  <a:pt x="16553" y="5020"/>
                </a:lnTo>
                <a:lnTo>
                  <a:pt x="15716" y="5438"/>
                </a:lnTo>
                <a:lnTo>
                  <a:pt x="15955" y="4661"/>
                </a:lnTo>
                <a:lnTo>
                  <a:pt x="16194" y="3825"/>
                </a:lnTo>
                <a:lnTo>
                  <a:pt x="16314" y="3048"/>
                </a:lnTo>
                <a:lnTo>
                  <a:pt x="16373" y="2212"/>
                </a:lnTo>
                <a:lnTo>
                  <a:pt x="16493" y="1435"/>
                </a:lnTo>
                <a:lnTo>
                  <a:pt x="16553" y="1016"/>
                </a:lnTo>
                <a:lnTo>
                  <a:pt x="16553" y="658"/>
                </a:lnTo>
                <a:lnTo>
                  <a:pt x="16433" y="299"/>
                </a:lnTo>
                <a:lnTo>
                  <a:pt x="16373" y="180"/>
                </a:lnTo>
                <a:lnTo>
                  <a:pt x="16314" y="120"/>
                </a:lnTo>
                <a:lnTo>
                  <a:pt x="16194" y="60"/>
                </a:lnTo>
                <a:lnTo>
                  <a:pt x="16015"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6461285" y="4408739"/>
            <a:ext cx="953706" cy="858029"/>
          </a:xfrm>
          <a:custGeom>
            <a:avLst/>
            <a:gdLst/>
            <a:ahLst/>
            <a:cxnLst/>
            <a:rect l="l" t="t" r="r" b="b"/>
            <a:pathLst>
              <a:path w="35137" h="31612" extrusionOk="0">
                <a:moveTo>
                  <a:pt x="18405" y="3287"/>
                </a:moveTo>
                <a:lnTo>
                  <a:pt x="18166" y="3347"/>
                </a:lnTo>
                <a:lnTo>
                  <a:pt x="18166" y="3407"/>
                </a:lnTo>
                <a:lnTo>
                  <a:pt x="18106" y="3466"/>
                </a:lnTo>
                <a:lnTo>
                  <a:pt x="18225" y="3646"/>
                </a:lnTo>
                <a:lnTo>
                  <a:pt x="18464" y="3944"/>
                </a:lnTo>
                <a:lnTo>
                  <a:pt x="18942" y="4183"/>
                </a:lnTo>
                <a:lnTo>
                  <a:pt x="19241" y="4423"/>
                </a:lnTo>
                <a:lnTo>
                  <a:pt x="19660" y="4781"/>
                </a:lnTo>
                <a:lnTo>
                  <a:pt x="19899" y="4901"/>
                </a:lnTo>
                <a:lnTo>
                  <a:pt x="20138" y="5020"/>
                </a:lnTo>
                <a:lnTo>
                  <a:pt x="20317" y="5020"/>
                </a:lnTo>
                <a:lnTo>
                  <a:pt x="20496" y="4960"/>
                </a:lnTo>
                <a:lnTo>
                  <a:pt x="20556" y="4781"/>
                </a:lnTo>
                <a:lnTo>
                  <a:pt x="20556" y="4542"/>
                </a:lnTo>
                <a:lnTo>
                  <a:pt x="20436" y="4363"/>
                </a:lnTo>
                <a:lnTo>
                  <a:pt x="20257" y="4183"/>
                </a:lnTo>
                <a:lnTo>
                  <a:pt x="19839" y="3825"/>
                </a:lnTo>
                <a:lnTo>
                  <a:pt x="19540" y="3646"/>
                </a:lnTo>
                <a:lnTo>
                  <a:pt x="19062" y="3407"/>
                </a:lnTo>
                <a:lnTo>
                  <a:pt x="18703" y="3347"/>
                </a:lnTo>
                <a:lnTo>
                  <a:pt x="18405" y="3287"/>
                </a:lnTo>
                <a:close/>
                <a:moveTo>
                  <a:pt x="28384" y="5677"/>
                </a:moveTo>
                <a:lnTo>
                  <a:pt x="27009" y="5737"/>
                </a:lnTo>
                <a:lnTo>
                  <a:pt x="26053" y="5857"/>
                </a:lnTo>
                <a:lnTo>
                  <a:pt x="25575" y="5916"/>
                </a:lnTo>
                <a:lnTo>
                  <a:pt x="25277" y="5916"/>
                </a:lnTo>
                <a:lnTo>
                  <a:pt x="26053" y="6155"/>
                </a:lnTo>
                <a:lnTo>
                  <a:pt x="26770" y="6275"/>
                </a:lnTo>
                <a:lnTo>
                  <a:pt x="27547" y="6335"/>
                </a:lnTo>
                <a:lnTo>
                  <a:pt x="29041" y="6335"/>
                </a:lnTo>
                <a:lnTo>
                  <a:pt x="29400" y="6275"/>
                </a:lnTo>
                <a:lnTo>
                  <a:pt x="29579" y="6275"/>
                </a:lnTo>
                <a:lnTo>
                  <a:pt x="29639" y="6215"/>
                </a:lnTo>
                <a:lnTo>
                  <a:pt x="29758" y="6096"/>
                </a:lnTo>
                <a:lnTo>
                  <a:pt x="29878" y="5916"/>
                </a:lnTo>
                <a:lnTo>
                  <a:pt x="29878" y="5857"/>
                </a:lnTo>
                <a:lnTo>
                  <a:pt x="29878" y="5797"/>
                </a:lnTo>
                <a:lnTo>
                  <a:pt x="29818" y="5737"/>
                </a:lnTo>
                <a:lnTo>
                  <a:pt x="29698" y="5737"/>
                </a:lnTo>
                <a:lnTo>
                  <a:pt x="28384" y="5677"/>
                </a:lnTo>
                <a:close/>
                <a:moveTo>
                  <a:pt x="21512" y="4781"/>
                </a:moveTo>
                <a:lnTo>
                  <a:pt x="21213" y="4841"/>
                </a:lnTo>
                <a:lnTo>
                  <a:pt x="20914" y="4960"/>
                </a:lnTo>
                <a:lnTo>
                  <a:pt x="20675" y="5080"/>
                </a:lnTo>
                <a:lnTo>
                  <a:pt x="20496" y="5379"/>
                </a:lnTo>
                <a:lnTo>
                  <a:pt x="20377" y="5558"/>
                </a:lnTo>
                <a:lnTo>
                  <a:pt x="20436" y="5737"/>
                </a:lnTo>
                <a:lnTo>
                  <a:pt x="20556" y="5857"/>
                </a:lnTo>
                <a:lnTo>
                  <a:pt x="20914" y="6036"/>
                </a:lnTo>
                <a:lnTo>
                  <a:pt x="21333" y="6275"/>
                </a:lnTo>
                <a:lnTo>
                  <a:pt x="21631" y="6454"/>
                </a:lnTo>
                <a:lnTo>
                  <a:pt x="21870" y="6753"/>
                </a:lnTo>
                <a:lnTo>
                  <a:pt x="22109" y="6992"/>
                </a:lnTo>
                <a:lnTo>
                  <a:pt x="22408" y="7171"/>
                </a:lnTo>
                <a:lnTo>
                  <a:pt x="22647" y="7291"/>
                </a:lnTo>
                <a:lnTo>
                  <a:pt x="22946" y="7291"/>
                </a:lnTo>
                <a:lnTo>
                  <a:pt x="23305" y="7171"/>
                </a:lnTo>
                <a:lnTo>
                  <a:pt x="23663" y="6872"/>
                </a:lnTo>
                <a:lnTo>
                  <a:pt x="23842" y="6574"/>
                </a:lnTo>
                <a:lnTo>
                  <a:pt x="23962" y="6275"/>
                </a:lnTo>
                <a:lnTo>
                  <a:pt x="24022" y="5976"/>
                </a:lnTo>
                <a:lnTo>
                  <a:pt x="24022" y="5677"/>
                </a:lnTo>
                <a:lnTo>
                  <a:pt x="23902" y="5379"/>
                </a:lnTo>
                <a:lnTo>
                  <a:pt x="23663" y="5199"/>
                </a:lnTo>
                <a:lnTo>
                  <a:pt x="23424" y="5020"/>
                </a:lnTo>
                <a:lnTo>
                  <a:pt x="23066" y="4901"/>
                </a:lnTo>
                <a:lnTo>
                  <a:pt x="22528" y="4841"/>
                </a:lnTo>
                <a:lnTo>
                  <a:pt x="21870" y="4781"/>
                </a:lnTo>
                <a:close/>
                <a:moveTo>
                  <a:pt x="6573" y="7888"/>
                </a:moveTo>
                <a:lnTo>
                  <a:pt x="6334" y="7948"/>
                </a:lnTo>
                <a:lnTo>
                  <a:pt x="6215" y="8068"/>
                </a:lnTo>
                <a:lnTo>
                  <a:pt x="6095" y="8187"/>
                </a:lnTo>
                <a:lnTo>
                  <a:pt x="6035" y="8366"/>
                </a:lnTo>
                <a:lnTo>
                  <a:pt x="6035" y="8546"/>
                </a:lnTo>
                <a:lnTo>
                  <a:pt x="6095" y="8665"/>
                </a:lnTo>
                <a:lnTo>
                  <a:pt x="6215" y="8785"/>
                </a:lnTo>
                <a:lnTo>
                  <a:pt x="6334" y="8844"/>
                </a:lnTo>
                <a:lnTo>
                  <a:pt x="6573" y="8785"/>
                </a:lnTo>
                <a:lnTo>
                  <a:pt x="6693" y="8665"/>
                </a:lnTo>
                <a:lnTo>
                  <a:pt x="6812" y="8546"/>
                </a:lnTo>
                <a:lnTo>
                  <a:pt x="6872" y="8366"/>
                </a:lnTo>
                <a:lnTo>
                  <a:pt x="6872" y="8187"/>
                </a:lnTo>
                <a:lnTo>
                  <a:pt x="6812" y="8068"/>
                </a:lnTo>
                <a:lnTo>
                  <a:pt x="6693" y="7948"/>
                </a:lnTo>
                <a:lnTo>
                  <a:pt x="6573" y="7888"/>
                </a:lnTo>
                <a:close/>
                <a:moveTo>
                  <a:pt x="20974" y="6753"/>
                </a:moveTo>
                <a:lnTo>
                  <a:pt x="20436" y="6992"/>
                </a:lnTo>
                <a:lnTo>
                  <a:pt x="19600" y="7470"/>
                </a:lnTo>
                <a:lnTo>
                  <a:pt x="18584" y="8068"/>
                </a:lnTo>
                <a:lnTo>
                  <a:pt x="17508" y="8785"/>
                </a:lnTo>
                <a:lnTo>
                  <a:pt x="16552" y="9561"/>
                </a:lnTo>
                <a:lnTo>
                  <a:pt x="16134" y="9980"/>
                </a:lnTo>
                <a:lnTo>
                  <a:pt x="15835" y="10338"/>
                </a:lnTo>
                <a:lnTo>
                  <a:pt x="15596" y="10697"/>
                </a:lnTo>
                <a:lnTo>
                  <a:pt x="15477" y="10996"/>
                </a:lnTo>
                <a:lnTo>
                  <a:pt x="15477" y="11294"/>
                </a:lnTo>
                <a:lnTo>
                  <a:pt x="15536" y="11414"/>
                </a:lnTo>
                <a:lnTo>
                  <a:pt x="15596" y="11533"/>
                </a:lnTo>
                <a:lnTo>
                  <a:pt x="15716" y="11474"/>
                </a:lnTo>
                <a:lnTo>
                  <a:pt x="15895" y="11354"/>
                </a:lnTo>
                <a:lnTo>
                  <a:pt x="16492" y="10876"/>
                </a:lnTo>
                <a:lnTo>
                  <a:pt x="18285" y="9263"/>
                </a:lnTo>
                <a:lnTo>
                  <a:pt x="20018" y="7590"/>
                </a:lnTo>
                <a:lnTo>
                  <a:pt x="20675" y="6992"/>
                </a:lnTo>
                <a:lnTo>
                  <a:pt x="20974" y="6753"/>
                </a:lnTo>
                <a:close/>
                <a:moveTo>
                  <a:pt x="6513" y="10816"/>
                </a:moveTo>
                <a:lnTo>
                  <a:pt x="6334" y="10876"/>
                </a:lnTo>
                <a:lnTo>
                  <a:pt x="6155" y="10996"/>
                </a:lnTo>
                <a:lnTo>
                  <a:pt x="6095" y="11175"/>
                </a:lnTo>
                <a:lnTo>
                  <a:pt x="6095" y="11354"/>
                </a:lnTo>
                <a:lnTo>
                  <a:pt x="6155" y="11533"/>
                </a:lnTo>
                <a:lnTo>
                  <a:pt x="6274" y="11653"/>
                </a:lnTo>
                <a:lnTo>
                  <a:pt x="6633" y="11653"/>
                </a:lnTo>
                <a:lnTo>
                  <a:pt x="6812" y="11533"/>
                </a:lnTo>
                <a:lnTo>
                  <a:pt x="6932" y="11414"/>
                </a:lnTo>
                <a:lnTo>
                  <a:pt x="6991" y="11294"/>
                </a:lnTo>
                <a:lnTo>
                  <a:pt x="7051" y="11115"/>
                </a:lnTo>
                <a:lnTo>
                  <a:pt x="6991" y="10996"/>
                </a:lnTo>
                <a:lnTo>
                  <a:pt x="6932" y="10876"/>
                </a:lnTo>
                <a:lnTo>
                  <a:pt x="6752" y="10816"/>
                </a:lnTo>
                <a:close/>
                <a:moveTo>
                  <a:pt x="22588" y="8127"/>
                </a:moveTo>
                <a:lnTo>
                  <a:pt x="22588" y="8904"/>
                </a:lnTo>
                <a:lnTo>
                  <a:pt x="22588" y="10398"/>
                </a:lnTo>
                <a:lnTo>
                  <a:pt x="22647" y="11175"/>
                </a:lnTo>
                <a:lnTo>
                  <a:pt x="22767" y="11832"/>
                </a:lnTo>
                <a:lnTo>
                  <a:pt x="22886" y="12071"/>
                </a:lnTo>
                <a:lnTo>
                  <a:pt x="23006" y="12250"/>
                </a:lnTo>
                <a:lnTo>
                  <a:pt x="23125" y="12370"/>
                </a:lnTo>
                <a:lnTo>
                  <a:pt x="23305" y="12370"/>
                </a:lnTo>
                <a:lnTo>
                  <a:pt x="23484" y="12250"/>
                </a:lnTo>
                <a:lnTo>
                  <a:pt x="23544" y="12071"/>
                </a:lnTo>
                <a:lnTo>
                  <a:pt x="23305" y="11055"/>
                </a:lnTo>
                <a:lnTo>
                  <a:pt x="23006" y="10099"/>
                </a:lnTo>
                <a:lnTo>
                  <a:pt x="22767" y="9083"/>
                </a:lnTo>
                <a:lnTo>
                  <a:pt x="22588" y="8127"/>
                </a:lnTo>
                <a:close/>
                <a:moveTo>
                  <a:pt x="4183" y="12549"/>
                </a:moveTo>
                <a:lnTo>
                  <a:pt x="3944" y="12609"/>
                </a:lnTo>
                <a:lnTo>
                  <a:pt x="3765" y="12728"/>
                </a:lnTo>
                <a:lnTo>
                  <a:pt x="3645" y="12908"/>
                </a:lnTo>
                <a:lnTo>
                  <a:pt x="3526" y="13147"/>
                </a:lnTo>
                <a:lnTo>
                  <a:pt x="3526" y="13386"/>
                </a:lnTo>
                <a:lnTo>
                  <a:pt x="3585" y="13565"/>
                </a:lnTo>
                <a:lnTo>
                  <a:pt x="3705" y="13685"/>
                </a:lnTo>
                <a:lnTo>
                  <a:pt x="3944" y="13744"/>
                </a:lnTo>
                <a:lnTo>
                  <a:pt x="4183" y="13685"/>
                </a:lnTo>
                <a:lnTo>
                  <a:pt x="4362" y="13565"/>
                </a:lnTo>
                <a:lnTo>
                  <a:pt x="4482" y="13386"/>
                </a:lnTo>
                <a:lnTo>
                  <a:pt x="4601" y="13147"/>
                </a:lnTo>
                <a:lnTo>
                  <a:pt x="4601" y="12908"/>
                </a:lnTo>
                <a:lnTo>
                  <a:pt x="4541" y="12728"/>
                </a:lnTo>
                <a:lnTo>
                  <a:pt x="4422" y="12609"/>
                </a:lnTo>
                <a:lnTo>
                  <a:pt x="4183" y="12549"/>
                </a:lnTo>
                <a:close/>
                <a:moveTo>
                  <a:pt x="6752" y="14700"/>
                </a:moveTo>
                <a:lnTo>
                  <a:pt x="6573" y="14760"/>
                </a:lnTo>
                <a:lnTo>
                  <a:pt x="6454" y="14760"/>
                </a:lnTo>
                <a:lnTo>
                  <a:pt x="6334" y="14880"/>
                </a:lnTo>
                <a:lnTo>
                  <a:pt x="6215" y="15059"/>
                </a:lnTo>
                <a:lnTo>
                  <a:pt x="6155" y="15298"/>
                </a:lnTo>
                <a:lnTo>
                  <a:pt x="6215" y="15597"/>
                </a:lnTo>
                <a:lnTo>
                  <a:pt x="6394" y="15776"/>
                </a:lnTo>
                <a:lnTo>
                  <a:pt x="6573" y="15896"/>
                </a:lnTo>
                <a:lnTo>
                  <a:pt x="6693" y="15896"/>
                </a:lnTo>
                <a:lnTo>
                  <a:pt x="6812" y="15836"/>
                </a:lnTo>
                <a:lnTo>
                  <a:pt x="6991" y="15776"/>
                </a:lnTo>
                <a:lnTo>
                  <a:pt x="7111" y="15656"/>
                </a:lnTo>
                <a:lnTo>
                  <a:pt x="7230" y="15477"/>
                </a:lnTo>
                <a:lnTo>
                  <a:pt x="7290" y="15298"/>
                </a:lnTo>
                <a:lnTo>
                  <a:pt x="7290" y="15119"/>
                </a:lnTo>
                <a:lnTo>
                  <a:pt x="7171" y="14999"/>
                </a:lnTo>
                <a:lnTo>
                  <a:pt x="7111" y="14880"/>
                </a:lnTo>
                <a:lnTo>
                  <a:pt x="6932" y="14760"/>
                </a:lnTo>
                <a:lnTo>
                  <a:pt x="6752" y="14700"/>
                </a:lnTo>
                <a:close/>
                <a:moveTo>
                  <a:pt x="3167" y="15597"/>
                </a:moveTo>
                <a:lnTo>
                  <a:pt x="2988" y="15716"/>
                </a:lnTo>
                <a:lnTo>
                  <a:pt x="2809" y="15836"/>
                </a:lnTo>
                <a:lnTo>
                  <a:pt x="2749" y="16135"/>
                </a:lnTo>
                <a:lnTo>
                  <a:pt x="2689" y="16314"/>
                </a:lnTo>
                <a:lnTo>
                  <a:pt x="2749" y="16493"/>
                </a:lnTo>
                <a:lnTo>
                  <a:pt x="2868" y="16553"/>
                </a:lnTo>
                <a:lnTo>
                  <a:pt x="3048" y="16613"/>
                </a:lnTo>
                <a:lnTo>
                  <a:pt x="3227" y="16613"/>
                </a:lnTo>
                <a:lnTo>
                  <a:pt x="3406" y="16553"/>
                </a:lnTo>
                <a:lnTo>
                  <a:pt x="3526" y="16493"/>
                </a:lnTo>
                <a:lnTo>
                  <a:pt x="3645" y="16314"/>
                </a:lnTo>
                <a:lnTo>
                  <a:pt x="3705" y="16015"/>
                </a:lnTo>
                <a:lnTo>
                  <a:pt x="3645" y="15836"/>
                </a:lnTo>
                <a:lnTo>
                  <a:pt x="3526" y="15716"/>
                </a:lnTo>
                <a:lnTo>
                  <a:pt x="3346" y="15597"/>
                </a:lnTo>
                <a:close/>
                <a:moveTo>
                  <a:pt x="8186" y="17688"/>
                </a:moveTo>
                <a:lnTo>
                  <a:pt x="8067" y="17748"/>
                </a:lnTo>
                <a:lnTo>
                  <a:pt x="7947" y="17808"/>
                </a:lnTo>
                <a:lnTo>
                  <a:pt x="7828" y="17987"/>
                </a:lnTo>
                <a:lnTo>
                  <a:pt x="7768" y="18166"/>
                </a:lnTo>
                <a:lnTo>
                  <a:pt x="7708" y="18405"/>
                </a:lnTo>
                <a:lnTo>
                  <a:pt x="7768" y="18584"/>
                </a:lnTo>
                <a:lnTo>
                  <a:pt x="7828" y="18764"/>
                </a:lnTo>
                <a:lnTo>
                  <a:pt x="7947" y="18824"/>
                </a:lnTo>
                <a:lnTo>
                  <a:pt x="8127" y="18824"/>
                </a:lnTo>
                <a:lnTo>
                  <a:pt x="8366" y="18764"/>
                </a:lnTo>
                <a:lnTo>
                  <a:pt x="8545" y="18644"/>
                </a:lnTo>
                <a:lnTo>
                  <a:pt x="8724" y="18525"/>
                </a:lnTo>
                <a:lnTo>
                  <a:pt x="8844" y="18465"/>
                </a:lnTo>
                <a:lnTo>
                  <a:pt x="8904" y="18345"/>
                </a:lnTo>
                <a:lnTo>
                  <a:pt x="8904" y="18286"/>
                </a:lnTo>
                <a:lnTo>
                  <a:pt x="8904" y="18166"/>
                </a:lnTo>
                <a:lnTo>
                  <a:pt x="8844" y="17927"/>
                </a:lnTo>
                <a:lnTo>
                  <a:pt x="8665" y="17808"/>
                </a:lnTo>
                <a:lnTo>
                  <a:pt x="8426" y="17688"/>
                </a:lnTo>
                <a:close/>
                <a:moveTo>
                  <a:pt x="5258" y="18883"/>
                </a:moveTo>
                <a:lnTo>
                  <a:pt x="5079" y="18943"/>
                </a:lnTo>
                <a:lnTo>
                  <a:pt x="4900" y="19063"/>
                </a:lnTo>
                <a:lnTo>
                  <a:pt x="4840" y="19242"/>
                </a:lnTo>
                <a:lnTo>
                  <a:pt x="4840" y="19421"/>
                </a:lnTo>
                <a:lnTo>
                  <a:pt x="4840" y="19600"/>
                </a:lnTo>
                <a:lnTo>
                  <a:pt x="4900" y="19780"/>
                </a:lnTo>
                <a:lnTo>
                  <a:pt x="5019" y="19959"/>
                </a:lnTo>
                <a:lnTo>
                  <a:pt x="5139" y="20019"/>
                </a:lnTo>
                <a:lnTo>
                  <a:pt x="5318" y="19959"/>
                </a:lnTo>
                <a:lnTo>
                  <a:pt x="5497" y="19839"/>
                </a:lnTo>
                <a:lnTo>
                  <a:pt x="5617" y="19660"/>
                </a:lnTo>
                <a:lnTo>
                  <a:pt x="5677" y="19421"/>
                </a:lnTo>
                <a:lnTo>
                  <a:pt x="5677" y="19182"/>
                </a:lnTo>
                <a:lnTo>
                  <a:pt x="5617" y="19003"/>
                </a:lnTo>
                <a:lnTo>
                  <a:pt x="5497" y="18883"/>
                </a:lnTo>
                <a:close/>
                <a:moveTo>
                  <a:pt x="7768" y="21094"/>
                </a:moveTo>
                <a:lnTo>
                  <a:pt x="7589" y="21214"/>
                </a:lnTo>
                <a:lnTo>
                  <a:pt x="7529" y="21393"/>
                </a:lnTo>
                <a:lnTo>
                  <a:pt x="7529" y="21572"/>
                </a:lnTo>
                <a:lnTo>
                  <a:pt x="7529" y="21692"/>
                </a:lnTo>
                <a:lnTo>
                  <a:pt x="7589" y="21871"/>
                </a:lnTo>
                <a:lnTo>
                  <a:pt x="7708" y="21931"/>
                </a:lnTo>
                <a:lnTo>
                  <a:pt x="7828" y="21931"/>
                </a:lnTo>
                <a:lnTo>
                  <a:pt x="8067" y="21752"/>
                </a:lnTo>
                <a:lnTo>
                  <a:pt x="8246" y="21453"/>
                </a:lnTo>
                <a:lnTo>
                  <a:pt x="8306" y="21333"/>
                </a:lnTo>
                <a:lnTo>
                  <a:pt x="8306" y="21214"/>
                </a:lnTo>
                <a:lnTo>
                  <a:pt x="8186" y="21094"/>
                </a:lnTo>
                <a:close/>
                <a:moveTo>
                  <a:pt x="11354" y="21991"/>
                </a:moveTo>
                <a:lnTo>
                  <a:pt x="11114" y="22050"/>
                </a:lnTo>
                <a:lnTo>
                  <a:pt x="10995" y="22110"/>
                </a:lnTo>
                <a:lnTo>
                  <a:pt x="10875" y="22289"/>
                </a:lnTo>
                <a:lnTo>
                  <a:pt x="10816" y="22409"/>
                </a:lnTo>
                <a:lnTo>
                  <a:pt x="10816" y="22588"/>
                </a:lnTo>
                <a:lnTo>
                  <a:pt x="10816" y="22767"/>
                </a:lnTo>
                <a:lnTo>
                  <a:pt x="10935" y="22887"/>
                </a:lnTo>
                <a:lnTo>
                  <a:pt x="11114" y="22947"/>
                </a:lnTo>
                <a:lnTo>
                  <a:pt x="11354" y="22947"/>
                </a:lnTo>
                <a:lnTo>
                  <a:pt x="11473" y="22827"/>
                </a:lnTo>
                <a:lnTo>
                  <a:pt x="11593" y="22708"/>
                </a:lnTo>
                <a:lnTo>
                  <a:pt x="11652" y="22528"/>
                </a:lnTo>
                <a:lnTo>
                  <a:pt x="11652" y="22349"/>
                </a:lnTo>
                <a:lnTo>
                  <a:pt x="11593" y="22170"/>
                </a:lnTo>
                <a:lnTo>
                  <a:pt x="11533" y="22050"/>
                </a:lnTo>
                <a:lnTo>
                  <a:pt x="11354" y="21991"/>
                </a:lnTo>
                <a:close/>
                <a:moveTo>
                  <a:pt x="5079" y="21871"/>
                </a:moveTo>
                <a:lnTo>
                  <a:pt x="4840" y="21931"/>
                </a:lnTo>
                <a:lnTo>
                  <a:pt x="4721" y="21991"/>
                </a:lnTo>
                <a:lnTo>
                  <a:pt x="4601" y="22170"/>
                </a:lnTo>
                <a:lnTo>
                  <a:pt x="4482" y="22349"/>
                </a:lnTo>
                <a:lnTo>
                  <a:pt x="4482" y="22528"/>
                </a:lnTo>
                <a:lnTo>
                  <a:pt x="4482" y="22708"/>
                </a:lnTo>
                <a:lnTo>
                  <a:pt x="4601" y="22827"/>
                </a:lnTo>
                <a:lnTo>
                  <a:pt x="4661" y="22947"/>
                </a:lnTo>
                <a:lnTo>
                  <a:pt x="4840" y="23006"/>
                </a:lnTo>
                <a:lnTo>
                  <a:pt x="4960" y="23066"/>
                </a:lnTo>
                <a:lnTo>
                  <a:pt x="5079" y="23066"/>
                </a:lnTo>
                <a:lnTo>
                  <a:pt x="5199" y="23006"/>
                </a:lnTo>
                <a:lnTo>
                  <a:pt x="5378" y="22827"/>
                </a:lnTo>
                <a:lnTo>
                  <a:pt x="5497" y="22588"/>
                </a:lnTo>
                <a:lnTo>
                  <a:pt x="5557" y="22349"/>
                </a:lnTo>
                <a:lnTo>
                  <a:pt x="5497" y="22110"/>
                </a:lnTo>
                <a:lnTo>
                  <a:pt x="5318" y="21931"/>
                </a:lnTo>
                <a:lnTo>
                  <a:pt x="5199" y="21871"/>
                </a:lnTo>
                <a:close/>
                <a:moveTo>
                  <a:pt x="7171" y="24919"/>
                </a:moveTo>
                <a:lnTo>
                  <a:pt x="6932" y="25038"/>
                </a:lnTo>
                <a:lnTo>
                  <a:pt x="6812" y="25217"/>
                </a:lnTo>
                <a:lnTo>
                  <a:pt x="6752" y="25397"/>
                </a:lnTo>
                <a:lnTo>
                  <a:pt x="6752" y="25636"/>
                </a:lnTo>
                <a:lnTo>
                  <a:pt x="6812" y="25815"/>
                </a:lnTo>
                <a:lnTo>
                  <a:pt x="6932" y="25934"/>
                </a:lnTo>
                <a:lnTo>
                  <a:pt x="7111" y="25994"/>
                </a:lnTo>
                <a:lnTo>
                  <a:pt x="7350" y="25934"/>
                </a:lnTo>
                <a:lnTo>
                  <a:pt x="7469" y="25815"/>
                </a:lnTo>
                <a:lnTo>
                  <a:pt x="7529" y="25695"/>
                </a:lnTo>
                <a:lnTo>
                  <a:pt x="7589" y="25516"/>
                </a:lnTo>
                <a:lnTo>
                  <a:pt x="7589" y="25337"/>
                </a:lnTo>
                <a:lnTo>
                  <a:pt x="7529" y="25158"/>
                </a:lnTo>
                <a:lnTo>
                  <a:pt x="7469" y="25038"/>
                </a:lnTo>
                <a:lnTo>
                  <a:pt x="7350" y="24978"/>
                </a:lnTo>
                <a:lnTo>
                  <a:pt x="7171" y="24919"/>
                </a:lnTo>
                <a:close/>
                <a:moveTo>
                  <a:pt x="13684" y="25158"/>
                </a:moveTo>
                <a:lnTo>
                  <a:pt x="13445" y="25337"/>
                </a:lnTo>
                <a:lnTo>
                  <a:pt x="13266" y="25636"/>
                </a:lnTo>
                <a:lnTo>
                  <a:pt x="13206" y="25755"/>
                </a:lnTo>
                <a:lnTo>
                  <a:pt x="13266" y="25875"/>
                </a:lnTo>
                <a:lnTo>
                  <a:pt x="13325" y="25994"/>
                </a:lnTo>
                <a:lnTo>
                  <a:pt x="13564" y="25994"/>
                </a:lnTo>
                <a:lnTo>
                  <a:pt x="13744" y="25934"/>
                </a:lnTo>
                <a:lnTo>
                  <a:pt x="13863" y="25875"/>
                </a:lnTo>
                <a:lnTo>
                  <a:pt x="13983" y="25695"/>
                </a:lnTo>
                <a:lnTo>
                  <a:pt x="13983" y="25516"/>
                </a:lnTo>
                <a:lnTo>
                  <a:pt x="13983" y="25397"/>
                </a:lnTo>
                <a:lnTo>
                  <a:pt x="13923" y="25217"/>
                </a:lnTo>
                <a:lnTo>
                  <a:pt x="13803" y="25158"/>
                </a:lnTo>
                <a:close/>
                <a:moveTo>
                  <a:pt x="11114" y="25815"/>
                </a:moveTo>
                <a:lnTo>
                  <a:pt x="10875" y="25875"/>
                </a:lnTo>
                <a:lnTo>
                  <a:pt x="10756" y="25994"/>
                </a:lnTo>
                <a:lnTo>
                  <a:pt x="10636" y="26114"/>
                </a:lnTo>
                <a:lnTo>
                  <a:pt x="10577" y="26293"/>
                </a:lnTo>
                <a:lnTo>
                  <a:pt x="10577" y="26472"/>
                </a:lnTo>
                <a:lnTo>
                  <a:pt x="10577" y="26592"/>
                </a:lnTo>
                <a:lnTo>
                  <a:pt x="10696" y="26711"/>
                </a:lnTo>
                <a:lnTo>
                  <a:pt x="10875" y="26771"/>
                </a:lnTo>
                <a:lnTo>
                  <a:pt x="11114" y="26711"/>
                </a:lnTo>
                <a:lnTo>
                  <a:pt x="11234" y="26592"/>
                </a:lnTo>
                <a:lnTo>
                  <a:pt x="11354" y="26472"/>
                </a:lnTo>
                <a:lnTo>
                  <a:pt x="11413" y="26293"/>
                </a:lnTo>
                <a:lnTo>
                  <a:pt x="11413" y="26114"/>
                </a:lnTo>
                <a:lnTo>
                  <a:pt x="11413" y="25994"/>
                </a:lnTo>
                <a:lnTo>
                  <a:pt x="11294" y="25875"/>
                </a:lnTo>
                <a:lnTo>
                  <a:pt x="11114" y="25815"/>
                </a:lnTo>
                <a:close/>
                <a:moveTo>
                  <a:pt x="23364" y="26173"/>
                </a:moveTo>
                <a:lnTo>
                  <a:pt x="23245" y="26233"/>
                </a:lnTo>
                <a:lnTo>
                  <a:pt x="23125" y="26293"/>
                </a:lnTo>
                <a:lnTo>
                  <a:pt x="23066" y="26472"/>
                </a:lnTo>
                <a:lnTo>
                  <a:pt x="23066" y="26592"/>
                </a:lnTo>
                <a:lnTo>
                  <a:pt x="23066" y="26771"/>
                </a:lnTo>
                <a:lnTo>
                  <a:pt x="23185" y="26950"/>
                </a:lnTo>
                <a:lnTo>
                  <a:pt x="23364" y="27010"/>
                </a:lnTo>
                <a:lnTo>
                  <a:pt x="23484" y="27010"/>
                </a:lnTo>
                <a:lnTo>
                  <a:pt x="23663" y="26890"/>
                </a:lnTo>
                <a:lnTo>
                  <a:pt x="23723" y="26771"/>
                </a:lnTo>
                <a:lnTo>
                  <a:pt x="23842" y="26651"/>
                </a:lnTo>
                <a:lnTo>
                  <a:pt x="23842" y="26472"/>
                </a:lnTo>
                <a:lnTo>
                  <a:pt x="23783" y="26353"/>
                </a:lnTo>
                <a:lnTo>
                  <a:pt x="23663" y="26233"/>
                </a:lnTo>
                <a:lnTo>
                  <a:pt x="23484" y="26173"/>
                </a:lnTo>
                <a:close/>
                <a:moveTo>
                  <a:pt x="20795" y="26173"/>
                </a:moveTo>
                <a:lnTo>
                  <a:pt x="20675" y="26233"/>
                </a:lnTo>
                <a:lnTo>
                  <a:pt x="20556" y="26353"/>
                </a:lnTo>
                <a:lnTo>
                  <a:pt x="20436" y="26532"/>
                </a:lnTo>
                <a:lnTo>
                  <a:pt x="20377" y="26711"/>
                </a:lnTo>
                <a:lnTo>
                  <a:pt x="20436" y="26890"/>
                </a:lnTo>
                <a:lnTo>
                  <a:pt x="20496" y="27070"/>
                </a:lnTo>
                <a:lnTo>
                  <a:pt x="20616" y="27189"/>
                </a:lnTo>
                <a:lnTo>
                  <a:pt x="20914" y="27189"/>
                </a:lnTo>
                <a:lnTo>
                  <a:pt x="21034" y="27070"/>
                </a:lnTo>
                <a:lnTo>
                  <a:pt x="21094" y="26890"/>
                </a:lnTo>
                <a:lnTo>
                  <a:pt x="21153" y="26711"/>
                </a:lnTo>
                <a:lnTo>
                  <a:pt x="21153" y="26532"/>
                </a:lnTo>
                <a:lnTo>
                  <a:pt x="21034" y="26353"/>
                </a:lnTo>
                <a:lnTo>
                  <a:pt x="20914" y="26233"/>
                </a:lnTo>
                <a:lnTo>
                  <a:pt x="20795" y="26173"/>
                </a:lnTo>
                <a:close/>
                <a:moveTo>
                  <a:pt x="17329" y="27189"/>
                </a:moveTo>
                <a:lnTo>
                  <a:pt x="17090" y="27249"/>
                </a:lnTo>
                <a:lnTo>
                  <a:pt x="16971" y="27369"/>
                </a:lnTo>
                <a:lnTo>
                  <a:pt x="16851" y="27488"/>
                </a:lnTo>
                <a:lnTo>
                  <a:pt x="16731" y="27667"/>
                </a:lnTo>
                <a:lnTo>
                  <a:pt x="16731" y="27847"/>
                </a:lnTo>
                <a:lnTo>
                  <a:pt x="16791" y="28026"/>
                </a:lnTo>
                <a:lnTo>
                  <a:pt x="16911" y="28145"/>
                </a:lnTo>
                <a:lnTo>
                  <a:pt x="17090" y="28265"/>
                </a:lnTo>
                <a:lnTo>
                  <a:pt x="17329" y="28205"/>
                </a:lnTo>
                <a:lnTo>
                  <a:pt x="17508" y="28145"/>
                </a:lnTo>
                <a:lnTo>
                  <a:pt x="17628" y="27966"/>
                </a:lnTo>
                <a:lnTo>
                  <a:pt x="17688" y="27787"/>
                </a:lnTo>
                <a:lnTo>
                  <a:pt x="17688" y="27548"/>
                </a:lnTo>
                <a:lnTo>
                  <a:pt x="17628" y="27369"/>
                </a:lnTo>
                <a:lnTo>
                  <a:pt x="17508" y="27249"/>
                </a:lnTo>
                <a:lnTo>
                  <a:pt x="17329" y="27189"/>
                </a:lnTo>
                <a:close/>
                <a:moveTo>
                  <a:pt x="13624" y="27309"/>
                </a:moveTo>
                <a:lnTo>
                  <a:pt x="13445" y="27369"/>
                </a:lnTo>
                <a:lnTo>
                  <a:pt x="13325" y="27488"/>
                </a:lnTo>
                <a:lnTo>
                  <a:pt x="13266" y="27667"/>
                </a:lnTo>
                <a:lnTo>
                  <a:pt x="13206" y="27847"/>
                </a:lnTo>
                <a:lnTo>
                  <a:pt x="13206" y="28026"/>
                </a:lnTo>
                <a:lnTo>
                  <a:pt x="13266" y="28205"/>
                </a:lnTo>
                <a:lnTo>
                  <a:pt x="13385" y="28265"/>
                </a:lnTo>
                <a:lnTo>
                  <a:pt x="13505" y="28325"/>
                </a:lnTo>
                <a:lnTo>
                  <a:pt x="13744" y="28325"/>
                </a:lnTo>
                <a:lnTo>
                  <a:pt x="13863" y="28145"/>
                </a:lnTo>
                <a:lnTo>
                  <a:pt x="13983" y="28026"/>
                </a:lnTo>
                <a:lnTo>
                  <a:pt x="14043" y="27787"/>
                </a:lnTo>
                <a:lnTo>
                  <a:pt x="14043" y="27608"/>
                </a:lnTo>
                <a:lnTo>
                  <a:pt x="13923" y="27428"/>
                </a:lnTo>
                <a:lnTo>
                  <a:pt x="13803" y="27309"/>
                </a:lnTo>
                <a:close/>
                <a:moveTo>
                  <a:pt x="9202" y="27369"/>
                </a:moveTo>
                <a:lnTo>
                  <a:pt x="8963" y="27428"/>
                </a:lnTo>
                <a:lnTo>
                  <a:pt x="8784" y="27548"/>
                </a:lnTo>
                <a:lnTo>
                  <a:pt x="8605" y="27727"/>
                </a:lnTo>
                <a:lnTo>
                  <a:pt x="8545" y="27966"/>
                </a:lnTo>
                <a:lnTo>
                  <a:pt x="8545" y="28205"/>
                </a:lnTo>
                <a:lnTo>
                  <a:pt x="8605" y="28384"/>
                </a:lnTo>
                <a:lnTo>
                  <a:pt x="8724" y="28504"/>
                </a:lnTo>
                <a:lnTo>
                  <a:pt x="8963" y="28564"/>
                </a:lnTo>
                <a:lnTo>
                  <a:pt x="9202" y="28504"/>
                </a:lnTo>
                <a:lnTo>
                  <a:pt x="9382" y="28384"/>
                </a:lnTo>
                <a:lnTo>
                  <a:pt x="9561" y="28205"/>
                </a:lnTo>
                <a:lnTo>
                  <a:pt x="9621" y="27966"/>
                </a:lnTo>
                <a:lnTo>
                  <a:pt x="9621" y="27727"/>
                </a:lnTo>
                <a:lnTo>
                  <a:pt x="9561" y="27548"/>
                </a:lnTo>
                <a:lnTo>
                  <a:pt x="9441" y="27428"/>
                </a:lnTo>
                <a:lnTo>
                  <a:pt x="9202" y="27369"/>
                </a:lnTo>
                <a:close/>
                <a:moveTo>
                  <a:pt x="18763" y="28504"/>
                </a:moveTo>
                <a:lnTo>
                  <a:pt x="18644" y="28623"/>
                </a:lnTo>
                <a:lnTo>
                  <a:pt x="18524" y="28743"/>
                </a:lnTo>
                <a:lnTo>
                  <a:pt x="18464" y="28922"/>
                </a:lnTo>
                <a:lnTo>
                  <a:pt x="18464" y="29101"/>
                </a:lnTo>
                <a:lnTo>
                  <a:pt x="18524" y="29221"/>
                </a:lnTo>
                <a:lnTo>
                  <a:pt x="18644" y="29340"/>
                </a:lnTo>
                <a:lnTo>
                  <a:pt x="19002" y="29340"/>
                </a:lnTo>
                <a:lnTo>
                  <a:pt x="19122" y="29221"/>
                </a:lnTo>
                <a:lnTo>
                  <a:pt x="19241" y="29101"/>
                </a:lnTo>
                <a:lnTo>
                  <a:pt x="19301" y="28922"/>
                </a:lnTo>
                <a:lnTo>
                  <a:pt x="19301" y="28743"/>
                </a:lnTo>
                <a:lnTo>
                  <a:pt x="19241" y="28623"/>
                </a:lnTo>
                <a:lnTo>
                  <a:pt x="19122" y="28504"/>
                </a:lnTo>
                <a:close/>
                <a:moveTo>
                  <a:pt x="20556" y="1196"/>
                </a:moveTo>
                <a:lnTo>
                  <a:pt x="21153" y="1255"/>
                </a:lnTo>
                <a:lnTo>
                  <a:pt x="22289" y="1375"/>
                </a:lnTo>
                <a:lnTo>
                  <a:pt x="23424" y="1614"/>
                </a:lnTo>
                <a:lnTo>
                  <a:pt x="24500" y="1973"/>
                </a:lnTo>
                <a:lnTo>
                  <a:pt x="23603" y="2929"/>
                </a:lnTo>
                <a:lnTo>
                  <a:pt x="23066" y="3526"/>
                </a:lnTo>
                <a:lnTo>
                  <a:pt x="22886" y="3765"/>
                </a:lnTo>
                <a:lnTo>
                  <a:pt x="22886" y="3885"/>
                </a:lnTo>
                <a:lnTo>
                  <a:pt x="23006" y="3885"/>
                </a:lnTo>
                <a:lnTo>
                  <a:pt x="23125" y="3765"/>
                </a:lnTo>
                <a:lnTo>
                  <a:pt x="23603" y="3407"/>
                </a:lnTo>
                <a:lnTo>
                  <a:pt x="24380" y="2809"/>
                </a:lnTo>
                <a:lnTo>
                  <a:pt x="24918" y="2510"/>
                </a:lnTo>
                <a:lnTo>
                  <a:pt x="25157" y="2391"/>
                </a:lnTo>
                <a:lnTo>
                  <a:pt x="25336" y="2391"/>
                </a:lnTo>
                <a:lnTo>
                  <a:pt x="25516" y="2451"/>
                </a:lnTo>
                <a:lnTo>
                  <a:pt x="25755" y="2510"/>
                </a:lnTo>
                <a:lnTo>
                  <a:pt x="26352" y="2869"/>
                </a:lnTo>
                <a:lnTo>
                  <a:pt x="27368" y="3407"/>
                </a:lnTo>
                <a:lnTo>
                  <a:pt x="28324" y="4064"/>
                </a:lnTo>
                <a:lnTo>
                  <a:pt x="29280" y="4721"/>
                </a:lnTo>
                <a:lnTo>
                  <a:pt x="30176" y="5438"/>
                </a:lnTo>
                <a:lnTo>
                  <a:pt x="30953" y="6155"/>
                </a:lnTo>
                <a:lnTo>
                  <a:pt x="31670" y="6932"/>
                </a:lnTo>
                <a:lnTo>
                  <a:pt x="32268" y="7769"/>
                </a:lnTo>
                <a:lnTo>
                  <a:pt x="32806" y="8665"/>
                </a:lnTo>
                <a:lnTo>
                  <a:pt x="33224" y="9561"/>
                </a:lnTo>
                <a:lnTo>
                  <a:pt x="33582" y="10518"/>
                </a:lnTo>
                <a:lnTo>
                  <a:pt x="33822" y="11533"/>
                </a:lnTo>
                <a:lnTo>
                  <a:pt x="33881" y="12609"/>
                </a:lnTo>
                <a:lnTo>
                  <a:pt x="33941" y="13804"/>
                </a:lnTo>
                <a:lnTo>
                  <a:pt x="33822" y="14939"/>
                </a:lnTo>
                <a:lnTo>
                  <a:pt x="33642" y="16075"/>
                </a:lnTo>
                <a:lnTo>
                  <a:pt x="33343" y="17210"/>
                </a:lnTo>
                <a:lnTo>
                  <a:pt x="32985" y="18345"/>
                </a:lnTo>
                <a:lnTo>
                  <a:pt x="32567" y="19421"/>
                </a:lnTo>
                <a:lnTo>
                  <a:pt x="32029" y="20497"/>
                </a:lnTo>
                <a:lnTo>
                  <a:pt x="31491" y="21572"/>
                </a:lnTo>
                <a:lnTo>
                  <a:pt x="30834" y="22528"/>
                </a:lnTo>
                <a:lnTo>
                  <a:pt x="30117" y="23484"/>
                </a:lnTo>
                <a:lnTo>
                  <a:pt x="29340" y="24440"/>
                </a:lnTo>
                <a:lnTo>
                  <a:pt x="28563" y="25277"/>
                </a:lnTo>
                <a:lnTo>
                  <a:pt x="27726" y="26114"/>
                </a:lnTo>
                <a:lnTo>
                  <a:pt x="26830" y="26831"/>
                </a:lnTo>
                <a:lnTo>
                  <a:pt x="25874" y="27548"/>
                </a:lnTo>
                <a:lnTo>
                  <a:pt x="24918" y="28145"/>
                </a:lnTo>
                <a:lnTo>
                  <a:pt x="23783" y="28803"/>
                </a:lnTo>
                <a:lnTo>
                  <a:pt x="22588" y="29281"/>
                </a:lnTo>
                <a:lnTo>
                  <a:pt x="21392" y="29699"/>
                </a:lnTo>
                <a:lnTo>
                  <a:pt x="20197" y="30057"/>
                </a:lnTo>
                <a:lnTo>
                  <a:pt x="18942" y="30297"/>
                </a:lnTo>
                <a:lnTo>
                  <a:pt x="17688" y="30416"/>
                </a:lnTo>
                <a:lnTo>
                  <a:pt x="16373" y="30476"/>
                </a:lnTo>
                <a:lnTo>
                  <a:pt x="15118" y="30416"/>
                </a:lnTo>
                <a:lnTo>
                  <a:pt x="15357" y="30416"/>
                </a:lnTo>
                <a:lnTo>
                  <a:pt x="15477" y="30297"/>
                </a:lnTo>
                <a:lnTo>
                  <a:pt x="15656" y="30057"/>
                </a:lnTo>
                <a:lnTo>
                  <a:pt x="15775" y="29699"/>
                </a:lnTo>
                <a:lnTo>
                  <a:pt x="15835" y="29520"/>
                </a:lnTo>
                <a:lnTo>
                  <a:pt x="15775" y="29340"/>
                </a:lnTo>
                <a:lnTo>
                  <a:pt x="15716" y="29221"/>
                </a:lnTo>
                <a:lnTo>
                  <a:pt x="15656" y="29101"/>
                </a:lnTo>
                <a:lnTo>
                  <a:pt x="15297" y="29101"/>
                </a:lnTo>
                <a:lnTo>
                  <a:pt x="15058" y="29161"/>
                </a:lnTo>
                <a:lnTo>
                  <a:pt x="14879" y="29400"/>
                </a:lnTo>
                <a:lnTo>
                  <a:pt x="14760" y="29639"/>
                </a:lnTo>
                <a:lnTo>
                  <a:pt x="14760" y="29818"/>
                </a:lnTo>
                <a:lnTo>
                  <a:pt x="14879" y="30117"/>
                </a:lnTo>
                <a:lnTo>
                  <a:pt x="14999" y="30297"/>
                </a:lnTo>
                <a:lnTo>
                  <a:pt x="15054" y="30407"/>
                </a:lnTo>
                <a:lnTo>
                  <a:pt x="15054" y="30407"/>
                </a:lnTo>
                <a:lnTo>
                  <a:pt x="13863" y="30237"/>
                </a:lnTo>
                <a:lnTo>
                  <a:pt x="12608" y="29998"/>
                </a:lnTo>
                <a:lnTo>
                  <a:pt x="11413" y="29699"/>
                </a:lnTo>
                <a:lnTo>
                  <a:pt x="10218" y="29221"/>
                </a:lnTo>
                <a:lnTo>
                  <a:pt x="9023" y="28683"/>
                </a:lnTo>
                <a:lnTo>
                  <a:pt x="7947" y="28086"/>
                </a:lnTo>
                <a:lnTo>
                  <a:pt x="6872" y="27369"/>
                </a:lnTo>
                <a:lnTo>
                  <a:pt x="5856" y="26592"/>
                </a:lnTo>
                <a:lnTo>
                  <a:pt x="5019" y="25815"/>
                </a:lnTo>
                <a:lnTo>
                  <a:pt x="4243" y="24978"/>
                </a:lnTo>
                <a:lnTo>
                  <a:pt x="3526" y="24022"/>
                </a:lnTo>
                <a:lnTo>
                  <a:pt x="2928" y="23066"/>
                </a:lnTo>
                <a:lnTo>
                  <a:pt x="2330" y="22050"/>
                </a:lnTo>
                <a:lnTo>
                  <a:pt x="1852" y="20915"/>
                </a:lnTo>
                <a:lnTo>
                  <a:pt x="1494" y="19839"/>
                </a:lnTo>
                <a:lnTo>
                  <a:pt x="1613" y="19720"/>
                </a:lnTo>
                <a:lnTo>
                  <a:pt x="1733" y="19600"/>
                </a:lnTo>
                <a:lnTo>
                  <a:pt x="1793" y="19481"/>
                </a:lnTo>
                <a:lnTo>
                  <a:pt x="1852" y="19302"/>
                </a:lnTo>
                <a:lnTo>
                  <a:pt x="1733" y="19063"/>
                </a:lnTo>
                <a:lnTo>
                  <a:pt x="1554" y="18824"/>
                </a:lnTo>
                <a:lnTo>
                  <a:pt x="1315" y="18525"/>
                </a:lnTo>
                <a:lnTo>
                  <a:pt x="1135" y="18226"/>
                </a:lnTo>
                <a:lnTo>
                  <a:pt x="1076" y="17927"/>
                </a:lnTo>
                <a:lnTo>
                  <a:pt x="1016" y="17628"/>
                </a:lnTo>
                <a:lnTo>
                  <a:pt x="1016" y="16971"/>
                </a:lnTo>
                <a:lnTo>
                  <a:pt x="1076" y="15656"/>
                </a:lnTo>
                <a:lnTo>
                  <a:pt x="1135" y="14999"/>
                </a:lnTo>
                <a:lnTo>
                  <a:pt x="1255" y="14342"/>
                </a:lnTo>
                <a:lnTo>
                  <a:pt x="1434" y="13744"/>
                </a:lnTo>
                <a:lnTo>
                  <a:pt x="1613" y="13087"/>
                </a:lnTo>
                <a:lnTo>
                  <a:pt x="2091" y="11892"/>
                </a:lnTo>
                <a:lnTo>
                  <a:pt x="2689" y="10697"/>
                </a:lnTo>
                <a:lnTo>
                  <a:pt x="2868" y="10876"/>
                </a:lnTo>
                <a:lnTo>
                  <a:pt x="3048" y="10876"/>
                </a:lnTo>
                <a:lnTo>
                  <a:pt x="3227" y="10816"/>
                </a:lnTo>
                <a:lnTo>
                  <a:pt x="3346" y="10637"/>
                </a:lnTo>
                <a:lnTo>
                  <a:pt x="3406" y="10458"/>
                </a:lnTo>
                <a:lnTo>
                  <a:pt x="3406" y="10279"/>
                </a:lnTo>
                <a:lnTo>
                  <a:pt x="3287" y="10099"/>
                </a:lnTo>
                <a:lnTo>
                  <a:pt x="3107" y="9980"/>
                </a:lnTo>
                <a:lnTo>
                  <a:pt x="3884" y="8844"/>
                </a:lnTo>
                <a:lnTo>
                  <a:pt x="4780" y="7709"/>
                </a:lnTo>
                <a:lnTo>
                  <a:pt x="5677" y="6633"/>
                </a:lnTo>
                <a:lnTo>
                  <a:pt x="6752" y="5618"/>
                </a:lnTo>
                <a:lnTo>
                  <a:pt x="7828" y="4721"/>
                </a:lnTo>
                <a:lnTo>
                  <a:pt x="8963" y="3885"/>
                </a:lnTo>
                <a:lnTo>
                  <a:pt x="10158" y="3108"/>
                </a:lnTo>
                <a:lnTo>
                  <a:pt x="11473" y="2510"/>
                </a:lnTo>
                <a:lnTo>
                  <a:pt x="12668" y="1973"/>
                </a:lnTo>
                <a:lnTo>
                  <a:pt x="13983" y="1614"/>
                </a:lnTo>
                <a:lnTo>
                  <a:pt x="14640" y="1435"/>
                </a:lnTo>
                <a:lnTo>
                  <a:pt x="15297" y="1375"/>
                </a:lnTo>
                <a:lnTo>
                  <a:pt x="15955" y="1315"/>
                </a:lnTo>
                <a:lnTo>
                  <a:pt x="16612" y="1255"/>
                </a:lnTo>
                <a:lnTo>
                  <a:pt x="17688" y="1435"/>
                </a:lnTo>
                <a:lnTo>
                  <a:pt x="19480" y="1853"/>
                </a:lnTo>
                <a:lnTo>
                  <a:pt x="21094" y="2271"/>
                </a:lnTo>
                <a:lnTo>
                  <a:pt x="21631" y="2451"/>
                </a:lnTo>
                <a:lnTo>
                  <a:pt x="21751" y="2510"/>
                </a:lnTo>
                <a:lnTo>
                  <a:pt x="21751" y="2570"/>
                </a:lnTo>
                <a:lnTo>
                  <a:pt x="21811" y="2451"/>
                </a:lnTo>
                <a:lnTo>
                  <a:pt x="21751" y="2391"/>
                </a:lnTo>
                <a:lnTo>
                  <a:pt x="21631" y="2212"/>
                </a:lnTo>
                <a:lnTo>
                  <a:pt x="21392" y="1973"/>
                </a:lnTo>
                <a:lnTo>
                  <a:pt x="21034" y="1793"/>
                </a:lnTo>
                <a:lnTo>
                  <a:pt x="20377" y="1435"/>
                </a:lnTo>
                <a:lnTo>
                  <a:pt x="19958" y="1255"/>
                </a:lnTo>
                <a:lnTo>
                  <a:pt x="20556" y="1196"/>
                </a:lnTo>
                <a:close/>
                <a:moveTo>
                  <a:pt x="20974" y="1"/>
                </a:moveTo>
                <a:lnTo>
                  <a:pt x="20377" y="60"/>
                </a:lnTo>
                <a:lnTo>
                  <a:pt x="19779" y="180"/>
                </a:lnTo>
                <a:lnTo>
                  <a:pt x="18644" y="359"/>
                </a:lnTo>
                <a:lnTo>
                  <a:pt x="17568" y="479"/>
                </a:lnTo>
                <a:lnTo>
                  <a:pt x="16373" y="538"/>
                </a:lnTo>
                <a:lnTo>
                  <a:pt x="15178" y="538"/>
                </a:lnTo>
                <a:lnTo>
                  <a:pt x="14580" y="598"/>
                </a:lnTo>
                <a:lnTo>
                  <a:pt x="13983" y="658"/>
                </a:lnTo>
                <a:lnTo>
                  <a:pt x="13385" y="777"/>
                </a:lnTo>
                <a:lnTo>
                  <a:pt x="12728" y="957"/>
                </a:lnTo>
                <a:lnTo>
                  <a:pt x="11473" y="1435"/>
                </a:lnTo>
                <a:lnTo>
                  <a:pt x="10218" y="2032"/>
                </a:lnTo>
                <a:lnTo>
                  <a:pt x="9023" y="2690"/>
                </a:lnTo>
                <a:lnTo>
                  <a:pt x="7888" y="3466"/>
                </a:lnTo>
                <a:lnTo>
                  <a:pt x="6872" y="4303"/>
                </a:lnTo>
                <a:lnTo>
                  <a:pt x="5856" y="5140"/>
                </a:lnTo>
                <a:lnTo>
                  <a:pt x="4900" y="6096"/>
                </a:lnTo>
                <a:lnTo>
                  <a:pt x="4004" y="7052"/>
                </a:lnTo>
                <a:lnTo>
                  <a:pt x="3167" y="8127"/>
                </a:lnTo>
                <a:lnTo>
                  <a:pt x="2390" y="9203"/>
                </a:lnTo>
                <a:lnTo>
                  <a:pt x="1733" y="10338"/>
                </a:lnTo>
                <a:lnTo>
                  <a:pt x="1135" y="11533"/>
                </a:lnTo>
                <a:lnTo>
                  <a:pt x="657" y="12788"/>
                </a:lnTo>
                <a:lnTo>
                  <a:pt x="299" y="14043"/>
                </a:lnTo>
                <a:lnTo>
                  <a:pt x="60" y="15298"/>
                </a:lnTo>
                <a:lnTo>
                  <a:pt x="0" y="16613"/>
                </a:lnTo>
                <a:lnTo>
                  <a:pt x="60" y="17867"/>
                </a:lnTo>
                <a:lnTo>
                  <a:pt x="239" y="19063"/>
                </a:lnTo>
                <a:lnTo>
                  <a:pt x="478" y="20317"/>
                </a:lnTo>
                <a:lnTo>
                  <a:pt x="896" y="21512"/>
                </a:lnTo>
                <a:lnTo>
                  <a:pt x="1374" y="22648"/>
                </a:lnTo>
                <a:lnTo>
                  <a:pt x="2032" y="23723"/>
                </a:lnTo>
                <a:lnTo>
                  <a:pt x="2689" y="24799"/>
                </a:lnTo>
                <a:lnTo>
                  <a:pt x="3466" y="25815"/>
                </a:lnTo>
                <a:lnTo>
                  <a:pt x="4362" y="26771"/>
                </a:lnTo>
                <a:lnTo>
                  <a:pt x="5318" y="27608"/>
                </a:lnTo>
                <a:lnTo>
                  <a:pt x="6334" y="28444"/>
                </a:lnTo>
                <a:lnTo>
                  <a:pt x="7469" y="29161"/>
                </a:lnTo>
                <a:lnTo>
                  <a:pt x="8545" y="29759"/>
                </a:lnTo>
                <a:lnTo>
                  <a:pt x="9680" y="30297"/>
                </a:lnTo>
                <a:lnTo>
                  <a:pt x="10875" y="30715"/>
                </a:lnTo>
                <a:lnTo>
                  <a:pt x="12071" y="31073"/>
                </a:lnTo>
                <a:lnTo>
                  <a:pt x="13266" y="31312"/>
                </a:lnTo>
                <a:lnTo>
                  <a:pt x="14521" y="31492"/>
                </a:lnTo>
                <a:lnTo>
                  <a:pt x="15716" y="31611"/>
                </a:lnTo>
                <a:lnTo>
                  <a:pt x="16971" y="31611"/>
                </a:lnTo>
                <a:lnTo>
                  <a:pt x="18225" y="31492"/>
                </a:lnTo>
                <a:lnTo>
                  <a:pt x="19420" y="31372"/>
                </a:lnTo>
                <a:lnTo>
                  <a:pt x="20616" y="31073"/>
                </a:lnTo>
                <a:lnTo>
                  <a:pt x="21811" y="30775"/>
                </a:lnTo>
                <a:lnTo>
                  <a:pt x="23006" y="30356"/>
                </a:lnTo>
                <a:lnTo>
                  <a:pt x="24141" y="29818"/>
                </a:lnTo>
                <a:lnTo>
                  <a:pt x="25277" y="29221"/>
                </a:lnTo>
                <a:lnTo>
                  <a:pt x="26352" y="28564"/>
                </a:lnTo>
                <a:lnTo>
                  <a:pt x="27428" y="27787"/>
                </a:lnTo>
                <a:lnTo>
                  <a:pt x="28444" y="26890"/>
                </a:lnTo>
                <a:lnTo>
                  <a:pt x="29459" y="25875"/>
                </a:lnTo>
                <a:lnTo>
                  <a:pt x="30415" y="24799"/>
                </a:lnTo>
                <a:lnTo>
                  <a:pt x="31372" y="23664"/>
                </a:lnTo>
                <a:lnTo>
                  <a:pt x="32148" y="22469"/>
                </a:lnTo>
                <a:lnTo>
                  <a:pt x="32925" y="21154"/>
                </a:lnTo>
                <a:lnTo>
                  <a:pt x="33582" y="19899"/>
                </a:lnTo>
                <a:lnTo>
                  <a:pt x="34120" y="18525"/>
                </a:lnTo>
                <a:lnTo>
                  <a:pt x="34598" y="17150"/>
                </a:lnTo>
                <a:lnTo>
                  <a:pt x="34897" y="15776"/>
                </a:lnTo>
                <a:lnTo>
                  <a:pt x="35076" y="14342"/>
                </a:lnTo>
                <a:lnTo>
                  <a:pt x="35136" y="13625"/>
                </a:lnTo>
                <a:lnTo>
                  <a:pt x="35136" y="12967"/>
                </a:lnTo>
                <a:lnTo>
                  <a:pt x="35136" y="12250"/>
                </a:lnTo>
                <a:lnTo>
                  <a:pt x="35076" y="11533"/>
                </a:lnTo>
                <a:lnTo>
                  <a:pt x="34957" y="10876"/>
                </a:lnTo>
                <a:lnTo>
                  <a:pt x="34778" y="10159"/>
                </a:lnTo>
                <a:lnTo>
                  <a:pt x="34598" y="9502"/>
                </a:lnTo>
                <a:lnTo>
                  <a:pt x="34359" y="8785"/>
                </a:lnTo>
                <a:lnTo>
                  <a:pt x="34061" y="8247"/>
                </a:lnTo>
                <a:lnTo>
                  <a:pt x="33822" y="7649"/>
                </a:lnTo>
                <a:lnTo>
                  <a:pt x="33463" y="7111"/>
                </a:lnTo>
                <a:lnTo>
                  <a:pt x="33104" y="6574"/>
                </a:lnTo>
                <a:lnTo>
                  <a:pt x="32268" y="5618"/>
                </a:lnTo>
                <a:lnTo>
                  <a:pt x="31312" y="4721"/>
                </a:lnTo>
                <a:lnTo>
                  <a:pt x="30296" y="3885"/>
                </a:lnTo>
                <a:lnTo>
                  <a:pt x="29220" y="3108"/>
                </a:lnTo>
                <a:lnTo>
                  <a:pt x="28145" y="2391"/>
                </a:lnTo>
                <a:lnTo>
                  <a:pt x="27069" y="1793"/>
                </a:lnTo>
                <a:lnTo>
                  <a:pt x="25934" y="1196"/>
                </a:lnTo>
                <a:lnTo>
                  <a:pt x="24739" y="718"/>
                </a:lnTo>
                <a:lnTo>
                  <a:pt x="23484" y="359"/>
                </a:lnTo>
                <a:lnTo>
                  <a:pt x="22827" y="180"/>
                </a:lnTo>
                <a:lnTo>
                  <a:pt x="22229" y="60"/>
                </a:lnTo>
                <a:lnTo>
                  <a:pt x="21572"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A7D99"/>
              </a:solidFill>
            </a:endParaRPr>
          </a:p>
        </p:txBody>
      </p:sp>
      <p:sp>
        <p:nvSpPr>
          <p:cNvPr id="42" name="Google Shape;42;p2"/>
          <p:cNvSpPr/>
          <p:nvPr/>
        </p:nvSpPr>
        <p:spPr>
          <a:xfrm rot="3778908">
            <a:off x="8250490" y="3581090"/>
            <a:ext cx="405505" cy="713678"/>
          </a:xfrm>
          <a:custGeom>
            <a:avLst/>
            <a:gdLst/>
            <a:ahLst/>
            <a:cxnLst/>
            <a:rect l="l" t="t" r="r" b="b"/>
            <a:pathLst>
              <a:path w="14940" h="26294" extrusionOk="0">
                <a:moveTo>
                  <a:pt x="4483" y="14880"/>
                </a:moveTo>
                <a:lnTo>
                  <a:pt x="5140" y="14940"/>
                </a:lnTo>
                <a:lnTo>
                  <a:pt x="5498" y="14999"/>
                </a:lnTo>
                <a:lnTo>
                  <a:pt x="5797" y="15059"/>
                </a:lnTo>
                <a:lnTo>
                  <a:pt x="6454" y="15358"/>
                </a:lnTo>
                <a:lnTo>
                  <a:pt x="7052" y="15657"/>
                </a:lnTo>
                <a:lnTo>
                  <a:pt x="7650" y="15896"/>
                </a:lnTo>
                <a:lnTo>
                  <a:pt x="8128" y="16015"/>
                </a:lnTo>
                <a:lnTo>
                  <a:pt x="8665" y="16015"/>
                </a:lnTo>
                <a:lnTo>
                  <a:pt x="8785" y="15896"/>
                </a:lnTo>
                <a:lnTo>
                  <a:pt x="8964" y="15716"/>
                </a:lnTo>
                <a:lnTo>
                  <a:pt x="9084" y="15537"/>
                </a:lnTo>
                <a:lnTo>
                  <a:pt x="9263" y="15418"/>
                </a:lnTo>
                <a:lnTo>
                  <a:pt x="9861" y="15298"/>
                </a:lnTo>
                <a:lnTo>
                  <a:pt x="10458" y="15298"/>
                </a:lnTo>
                <a:lnTo>
                  <a:pt x="11115" y="15358"/>
                </a:lnTo>
                <a:lnTo>
                  <a:pt x="11773" y="15597"/>
                </a:lnTo>
                <a:lnTo>
                  <a:pt x="12370" y="15836"/>
                </a:lnTo>
                <a:lnTo>
                  <a:pt x="12908" y="16194"/>
                </a:lnTo>
                <a:lnTo>
                  <a:pt x="13326" y="16613"/>
                </a:lnTo>
                <a:lnTo>
                  <a:pt x="13685" y="17091"/>
                </a:lnTo>
                <a:lnTo>
                  <a:pt x="13924" y="17629"/>
                </a:lnTo>
                <a:lnTo>
                  <a:pt x="14043" y="18166"/>
                </a:lnTo>
                <a:lnTo>
                  <a:pt x="14103" y="18764"/>
                </a:lnTo>
                <a:lnTo>
                  <a:pt x="14043" y="19361"/>
                </a:lnTo>
                <a:lnTo>
                  <a:pt x="13924" y="19899"/>
                </a:lnTo>
                <a:lnTo>
                  <a:pt x="13745" y="20497"/>
                </a:lnTo>
                <a:lnTo>
                  <a:pt x="13506" y="21035"/>
                </a:lnTo>
                <a:lnTo>
                  <a:pt x="13267" y="21513"/>
                </a:lnTo>
                <a:lnTo>
                  <a:pt x="12968" y="22050"/>
                </a:lnTo>
                <a:lnTo>
                  <a:pt x="12609" y="22588"/>
                </a:lnTo>
                <a:lnTo>
                  <a:pt x="12251" y="23007"/>
                </a:lnTo>
                <a:lnTo>
                  <a:pt x="11832" y="23425"/>
                </a:lnTo>
                <a:lnTo>
                  <a:pt x="11414" y="23843"/>
                </a:lnTo>
                <a:lnTo>
                  <a:pt x="10936" y="24202"/>
                </a:lnTo>
                <a:lnTo>
                  <a:pt x="10458" y="24441"/>
                </a:lnTo>
                <a:lnTo>
                  <a:pt x="9920" y="24739"/>
                </a:lnTo>
                <a:lnTo>
                  <a:pt x="9383" y="24919"/>
                </a:lnTo>
                <a:lnTo>
                  <a:pt x="8845" y="25098"/>
                </a:lnTo>
                <a:lnTo>
                  <a:pt x="8307" y="25158"/>
                </a:lnTo>
                <a:lnTo>
                  <a:pt x="7709" y="25217"/>
                </a:lnTo>
                <a:lnTo>
                  <a:pt x="7112" y="25217"/>
                </a:lnTo>
                <a:lnTo>
                  <a:pt x="6574" y="25158"/>
                </a:lnTo>
                <a:lnTo>
                  <a:pt x="5976" y="25038"/>
                </a:lnTo>
                <a:lnTo>
                  <a:pt x="5379" y="24919"/>
                </a:lnTo>
                <a:lnTo>
                  <a:pt x="4781" y="24680"/>
                </a:lnTo>
                <a:lnTo>
                  <a:pt x="4244" y="24381"/>
                </a:lnTo>
                <a:lnTo>
                  <a:pt x="3706" y="24082"/>
                </a:lnTo>
                <a:lnTo>
                  <a:pt x="3168" y="23724"/>
                </a:lnTo>
                <a:lnTo>
                  <a:pt x="2750" y="23365"/>
                </a:lnTo>
                <a:lnTo>
                  <a:pt x="2272" y="22947"/>
                </a:lnTo>
                <a:lnTo>
                  <a:pt x="1913" y="22469"/>
                </a:lnTo>
                <a:lnTo>
                  <a:pt x="1555" y="21991"/>
                </a:lnTo>
                <a:lnTo>
                  <a:pt x="1256" y="21513"/>
                </a:lnTo>
                <a:lnTo>
                  <a:pt x="1017" y="20975"/>
                </a:lnTo>
                <a:lnTo>
                  <a:pt x="897" y="20377"/>
                </a:lnTo>
                <a:lnTo>
                  <a:pt x="778" y="19839"/>
                </a:lnTo>
                <a:lnTo>
                  <a:pt x="778" y="19242"/>
                </a:lnTo>
                <a:lnTo>
                  <a:pt x="778" y="18644"/>
                </a:lnTo>
                <a:lnTo>
                  <a:pt x="957" y="17987"/>
                </a:lnTo>
                <a:lnTo>
                  <a:pt x="1136" y="17390"/>
                </a:lnTo>
                <a:lnTo>
                  <a:pt x="1435" y="16792"/>
                </a:lnTo>
                <a:lnTo>
                  <a:pt x="1794" y="16314"/>
                </a:lnTo>
                <a:lnTo>
                  <a:pt x="2272" y="15836"/>
                </a:lnTo>
                <a:lnTo>
                  <a:pt x="2750" y="15477"/>
                </a:lnTo>
                <a:lnTo>
                  <a:pt x="3287" y="15179"/>
                </a:lnTo>
                <a:lnTo>
                  <a:pt x="3885" y="14999"/>
                </a:lnTo>
                <a:lnTo>
                  <a:pt x="4483" y="14880"/>
                </a:lnTo>
                <a:close/>
                <a:moveTo>
                  <a:pt x="12848" y="1"/>
                </a:moveTo>
                <a:lnTo>
                  <a:pt x="12789" y="61"/>
                </a:lnTo>
                <a:lnTo>
                  <a:pt x="12609" y="180"/>
                </a:lnTo>
                <a:lnTo>
                  <a:pt x="12370" y="479"/>
                </a:lnTo>
                <a:lnTo>
                  <a:pt x="12131" y="837"/>
                </a:lnTo>
                <a:lnTo>
                  <a:pt x="11534" y="1793"/>
                </a:lnTo>
                <a:lnTo>
                  <a:pt x="10936" y="2989"/>
                </a:lnTo>
                <a:lnTo>
                  <a:pt x="9801" y="5379"/>
                </a:lnTo>
                <a:lnTo>
                  <a:pt x="9203" y="6753"/>
                </a:lnTo>
                <a:lnTo>
                  <a:pt x="8546" y="8785"/>
                </a:lnTo>
                <a:lnTo>
                  <a:pt x="8307" y="9801"/>
                </a:lnTo>
                <a:lnTo>
                  <a:pt x="8008" y="10816"/>
                </a:lnTo>
                <a:lnTo>
                  <a:pt x="7829" y="11892"/>
                </a:lnTo>
                <a:lnTo>
                  <a:pt x="7709" y="12908"/>
                </a:lnTo>
                <a:lnTo>
                  <a:pt x="7590" y="13983"/>
                </a:lnTo>
                <a:lnTo>
                  <a:pt x="7650" y="15059"/>
                </a:lnTo>
                <a:lnTo>
                  <a:pt x="7650" y="15059"/>
                </a:lnTo>
                <a:lnTo>
                  <a:pt x="6933" y="14641"/>
                </a:lnTo>
                <a:lnTo>
                  <a:pt x="6215" y="14342"/>
                </a:lnTo>
                <a:lnTo>
                  <a:pt x="5498" y="14163"/>
                </a:lnTo>
                <a:lnTo>
                  <a:pt x="4841" y="14103"/>
                </a:lnTo>
                <a:lnTo>
                  <a:pt x="4124" y="14163"/>
                </a:lnTo>
                <a:lnTo>
                  <a:pt x="3526" y="14282"/>
                </a:lnTo>
                <a:lnTo>
                  <a:pt x="2869" y="14521"/>
                </a:lnTo>
                <a:lnTo>
                  <a:pt x="2331" y="14820"/>
                </a:lnTo>
                <a:lnTo>
                  <a:pt x="1794" y="15238"/>
                </a:lnTo>
                <a:lnTo>
                  <a:pt x="1316" y="15716"/>
                </a:lnTo>
                <a:lnTo>
                  <a:pt x="897" y="16254"/>
                </a:lnTo>
                <a:lnTo>
                  <a:pt x="539" y="16852"/>
                </a:lnTo>
                <a:lnTo>
                  <a:pt x="300" y="17509"/>
                </a:lnTo>
                <a:lnTo>
                  <a:pt x="61" y="18226"/>
                </a:lnTo>
                <a:lnTo>
                  <a:pt x="1" y="19003"/>
                </a:lnTo>
                <a:lnTo>
                  <a:pt x="1" y="19780"/>
                </a:lnTo>
                <a:lnTo>
                  <a:pt x="120" y="20557"/>
                </a:lnTo>
                <a:lnTo>
                  <a:pt x="300" y="21214"/>
                </a:lnTo>
                <a:lnTo>
                  <a:pt x="539" y="21931"/>
                </a:lnTo>
                <a:lnTo>
                  <a:pt x="897" y="22528"/>
                </a:lnTo>
                <a:lnTo>
                  <a:pt x="1256" y="23126"/>
                </a:lnTo>
                <a:lnTo>
                  <a:pt x="1734" y="23724"/>
                </a:lnTo>
                <a:lnTo>
                  <a:pt x="2272" y="24202"/>
                </a:lnTo>
                <a:lnTo>
                  <a:pt x="2809" y="24680"/>
                </a:lnTo>
                <a:lnTo>
                  <a:pt x="3407" y="25098"/>
                </a:lnTo>
                <a:lnTo>
                  <a:pt x="4064" y="25456"/>
                </a:lnTo>
                <a:lnTo>
                  <a:pt x="4722" y="25755"/>
                </a:lnTo>
                <a:lnTo>
                  <a:pt x="5439" y="25994"/>
                </a:lnTo>
                <a:lnTo>
                  <a:pt x="6156" y="26174"/>
                </a:lnTo>
                <a:lnTo>
                  <a:pt x="6873" y="26293"/>
                </a:lnTo>
                <a:lnTo>
                  <a:pt x="8307" y="26293"/>
                </a:lnTo>
                <a:lnTo>
                  <a:pt x="8964" y="26174"/>
                </a:lnTo>
                <a:lnTo>
                  <a:pt x="9622" y="25994"/>
                </a:lnTo>
                <a:lnTo>
                  <a:pt x="10279" y="25696"/>
                </a:lnTo>
                <a:lnTo>
                  <a:pt x="10876" y="25397"/>
                </a:lnTo>
                <a:lnTo>
                  <a:pt x="11474" y="24978"/>
                </a:lnTo>
                <a:lnTo>
                  <a:pt x="12012" y="24560"/>
                </a:lnTo>
                <a:lnTo>
                  <a:pt x="12550" y="24082"/>
                </a:lnTo>
                <a:lnTo>
                  <a:pt x="13028" y="23544"/>
                </a:lnTo>
                <a:lnTo>
                  <a:pt x="13446" y="23007"/>
                </a:lnTo>
                <a:lnTo>
                  <a:pt x="13864" y="22409"/>
                </a:lnTo>
                <a:lnTo>
                  <a:pt x="14163" y="21752"/>
                </a:lnTo>
                <a:lnTo>
                  <a:pt x="14462" y="21094"/>
                </a:lnTo>
                <a:lnTo>
                  <a:pt x="14641" y="20437"/>
                </a:lnTo>
                <a:lnTo>
                  <a:pt x="14820" y="19780"/>
                </a:lnTo>
                <a:lnTo>
                  <a:pt x="14940" y="19063"/>
                </a:lnTo>
                <a:lnTo>
                  <a:pt x="14940" y="18405"/>
                </a:lnTo>
                <a:lnTo>
                  <a:pt x="14880" y="17808"/>
                </a:lnTo>
                <a:lnTo>
                  <a:pt x="14760" y="17270"/>
                </a:lnTo>
                <a:lnTo>
                  <a:pt x="14521" y="16792"/>
                </a:lnTo>
                <a:lnTo>
                  <a:pt x="14282" y="16314"/>
                </a:lnTo>
                <a:lnTo>
                  <a:pt x="13924" y="15836"/>
                </a:lnTo>
                <a:lnTo>
                  <a:pt x="13506" y="15477"/>
                </a:lnTo>
                <a:lnTo>
                  <a:pt x="13087" y="15119"/>
                </a:lnTo>
                <a:lnTo>
                  <a:pt x="12609" y="14820"/>
                </a:lnTo>
                <a:lnTo>
                  <a:pt x="12131" y="14581"/>
                </a:lnTo>
                <a:lnTo>
                  <a:pt x="11593" y="14402"/>
                </a:lnTo>
                <a:lnTo>
                  <a:pt x="11056" y="14282"/>
                </a:lnTo>
                <a:lnTo>
                  <a:pt x="10518" y="14223"/>
                </a:lnTo>
                <a:lnTo>
                  <a:pt x="9980" y="14223"/>
                </a:lnTo>
                <a:lnTo>
                  <a:pt x="9442" y="14342"/>
                </a:lnTo>
                <a:lnTo>
                  <a:pt x="8904" y="14462"/>
                </a:lnTo>
                <a:lnTo>
                  <a:pt x="8367" y="14701"/>
                </a:lnTo>
                <a:lnTo>
                  <a:pt x="8367" y="14701"/>
                </a:lnTo>
                <a:lnTo>
                  <a:pt x="8606" y="12669"/>
                </a:lnTo>
                <a:lnTo>
                  <a:pt x="8904" y="10637"/>
                </a:lnTo>
                <a:lnTo>
                  <a:pt x="9084" y="9621"/>
                </a:lnTo>
                <a:lnTo>
                  <a:pt x="9323" y="8606"/>
                </a:lnTo>
                <a:lnTo>
                  <a:pt x="9562" y="7590"/>
                </a:lnTo>
                <a:lnTo>
                  <a:pt x="9861" y="6634"/>
                </a:lnTo>
                <a:lnTo>
                  <a:pt x="10458" y="5319"/>
                </a:lnTo>
                <a:lnTo>
                  <a:pt x="11534" y="3108"/>
                </a:lnTo>
                <a:lnTo>
                  <a:pt x="12968" y="61"/>
                </a:lnTo>
                <a:lnTo>
                  <a:pt x="12848"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A7D99"/>
              </a:solidFill>
            </a:endParaRPr>
          </a:p>
        </p:txBody>
      </p:sp>
      <p:sp>
        <p:nvSpPr>
          <p:cNvPr id="43" name="Google Shape;43;p2"/>
          <p:cNvSpPr/>
          <p:nvPr/>
        </p:nvSpPr>
        <p:spPr>
          <a:xfrm rot="8336858">
            <a:off x="4172244" y="-119327"/>
            <a:ext cx="588749" cy="690936"/>
          </a:xfrm>
          <a:custGeom>
            <a:avLst/>
            <a:gdLst/>
            <a:ahLst/>
            <a:cxnLst/>
            <a:rect l="l" t="t" r="r" b="b"/>
            <a:pathLst>
              <a:path w="21692" h="25457" extrusionOk="0">
                <a:moveTo>
                  <a:pt x="11952" y="1"/>
                </a:moveTo>
                <a:lnTo>
                  <a:pt x="11772" y="61"/>
                </a:lnTo>
                <a:lnTo>
                  <a:pt x="11533" y="180"/>
                </a:lnTo>
                <a:lnTo>
                  <a:pt x="11055" y="539"/>
                </a:lnTo>
                <a:lnTo>
                  <a:pt x="10577" y="957"/>
                </a:lnTo>
                <a:lnTo>
                  <a:pt x="10040" y="1495"/>
                </a:lnTo>
                <a:lnTo>
                  <a:pt x="8904" y="2809"/>
                </a:lnTo>
                <a:lnTo>
                  <a:pt x="8366" y="3467"/>
                </a:lnTo>
                <a:lnTo>
                  <a:pt x="7829" y="4184"/>
                </a:lnTo>
                <a:lnTo>
                  <a:pt x="7410" y="4901"/>
                </a:lnTo>
                <a:lnTo>
                  <a:pt x="6992" y="5678"/>
                </a:lnTo>
                <a:lnTo>
                  <a:pt x="6693" y="6454"/>
                </a:lnTo>
                <a:lnTo>
                  <a:pt x="6514" y="7351"/>
                </a:lnTo>
                <a:lnTo>
                  <a:pt x="6514" y="7829"/>
                </a:lnTo>
                <a:lnTo>
                  <a:pt x="6574" y="8606"/>
                </a:lnTo>
                <a:lnTo>
                  <a:pt x="6633" y="8964"/>
                </a:lnTo>
                <a:lnTo>
                  <a:pt x="6813" y="9263"/>
                </a:lnTo>
                <a:lnTo>
                  <a:pt x="6872" y="9382"/>
                </a:lnTo>
                <a:lnTo>
                  <a:pt x="6992" y="9502"/>
                </a:lnTo>
                <a:lnTo>
                  <a:pt x="7231" y="9502"/>
                </a:lnTo>
                <a:lnTo>
                  <a:pt x="7351" y="9024"/>
                </a:lnTo>
                <a:lnTo>
                  <a:pt x="7530" y="7829"/>
                </a:lnTo>
                <a:lnTo>
                  <a:pt x="7769" y="6634"/>
                </a:lnTo>
                <a:lnTo>
                  <a:pt x="7829" y="6156"/>
                </a:lnTo>
                <a:lnTo>
                  <a:pt x="7948" y="5857"/>
                </a:lnTo>
                <a:lnTo>
                  <a:pt x="8426" y="5020"/>
                </a:lnTo>
                <a:lnTo>
                  <a:pt x="9024" y="4184"/>
                </a:lnTo>
                <a:lnTo>
                  <a:pt x="9681" y="3407"/>
                </a:lnTo>
                <a:lnTo>
                  <a:pt x="10338" y="2690"/>
                </a:lnTo>
                <a:lnTo>
                  <a:pt x="10936" y="2033"/>
                </a:lnTo>
                <a:lnTo>
                  <a:pt x="11175" y="1734"/>
                </a:lnTo>
                <a:lnTo>
                  <a:pt x="11474" y="1555"/>
                </a:lnTo>
                <a:lnTo>
                  <a:pt x="11772" y="1435"/>
                </a:lnTo>
                <a:lnTo>
                  <a:pt x="11892" y="1435"/>
                </a:lnTo>
                <a:lnTo>
                  <a:pt x="12071" y="1495"/>
                </a:lnTo>
                <a:lnTo>
                  <a:pt x="12191" y="1555"/>
                </a:lnTo>
                <a:lnTo>
                  <a:pt x="12370" y="1674"/>
                </a:lnTo>
                <a:lnTo>
                  <a:pt x="12609" y="2092"/>
                </a:lnTo>
                <a:lnTo>
                  <a:pt x="12848" y="2570"/>
                </a:lnTo>
                <a:lnTo>
                  <a:pt x="13027" y="3048"/>
                </a:lnTo>
                <a:lnTo>
                  <a:pt x="13326" y="4124"/>
                </a:lnTo>
                <a:lnTo>
                  <a:pt x="13505" y="5200"/>
                </a:lnTo>
                <a:lnTo>
                  <a:pt x="13685" y="6215"/>
                </a:lnTo>
                <a:lnTo>
                  <a:pt x="13804" y="7231"/>
                </a:lnTo>
                <a:lnTo>
                  <a:pt x="13924" y="8307"/>
                </a:lnTo>
                <a:lnTo>
                  <a:pt x="13983" y="8845"/>
                </a:lnTo>
                <a:lnTo>
                  <a:pt x="13983" y="9143"/>
                </a:lnTo>
                <a:lnTo>
                  <a:pt x="13983" y="9382"/>
                </a:lnTo>
                <a:lnTo>
                  <a:pt x="13983" y="9442"/>
                </a:lnTo>
                <a:lnTo>
                  <a:pt x="14103" y="9502"/>
                </a:lnTo>
                <a:lnTo>
                  <a:pt x="14402" y="9741"/>
                </a:lnTo>
                <a:lnTo>
                  <a:pt x="14760" y="9861"/>
                </a:lnTo>
                <a:lnTo>
                  <a:pt x="14939" y="9920"/>
                </a:lnTo>
                <a:lnTo>
                  <a:pt x="15358" y="9741"/>
                </a:lnTo>
                <a:lnTo>
                  <a:pt x="15836" y="9562"/>
                </a:lnTo>
                <a:lnTo>
                  <a:pt x="16911" y="9203"/>
                </a:lnTo>
                <a:lnTo>
                  <a:pt x="17987" y="8845"/>
                </a:lnTo>
                <a:lnTo>
                  <a:pt x="18704" y="8665"/>
                </a:lnTo>
                <a:lnTo>
                  <a:pt x="19481" y="8486"/>
                </a:lnTo>
                <a:lnTo>
                  <a:pt x="20138" y="8486"/>
                </a:lnTo>
                <a:lnTo>
                  <a:pt x="20437" y="8665"/>
                </a:lnTo>
                <a:lnTo>
                  <a:pt x="20676" y="8964"/>
                </a:lnTo>
                <a:lnTo>
                  <a:pt x="20736" y="9143"/>
                </a:lnTo>
                <a:lnTo>
                  <a:pt x="20795" y="9323"/>
                </a:lnTo>
                <a:lnTo>
                  <a:pt x="20855" y="9861"/>
                </a:lnTo>
                <a:lnTo>
                  <a:pt x="20855" y="10458"/>
                </a:lnTo>
                <a:lnTo>
                  <a:pt x="20736" y="11115"/>
                </a:lnTo>
                <a:lnTo>
                  <a:pt x="20497" y="12370"/>
                </a:lnTo>
                <a:lnTo>
                  <a:pt x="20198" y="13326"/>
                </a:lnTo>
                <a:lnTo>
                  <a:pt x="19959" y="13864"/>
                </a:lnTo>
                <a:lnTo>
                  <a:pt x="19720" y="14402"/>
                </a:lnTo>
                <a:lnTo>
                  <a:pt x="19421" y="14880"/>
                </a:lnTo>
                <a:lnTo>
                  <a:pt x="19063" y="15298"/>
                </a:lnTo>
                <a:lnTo>
                  <a:pt x="18704" y="15717"/>
                </a:lnTo>
                <a:lnTo>
                  <a:pt x="18286" y="16075"/>
                </a:lnTo>
                <a:lnTo>
                  <a:pt x="17867" y="16434"/>
                </a:lnTo>
                <a:lnTo>
                  <a:pt x="17449" y="16732"/>
                </a:lnTo>
                <a:lnTo>
                  <a:pt x="16433" y="17270"/>
                </a:lnTo>
                <a:lnTo>
                  <a:pt x="15417" y="17688"/>
                </a:lnTo>
                <a:lnTo>
                  <a:pt x="14282" y="17987"/>
                </a:lnTo>
                <a:lnTo>
                  <a:pt x="13207" y="18286"/>
                </a:lnTo>
                <a:lnTo>
                  <a:pt x="11952" y="18525"/>
                </a:lnTo>
                <a:lnTo>
                  <a:pt x="10697" y="18645"/>
                </a:lnTo>
                <a:lnTo>
                  <a:pt x="10159" y="18704"/>
                </a:lnTo>
                <a:lnTo>
                  <a:pt x="9621" y="18704"/>
                </a:lnTo>
                <a:lnTo>
                  <a:pt x="9083" y="18585"/>
                </a:lnTo>
                <a:lnTo>
                  <a:pt x="8964" y="18525"/>
                </a:lnTo>
                <a:lnTo>
                  <a:pt x="8904" y="18465"/>
                </a:lnTo>
                <a:lnTo>
                  <a:pt x="8844" y="18346"/>
                </a:lnTo>
                <a:lnTo>
                  <a:pt x="8844" y="18167"/>
                </a:lnTo>
                <a:lnTo>
                  <a:pt x="8904" y="17629"/>
                </a:lnTo>
                <a:lnTo>
                  <a:pt x="9024" y="15896"/>
                </a:lnTo>
                <a:lnTo>
                  <a:pt x="9263" y="14223"/>
                </a:lnTo>
                <a:lnTo>
                  <a:pt x="9741" y="14342"/>
                </a:lnTo>
                <a:lnTo>
                  <a:pt x="10279" y="14402"/>
                </a:lnTo>
                <a:lnTo>
                  <a:pt x="10757" y="14462"/>
                </a:lnTo>
                <a:lnTo>
                  <a:pt x="11294" y="14462"/>
                </a:lnTo>
                <a:lnTo>
                  <a:pt x="11832" y="14402"/>
                </a:lnTo>
                <a:lnTo>
                  <a:pt x="12370" y="14342"/>
                </a:lnTo>
                <a:lnTo>
                  <a:pt x="12968" y="14223"/>
                </a:lnTo>
                <a:lnTo>
                  <a:pt x="13505" y="14043"/>
                </a:lnTo>
                <a:lnTo>
                  <a:pt x="13983" y="13864"/>
                </a:lnTo>
                <a:lnTo>
                  <a:pt x="14521" y="13685"/>
                </a:lnTo>
                <a:lnTo>
                  <a:pt x="14999" y="13386"/>
                </a:lnTo>
                <a:lnTo>
                  <a:pt x="15477" y="13147"/>
                </a:lnTo>
                <a:lnTo>
                  <a:pt x="15896" y="12789"/>
                </a:lnTo>
                <a:lnTo>
                  <a:pt x="16254" y="12490"/>
                </a:lnTo>
                <a:lnTo>
                  <a:pt x="16613" y="12071"/>
                </a:lnTo>
                <a:lnTo>
                  <a:pt x="16911" y="11713"/>
                </a:lnTo>
                <a:lnTo>
                  <a:pt x="17091" y="11414"/>
                </a:lnTo>
                <a:lnTo>
                  <a:pt x="17270" y="11056"/>
                </a:lnTo>
                <a:lnTo>
                  <a:pt x="17270" y="10876"/>
                </a:lnTo>
                <a:lnTo>
                  <a:pt x="17270" y="10757"/>
                </a:lnTo>
                <a:lnTo>
                  <a:pt x="17270" y="10578"/>
                </a:lnTo>
                <a:lnTo>
                  <a:pt x="17091" y="10458"/>
                </a:lnTo>
                <a:lnTo>
                  <a:pt x="16971" y="10458"/>
                </a:lnTo>
                <a:lnTo>
                  <a:pt x="16732" y="10578"/>
                </a:lnTo>
                <a:lnTo>
                  <a:pt x="16135" y="10996"/>
                </a:lnTo>
                <a:lnTo>
                  <a:pt x="15178" y="11832"/>
                </a:lnTo>
                <a:lnTo>
                  <a:pt x="14521" y="12251"/>
                </a:lnTo>
                <a:lnTo>
                  <a:pt x="13804" y="12669"/>
                </a:lnTo>
                <a:lnTo>
                  <a:pt x="13147" y="12968"/>
                </a:lnTo>
                <a:lnTo>
                  <a:pt x="12430" y="13207"/>
                </a:lnTo>
                <a:lnTo>
                  <a:pt x="11713" y="13386"/>
                </a:lnTo>
                <a:lnTo>
                  <a:pt x="10936" y="13506"/>
                </a:lnTo>
                <a:lnTo>
                  <a:pt x="9382" y="13685"/>
                </a:lnTo>
                <a:lnTo>
                  <a:pt x="9382" y="13685"/>
                </a:lnTo>
                <a:lnTo>
                  <a:pt x="9980" y="11115"/>
                </a:lnTo>
                <a:lnTo>
                  <a:pt x="10159" y="10279"/>
                </a:lnTo>
                <a:lnTo>
                  <a:pt x="10279" y="9562"/>
                </a:lnTo>
                <a:lnTo>
                  <a:pt x="10279" y="9024"/>
                </a:lnTo>
                <a:lnTo>
                  <a:pt x="10219" y="8845"/>
                </a:lnTo>
                <a:lnTo>
                  <a:pt x="10159" y="8785"/>
                </a:lnTo>
                <a:lnTo>
                  <a:pt x="9980" y="8785"/>
                </a:lnTo>
                <a:lnTo>
                  <a:pt x="9800" y="8964"/>
                </a:lnTo>
                <a:lnTo>
                  <a:pt x="9621" y="9263"/>
                </a:lnTo>
                <a:lnTo>
                  <a:pt x="9502" y="9622"/>
                </a:lnTo>
                <a:lnTo>
                  <a:pt x="9203" y="10578"/>
                </a:lnTo>
                <a:lnTo>
                  <a:pt x="8904" y="11773"/>
                </a:lnTo>
                <a:lnTo>
                  <a:pt x="8426" y="14103"/>
                </a:lnTo>
                <a:lnTo>
                  <a:pt x="8247" y="15418"/>
                </a:lnTo>
                <a:lnTo>
                  <a:pt x="7530" y="15059"/>
                </a:lnTo>
                <a:lnTo>
                  <a:pt x="6813" y="14641"/>
                </a:lnTo>
                <a:lnTo>
                  <a:pt x="6155" y="14163"/>
                </a:lnTo>
                <a:lnTo>
                  <a:pt x="5558" y="13565"/>
                </a:lnTo>
                <a:lnTo>
                  <a:pt x="4721" y="12430"/>
                </a:lnTo>
                <a:lnTo>
                  <a:pt x="4243" y="11773"/>
                </a:lnTo>
                <a:lnTo>
                  <a:pt x="4004" y="11593"/>
                </a:lnTo>
                <a:lnTo>
                  <a:pt x="3944" y="11534"/>
                </a:lnTo>
                <a:lnTo>
                  <a:pt x="3885" y="11534"/>
                </a:lnTo>
                <a:lnTo>
                  <a:pt x="3765" y="11653"/>
                </a:lnTo>
                <a:lnTo>
                  <a:pt x="3765" y="11832"/>
                </a:lnTo>
                <a:lnTo>
                  <a:pt x="3765" y="12071"/>
                </a:lnTo>
                <a:lnTo>
                  <a:pt x="3825" y="12310"/>
                </a:lnTo>
                <a:lnTo>
                  <a:pt x="4124" y="12848"/>
                </a:lnTo>
                <a:lnTo>
                  <a:pt x="4482" y="13386"/>
                </a:lnTo>
                <a:lnTo>
                  <a:pt x="4960" y="13984"/>
                </a:lnTo>
                <a:lnTo>
                  <a:pt x="5379" y="14462"/>
                </a:lnTo>
                <a:lnTo>
                  <a:pt x="5976" y="14999"/>
                </a:lnTo>
                <a:lnTo>
                  <a:pt x="6394" y="15298"/>
                </a:lnTo>
                <a:lnTo>
                  <a:pt x="6992" y="15597"/>
                </a:lnTo>
                <a:lnTo>
                  <a:pt x="7530" y="15836"/>
                </a:lnTo>
                <a:lnTo>
                  <a:pt x="7709" y="16015"/>
                </a:lnTo>
                <a:lnTo>
                  <a:pt x="7888" y="16135"/>
                </a:lnTo>
                <a:lnTo>
                  <a:pt x="8008" y="16374"/>
                </a:lnTo>
                <a:lnTo>
                  <a:pt x="8068" y="16613"/>
                </a:lnTo>
                <a:lnTo>
                  <a:pt x="8068" y="17270"/>
                </a:lnTo>
                <a:lnTo>
                  <a:pt x="7948" y="18525"/>
                </a:lnTo>
                <a:lnTo>
                  <a:pt x="6932" y="18346"/>
                </a:lnTo>
                <a:lnTo>
                  <a:pt x="6036" y="18047"/>
                </a:lnTo>
                <a:lnTo>
                  <a:pt x="5199" y="17629"/>
                </a:lnTo>
                <a:lnTo>
                  <a:pt x="4423" y="17151"/>
                </a:lnTo>
                <a:lnTo>
                  <a:pt x="3765" y="16613"/>
                </a:lnTo>
                <a:lnTo>
                  <a:pt x="3168" y="15956"/>
                </a:lnTo>
                <a:lnTo>
                  <a:pt x="2630" y="15298"/>
                </a:lnTo>
                <a:lnTo>
                  <a:pt x="2152" y="14581"/>
                </a:lnTo>
                <a:lnTo>
                  <a:pt x="1734" y="13804"/>
                </a:lnTo>
                <a:lnTo>
                  <a:pt x="1435" y="12968"/>
                </a:lnTo>
                <a:lnTo>
                  <a:pt x="1196" y="12131"/>
                </a:lnTo>
                <a:lnTo>
                  <a:pt x="1016" y="11235"/>
                </a:lnTo>
                <a:lnTo>
                  <a:pt x="957" y="10279"/>
                </a:lnTo>
                <a:lnTo>
                  <a:pt x="957" y="9382"/>
                </a:lnTo>
                <a:lnTo>
                  <a:pt x="1016" y="8426"/>
                </a:lnTo>
                <a:lnTo>
                  <a:pt x="1136" y="7470"/>
                </a:lnTo>
                <a:lnTo>
                  <a:pt x="2152" y="7889"/>
                </a:lnTo>
                <a:lnTo>
                  <a:pt x="3885" y="8486"/>
                </a:lnTo>
                <a:lnTo>
                  <a:pt x="4721" y="8785"/>
                </a:lnTo>
                <a:lnTo>
                  <a:pt x="5498" y="9024"/>
                </a:lnTo>
                <a:lnTo>
                  <a:pt x="6036" y="9084"/>
                </a:lnTo>
                <a:lnTo>
                  <a:pt x="6215" y="9084"/>
                </a:lnTo>
                <a:lnTo>
                  <a:pt x="6275" y="9024"/>
                </a:lnTo>
                <a:lnTo>
                  <a:pt x="6275" y="8904"/>
                </a:lnTo>
                <a:lnTo>
                  <a:pt x="6215" y="8785"/>
                </a:lnTo>
                <a:lnTo>
                  <a:pt x="5797" y="8426"/>
                </a:lnTo>
                <a:lnTo>
                  <a:pt x="5199" y="8068"/>
                </a:lnTo>
                <a:lnTo>
                  <a:pt x="4482" y="7709"/>
                </a:lnTo>
                <a:lnTo>
                  <a:pt x="2988" y="7052"/>
                </a:lnTo>
                <a:lnTo>
                  <a:pt x="2032" y="6694"/>
                </a:lnTo>
                <a:lnTo>
                  <a:pt x="1375" y="6454"/>
                </a:lnTo>
                <a:lnTo>
                  <a:pt x="1076" y="6395"/>
                </a:lnTo>
                <a:lnTo>
                  <a:pt x="837" y="6395"/>
                </a:lnTo>
                <a:lnTo>
                  <a:pt x="658" y="6454"/>
                </a:lnTo>
                <a:lnTo>
                  <a:pt x="479" y="6634"/>
                </a:lnTo>
                <a:lnTo>
                  <a:pt x="359" y="6873"/>
                </a:lnTo>
                <a:lnTo>
                  <a:pt x="240" y="7291"/>
                </a:lnTo>
                <a:lnTo>
                  <a:pt x="120" y="7829"/>
                </a:lnTo>
                <a:lnTo>
                  <a:pt x="60" y="8367"/>
                </a:lnTo>
                <a:lnTo>
                  <a:pt x="1" y="9502"/>
                </a:lnTo>
                <a:lnTo>
                  <a:pt x="1" y="10757"/>
                </a:lnTo>
                <a:lnTo>
                  <a:pt x="180" y="12012"/>
                </a:lnTo>
                <a:lnTo>
                  <a:pt x="419" y="13207"/>
                </a:lnTo>
                <a:lnTo>
                  <a:pt x="598" y="13804"/>
                </a:lnTo>
                <a:lnTo>
                  <a:pt x="837" y="14402"/>
                </a:lnTo>
                <a:lnTo>
                  <a:pt x="1076" y="14940"/>
                </a:lnTo>
                <a:lnTo>
                  <a:pt x="1315" y="15418"/>
                </a:lnTo>
                <a:lnTo>
                  <a:pt x="1674" y="15896"/>
                </a:lnTo>
                <a:lnTo>
                  <a:pt x="2032" y="16374"/>
                </a:lnTo>
                <a:lnTo>
                  <a:pt x="2391" y="16792"/>
                </a:lnTo>
                <a:lnTo>
                  <a:pt x="2809" y="17210"/>
                </a:lnTo>
                <a:lnTo>
                  <a:pt x="3227" y="17569"/>
                </a:lnTo>
                <a:lnTo>
                  <a:pt x="3705" y="17927"/>
                </a:lnTo>
                <a:lnTo>
                  <a:pt x="4243" y="18226"/>
                </a:lnTo>
                <a:lnTo>
                  <a:pt x="4721" y="18525"/>
                </a:lnTo>
                <a:lnTo>
                  <a:pt x="5319" y="18764"/>
                </a:lnTo>
                <a:lnTo>
                  <a:pt x="5857" y="19003"/>
                </a:lnTo>
                <a:lnTo>
                  <a:pt x="6574" y="19182"/>
                </a:lnTo>
                <a:lnTo>
                  <a:pt x="6932" y="19302"/>
                </a:lnTo>
                <a:lnTo>
                  <a:pt x="7291" y="19421"/>
                </a:lnTo>
                <a:lnTo>
                  <a:pt x="7649" y="19601"/>
                </a:lnTo>
                <a:lnTo>
                  <a:pt x="7769" y="19660"/>
                </a:lnTo>
                <a:lnTo>
                  <a:pt x="7829" y="19840"/>
                </a:lnTo>
                <a:lnTo>
                  <a:pt x="7888" y="20258"/>
                </a:lnTo>
                <a:lnTo>
                  <a:pt x="7888" y="20736"/>
                </a:lnTo>
                <a:lnTo>
                  <a:pt x="7888" y="21393"/>
                </a:lnTo>
                <a:lnTo>
                  <a:pt x="7888" y="23066"/>
                </a:lnTo>
                <a:lnTo>
                  <a:pt x="7948" y="23903"/>
                </a:lnTo>
                <a:lnTo>
                  <a:pt x="8068" y="24620"/>
                </a:lnTo>
                <a:lnTo>
                  <a:pt x="8127" y="24919"/>
                </a:lnTo>
                <a:lnTo>
                  <a:pt x="8247" y="25158"/>
                </a:lnTo>
                <a:lnTo>
                  <a:pt x="8426" y="25337"/>
                </a:lnTo>
                <a:lnTo>
                  <a:pt x="8605" y="25457"/>
                </a:lnTo>
                <a:lnTo>
                  <a:pt x="8665" y="25457"/>
                </a:lnTo>
                <a:lnTo>
                  <a:pt x="8785" y="25277"/>
                </a:lnTo>
                <a:lnTo>
                  <a:pt x="8844" y="24680"/>
                </a:lnTo>
                <a:lnTo>
                  <a:pt x="8904" y="23843"/>
                </a:lnTo>
                <a:lnTo>
                  <a:pt x="8964" y="22827"/>
                </a:lnTo>
                <a:lnTo>
                  <a:pt x="8904" y="20796"/>
                </a:lnTo>
                <a:lnTo>
                  <a:pt x="8904" y="19660"/>
                </a:lnTo>
                <a:lnTo>
                  <a:pt x="10159" y="19660"/>
                </a:lnTo>
                <a:lnTo>
                  <a:pt x="11533" y="19601"/>
                </a:lnTo>
                <a:lnTo>
                  <a:pt x="12968" y="19362"/>
                </a:lnTo>
                <a:lnTo>
                  <a:pt x="14402" y="19063"/>
                </a:lnTo>
                <a:lnTo>
                  <a:pt x="15836" y="18585"/>
                </a:lnTo>
                <a:lnTo>
                  <a:pt x="16493" y="18346"/>
                </a:lnTo>
                <a:lnTo>
                  <a:pt x="17091" y="17987"/>
                </a:lnTo>
                <a:lnTo>
                  <a:pt x="17748" y="17688"/>
                </a:lnTo>
                <a:lnTo>
                  <a:pt x="18286" y="17330"/>
                </a:lnTo>
                <a:lnTo>
                  <a:pt x="18824" y="16912"/>
                </a:lnTo>
                <a:lnTo>
                  <a:pt x="19302" y="16434"/>
                </a:lnTo>
                <a:lnTo>
                  <a:pt x="19660" y="16015"/>
                </a:lnTo>
                <a:lnTo>
                  <a:pt x="20019" y="15597"/>
                </a:lnTo>
                <a:lnTo>
                  <a:pt x="20317" y="15059"/>
                </a:lnTo>
                <a:lnTo>
                  <a:pt x="20616" y="14581"/>
                </a:lnTo>
                <a:lnTo>
                  <a:pt x="20855" y="14043"/>
                </a:lnTo>
                <a:lnTo>
                  <a:pt x="21034" y="13506"/>
                </a:lnTo>
                <a:lnTo>
                  <a:pt x="21333" y="12370"/>
                </a:lnTo>
                <a:lnTo>
                  <a:pt x="21513" y="11354"/>
                </a:lnTo>
                <a:lnTo>
                  <a:pt x="21632" y="10697"/>
                </a:lnTo>
                <a:lnTo>
                  <a:pt x="21692" y="10040"/>
                </a:lnTo>
                <a:lnTo>
                  <a:pt x="21692" y="9323"/>
                </a:lnTo>
                <a:lnTo>
                  <a:pt x="21632" y="8665"/>
                </a:lnTo>
                <a:lnTo>
                  <a:pt x="21513" y="8128"/>
                </a:lnTo>
                <a:lnTo>
                  <a:pt x="21393" y="7889"/>
                </a:lnTo>
                <a:lnTo>
                  <a:pt x="21274" y="7709"/>
                </a:lnTo>
                <a:lnTo>
                  <a:pt x="21034" y="7530"/>
                </a:lnTo>
                <a:lnTo>
                  <a:pt x="20736" y="7411"/>
                </a:lnTo>
                <a:lnTo>
                  <a:pt x="19959" y="7411"/>
                </a:lnTo>
                <a:lnTo>
                  <a:pt x="19063" y="7530"/>
                </a:lnTo>
                <a:lnTo>
                  <a:pt x="18106" y="7769"/>
                </a:lnTo>
                <a:lnTo>
                  <a:pt x="17150" y="8068"/>
                </a:lnTo>
                <a:lnTo>
                  <a:pt x="16254" y="8426"/>
                </a:lnTo>
                <a:lnTo>
                  <a:pt x="14939" y="8964"/>
                </a:lnTo>
                <a:lnTo>
                  <a:pt x="14939" y="8008"/>
                </a:lnTo>
                <a:lnTo>
                  <a:pt x="14820" y="7052"/>
                </a:lnTo>
                <a:lnTo>
                  <a:pt x="14700" y="6096"/>
                </a:lnTo>
                <a:lnTo>
                  <a:pt x="14581" y="5140"/>
                </a:lnTo>
                <a:lnTo>
                  <a:pt x="14342" y="4184"/>
                </a:lnTo>
                <a:lnTo>
                  <a:pt x="14103" y="3287"/>
                </a:lnTo>
                <a:lnTo>
                  <a:pt x="13804" y="2391"/>
                </a:lnTo>
                <a:lnTo>
                  <a:pt x="13505" y="1495"/>
                </a:lnTo>
                <a:lnTo>
                  <a:pt x="13147" y="778"/>
                </a:lnTo>
                <a:lnTo>
                  <a:pt x="12968" y="479"/>
                </a:lnTo>
                <a:lnTo>
                  <a:pt x="12788" y="300"/>
                </a:lnTo>
                <a:lnTo>
                  <a:pt x="12609" y="120"/>
                </a:lnTo>
                <a:lnTo>
                  <a:pt x="12370" y="61"/>
                </a:lnTo>
                <a:lnTo>
                  <a:pt x="12191"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A7D99"/>
              </a:solidFill>
            </a:endParaRPr>
          </a:p>
        </p:txBody>
      </p:sp>
      <p:sp>
        <p:nvSpPr>
          <p:cNvPr id="44" name="Google Shape;44;p2"/>
          <p:cNvSpPr/>
          <p:nvPr/>
        </p:nvSpPr>
        <p:spPr>
          <a:xfrm rot="-2801891">
            <a:off x="8349992" y="393255"/>
            <a:ext cx="742845" cy="1166149"/>
          </a:xfrm>
          <a:custGeom>
            <a:avLst/>
            <a:gdLst/>
            <a:ahLst/>
            <a:cxnLst/>
            <a:rect l="l" t="t" r="r" b="b"/>
            <a:pathLst>
              <a:path w="27369" h="42965" extrusionOk="0">
                <a:moveTo>
                  <a:pt x="7709" y="23066"/>
                </a:moveTo>
                <a:lnTo>
                  <a:pt x="7530" y="23125"/>
                </a:lnTo>
                <a:lnTo>
                  <a:pt x="7350" y="23185"/>
                </a:lnTo>
                <a:lnTo>
                  <a:pt x="7291" y="23305"/>
                </a:lnTo>
                <a:lnTo>
                  <a:pt x="7231" y="23424"/>
                </a:lnTo>
                <a:lnTo>
                  <a:pt x="7231" y="23544"/>
                </a:lnTo>
                <a:lnTo>
                  <a:pt x="7231" y="23723"/>
                </a:lnTo>
                <a:lnTo>
                  <a:pt x="7350" y="24022"/>
                </a:lnTo>
                <a:lnTo>
                  <a:pt x="7589" y="24201"/>
                </a:lnTo>
                <a:lnTo>
                  <a:pt x="7709" y="24320"/>
                </a:lnTo>
                <a:lnTo>
                  <a:pt x="7948" y="24320"/>
                </a:lnTo>
                <a:lnTo>
                  <a:pt x="8067" y="24261"/>
                </a:lnTo>
                <a:lnTo>
                  <a:pt x="8187" y="24141"/>
                </a:lnTo>
                <a:lnTo>
                  <a:pt x="8306" y="23962"/>
                </a:lnTo>
                <a:lnTo>
                  <a:pt x="8366" y="23783"/>
                </a:lnTo>
                <a:lnTo>
                  <a:pt x="8366" y="23603"/>
                </a:lnTo>
                <a:lnTo>
                  <a:pt x="8306" y="23484"/>
                </a:lnTo>
                <a:lnTo>
                  <a:pt x="8247" y="23305"/>
                </a:lnTo>
                <a:lnTo>
                  <a:pt x="8187" y="23185"/>
                </a:lnTo>
                <a:lnTo>
                  <a:pt x="8067" y="23125"/>
                </a:lnTo>
                <a:lnTo>
                  <a:pt x="7888" y="23066"/>
                </a:lnTo>
                <a:close/>
                <a:moveTo>
                  <a:pt x="6633" y="25934"/>
                </a:moveTo>
                <a:lnTo>
                  <a:pt x="6514" y="25994"/>
                </a:lnTo>
                <a:lnTo>
                  <a:pt x="6335" y="26053"/>
                </a:lnTo>
                <a:lnTo>
                  <a:pt x="6215" y="26173"/>
                </a:lnTo>
                <a:lnTo>
                  <a:pt x="5976" y="26531"/>
                </a:lnTo>
                <a:lnTo>
                  <a:pt x="5856" y="26830"/>
                </a:lnTo>
                <a:lnTo>
                  <a:pt x="5856" y="27009"/>
                </a:lnTo>
                <a:lnTo>
                  <a:pt x="5916" y="27129"/>
                </a:lnTo>
                <a:lnTo>
                  <a:pt x="5976" y="27248"/>
                </a:lnTo>
                <a:lnTo>
                  <a:pt x="6096" y="27308"/>
                </a:lnTo>
                <a:lnTo>
                  <a:pt x="6215" y="27308"/>
                </a:lnTo>
                <a:lnTo>
                  <a:pt x="6454" y="27248"/>
                </a:lnTo>
                <a:lnTo>
                  <a:pt x="6813" y="27129"/>
                </a:lnTo>
                <a:lnTo>
                  <a:pt x="6932" y="27069"/>
                </a:lnTo>
                <a:lnTo>
                  <a:pt x="7052" y="26950"/>
                </a:lnTo>
                <a:lnTo>
                  <a:pt x="7111" y="26830"/>
                </a:lnTo>
                <a:lnTo>
                  <a:pt x="7171" y="26651"/>
                </a:lnTo>
                <a:lnTo>
                  <a:pt x="7171" y="26531"/>
                </a:lnTo>
                <a:lnTo>
                  <a:pt x="7111" y="26352"/>
                </a:lnTo>
                <a:lnTo>
                  <a:pt x="6932" y="26113"/>
                </a:lnTo>
                <a:lnTo>
                  <a:pt x="6813" y="25994"/>
                </a:lnTo>
                <a:lnTo>
                  <a:pt x="6633" y="25934"/>
                </a:lnTo>
                <a:close/>
                <a:moveTo>
                  <a:pt x="8545" y="28981"/>
                </a:moveTo>
                <a:lnTo>
                  <a:pt x="8366" y="29041"/>
                </a:lnTo>
                <a:lnTo>
                  <a:pt x="8247" y="29161"/>
                </a:lnTo>
                <a:lnTo>
                  <a:pt x="8127" y="29340"/>
                </a:lnTo>
                <a:lnTo>
                  <a:pt x="8127" y="29459"/>
                </a:lnTo>
                <a:lnTo>
                  <a:pt x="8127" y="29639"/>
                </a:lnTo>
                <a:lnTo>
                  <a:pt x="8306" y="29818"/>
                </a:lnTo>
                <a:lnTo>
                  <a:pt x="8486" y="29937"/>
                </a:lnTo>
                <a:lnTo>
                  <a:pt x="8665" y="29937"/>
                </a:lnTo>
                <a:lnTo>
                  <a:pt x="8844" y="29878"/>
                </a:lnTo>
                <a:lnTo>
                  <a:pt x="8964" y="29818"/>
                </a:lnTo>
                <a:lnTo>
                  <a:pt x="9083" y="29639"/>
                </a:lnTo>
                <a:lnTo>
                  <a:pt x="9083" y="29459"/>
                </a:lnTo>
                <a:lnTo>
                  <a:pt x="9024" y="29220"/>
                </a:lnTo>
                <a:lnTo>
                  <a:pt x="8844" y="29041"/>
                </a:lnTo>
                <a:lnTo>
                  <a:pt x="8725" y="28981"/>
                </a:lnTo>
                <a:close/>
                <a:moveTo>
                  <a:pt x="5976" y="29280"/>
                </a:moveTo>
                <a:lnTo>
                  <a:pt x="5797" y="29400"/>
                </a:lnTo>
                <a:lnTo>
                  <a:pt x="5617" y="29579"/>
                </a:lnTo>
                <a:lnTo>
                  <a:pt x="5558" y="29758"/>
                </a:lnTo>
                <a:lnTo>
                  <a:pt x="5558" y="29997"/>
                </a:lnTo>
                <a:lnTo>
                  <a:pt x="5617" y="30117"/>
                </a:lnTo>
                <a:lnTo>
                  <a:pt x="5677" y="30176"/>
                </a:lnTo>
                <a:lnTo>
                  <a:pt x="5797" y="30236"/>
                </a:lnTo>
                <a:lnTo>
                  <a:pt x="6096" y="30236"/>
                </a:lnTo>
                <a:lnTo>
                  <a:pt x="6215" y="30176"/>
                </a:lnTo>
                <a:lnTo>
                  <a:pt x="6394" y="29997"/>
                </a:lnTo>
                <a:lnTo>
                  <a:pt x="6394" y="29818"/>
                </a:lnTo>
                <a:lnTo>
                  <a:pt x="6335" y="29519"/>
                </a:lnTo>
                <a:lnTo>
                  <a:pt x="6275" y="29400"/>
                </a:lnTo>
                <a:lnTo>
                  <a:pt x="6155" y="29340"/>
                </a:lnTo>
                <a:lnTo>
                  <a:pt x="6096" y="29280"/>
                </a:lnTo>
                <a:close/>
                <a:moveTo>
                  <a:pt x="2869" y="29818"/>
                </a:moveTo>
                <a:lnTo>
                  <a:pt x="2749" y="29878"/>
                </a:lnTo>
                <a:lnTo>
                  <a:pt x="2570" y="30057"/>
                </a:lnTo>
                <a:lnTo>
                  <a:pt x="2510" y="30296"/>
                </a:lnTo>
                <a:lnTo>
                  <a:pt x="2510" y="30595"/>
                </a:lnTo>
                <a:lnTo>
                  <a:pt x="2570" y="30834"/>
                </a:lnTo>
                <a:lnTo>
                  <a:pt x="2630" y="30893"/>
                </a:lnTo>
                <a:lnTo>
                  <a:pt x="2749" y="30953"/>
                </a:lnTo>
                <a:lnTo>
                  <a:pt x="2869" y="31013"/>
                </a:lnTo>
                <a:lnTo>
                  <a:pt x="2988" y="31013"/>
                </a:lnTo>
                <a:lnTo>
                  <a:pt x="3227" y="30953"/>
                </a:lnTo>
                <a:lnTo>
                  <a:pt x="3407" y="30834"/>
                </a:lnTo>
                <a:lnTo>
                  <a:pt x="3526" y="30714"/>
                </a:lnTo>
                <a:lnTo>
                  <a:pt x="3646" y="30535"/>
                </a:lnTo>
                <a:lnTo>
                  <a:pt x="3705" y="30356"/>
                </a:lnTo>
                <a:lnTo>
                  <a:pt x="3646" y="30176"/>
                </a:lnTo>
                <a:lnTo>
                  <a:pt x="3526" y="30057"/>
                </a:lnTo>
                <a:lnTo>
                  <a:pt x="3347" y="29878"/>
                </a:lnTo>
                <a:lnTo>
                  <a:pt x="3167" y="29818"/>
                </a:lnTo>
                <a:close/>
                <a:moveTo>
                  <a:pt x="3227" y="32806"/>
                </a:moveTo>
                <a:lnTo>
                  <a:pt x="3048" y="32925"/>
                </a:lnTo>
                <a:lnTo>
                  <a:pt x="2928" y="33104"/>
                </a:lnTo>
                <a:lnTo>
                  <a:pt x="2869" y="33284"/>
                </a:lnTo>
                <a:lnTo>
                  <a:pt x="2809" y="33523"/>
                </a:lnTo>
                <a:lnTo>
                  <a:pt x="2869" y="33702"/>
                </a:lnTo>
                <a:lnTo>
                  <a:pt x="2988" y="33821"/>
                </a:lnTo>
                <a:lnTo>
                  <a:pt x="3227" y="33881"/>
                </a:lnTo>
                <a:lnTo>
                  <a:pt x="3466" y="33881"/>
                </a:lnTo>
                <a:lnTo>
                  <a:pt x="3646" y="33762"/>
                </a:lnTo>
                <a:lnTo>
                  <a:pt x="3765" y="33582"/>
                </a:lnTo>
                <a:lnTo>
                  <a:pt x="3825" y="33403"/>
                </a:lnTo>
                <a:lnTo>
                  <a:pt x="3885" y="33164"/>
                </a:lnTo>
                <a:lnTo>
                  <a:pt x="3825" y="32985"/>
                </a:lnTo>
                <a:lnTo>
                  <a:pt x="3646" y="32865"/>
                </a:lnTo>
                <a:lnTo>
                  <a:pt x="3466" y="32806"/>
                </a:lnTo>
                <a:close/>
                <a:moveTo>
                  <a:pt x="6932" y="32746"/>
                </a:moveTo>
                <a:lnTo>
                  <a:pt x="6633" y="32865"/>
                </a:lnTo>
                <a:lnTo>
                  <a:pt x="6454" y="33045"/>
                </a:lnTo>
                <a:lnTo>
                  <a:pt x="6335" y="33224"/>
                </a:lnTo>
                <a:lnTo>
                  <a:pt x="6335" y="33463"/>
                </a:lnTo>
                <a:lnTo>
                  <a:pt x="6335" y="33642"/>
                </a:lnTo>
                <a:lnTo>
                  <a:pt x="6454" y="33821"/>
                </a:lnTo>
                <a:lnTo>
                  <a:pt x="6633" y="33941"/>
                </a:lnTo>
                <a:lnTo>
                  <a:pt x="6872" y="33941"/>
                </a:lnTo>
                <a:lnTo>
                  <a:pt x="7111" y="33881"/>
                </a:lnTo>
                <a:lnTo>
                  <a:pt x="7350" y="33702"/>
                </a:lnTo>
                <a:lnTo>
                  <a:pt x="7470" y="33463"/>
                </a:lnTo>
                <a:lnTo>
                  <a:pt x="7470" y="33284"/>
                </a:lnTo>
                <a:lnTo>
                  <a:pt x="7410" y="33045"/>
                </a:lnTo>
                <a:lnTo>
                  <a:pt x="7291" y="32865"/>
                </a:lnTo>
                <a:lnTo>
                  <a:pt x="7171" y="32806"/>
                </a:lnTo>
                <a:lnTo>
                  <a:pt x="6932" y="32746"/>
                </a:lnTo>
                <a:close/>
                <a:moveTo>
                  <a:pt x="9263" y="34658"/>
                </a:moveTo>
                <a:lnTo>
                  <a:pt x="9024" y="34778"/>
                </a:lnTo>
                <a:lnTo>
                  <a:pt x="8904" y="34957"/>
                </a:lnTo>
                <a:lnTo>
                  <a:pt x="8844" y="35076"/>
                </a:lnTo>
                <a:lnTo>
                  <a:pt x="8844" y="35196"/>
                </a:lnTo>
                <a:lnTo>
                  <a:pt x="8904" y="35315"/>
                </a:lnTo>
                <a:lnTo>
                  <a:pt x="9024" y="35435"/>
                </a:lnTo>
                <a:lnTo>
                  <a:pt x="9203" y="35674"/>
                </a:lnTo>
                <a:lnTo>
                  <a:pt x="9382" y="35734"/>
                </a:lnTo>
                <a:lnTo>
                  <a:pt x="9442" y="35734"/>
                </a:lnTo>
                <a:lnTo>
                  <a:pt x="9502" y="35674"/>
                </a:lnTo>
                <a:lnTo>
                  <a:pt x="9681" y="35315"/>
                </a:lnTo>
                <a:lnTo>
                  <a:pt x="9741" y="35136"/>
                </a:lnTo>
                <a:lnTo>
                  <a:pt x="9741" y="34957"/>
                </a:lnTo>
                <a:lnTo>
                  <a:pt x="9741" y="34837"/>
                </a:lnTo>
                <a:lnTo>
                  <a:pt x="9681" y="34718"/>
                </a:lnTo>
                <a:lnTo>
                  <a:pt x="9561" y="34658"/>
                </a:lnTo>
                <a:close/>
                <a:moveTo>
                  <a:pt x="5558" y="35196"/>
                </a:moveTo>
                <a:lnTo>
                  <a:pt x="5199" y="35315"/>
                </a:lnTo>
                <a:lnTo>
                  <a:pt x="5020" y="35495"/>
                </a:lnTo>
                <a:lnTo>
                  <a:pt x="4841" y="35793"/>
                </a:lnTo>
                <a:lnTo>
                  <a:pt x="4781" y="36092"/>
                </a:lnTo>
                <a:lnTo>
                  <a:pt x="4781" y="36331"/>
                </a:lnTo>
                <a:lnTo>
                  <a:pt x="4841" y="36570"/>
                </a:lnTo>
                <a:lnTo>
                  <a:pt x="4960" y="36690"/>
                </a:lnTo>
                <a:lnTo>
                  <a:pt x="5020" y="36750"/>
                </a:lnTo>
                <a:lnTo>
                  <a:pt x="5139" y="36690"/>
                </a:lnTo>
                <a:lnTo>
                  <a:pt x="5378" y="36510"/>
                </a:lnTo>
                <a:lnTo>
                  <a:pt x="5617" y="36451"/>
                </a:lnTo>
                <a:lnTo>
                  <a:pt x="5916" y="36271"/>
                </a:lnTo>
                <a:lnTo>
                  <a:pt x="6155" y="36092"/>
                </a:lnTo>
                <a:lnTo>
                  <a:pt x="6275" y="35853"/>
                </a:lnTo>
                <a:lnTo>
                  <a:pt x="6275" y="35674"/>
                </a:lnTo>
                <a:lnTo>
                  <a:pt x="6215" y="35435"/>
                </a:lnTo>
                <a:lnTo>
                  <a:pt x="6036" y="35315"/>
                </a:lnTo>
                <a:lnTo>
                  <a:pt x="5797" y="35196"/>
                </a:lnTo>
                <a:close/>
                <a:moveTo>
                  <a:pt x="6574" y="38004"/>
                </a:moveTo>
                <a:lnTo>
                  <a:pt x="6155" y="38064"/>
                </a:lnTo>
                <a:lnTo>
                  <a:pt x="5916" y="38124"/>
                </a:lnTo>
                <a:lnTo>
                  <a:pt x="5737" y="38243"/>
                </a:lnTo>
                <a:lnTo>
                  <a:pt x="5617" y="38363"/>
                </a:lnTo>
                <a:lnTo>
                  <a:pt x="5498" y="38542"/>
                </a:lnTo>
                <a:lnTo>
                  <a:pt x="5378" y="38901"/>
                </a:lnTo>
                <a:lnTo>
                  <a:pt x="5378" y="39199"/>
                </a:lnTo>
                <a:lnTo>
                  <a:pt x="5378" y="39319"/>
                </a:lnTo>
                <a:lnTo>
                  <a:pt x="5498" y="39438"/>
                </a:lnTo>
                <a:lnTo>
                  <a:pt x="5558" y="39558"/>
                </a:lnTo>
                <a:lnTo>
                  <a:pt x="5737" y="39618"/>
                </a:lnTo>
                <a:lnTo>
                  <a:pt x="5856" y="39618"/>
                </a:lnTo>
                <a:lnTo>
                  <a:pt x="6036" y="39558"/>
                </a:lnTo>
                <a:lnTo>
                  <a:pt x="6275" y="39438"/>
                </a:lnTo>
                <a:lnTo>
                  <a:pt x="6514" y="39319"/>
                </a:lnTo>
                <a:lnTo>
                  <a:pt x="6753" y="39080"/>
                </a:lnTo>
                <a:lnTo>
                  <a:pt x="6872" y="38841"/>
                </a:lnTo>
                <a:lnTo>
                  <a:pt x="6992" y="38602"/>
                </a:lnTo>
                <a:lnTo>
                  <a:pt x="6992" y="38363"/>
                </a:lnTo>
                <a:lnTo>
                  <a:pt x="6992" y="38184"/>
                </a:lnTo>
                <a:lnTo>
                  <a:pt x="6813" y="38004"/>
                </a:lnTo>
                <a:close/>
                <a:moveTo>
                  <a:pt x="12370" y="38243"/>
                </a:moveTo>
                <a:lnTo>
                  <a:pt x="12250" y="38303"/>
                </a:lnTo>
                <a:lnTo>
                  <a:pt x="12131" y="38363"/>
                </a:lnTo>
                <a:lnTo>
                  <a:pt x="11892" y="38662"/>
                </a:lnTo>
                <a:lnTo>
                  <a:pt x="11772" y="39020"/>
                </a:lnTo>
                <a:lnTo>
                  <a:pt x="11713" y="39379"/>
                </a:lnTo>
                <a:lnTo>
                  <a:pt x="11772" y="39678"/>
                </a:lnTo>
                <a:lnTo>
                  <a:pt x="11832" y="39797"/>
                </a:lnTo>
                <a:lnTo>
                  <a:pt x="11952" y="39857"/>
                </a:lnTo>
                <a:lnTo>
                  <a:pt x="12191" y="39857"/>
                </a:lnTo>
                <a:lnTo>
                  <a:pt x="12370" y="39737"/>
                </a:lnTo>
                <a:lnTo>
                  <a:pt x="12549" y="39498"/>
                </a:lnTo>
                <a:lnTo>
                  <a:pt x="12788" y="39140"/>
                </a:lnTo>
                <a:lnTo>
                  <a:pt x="12848" y="38901"/>
                </a:lnTo>
                <a:lnTo>
                  <a:pt x="12908" y="38662"/>
                </a:lnTo>
                <a:lnTo>
                  <a:pt x="12908" y="38482"/>
                </a:lnTo>
                <a:lnTo>
                  <a:pt x="12848" y="38303"/>
                </a:lnTo>
                <a:lnTo>
                  <a:pt x="12669" y="38243"/>
                </a:lnTo>
                <a:close/>
                <a:moveTo>
                  <a:pt x="9442" y="38721"/>
                </a:moveTo>
                <a:lnTo>
                  <a:pt x="9203" y="38781"/>
                </a:lnTo>
                <a:lnTo>
                  <a:pt x="9024" y="38901"/>
                </a:lnTo>
                <a:lnTo>
                  <a:pt x="8844" y="39080"/>
                </a:lnTo>
                <a:lnTo>
                  <a:pt x="8784" y="39259"/>
                </a:lnTo>
                <a:lnTo>
                  <a:pt x="8784" y="39498"/>
                </a:lnTo>
                <a:lnTo>
                  <a:pt x="8844" y="39678"/>
                </a:lnTo>
                <a:lnTo>
                  <a:pt x="8964" y="39857"/>
                </a:lnTo>
                <a:lnTo>
                  <a:pt x="9203" y="39917"/>
                </a:lnTo>
                <a:lnTo>
                  <a:pt x="9442" y="39917"/>
                </a:lnTo>
                <a:lnTo>
                  <a:pt x="9621" y="39797"/>
                </a:lnTo>
                <a:lnTo>
                  <a:pt x="9800" y="39558"/>
                </a:lnTo>
                <a:lnTo>
                  <a:pt x="9860" y="39379"/>
                </a:lnTo>
                <a:lnTo>
                  <a:pt x="9860" y="39140"/>
                </a:lnTo>
                <a:lnTo>
                  <a:pt x="9800" y="38901"/>
                </a:lnTo>
                <a:lnTo>
                  <a:pt x="9681" y="38781"/>
                </a:lnTo>
                <a:lnTo>
                  <a:pt x="9442" y="38721"/>
                </a:lnTo>
                <a:close/>
                <a:moveTo>
                  <a:pt x="18465" y="5259"/>
                </a:moveTo>
                <a:lnTo>
                  <a:pt x="18764" y="5318"/>
                </a:lnTo>
                <a:lnTo>
                  <a:pt x="19062" y="5498"/>
                </a:lnTo>
                <a:lnTo>
                  <a:pt x="19421" y="5737"/>
                </a:lnTo>
                <a:lnTo>
                  <a:pt x="19660" y="5976"/>
                </a:lnTo>
                <a:lnTo>
                  <a:pt x="19899" y="6334"/>
                </a:lnTo>
                <a:lnTo>
                  <a:pt x="20078" y="6693"/>
                </a:lnTo>
                <a:lnTo>
                  <a:pt x="20198" y="7171"/>
                </a:lnTo>
                <a:lnTo>
                  <a:pt x="20317" y="7649"/>
                </a:lnTo>
                <a:lnTo>
                  <a:pt x="20437" y="8127"/>
                </a:lnTo>
                <a:lnTo>
                  <a:pt x="20437" y="8605"/>
                </a:lnTo>
                <a:lnTo>
                  <a:pt x="20497" y="9621"/>
                </a:lnTo>
                <a:lnTo>
                  <a:pt x="20437" y="10636"/>
                </a:lnTo>
                <a:lnTo>
                  <a:pt x="20258" y="13086"/>
                </a:lnTo>
                <a:lnTo>
                  <a:pt x="20138" y="14341"/>
                </a:lnTo>
                <a:lnTo>
                  <a:pt x="20138" y="15536"/>
                </a:lnTo>
                <a:lnTo>
                  <a:pt x="20138" y="16791"/>
                </a:lnTo>
                <a:lnTo>
                  <a:pt x="20258" y="17986"/>
                </a:lnTo>
                <a:lnTo>
                  <a:pt x="20377" y="18584"/>
                </a:lnTo>
                <a:lnTo>
                  <a:pt x="20497" y="19181"/>
                </a:lnTo>
                <a:lnTo>
                  <a:pt x="20676" y="19779"/>
                </a:lnTo>
                <a:lnTo>
                  <a:pt x="20915" y="20377"/>
                </a:lnTo>
                <a:lnTo>
                  <a:pt x="21273" y="21094"/>
                </a:lnTo>
                <a:lnTo>
                  <a:pt x="21632" y="21691"/>
                </a:lnTo>
                <a:lnTo>
                  <a:pt x="22110" y="22229"/>
                </a:lnTo>
                <a:lnTo>
                  <a:pt x="22588" y="22707"/>
                </a:lnTo>
                <a:lnTo>
                  <a:pt x="23604" y="23723"/>
                </a:lnTo>
                <a:lnTo>
                  <a:pt x="24142" y="24201"/>
                </a:lnTo>
                <a:lnTo>
                  <a:pt x="24679" y="24739"/>
                </a:lnTo>
                <a:lnTo>
                  <a:pt x="25157" y="25336"/>
                </a:lnTo>
                <a:lnTo>
                  <a:pt x="25516" y="25934"/>
                </a:lnTo>
                <a:lnTo>
                  <a:pt x="25875" y="26591"/>
                </a:lnTo>
                <a:lnTo>
                  <a:pt x="26114" y="27308"/>
                </a:lnTo>
                <a:lnTo>
                  <a:pt x="26293" y="27965"/>
                </a:lnTo>
                <a:lnTo>
                  <a:pt x="26412" y="28683"/>
                </a:lnTo>
                <a:lnTo>
                  <a:pt x="26472" y="29459"/>
                </a:lnTo>
                <a:lnTo>
                  <a:pt x="26412" y="30176"/>
                </a:lnTo>
                <a:lnTo>
                  <a:pt x="26353" y="30953"/>
                </a:lnTo>
                <a:lnTo>
                  <a:pt x="26173" y="31670"/>
                </a:lnTo>
                <a:lnTo>
                  <a:pt x="25934" y="32447"/>
                </a:lnTo>
                <a:lnTo>
                  <a:pt x="25695" y="33224"/>
                </a:lnTo>
                <a:lnTo>
                  <a:pt x="25337" y="34001"/>
                </a:lnTo>
                <a:lnTo>
                  <a:pt x="24978" y="34778"/>
                </a:lnTo>
                <a:lnTo>
                  <a:pt x="24560" y="35495"/>
                </a:lnTo>
                <a:lnTo>
                  <a:pt x="24142" y="36212"/>
                </a:lnTo>
                <a:lnTo>
                  <a:pt x="23604" y="36929"/>
                </a:lnTo>
                <a:lnTo>
                  <a:pt x="23126" y="37586"/>
                </a:lnTo>
                <a:lnTo>
                  <a:pt x="22528" y="38243"/>
                </a:lnTo>
                <a:lnTo>
                  <a:pt x="21931" y="38841"/>
                </a:lnTo>
                <a:lnTo>
                  <a:pt x="21333" y="39379"/>
                </a:lnTo>
                <a:lnTo>
                  <a:pt x="20736" y="39857"/>
                </a:lnTo>
                <a:lnTo>
                  <a:pt x="20078" y="40335"/>
                </a:lnTo>
                <a:lnTo>
                  <a:pt x="19421" y="40693"/>
                </a:lnTo>
                <a:lnTo>
                  <a:pt x="18943" y="40932"/>
                </a:lnTo>
                <a:lnTo>
                  <a:pt x="18405" y="41171"/>
                </a:lnTo>
                <a:lnTo>
                  <a:pt x="17867" y="41351"/>
                </a:lnTo>
                <a:lnTo>
                  <a:pt x="17270" y="41470"/>
                </a:lnTo>
                <a:lnTo>
                  <a:pt x="16075" y="41649"/>
                </a:lnTo>
                <a:lnTo>
                  <a:pt x="14880" y="41709"/>
                </a:lnTo>
                <a:lnTo>
                  <a:pt x="13684" y="41709"/>
                </a:lnTo>
                <a:lnTo>
                  <a:pt x="12489" y="41590"/>
                </a:lnTo>
                <a:lnTo>
                  <a:pt x="11354" y="41470"/>
                </a:lnTo>
                <a:lnTo>
                  <a:pt x="10219" y="41291"/>
                </a:lnTo>
                <a:lnTo>
                  <a:pt x="9024" y="40992"/>
                </a:lnTo>
                <a:lnTo>
                  <a:pt x="7888" y="40634"/>
                </a:lnTo>
                <a:lnTo>
                  <a:pt x="6753" y="40215"/>
                </a:lnTo>
                <a:lnTo>
                  <a:pt x="5737" y="39678"/>
                </a:lnTo>
                <a:lnTo>
                  <a:pt x="4721" y="39080"/>
                </a:lnTo>
                <a:lnTo>
                  <a:pt x="4243" y="38721"/>
                </a:lnTo>
                <a:lnTo>
                  <a:pt x="3765" y="38303"/>
                </a:lnTo>
                <a:lnTo>
                  <a:pt x="3347" y="37885"/>
                </a:lnTo>
                <a:lnTo>
                  <a:pt x="2988" y="37467"/>
                </a:lnTo>
                <a:lnTo>
                  <a:pt x="2570" y="36989"/>
                </a:lnTo>
                <a:lnTo>
                  <a:pt x="2271" y="36451"/>
                </a:lnTo>
                <a:lnTo>
                  <a:pt x="2510" y="36451"/>
                </a:lnTo>
                <a:lnTo>
                  <a:pt x="2689" y="36331"/>
                </a:lnTo>
                <a:lnTo>
                  <a:pt x="2809" y="36271"/>
                </a:lnTo>
                <a:lnTo>
                  <a:pt x="2869" y="36092"/>
                </a:lnTo>
                <a:lnTo>
                  <a:pt x="2928" y="35973"/>
                </a:lnTo>
                <a:lnTo>
                  <a:pt x="2928" y="35793"/>
                </a:lnTo>
                <a:lnTo>
                  <a:pt x="2809" y="35495"/>
                </a:lnTo>
                <a:lnTo>
                  <a:pt x="2570" y="35256"/>
                </a:lnTo>
                <a:lnTo>
                  <a:pt x="2450" y="35196"/>
                </a:lnTo>
                <a:lnTo>
                  <a:pt x="2331" y="35136"/>
                </a:lnTo>
                <a:lnTo>
                  <a:pt x="2152" y="35136"/>
                </a:lnTo>
                <a:lnTo>
                  <a:pt x="2032" y="35256"/>
                </a:lnTo>
                <a:lnTo>
                  <a:pt x="1913" y="35375"/>
                </a:lnTo>
                <a:lnTo>
                  <a:pt x="1793" y="35554"/>
                </a:lnTo>
                <a:lnTo>
                  <a:pt x="1494" y="34897"/>
                </a:lnTo>
                <a:lnTo>
                  <a:pt x="1255" y="34240"/>
                </a:lnTo>
                <a:lnTo>
                  <a:pt x="1136" y="33582"/>
                </a:lnTo>
                <a:lnTo>
                  <a:pt x="1076" y="32925"/>
                </a:lnTo>
                <a:lnTo>
                  <a:pt x="1076" y="32268"/>
                </a:lnTo>
                <a:lnTo>
                  <a:pt x="1136" y="31670"/>
                </a:lnTo>
                <a:lnTo>
                  <a:pt x="1255" y="31013"/>
                </a:lnTo>
                <a:lnTo>
                  <a:pt x="1375" y="30415"/>
                </a:lnTo>
                <a:lnTo>
                  <a:pt x="1614" y="29818"/>
                </a:lnTo>
                <a:lnTo>
                  <a:pt x="1853" y="29220"/>
                </a:lnTo>
                <a:lnTo>
                  <a:pt x="2450" y="28025"/>
                </a:lnTo>
                <a:lnTo>
                  <a:pt x="3227" y="26890"/>
                </a:lnTo>
                <a:lnTo>
                  <a:pt x="4064" y="25755"/>
                </a:lnTo>
                <a:lnTo>
                  <a:pt x="4960" y="24619"/>
                </a:lnTo>
                <a:lnTo>
                  <a:pt x="5916" y="23484"/>
                </a:lnTo>
                <a:lnTo>
                  <a:pt x="7769" y="21273"/>
                </a:lnTo>
                <a:lnTo>
                  <a:pt x="8605" y="20197"/>
                </a:lnTo>
                <a:lnTo>
                  <a:pt x="9382" y="19062"/>
                </a:lnTo>
                <a:lnTo>
                  <a:pt x="10039" y="17927"/>
                </a:lnTo>
                <a:lnTo>
                  <a:pt x="10278" y="17389"/>
                </a:lnTo>
                <a:lnTo>
                  <a:pt x="10517" y="16791"/>
                </a:lnTo>
                <a:lnTo>
                  <a:pt x="11115" y="14819"/>
                </a:lnTo>
                <a:lnTo>
                  <a:pt x="11772" y="12788"/>
                </a:lnTo>
                <a:lnTo>
                  <a:pt x="12131" y="11772"/>
                </a:lnTo>
                <a:lnTo>
                  <a:pt x="12549" y="10816"/>
                </a:lnTo>
                <a:lnTo>
                  <a:pt x="13087" y="9919"/>
                </a:lnTo>
                <a:lnTo>
                  <a:pt x="13684" y="9083"/>
                </a:lnTo>
                <a:lnTo>
                  <a:pt x="14342" y="8366"/>
                </a:lnTo>
                <a:lnTo>
                  <a:pt x="14700" y="8067"/>
                </a:lnTo>
                <a:lnTo>
                  <a:pt x="15059" y="7828"/>
                </a:lnTo>
                <a:lnTo>
                  <a:pt x="15477" y="7589"/>
                </a:lnTo>
                <a:lnTo>
                  <a:pt x="15895" y="7350"/>
                </a:lnTo>
                <a:lnTo>
                  <a:pt x="16373" y="7230"/>
                </a:lnTo>
                <a:lnTo>
                  <a:pt x="16851" y="7171"/>
                </a:lnTo>
                <a:lnTo>
                  <a:pt x="17270" y="7171"/>
                </a:lnTo>
                <a:lnTo>
                  <a:pt x="17808" y="7230"/>
                </a:lnTo>
                <a:lnTo>
                  <a:pt x="18345" y="7290"/>
                </a:lnTo>
                <a:lnTo>
                  <a:pt x="18525" y="7290"/>
                </a:lnTo>
                <a:lnTo>
                  <a:pt x="18644" y="7230"/>
                </a:lnTo>
                <a:lnTo>
                  <a:pt x="18823" y="7051"/>
                </a:lnTo>
                <a:lnTo>
                  <a:pt x="18823" y="6932"/>
                </a:lnTo>
                <a:lnTo>
                  <a:pt x="18764" y="6812"/>
                </a:lnTo>
                <a:lnTo>
                  <a:pt x="18584" y="6693"/>
                </a:lnTo>
                <a:lnTo>
                  <a:pt x="18166" y="6513"/>
                </a:lnTo>
                <a:lnTo>
                  <a:pt x="17808" y="6454"/>
                </a:lnTo>
                <a:lnTo>
                  <a:pt x="17927" y="5856"/>
                </a:lnTo>
                <a:lnTo>
                  <a:pt x="18047" y="5617"/>
                </a:lnTo>
                <a:lnTo>
                  <a:pt x="18166" y="5378"/>
                </a:lnTo>
                <a:lnTo>
                  <a:pt x="18286" y="5259"/>
                </a:lnTo>
                <a:close/>
                <a:moveTo>
                  <a:pt x="19899" y="0"/>
                </a:moveTo>
                <a:lnTo>
                  <a:pt x="19720" y="120"/>
                </a:lnTo>
                <a:lnTo>
                  <a:pt x="19540" y="299"/>
                </a:lnTo>
                <a:lnTo>
                  <a:pt x="19122" y="777"/>
                </a:lnTo>
                <a:lnTo>
                  <a:pt x="18704" y="1315"/>
                </a:lnTo>
                <a:lnTo>
                  <a:pt x="18345" y="1912"/>
                </a:lnTo>
                <a:lnTo>
                  <a:pt x="17927" y="2689"/>
                </a:lnTo>
                <a:lnTo>
                  <a:pt x="17449" y="3585"/>
                </a:lnTo>
                <a:lnTo>
                  <a:pt x="17210" y="4004"/>
                </a:lnTo>
                <a:lnTo>
                  <a:pt x="17031" y="4422"/>
                </a:lnTo>
                <a:lnTo>
                  <a:pt x="16911" y="4661"/>
                </a:lnTo>
                <a:lnTo>
                  <a:pt x="16732" y="4960"/>
                </a:lnTo>
                <a:lnTo>
                  <a:pt x="16134" y="5796"/>
                </a:lnTo>
                <a:lnTo>
                  <a:pt x="15477" y="6513"/>
                </a:lnTo>
                <a:lnTo>
                  <a:pt x="15238" y="6752"/>
                </a:lnTo>
                <a:lnTo>
                  <a:pt x="15059" y="6932"/>
                </a:lnTo>
                <a:lnTo>
                  <a:pt x="14521" y="7171"/>
                </a:lnTo>
                <a:lnTo>
                  <a:pt x="14043" y="7529"/>
                </a:lnTo>
                <a:lnTo>
                  <a:pt x="13625" y="7888"/>
                </a:lnTo>
                <a:lnTo>
                  <a:pt x="13206" y="8306"/>
                </a:lnTo>
                <a:lnTo>
                  <a:pt x="12728" y="8784"/>
                </a:lnTo>
                <a:lnTo>
                  <a:pt x="12370" y="9262"/>
                </a:lnTo>
                <a:lnTo>
                  <a:pt x="12011" y="9800"/>
                </a:lnTo>
                <a:lnTo>
                  <a:pt x="11713" y="10397"/>
                </a:lnTo>
                <a:lnTo>
                  <a:pt x="11175" y="11533"/>
                </a:lnTo>
                <a:lnTo>
                  <a:pt x="10756" y="12788"/>
                </a:lnTo>
                <a:lnTo>
                  <a:pt x="9980" y="15238"/>
                </a:lnTo>
                <a:lnTo>
                  <a:pt x="9621" y="16492"/>
                </a:lnTo>
                <a:lnTo>
                  <a:pt x="9143" y="17628"/>
                </a:lnTo>
                <a:lnTo>
                  <a:pt x="8545" y="18703"/>
                </a:lnTo>
                <a:lnTo>
                  <a:pt x="7948" y="19719"/>
                </a:lnTo>
                <a:lnTo>
                  <a:pt x="7231" y="20675"/>
                </a:lnTo>
                <a:lnTo>
                  <a:pt x="6454" y="21631"/>
                </a:lnTo>
                <a:lnTo>
                  <a:pt x="4900" y="23424"/>
                </a:lnTo>
                <a:lnTo>
                  <a:pt x="3287" y="25217"/>
                </a:lnTo>
                <a:lnTo>
                  <a:pt x="2510" y="26173"/>
                </a:lnTo>
                <a:lnTo>
                  <a:pt x="1853" y="27189"/>
                </a:lnTo>
                <a:lnTo>
                  <a:pt x="1196" y="28205"/>
                </a:lnTo>
                <a:lnTo>
                  <a:pt x="718" y="29280"/>
                </a:lnTo>
                <a:lnTo>
                  <a:pt x="299" y="30415"/>
                </a:lnTo>
                <a:lnTo>
                  <a:pt x="180" y="31013"/>
                </a:lnTo>
                <a:lnTo>
                  <a:pt x="60" y="31611"/>
                </a:lnTo>
                <a:lnTo>
                  <a:pt x="0" y="32208"/>
                </a:lnTo>
                <a:lnTo>
                  <a:pt x="0" y="32806"/>
                </a:lnTo>
                <a:lnTo>
                  <a:pt x="60" y="33403"/>
                </a:lnTo>
                <a:lnTo>
                  <a:pt x="120" y="34061"/>
                </a:lnTo>
                <a:lnTo>
                  <a:pt x="239" y="34658"/>
                </a:lnTo>
                <a:lnTo>
                  <a:pt x="419" y="35256"/>
                </a:lnTo>
                <a:lnTo>
                  <a:pt x="598" y="35793"/>
                </a:lnTo>
                <a:lnTo>
                  <a:pt x="837" y="36331"/>
                </a:lnTo>
                <a:lnTo>
                  <a:pt x="1136" y="36869"/>
                </a:lnTo>
                <a:lnTo>
                  <a:pt x="1435" y="37407"/>
                </a:lnTo>
                <a:lnTo>
                  <a:pt x="1793" y="37885"/>
                </a:lnTo>
                <a:lnTo>
                  <a:pt x="2152" y="38363"/>
                </a:lnTo>
                <a:lnTo>
                  <a:pt x="2988" y="39199"/>
                </a:lnTo>
                <a:lnTo>
                  <a:pt x="3944" y="39976"/>
                </a:lnTo>
                <a:lnTo>
                  <a:pt x="4960" y="40634"/>
                </a:lnTo>
                <a:lnTo>
                  <a:pt x="6036" y="41231"/>
                </a:lnTo>
                <a:lnTo>
                  <a:pt x="7052" y="41649"/>
                </a:lnTo>
                <a:lnTo>
                  <a:pt x="8127" y="42008"/>
                </a:lnTo>
                <a:lnTo>
                  <a:pt x="9203" y="42366"/>
                </a:lnTo>
                <a:lnTo>
                  <a:pt x="10338" y="42606"/>
                </a:lnTo>
                <a:lnTo>
                  <a:pt x="11473" y="42785"/>
                </a:lnTo>
                <a:lnTo>
                  <a:pt x="12609" y="42904"/>
                </a:lnTo>
                <a:lnTo>
                  <a:pt x="13744" y="42964"/>
                </a:lnTo>
                <a:lnTo>
                  <a:pt x="14880" y="42904"/>
                </a:lnTo>
                <a:lnTo>
                  <a:pt x="16015" y="42785"/>
                </a:lnTo>
                <a:lnTo>
                  <a:pt x="17090" y="42546"/>
                </a:lnTo>
                <a:lnTo>
                  <a:pt x="18166" y="42247"/>
                </a:lnTo>
                <a:lnTo>
                  <a:pt x="19242" y="41888"/>
                </a:lnTo>
                <a:lnTo>
                  <a:pt x="20258" y="41351"/>
                </a:lnTo>
                <a:lnTo>
                  <a:pt x="21214" y="40813"/>
                </a:lnTo>
                <a:lnTo>
                  <a:pt x="22110" y="40096"/>
                </a:lnTo>
                <a:lnTo>
                  <a:pt x="22887" y="39319"/>
                </a:lnTo>
                <a:lnTo>
                  <a:pt x="23664" y="38482"/>
                </a:lnTo>
                <a:lnTo>
                  <a:pt x="24321" y="37586"/>
                </a:lnTo>
                <a:lnTo>
                  <a:pt x="24978" y="36630"/>
                </a:lnTo>
                <a:lnTo>
                  <a:pt x="25576" y="35674"/>
                </a:lnTo>
                <a:lnTo>
                  <a:pt x="26114" y="34598"/>
                </a:lnTo>
                <a:lnTo>
                  <a:pt x="26532" y="33582"/>
                </a:lnTo>
                <a:lnTo>
                  <a:pt x="26890" y="32447"/>
                </a:lnTo>
                <a:lnTo>
                  <a:pt x="27189" y="31372"/>
                </a:lnTo>
                <a:lnTo>
                  <a:pt x="27309" y="30236"/>
                </a:lnTo>
                <a:lnTo>
                  <a:pt x="27368" y="29161"/>
                </a:lnTo>
                <a:lnTo>
                  <a:pt x="27309" y="28085"/>
                </a:lnTo>
                <a:lnTo>
                  <a:pt x="27189" y="27547"/>
                </a:lnTo>
                <a:lnTo>
                  <a:pt x="27070" y="27009"/>
                </a:lnTo>
                <a:lnTo>
                  <a:pt x="26890" y="26531"/>
                </a:lnTo>
                <a:lnTo>
                  <a:pt x="26711" y="25994"/>
                </a:lnTo>
                <a:lnTo>
                  <a:pt x="26472" y="25516"/>
                </a:lnTo>
                <a:lnTo>
                  <a:pt x="26173" y="25037"/>
                </a:lnTo>
                <a:lnTo>
                  <a:pt x="25875" y="24559"/>
                </a:lnTo>
                <a:lnTo>
                  <a:pt x="25516" y="24081"/>
                </a:lnTo>
                <a:lnTo>
                  <a:pt x="25098" y="23663"/>
                </a:lnTo>
                <a:lnTo>
                  <a:pt x="24620" y="23185"/>
                </a:lnTo>
                <a:lnTo>
                  <a:pt x="24082" y="22707"/>
                </a:lnTo>
                <a:lnTo>
                  <a:pt x="23604" y="22229"/>
                </a:lnTo>
                <a:lnTo>
                  <a:pt x="23186" y="21691"/>
                </a:lnTo>
                <a:lnTo>
                  <a:pt x="22827" y="21213"/>
                </a:lnTo>
                <a:lnTo>
                  <a:pt x="22468" y="20675"/>
                </a:lnTo>
                <a:lnTo>
                  <a:pt x="22170" y="20138"/>
                </a:lnTo>
                <a:lnTo>
                  <a:pt x="21931" y="19540"/>
                </a:lnTo>
                <a:lnTo>
                  <a:pt x="21692" y="19002"/>
                </a:lnTo>
                <a:lnTo>
                  <a:pt x="21512" y="18405"/>
                </a:lnTo>
                <a:lnTo>
                  <a:pt x="21393" y="17807"/>
                </a:lnTo>
                <a:lnTo>
                  <a:pt x="21214" y="16552"/>
                </a:lnTo>
                <a:lnTo>
                  <a:pt x="21154" y="15238"/>
                </a:lnTo>
                <a:lnTo>
                  <a:pt x="21154" y="13804"/>
                </a:lnTo>
                <a:lnTo>
                  <a:pt x="21273" y="12608"/>
                </a:lnTo>
                <a:lnTo>
                  <a:pt x="21393" y="11174"/>
                </a:lnTo>
                <a:lnTo>
                  <a:pt x="21512" y="9680"/>
                </a:lnTo>
                <a:lnTo>
                  <a:pt x="21512" y="8963"/>
                </a:lnTo>
                <a:lnTo>
                  <a:pt x="21453" y="8187"/>
                </a:lnTo>
                <a:lnTo>
                  <a:pt x="21393" y="7469"/>
                </a:lnTo>
                <a:lnTo>
                  <a:pt x="21214" y="6812"/>
                </a:lnTo>
                <a:lnTo>
                  <a:pt x="21034" y="6155"/>
                </a:lnTo>
                <a:lnTo>
                  <a:pt x="20736" y="5617"/>
                </a:lnTo>
                <a:lnTo>
                  <a:pt x="20317" y="5079"/>
                </a:lnTo>
                <a:lnTo>
                  <a:pt x="19839" y="4661"/>
                </a:lnTo>
                <a:lnTo>
                  <a:pt x="19540" y="4482"/>
                </a:lnTo>
                <a:lnTo>
                  <a:pt x="19242" y="4362"/>
                </a:lnTo>
                <a:lnTo>
                  <a:pt x="18883" y="4243"/>
                </a:lnTo>
                <a:lnTo>
                  <a:pt x="18465" y="4123"/>
                </a:lnTo>
                <a:lnTo>
                  <a:pt x="18644" y="3765"/>
                </a:lnTo>
                <a:lnTo>
                  <a:pt x="18943" y="3287"/>
                </a:lnTo>
                <a:lnTo>
                  <a:pt x="19660" y="2211"/>
                </a:lnTo>
                <a:lnTo>
                  <a:pt x="19959" y="1673"/>
                </a:lnTo>
                <a:lnTo>
                  <a:pt x="20258" y="1135"/>
                </a:lnTo>
                <a:lnTo>
                  <a:pt x="20437" y="717"/>
                </a:lnTo>
                <a:lnTo>
                  <a:pt x="20437" y="478"/>
                </a:lnTo>
                <a:lnTo>
                  <a:pt x="20437" y="359"/>
                </a:lnTo>
                <a:lnTo>
                  <a:pt x="20377" y="120"/>
                </a:lnTo>
                <a:lnTo>
                  <a:pt x="20258"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A7D99"/>
              </a:solidFill>
            </a:endParaRPr>
          </a:p>
        </p:txBody>
      </p:sp>
      <p:sp>
        <p:nvSpPr>
          <p:cNvPr id="45" name="Google Shape;45;p2"/>
          <p:cNvSpPr/>
          <p:nvPr/>
        </p:nvSpPr>
        <p:spPr>
          <a:xfrm>
            <a:off x="6400478" y="2182183"/>
            <a:ext cx="872604" cy="952077"/>
          </a:xfrm>
          <a:custGeom>
            <a:avLst/>
            <a:gdLst/>
            <a:ahLst/>
            <a:cxnLst/>
            <a:rect l="l" t="t" r="r" b="b"/>
            <a:pathLst>
              <a:path w="32149" h="35077" extrusionOk="0">
                <a:moveTo>
                  <a:pt x="15656" y="13266"/>
                </a:moveTo>
                <a:lnTo>
                  <a:pt x="16791" y="13385"/>
                </a:lnTo>
                <a:lnTo>
                  <a:pt x="17688" y="13565"/>
                </a:lnTo>
                <a:lnTo>
                  <a:pt x="18524" y="13864"/>
                </a:lnTo>
                <a:lnTo>
                  <a:pt x="19301" y="14282"/>
                </a:lnTo>
                <a:lnTo>
                  <a:pt x="19660" y="14521"/>
                </a:lnTo>
                <a:lnTo>
                  <a:pt x="19958" y="14760"/>
                </a:lnTo>
                <a:lnTo>
                  <a:pt x="20257" y="15059"/>
                </a:lnTo>
                <a:lnTo>
                  <a:pt x="20496" y="15417"/>
                </a:lnTo>
                <a:lnTo>
                  <a:pt x="20675" y="15776"/>
                </a:lnTo>
                <a:lnTo>
                  <a:pt x="20795" y="16134"/>
                </a:lnTo>
                <a:lnTo>
                  <a:pt x="20914" y="16553"/>
                </a:lnTo>
                <a:lnTo>
                  <a:pt x="20914" y="16971"/>
                </a:lnTo>
                <a:lnTo>
                  <a:pt x="20855" y="17449"/>
                </a:lnTo>
                <a:lnTo>
                  <a:pt x="20735" y="17927"/>
                </a:lnTo>
                <a:lnTo>
                  <a:pt x="20496" y="18524"/>
                </a:lnTo>
                <a:lnTo>
                  <a:pt x="20197" y="19002"/>
                </a:lnTo>
                <a:lnTo>
                  <a:pt x="19899" y="19481"/>
                </a:lnTo>
                <a:lnTo>
                  <a:pt x="19540" y="19899"/>
                </a:lnTo>
                <a:lnTo>
                  <a:pt x="19122" y="20317"/>
                </a:lnTo>
                <a:lnTo>
                  <a:pt x="18644" y="20676"/>
                </a:lnTo>
                <a:lnTo>
                  <a:pt x="18166" y="20974"/>
                </a:lnTo>
                <a:lnTo>
                  <a:pt x="17688" y="21213"/>
                </a:lnTo>
                <a:lnTo>
                  <a:pt x="17150" y="21452"/>
                </a:lnTo>
                <a:lnTo>
                  <a:pt x="16612" y="21691"/>
                </a:lnTo>
                <a:lnTo>
                  <a:pt x="16015" y="21811"/>
                </a:lnTo>
                <a:lnTo>
                  <a:pt x="15477" y="21930"/>
                </a:lnTo>
                <a:lnTo>
                  <a:pt x="14879" y="21990"/>
                </a:lnTo>
                <a:lnTo>
                  <a:pt x="14341" y="22050"/>
                </a:lnTo>
                <a:lnTo>
                  <a:pt x="13206" y="22050"/>
                </a:lnTo>
                <a:lnTo>
                  <a:pt x="12608" y="21930"/>
                </a:lnTo>
                <a:lnTo>
                  <a:pt x="12071" y="21811"/>
                </a:lnTo>
                <a:lnTo>
                  <a:pt x="11533" y="21691"/>
                </a:lnTo>
                <a:lnTo>
                  <a:pt x="10995" y="21452"/>
                </a:lnTo>
                <a:lnTo>
                  <a:pt x="10517" y="21213"/>
                </a:lnTo>
                <a:lnTo>
                  <a:pt x="10039" y="20915"/>
                </a:lnTo>
                <a:lnTo>
                  <a:pt x="9621" y="20616"/>
                </a:lnTo>
                <a:lnTo>
                  <a:pt x="9202" y="20257"/>
                </a:lnTo>
                <a:lnTo>
                  <a:pt x="8904" y="19839"/>
                </a:lnTo>
                <a:lnTo>
                  <a:pt x="8665" y="19421"/>
                </a:lnTo>
                <a:lnTo>
                  <a:pt x="8485" y="19002"/>
                </a:lnTo>
                <a:lnTo>
                  <a:pt x="8426" y="18524"/>
                </a:lnTo>
                <a:lnTo>
                  <a:pt x="8426" y="18046"/>
                </a:lnTo>
                <a:lnTo>
                  <a:pt x="8545" y="17509"/>
                </a:lnTo>
                <a:lnTo>
                  <a:pt x="8784" y="16971"/>
                </a:lnTo>
                <a:lnTo>
                  <a:pt x="9143" y="16373"/>
                </a:lnTo>
                <a:lnTo>
                  <a:pt x="9501" y="15955"/>
                </a:lnTo>
                <a:lnTo>
                  <a:pt x="9860" y="15537"/>
                </a:lnTo>
                <a:lnTo>
                  <a:pt x="10278" y="15118"/>
                </a:lnTo>
                <a:lnTo>
                  <a:pt x="10696" y="14820"/>
                </a:lnTo>
                <a:lnTo>
                  <a:pt x="11115" y="14461"/>
                </a:lnTo>
                <a:lnTo>
                  <a:pt x="11593" y="14222"/>
                </a:lnTo>
                <a:lnTo>
                  <a:pt x="12071" y="13983"/>
                </a:lnTo>
                <a:lnTo>
                  <a:pt x="12549" y="13744"/>
                </a:lnTo>
                <a:lnTo>
                  <a:pt x="13027" y="13565"/>
                </a:lnTo>
                <a:lnTo>
                  <a:pt x="13565" y="13445"/>
                </a:lnTo>
                <a:lnTo>
                  <a:pt x="14043" y="13326"/>
                </a:lnTo>
                <a:lnTo>
                  <a:pt x="14580" y="13266"/>
                </a:lnTo>
                <a:close/>
                <a:moveTo>
                  <a:pt x="15716" y="12190"/>
                </a:moveTo>
                <a:lnTo>
                  <a:pt x="14640" y="12310"/>
                </a:lnTo>
                <a:lnTo>
                  <a:pt x="13565" y="12549"/>
                </a:lnTo>
                <a:lnTo>
                  <a:pt x="12489" y="12907"/>
                </a:lnTo>
                <a:lnTo>
                  <a:pt x="11473" y="13326"/>
                </a:lnTo>
                <a:lnTo>
                  <a:pt x="10935" y="13625"/>
                </a:lnTo>
                <a:lnTo>
                  <a:pt x="10398" y="13983"/>
                </a:lnTo>
                <a:lnTo>
                  <a:pt x="9860" y="14401"/>
                </a:lnTo>
                <a:lnTo>
                  <a:pt x="9382" y="14879"/>
                </a:lnTo>
                <a:lnTo>
                  <a:pt x="8904" y="15357"/>
                </a:lnTo>
                <a:lnTo>
                  <a:pt x="8485" y="15895"/>
                </a:lnTo>
                <a:lnTo>
                  <a:pt x="8127" y="16433"/>
                </a:lnTo>
                <a:lnTo>
                  <a:pt x="7828" y="17031"/>
                </a:lnTo>
                <a:lnTo>
                  <a:pt x="7649" y="17628"/>
                </a:lnTo>
                <a:lnTo>
                  <a:pt x="7470" y="18226"/>
                </a:lnTo>
                <a:lnTo>
                  <a:pt x="7470" y="18823"/>
                </a:lnTo>
                <a:lnTo>
                  <a:pt x="7529" y="19421"/>
                </a:lnTo>
                <a:lnTo>
                  <a:pt x="7649" y="19959"/>
                </a:lnTo>
                <a:lnTo>
                  <a:pt x="7948" y="20556"/>
                </a:lnTo>
                <a:lnTo>
                  <a:pt x="8366" y="21094"/>
                </a:lnTo>
                <a:lnTo>
                  <a:pt x="8963" y="21572"/>
                </a:lnTo>
                <a:lnTo>
                  <a:pt x="9501" y="21990"/>
                </a:lnTo>
                <a:lnTo>
                  <a:pt x="10099" y="22289"/>
                </a:lnTo>
                <a:lnTo>
                  <a:pt x="10696" y="22588"/>
                </a:lnTo>
                <a:lnTo>
                  <a:pt x="11354" y="22827"/>
                </a:lnTo>
                <a:lnTo>
                  <a:pt x="12011" y="22946"/>
                </a:lnTo>
                <a:lnTo>
                  <a:pt x="12668" y="23066"/>
                </a:lnTo>
                <a:lnTo>
                  <a:pt x="13385" y="23126"/>
                </a:lnTo>
                <a:lnTo>
                  <a:pt x="14102" y="23185"/>
                </a:lnTo>
                <a:lnTo>
                  <a:pt x="14760" y="23126"/>
                </a:lnTo>
                <a:lnTo>
                  <a:pt x="15477" y="23006"/>
                </a:lnTo>
                <a:lnTo>
                  <a:pt x="16134" y="22887"/>
                </a:lnTo>
                <a:lnTo>
                  <a:pt x="16791" y="22707"/>
                </a:lnTo>
                <a:lnTo>
                  <a:pt x="17449" y="22468"/>
                </a:lnTo>
                <a:lnTo>
                  <a:pt x="18046" y="22169"/>
                </a:lnTo>
                <a:lnTo>
                  <a:pt x="18644" y="21871"/>
                </a:lnTo>
                <a:lnTo>
                  <a:pt x="19182" y="21512"/>
                </a:lnTo>
                <a:lnTo>
                  <a:pt x="19660" y="21094"/>
                </a:lnTo>
                <a:lnTo>
                  <a:pt x="20138" y="20676"/>
                </a:lnTo>
                <a:lnTo>
                  <a:pt x="20556" y="20198"/>
                </a:lnTo>
                <a:lnTo>
                  <a:pt x="20914" y="19660"/>
                </a:lnTo>
                <a:lnTo>
                  <a:pt x="21213" y="19122"/>
                </a:lnTo>
                <a:lnTo>
                  <a:pt x="21452" y="18584"/>
                </a:lnTo>
                <a:lnTo>
                  <a:pt x="21691" y="18046"/>
                </a:lnTo>
                <a:lnTo>
                  <a:pt x="21811" y="17449"/>
                </a:lnTo>
                <a:lnTo>
                  <a:pt x="21871" y="16851"/>
                </a:lnTo>
                <a:lnTo>
                  <a:pt x="21871" y="16313"/>
                </a:lnTo>
                <a:lnTo>
                  <a:pt x="21811" y="15776"/>
                </a:lnTo>
                <a:lnTo>
                  <a:pt x="21632" y="15238"/>
                </a:lnTo>
                <a:lnTo>
                  <a:pt x="21333" y="14700"/>
                </a:lnTo>
                <a:lnTo>
                  <a:pt x="20974" y="14222"/>
                </a:lnTo>
                <a:lnTo>
                  <a:pt x="20556" y="13744"/>
                </a:lnTo>
                <a:lnTo>
                  <a:pt x="19958" y="13326"/>
                </a:lnTo>
                <a:lnTo>
                  <a:pt x="19480" y="13027"/>
                </a:lnTo>
                <a:lnTo>
                  <a:pt x="18943" y="12788"/>
                </a:lnTo>
                <a:lnTo>
                  <a:pt x="18405" y="12549"/>
                </a:lnTo>
                <a:lnTo>
                  <a:pt x="17867" y="12429"/>
                </a:lnTo>
                <a:lnTo>
                  <a:pt x="17329" y="12310"/>
                </a:lnTo>
                <a:lnTo>
                  <a:pt x="16791" y="12190"/>
                </a:lnTo>
                <a:close/>
                <a:moveTo>
                  <a:pt x="26651" y="897"/>
                </a:moveTo>
                <a:lnTo>
                  <a:pt x="26950" y="956"/>
                </a:lnTo>
                <a:lnTo>
                  <a:pt x="27249" y="1076"/>
                </a:lnTo>
                <a:lnTo>
                  <a:pt x="27547" y="1195"/>
                </a:lnTo>
                <a:lnTo>
                  <a:pt x="27786" y="1375"/>
                </a:lnTo>
                <a:lnTo>
                  <a:pt x="28264" y="1853"/>
                </a:lnTo>
                <a:lnTo>
                  <a:pt x="28683" y="2391"/>
                </a:lnTo>
                <a:lnTo>
                  <a:pt x="28981" y="2988"/>
                </a:lnTo>
                <a:lnTo>
                  <a:pt x="29161" y="3586"/>
                </a:lnTo>
                <a:lnTo>
                  <a:pt x="29220" y="4123"/>
                </a:lnTo>
                <a:lnTo>
                  <a:pt x="29220" y="4601"/>
                </a:lnTo>
                <a:lnTo>
                  <a:pt x="29161" y="5139"/>
                </a:lnTo>
                <a:lnTo>
                  <a:pt x="29101" y="5617"/>
                </a:lnTo>
                <a:lnTo>
                  <a:pt x="28862" y="6693"/>
                </a:lnTo>
                <a:lnTo>
                  <a:pt x="28503" y="7709"/>
                </a:lnTo>
                <a:lnTo>
                  <a:pt x="27727" y="9740"/>
                </a:lnTo>
                <a:lnTo>
                  <a:pt x="27308" y="10696"/>
                </a:lnTo>
                <a:lnTo>
                  <a:pt x="27010" y="11653"/>
                </a:lnTo>
                <a:lnTo>
                  <a:pt x="26472" y="13505"/>
                </a:lnTo>
                <a:lnTo>
                  <a:pt x="25994" y="15477"/>
                </a:lnTo>
                <a:lnTo>
                  <a:pt x="25575" y="17389"/>
                </a:lnTo>
                <a:lnTo>
                  <a:pt x="25038" y="19361"/>
                </a:lnTo>
                <a:lnTo>
                  <a:pt x="24679" y="20257"/>
                </a:lnTo>
                <a:lnTo>
                  <a:pt x="24380" y="21213"/>
                </a:lnTo>
                <a:lnTo>
                  <a:pt x="23962" y="22110"/>
                </a:lnTo>
                <a:lnTo>
                  <a:pt x="23544" y="23006"/>
                </a:lnTo>
                <a:lnTo>
                  <a:pt x="23006" y="23843"/>
                </a:lnTo>
                <a:lnTo>
                  <a:pt x="22468" y="24619"/>
                </a:lnTo>
                <a:lnTo>
                  <a:pt x="21811" y="25337"/>
                </a:lnTo>
                <a:lnTo>
                  <a:pt x="21094" y="26054"/>
                </a:lnTo>
                <a:lnTo>
                  <a:pt x="20377" y="26591"/>
                </a:lnTo>
                <a:lnTo>
                  <a:pt x="19719" y="27069"/>
                </a:lnTo>
                <a:lnTo>
                  <a:pt x="18943" y="27488"/>
                </a:lnTo>
                <a:lnTo>
                  <a:pt x="18166" y="27846"/>
                </a:lnTo>
                <a:lnTo>
                  <a:pt x="17389" y="28205"/>
                </a:lnTo>
                <a:lnTo>
                  <a:pt x="16612" y="28444"/>
                </a:lnTo>
                <a:lnTo>
                  <a:pt x="15776" y="28623"/>
                </a:lnTo>
                <a:lnTo>
                  <a:pt x="14939" y="28802"/>
                </a:lnTo>
                <a:lnTo>
                  <a:pt x="14102" y="28862"/>
                </a:lnTo>
                <a:lnTo>
                  <a:pt x="13206" y="28922"/>
                </a:lnTo>
                <a:lnTo>
                  <a:pt x="12369" y="28922"/>
                </a:lnTo>
                <a:lnTo>
                  <a:pt x="11533" y="28862"/>
                </a:lnTo>
                <a:lnTo>
                  <a:pt x="10637" y="28743"/>
                </a:lnTo>
                <a:lnTo>
                  <a:pt x="9800" y="28563"/>
                </a:lnTo>
                <a:lnTo>
                  <a:pt x="9023" y="28384"/>
                </a:lnTo>
                <a:lnTo>
                  <a:pt x="8187" y="28085"/>
                </a:lnTo>
                <a:lnTo>
                  <a:pt x="7350" y="27786"/>
                </a:lnTo>
                <a:lnTo>
                  <a:pt x="6513" y="27428"/>
                </a:lnTo>
                <a:lnTo>
                  <a:pt x="5737" y="26950"/>
                </a:lnTo>
                <a:lnTo>
                  <a:pt x="4960" y="26472"/>
                </a:lnTo>
                <a:lnTo>
                  <a:pt x="4243" y="25934"/>
                </a:lnTo>
                <a:lnTo>
                  <a:pt x="3585" y="25337"/>
                </a:lnTo>
                <a:lnTo>
                  <a:pt x="2988" y="24679"/>
                </a:lnTo>
                <a:lnTo>
                  <a:pt x="2450" y="24022"/>
                </a:lnTo>
                <a:lnTo>
                  <a:pt x="2032" y="23245"/>
                </a:lnTo>
                <a:lnTo>
                  <a:pt x="1673" y="22528"/>
                </a:lnTo>
                <a:lnTo>
                  <a:pt x="1374" y="21691"/>
                </a:lnTo>
                <a:lnTo>
                  <a:pt x="1255" y="20855"/>
                </a:lnTo>
                <a:lnTo>
                  <a:pt x="1195" y="20018"/>
                </a:lnTo>
                <a:lnTo>
                  <a:pt x="1315" y="19122"/>
                </a:lnTo>
                <a:lnTo>
                  <a:pt x="1494" y="18226"/>
                </a:lnTo>
                <a:lnTo>
                  <a:pt x="1853" y="17270"/>
                </a:lnTo>
                <a:lnTo>
                  <a:pt x="2331" y="16433"/>
                </a:lnTo>
                <a:lnTo>
                  <a:pt x="2868" y="15596"/>
                </a:lnTo>
                <a:lnTo>
                  <a:pt x="3406" y="14879"/>
                </a:lnTo>
                <a:lnTo>
                  <a:pt x="4063" y="14222"/>
                </a:lnTo>
                <a:lnTo>
                  <a:pt x="4781" y="13565"/>
                </a:lnTo>
                <a:lnTo>
                  <a:pt x="5498" y="13027"/>
                </a:lnTo>
                <a:lnTo>
                  <a:pt x="6334" y="12489"/>
                </a:lnTo>
                <a:lnTo>
                  <a:pt x="7111" y="11951"/>
                </a:lnTo>
                <a:lnTo>
                  <a:pt x="8844" y="11055"/>
                </a:lnTo>
                <a:lnTo>
                  <a:pt x="10577" y="10218"/>
                </a:lnTo>
                <a:lnTo>
                  <a:pt x="12310" y="9382"/>
                </a:lnTo>
                <a:lnTo>
                  <a:pt x="13983" y="8605"/>
                </a:lnTo>
                <a:lnTo>
                  <a:pt x="14879" y="8127"/>
                </a:lnTo>
                <a:lnTo>
                  <a:pt x="15716" y="7649"/>
                </a:lnTo>
                <a:lnTo>
                  <a:pt x="16552" y="7171"/>
                </a:lnTo>
                <a:lnTo>
                  <a:pt x="17329" y="6573"/>
                </a:lnTo>
                <a:lnTo>
                  <a:pt x="18106" y="6036"/>
                </a:lnTo>
                <a:lnTo>
                  <a:pt x="18883" y="5378"/>
                </a:lnTo>
                <a:lnTo>
                  <a:pt x="19600" y="4721"/>
                </a:lnTo>
                <a:lnTo>
                  <a:pt x="20257" y="4004"/>
                </a:lnTo>
                <a:lnTo>
                  <a:pt x="21273" y="2869"/>
                </a:lnTo>
                <a:lnTo>
                  <a:pt x="21811" y="2331"/>
                </a:lnTo>
                <a:lnTo>
                  <a:pt x="22408" y="1912"/>
                </a:lnTo>
                <a:lnTo>
                  <a:pt x="22767" y="1673"/>
                </a:lnTo>
                <a:lnTo>
                  <a:pt x="23066" y="1554"/>
                </a:lnTo>
                <a:lnTo>
                  <a:pt x="23484" y="1434"/>
                </a:lnTo>
                <a:lnTo>
                  <a:pt x="23842" y="1375"/>
                </a:lnTo>
                <a:lnTo>
                  <a:pt x="24201" y="1375"/>
                </a:lnTo>
                <a:lnTo>
                  <a:pt x="24739" y="1494"/>
                </a:lnTo>
                <a:lnTo>
                  <a:pt x="25157" y="1554"/>
                </a:lnTo>
                <a:lnTo>
                  <a:pt x="25336" y="1554"/>
                </a:lnTo>
                <a:lnTo>
                  <a:pt x="25456" y="1494"/>
                </a:lnTo>
                <a:lnTo>
                  <a:pt x="25456" y="1315"/>
                </a:lnTo>
                <a:lnTo>
                  <a:pt x="25336" y="1195"/>
                </a:lnTo>
                <a:lnTo>
                  <a:pt x="25635" y="1016"/>
                </a:lnTo>
                <a:lnTo>
                  <a:pt x="25994" y="897"/>
                </a:lnTo>
                <a:close/>
                <a:moveTo>
                  <a:pt x="29878" y="3287"/>
                </a:moveTo>
                <a:lnTo>
                  <a:pt x="30356" y="3705"/>
                </a:lnTo>
                <a:lnTo>
                  <a:pt x="30655" y="4243"/>
                </a:lnTo>
                <a:lnTo>
                  <a:pt x="30953" y="4781"/>
                </a:lnTo>
                <a:lnTo>
                  <a:pt x="31133" y="5319"/>
                </a:lnTo>
                <a:lnTo>
                  <a:pt x="31252" y="5916"/>
                </a:lnTo>
                <a:lnTo>
                  <a:pt x="31252" y="6514"/>
                </a:lnTo>
                <a:lnTo>
                  <a:pt x="31252" y="7171"/>
                </a:lnTo>
                <a:lnTo>
                  <a:pt x="31192" y="7828"/>
                </a:lnTo>
                <a:lnTo>
                  <a:pt x="31133" y="8426"/>
                </a:lnTo>
                <a:lnTo>
                  <a:pt x="30953" y="9083"/>
                </a:lnTo>
                <a:lnTo>
                  <a:pt x="30595" y="10338"/>
                </a:lnTo>
                <a:lnTo>
                  <a:pt x="30177" y="11533"/>
                </a:lnTo>
                <a:lnTo>
                  <a:pt x="29758" y="12609"/>
                </a:lnTo>
                <a:lnTo>
                  <a:pt x="29220" y="14103"/>
                </a:lnTo>
                <a:lnTo>
                  <a:pt x="28802" y="15596"/>
                </a:lnTo>
                <a:lnTo>
                  <a:pt x="28444" y="17090"/>
                </a:lnTo>
                <a:lnTo>
                  <a:pt x="28085" y="18644"/>
                </a:lnTo>
                <a:lnTo>
                  <a:pt x="27786" y="20138"/>
                </a:lnTo>
                <a:lnTo>
                  <a:pt x="27368" y="21691"/>
                </a:lnTo>
                <a:lnTo>
                  <a:pt x="26950" y="23185"/>
                </a:lnTo>
                <a:lnTo>
                  <a:pt x="26412" y="24619"/>
                </a:lnTo>
                <a:lnTo>
                  <a:pt x="25814" y="25815"/>
                </a:lnTo>
                <a:lnTo>
                  <a:pt x="25217" y="27010"/>
                </a:lnTo>
                <a:lnTo>
                  <a:pt x="24500" y="28085"/>
                </a:lnTo>
                <a:lnTo>
                  <a:pt x="23723" y="29161"/>
                </a:lnTo>
                <a:lnTo>
                  <a:pt x="22827" y="30117"/>
                </a:lnTo>
                <a:lnTo>
                  <a:pt x="21871" y="31013"/>
                </a:lnTo>
                <a:lnTo>
                  <a:pt x="20855" y="31850"/>
                </a:lnTo>
                <a:lnTo>
                  <a:pt x="19779" y="32567"/>
                </a:lnTo>
                <a:lnTo>
                  <a:pt x="19062" y="32925"/>
                </a:lnTo>
                <a:lnTo>
                  <a:pt x="18345" y="33224"/>
                </a:lnTo>
                <a:lnTo>
                  <a:pt x="17628" y="33523"/>
                </a:lnTo>
                <a:lnTo>
                  <a:pt x="16971" y="33702"/>
                </a:lnTo>
                <a:lnTo>
                  <a:pt x="16254" y="33882"/>
                </a:lnTo>
                <a:lnTo>
                  <a:pt x="15537" y="34001"/>
                </a:lnTo>
                <a:lnTo>
                  <a:pt x="14879" y="34061"/>
                </a:lnTo>
                <a:lnTo>
                  <a:pt x="14222" y="34121"/>
                </a:lnTo>
                <a:lnTo>
                  <a:pt x="13565" y="34061"/>
                </a:lnTo>
                <a:lnTo>
                  <a:pt x="12848" y="34001"/>
                </a:lnTo>
                <a:lnTo>
                  <a:pt x="12190" y="33941"/>
                </a:lnTo>
                <a:lnTo>
                  <a:pt x="11593" y="33762"/>
                </a:lnTo>
                <a:lnTo>
                  <a:pt x="10935" y="33642"/>
                </a:lnTo>
                <a:lnTo>
                  <a:pt x="10338" y="33403"/>
                </a:lnTo>
                <a:lnTo>
                  <a:pt x="9680" y="33164"/>
                </a:lnTo>
                <a:lnTo>
                  <a:pt x="9083" y="32866"/>
                </a:lnTo>
                <a:lnTo>
                  <a:pt x="7948" y="32208"/>
                </a:lnTo>
                <a:lnTo>
                  <a:pt x="6812" y="31432"/>
                </a:lnTo>
                <a:lnTo>
                  <a:pt x="5737" y="30535"/>
                </a:lnTo>
                <a:lnTo>
                  <a:pt x="4781" y="29519"/>
                </a:lnTo>
                <a:lnTo>
                  <a:pt x="3824" y="28444"/>
                </a:lnTo>
                <a:lnTo>
                  <a:pt x="2988" y="27249"/>
                </a:lnTo>
                <a:lnTo>
                  <a:pt x="2211" y="26054"/>
                </a:lnTo>
                <a:lnTo>
                  <a:pt x="1554" y="24739"/>
                </a:lnTo>
                <a:lnTo>
                  <a:pt x="1972" y="25277"/>
                </a:lnTo>
                <a:lnTo>
                  <a:pt x="2390" y="25815"/>
                </a:lnTo>
                <a:lnTo>
                  <a:pt x="2868" y="26293"/>
                </a:lnTo>
                <a:lnTo>
                  <a:pt x="3346" y="26711"/>
                </a:lnTo>
                <a:lnTo>
                  <a:pt x="3884" y="27189"/>
                </a:lnTo>
                <a:lnTo>
                  <a:pt x="4422" y="27547"/>
                </a:lnTo>
                <a:lnTo>
                  <a:pt x="5617" y="28265"/>
                </a:lnTo>
                <a:lnTo>
                  <a:pt x="6812" y="28862"/>
                </a:lnTo>
                <a:lnTo>
                  <a:pt x="8127" y="29340"/>
                </a:lnTo>
                <a:lnTo>
                  <a:pt x="9441" y="29699"/>
                </a:lnTo>
                <a:lnTo>
                  <a:pt x="10816" y="29938"/>
                </a:lnTo>
                <a:lnTo>
                  <a:pt x="12190" y="29997"/>
                </a:lnTo>
                <a:lnTo>
                  <a:pt x="13624" y="29997"/>
                </a:lnTo>
                <a:lnTo>
                  <a:pt x="14939" y="29878"/>
                </a:lnTo>
                <a:lnTo>
                  <a:pt x="16313" y="29579"/>
                </a:lnTo>
                <a:lnTo>
                  <a:pt x="17628" y="29221"/>
                </a:lnTo>
                <a:lnTo>
                  <a:pt x="18225" y="28982"/>
                </a:lnTo>
                <a:lnTo>
                  <a:pt x="18883" y="28683"/>
                </a:lnTo>
                <a:lnTo>
                  <a:pt x="19480" y="28384"/>
                </a:lnTo>
                <a:lnTo>
                  <a:pt x="20018" y="28026"/>
                </a:lnTo>
                <a:lnTo>
                  <a:pt x="20616" y="27667"/>
                </a:lnTo>
                <a:lnTo>
                  <a:pt x="21094" y="27249"/>
                </a:lnTo>
                <a:lnTo>
                  <a:pt x="21691" y="26771"/>
                </a:lnTo>
                <a:lnTo>
                  <a:pt x="22229" y="26173"/>
                </a:lnTo>
                <a:lnTo>
                  <a:pt x="22767" y="25635"/>
                </a:lnTo>
                <a:lnTo>
                  <a:pt x="23185" y="24978"/>
                </a:lnTo>
                <a:lnTo>
                  <a:pt x="23603" y="24380"/>
                </a:lnTo>
                <a:lnTo>
                  <a:pt x="24022" y="23723"/>
                </a:lnTo>
                <a:lnTo>
                  <a:pt x="24380" y="23066"/>
                </a:lnTo>
                <a:lnTo>
                  <a:pt x="24679" y="22349"/>
                </a:lnTo>
                <a:lnTo>
                  <a:pt x="25217" y="20915"/>
                </a:lnTo>
                <a:lnTo>
                  <a:pt x="25695" y="19481"/>
                </a:lnTo>
                <a:lnTo>
                  <a:pt x="26113" y="17987"/>
                </a:lnTo>
                <a:lnTo>
                  <a:pt x="26472" y="16493"/>
                </a:lnTo>
                <a:lnTo>
                  <a:pt x="27308" y="13027"/>
                </a:lnTo>
                <a:lnTo>
                  <a:pt x="27846" y="11354"/>
                </a:lnTo>
                <a:lnTo>
                  <a:pt x="28444" y="9681"/>
                </a:lnTo>
                <a:lnTo>
                  <a:pt x="29041" y="8127"/>
                </a:lnTo>
                <a:lnTo>
                  <a:pt x="29340" y="7350"/>
                </a:lnTo>
                <a:lnTo>
                  <a:pt x="29639" y="6514"/>
                </a:lnTo>
                <a:lnTo>
                  <a:pt x="29818" y="5737"/>
                </a:lnTo>
                <a:lnTo>
                  <a:pt x="29938" y="4960"/>
                </a:lnTo>
                <a:lnTo>
                  <a:pt x="29997" y="4123"/>
                </a:lnTo>
                <a:lnTo>
                  <a:pt x="29878" y="3287"/>
                </a:lnTo>
                <a:close/>
                <a:moveTo>
                  <a:pt x="26292" y="0"/>
                </a:moveTo>
                <a:lnTo>
                  <a:pt x="25994" y="60"/>
                </a:lnTo>
                <a:lnTo>
                  <a:pt x="25755" y="120"/>
                </a:lnTo>
                <a:lnTo>
                  <a:pt x="25336" y="359"/>
                </a:lnTo>
                <a:lnTo>
                  <a:pt x="24918" y="598"/>
                </a:lnTo>
                <a:lnTo>
                  <a:pt x="24500" y="777"/>
                </a:lnTo>
                <a:lnTo>
                  <a:pt x="24082" y="837"/>
                </a:lnTo>
                <a:lnTo>
                  <a:pt x="23245" y="837"/>
                </a:lnTo>
                <a:lnTo>
                  <a:pt x="23006" y="897"/>
                </a:lnTo>
                <a:lnTo>
                  <a:pt x="22767" y="956"/>
                </a:lnTo>
                <a:lnTo>
                  <a:pt x="22289" y="1195"/>
                </a:lnTo>
                <a:lnTo>
                  <a:pt x="21811" y="1434"/>
                </a:lnTo>
                <a:lnTo>
                  <a:pt x="21393" y="1793"/>
                </a:lnTo>
                <a:lnTo>
                  <a:pt x="20974" y="2151"/>
                </a:lnTo>
                <a:lnTo>
                  <a:pt x="20257" y="2928"/>
                </a:lnTo>
                <a:lnTo>
                  <a:pt x="19480" y="3705"/>
                </a:lnTo>
                <a:lnTo>
                  <a:pt x="18584" y="4601"/>
                </a:lnTo>
                <a:lnTo>
                  <a:pt x="17568" y="5378"/>
                </a:lnTo>
                <a:lnTo>
                  <a:pt x="16552" y="6095"/>
                </a:lnTo>
                <a:lnTo>
                  <a:pt x="15417" y="6753"/>
                </a:lnTo>
                <a:lnTo>
                  <a:pt x="14341" y="7350"/>
                </a:lnTo>
                <a:lnTo>
                  <a:pt x="13146" y="7948"/>
                </a:lnTo>
                <a:lnTo>
                  <a:pt x="10816" y="8964"/>
                </a:lnTo>
                <a:lnTo>
                  <a:pt x="8485" y="10099"/>
                </a:lnTo>
                <a:lnTo>
                  <a:pt x="7410" y="10637"/>
                </a:lnTo>
                <a:lnTo>
                  <a:pt x="6274" y="11294"/>
                </a:lnTo>
                <a:lnTo>
                  <a:pt x="5259" y="12011"/>
                </a:lnTo>
                <a:lnTo>
                  <a:pt x="4243" y="12788"/>
                </a:lnTo>
                <a:lnTo>
                  <a:pt x="3287" y="13625"/>
                </a:lnTo>
                <a:lnTo>
                  <a:pt x="2450" y="14581"/>
                </a:lnTo>
                <a:lnTo>
                  <a:pt x="2032" y="15059"/>
                </a:lnTo>
                <a:lnTo>
                  <a:pt x="1733" y="15596"/>
                </a:lnTo>
                <a:lnTo>
                  <a:pt x="1374" y="16134"/>
                </a:lnTo>
                <a:lnTo>
                  <a:pt x="1076" y="16732"/>
                </a:lnTo>
                <a:lnTo>
                  <a:pt x="837" y="17329"/>
                </a:lnTo>
                <a:lnTo>
                  <a:pt x="598" y="17927"/>
                </a:lnTo>
                <a:lnTo>
                  <a:pt x="418" y="18524"/>
                </a:lnTo>
                <a:lnTo>
                  <a:pt x="239" y="19182"/>
                </a:lnTo>
                <a:lnTo>
                  <a:pt x="120" y="19839"/>
                </a:lnTo>
                <a:lnTo>
                  <a:pt x="60" y="20496"/>
                </a:lnTo>
                <a:lnTo>
                  <a:pt x="0" y="21154"/>
                </a:lnTo>
                <a:lnTo>
                  <a:pt x="0" y="21751"/>
                </a:lnTo>
                <a:lnTo>
                  <a:pt x="0" y="22409"/>
                </a:lnTo>
                <a:lnTo>
                  <a:pt x="120" y="23006"/>
                </a:lnTo>
                <a:lnTo>
                  <a:pt x="239" y="23663"/>
                </a:lnTo>
                <a:lnTo>
                  <a:pt x="418" y="24261"/>
                </a:lnTo>
                <a:lnTo>
                  <a:pt x="956" y="25456"/>
                </a:lnTo>
                <a:lnTo>
                  <a:pt x="1554" y="26651"/>
                </a:lnTo>
                <a:lnTo>
                  <a:pt x="2331" y="27846"/>
                </a:lnTo>
                <a:lnTo>
                  <a:pt x="3167" y="29041"/>
                </a:lnTo>
                <a:lnTo>
                  <a:pt x="4063" y="30177"/>
                </a:lnTo>
                <a:lnTo>
                  <a:pt x="5020" y="31193"/>
                </a:lnTo>
                <a:lnTo>
                  <a:pt x="6035" y="32089"/>
                </a:lnTo>
                <a:lnTo>
                  <a:pt x="7051" y="32925"/>
                </a:lnTo>
                <a:lnTo>
                  <a:pt x="7589" y="33284"/>
                </a:lnTo>
                <a:lnTo>
                  <a:pt x="8187" y="33642"/>
                </a:lnTo>
                <a:lnTo>
                  <a:pt x="8784" y="33941"/>
                </a:lnTo>
                <a:lnTo>
                  <a:pt x="9322" y="34180"/>
                </a:lnTo>
                <a:lnTo>
                  <a:pt x="10517" y="34599"/>
                </a:lnTo>
                <a:lnTo>
                  <a:pt x="11712" y="34897"/>
                </a:lnTo>
                <a:lnTo>
                  <a:pt x="12907" y="35017"/>
                </a:lnTo>
                <a:lnTo>
                  <a:pt x="14162" y="35077"/>
                </a:lnTo>
                <a:lnTo>
                  <a:pt x="15357" y="34957"/>
                </a:lnTo>
                <a:lnTo>
                  <a:pt x="16552" y="34718"/>
                </a:lnTo>
                <a:lnTo>
                  <a:pt x="17688" y="34419"/>
                </a:lnTo>
                <a:lnTo>
                  <a:pt x="18823" y="33941"/>
                </a:lnTo>
                <a:lnTo>
                  <a:pt x="19958" y="33403"/>
                </a:lnTo>
                <a:lnTo>
                  <a:pt x="21034" y="32746"/>
                </a:lnTo>
                <a:lnTo>
                  <a:pt x="22050" y="32029"/>
                </a:lnTo>
                <a:lnTo>
                  <a:pt x="23006" y="31193"/>
                </a:lnTo>
                <a:lnTo>
                  <a:pt x="23902" y="30296"/>
                </a:lnTo>
                <a:lnTo>
                  <a:pt x="24679" y="29280"/>
                </a:lnTo>
                <a:lnTo>
                  <a:pt x="25575" y="28085"/>
                </a:lnTo>
                <a:lnTo>
                  <a:pt x="26292" y="26830"/>
                </a:lnTo>
                <a:lnTo>
                  <a:pt x="26890" y="25516"/>
                </a:lnTo>
                <a:lnTo>
                  <a:pt x="27428" y="24141"/>
                </a:lnTo>
                <a:lnTo>
                  <a:pt x="27846" y="22767"/>
                </a:lnTo>
                <a:lnTo>
                  <a:pt x="28264" y="21393"/>
                </a:lnTo>
                <a:lnTo>
                  <a:pt x="28922" y="18524"/>
                </a:lnTo>
                <a:lnTo>
                  <a:pt x="29280" y="17031"/>
                </a:lnTo>
                <a:lnTo>
                  <a:pt x="29699" y="15537"/>
                </a:lnTo>
                <a:lnTo>
                  <a:pt x="30117" y="14043"/>
                </a:lnTo>
                <a:lnTo>
                  <a:pt x="30655" y="12609"/>
                </a:lnTo>
                <a:lnTo>
                  <a:pt x="31252" y="11055"/>
                </a:lnTo>
                <a:lnTo>
                  <a:pt x="31551" y="10218"/>
                </a:lnTo>
                <a:lnTo>
                  <a:pt x="31790" y="9442"/>
                </a:lnTo>
                <a:lnTo>
                  <a:pt x="31969" y="8605"/>
                </a:lnTo>
                <a:lnTo>
                  <a:pt x="32089" y="7768"/>
                </a:lnTo>
                <a:lnTo>
                  <a:pt x="32148" y="6932"/>
                </a:lnTo>
                <a:lnTo>
                  <a:pt x="32089" y="6036"/>
                </a:lnTo>
                <a:lnTo>
                  <a:pt x="31969" y="5438"/>
                </a:lnTo>
                <a:lnTo>
                  <a:pt x="31790" y="4900"/>
                </a:lnTo>
                <a:lnTo>
                  <a:pt x="31611" y="4362"/>
                </a:lnTo>
                <a:lnTo>
                  <a:pt x="31372" y="3884"/>
                </a:lnTo>
                <a:lnTo>
                  <a:pt x="31073" y="3406"/>
                </a:lnTo>
                <a:lnTo>
                  <a:pt x="30714" y="2928"/>
                </a:lnTo>
                <a:lnTo>
                  <a:pt x="30296" y="2510"/>
                </a:lnTo>
                <a:lnTo>
                  <a:pt x="29878" y="2092"/>
                </a:lnTo>
                <a:lnTo>
                  <a:pt x="29101" y="1315"/>
                </a:lnTo>
                <a:lnTo>
                  <a:pt x="28742" y="956"/>
                </a:lnTo>
                <a:lnTo>
                  <a:pt x="28324" y="658"/>
                </a:lnTo>
                <a:lnTo>
                  <a:pt x="27846" y="359"/>
                </a:lnTo>
                <a:lnTo>
                  <a:pt x="27368" y="180"/>
                </a:lnTo>
                <a:lnTo>
                  <a:pt x="26830"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A7D99"/>
              </a:solidFill>
            </a:endParaRPr>
          </a:p>
        </p:txBody>
      </p:sp>
      <p:sp>
        <p:nvSpPr>
          <p:cNvPr id="46" name="Google Shape;46;p2"/>
          <p:cNvSpPr/>
          <p:nvPr/>
        </p:nvSpPr>
        <p:spPr>
          <a:xfrm rot="-3835551">
            <a:off x="5103883" y="3888224"/>
            <a:ext cx="1036432" cy="603375"/>
          </a:xfrm>
          <a:custGeom>
            <a:avLst/>
            <a:gdLst/>
            <a:ahLst/>
            <a:cxnLst/>
            <a:rect l="l" t="t" r="r" b="b"/>
            <a:pathLst>
              <a:path w="38185" h="22230" extrusionOk="0">
                <a:moveTo>
                  <a:pt x="19481" y="6633"/>
                </a:moveTo>
                <a:lnTo>
                  <a:pt x="19003" y="6693"/>
                </a:lnTo>
                <a:lnTo>
                  <a:pt x="18465" y="6813"/>
                </a:lnTo>
                <a:lnTo>
                  <a:pt x="17808" y="7052"/>
                </a:lnTo>
                <a:lnTo>
                  <a:pt x="17509" y="7231"/>
                </a:lnTo>
                <a:lnTo>
                  <a:pt x="17270" y="7410"/>
                </a:lnTo>
                <a:lnTo>
                  <a:pt x="17151" y="7649"/>
                </a:lnTo>
                <a:lnTo>
                  <a:pt x="17151" y="7709"/>
                </a:lnTo>
                <a:lnTo>
                  <a:pt x="17151" y="7829"/>
                </a:lnTo>
                <a:lnTo>
                  <a:pt x="17330" y="8187"/>
                </a:lnTo>
                <a:lnTo>
                  <a:pt x="17569" y="8486"/>
                </a:lnTo>
                <a:lnTo>
                  <a:pt x="17868" y="8665"/>
                </a:lnTo>
                <a:lnTo>
                  <a:pt x="18226" y="8844"/>
                </a:lnTo>
                <a:lnTo>
                  <a:pt x="18645" y="8904"/>
                </a:lnTo>
                <a:lnTo>
                  <a:pt x="19123" y="8964"/>
                </a:lnTo>
                <a:lnTo>
                  <a:pt x="19601" y="8964"/>
                </a:lnTo>
                <a:lnTo>
                  <a:pt x="20079" y="8904"/>
                </a:lnTo>
                <a:lnTo>
                  <a:pt x="20975" y="8785"/>
                </a:lnTo>
                <a:lnTo>
                  <a:pt x="21752" y="8546"/>
                </a:lnTo>
                <a:lnTo>
                  <a:pt x="22051" y="8366"/>
                </a:lnTo>
                <a:lnTo>
                  <a:pt x="22230" y="8247"/>
                </a:lnTo>
                <a:lnTo>
                  <a:pt x="22349" y="8127"/>
                </a:lnTo>
                <a:lnTo>
                  <a:pt x="22290" y="7948"/>
                </a:lnTo>
                <a:lnTo>
                  <a:pt x="22409" y="8008"/>
                </a:lnTo>
                <a:lnTo>
                  <a:pt x="22529" y="7948"/>
                </a:lnTo>
                <a:lnTo>
                  <a:pt x="22708" y="7888"/>
                </a:lnTo>
                <a:lnTo>
                  <a:pt x="22768" y="7769"/>
                </a:lnTo>
                <a:lnTo>
                  <a:pt x="22768" y="7709"/>
                </a:lnTo>
                <a:lnTo>
                  <a:pt x="22768" y="7590"/>
                </a:lnTo>
                <a:lnTo>
                  <a:pt x="22708" y="7470"/>
                </a:lnTo>
                <a:lnTo>
                  <a:pt x="22290" y="7231"/>
                </a:lnTo>
                <a:lnTo>
                  <a:pt x="21871" y="6992"/>
                </a:lnTo>
                <a:lnTo>
                  <a:pt x="21393" y="6813"/>
                </a:lnTo>
                <a:lnTo>
                  <a:pt x="20915" y="6693"/>
                </a:lnTo>
                <a:lnTo>
                  <a:pt x="20437" y="6633"/>
                </a:lnTo>
                <a:close/>
                <a:moveTo>
                  <a:pt x="36452" y="1136"/>
                </a:moveTo>
                <a:lnTo>
                  <a:pt x="36033" y="1255"/>
                </a:lnTo>
                <a:lnTo>
                  <a:pt x="35555" y="1375"/>
                </a:lnTo>
                <a:lnTo>
                  <a:pt x="31253" y="2331"/>
                </a:lnTo>
                <a:lnTo>
                  <a:pt x="26951" y="3287"/>
                </a:lnTo>
                <a:lnTo>
                  <a:pt x="22648" y="4124"/>
                </a:lnTo>
                <a:lnTo>
                  <a:pt x="20437" y="4482"/>
                </a:lnTo>
                <a:lnTo>
                  <a:pt x="18286" y="4781"/>
                </a:lnTo>
                <a:lnTo>
                  <a:pt x="13804" y="5319"/>
                </a:lnTo>
                <a:lnTo>
                  <a:pt x="11593" y="5498"/>
                </a:lnTo>
                <a:lnTo>
                  <a:pt x="9323" y="5677"/>
                </a:lnTo>
                <a:lnTo>
                  <a:pt x="6873" y="5797"/>
                </a:lnTo>
                <a:lnTo>
                  <a:pt x="4363" y="5916"/>
                </a:lnTo>
                <a:lnTo>
                  <a:pt x="2092" y="6096"/>
                </a:lnTo>
                <a:lnTo>
                  <a:pt x="1256" y="6275"/>
                </a:lnTo>
                <a:lnTo>
                  <a:pt x="897" y="6394"/>
                </a:lnTo>
                <a:lnTo>
                  <a:pt x="838" y="6454"/>
                </a:lnTo>
                <a:lnTo>
                  <a:pt x="957" y="6514"/>
                </a:lnTo>
                <a:lnTo>
                  <a:pt x="2033" y="6633"/>
                </a:lnTo>
                <a:lnTo>
                  <a:pt x="1853" y="6872"/>
                </a:lnTo>
                <a:lnTo>
                  <a:pt x="1794" y="7171"/>
                </a:lnTo>
                <a:lnTo>
                  <a:pt x="1794" y="7530"/>
                </a:lnTo>
                <a:lnTo>
                  <a:pt x="1794" y="7948"/>
                </a:lnTo>
                <a:lnTo>
                  <a:pt x="1913" y="8366"/>
                </a:lnTo>
                <a:lnTo>
                  <a:pt x="2033" y="8844"/>
                </a:lnTo>
                <a:lnTo>
                  <a:pt x="2391" y="9741"/>
                </a:lnTo>
                <a:lnTo>
                  <a:pt x="2869" y="10697"/>
                </a:lnTo>
                <a:lnTo>
                  <a:pt x="3288" y="11533"/>
                </a:lnTo>
                <a:lnTo>
                  <a:pt x="4064" y="12728"/>
                </a:lnTo>
                <a:lnTo>
                  <a:pt x="4602" y="13386"/>
                </a:lnTo>
                <a:lnTo>
                  <a:pt x="5140" y="14043"/>
                </a:lnTo>
                <a:lnTo>
                  <a:pt x="5737" y="14700"/>
                </a:lnTo>
                <a:lnTo>
                  <a:pt x="6395" y="15298"/>
                </a:lnTo>
                <a:lnTo>
                  <a:pt x="7112" y="15836"/>
                </a:lnTo>
                <a:lnTo>
                  <a:pt x="7769" y="16374"/>
                </a:lnTo>
                <a:lnTo>
                  <a:pt x="8546" y="16852"/>
                </a:lnTo>
                <a:lnTo>
                  <a:pt x="9323" y="17270"/>
                </a:lnTo>
                <a:lnTo>
                  <a:pt x="10996" y="18106"/>
                </a:lnTo>
                <a:lnTo>
                  <a:pt x="12729" y="18823"/>
                </a:lnTo>
                <a:lnTo>
                  <a:pt x="14581" y="19421"/>
                </a:lnTo>
                <a:lnTo>
                  <a:pt x="16374" y="19899"/>
                </a:lnTo>
                <a:lnTo>
                  <a:pt x="17390" y="20078"/>
                </a:lnTo>
                <a:lnTo>
                  <a:pt x="18406" y="20138"/>
                </a:lnTo>
                <a:lnTo>
                  <a:pt x="19421" y="20198"/>
                </a:lnTo>
                <a:lnTo>
                  <a:pt x="20437" y="20258"/>
                </a:lnTo>
                <a:lnTo>
                  <a:pt x="21035" y="20138"/>
                </a:lnTo>
                <a:lnTo>
                  <a:pt x="21931" y="20019"/>
                </a:lnTo>
                <a:lnTo>
                  <a:pt x="23186" y="19780"/>
                </a:lnTo>
                <a:lnTo>
                  <a:pt x="22827" y="19600"/>
                </a:lnTo>
                <a:lnTo>
                  <a:pt x="22469" y="19541"/>
                </a:lnTo>
                <a:lnTo>
                  <a:pt x="22051" y="19481"/>
                </a:lnTo>
                <a:lnTo>
                  <a:pt x="21632" y="19481"/>
                </a:lnTo>
                <a:lnTo>
                  <a:pt x="20856" y="19600"/>
                </a:lnTo>
                <a:lnTo>
                  <a:pt x="20079" y="19660"/>
                </a:lnTo>
                <a:lnTo>
                  <a:pt x="19123" y="19600"/>
                </a:lnTo>
                <a:lnTo>
                  <a:pt x="18226" y="19541"/>
                </a:lnTo>
                <a:lnTo>
                  <a:pt x="17330" y="19421"/>
                </a:lnTo>
                <a:lnTo>
                  <a:pt x="16434" y="19242"/>
                </a:lnTo>
                <a:lnTo>
                  <a:pt x="14522" y="18764"/>
                </a:lnTo>
                <a:lnTo>
                  <a:pt x="13565" y="18465"/>
                </a:lnTo>
                <a:lnTo>
                  <a:pt x="12669" y="18166"/>
                </a:lnTo>
                <a:lnTo>
                  <a:pt x="11713" y="17748"/>
                </a:lnTo>
                <a:lnTo>
                  <a:pt x="10817" y="17389"/>
                </a:lnTo>
                <a:lnTo>
                  <a:pt x="9920" y="16911"/>
                </a:lnTo>
                <a:lnTo>
                  <a:pt x="9084" y="16493"/>
                </a:lnTo>
                <a:lnTo>
                  <a:pt x="8426" y="16075"/>
                </a:lnTo>
                <a:lnTo>
                  <a:pt x="7769" y="15597"/>
                </a:lnTo>
                <a:lnTo>
                  <a:pt x="7112" y="15119"/>
                </a:lnTo>
                <a:lnTo>
                  <a:pt x="6574" y="14581"/>
                </a:lnTo>
                <a:lnTo>
                  <a:pt x="5976" y="13983"/>
                </a:lnTo>
                <a:lnTo>
                  <a:pt x="5498" y="13446"/>
                </a:lnTo>
                <a:lnTo>
                  <a:pt x="4961" y="12788"/>
                </a:lnTo>
                <a:lnTo>
                  <a:pt x="4542" y="12131"/>
                </a:lnTo>
                <a:lnTo>
                  <a:pt x="4184" y="11533"/>
                </a:lnTo>
                <a:lnTo>
                  <a:pt x="3825" y="10876"/>
                </a:lnTo>
                <a:lnTo>
                  <a:pt x="3527" y="10278"/>
                </a:lnTo>
                <a:lnTo>
                  <a:pt x="3288" y="9621"/>
                </a:lnTo>
                <a:lnTo>
                  <a:pt x="3048" y="8844"/>
                </a:lnTo>
                <a:lnTo>
                  <a:pt x="2929" y="8068"/>
                </a:lnTo>
                <a:lnTo>
                  <a:pt x="2750" y="7350"/>
                </a:lnTo>
                <a:lnTo>
                  <a:pt x="2630" y="6992"/>
                </a:lnTo>
                <a:lnTo>
                  <a:pt x="2511" y="6633"/>
                </a:lnTo>
                <a:lnTo>
                  <a:pt x="4483" y="6633"/>
                </a:lnTo>
                <a:lnTo>
                  <a:pt x="6514" y="6454"/>
                </a:lnTo>
                <a:lnTo>
                  <a:pt x="7530" y="6335"/>
                </a:lnTo>
                <a:lnTo>
                  <a:pt x="8546" y="6275"/>
                </a:lnTo>
                <a:lnTo>
                  <a:pt x="9502" y="6275"/>
                </a:lnTo>
                <a:lnTo>
                  <a:pt x="10458" y="6394"/>
                </a:lnTo>
                <a:lnTo>
                  <a:pt x="10996" y="6454"/>
                </a:lnTo>
                <a:lnTo>
                  <a:pt x="11115" y="6454"/>
                </a:lnTo>
                <a:lnTo>
                  <a:pt x="11235" y="6514"/>
                </a:lnTo>
                <a:lnTo>
                  <a:pt x="11354" y="6753"/>
                </a:lnTo>
                <a:lnTo>
                  <a:pt x="11593" y="7291"/>
                </a:lnTo>
                <a:lnTo>
                  <a:pt x="11773" y="7530"/>
                </a:lnTo>
                <a:lnTo>
                  <a:pt x="12012" y="7769"/>
                </a:lnTo>
                <a:lnTo>
                  <a:pt x="12490" y="8187"/>
                </a:lnTo>
                <a:lnTo>
                  <a:pt x="13147" y="8665"/>
                </a:lnTo>
                <a:lnTo>
                  <a:pt x="13864" y="9024"/>
                </a:lnTo>
                <a:lnTo>
                  <a:pt x="15358" y="9681"/>
                </a:lnTo>
                <a:lnTo>
                  <a:pt x="16135" y="9980"/>
                </a:lnTo>
                <a:lnTo>
                  <a:pt x="16912" y="10278"/>
                </a:lnTo>
                <a:lnTo>
                  <a:pt x="17689" y="10518"/>
                </a:lnTo>
                <a:lnTo>
                  <a:pt x="18465" y="10697"/>
                </a:lnTo>
                <a:lnTo>
                  <a:pt x="19302" y="10876"/>
                </a:lnTo>
                <a:lnTo>
                  <a:pt x="20079" y="10936"/>
                </a:lnTo>
                <a:lnTo>
                  <a:pt x="20856" y="10996"/>
                </a:lnTo>
                <a:lnTo>
                  <a:pt x="21632" y="10936"/>
                </a:lnTo>
                <a:lnTo>
                  <a:pt x="22409" y="10816"/>
                </a:lnTo>
                <a:lnTo>
                  <a:pt x="23126" y="10637"/>
                </a:lnTo>
                <a:lnTo>
                  <a:pt x="23843" y="10398"/>
                </a:lnTo>
                <a:lnTo>
                  <a:pt x="24501" y="10039"/>
                </a:lnTo>
                <a:lnTo>
                  <a:pt x="25158" y="9621"/>
                </a:lnTo>
                <a:lnTo>
                  <a:pt x="25815" y="9083"/>
                </a:lnTo>
                <a:lnTo>
                  <a:pt x="26413" y="8486"/>
                </a:lnTo>
                <a:lnTo>
                  <a:pt x="26951" y="7769"/>
                </a:lnTo>
                <a:lnTo>
                  <a:pt x="27309" y="7171"/>
                </a:lnTo>
                <a:lnTo>
                  <a:pt x="27727" y="6454"/>
                </a:lnTo>
                <a:lnTo>
                  <a:pt x="28026" y="5737"/>
                </a:lnTo>
                <a:lnTo>
                  <a:pt x="28146" y="5379"/>
                </a:lnTo>
                <a:lnTo>
                  <a:pt x="28205" y="5080"/>
                </a:lnTo>
                <a:lnTo>
                  <a:pt x="28205" y="4482"/>
                </a:lnTo>
                <a:lnTo>
                  <a:pt x="28205" y="4363"/>
                </a:lnTo>
                <a:lnTo>
                  <a:pt x="28146" y="4303"/>
                </a:lnTo>
                <a:lnTo>
                  <a:pt x="28086" y="4363"/>
                </a:lnTo>
                <a:lnTo>
                  <a:pt x="27966" y="4482"/>
                </a:lnTo>
                <a:lnTo>
                  <a:pt x="27668" y="4960"/>
                </a:lnTo>
                <a:lnTo>
                  <a:pt x="26831" y="6514"/>
                </a:lnTo>
                <a:lnTo>
                  <a:pt x="26413" y="7231"/>
                </a:lnTo>
                <a:lnTo>
                  <a:pt x="25995" y="7888"/>
                </a:lnTo>
                <a:lnTo>
                  <a:pt x="25516" y="8546"/>
                </a:lnTo>
                <a:lnTo>
                  <a:pt x="24919" y="9143"/>
                </a:lnTo>
                <a:lnTo>
                  <a:pt x="24620" y="9382"/>
                </a:lnTo>
                <a:lnTo>
                  <a:pt x="24262" y="9621"/>
                </a:lnTo>
                <a:lnTo>
                  <a:pt x="23843" y="9800"/>
                </a:lnTo>
                <a:lnTo>
                  <a:pt x="23425" y="10039"/>
                </a:lnTo>
                <a:lnTo>
                  <a:pt x="22588" y="10278"/>
                </a:lnTo>
                <a:lnTo>
                  <a:pt x="21692" y="10398"/>
                </a:lnTo>
                <a:lnTo>
                  <a:pt x="20856" y="10458"/>
                </a:lnTo>
                <a:lnTo>
                  <a:pt x="19959" y="10398"/>
                </a:lnTo>
                <a:lnTo>
                  <a:pt x="19123" y="10278"/>
                </a:lnTo>
                <a:lnTo>
                  <a:pt x="18226" y="10099"/>
                </a:lnTo>
                <a:lnTo>
                  <a:pt x="17390" y="9800"/>
                </a:lnTo>
                <a:lnTo>
                  <a:pt x="16553" y="9561"/>
                </a:lnTo>
                <a:lnTo>
                  <a:pt x="15179" y="9024"/>
                </a:lnTo>
                <a:lnTo>
                  <a:pt x="14402" y="8725"/>
                </a:lnTo>
                <a:lnTo>
                  <a:pt x="13685" y="8366"/>
                </a:lnTo>
                <a:lnTo>
                  <a:pt x="12968" y="8008"/>
                </a:lnTo>
                <a:lnTo>
                  <a:pt x="12370" y="7530"/>
                </a:lnTo>
                <a:lnTo>
                  <a:pt x="12131" y="7231"/>
                </a:lnTo>
                <a:lnTo>
                  <a:pt x="11892" y="6932"/>
                </a:lnTo>
                <a:lnTo>
                  <a:pt x="11713" y="6633"/>
                </a:lnTo>
                <a:lnTo>
                  <a:pt x="11534" y="6275"/>
                </a:lnTo>
                <a:lnTo>
                  <a:pt x="14641" y="6036"/>
                </a:lnTo>
                <a:lnTo>
                  <a:pt x="17748" y="5737"/>
                </a:lnTo>
                <a:lnTo>
                  <a:pt x="20856" y="5379"/>
                </a:lnTo>
                <a:lnTo>
                  <a:pt x="24023" y="4901"/>
                </a:lnTo>
                <a:lnTo>
                  <a:pt x="27130" y="4363"/>
                </a:lnTo>
                <a:lnTo>
                  <a:pt x="30237" y="3705"/>
                </a:lnTo>
                <a:lnTo>
                  <a:pt x="31791" y="3347"/>
                </a:lnTo>
                <a:lnTo>
                  <a:pt x="33285" y="2929"/>
                </a:lnTo>
                <a:lnTo>
                  <a:pt x="34779" y="2510"/>
                </a:lnTo>
                <a:lnTo>
                  <a:pt x="36213" y="2032"/>
                </a:lnTo>
                <a:lnTo>
                  <a:pt x="36213" y="3526"/>
                </a:lnTo>
                <a:lnTo>
                  <a:pt x="36153" y="5140"/>
                </a:lnTo>
                <a:lnTo>
                  <a:pt x="36033" y="6693"/>
                </a:lnTo>
                <a:lnTo>
                  <a:pt x="35794" y="8187"/>
                </a:lnTo>
                <a:lnTo>
                  <a:pt x="35615" y="8964"/>
                </a:lnTo>
                <a:lnTo>
                  <a:pt x="35436" y="9741"/>
                </a:lnTo>
                <a:lnTo>
                  <a:pt x="35197" y="10458"/>
                </a:lnTo>
                <a:lnTo>
                  <a:pt x="34898" y="11175"/>
                </a:lnTo>
                <a:lnTo>
                  <a:pt x="34540" y="11832"/>
                </a:lnTo>
                <a:lnTo>
                  <a:pt x="34181" y="12549"/>
                </a:lnTo>
                <a:lnTo>
                  <a:pt x="33703" y="13147"/>
                </a:lnTo>
                <a:lnTo>
                  <a:pt x="33225" y="13804"/>
                </a:lnTo>
                <a:lnTo>
                  <a:pt x="32747" y="14342"/>
                </a:lnTo>
                <a:lnTo>
                  <a:pt x="32209" y="14880"/>
                </a:lnTo>
                <a:lnTo>
                  <a:pt x="31014" y="15836"/>
                </a:lnTo>
                <a:lnTo>
                  <a:pt x="29819" y="16732"/>
                </a:lnTo>
                <a:lnTo>
                  <a:pt x="28564" y="17569"/>
                </a:lnTo>
                <a:lnTo>
                  <a:pt x="27249" y="18405"/>
                </a:lnTo>
                <a:lnTo>
                  <a:pt x="26532" y="18764"/>
                </a:lnTo>
                <a:lnTo>
                  <a:pt x="25815" y="19063"/>
                </a:lnTo>
                <a:lnTo>
                  <a:pt x="24501" y="19720"/>
                </a:lnTo>
                <a:lnTo>
                  <a:pt x="23664" y="20019"/>
                </a:lnTo>
                <a:lnTo>
                  <a:pt x="23365" y="20138"/>
                </a:lnTo>
                <a:lnTo>
                  <a:pt x="23186" y="20138"/>
                </a:lnTo>
                <a:lnTo>
                  <a:pt x="23664" y="20198"/>
                </a:lnTo>
                <a:lnTo>
                  <a:pt x="24142" y="20198"/>
                </a:lnTo>
                <a:lnTo>
                  <a:pt x="24560" y="20138"/>
                </a:lnTo>
                <a:lnTo>
                  <a:pt x="25038" y="20019"/>
                </a:lnTo>
                <a:lnTo>
                  <a:pt x="25935" y="19720"/>
                </a:lnTo>
                <a:lnTo>
                  <a:pt x="26831" y="19302"/>
                </a:lnTo>
                <a:lnTo>
                  <a:pt x="27727" y="18823"/>
                </a:lnTo>
                <a:lnTo>
                  <a:pt x="28504" y="18226"/>
                </a:lnTo>
                <a:lnTo>
                  <a:pt x="30058" y="17150"/>
                </a:lnTo>
                <a:lnTo>
                  <a:pt x="31552" y="16015"/>
                </a:lnTo>
                <a:lnTo>
                  <a:pt x="32269" y="15417"/>
                </a:lnTo>
                <a:lnTo>
                  <a:pt x="32926" y="14820"/>
                </a:lnTo>
                <a:lnTo>
                  <a:pt x="33583" y="14103"/>
                </a:lnTo>
                <a:lnTo>
                  <a:pt x="34181" y="13386"/>
                </a:lnTo>
                <a:lnTo>
                  <a:pt x="34659" y="12609"/>
                </a:lnTo>
                <a:lnTo>
                  <a:pt x="35137" y="11772"/>
                </a:lnTo>
                <a:lnTo>
                  <a:pt x="35496" y="10936"/>
                </a:lnTo>
                <a:lnTo>
                  <a:pt x="35854" y="9980"/>
                </a:lnTo>
                <a:lnTo>
                  <a:pt x="36093" y="9083"/>
                </a:lnTo>
                <a:lnTo>
                  <a:pt x="36272" y="8127"/>
                </a:lnTo>
                <a:lnTo>
                  <a:pt x="36452" y="7171"/>
                </a:lnTo>
                <a:lnTo>
                  <a:pt x="36571" y="6215"/>
                </a:lnTo>
                <a:lnTo>
                  <a:pt x="36691" y="4303"/>
                </a:lnTo>
                <a:lnTo>
                  <a:pt x="36631" y="3347"/>
                </a:lnTo>
                <a:lnTo>
                  <a:pt x="36631" y="2929"/>
                </a:lnTo>
                <a:lnTo>
                  <a:pt x="36691" y="2451"/>
                </a:lnTo>
                <a:lnTo>
                  <a:pt x="36870" y="1913"/>
                </a:lnTo>
                <a:lnTo>
                  <a:pt x="36990" y="1614"/>
                </a:lnTo>
                <a:lnTo>
                  <a:pt x="37049" y="1554"/>
                </a:lnTo>
                <a:lnTo>
                  <a:pt x="36990" y="1315"/>
                </a:lnTo>
                <a:lnTo>
                  <a:pt x="36810" y="1196"/>
                </a:lnTo>
                <a:lnTo>
                  <a:pt x="36631" y="1136"/>
                </a:lnTo>
                <a:close/>
                <a:moveTo>
                  <a:pt x="37587" y="1"/>
                </a:moveTo>
                <a:lnTo>
                  <a:pt x="37408" y="60"/>
                </a:lnTo>
                <a:lnTo>
                  <a:pt x="37288" y="120"/>
                </a:lnTo>
                <a:lnTo>
                  <a:pt x="37169" y="240"/>
                </a:lnTo>
                <a:lnTo>
                  <a:pt x="37109" y="359"/>
                </a:lnTo>
                <a:lnTo>
                  <a:pt x="37109" y="718"/>
                </a:lnTo>
                <a:lnTo>
                  <a:pt x="37229" y="1255"/>
                </a:lnTo>
                <a:lnTo>
                  <a:pt x="37348" y="2690"/>
                </a:lnTo>
                <a:lnTo>
                  <a:pt x="37408" y="3347"/>
                </a:lnTo>
                <a:lnTo>
                  <a:pt x="37468" y="4064"/>
                </a:lnTo>
                <a:lnTo>
                  <a:pt x="37408" y="4960"/>
                </a:lnTo>
                <a:lnTo>
                  <a:pt x="37408" y="5797"/>
                </a:lnTo>
                <a:lnTo>
                  <a:pt x="37288" y="6693"/>
                </a:lnTo>
                <a:lnTo>
                  <a:pt x="37169" y="7530"/>
                </a:lnTo>
                <a:lnTo>
                  <a:pt x="36990" y="8426"/>
                </a:lnTo>
                <a:lnTo>
                  <a:pt x="36810" y="9263"/>
                </a:lnTo>
                <a:lnTo>
                  <a:pt x="36571" y="10099"/>
                </a:lnTo>
                <a:lnTo>
                  <a:pt x="36272" y="10936"/>
                </a:lnTo>
                <a:lnTo>
                  <a:pt x="35675" y="12250"/>
                </a:lnTo>
                <a:lnTo>
                  <a:pt x="34958" y="13505"/>
                </a:lnTo>
                <a:lnTo>
                  <a:pt x="34121" y="14760"/>
                </a:lnTo>
                <a:lnTo>
                  <a:pt x="33165" y="15836"/>
                </a:lnTo>
                <a:lnTo>
                  <a:pt x="32149" y="16911"/>
                </a:lnTo>
                <a:lnTo>
                  <a:pt x="31014" y="17867"/>
                </a:lnTo>
                <a:lnTo>
                  <a:pt x="29819" y="18704"/>
                </a:lnTo>
                <a:lnTo>
                  <a:pt x="28564" y="19421"/>
                </a:lnTo>
                <a:lnTo>
                  <a:pt x="27309" y="19959"/>
                </a:lnTo>
                <a:lnTo>
                  <a:pt x="25995" y="20437"/>
                </a:lnTo>
                <a:lnTo>
                  <a:pt x="24680" y="20795"/>
                </a:lnTo>
                <a:lnTo>
                  <a:pt x="23365" y="21034"/>
                </a:lnTo>
                <a:lnTo>
                  <a:pt x="21991" y="21214"/>
                </a:lnTo>
                <a:lnTo>
                  <a:pt x="20617" y="21273"/>
                </a:lnTo>
                <a:lnTo>
                  <a:pt x="19242" y="21273"/>
                </a:lnTo>
                <a:lnTo>
                  <a:pt x="17808" y="21154"/>
                </a:lnTo>
                <a:lnTo>
                  <a:pt x="16434" y="20975"/>
                </a:lnTo>
                <a:lnTo>
                  <a:pt x="15119" y="20676"/>
                </a:lnTo>
                <a:lnTo>
                  <a:pt x="13745" y="20317"/>
                </a:lnTo>
                <a:lnTo>
                  <a:pt x="12430" y="19839"/>
                </a:lnTo>
                <a:lnTo>
                  <a:pt x="11175" y="19361"/>
                </a:lnTo>
                <a:lnTo>
                  <a:pt x="9920" y="18764"/>
                </a:lnTo>
                <a:lnTo>
                  <a:pt x="8785" y="18047"/>
                </a:lnTo>
                <a:lnTo>
                  <a:pt x="7650" y="17330"/>
                </a:lnTo>
                <a:lnTo>
                  <a:pt x="6514" y="16433"/>
                </a:lnTo>
                <a:lnTo>
                  <a:pt x="5439" y="15477"/>
                </a:lnTo>
                <a:lnTo>
                  <a:pt x="4483" y="14402"/>
                </a:lnTo>
                <a:lnTo>
                  <a:pt x="3646" y="13266"/>
                </a:lnTo>
                <a:lnTo>
                  <a:pt x="2869" y="12071"/>
                </a:lnTo>
                <a:lnTo>
                  <a:pt x="2212" y="10816"/>
                </a:lnTo>
                <a:lnTo>
                  <a:pt x="1674" y="9502"/>
                </a:lnTo>
                <a:lnTo>
                  <a:pt x="1136" y="8187"/>
                </a:lnTo>
                <a:lnTo>
                  <a:pt x="838" y="6813"/>
                </a:lnTo>
                <a:lnTo>
                  <a:pt x="599" y="5976"/>
                </a:lnTo>
                <a:lnTo>
                  <a:pt x="479" y="5737"/>
                </a:lnTo>
                <a:lnTo>
                  <a:pt x="359" y="5618"/>
                </a:lnTo>
                <a:lnTo>
                  <a:pt x="180" y="5677"/>
                </a:lnTo>
                <a:lnTo>
                  <a:pt x="120" y="5797"/>
                </a:lnTo>
                <a:lnTo>
                  <a:pt x="61" y="6036"/>
                </a:lnTo>
                <a:lnTo>
                  <a:pt x="1" y="6275"/>
                </a:lnTo>
                <a:lnTo>
                  <a:pt x="61" y="6813"/>
                </a:lnTo>
                <a:lnTo>
                  <a:pt x="120" y="7231"/>
                </a:lnTo>
                <a:lnTo>
                  <a:pt x="240" y="8068"/>
                </a:lnTo>
                <a:lnTo>
                  <a:pt x="419" y="8844"/>
                </a:lnTo>
                <a:lnTo>
                  <a:pt x="658" y="9681"/>
                </a:lnTo>
                <a:lnTo>
                  <a:pt x="957" y="10458"/>
                </a:lnTo>
                <a:lnTo>
                  <a:pt x="1316" y="11175"/>
                </a:lnTo>
                <a:lnTo>
                  <a:pt x="1674" y="11952"/>
                </a:lnTo>
                <a:lnTo>
                  <a:pt x="2092" y="12669"/>
                </a:lnTo>
                <a:lnTo>
                  <a:pt x="2570" y="13386"/>
                </a:lnTo>
                <a:lnTo>
                  <a:pt x="3467" y="14581"/>
                </a:lnTo>
                <a:lnTo>
                  <a:pt x="4483" y="15776"/>
                </a:lnTo>
                <a:lnTo>
                  <a:pt x="5618" y="16852"/>
                </a:lnTo>
                <a:lnTo>
                  <a:pt x="6813" y="17808"/>
                </a:lnTo>
                <a:lnTo>
                  <a:pt x="8068" y="18704"/>
                </a:lnTo>
                <a:lnTo>
                  <a:pt x="9442" y="19481"/>
                </a:lnTo>
                <a:lnTo>
                  <a:pt x="10817" y="20198"/>
                </a:lnTo>
                <a:lnTo>
                  <a:pt x="12311" y="20795"/>
                </a:lnTo>
                <a:lnTo>
                  <a:pt x="13804" y="21273"/>
                </a:lnTo>
                <a:lnTo>
                  <a:pt x="15298" y="21692"/>
                </a:lnTo>
                <a:lnTo>
                  <a:pt x="16852" y="21991"/>
                </a:lnTo>
                <a:lnTo>
                  <a:pt x="18406" y="22170"/>
                </a:lnTo>
                <a:lnTo>
                  <a:pt x="19959" y="22230"/>
                </a:lnTo>
                <a:lnTo>
                  <a:pt x="21513" y="22170"/>
                </a:lnTo>
                <a:lnTo>
                  <a:pt x="23067" y="22050"/>
                </a:lnTo>
                <a:lnTo>
                  <a:pt x="24560" y="21751"/>
                </a:lnTo>
                <a:lnTo>
                  <a:pt x="25457" y="21572"/>
                </a:lnTo>
                <a:lnTo>
                  <a:pt x="26293" y="21333"/>
                </a:lnTo>
                <a:lnTo>
                  <a:pt x="27130" y="20975"/>
                </a:lnTo>
                <a:lnTo>
                  <a:pt x="27966" y="20676"/>
                </a:lnTo>
                <a:lnTo>
                  <a:pt x="28743" y="20258"/>
                </a:lnTo>
                <a:lnTo>
                  <a:pt x="29460" y="19839"/>
                </a:lnTo>
                <a:lnTo>
                  <a:pt x="30237" y="19361"/>
                </a:lnTo>
                <a:lnTo>
                  <a:pt x="30894" y="18823"/>
                </a:lnTo>
                <a:lnTo>
                  <a:pt x="31612" y="18286"/>
                </a:lnTo>
                <a:lnTo>
                  <a:pt x="32209" y="17748"/>
                </a:lnTo>
                <a:lnTo>
                  <a:pt x="32866" y="17150"/>
                </a:lnTo>
                <a:lnTo>
                  <a:pt x="33404" y="16493"/>
                </a:lnTo>
                <a:lnTo>
                  <a:pt x="34002" y="15836"/>
                </a:lnTo>
                <a:lnTo>
                  <a:pt x="34480" y="15178"/>
                </a:lnTo>
                <a:lnTo>
                  <a:pt x="35018" y="14461"/>
                </a:lnTo>
                <a:lnTo>
                  <a:pt x="35436" y="13744"/>
                </a:lnTo>
                <a:lnTo>
                  <a:pt x="35914" y="12967"/>
                </a:lnTo>
                <a:lnTo>
                  <a:pt x="36272" y="12191"/>
                </a:lnTo>
                <a:lnTo>
                  <a:pt x="36631" y="11414"/>
                </a:lnTo>
                <a:lnTo>
                  <a:pt x="36930" y="10577"/>
                </a:lnTo>
                <a:lnTo>
                  <a:pt x="37229" y="9741"/>
                </a:lnTo>
                <a:lnTo>
                  <a:pt x="37468" y="8904"/>
                </a:lnTo>
                <a:lnTo>
                  <a:pt x="37707" y="8068"/>
                </a:lnTo>
                <a:lnTo>
                  <a:pt x="37886" y="7231"/>
                </a:lnTo>
                <a:lnTo>
                  <a:pt x="38005" y="6394"/>
                </a:lnTo>
                <a:lnTo>
                  <a:pt x="38125" y="5498"/>
                </a:lnTo>
                <a:lnTo>
                  <a:pt x="38185" y="4602"/>
                </a:lnTo>
                <a:lnTo>
                  <a:pt x="38185" y="3765"/>
                </a:lnTo>
                <a:lnTo>
                  <a:pt x="38125" y="2869"/>
                </a:lnTo>
                <a:lnTo>
                  <a:pt x="38065" y="1973"/>
                </a:lnTo>
                <a:lnTo>
                  <a:pt x="37946" y="1136"/>
                </a:lnTo>
                <a:lnTo>
                  <a:pt x="37826" y="240"/>
                </a:lnTo>
                <a:lnTo>
                  <a:pt x="37707" y="60"/>
                </a:lnTo>
                <a:lnTo>
                  <a:pt x="37587"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A7D99"/>
              </a:solidFill>
            </a:endParaRPr>
          </a:p>
        </p:txBody>
      </p:sp>
      <p:sp>
        <p:nvSpPr>
          <p:cNvPr id="47" name="Google Shape;47;p2"/>
          <p:cNvSpPr/>
          <p:nvPr/>
        </p:nvSpPr>
        <p:spPr>
          <a:xfrm rot="788743">
            <a:off x="7507728" y="1267182"/>
            <a:ext cx="341357" cy="349472"/>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rot="788424">
            <a:off x="7600966" y="1268367"/>
            <a:ext cx="222930" cy="240520"/>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rot="-3998065">
            <a:off x="7374395" y="1063551"/>
            <a:ext cx="267634" cy="288752"/>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rot="575490">
            <a:off x="8469081" y="3874407"/>
            <a:ext cx="345878" cy="608736"/>
          </a:xfrm>
          <a:custGeom>
            <a:avLst/>
            <a:gdLst/>
            <a:ahLst/>
            <a:cxnLst/>
            <a:rect l="l" t="t" r="r" b="b"/>
            <a:pathLst>
              <a:path w="14940" h="26294" extrusionOk="0">
                <a:moveTo>
                  <a:pt x="4483" y="14880"/>
                </a:moveTo>
                <a:lnTo>
                  <a:pt x="5140" y="14940"/>
                </a:lnTo>
                <a:lnTo>
                  <a:pt x="5498" y="14999"/>
                </a:lnTo>
                <a:lnTo>
                  <a:pt x="5797" y="15059"/>
                </a:lnTo>
                <a:lnTo>
                  <a:pt x="6454" y="15358"/>
                </a:lnTo>
                <a:lnTo>
                  <a:pt x="7052" y="15657"/>
                </a:lnTo>
                <a:lnTo>
                  <a:pt x="7650" y="15896"/>
                </a:lnTo>
                <a:lnTo>
                  <a:pt x="8128" y="16015"/>
                </a:lnTo>
                <a:lnTo>
                  <a:pt x="8665" y="16015"/>
                </a:lnTo>
                <a:lnTo>
                  <a:pt x="8785" y="15896"/>
                </a:lnTo>
                <a:lnTo>
                  <a:pt x="8964" y="15716"/>
                </a:lnTo>
                <a:lnTo>
                  <a:pt x="9084" y="15537"/>
                </a:lnTo>
                <a:lnTo>
                  <a:pt x="9263" y="15418"/>
                </a:lnTo>
                <a:lnTo>
                  <a:pt x="9861" y="15298"/>
                </a:lnTo>
                <a:lnTo>
                  <a:pt x="10458" y="15298"/>
                </a:lnTo>
                <a:lnTo>
                  <a:pt x="11115" y="15358"/>
                </a:lnTo>
                <a:lnTo>
                  <a:pt x="11773" y="15597"/>
                </a:lnTo>
                <a:lnTo>
                  <a:pt x="12370" y="15836"/>
                </a:lnTo>
                <a:lnTo>
                  <a:pt x="12908" y="16194"/>
                </a:lnTo>
                <a:lnTo>
                  <a:pt x="13326" y="16613"/>
                </a:lnTo>
                <a:lnTo>
                  <a:pt x="13685" y="17091"/>
                </a:lnTo>
                <a:lnTo>
                  <a:pt x="13924" y="17629"/>
                </a:lnTo>
                <a:lnTo>
                  <a:pt x="14043" y="18166"/>
                </a:lnTo>
                <a:lnTo>
                  <a:pt x="14103" y="18764"/>
                </a:lnTo>
                <a:lnTo>
                  <a:pt x="14043" y="19361"/>
                </a:lnTo>
                <a:lnTo>
                  <a:pt x="13924" y="19899"/>
                </a:lnTo>
                <a:lnTo>
                  <a:pt x="13745" y="20497"/>
                </a:lnTo>
                <a:lnTo>
                  <a:pt x="13506" y="21035"/>
                </a:lnTo>
                <a:lnTo>
                  <a:pt x="13267" y="21513"/>
                </a:lnTo>
                <a:lnTo>
                  <a:pt x="12968" y="22050"/>
                </a:lnTo>
                <a:lnTo>
                  <a:pt x="12609" y="22588"/>
                </a:lnTo>
                <a:lnTo>
                  <a:pt x="12251" y="23007"/>
                </a:lnTo>
                <a:lnTo>
                  <a:pt x="11832" y="23425"/>
                </a:lnTo>
                <a:lnTo>
                  <a:pt x="11414" y="23843"/>
                </a:lnTo>
                <a:lnTo>
                  <a:pt x="10936" y="24202"/>
                </a:lnTo>
                <a:lnTo>
                  <a:pt x="10458" y="24441"/>
                </a:lnTo>
                <a:lnTo>
                  <a:pt x="9920" y="24739"/>
                </a:lnTo>
                <a:lnTo>
                  <a:pt x="9383" y="24919"/>
                </a:lnTo>
                <a:lnTo>
                  <a:pt x="8845" y="25098"/>
                </a:lnTo>
                <a:lnTo>
                  <a:pt x="8307" y="25158"/>
                </a:lnTo>
                <a:lnTo>
                  <a:pt x="7709" y="25217"/>
                </a:lnTo>
                <a:lnTo>
                  <a:pt x="7112" y="25217"/>
                </a:lnTo>
                <a:lnTo>
                  <a:pt x="6574" y="25158"/>
                </a:lnTo>
                <a:lnTo>
                  <a:pt x="5976" y="25038"/>
                </a:lnTo>
                <a:lnTo>
                  <a:pt x="5379" y="24919"/>
                </a:lnTo>
                <a:lnTo>
                  <a:pt x="4781" y="24680"/>
                </a:lnTo>
                <a:lnTo>
                  <a:pt x="4244" y="24381"/>
                </a:lnTo>
                <a:lnTo>
                  <a:pt x="3706" y="24082"/>
                </a:lnTo>
                <a:lnTo>
                  <a:pt x="3168" y="23724"/>
                </a:lnTo>
                <a:lnTo>
                  <a:pt x="2750" y="23365"/>
                </a:lnTo>
                <a:lnTo>
                  <a:pt x="2272" y="22947"/>
                </a:lnTo>
                <a:lnTo>
                  <a:pt x="1913" y="22469"/>
                </a:lnTo>
                <a:lnTo>
                  <a:pt x="1555" y="21991"/>
                </a:lnTo>
                <a:lnTo>
                  <a:pt x="1256" y="21513"/>
                </a:lnTo>
                <a:lnTo>
                  <a:pt x="1017" y="20975"/>
                </a:lnTo>
                <a:lnTo>
                  <a:pt x="897" y="20377"/>
                </a:lnTo>
                <a:lnTo>
                  <a:pt x="778" y="19839"/>
                </a:lnTo>
                <a:lnTo>
                  <a:pt x="778" y="19242"/>
                </a:lnTo>
                <a:lnTo>
                  <a:pt x="778" y="18644"/>
                </a:lnTo>
                <a:lnTo>
                  <a:pt x="957" y="17987"/>
                </a:lnTo>
                <a:lnTo>
                  <a:pt x="1136" y="17390"/>
                </a:lnTo>
                <a:lnTo>
                  <a:pt x="1435" y="16792"/>
                </a:lnTo>
                <a:lnTo>
                  <a:pt x="1794" y="16314"/>
                </a:lnTo>
                <a:lnTo>
                  <a:pt x="2272" y="15836"/>
                </a:lnTo>
                <a:lnTo>
                  <a:pt x="2750" y="15477"/>
                </a:lnTo>
                <a:lnTo>
                  <a:pt x="3287" y="15179"/>
                </a:lnTo>
                <a:lnTo>
                  <a:pt x="3885" y="14999"/>
                </a:lnTo>
                <a:lnTo>
                  <a:pt x="4483" y="14880"/>
                </a:lnTo>
                <a:close/>
                <a:moveTo>
                  <a:pt x="12848" y="1"/>
                </a:moveTo>
                <a:lnTo>
                  <a:pt x="12789" y="61"/>
                </a:lnTo>
                <a:lnTo>
                  <a:pt x="12609" y="180"/>
                </a:lnTo>
                <a:lnTo>
                  <a:pt x="12370" y="479"/>
                </a:lnTo>
                <a:lnTo>
                  <a:pt x="12131" y="837"/>
                </a:lnTo>
                <a:lnTo>
                  <a:pt x="11534" y="1793"/>
                </a:lnTo>
                <a:lnTo>
                  <a:pt x="10936" y="2989"/>
                </a:lnTo>
                <a:lnTo>
                  <a:pt x="9801" y="5379"/>
                </a:lnTo>
                <a:lnTo>
                  <a:pt x="9203" y="6753"/>
                </a:lnTo>
                <a:lnTo>
                  <a:pt x="8546" y="8785"/>
                </a:lnTo>
                <a:lnTo>
                  <a:pt x="8307" y="9801"/>
                </a:lnTo>
                <a:lnTo>
                  <a:pt x="8008" y="10816"/>
                </a:lnTo>
                <a:lnTo>
                  <a:pt x="7829" y="11892"/>
                </a:lnTo>
                <a:lnTo>
                  <a:pt x="7709" y="12908"/>
                </a:lnTo>
                <a:lnTo>
                  <a:pt x="7590" y="13983"/>
                </a:lnTo>
                <a:lnTo>
                  <a:pt x="7650" y="15059"/>
                </a:lnTo>
                <a:lnTo>
                  <a:pt x="7650" y="15059"/>
                </a:lnTo>
                <a:lnTo>
                  <a:pt x="6933" y="14641"/>
                </a:lnTo>
                <a:lnTo>
                  <a:pt x="6215" y="14342"/>
                </a:lnTo>
                <a:lnTo>
                  <a:pt x="5498" y="14163"/>
                </a:lnTo>
                <a:lnTo>
                  <a:pt x="4841" y="14103"/>
                </a:lnTo>
                <a:lnTo>
                  <a:pt x="4124" y="14163"/>
                </a:lnTo>
                <a:lnTo>
                  <a:pt x="3526" y="14282"/>
                </a:lnTo>
                <a:lnTo>
                  <a:pt x="2869" y="14521"/>
                </a:lnTo>
                <a:lnTo>
                  <a:pt x="2331" y="14820"/>
                </a:lnTo>
                <a:lnTo>
                  <a:pt x="1794" y="15238"/>
                </a:lnTo>
                <a:lnTo>
                  <a:pt x="1316" y="15716"/>
                </a:lnTo>
                <a:lnTo>
                  <a:pt x="897" y="16254"/>
                </a:lnTo>
                <a:lnTo>
                  <a:pt x="539" y="16852"/>
                </a:lnTo>
                <a:lnTo>
                  <a:pt x="300" y="17509"/>
                </a:lnTo>
                <a:lnTo>
                  <a:pt x="61" y="18226"/>
                </a:lnTo>
                <a:lnTo>
                  <a:pt x="1" y="19003"/>
                </a:lnTo>
                <a:lnTo>
                  <a:pt x="1" y="19780"/>
                </a:lnTo>
                <a:lnTo>
                  <a:pt x="120" y="20557"/>
                </a:lnTo>
                <a:lnTo>
                  <a:pt x="300" y="21214"/>
                </a:lnTo>
                <a:lnTo>
                  <a:pt x="539" y="21931"/>
                </a:lnTo>
                <a:lnTo>
                  <a:pt x="897" y="22528"/>
                </a:lnTo>
                <a:lnTo>
                  <a:pt x="1256" y="23126"/>
                </a:lnTo>
                <a:lnTo>
                  <a:pt x="1734" y="23724"/>
                </a:lnTo>
                <a:lnTo>
                  <a:pt x="2272" y="24202"/>
                </a:lnTo>
                <a:lnTo>
                  <a:pt x="2809" y="24680"/>
                </a:lnTo>
                <a:lnTo>
                  <a:pt x="3407" y="25098"/>
                </a:lnTo>
                <a:lnTo>
                  <a:pt x="4064" y="25456"/>
                </a:lnTo>
                <a:lnTo>
                  <a:pt x="4722" y="25755"/>
                </a:lnTo>
                <a:lnTo>
                  <a:pt x="5439" y="25994"/>
                </a:lnTo>
                <a:lnTo>
                  <a:pt x="6156" y="26174"/>
                </a:lnTo>
                <a:lnTo>
                  <a:pt x="6873" y="26293"/>
                </a:lnTo>
                <a:lnTo>
                  <a:pt x="8307" y="26293"/>
                </a:lnTo>
                <a:lnTo>
                  <a:pt x="8964" y="26174"/>
                </a:lnTo>
                <a:lnTo>
                  <a:pt x="9622" y="25994"/>
                </a:lnTo>
                <a:lnTo>
                  <a:pt x="10279" y="25696"/>
                </a:lnTo>
                <a:lnTo>
                  <a:pt x="10876" y="25397"/>
                </a:lnTo>
                <a:lnTo>
                  <a:pt x="11474" y="24978"/>
                </a:lnTo>
                <a:lnTo>
                  <a:pt x="12012" y="24560"/>
                </a:lnTo>
                <a:lnTo>
                  <a:pt x="12550" y="24082"/>
                </a:lnTo>
                <a:lnTo>
                  <a:pt x="13028" y="23544"/>
                </a:lnTo>
                <a:lnTo>
                  <a:pt x="13446" y="23007"/>
                </a:lnTo>
                <a:lnTo>
                  <a:pt x="13864" y="22409"/>
                </a:lnTo>
                <a:lnTo>
                  <a:pt x="14163" y="21752"/>
                </a:lnTo>
                <a:lnTo>
                  <a:pt x="14462" y="21094"/>
                </a:lnTo>
                <a:lnTo>
                  <a:pt x="14641" y="20437"/>
                </a:lnTo>
                <a:lnTo>
                  <a:pt x="14820" y="19780"/>
                </a:lnTo>
                <a:lnTo>
                  <a:pt x="14940" y="19063"/>
                </a:lnTo>
                <a:lnTo>
                  <a:pt x="14940" y="18405"/>
                </a:lnTo>
                <a:lnTo>
                  <a:pt x="14880" y="17808"/>
                </a:lnTo>
                <a:lnTo>
                  <a:pt x="14760" y="17270"/>
                </a:lnTo>
                <a:lnTo>
                  <a:pt x="14521" y="16792"/>
                </a:lnTo>
                <a:lnTo>
                  <a:pt x="14282" y="16314"/>
                </a:lnTo>
                <a:lnTo>
                  <a:pt x="13924" y="15836"/>
                </a:lnTo>
                <a:lnTo>
                  <a:pt x="13506" y="15477"/>
                </a:lnTo>
                <a:lnTo>
                  <a:pt x="13087" y="15119"/>
                </a:lnTo>
                <a:lnTo>
                  <a:pt x="12609" y="14820"/>
                </a:lnTo>
                <a:lnTo>
                  <a:pt x="12131" y="14581"/>
                </a:lnTo>
                <a:lnTo>
                  <a:pt x="11593" y="14402"/>
                </a:lnTo>
                <a:lnTo>
                  <a:pt x="11056" y="14282"/>
                </a:lnTo>
                <a:lnTo>
                  <a:pt x="10518" y="14223"/>
                </a:lnTo>
                <a:lnTo>
                  <a:pt x="9980" y="14223"/>
                </a:lnTo>
                <a:lnTo>
                  <a:pt x="9442" y="14342"/>
                </a:lnTo>
                <a:lnTo>
                  <a:pt x="8904" y="14462"/>
                </a:lnTo>
                <a:lnTo>
                  <a:pt x="8367" y="14701"/>
                </a:lnTo>
                <a:lnTo>
                  <a:pt x="8367" y="14701"/>
                </a:lnTo>
                <a:lnTo>
                  <a:pt x="8606" y="12669"/>
                </a:lnTo>
                <a:lnTo>
                  <a:pt x="8904" y="10637"/>
                </a:lnTo>
                <a:lnTo>
                  <a:pt x="9084" y="9621"/>
                </a:lnTo>
                <a:lnTo>
                  <a:pt x="9323" y="8606"/>
                </a:lnTo>
                <a:lnTo>
                  <a:pt x="9562" y="7590"/>
                </a:lnTo>
                <a:lnTo>
                  <a:pt x="9861" y="6634"/>
                </a:lnTo>
                <a:lnTo>
                  <a:pt x="10458" y="5319"/>
                </a:lnTo>
                <a:lnTo>
                  <a:pt x="11534" y="3108"/>
                </a:lnTo>
                <a:lnTo>
                  <a:pt x="12968" y="61"/>
                </a:lnTo>
                <a:lnTo>
                  <a:pt x="12848"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A7D99"/>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solidFill>
          <a:srgbClr val="EDEEF8"/>
        </a:solidFill>
        <a:effectLst/>
      </p:bgPr>
    </p:bg>
    <p:spTree>
      <p:nvGrpSpPr>
        <p:cNvPr id="1" name="Shape 51"/>
        <p:cNvGrpSpPr/>
        <p:nvPr/>
      </p:nvGrpSpPr>
      <p:grpSpPr>
        <a:xfrm>
          <a:off x="0" y="0"/>
          <a:ext cx="0" cy="0"/>
          <a:chOff x="0" y="0"/>
          <a:chExt cx="0" cy="0"/>
        </a:xfrm>
      </p:grpSpPr>
      <p:sp>
        <p:nvSpPr>
          <p:cNvPr id="52" name="Google Shape;52;p3"/>
          <p:cNvSpPr/>
          <p:nvPr/>
        </p:nvSpPr>
        <p:spPr>
          <a:xfrm rot="2523318">
            <a:off x="218693" y="-460740"/>
            <a:ext cx="5327395" cy="5454036"/>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3"/>
          <p:cNvSpPr txBox="1">
            <a:spLocks noGrp="1"/>
          </p:cNvSpPr>
          <p:nvPr>
            <p:ph type="ctrTitle"/>
          </p:nvPr>
        </p:nvSpPr>
        <p:spPr>
          <a:xfrm>
            <a:off x="685800" y="1583350"/>
            <a:ext cx="4437600" cy="1159800"/>
          </a:xfrm>
          <a:prstGeom prst="rect">
            <a:avLst/>
          </a:prstGeom>
        </p:spPr>
        <p:txBody>
          <a:bodyPr spcFirstLastPara="1" wrap="square" lIns="91425" tIns="91425" rIns="91425" bIns="91425" anchor="b" anchorCtr="0"/>
          <a:lstStyle>
            <a:lvl1pPr lvl="0" rtl="0">
              <a:spcBef>
                <a:spcPts val="0"/>
              </a:spcBef>
              <a:spcAft>
                <a:spcPts val="0"/>
              </a:spcAft>
              <a:buSzPts val="4400"/>
              <a:buNone/>
              <a:defRPr sz="44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54" name="Google Shape;54;p3"/>
          <p:cNvSpPr txBox="1">
            <a:spLocks noGrp="1"/>
          </p:cNvSpPr>
          <p:nvPr>
            <p:ph type="subTitle" idx="1"/>
          </p:nvPr>
        </p:nvSpPr>
        <p:spPr>
          <a:xfrm>
            <a:off x="685800" y="2840051"/>
            <a:ext cx="4437600" cy="784800"/>
          </a:xfrm>
          <a:prstGeom prst="rect">
            <a:avLst/>
          </a:prstGeom>
        </p:spPr>
        <p:txBody>
          <a:bodyPr spcFirstLastPara="1" wrap="square" lIns="91425" tIns="91425" rIns="91425" bIns="91425" anchor="t" anchorCtr="0"/>
          <a:lstStyle>
            <a:lvl1pPr lvl="0" rtl="0">
              <a:spcBef>
                <a:spcPts val="0"/>
              </a:spcBef>
              <a:spcAft>
                <a:spcPts val="0"/>
              </a:spcAft>
              <a:buClr>
                <a:schemeClr val="dk2"/>
              </a:buClr>
              <a:buSzPts val="1800"/>
              <a:buNone/>
              <a:defRPr sz="1800">
                <a:solidFill>
                  <a:schemeClr val="dk2"/>
                </a:solidFill>
              </a:defRPr>
            </a:lvl1pPr>
            <a:lvl2pPr lvl="1" rtl="0">
              <a:spcBef>
                <a:spcPts val="0"/>
              </a:spcBef>
              <a:spcAft>
                <a:spcPts val="0"/>
              </a:spcAft>
              <a:buClr>
                <a:schemeClr val="dk2"/>
              </a:buClr>
              <a:buSzPts val="1800"/>
              <a:buNone/>
              <a:defRPr sz="1800">
                <a:solidFill>
                  <a:schemeClr val="dk2"/>
                </a:solidFill>
              </a:defRPr>
            </a:lvl2pPr>
            <a:lvl3pPr lvl="2" rtl="0">
              <a:spcBef>
                <a:spcPts val="0"/>
              </a:spcBef>
              <a:spcAft>
                <a:spcPts val="0"/>
              </a:spcAft>
              <a:buClr>
                <a:schemeClr val="dk2"/>
              </a:buClr>
              <a:buSzPts val="1800"/>
              <a:buNone/>
              <a:defRPr sz="1800">
                <a:solidFill>
                  <a:schemeClr val="dk2"/>
                </a:solidFill>
              </a:defRPr>
            </a:lvl3pPr>
            <a:lvl4pPr lvl="3" rtl="0">
              <a:spcBef>
                <a:spcPts val="0"/>
              </a:spcBef>
              <a:spcAft>
                <a:spcPts val="0"/>
              </a:spcAft>
              <a:buClr>
                <a:schemeClr val="dk2"/>
              </a:buClr>
              <a:buSzPts val="1800"/>
              <a:buNone/>
              <a:defRPr sz="1800">
                <a:solidFill>
                  <a:schemeClr val="dk2"/>
                </a:solidFill>
              </a:defRPr>
            </a:lvl4pPr>
            <a:lvl5pPr lvl="4" rtl="0">
              <a:spcBef>
                <a:spcPts val="0"/>
              </a:spcBef>
              <a:spcAft>
                <a:spcPts val="0"/>
              </a:spcAft>
              <a:buClr>
                <a:schemeClr val="dk2"/>
              </a:buClr>
              <a:buSzPts val="1800"/>
              <a:buNone/>
              <a:defRPr sz="1800">
                <a:solidFill>
                  <a:schemeClr val="dk2"/>
                </a:solidFill>
              </a:defRPr>
            </a:lvl5pPr>
            <a:lvl6pPr lvl="5" rtl="0">
              <a:spcBef>
                <a:spcPts val="0"/>
              </a:spcBef>
              <a:spcAft>
                <a:spcPts val="0"/>
              </a:spcAft>
              <a:buClr>
                <a:schemeClr val="dk2"/>
              </a:buClr>
              <a:buSzPts val="1800"/>
              <a:buNone/>
              <a:defRPr sz="1800">
                <a:solidFill>
                  <a:schemeClr val="dk2"/>
                </a:solidFill>
              </a:defRPr>
            </a:lvl6pPr>
            <a:lvl7pPr lvl="6" rtl="0">
              <a:spcBef>
                <a:spcPts val="0"/>
              </a:spcBef>
              <a:spcAft>
                <a:spcPts val="0"/>
              </a:spcAft>
              <a:buClr>
                <a:schemeClr val="dk2"/>
              </a:buClr>
              <a:buSzPts val="1800"/>
              <a:buNone/>
              <a:defRPr sz="1800">
                <a:solidFill>
                  <a:schemeClr val="dk2"/>
                </a:solidFill>
              </a:defRPr>
            </a:lvl7pPr>
            <a:lvl8pPr lvl="7" rtl="0">
              <a:spcBef>
                <a:spcPts val="0"/>
              </a:spcBef>
              <a:spcAft>
                <a:spcPts val="0"/>
              </a:spcAft>
              <a:buClr>
                <a:schemeClr val="dk2"/>
              </a:buClr>
              <a:buSzPts val="1800"/>
              <a:buNone/>
              <a:defRPr sz="1800">
                <a:solidFill>
                  <a:schemeClr val="dk2"/>
                </a:solidFill>
              </a:defRPr>
            </a:lvl8pPr>
            <a:lvl9pPr lvl="8" rtl="0">
              <a:spcBef>
                <a:spcPts val="0"/>
              </a:spcBef>
              <a:spcAft>
                <a:spcPts val="0"/>
              </a:spcAft>
              <a:buClr>
                <a:schemeClr val="dk2"/>
              </a:buClr>
              <a:buSzPts val="1800"/>
              <a:buNone/>
              <a:defRPr sz="1800">
                <a:solidFill>
                  <a:schemeClr val="dk2"/>
                </a:solidFill>
              </a:defRPr>
            </a:lvl9pPr>
          </a:lstStyle>
          <a:p>
            <a:endParaRPr/>
          </a:p>
        </p:txBody>
      </p:sp>
      <p:sp>
        <p:nvSpPr>
          <p:cNvPr id="55" name="Google Shape;55;p3"/>
          <p:cNvSpPr/>
          <p:nvPr/>
        </p:nvSpPr>
        <p:spPr>
          <a:xfrm rot="6668499">
            <a:off x="5293109" y="3771186"/>
            <a:ext cx="892234" cy="662795"/>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C2ED2D">
              <a:alpha val="7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rot="-3835491">
            <a:off x="5235980" y="3951326"/>
            <a:ext cx="467040" cy="423284"/>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rot="-6648350">
            <a:off x="8451648" y="629713"/>
            <a:ext cx="922830" cy="757732"/>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C2ED2D">
              <a:alpha val="7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3"/>
          <p:cNvSpPr/>
          <p:nvPr/>
        </p:nvSpPr>
        <p:spPr>
          <a:xfrm rot="-2488733">
            <a:off x="8249054" y="3830167"/>
            <a:ext cx="993792" cy="738164"/>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3"/>
          <p:cNvSpPr/>
          <p:nvPr/>
        </p:nvSpPr>
        <p:spPr>
          <a:xfrm rot="-10736906">
            <a:off x="8409586" y="2375711"/>
            <a:ext cx="825227" cy="747788"/>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rot="-9528265">
            <a:off x="8474418" y="2733034"/>
            <a:ext cx="419693" cy="425041"/>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rot="10491037">
            <a:off x="6391016" y="2371566"/>
            <a:ext cx="971233" cy="1011962"/>
          </a:xfrm>
          <a:custGeom>
            <a:avLst/>
            <a:gdLst/>
            <a:ahLst/>
            <a:cxnLst/>
            <a:rect l="l" t="t" r="r" b="b"/>
            <a:pathLst>
              <a:path w="19959" h="20796" extrusionOk="0">
                <a:moveTo>
                  <a:pt x="9801" y="1"/>
                </a:moveTo>
                <a:lnTo>
                  <a:pt x="8785" y="60"/>
                </a:lnTo>
                <a:lnTo>
                  <a:pt x="7769" y="240"/>
                </a:lnTo>
                <a:lnTo>
                  <a:pt x="6753" y="538"/>
                </a:lnTo>
                <a:lnTo>
                  <a:pt x="5797" y="957"/>
                </a:lnTo>
                <a:lnTo>
                  <a:pt x="4901" y="1495"/>
                </a:lnTo>
                <a:lnTo>
                  <a:pt x="4004" y="2152"/>
                </a:lnTo>
                <a:lnTo>
                  <a:pt x="3347" y="2809"/>
                </a:lnTo>
                <a:lnTo>
                  <a:pt x="2630" y="3586"/>
                </a:lnTo>
                <a:lnTo>
                  <a:pt x="2032" y="4482"/>
                </a:lnTo>
                <a:lnTo>
                  <a:pt x="1435" y="5379"/>
                </a:lnTo>
                <a:lnTo>
                  <a:pt x="957" y="6335"/>
                </a:lnTo>
                <a:lnTo>
                  <a:pt x="538" y="7351"/>
                </a:lnTo>
                <a:lnTo>
                  <a:pt x="240" y="8307"/>
                </a:lnTo>
                <a:lnTo>
                  <a:pt x="60" y="9263"/>
                </a:lnTo>
                <a:lnTo>
                  <a:pt x="1" y="9860"/>
                </a:lnTo>
                <a:lnTo>
                  <a:pt x="60" y="10458"/>
                </a:lnTo>
                <a:lnTo>
                  <a:pt x="120" y="10936"/>
                </a:lnTo>
                <a:lnTo>
                  <a:pt x="240" y="11474"/>
                </a:lnTo>
                <a:lnTo>
                  <a:pt x="598" y="12489"/>
                </a:lnTo>
                <a:lnTo>
                  <a:pt x="957" y="13565"/>
                </a:lnTo>
                <a:lnTo>
                  <a:pt x="1076" y="13924"/>
                </a:lnTo>
                <a:lnTo>
                  <a:pt x="1136" y="14342"/>
                </a:lnTo>
                <a:lnTo>
                  <a:pt x="1136" y="15059"/>
                </a:lnTo>
                <a:lnTo>
                  <a:pt x="1136" y="15836"/>
                </a:lnTo>
                <a:lnTo>
                  <a:pt x="1196" y="16613"/>
                </a:lnTo>
                <a:lnTo>
                  <a:pt x="1375" y="17270"/>
                </a:lnTo>
                <a:lnTo>
                  <a:pt x="1554" y="17808"/>
                </a:lnTo>
                <a:lnTo>
                  <a:pt x="1734" y="18286"/>
                </a:lnTo>
                <a:lnTo>
                  <a:pt x="2032" y="18764"/>
                </a:lnTo>
                <a:lnTo>
                  <a:pt x="2331" y="19122"/>
                </a:lnTo>
                <a:lnTo>
                  <a:pt x="2690" y="19481"/>
                </a:lnTo>
                <a:lnTo>
                  <a:pt x="3048" y="19780"/>
                </a:lnTo>
                <a:lnTo>
                  <a:pt x="3466" y="20019"/>
                </a:lnTo>
                <a:lnTo>
                  <a:pt x="3885" y="20258"/>
                </a:lnTo>
                <a:lnTo>
                  <a:pt x="4363" y="20437"/>
                </a:lnTo>
                <a:lnTo>
                  <a:pt x="4841" y="20556"/>
                </a:lnTo>
                <a:lnTo>
                  <a:pt x="5319" y="20676"/>
                </a:lnTo>
                <a:lnTo>
                  <a:pt x="6335" y="20795"/>
                </a:lnTo>
                <a:lnTo>
                  <a:pt x="7410" y="20736"/>
                </a:lnTo>
                <a:lnTo>
                  <a:pt x="8546" y="20616"/>
                </a:lnTo>
                <a:lnTo>
                  <a:pt x="9681" y="20317"/>
                </a:lnTo>
                <a:lnTo>
                  <a:pt x="10757" y="20019"/>
                </a:lnTo>
                <a:lnTo>
                  <a:pt x="11832" y="19600"/>
                </a:lnTo>
                <a:lnTo>
                  <a:pt x="12848" y="19122"/>
                </a:lnTo>
                <a:lnTo>
                  <a:pt x="13744" y="18585"/>
                </a:lnTo>
                <a:lnTo>
                  <a:pt x="14521" y="17987"/>
                </a:lnTo>
                <a:lnTo>
                  <a:pt x="15238" y="17389"/>
                </a:lnTo>
                <a:lnTo>
                  <a:pt x="15896" y="16792"/>
                </a:lnTo>
                <a:lnTo>
                  <a:pt x="16613" y="16194"/>
                </a:lnTo>
                <a:lnTo>
                  <a:pt x="17270" y="15597"/>
                </a:lnTo>
                <a:lnTo>
                  <a:pt x="17867" y="14999"/>
                </a:lnTo>
                <a:lnTo>
                  <a:pt x="18465" y="14402"/>
                </a:lnTo>
                <a:lnTo>
                  <a:pt x="18943" y="13685"/>
                </a:lnTo>
                <a:lnTo>
                  <a:pt x="19361" y="12908"/>
                </a:lnTo>
                <a:lnTo>
                  <a:pt x="19541" y="12430"/>
                </a:lnTo>
                <a:lnTo>
                  <a:pt x="19660" y="11952"/>
                </a:lnTo>
                <a:lnTo>
                  <a:pt x="19839" y="11055"/>
                </a:lnTo>
                <a:lnTo>
                  <a:pt x="19959" y="10099"/>
                </a:lnTo>
                <a:lnTo>
                  <a:pt x="19899" y="9203"/>
                </a:lnTo>
                <a:lnTo>
                  <a:pt x="19780" y="8247"/>
                </a:lnTo>
                <a:lnTo>
                  <a:pt x="19600" y="7351"/>
                </a:lnTo>
                <a:lnTo>
                  <a:pt x="19302" y="6454"/>
                </a:lnTo>
                <a:lnTo>
                  <a:pt x="18943" y="5618"/>
                </a:lnTo>
                <a:lnTo>
                  <a:pt x="18465" y="4781"/>
                </a:lnTo>
                <a:lnTo>
                  <a:pt x="17867" y="3945"/>
                </a:lnTo>
                <a:lnTo>
                  <a:pt x="17150" y="3108"/>
                </a:lnTo>
                <a:lnTo>
                  <a:pt x="16374" y="2391"/>
                </a:lnTo>
                <a:lnTo>
                  <a:pt x="15537" y="1793"/>
                </a:lnTo>
                <a:lnTo>
                  <a:pt x="14700" y="1256"/>
                </a:lnTo>
                <a:lnTo>
                  <a:pt x="13744" y="777"/>
                </a:lnTo>
                <a:lnTo>
                  <a:pt x="12788" y="419"/>
                </a:lnTo>
                <a:lnTo>
                  <a:pt x="11772" y="180"/>
                </a:lnTo>
                <a:lnTo>
                  <a:pt x="10816" y="1"/>
                </a:lnTo>
                <a:close/>
              </a:path>
            </a:pathLst>
          </a:custGeom>
          <a:solidFill>
            <a:srgbClr val="FF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rot="-7367623">
            <a:off x="6851320" y="3054382"/>
            <a:ext cx="547355" cy="560366"/>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3"/>
          <p:cNvSpPr/>
          <p:nvPr/>
        </p:nvSpPr>
        <p:spPr>
          <a:xfrm rot="-10076712">
            <a:off x="8276016" y="2450651"/>
            <a:ext cx="930331" cy="696680"/>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3"/>
          <p:cNvSpPr/>
          <p:nvPr/>
        </p:nvSpPr>
        <p:spPr>
          <a:xfrm rot="1200934">
            <a:off x="6601793" y="2246758"/>
            <a:ext cx="943967" cy="1038014"/>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p:nvPr/>
        </p:nvSpPr>
        <p:spPr>
          <a:xfrm rot="-2801891">
            <a:off x="8349992" y="393255"/>
            <a:ext cx="742845" cy="1166149"/>
          </a:xfrm>
          <a:custGeom>
            <a:avLst/>
            <a:gdLst/>
            <a:ahLst/>
            <a:cxnLst/>
            <a:rect l="l" t="t" r="r" b="b"/>
            <a:pathLst>
              <a:path w="27369" h="42965" extrusionOk="0">
                <a:moveTo>
                  <a:pt x="7709" y="23066"/>
                </a:moveTo>
                <a:lnTo>
                  <a:pt x="7530" y="23125"/>
                </a:lnTo>
                <a:lnTo>
                  <a:pt x="7350" y="23185"/>
                </a:lnTo>
                <a:lnTo>
                  <a:pt x="7291" y="23305"/>
                </a:lnTo>
                <a:lnTo>
                  <a:pt x="7231" y="23424"/>
                </a:lnTo>
                <a:lnTo>
                  <a:pt x="7231" y="23544"/>
                </a:lnTo>
                <a:lnTo>
                  <a:pt x="7231" y="23723"/>
                </a:lnTo>
                <a:lnTo>
                  <a:pt x="7350" y="24022"/>
                </a:lnTo>
                <a:lnTo>
                  <a:pt x="7589" y="24201"/>
                </a:lnTo>
                <a:lnTo>
                  <a:pt x="7709" y="24320"/>
                </a:lnTo>
                <a:lnTo>
                  <a:pt x="7948" y="24320"/>
                </a:lnTo>
                <a:lnTo>
                  <a:pt x="8067" y="24261"/>
                </a:lnTo>
                <a:lnTo>
                  <a:pt x="8187" y="24141"/>
                </a:lnTo>
                <a:lnTo>
                  <a:pt x="8306" y="23962"/>
                </a:lnTo>
                <a:lnTo>
                  <a:pt x="8366" y="23783"/>
                </a:lnTo>
                <a:lnTo>
                  <a:pt x="8366" y="23603"/>
                </a:lnTo>
                <a:lnTo>
                  <a:pt x="8306" y="23484"/>
                </a:lnTo>
                <a:lnTo>
                  <a:pt x="8247" y="23305"/>
                </a:lnTo>
                <a:lnTo>
                  <a:pt x="8187" y="23185"/>
                </a:lnTo>
                <a:lnTo>
                  <a:pt x="8067" y="23125"/>
                </a:lnTo>
                <a:lnTo>
                  <a:pt x="7888" y="23066"/>
                </a:lnTo>
                <a:close/>
                <a:moveTo>
                  <a:pt x="6633" y="25934"/>
                </a:moveTo>
                <a:lnTo>
                  <a:pt x="6514" y="25994"/>
                </a:lnTo>
                <a:lnTo>
                  <a:pt x="6335" y="26053"/>
                </a:lnTo>
                <a:lnTo>
                  <a:pt x="6215" y="26173"/>
                </a:lnTo>
                <a:lnTo>
                  <a:pt x="5976" y="26531"/>
                </a:lnTo>
                <a:lnTo>
                  <a:pt x="5856" y="26830"/>
                </a:lnTo>
                <a:lnTo>
                  <a:pt x="5856" y="27009"/>
                </a:lnTo>
                <a:lnTo>
                  <a:pt x="5916" y="27129"/>
                </a:lnTo>
                <a:lnTo>
                  <a:pt x="5976" y="27248"/>
                </a:lnTo>
                <a:lnTo>
                  <a:pt x="6096" y="27308"/>
                </a:lnTo>
                <a:lnTo>
                  <a:pt x="6215" y="27308"/>
                </a:lnTo>
                <a:lnTo>
                  <a:pt x="6454" y="27248"/>
                </a:lnTo>
                <a:lnTo>
                  <a:pt x="6813" y="27129"/>
                </a:lnTo>
                <a:lnTo>
                  <a:pt x="6932" y="27069"/>
                </a:lnTo>
                <a:lnTo>
                  <a:pt x="7052" y="26950"/>
                </a:lnTo>
                <a:lnTo>
                  <a:pt x="7111" y="26830"/>
                </a:lnTo>
                <a:lnTo>
                  <a:pt x="7171" y="26651"/>
                </a:lnTo>
                <a:lnTo>
                  <a:pt x="7171" y="26531"/>
                </a:lnTo>
                <a:lnTo>
                  <a:pt x="7111" y="26352"/>
                </a:lnTo>
                <a:lnTo>
                  <a:pt x="6932" y="26113"/>
                </a:lnTo>
                <a:lnTo>
                  <a:pt x="6813" y="25994"/>
                </a:lnTo>
                <a:lnTo>
                  <a:pt x="6633" y="25934"/>
                </a:lnTo>
                <a:close/>
                <a:moveTo>
                  <a:pt x="8545" y="28981"/>
                </a:moveTo>
                <a:lnTo>
                  <a:pt x="8366" y="29041"/>
                </a:lnTo>
                <a:lnTo>
                  <a:pt x="8247" y="29161"/>
                </a:lnTo>
                <a:lnTo>
                  <a:pt x="8127" y="29340"/>
                </a:lnTo>
                <a:lnTo>
                  <a:pt x="8127" y="29459"/>
                </a:lnTo>
                <a:lnTo>
                  <a:pt x="8127" y="29639"/>
                </a:lnTo>
                <a:lnTo>
                  <a:pt x="8306" y="29818"/>
                </a:lnTo>
                <a:lnTo>
                  <a:pt x="8486" y="29937"/>
                </a:lnTo>
                <a:lnTo>
                  <a:pt x="8665" y="29937"/>
                </a:lnTo>
                <a:lnTo>
                  <a:pt x="8844" y="29878"/>
                </a:lnTo>
                <a:lnTo>
                  <a:pt x="8964" y="29818"/>
                </a:lnTo>
                <a:lnTo>
                  <a:pt x="9083" y="29639"/>
                </a:lnTo>
                <a:lnTo>
                  <a:pt x="9083" y="29459"/>
                </a:lnTo>
                <a:lnTo>
                  <a:pt x="9024" y="29220"/>
                </a:lnTo>
                <a:lnTo>
                  <a:pt x="8844" y="29041"/>
                </a:lnTo>
                <a:lnTo>
                  <a:pt x="8725" y="28981"/>
                </a:lnTo>
                <a:close/>
                <a:moveTo>
                  <a:pt x="5976" y="29280"/>
                </a:moveTo>
                <a:lnTo>
                  <a:pt x="5797" y="29400"/>
                </a:lnTo>
                <a:lnTo>
                  <a:pt x="5617" y="29579"/>
                </a:lnTo>
                <a:lnTo>
                  <a:pt x="5558" y="29758"/>
                </a:lnTo>
                <a:lnTo>
                  <a:pt x="5558" y="29997"/>
                </a:lnTo>
                <a:lnTo>
                  <a:pt x="5617" y="30117"/>
                </a:lnTo>
                <a:lnTo>
                  <a:pt x="5677" y="30176"/>
                </a:lnTo>
                <a:lnTo>
                  <a:pt x="5797" y="30236"/>
                </a:lnTo>
                <a:lnTo>
                  <a:pt x="6096" y="30236"/>
                </a:lnTo>
                <a:lnTo>
                  <a:pt x="6215" y="30176"/>
                </a:lnTo>
                <a:lnTo>
                  <a:pt x="6394" y="29997"/>
                </a:lnTo>
                <a:lnTo>
                  <a:pt x="6394" y="29818"/>
                </a:lnTo>
                <a:lnTo>
                  <a:pt x="6335" y="29519"/>
                </a:lnTo>
                <a:lnTo>
                  <a:pt x="6275" y="29400"/>
                </a:lnTo>
                <a:lnTo>
                  <a:pt x="6155" y="29340"/>
                </a:lnTo>
                <a:lnTo>
                  <a:pt x="6096" y="29280"/>
                </a:lnTo>
                <a:close/>
                <a:moveTo>
                  <a:pt x="2869" y="29818"/>
                </a:moveTo>
                <a:lnTo>
                  <a:pt x="2749" y="29878"/>
                </a:lnTo>
                <a:lnTo>
                  <a:pt x="2570" y="30057"/>
                </a:lnTo>
                <a:lnTo>
                  <a:pt x="2510" y="30296"/>
                </a:lnTo>
                <a:lnTo>
                  <a:pt x="2510" y="30595"/>
                </a:lnTo>
                <a:lnTo>
                  <a:pt x="2570" y="30834"/>
                </a:lnTo>
                <a:lnTo>
                  <a:pt x="2630" y="30893"/>
                </a:lnTo>
                <a:lnTo>
                  <a:pt x="2749" y="30953"/>
                </a:lnTo>
                <a:lnTo>
                  <a:pt x="2869" y="31013"/>
                </a:lnTo>
                <a:lnTo>
                  <a:pt x="2988" y="31013"/>
                </a:lnTo>
                <a:lnTo>
                  <a:pt x="3227" y="30953"/>
                </a:lnTo>
                <a:lnTo>
                  <a:pt x="3407" y="30834"/>
                </a:lnTo>
                <a:lnTo>
                  <a:pt x="3526" y="30714"/>
                </a:lnTo>
                <a:lnTo>
                  <a:pt x="3646" y="30535"/>
                </a:lnTo>
                <a:lnTo>
                  <a:pt x="3705" y="30356"/>
                </a:lnTo>
                <a:lnTo>
                  <a:pt x="3646" y="30176"/>
                </a:lnTo>
                <a:lnTo>
                  <a:pt x="3526" y="30057"/>
                </a:lnTo>
                <a:lnTo>
                  <a:pt x="3347" y="29878"/>
                </a:lnTo>
                <a:lnTo>
                  <a:pt x="3167" y="29818"/>
                </a:lnTo>
                <a:close/>
                <a:moveTo>
                  <a:pt x="3227" y="32806"/>
                </a:moveTo>
                <a:lnTo>
                  <a:pt x="3048" y="32925"/>
                </a:lnTo>
                <a:lnTo>
                  <a:pt x="2928" y="33104"/>
                </a:lnTo>
                <a:lnTo>
                  <a:pt x="2869" y="33284"/>
                </a:lnTo>
                <a:lnTo>
                  <a:pt x="2809" y="33523"/>
                </a:lnTo>
                <a:lnTo>
                  <a:pt x="2869" y="33702"/>
                </a:lnTo>
                <a:lnTo>
                  <a:pt x="2988" y="33821"/>
                </a:lnTo>
                <a:lnTo>
                  <a:pt x="3227" y="33881"/>
                </a:lnTo>
                <a:lnTo>
                  <a:pt x="3466" y="33881"/>
                </a:lnTo>
                <a:lnTo>
                  <a:pt x="3646" y="33762"/>
                </a:lnTo>
                <a:lnTo>
                  <a:pt x="3765" y="33582"/>
                </a:lnTo>
                <a:lnTo>
                  <a:pt x="3825" y="33403"/>
                </a:lnTo>
                <a:lnTo>
                  <a:pt x="3885" y="33164"/>
                </a:lnTo>
                <a:lnTo>
                  <a:pt x="3825" y="32985"/>
                </a:lnTo>
                <a:lnTo>
                  <a:pt x="3646" y="32865"/>
                </a:lnTo>
                <a:lnTo>
                  <a:pt x="3466" y="32806"/>
                </a:lnTo>
                <a:close/>
                <a:moveTo>
                  <a:pt x="6932" y="32746"/>
                </a:moveTo>
                <a:lnTo>
                  <a:pt x="6633" y="32865"/>
                </a:lnTo>
                <a:lnTo>
                  <a:pt x="6454" y="33045"/>
                </a:lnTo>
                <a:lnTo>
                  <a:pt x="6335" y="33224"/>
                </a:lnTo>
                <a:lnTo>
                  <a:pt x="6335" y="33463"/>
                </a:lnTo>
                <a:lnTo>
                  <a:pt x="6335" y="33642"/>
                </a:lnTo>
                <a:lnTo>
                  <a:pt x="6454" y="33821"/>
                </a:lnTo>
                <a:lnTo>
                  <a:pt x="6633" y="33941"/>
                </a:lnTo>
                <a:lnTo>
                  <a:pt x="6872" y="33941"/>
                </a:lnTo>
                <a:lnTo>
                  <a:pt x="7111" y="33881"/>
                </a:lnTo>
                <a:lnTo>
                  <a:pt x="7350" y="33702"/>
                </a:lnTo>
                <a:lnTo>
                  <a:pt x="7470" y="33463"/>
                </a:lnTo>
                <a:lnTo>
                  <a:pt x="7470" y="33284"/>
                </a:lnTo>
                <a:lnTo>
                  <a:pt x="7410" y="33045"/>
                </a:lnTo>
                <a:lnTo>
                  <a:pt x="7291" y="32865"/>
                </a:lnTo>
                <a:lnTo>
                  <a:pt x="7171" y="32806"/>
                </a:lnTo>
                <a:lnTo>
                  <a:pt x="6932" y="32746"/>
                </a:lnTo>
                <a:close/>
                <a:moveTo>
                  <a:pt x="9263" y="34658"/>
                </a:moveTo>
                <a:lnTo>
                  <a:pt x="9024" y="34778"/>
                </a:lnTo>
                <a:lnTo>
                  <a:pt x="8904" y="34957"/>
                </a:lnTo>
                <a:lnTo>
                  <a:pt x="8844" y="35076"/>
                </a:lnTo>
                <a:lnTo>
                  <a:pt x="8844" y="35196"/>
                </a:lnTo>
                <a:lnTo>
                  <a:pt x="8904" y="35315"/>
                </a:lnTo>
                <a:lnTo>
                  <a:pt x="9024" y="35435"/>
                </a:lnTo>
                <a:lnTo>
                  <a:pt x="9203" y="35674"/>
                </a:lnTo>
                <a:lnTo>
                  <a:pt x="9382" y="35734"/>
                </a:lnTo>
                <a:lnTo>
                  <a:pt x="9442" y="35734"/>
                </a:lnTo>
                <a:lnTo>
                  <a:pt x="9502" y="35674"/>
                </a:lnTo>
                <a:lnTo>
                  <a:pt x="9681" y="35315"/>
                </a:lnTo>
                <a:lnTo>
                  <a:pt x="9741" y="35136"/>
                </a:lnTo>
                <a:lnTo>
                  <a:pt x="9741" y="34957"/>
                </a:lnTo>
                <a:lnTo>
                  <a:pt x="9741" y="34837"/>
                </a:lnTo>
                <a:lnTo>
                  <a:pt x="9681" y="34718"/>
                </a:lnTo>
                <a:lnTo>
                  <a:pt x="9561" y="34658"/>
                </a:lnTo>
                <a:close/>
                <a:moveTo>
                  <a:pt x="5558" y="35196"/>
                </a:moveTo>
                <a:lnTo>
                  <a:pt x="5199" y="35315"/>
                </a:lnTo>
                <a:lnTo>
                  <a:pt x="5020" y="35495"/>
                </a:lnTo>
                <a:lnTo>
                  <a:pt x="4841" y="35793"/>
                </a:lnTo>
                <a:lnTo>
                  <a:pt x="4781" y="36092"/>
                </a:lnTo>
                <a:lnTo>
                  <a:pt x="4781" y="36331"/>
                </a:lnTo>
                <a:lnTo>
                  <a:pt x="4841" y="36570"/>
                </a:lnTo>
                <a:lnTo>
                  <a:pt x="4960" y="36690"/>
                </a:lnTo>
                <a:lnTo>
                  <a:pt x="5020" y="36750"/>
                </a:lnTo>
                <a:lnTo>
                  <a:pt x="5139" y="36690"/>
                </a:lnTo>
                <a:lnTo>
                  <a:pt x="5378" y="36510"/>
                </a:lnTo>
                <a:lnTo>
                  <a:pt x="5617" y="36451"/>
                </a:lnTo>
                <a:lnTo>
                  <a:pt x="5916" y="36271"/>
                </a:lnTo>
                <a:lnTo>
                  <a:pt x="6155" y="36092"/>
                </a:lnTo>
                <a:lnTo>
                  <a:pt x="6275" y="35853"/>
                </a:lnTo>
                <a:lnTo>
                  <a:pt x="6275" y="35674"/>
                </a:lnTo>
                <a:lnTo>
                  <a:pt x="6215" y="35435"/>
                </a:lnTo>
                <a:lnTo>
                  <a:pt x="6036" y="35315"/>
                </a:lnTo>
                <a:lnTo>
                  <a:pt x="5797" y="35196"/>
                </a:lnTo>
                <a:close/>
                <a:moveTo>
                  <a:pt x="6574" y="38004"/>
                </a:moveTo>
                <a:lnTo>
                  <a:pt x="6155" y="38064"/>
                </a:lnTo>
                <a:lnTo>
                  <a:pt x="5916" y="38124"/>
                </a:lnTo>
                <a:lnTo>
                  <a:pt x="5737" y="38243"/>
                </a:lnTo>
                <a:lnTo>
                  <a:pt x="5617" y="38363"/>
                </a:lnTo>
                <a:lnTo>
                  <a:pt x="5498" y="38542"/>
                </a:lnTo>
                <a:lnTo>
                  <a:pt x="5378" y="38901"/>
                </a:lnTo>
                <a:lnTo>
                  <a:pt x="5378" y="39199"/>
                </a:lnTo>
                <a:lnTo>
                  <a:pt x="5378" y="39319"/>
                </a:lnTo>
                <a:lnTo>
                  <a:pt x="5498" y="39438"/>
                </a:lnTo>
                <a:lnTo>
                  <a:pt x="5558" y="39558"/>
                </a:lnTo>
                <a:lnTo>
                  <a:pt x="5737" y="39618"/>
                </a:lnTo>
                <a:lnTo>
                  <a:pt x="5856" y="39618"/>
                </a:lnTo>
                <a:lnTo>
                  <a:pt x="6036" y="39558"/>
                </a:lnTo>
                <a:lnTo>
                  <a:pt x="6275" y="39438"/>
                </a:lnTo>
                <a:lnTo>
                  <a:pt x="6514" y="39319"/>
                </a:lnTo>
                <a:lnTo>
                  <a:pt x="6753" y="39080"/>
                </a:lnTo>
                <a:lnTo>
                  <a:pt x="6872" y="38841"/>
                </a:lnTo>
                <a:lnTo>
                  <a:pt x="6992" y="38602"/>
                </a:lnTo>
                <a:lnTo>
                  <a:pt x="6992" y="38363"/>
                </a:lnTo>
                <a:lnTo>
                  <a:pt x="6992" y="38184"/>
                </a:lnTo>
                <a:lnTo>
                  <a:pt x="6813" y="38004"/>
                </a:lnTo>
                <a:close/>
                <a:moveTo>
                  <a:pt x="12370" y="38243"/>
                </a:moveTo>
                <a:lnTo>
                  <a:pt x="12250" y="38303"/>
                </a:lnTo>
                <a:lnTo>
                  <a:pt x="12131" y="38363"/>
                </a:lnTo>
                <a:lnTo>
                  <a:pt x="11892" y="38662"/>
                </a:lnTo>
                <a:lnTo>
                  <a:pt x="11772" y="39020"/>
                </a:lnTo>
                <a:lnTo>
                  <a:pt x="11713" y="39379"/>
                </a:lnTo>
                <a:lnTo>
                  <a:pt x="11772" y="39678"/>
                </a:lnTo>
                <a:lnTo>
                  <a:pt x="11832" y="39797"/>
                </a:lnTo>
                <a:lnTo>
                  <a:pt x="11952" y="39857"/>
                </a:lnTo>
                <a:lnTo>
                  <a:pt x="12191" y="39857"/>
                </a:lnTo>
                <a:lnTo>
                  <a:pt x="12370" y="39737"/>
                </a:lnTo>
                <a:lnTo>
                  <a:pt x="12549" y="39498"/>
                </a:lnTo>
                <a:lnTo>
                  <a:pt x="12788" y="39140"/>
                </a:lnTo>
                <a:lnTo>
                  <a:pt x="12848" y="38901"/>
                </a:lnTo>
                <a:lnTo>
                  <a:pt x="12908" y="38662"/>
                </a:lnTo>
                <a:lnTo>
                  <a:pt x="12908" y="38482"/>
                </a:lnTo>
                <a:lnTo>
                  <a:pt x="12848" y="38303"/>
                </a:lnTo>
                <a:lnTo>
                  <a:pt x="12669" y="38243"/>
                </a:lnTo>
                <a:close/>
                <a:moveTo>
                  <a:pt x="9442" y="38721"/>
                </a:moveTo>
                <a:lnTo>
                  <a:pt x="9203" y="38781"/>
                </a:lnTo>
                <a:lnTo>
                  <a:pt x="9024" y="38901"/>
                </a:lnTo>
                <a:lnTo>
                  <a:pt x="8844" y="39080"/>
                </a:lnTo>
                <a:lnTo>
                  <a:pt x="8784" y="39259"/>
                </a:lnTo>
                <a:lnTo>
                  <a:pt x="8784" y="39498"/>
                </a:lnTo>
                <a:lnTo>
                  <a:pt x="8844" y="39678"/>
                </a:lnTo>
                <a:lnTo>
                  <a:pt x="8964" y="39857"/>
                </a:lnTo>
                <a:lnTo>
                  <a:pt x="9203" y="39917"/>
                </a:lnTo>
                <a:lnTo>
                  <a:pt x="9442" y="39917"/>
                </a:lnTo>
                <a:lnTo>
                  <a:pt x="9621" y="39797"/>
                </a:lnTo>
                <a:lnTo>
                  <a:pt x="9800" y="39558"/>
                </a:lnTo>
                <a:lnTo>
                  <a:pt x="9860" y="39379"/>
                </a:lnTo>
                <a:lnTo>
                  <a:pt x="9860" y="39140"/>
                </a:lnTo>
                <a:lnTo>
                  <a:pt x="9800" y="38901"/>
                </a:lnTo>
                <a:lnTo>
                  <a:pt x="9681" y="38781"/>
                </a:lnTo>
                <a:lnTo>
                  <a:pt x="9442" y="38721"/>
                </a:lnTo>
                <a:close/>
                <a:moveTo>
                  <a:pt x="18465" y="5259"/>
                </a:moveTo>
                <a:lnTo>
                  <a:pt x="18764" y="5318"/>
                </a:lnTo>
                <a:lnTo>
                  <a:pt x="19062" y="5498"/>
                </a:lnTo>
                <a:lnTo>
                  <a:pt x="19421" y="5737"/>
                </a:lnTo>
                <a:lnTo>
                  <a:pt x="19660" y="5976"/>
                </a:lnTo>
                <a:lnTo>
                  <a:pt x="19899" y="6334"/>
                </a:lnTo>
                <a:lnTo>
                  <a:pt x="20078" y="6693"/>
                </a:lnTo>
                <a:lnTo>
                  <a:pt x="20198" y="7171"/>
                </a:lnTo>
                <a:lnTo>
                  <a:pt x="20317" y="7649"/>
                </a:lnTo>
                <a:lnTo>
                  <a:pt x="20437" y="8127"/>
                </a:lnTo>
                <a:lnTo>
                  <a:pt x="20437" y="8605"/>
                </a:lnTo>
                <a:lnTo>
                  <a:pt x="20497" y="9621"/>
                </a:lnTo>
                <a:lnTo>
                  <a:pt x="20437" y="10636"/>
                </a:lnTo>
                <a:lnTo>
                  <a:pt x="20258" y="13086"/>
                </a:lnTo>
                <a:lnTo>
                  <a:pt x="20138" y="14341"/>
                </a:lnTo>
                <a:lnTo>
                  <a:pt x="20138" y="15536"/>
                </a:lnTo>
                <a:lnTo>
                  <a:pt x="20138" y="16791"/>
                </a:lnTo>
                <a:lnTo>
                  <a:pt x="20258" y="17986"/>
                </a:lnTo>
                <a:lnTo>
                  <a:pt x="20377" y="18584"/>
                </a:lnTo>
                <a:lnTo>
                  <a:pt x="20497" y="19181"/>
                </a:lnTo>
                <a:lnTo>
                  <a:pt x="20676" y="19779"/>
                </a:lnTo>
                <a:lnTo>
                  <a:pt x="20915" y="20377"/>
                </a:lnTo>
                <a:lnTo>
                  <a:pt x="21273" y="21094"/>
                </a:lnTo>
                <a:lnTo>
                  <a:pt x="21632" y="21691"/>
                </a:lnTo>
                <a:lnTo>
                  <a:pt x="22110" y="22229"/>
                </a:lnTo>
                <a:lnTo>
                  <a:pt x="22588" y="22707"/>
                </a:lnTo>
                <a:lnTo>
                  <a:pt x="23604" y="23723"/>
                </a:lnTo>
                <a:lnTo>
                  <a:pt x="24142" y="24201"/>
                </a:lnTo>
                <a:lnTo>
                  <a:pt x="24679" y="24739"/>
                </a:lnTo>
                <a:lnTo>
                  <a:pt x="25157" y="25336"/>
                </a:lnTo>
                <a:lnTo>
                  <a:pt x="25516" y="25934"/>
                </a:lnTo>
                <a:lnTo>
                  <a:pt x="25875" y="26591"/>
                </a:lnTo>
                <a:lnTo>
                  <a:pt x="26114" y="27308"/>
                </a:lnTo>
                <a:lnTo>
                  <a:pt x="26293" y="27965"/>
                </a:lnTo>
                <a:lnTo>
                  <a:pt x="26412" y="28683"/>
                </a:lnTo>
                <a:lnTo>
                  <a:pt x="26472" y="29459"/>
                </a:lnTo>
                <a:lnTo>
                  <a:pt x="26412" y="30176"/>
                </a:lnTo>
                <a:lnTo>
                  <a:pt x="26353" y="30953"/>
                </a:lnTo>
                <a:lnTo>
                  <a:pt x="26173" y="31670"/>
                </a:lnTo>
                <a:lnTo>
                  <a:pt x="25934" y="32447"/>
                </a:lnTo>
                <a:lnTo>
                  <a:pt x="25695" y="33224"/>
                </a:lnTo>
                <a:lnTo>
                  <a:pt x="25337" y="34001"/>
                </a:lnTo>
                <a:lnTo>
                  <a:pt x="24978" y="34778"/>
                </a:lnTo>
                <a:lnTo>
                  <a:pt x="24560" y="35495"/>
                </a:lnTo>
                <a:lnTo>
                  <a:pt x="24142" y="36212"/>
                </a:lnTo>
                <a:lnTo>
                  <a:pt x="23604" y="36929"/>
                </a:lnTo>
                <a:lnTo>
                  <a:pt x="23126" y="37586"/>
                </a:lnTo>
                <a:lnTo>
                  <a:pt x="22528" y="38243"/>
                </a:lnTo>
                <a:lnTo>
                  <a:pt x="21931" y="38841"/>
                </a:lnTo>
                <a:lnTo>
                  <a:pt x="21333" y="39379"/>
                </a:lnTo>
                <a:lnTo>
                  <a:pt x="20736" y="39857"/>
                </a:lnTo>
                <a:lnTo>
                  <a:pt x="20078" y="40335"/>
                </a:lnTo>
                <a:lnTo>
                  <a:pt x="19421" y="40693"/>
                </a:lnTo>
                <a:lnTo>
                  <a:pt x="18943" y="40932"/>
                </a:lnTo>
                <a:lnTo>
                  <a:pt x="18405" y="41171"/>
                </a:lnTo>
                <a:lnTo>
                  <a:pt x="17867" y="41351"/>
                </a:lnTo>
                <a:lnTo>
                  <a:pt x="17270" y="41470"/>
                </a:lnTo>
                <a:lnTo>
                  <a:pt x="16075" y="41649"/>
                </a:lnTo>
                <a:lnTo>
                  <a:pt x="14880" y="41709"/>
                </a:lnTo>
                <a:lnTo>
                  <a:pt x="13684" y="41709"/>
                </a:lnTo>
                <a:lnTo>
                  <a:pt x="12489" y="41590"/>
                </a:lnTo>
                <a:lnTo>
                  <a:pt x="11354" y="41470"/>
                </a:lnTo>
                <a:lnTo>
                  <a:pt x="10219" y="41291"/>
                </a:lnTo>
                <a:lnTo>
                  <a:pt x="9024" y="40992"/>
                </a:lnTo>
                <a:lnTo>
                  <a:pt x="7888" y="40634"/>
                </a:lnTo>
                <a:lnTo>
                  <a:pt x="6753" y="40215"/>
                </a:lnTo>
                <a:lnTo>
                  <a:pt x="5737" y="39678"/>
                </a:lnTo>
                <a:lnTo>
                  <a:pt x="4721" y="39080"/>
                </a:lnTo>
                <a:lnTo>
                  <a:pt x="4243" y="38721"/>
                </a:lnTo>
                <a:lnTo>
                  <a:pt x="3765" y="38303"/>
                </a:lnTo>
                <a:lnTo>
                  <a:pt x="3347" y="37885"/>
                </a:lnTo>
                <a:lnTo>
                  <a:pt x="2988" y="37467"/>
                </a:lnTo>
                <a:lnTo>
                  <a:pt x="2570" y="36989"/>
                </a:lnTo>
                <a:lnTo>
                  <a:pt x="2271" y="36451"/>
                </a:lnTo>
                <a:lnTo>
                  <a:pt x="2510" y="36451"/>
                </a:lnTo>
                <a:lnTo>
                  <a:pt x="2689" y="36331"/>
                </a:lnTo>
                <a:lnTo>
                  <a:pt x="2809" y="36271"/>
                </a:lnTo>
                <a:lnTo>
                  <a:pt x="2869" y="36092"/>
                </a:lnTo>
                <a:lnTo>
                  <a:pt x="2928" y="35973"/>
                </a:lnTo>
                <a:lnTo>
                  <a:pt x="2928" y="35793"/>
                </a:lnTo>
                <a:lnTo>
                  <a:pt x="2809" y="35495"/>
                </a:lnTo>
                <a:lnTo>
                  <a:pt x="2570" y="35256"/>
                </a:lnTo>
                <a:lnTo>
                  <a:pt x="2450" y="35196"/>
                </a:lnTo>
                <a:lnTo>
                  <a:pt x="2331" y="35136"/>
                </a:lnTo>
                <a:lnTo>
                  <a:pt x="2152" y="35136"/>
                </a:lnTo>
                <a:lnTo>
                  <a:pt x="2032" y="35256"/>
                </a:lnTo>
                <a:lnTo>
                  <a:pt x="1913" y="35375"/>
                </a:lnTo>
                <a:lnTo>
                  <a:pt x="1793" y="35554"/>
                </a:lnTo>
                <a:lnTo>
                  <a:pt x="1494" y="34897"/>
                </a:lnTo>
                <a:lnTo>
                  <a:pt x="1255" y="34240"/>
                </a:lnTo>
                <a:lnTo>
                  <a:pt x="1136" y="33582"/>
                </a:lnTo>
                <a:lnTo>
                  <a:pt x="1076" y="32925"/>
                </a:lnTo>
                <a:lnTo>
                  <a:pt x="1076" y="32268"/>
                </a:lnTo>
                <a:lnTo>
                  <a:pt x="1136" y="31670"/>
                </a:lnTo>
                <a:lnTo>
                  <a:pt x="1255" y="31013"/>
                </a:lnTo>
                <a:lnTo>
                  <a:pt x="1375" y="30415"/>
                </a:lnTo>
                <a:lnTo>
                  <a:pt x="1614" y="29818"/>
                </a:lnTo>
                <a:lnTo>
                  <a:pt x="1853" y="29220"/>
                </a:lnTo>
                <a:lnTo>
                  <a:pt x="2450" y="28025"/>
                </a:lnTo>
                <a:lnTo>
                  <a:pt x="3227" y="26890"/>
                </a:lnTo>
                <a:lnTo>
                  <a:pt x="4064" y="25755"/>
                </a:lnTo>
                <a:lnTo>
                  <a:pt x="4960" y="24619"/>
                </a:lnTo>
                <a:lnTo>
                  <a:pt x="5916" y="23484"/>
                </a:lnTo>
                <a:lnTo>
                  <a:pt x="7769" y="21273"/>
                </a:lnTo>
                <a:lnTo>
                  <a:pt x="8605" y="20197"/>
                </a:lnTo>
                <a:lnTo>
                  <a:pt x="9382" y="19062"/>
                </a:lnTo>
                <a:lnTo>
                  <a:pt x="10039" y="17927"/>
                </a:lnTo>
                <a:lnTo>
                  <a:pt x="10278" y="17389"/>
                </a:lnTo>
                <a:lnTo>
                  <a:pt x="10517" y="16791"/>
                </a:lnTo>
                <a:lnTo>
                  <a:pt x="11115" y="14819"/>
                </a:lnTo>
                <a:lnTo>
                  <a:pt x="11772" y="12788"/>
                </a:lnTo>
                <a:lnTo>
                  <a:pt x="12131" y="11772"/>
                </a:lnTo>
                <a:lnTo>
                  <a:pt x="12549" y="10816"/>
                </a:lnTo>
                <a:lnTo>
                  <a:pt x="13087" y="9919"/>
                </a:lnTo>
                <a:lnTo>
                  <a:pt x="13684" y="9083"/>
                </a:lnTo>
                <a:lnTo>
                  <a:pt x="14342" y="8366"/>
                </a:lnTo>
                <a:lnTo>
                  <a:pt x="14700" y="8067"/>
                </a:lnTo>
                <a:lnTo>
                  <a:pt x="15059" y="7828"/>
                </a:lnTo>
                <a:lnTo>
                  <a:pt x="15477" y="7589"/>
                </a:lnTo>
                <a:lnTo>
                  <a:pt x="15895" y="7350"/>
                </a:lnTo>
                <a:lnTo>
                  <a:pt x="16373" y="7230"/>
                </a:lnTo>
                <a:lnTo>
                  <a:pt x="16851" y="7171"/>
                </a:lnTo>
                <a:lnTo>
                  <a:pt x="17270" y="7171"/>
                </a:lnTo>
                <a:lnTo>
                  <a:pt x="17808" y="7230"/>
                </a:lnTo>
                <a:lnTo>
                  <a:pt x="18345" y="7290"/>
                </a:lnTo>
                <a:lnTo>
                  <a:pt x="18525" y="7290"/>
                </a:lnTo>
                <a:lnTo>
                  <a:pt x="18644" y="7230"/>
                </a:lnTo>
                <a:lnTo>
                  <a:pt x="18823" y="7051"/>
                </a:lnTo>
                <a:lnTo>
                  <a:pt x="18823" y="6932"/>
                </a:lnTo>
                <a:lnTo>
                  <a:pt x="18764" y="6812"/>
                </a:lnTo>
                <a:lnTo>
                  <a:pt x="18584" y="6693"/>
                </a:lnTo>
                <a:lnTo>
                  <a:pt x="18166" y="6513"/>
                </a:lnTo>
                <a:lnTo>
                  <a:pt x="17808" y="6454"/>
                </a:lnTo>
                <a:lnTo>
                  <a:pt x="17927" y="5856"/>
                </a:lnTo>
                <a:lnTo>
                  <a:pt x="18047" y="5617"/>
                </a:lnTo>
                <a:lnTo>
                  <a:pt x="18166" y="5378"/>
                </a:lnTo>
                <a:lnTo>
                  <a:pt x="18286" y="5259"/>
                </a:lnTo>
                <a:close/>
                <a:moveTo>
                  <a:pt x="19899" y="0"/>
                </a:moveTo>
                <a:lnTo>
                  <a:pt x="19720" y="120"/>
                </a:lnTo>
                <a:lnTo>
                  <a:pt x="19540" y="299"/>
                </a:lnTo>
                <a:lnTo>
                  <a:pt x="19122" y="777"/>
                </a:lnTo>
                <a:lnTo>
                  <a:pt x="18704" y="1315"/>
                </a:lnTo>
                <a:lnTo>
                  <a:pt x="18345" y="1912"/>
                </a:lnTo>
                <a:lnTo>
                  <a:pt x="17927" y="2689"/>
                </a:lnTo>
                <a:lnTo>
                  <a:pt x="17449" y="3585"/>
                </a:lnTo>
                <a:lnTo>
                  <a:pt x="17210" y="4004"/>
                </a:lnTo>
                <a:lnTo>
                  <a:pt x="17031" y="4422"/>
                </a:lnTo>
                <a:lnTo>
                  <a:pt x="16911" y="4661"/>
                </a:lnTo>
                <a:lnTo>
                  <a:pt x="16732" y="4960"/>
                </a:lnTo>
                <a:lnTo>
                  <a:pt x="16134" y="5796"/>
                </a:lnTo>
                <a:lnTo>
                  <a:pt x="15477" y="6513"/>
                </a:lnTo>
                <a:lnTo>
                  <a:pt x="15238" y="6752"/>
                </a:lnTo>
                <a:lnTo>
                  <a:pt x="15059" y="6932"/>
                </a:lnTo>
                <a:lnTo>
                  <a:pt x="14521" y="7171"/>
                </a:lnTo>
                <a:lnTo>
                  <a:pt x="14043" y="7529"/>
                </a:lnTo>
                <a:lnTo>
                  <a:pt x="13625" y="7888"/>
                </a:lnTo>
                <a:lnTo>
                  <a:pt x="13206" y="8306"/>
                </a:lnTo>
                <a:lnTo>
                  <a:pt x="12728" y="8784"/>
                </a:lnTo>
                <a:lnTo>
                  <a:pt x="12370" y="9262"/>
                </a:lnTo>
                <a:lnTo>
                  <a:pt x="12011" y="9800"/>
                </a:lnTo>
                <a:lnTo>
                  <a:pt x="11713" y="10397"/>
                </a:lnTo>
                <a:lnTo>
                  <a:pt x="11175" y="11533"/>
                </a:lnTo>
                <a:lnTo>
                  <a:pt x="10756" y="12788"/>
                </a:lnTo>
                <a:lnTo>
                  <a:pt x="9980" y="15238"/>
                </a:lnTo>
                <a:lnTo>
                  <a:pt x="9621" y="16492"/>
                </a:lnTo>
                <a:lnTo>
                  <a:pt x="9143" y="17628"/>
                </a:lnTo>
                <a:lnTo>
                  <a:pt x="8545" y="18703"/>
                </a:lnTo>
                <a:lnTo>
                  <a:pt x="7948" y="19719"/>
                </a:lnTo>
                <a:lnTo>
                  <a:pt x="7231" y="20675"/>
                </a:lnTo>
                <a:lnTo>
                  <a:pt x="6454" y="21631"/>
                </a:lnTo>
                <a:lnTo>
                  <a:pt x="4900" y="23424"/>
                </a:lnTo>
                <a:lnTo>
                  <a:pt x="3287" y="25217"/>
                </a:lnTo>
                <a:lnTo>
                  <a:pt x="2510" y="26173"/>
                </a:lnTo>
                <a:lnTo>
                  <a:pt x="1853" y="27189"/>
                </a:lnTo>
                <a:lnTo>
                  <a:pt x="1196" y="28205"/>
                </a:lnTo>
                <a:lnTo>
                  <a:pt x="718" y="29280"/>
                </a:lnTo>
                <a:lnTo>
                  <a:pt x="299" y="30415"/>
                </a:lnTo>
                <a:lnTo>
                  <a:pt x="180" y="31013"/>
                </a:lnTo>
                <a:lnTo>
                  <a:pt x="60" y="31611"/>
                </a:lnTo>
                <a:lnTo>
                  <a:pt x="0" y="32208"/>
                </a:lnTo>
                <a:lnTo>
                  <a:pt x="0" y="32806"/>
                </a:lnTo>
                <a:lnTo>
                  <a:pt x="60" y="33403"/>
                </a:lnTo>
                <a:lnTo>
                  <a:pt x="120" y="34061"/>
                </a:lnTo>
                <a:lnTo>
                  <a:pt x="239" y="34658"/>
                </a:lnTo>
                <a:lnTo>
                  <a:pt x="419" y="35256"/>
                </a:lnTo>
                <a:lnTo>
                  <a:pt x="598" y="35793"/>
                </a:lnTo>
                <a:lnTo>
                  <a:pt x="837" y="36331"/>
                </a:lnTo>
                <a:lnTo>
                  <a:pt x="1136" y="36869"/>
                </a:lnTo>
                <a:lnTo>
                  <a:pt x="1435" y="37407"/>
                </a:lnTo>
                <a:lnTo>
                  <a:pt x="1793" y="37885"/>
                </a:lnTo>
                <a:lnTo>
                  <a:pt x="2152" y="38363"/>
                </a:lnTo>
                <a:lnTo>
                  <a:pt x="2988" y="39199"/>
                </a:lnTo>
                <a:lnTo>
                  <a:pt x="3944" y="39976"/>
                </a:lnTo>
                <a:lnTo>
                  <a:pt x="4960" y="40634"/>
                </a:lnTo>
                <a:lnTo>
                  <a:pt x="6036" y="41231"/>
                </a:lnTo>
                <a:lnTo>
                  <a:pt x="7052" y="41649"/>
                </a:lnTo>
                <a:lnTo>
                  <a:pt x="8127" y="42008"/>
                </a:lnTo>
                <a:lnTo>
                  <a:pt x="9203" y="42366"/>
                </a:lnTo>
                <a:lnTo>
                  <a:pt x="10338" y="42606"/>
                </a:lnTo>
                <a:lnTo>
                  <a:pt x="11473" y="42785"/>
                </a:lnTo>
                <a:lnTo>
                  <a:pt x="12609" y="42904"/>
                </a:lnTo>
                <a:lnTo>
                  <a:pt x="13744" y="42964"/>
                </a:lnTo>
                <a:lnTo>
                  <a:pt x="14880" y="42904"/>
                </a:lnTo>
                <a:lnTo>
                  <a:pt x="16015" y="42785"/>
                </a:lnTo>
                <a:lnTo>
                  <a:pt x="17090" y="42546"/>
                </a:lnTo>
                <a:lnTo>
                  <a:pt x="18166" y="42247"/>
                </a:lnTo>
                <a:lnTo>
                  <a:pt x="19242" y="41888"/>
                </a:lnTo>
                <a:lnTo>
                  <a:pt x="20258" y="41351"/>
                </a:lnTo>
                <a:lnTo>
                  <a:pt x="21214" y="40813"/>
                </a:lnTo>
                <a:lnTo>
                  <a:pt x="22110" y="40096"/>
                </a:lnTo>
                <a:lnTo>
                  <a:pt x="22887" y="39319"/>
                </a:lnTo>
                <a:lnTo>
                  <a:pt x="23664" y="38482"/>
                </a:lnTo>
                <a:lnTo>
                  <a:pt x="24321" y="37586"/>
                </a:lnTo>
                <a:lnTo>
                  <a:pt x="24978" y="36630"/>
                </a:lnTo>
                <a:lnTo>
                  <a:pt x="25576" y="35674"/>
                </a:lnTo>
                <a:lnTo>
                  <a:pt x="26114" y="34598"/>
                </a:lnTo>
                <a:lnTo>
                  <a:pt x="26532" y="33582"/>
                </a:lnTo>
                <a:lnTo>
                  <a:pt x="26890" y="32447"/>
                </a:lnTo>
                <a:lnTo>
                  <a:pt x="27189" y="31372"/>
                </a:lnTo>
                <a:lnTo>
                  <a:pt x="27309" y="30236"/>
                </a:lnTo>
                <a:lnTo>
                  <a:pt x="27368" y="29161"/>
                </a:lnTo>
                <a:lnTo>
                  <a:pt x="27309" y="28085"/>
                </a:lnTo>
                <a:lnTo>
                  <a:pt x="27189" y="27547"/>
                </a:lnTo>
                <a:lnTo>
                  <a:pt x="27070" y="27009"/>
                </a:lnTo>
                <a:lnTo>
                  <a:pt x="26890" y="26531"/>
                </a:lnTo>
                <a:lnTo>
                  <a:pt x="26711" y="25994"/>
                </a:lnTo>
                <a:lnTo>
                  <a:pt x="26472" y="25516"/>
                </a:lnTo>
                <a:lnTo>
                  <a:pt x="26173" y="25037"/>
                </a:lnTo>
                <a:lnTo>
                  <a:pt x="25875" y="24559"/>
                </a:lnTo>
                <a:lnTo>
                  <a:pt x="25516" y="24081"/>
                </a:lnTo>
                <a:lnTo>
                  <a:pt x="25098" y="23663"/>
                </a:lnTo>
                <a:lnTo>
                  <a:pt x="24620" y="23185"/>
                </a:lnTo>
                <a:lnTo>
                  <a:pt x="24082" y="22707"/>
                </a:lnTo>
                <a:lnTo>
                  <a:pt x="23604" y="22229"/>
                </a:lnTo>
                <a:lnTo>
                  <a:pt x="23186" y="21691"/>
                </a:lnTo>
                <a:lnTo>
                  <a:pt x="22827" y="21213"/>
                </a:lnTo>
                <a:lnTo>
                  <a:pt x="22468" y="20675"/>
                </a:lnTo>
                <a:lnTo>
                  <a:pt x="22170" y="20138"/>
                </a:lnTo>
                <a:lnTo>
                  <a:pt x="21931" y="19540"/>
                </a:lnTo>
                <a:lnTo>
                  <a:pt x="21692" y="19002"/>
                </a:lnTo>
                <a:lnTo>
                  <a:pt x="21512" y="18405"/>
                </a:lnTo>
                <a:lnTo>
                  <a:pt x="21393" y="17807"/>
                </a:lnTo>
                <a:lnTo>
                  <a:pt x="21214" y="16552"/>
                </a:lnTo>
                <a:lnTo>
                  <a:pt x="21154" y="15238"/>
                </a:lnTo>
                <a:lnTo>
                  <a:pt x="21154" y="13804"/>
                </a:lnTo>
                <a:lnTo>
                  <a:pt x="21273" y="12608"/>
                </a:lnTo>
                <a:lnTo>
                  <a:pt x="21393" y="11174"/>
                </a:lnTo>
                <a:lnTo>
                  <a:pt x="21512" y="9680"/>
                </a:lnTo>
                <a:lnTo>
                  <a:pt x="21512" y="8963"/>
                </a:lnTo>
                <a:lnTo>
                  <a:pt x="21453" y="8187"/>
                </a:lnTo>
                <a:lnTo>
                  <a:pt x="21393" y="7469"/>
                </a:lnTo>
                <a:lnTo>
                  <a:pt x="21214" y="6812"/>
                </a:lnTo>
                <a:lnTo>
                  <a:pt x="21034" y="6155"/>
                </a:lnTo>
                <a:lnTo>
                  <a:pt x="20736" y="5617"/>
                </a:lnTo>
                <a:lnTo>
                  <a:pt x="20317" y="5079"/>
                </a:lnTo>
                <a:lnTo>
                  <a:pt x="19839" y="4661"/>
                </a:lnTo>
                <a:lnTo>
                  <a:pt x="19540" y="4482"/>
                </a:lnTo>
                <a:lnTo>
                  <a:pt x="19242" y="4362"/>
                </a:lnTo>
                <a:lnTo>
                  <a:pt x="18883" y="4243"/>
                </a:lnTo>
                <a:lnTo>
                  <a:pt x="18465" y="4123"/>
                </a:lnTo>
                <a:lnTo>
                  <a:pt x="18644" y="3765"/>
                </a:lnTo>
                <a:lnTo>
                  <a:pt x="18943" y="3287"/>
                </a:lnTo>
                <a:lnTo>
                  <a:pt x="19660" y="2211"/>
                </a:lnTo>
                <a:lnTo>
                  <a:pt x="19959" y="1673"/>
                </a:lnTo>
                <a:lnTo>
                  <a:pt x="20258" y="1135"/>
                </a:lnTo>
                <a:lnTo>
                  <a:pt x="20437" y="717"/>
                </a:lnTo>
                <a:lnTo>
                  <a:pt x="20437" y="478"/>
                </a:lnTo>
                <a:lnTo>
                  <a:pt x="20437" y="359"/>
                </a:lnTo>
                <a:lnTo>
                  <a:pt x="20377" y="120"/>
                </a:lnTo>
                <a:lnTo>
                  <a:pt x="20258"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A7D99"/>
              </a:solidFill>
            </a:endParaRPr>
          </a:p>
        </p:txBody>
      </p:sp>
      <p:sp>
        <p:nvSpPr>
          <p:cNvPr id="66" name="Google Shape;66;p3"/>
          <p:cNvSpPr/>
          <p:nvPr/>
        </p:nvSpPr>
        <p:spPr>
          <a:xfrm>
            <a:off x="8284491" y="3575008"/>
            <a:ext cx="872604" cy="952077"/>
          </a:xfrm>
          <a:custGeom>
            <a:avLst/>
            <a:gdLst/>
            <a:ahLst/>
            <a:cxnLst/>
            <a:rect l="l" t="t" r="r" b="b"/>
            <a:pathLst>
              <a:path w="32149" h="35077" extrusionOk="0">
                <a:moveTo>
                  <a:pt x="15656" y="13266"/>
                </a:moveTo>
                <a:lnTo>
                  <a:pt x="16791" y="13385"/>
                </a:lnTo>
                <a:lnTo>
                  <a:pt x="17688" y="13565"/>
                </a:lnTo>
                <a:lnTo>
                  <a:pt x="18524" y="13864"/>
                </a:lnTo>
                <a:lnTo>
                  <a:pt x="19301" y="14282"/>
                </a:lnTo>
                <a:lnTo>
                  <a:pt x="19660" y="14521"/>
                </a:lnTo>
                <a:lnTo>
                  <a:pt x="19958" y="14760"/>
                </a:lnTo>
                <a:lnTo>
                  <a:pt x="20257" y="15059"/>
                </a:lnTo>
                <a:lnTo>
                  <a:pt x="20496" y="15417"/>
                </a:lnTo>
                <a:lnTo>
                  <a:pt x="20675" y="15776"/>
                </a:lnTo>
                <a:lnTo>
                  <a:pt x="20795" y="16134"/>
                </a:lnTo>
                <a:lnTo>
                  <a:pt x="20914" y="16553"/>
                </a:lnTo>
                <a:lnTo>
                  <a:pt x="20914" y="16971"/>
                </a:lnTo>
                <a:lnTo>
                  <a:pt x="20855" y="17449"/>
                </a:lnTo>
                <a:lnTo>
                  <a:pt x="20735" y="17927"/>
                </a:lnTo>
                <a:lnTo>
                  <a:pt x="20496" y="18524"/>
                </a:lnTo>
                <a:lnTo>
                  <a:pt x="20197" y="19002"/>
                </a:lnTo>
                <a:lnTo>
                  <a:pt x="19899" y="19481"/>
                </a:lnTo>
                <a:lnTo>
                  <a:pt x="19540" y="19899"/>
                </a:lnTo>
                <a:lnTo>
                  <a:pt x="19122" y="20317"/>
                </a:lnTo>
                <a:lnTo>
                  <a:pt x="18644" y="20676"/>
                </a:lnTo>
                <a:lnTo>
                  <a:pt x="18166" y="20974"/>
                </a:lnTo>
                <a:lnTo>
                  <a:pt x="17688" y="21213"/>
                </a:lnTo>
                <a:lnTo>
                  <a:pt x="17150" y="21452"/>
                </a:lnTo>
                <a:lnTo>
                  <a:pt x="16612" y="21691"/>
                </a:lnTo>
                <a:lnTo>
                  <a:pt x="16015" y="21811"/>
                </a:lnTo>
                <a:lnTo>
                  <a:pt x="15477" y="21930"/>
                </a:lnTo>
                <a:lnTo>
                  <a:pt x="14879" y="21990"/>
                </a:lnTo>
                <a:lnTo>
                  <a:pt x="14341" y="22050"/>
                </a:lnTo>
                <a:lnTo>
                  <a:pt x="13206" y="22050"/>
                </a:lnTo>
                <a:lnTo>
                  <a:pt x="12608" y="21930"/>
                </a:lnTo>
                <a:lnTo>
                  <a:pt x="12071" y="21811"/>
                </a:lnTo>
                <a:lnTo>
                  <a:pt x="11533" y="21691"/>
                </a:lnTo>
                <a:lnTo>
                  <a:pt x="10995" y="21452"/>
                </a:lnTo>
                <a:lnTo>
                  <a:pt x="10517" y="21213"/>
                </a:lnTo>
                <a:lnTo>
                  <a:pt x="10039" y="20915"/>
                </a:lnTo>
                <a:lnTo>
                  <a:pt x="9621" y="20616"/>
                </a:lnTo>
                <a:lnTo>
                  <a:pt x="9202" y="20257"/>
                </a:lnTo>
                <a:lnTo>
                  <a:pt x="8904" y="19839"/>
                </a:lnTo>
                <a:lnTo>
                  <a:pt x="8665" y="19421"/>
                </a:lnTo>
                <a:lnTo>
                  <a:pt x="8485" y="19002"/>
                </a:lnTo>
                <a:lnTo>
                  <a:pt x="8426" y="18524"/>
                </a:lnTo>
                <a:lnTo>
                  <a:pt x="8426" y="18046"/>
                </a:lnTo>
                <a:lnTo>
                  <a:pt x="8545" y="17509"/>
                </a:lnTo>
                <a:lnTo>
                  <a:pt x="8784" y="16971"/>
                </a:lnTo>
                <a:lnTo>
                  <a:pt x="9143" y="16373"/>
                </a:lnTo>
                <a:lnTo>
                  <a:pt x="9501" y="15955"/>
                </a:lnTo>
                <a:lnTo>
                  <a:pt x="9860" y="15537"/>
                </a:lnTo>
                <a:lnTo>
                  <a:pt x="10278" y="15118"/>
                </a:lnTo>
                <a:lnTo>
                  <a:pt x="10696" y="14820"/>
                </a:lnTo>
                <a:lnTo>
                  <a:pt x="11115" y="14461"/>
                </a:lnTo>
                <a:lnTo>
                  <a:pt x="11593" y="14222"/>
                </a:lnTo>
                <a:lnTo>
                  <a:pt x="12071" y="13983"/>
                </a:lnTo>
                <a:lnTo>
                  <a:pt x="12549" y="13744"/>
                </a:lnTo>
                <a:lnTo>
                  <a:pt x="13027" y="13565"/>
                </a:lnTo>
                <a:lnTo>
                  <a:pt x="13565" y="13445"/>
                </a:lnTo>
                <a:lnTo>
                  <a:pt x="14043" y="13326"/>
                </a:lnTo>
                <a:lnTo>
                  <a:pt x="14580" y="13266"/>
                </a:lnTo>
                <a:close/>
                <a:moveTo>
                  <a:pt x="15716" y="12190"/>
                </a:moveTo>
                <a:lnTo>
                  <a:pt x="14640" y="12310"/>
                </a:lnTo>
                <a:lnTo>
                  <a:pt x="13565" y="12549"/>
                </a:lnTo>
                <a:lnTo>
                  <a:pt x="12489" y="12907"/>
                </a:lnTo>
                <a:lnTo>
                  <a:pt x="11473" y="13326"/>
                </a:lnTo>
                <a:lnTo>
                  <a:pt x="10935" y="13625"/>
                </a:lnTo>
                <a:lnTo>
                  <a:pt x="10398" y="13983"/>
                </a:lnTo>
                <a:lnTo>
                  <a:pt x="9860" y="14401"/>
                </a:lnTo>
                <a:lnTo>
                  <a:pt x="9382" y="14879"/>
                </a:lnTo>
                <a:lnTo>
                  <a:pt x="8904" y="15357"/>
                </a:lnTo>
                <a:lnTo>
                  <a:pt x="8485" y="15895"/>
                </a:lnTo>
                <a:lnTo>
                  <a:pt x="8127" y="16433"/>
                </a:lnTo>
                <a:lnTo>
                  <a:pt x="7828" y="17031"/>
                </a:lnTo>
                <a:lnTo>
                  <a:pt x="7649" y="17628"/>
                </a:lnTo>
                <a:lnTo>
                  <a:pt x="7470" y="18226"/>
                </a:lnTo>
                <a:lnTo>
                  <a:pt x="7470" y="18823"/>
                </a:lnTo>
                <a:lnTo>
                  <a:pt x="7529" y="19421"/>
                </a:lnTo>
                <a:lnTo>
                  <a:pt x="7649" y="19959"/>
                </a:lnTo>
                <a:lnTo>
                  <a:pt x="7948" y="20556"/>
                </a:lnTo>
                <a:lnTo>
                  <a:pt x="8366" y="21094"/>
                </a:lnTo>
                <a:lnTo>
                  <a:pt x="8963" y="21572"/>
                </a:lnTo>
                <a:lnTo>
                  <a:pt x="9501" y="21990"/>
                </a:lnTo>
                <a:lnTo>
                  <a:pt x="10099" y="22289"/>
                </a:lnTo>
                <a:lnTo>
                  <a:pt x="10696" y="22588"/>
                </a:lnTo>
                <a:lnTo>
                  <a:pt x="11354" y="22827"/>
                </a:lnTo>
                <a:lnTo>
                  <a:pt x="12011" y="22946"/>
                </a:lnTo>
                <a:lnTo>
                  <a:pt x="12668" y="23066"/>
                </a:lnTo>
                <a:lnTo>
                  <a:pt x="13385" y="23126"/>
                </a:lnTo>
                <a:lnTo>
                  <a:pt x="14102" y="23185"/>
                </a:lnTo>
                <a:lnTo>
                  <a:pt x="14760" y="23126"/>
                </a:lnTo>
                <a:lnTo>
                  <a:pt x="15477" y="23006"/>
                </a:lnTo>
                <a:lnTo>
                  <a:pt x="16134" y="22887"/>
                </a:lnTo>
                <a:lnTo>
                  <a:pt x="16791" y="22707"/>
                </a:lnTo>
                <a:lnTo>
                  <a:pt x="17449" y="22468"/>
                </a:lnTo>
                <a:lnTo>
                  <a:pt x="18046" y="22169"/>
                </a:lnTo>
                <a:lnTo>
                  <a:pt x="18644" y="21871"/>
                </a:lnTo>
                <a:lnTo>
                  <a:pt x="19182" y="21512"/>
                </a:lnTo>
                <a:lnTo>
                  <a:pt x="19660" y="21094"/>
                </a:lnTo>
                <a:lnTo>
                  <a:pt x="20138" y="20676"/>
                </a:lnTo>
                <a:lnTo>
                  <a:pt x="20556" y="20198"/>
                </a:lnTo>
                <a:lnTo>
                  <a:pt x="20914" y="19660"/>
                </a:lnTo>
                <a:lnTo>
                  <a:pt x="21213" y="19122"/>
                </a:lnTo>
                <a:lnTo>
                  <a:pt x="21452" y="18584"/>
                </a:lnTo>
                <a:lnTo>
                  <a:pt x="21691" y="18046"/>
                </a:lnTo>
                <a:lnTo>
                  <a:pt x="21811" y="17449"/>
                </a:lnTo>
                <a:lnTo>
                  <a:pt x="21871" y="16851"/>
                </a:lnTo>
                <a:lnTo>
                  <a:pt x="21871" y="16313"/>
                </a:lnTo>
                <a:lnTo>
                  <a:pt x="21811" y="15776"/>
                </a:lnTo>
                <a:lnTo>
                  <a:pt x="21632" y="15238"/>
                </a:lnTo>
                <a:lnTo>
                  <a:pt x="21333" y="14700"/>
                </a:lnTo>
                <a:lnTo>
                  <a:pt x="20974" y="14222"/>
                </a:lnTo>
                <a:lnTo>
                  <a:pt x="20556" y="13744"/>
                </a:lnTo>
                <a:lnTo>
                  <a:pt x="19958" y="13326"/>
                </a:lnTo>
                <a:lnTo>
                  <a:pt x="19480" y="13027"/>
                </a:lnTo>
                <a:lnTo>
                  <a:pt x="18943" y="12788"/>
                </a:lnTo>
                <a:lnTo>
                  <a:pt x="18405" y="12549"/>
                </a:lnTo>
                <a:lnTo>
                  <a:pt x="17867" y="12429"/>
                </a:lnTo>
                <a:lnTo>
                  <a:pt x="17329" y="12310"/>
                </a:lnTo>
                <a:lnTo>
                  <a:pt x="16791" y="12190"/>
                </a:lnTo>
                <a:close/>
                <a:moveTo>
                  <a:pt x="26651" y="897"/>
                </a:moveTo>
                <a:lnTo>
                  <a:pt x="26950" y="956"/>
                </a:lnTo>
                <a:lnTo>
                  <a:pt x="27249" y="1076"/>
                </a:lnTo>
                <a:lnTo>
                  <a:pt x="27547" y="1195"/>
                </a:lnTo>
                <a:lnTo>
                  <a:pt x="27786" y="1375"/>
                </a:lnTo>
                <a:lnTo>
                  <a:pt x="28264" y="1853"/>
                </a:lnTo>
                <a:lnTo>
                  <a:pt x="28683" y="2391"/>
                </a:lnTo>
                <a:lnTo>
                  <a:pt x="28981" y="2988"/>
                </a:lnTo>
                <a:lnTo>
                  <a:pt x="29161" y="3586"/>
                </a:lnTo>
                <a:lnTo>
                  <a:pt x="29220" y="4123"/>
                </a:lnTo>
                <a:lnTo>
                  <a:pt x="29220" y="4601"/>
                </a:lnTo>
                <a:lnTo>
                  <a:pt x="29161" y="5139"/>
                </a:lnTo>
                <a:lnTo>
                  <a:pt x="29101" y="5617"/>
                </a:lnTo>
                <a:lnTo>
                  <a:pt x="28862" y="6693"/>
                </a:lnTo>
                <a:lnTo>
                  <a:pt x="28503" y="7709"/>
                </a:lnTo>
                <a:lnTo>
                  <a:pt x="27727" y="9740"/>
                </a:lnTo>
                <a:lnTo>
                  <a:pt x="27308" y="10696"/>
                </a:lnTo>
                <a:lnTo>
                  <a:pt x="27010" y="11653"/>
                </a:lnTo>
                <a:lnTo>
                  <a:pt x="26472" y="13505"/>
                </a:lnTo>
                <a:lnTo>
                  <a:pt x="25994" y="15477"/>
                </a:lnTo>
                <a:lnTo>
                  <a:pt x="25575" y="17389"/>
                </a:lnTo>
                <a:lnTo>
                  <a:pt x="25038" y="19361"/>
                </a:lnTo>
                <a:lnTo>
                  <a:pt x="24679" y="20257"/>
                </a:lnTo>
                <a:lnTo>
                  <a:pt x="24380" y="21213"/>
                </a:lnTo>
                <a:lnTo>
                  <a:pt x="23962" y="22110"/>
                </a:lnTo>
                <a:lnTo>
                  <a:pt x="23544" y="23006"/>
                </a:lnTo>
                <a:lnTo>
                  <a:pt x="23006" y="23843"/>
                </a:lnTo>
                <a:lnTo>
                  <a:pt x="22468" y="24619"/>
                </a:lnTo>
                <a:lnTo>
                  <a:pt x="21811" y="25337"/>
                </a:lnTo>
                <a:lnTo>
                  <a:pt x="21094" y="26054"/>
                </a:lnTo>
                <a:lnTo>
                  <a:pt x="20377" y="26591"/>
                </a:lnTo>
                <a:lnTo>
                  <a:pt x="19719" y="27069"/>
                </a:lnTo>
                <a:lnTo>
                  <a:pt x="18943" y="27488"/>
                </a:lnTo>
                <a:lnTo>
                  <a:pt x="18166" y="27846"/>
                </a:lnTo>
                <a:lnTo>
                  <a:pt x="17389" y="28205"/>
                </a:lnTo>
                <a:lnTo>
                  <a:pt x="16612" y="28444"/>
                </a:lnTo>
                <a:lnTo>
                  <a:pt x="15776" y="28623"/>
                </a:lnTo>
                <a:lnTo>
                  <a:pt x="14939" y="28802"/>
                </a:lnTo>
                <a:lnTo>
                  <a:pt x="14102" y="28862"/>
                </a:lnTo>
                <a:lnTo>
                  <a:pt x="13206" y="28922"/>
                </a:lnTo>
                <a:lnTo>
                  <a:pt x="12369" y="28922"/>
                </a:lnTo>
                <a:lnTo>
                  <a:pt x="11533" y="28862"/>
                </a:lnTo>
                <a:lnTo>
                  <a:pt x="10637" y="28743"/>
                </a:lnTo>
                <a:lnTo>
                  <a:pt x="9800" y="28563"/>
                </a:lnTo>
                <a:lnTo>
                  <a:pt x="9023" y="28384"/>
                </a:lnTo>
                <a:lnTo>
                  <a:pt x="8187" y="28085"/>
                </a:lnTo>
                <a:lnTo>
                  <a:pt x="7350" y="27786"/>
                </a:lnTo>
                <a:lnTo>
                  <a:pt x="6513" y="27428"/>
                </a:lnTo>
                <a:lnTo>
                  <a:pt x="5737" y="26950"/>
                </a:lnTo>
                <a:lnTo>
                  <a:pt x="4960" y="26472"/>
                </a:lnTo>
                <a:lnTo>
                  <a:pt x="4243" y="25934"/>
                </a:lnTo>
                <a:lnTo>
                  <a:pt x="3585" y="25337"/>
                </a:lnTo>
                <a:lnTo>
                  <a:pt x="2988" y="24679"/>
                </a:lnTo>
                <a:lnTo>
                  <a:pt x="2450" y="24022"/>
                </a:lnTo>
                <a:lnTo>
                  <a:pt x="2032" y="23245"/>
                </a:lnTo>
                <a:lnTo>
                  <a:pt x="1673" y="22528"/>
                </a:lnTo>
                <a:lnTo>
                  <a:pt x="1374" y="21691"/>
                </a:lnTo>
                <a:lnTo>
                  <a:pt x="1255" y="20855"/>
                </a:lnTo>
                <a:lnTo>
                  <a:pt x="1195" y="20018"/>
                </a:lnTo>
                <a:lnTo>
                  <a:pt x="1315" y="19122"/>
                </a:lnTo>
                <a:lnTo>
                  <a:pt x="1494" y="18226"/>
                </a:lnTo>
                <a:lnTo>
                  <a:pt x="1853" y="17270"/>
                </a:lnTo>
                <a:lnTo>
                  <a:pt x="2331" y="16433"/>
                </a:lnTo>
                <a:lnTo>
                  <a:pt x="2868" y="15596"/>
                </a:lnTo>
                <a:lnTo>
                  <a:pt x="3406" y="14879"/>
                </a:lnTo>
                <a:lnTo>
                  <a:pt x="4063" y="14222"/>
                </a:lnTo>
                <a:lnTo>
                  <a:pt x="4781" y="13565"/>
                </a:lnTo>
                <a:lnTo>
                  <a:pt x="5498" y="13027"/>
                </a:lnTo>
                <a:lnTo>
                  <a:pt x="6334" y="12489"/>
                </a:lnTo>
                <a:lnTo>
                  <a:pt x="7111" y="11951"/>
                </a:lnTo>
                <a:lnTo>
                  <a:pt x="8844" y="11055"/>
                </a:lnTo>
                <a:lnTo>
                  <a:pt x="10577" y="10218"/>
                </a:lnTo>
                <a:lnTo>
                  <a:pt x="12310" y="9382"/>
                </a:lnTo>
                <a:lnTo>
                  <a:pt x="13983" y="8605"/>
                </a:lnTo>
                <a:lnTo>
                  <a:pt x="14879" y="8127"/>
                </a:lnTo>
                <a:lnTo>
                  <a:pt x="15716" y="7649"/>
                </a:lnTo>
                <a:lnTo>
                  <a:pt x="16552" y="7171"/>
                </a:lnTo>
                <a:lnTo>
                  <a:pt x="17329" y="6573"/>
                </a:lnTo>
                <a:lnTo>
                  <a:pt x="18106" y="6036"/>
                </a:lnTo>
                <a:lnTo>
                  <a:pt x="18883" y="5378"/>
                </a:lnTo>
                <a:lnTo>
                  <a:pt x="19600" y="4721"/>
                </a:lnTo>
                <a:lnTo>
                  <a:pt x="20257" y="4004"/>
                </a:lnTo>
                <a:lnTo>
                  <a:pt x="21273" y="2869"/>
                </a:lnTo>
                <a:lnTo>
                  <a:pt x="21811" y="2331"/>
                </a:lnTo>
                <a:lnTo>
                  <a:pt x="22408" y="1912"/>
                </a:lnTo>
                <a:lnTo>
                  <a:pt x="22767" y="1673"/>
                </a:lnTo>
                <a:lnTo>
                  <a:pt x="23066" y="1554"/>
                </a:lnTo>
                <a:lnTo>
                  <a:pt x="23484" y="1434"/>
                </a:lnTo>
                <a:lnTo>
                  <a:pt x="23842" y="1375"/>
                </a:lnTo>
                <a:lnTo>
                  <a:pt x="24201" y="1375"/>
                </a:lnTo>
                <a:lnTo>
                  <a:pt x="24739" y="1494"/>
                </a:lnTo>
                <a:lnTo>
                  <a:pt x="25157" y="1554"/>
                </a:lnTo>
                <a:lnTo>
                  <a:pt x="25336" y="1554"/>
                </a:lnTo>
                <a:lnTo>
                  <a:pt x="25456" y="1494"/>
                </a:lnTo>
                <a:lnTo>
                  <a:pt x="25456" y="1315"/>
                </a:lnTo>
                <a:lnTo>
                  <a:pt x="25336" y="1195"/>
                </a:lnTo>
                <a:lnTo>
                  <a:pt x="25635" y="1016"/>
                </a:lnTo>
                <a:lnTo>
                  <a:pt x="25994" y="897"/>
                </a:lnTo>
                <a:close/>
                <a:moveTo>
                  <a:pt x="29878" y="3287"/>
                </a:moveTo>
                <a:lnTo>
                  <a:pt x="30356" y="3705"/>
                </a:lnTo>
                <a:lnTo>
                  <a:pt x="30655" y="4243"/>
                </a:lnTo>
                <a:lnTo>
                  <a:pt x="30953" y="4781"/>
                </a:lnTo>
                <a:lnTo>
                  <a:pt x="31133" y="5319"/>
                </a:lnTo>
                <a:lnTo>
                  <a:pt x="31252" y="5916"/>
                </a:lnTo>
                <a:lnTo>
                  <a:pt x="31252" y="6514"/>
                </a:lnTo>
                <a:lnTo>
                  <a:pt x="31252" y="7171"/>
                </a:lnTo>
                <a:lnTo>
                  <a:pt x="31192" y="7828"/>
                </a:lnTo>
                <a:lnTo>
                  <a:pt x="31133" y="8426"/>
                </a:lnTo>
                <a:lnTo>
                  <a:pt x="30953" y="9083"/>
                </a:lnTo>
                <a:lnTo>
                  <a:pt x="30595" y="10338"/>
                </a:lnTo>
                <a:lnTo>
                  <a:pt x="30177" y="11533"/>
                </a:lnTo>
                <a:lnTo>
                  <a:pt x="29758" y="12609"/>
                </a:lnTo>
                <a:lnTo>
                  <a:pt x="29220" y="14103"/>
                </a:lnTo>
                <a:lnTo>
                  <a:pt x="28802" y="15596"/>
                </a:lnTo>
                <a:lnTo>
                  <a:pt x="28444" y="17090"/>
                </a:lnTo>
                <a:lnTo>
                  <a:pt x="28085" y="18644"/>
                </a:lnTo>
                <a:lnTo>
                  <a:pt x="27786" y="20138"/>
                </a:lnTo>
                <a:lnTo>
                  <a:pt x="27368" y="21691"/>
                </a:lnTo>
                <a:lnTo>
                  <a:pt x="26950" y="23185"/>
                </a:lnTo>
                <a:lnTo>
                  <a:pt x="26412" y="24619"/>
                </a:lnTo>
                <a:lnTo>
                  <a:pt x="25814" y="25815"/>
                </a:lnTo>
                <a:lnTo>
                  <a:pt x="25217" y="27010"/>
                </a:lnTo>
                <a:lnTo>
                  <a:pt x="24500" y="28085"/>
                </a:lnTo>
                <a:lnTo>
                  <a:pt x="23723" y="29161"/>
                </a:lnTo>
                <a:lnTo>
                  <a:pt x="22827" y="30117"/>
                </a:lnTo>
                <a:lnTo>
                  <a:pt x="21871" y="31013"/>
                </a:lnTo>
                <a:lnTo>
                  <a:pt x="20855" y="31850"/>
                </a:lnTo>
                <a:lnTo>
                  <a:pt x="19779" y="32567"/>
                </a:lnTo>
                <a:lnTo>
                  <a:pt x="19062" y="32925"/>
                </a:lnTo>
                <a:lnTo>
                  <a:pt x="18345" y="33224"/>
                </a:lnTo>
                <a:lnTo>
                  <a:pt x="17628" y="33523"/>
                </a:lnTo>
                <a:lnTo>
                  <a:pt x="16971" y="33702"/>
                </a:lnTo>
                <a:lnTo>
                  <a:pt x="16254" y="33882"/>
                </a:lnTo>
                <a:lnTo>
                  <a:pt x="15537" y="34001"/>
                </a:lnTo>
                <a:lnTo>
                  <a:pt x="14879" y="34061"/>
                </a:lnTo>
                <a:lnTo>
                  <a:pt x="14222" y="34121"/>
                </a:lnTo>
                <a:lnTo>
                  <a:pt x="13565" y="34061"/>
                </a:lnTo>
                <a:lnTo>
                  <a:pt x="12848" y="34001"/>
                </a:lnTo>
                <a:lnTo>
                  <a:pt x="12190" y="33941"/>
                </a:lnTo>
                <a:lnTo>
                  <a:pt x="11593" y="33762"/>
                </a:lnTo>
                <a:lnTo>
                  <a:pt x="10935" y="33642"/>
                </a:lnTo>
                <a:lnTo>
                  <a:pt x="10338" y="33403"/>
                </a:lnTo>
                <a:lnTo>
                  <a:pt x="9680" y="33164"/>
                </a:lnTo>
                <a:lnTo>
                  <a:pt x="9083" y="32866"/>
                </a:lnTo>
                <a:lnTo>
                  <a:pt x="7948" y="32208"/>
                </a:lnTo>
                <a:lnTo>
                  <a:pt x="6812" y="31432"/>
                </a:lnTo>
                <a:lnTo>
                  <a:pt x="5737" y="30535"/>
                </a:lnTo>
                <a:lnTo>
                  <a:pt x="4781" y="29519"/>
                </a:lnTo>
                <a:lnTo>
                  <a:pt x="3824" y="28444"/>
                </a:lnTo>
                <a:lnTo>
                  <a:pt x="2988" y="27249"/>
                </a:lnTo>
                <a:lnTo>
                  <a:pt x="2211" y="26054"/>
                </a:lnTo>
                <a:lnTo>
                  <a:pt x="1554" y="24739"/>
                </a:lnTo>
                <a:lnTo>
                  <a:pt x="1972" y="25277"/>
                </a:lnTo>
                <a:lnTo>
                  <a:pt x="2390" y="25815"/>
                </a:lnTo>
                <a:lnTo>
                  <a:pt x="2868" y="26293"/>
                </a:lnTo>
                <a:lnTo>
                  <a:pt x="3346" y="26711"/>
                </a:lnTo>
                <a:lnTo>
                  <a:pt x="3884" y="27189"/>
                </a:lnTo>
                <a:lnTo>
                  <a:pt x="4422" y="27547"/>
                </a:lnTo>
                <a:lnTo>
                  <a:pt x="5617" y="28265"/>
                </a:lnTo>
                <a:lnTo>
                  <a:pt x="6812" y="28862"/>
                </a:lnTo>
                <a:lnTo>
                  <a:pt x="8127" y="29340"/>
                </a:lnTo>
                <a:lnTo>
                  <a:pt x="9441" y="29699"/>
                </a:lnTo>
                <a:lnTo>
                  <a:pt x="10816" y="29938"/>
                </a:lnTo>
                <a:lnTo>
                  <a:pt x="12190" y="29997"/>
                </a:lnTo>
                <a:lnTo>
                  <a:pt x="13624" y="29997"/>
                </a:lnTo>
                <a:lnTo>
                  <a:pt x="14939" y="29878"/>
                </a:lnTo>
                <a:lnTo>
                  <a:pt x="16313" y="29579"/>
                </a:lnTo>
                <a:lnTo>
                  <a:pt x="17628" y="29221"/>
                </a:lnTo>
                <a:lnTo>
                  <a:pt x="18225" y="28982"/>
                </a:lnTo>
                <a:lnTo>
                  <a:pt x="18883" y="28683"/>
                </a:lnTo>
                <a:lnTo>
                  <a:pt x="19480" y="28384"/>
                </a:lnTo>
                <a:lnTo>
                  <a:pt x="20018" y="28026"/>
                </a:lnTo>
                <a:lnTo>
                  <a:pt x="20616" y="27667"/>
                </a:lnTo>
                <a:lnTo>
                  <a:pt x="21094" y="27249"/>
                </a:lnTo>
                <a:lnTo>
                  <a:pt x="21691" y="26771"/>
                </a:lnTo>
                <a:lnTo>
                  <a:pt x="22229" y="26173"/>
                </a:lnTo>
                <a:lnTo>
                  <a:pt x="22767" y="25635"/>
                </a:lnTo>
                <a:lnTo>
                  <a:pt x="23185" y="24978"/>
                </a:lnTo>
                <a:lnTo>
                  <a:pt x="23603" y="24380"/>
                </a:lnTo>
                <a:lnTo>
                  <a:pt x="24022" y="23723"/>
                </a:lnTo>
                <a:lnTo>
                  <a:pt x="24380" y="23066"/>
                </a:lnTo>
                <a:lnTo>
                  <a:pt x="24679" y="22349"/>
                </a:lnTo>
                <a:lnTo>
                  <a:pt x="25217" y="20915"/>
                </a:lnTo>
                <a:lnTo>
                  <a:pt x="25695" y="19481"/>
                </a:lnTo>
                <a:lnTo>
                  <a:pt x="26113" y="17987"/>
                </a:lnTo>
                <a:lnTo>
                  <a:pt x="26472" y="16493"/>
                </a:lnTo>
                <a:lnTo>
                  <a:pt x="27308" y="13027"/>
                </a:lnTo>
                <a:lnTo>
                  <a:pt x="27846" y="11354"/>
                </a:lnTo>
                <a:lnTo>
                  <a:pt x="28444" y="9681"/>
                </a:lnTo>
                <a:lnTo>
                  <a:pt x="29041" y="8127"/>
                </a:lnTo>
                <a:lnTo>
                  <a:pt x="29340" y="7350"/>
                </a:lnTo>
                <a:lnTo>
                  <a:pt x="29639" y="6514"/>
                </a:lnTo>
                <a:lnTo>
                  <a:pt x="29818" y="5737"/>
                </a:lnTo>
                <a:lnTo>
                  <a:pt x="29938" y="4960"/>
                </a:lnTo>
                <a:lnTo>
                  <a:pt x="29997" y="4123"/>
                </a:lnTo>
                <a:lnTo>
                  <a:pt x="29878" y="3287"/>
                </a:lnTo>
                <a:close/>
                <a:moveTo>
                  <a:pt x="26292" y="0"/>
                </a:moveTo>
                <a:lnTo>
                  <a:pt x="25994" y="60"/>
                </a:lnTo>
                <a:lnTo>
                  <a:pt x="25755" y="120"/>
                </a:lnTo>
                <a:lnTo>
                  <a:pt x="25336" y="359"/>
                </a:lnTo>
                <a:lnTo>
                  <a:pt x="24918" y="598"/>
                </a:lnTo>
                <a:lnTo>
                  <a:pt x="24500" y="777"/>
                </a:lnTo>
                <a:lnTo>
                  <a:pt x="24082" y="837"/>
                </a:lnTo>
                <a:lnTo>
                  <a:pt x="23245" y="837"/>
                </a:lnTo>
                <a:lnTo>
                  <a:pt x="23006" y="897"/>
                </a:lnTo>
                <a:lnTo>
                  <a:pt x="22767" y="956"/>
                </a:lnTo>
                <a:lnTo>
                  <a:pt x="22289" y="1195"/>
                </a:lnTo>
                <a:lnTo>
                  <a:pt x="21811" y="1434"/>
                </a:lnTo>
                <a:lnTo>
                  <a:pt x="21393" y="1793"/>
                </a:lnTo>
                <a:lnTo>
                  <a:pt x="20974" y="2151"/>
                </a:lnTo>
                <a:lnTo>
                  <a:pt x="20257" y="2928"/>
                </a:lnTo>
                <a:lnTo>
                  <a:pt x="19480" y="3705"/>
                </a:lnTo>
                <a:lnTo>
                  <a:pt x="18584" y="4601"/>
                </a:lnTo>
                <a:lnTo>
                  <a:pt x="17568" y="5378"/>
                </a:lnTo>
                <a:lnTo>
                  <a:pt x="16552" y="6095"/>
                </a:lnTo>
                <a:lnTo>
                  <a:pt x="15417" y="6753"/>
                </a:lnTo>
                <a:lnTo>
                  <a:pt x="14341" y="7350"/>
                </a:lnTo>
                <a:lnTo>
                  <a:pt x="13146" y="7948"/>
                </a:lnTo>
                <a:lnTo>
                  <a:pt x="10816" y="8964"/>
                </a:lnTo>
                <a:lnTo>
                  <a:pt x="8485" y="10099"/>
                </a:lnTo>
                <a:lnTo>
                  <a:pt x="7410" y="10637"/>
                </a:lnTo>
                <a:lnTo>
                  <a:pt x="6274" y="11294"/>
                </a:lnTo>
                <a:lnTo>
                  <a:pt x="5259" y="12011"/>
                </a:lnTo>
                <a:lnTo>
                  <a:pt x="4243" y="12788"/>
                </a:lnTo>
                <a:lnTo>
                  <a:pt x="3287" y="13625"/>
                </a:lnTo>
                <a:lnTo>
                  <a:pt x="2450" y="14581"/>
                </a:lnTo>
                <a:lnTo>
                  <a:pt x="2032" y="15059"/>
                </a:lnTo>
                <a:lnTo>
                  <a:pt x="1733" y="15596"/>
                </a:lnTo>
                <a:lnTo>
                  <a:pt x="1374" y="16134"/>
                </a:lnTo>
                <a:lnTo>
                  <a:pt x="1076" y="16732"/>
                </a:lnTo>
                <a:lnTo>
                  <a:pt x="837" y="17329"/>
                </a:lnTo>
                <a:lnTo>
                  <a:pt x="598" y="17927"/>
                </a:lnTo>
                <a:lnTo>
                  <a:pt x="418" y="18524"/>
                </a:lnTo>
                <a:lnTo>
                  <a:pt x="239" y="19182"/>
                </a:lnTo>
                <a:lnTo>
                  <a:pt x="120" y="19839"/>
                </a:lnTo>
                <a:lnTo>
                  <a:pt x="60" y="20496"/>
                </a:lnTo>
                <a:lnTo>
                  <a:pt x="0" y="21154"/>
                </a:lnTo>
                <a:lnTo>
                  <a:pt x="0" y="21751"/>
                </a:lnTo>
                <a:lnTo>
                  <a:pt x="0" y="22409"/>
                </a:lnTo>
                <a:lnTo>
                  <a:pt x="120" y="23006"/>
                </a:lnTo>
                <a:lnTo>
                  <a:pt x="239" y="23663"/>
                </a:lnTo>
                <a:lnTo>
                  <a:pt x="418" y="24261"/>
                </a:lnTo>
                <a:lnTo>
                  <a:pt x="956" y="25456"/>
                </a:lnTo>
                <a:lnTo>
                  <a:pt x="1554" y="26651"/>
                </a:lnTo>
                <a:lnTo>
                  <a:pt x="2331" y="27846"/>
                </a:lnTo>
                <a:lnTo>
                  <a:pt x="3167" y="29041"/>
                </a:lnTo>
                <a:lnTo>
                  <a:pt x="4063" y="30177"/>
                </a:lnTo>
                <a:lnTo>
                  <a:pt x="5020" y="31193"/>
                </a:lnTo>
                <a:lnTo>
                  <a:pt x="6035" y="32089"/>
                </a:lnTo>
                <a:lnTo>
                  <a:pt x="7051" y="32925"/>
                </a:lnTo>
                <a:lnTo>
                  <a:pt x="7589" y="33284"/>
                </a:lnTo>
                <a:lnTo>
                  <a:pt x="8187" y="33642"/>
                </a:lnTo>
                <a:lnTo>
                  <a:pt x="8784" y="33941"/>
                </a:lnTo>
                <a:lnTo>
                  <a:pt x="9322" y="34180"/>
                </a:lnTo>
                <a:lnTo>
                  <a:pt x="10517" y="34599"/>
                </a:lnTo>
                <a:lnTo>
                  <a:pt x="11712" y="34897"/>
                </a:lnTo>
                <a:lnTo>
                  <a:pt x="12907" y="35017"/>
                </a:lnTo>
                <a:lnTo>
                  <a:pt x="14162" y="35077"/>
                </a:lnTo>
                <a:lnTo>
                  <a:pt x="15357" y="34957"/>
                </a:lnTo>
                <a:lnTo>
                  <a:pt x="16552" y="34718"/>
                </a:lnTo>
                <a:lnTo>
                  <a:pt x="17688" y="34419"/>
                </a:lnTo>
                <a:lnTo>
                  <a:pt x="18823" y="33941"/>
                </a:lnTo>
                <a:lnTo>
                  <a:pt x="19958" y="33403"/>
                </a:lnTo>
                <a:lnTo>
                  <a:pt x="21034" y="32746"/>
                </a:lnTo>
                <a:lnTo>
                  <a:pt x="22050" y="32029"/>
                </a:lnTo>
                <a:lnTo>
                  <a:pt x="23006" y="31193"/>
                </a:lnTo>
                <a:lnTo>
                  <a:pt x="23902" y="30296"/>
                </a:lnTo>
                <a:lnTo>
                  <a:pt x="24679" y="29280"/>
                </a:lnTo>
                <a:lnTo>
                  <a:pt x="25575" y="28085"/>
                </a:lnTo>
                <a:lnTo>
                  <a:pt x="26292" y="26830"/>
                </a:lnTo>
                <a:lnTo>
                  <a:pt x="26890" y="25516"/>
                </a:lnTo>
                <a:lnTo>
                  <a:pt x="27428" y="24141"/>
                </a:lnTo>
                <a:lnTo>
                  <a:pt x="27846" y="22767"/>
                </a:lnTo>
                <a:lnTo>
                  <a:pt x="28264" y="21393"/>
                </a:lnTo>
                <a:lnTo>
                  <a:pt x="28922" y="18524"/>
                </a:lnTo>
                <a:lnTo>
                  <a:pt x="29280" y="17031"/>
                </a:lnTo>
                <a:lnTo>
                  <a:pt x="29699" y="15537"/>
                </a:lnTo>
                <a:lnTo>
                  <a:pt x="30117" y="14043"/>
                </a:lnTo>
                <a:lnTo>
                  <a:pt x="30655" y="12609"/>
                </a:lnTo>
                <a:lnTo>
                  <a:pt x="31252" y="11055"/>
                </a:lnTo>
                <a:lnTo>
                  <a:pt x="31551" y="10218"/>
                </a:lnTo>
                <a:lnTo>
                  <a:pt x="31790" y="9442"/>
                </a:lnTo>
                <a:lnTo>
                  <a:pt x="31969" y="8605"/>
                </a:lnTo>
                <a:lnTo>
                  <a:pt x="32089" y="7768"/>
                </a:lnTo>
                <a:lnTo>
                  <a:pt x="32148" y="6932"/>
                </a:lnTo>
                <a:lnTo>
                  <a:pt x="32089" y="6036"/>
                </a:lnTo>
                <a:lnTo>
                  <a:pt x="31969" y="5438"/>
                </a:lnTo>
                <a:lnTo>
                  <a:pt x="31790" y="4900"/>
                </a:lnTo>
                <a:lnTo>
                  <a:pt x="31611" y="4362"/>
                </a:lnTo>
                <a:lnTo>
                  <a:pt x="31372" y="3884"/>
                </a:lnTo>
                <a:lnTo>
                  <a:pt x="31073" y="3406"/>
                </a:lnTo>
                <a:lnTo>
                  <a:pt x="30714" y="2928"/>
                </a:lnTo>
                <a:lnTo>
                  <a:pt x="30296" y="2510"/>
                </a:lnTo>
                <a:lnTo>
                  <a:pt x="29878" y="2092"/>
                </a:lnTo>
                <a:lnTo>
                  <a:pt x="29101" y="1315"/>
                </a:lnTo>
                <a:lnTo>
                  <a:pt x="28742" y="956"/>
                </a:lnTo>
                <a:lnTo>
                  <a:pt x="28324" y="658"/>
                </a:lnTo>
                <a:lnTo>
                  <a:pt x="27846" y="359"/>
                </a:lnTo>
                <a:lnTo>
                  <a:pt x="27368" y="180"/>
                </a:lnTo>
                <a:lnTo>
                  <a:pt x="26830"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A7D99"/>
              </a:solidFill>
            </a:endParaRPr>
          </a:p>
        </p:txBody>
      </p:sp>
      <p:sp>
        <p:nvSpPr>
          <p:cNvPr id="67" name="Google Shape;67;p3"/>
          <p:cNvSpPr/>
          <p:nvPr/>
        </p:nvSpPr>
        <p:spPr>
          <a:xfrm rot="-3835551">
            <a:off x="5103883" y="3888224"/>
            <a:ext cx="1036432" cy="603375"/>
          </a:xfrm>
          <a:custGeom>
            <a:avLst/>
            <a:gdLst/>
            <a:ahLst/>
            <a:cxnLst/>
            <a:rect l="l" t="t" r="r" b="b"/>
            <a:pathLst>
              <a:path w="38185" h="22230" extrusionOk="0">
                <a:moveTo>
                  <a:pt x="19481" y="6633"/>
                </a:moveTo>
                <a:lnTo>
                  <a:pt x="19003" y="6693"/>
                </a:lnTo>
                <a:lnTo>
                  <a:pt x="18465" y="6813"/>
                </a:lnTo>
                <a:lnTo>
                  <a:pt x="17808" y="7052"/>
                </a:lnTo>
                <a:lnTo>
                  <a:pt x="17509" y="7231"/>
                </a:lnTo>
                <a:lnTo>
                  <a:pt x="17270" y="7410"/>
                </a:lnTo>
                <a:lnTo>
                  <a:pt x="17151" y="7649"/>
                </a:lnTo>
                <a:lnTo>
                  <a:pt x="17151" y="7709"/>
                </a:lnTo>
                <a:lnTo>
                  <a:pt x="17151" y="7829"/>
                </a:lnTo>
                <a:lnTo>
                  <a:pt x="17330" y="8187"/>
                </a:lnTo>
                <a:lnTo>
                  <a:pt x="17569" y="8486"/>
                </a:lnTo>
                <a:lnTo>
                  <a:pt x="17868" y="8665"/>
                </a:lnTo>
                <a:lnTo>
                  <a:pt x="18226" y="8844"/>
                </a:lnTo>
                <a:lnTo>
                  <a:pt x="18645" y="8904"/>
                </a:lnTo>
                <a:lnTo>
                  <a:pt x="19123" y="8964"/>
                </a:lnTo>
                <a:lnTo>
                  <a:pt x="19601" y="8964"/>
                </a:lnTo>
                <a:lnTo>
                  <a:pt x="20079" y="8904"/>
                </a:lnTo>
                <a:lnTo>
                  <a:pt x="20975" y="8785"/>
                </a:lnTo>
                <a:lnTo>
                  <a:pt x="21752" y="8546"/>
                </a:lnTo>
                <a:lnTo>
                  <a:pt x="22051" y="8366"/>
                </a:lnTo>
                <a:lnTo>
                  <a:pt x="22230" y="8247"/>
                </a:lnTo>
                <a:lnTo>
                  <a:pt x="22349" y="8127"/>
                </a:lnTo>
                <a:lnTo>
                  <a:pt x="22290" y="7948"/>
                </a:lnTo>
                <a:lnTo>
                  <a:pt x="22409" y="8008"/>
                </a:lnTo>
                <a:lnTo>
                  <a:pt x="22529" y="7948"/>
                </a:lnTo>
                <a:lnTo>
                  <a:pt x="22708" y="7888"/>
                </a:lnTo>
                <a:lnTo>
                  <a:pt x="22768" y="7769"/>
                </a:lnTo>
                <a:lnTo>
                  <a:pt x="22768" y="7709"/>
                </a:lnTo>
                <a:lnTo>
                  <a:pt x="22768" y="7590"/>
                </a:lnTo>
                <a:lnTo>
                  <a:pt x="22708" y="7470"/>
                </a:lnTo>
                <a:lnTo>
                  <a:pt x="22290" y="7231"/>
                </a:lnTo>
                <a:lnTo>
                  <a:pt x="21871" y="6992"/>
                </a:lnTo>
                <a:lnTo>
                  <a:pt x="21393" y="6813"/>
                </a:lnTo>
                <a:lnTo>
                  <a:pt x="20915" y="6693"/>
                </a:lnTo>
                <a:lnTo>
                  <a:pt x="20437" y="6633"/>
                </a:lnTo>
                <a:close/>
                <a:moveTo>
                  <a:pt x="36452" y="1136"/>
                </a:moveTo>
                <a:lnTo>
                  <a:pt x="36033" y="1255"/>
                </a:lnTo>
                <a:lnTo>
                  <a:pt x="35555" y="1375"/>
                </a:lnTo>
                <a:lnTo>
                  <a:pt x="31253" y="2331"/>
                </a:lnTo>
                <a:lnTo>
                  <a:pt x="26951" y="3287"/>
                </a:lnTo>
                <a:lnTo>
                  <a:pt x="22648" y="4124"/>
                </a:lnTo>
                <a:lnTo>
                  <a:pt x="20437" y="4482"/>
                </a:lnTo>
                <a:lnTo>
                  <a:pt x="18286" y="4781"/>
                </a:lnTo>
                <a:lnTo>
                  <a:pt x="13804" y="5319"/>
                </a:lnTo>
                <a:lnTo>
                  <a:pt x="11593" y="5498"/>
                </a:lnTo>
                <a:lnTo>
                  <a:pt x="9323" y="5677"/>
                </a:lnTo>
                <a:lnTo>
                  <a:pt x="6873" y="5797"/>
                </a:lnTo>
                <a:lnTo>
                  <a:pt x="4363" y="5916"/>
                </a:lnTo>
                <a:lnTo>
                  <a:pt x="2092" y="6096"/>
                </a:lnTo>
                <a:lnTo>
                  <a:pt x="1256" y="6275"/>
                </a:lnTo>
                <a:lnTo>
                  <a:pt x="897" y="6394"/>
                </a:lnTo>
                <a:lnTo>
                  <a:pt x="838" y="6454"/>
                </a:lnTo>
                <a:lnTo>
                  <a:pt x="957" y="6514"/>
                </a:lnTo>
                <a:lnTo>
                  <a:pt x="2033" y="6633"/>
                </a:lnTo>
                <a:lnTo>
                  <a:pt x="1853" y="6872"/>
                </a:lnTo>
                <a:lnTo>
                  <a:pt x="1794" y="7171"/>
                </a:lnTo>
                <a:lnTo>
                  <a:pt x="1794" y="7530"/>
                </a:lnTo>
                <a:lnTo>
                  <a:pt x="1794" y="7948"/>
                </a:lnTo>
                <a:lnTo>
                  <a:pt x="1913" y="8366"/>
                </a:lnTo>
                <a:lnTo>
                  <a:pt x="2033" y="8844"/>
                </a:lnTo>
                <a:lnTo>
                  <a:pt x="2391" y="9741"/>
                </a:lnTo>
                <a:lnTo>
                  <a:pt x="2869" y="10697"/>
                </a:lnTo>
                <a:lnTo>
                  <a:pt x="3288" y="11533"/>
                </a:lnTo>
                <a:lnTo>
                  <a:pt x="4064" y="12728"/>
                </a:lnTo>
                <a:lnTo>
                  <a:pt x="4602" y="13386"/>
                </a:lnTo>
                <a:lnTo>
                  <a:pt x="5140" y="14043"/>
                </a:lnTo>
                <a:lnTo>
                  <a:pt x="5737" y="14700"/>
                </a:lnTo>
                <a:lnTo>
                  <a:pt x="6395" y="15298"/>
                </a:lnTo>
                <a:lnTo>
                  <a:pt x="7112" y="15836"/>
                </a:lnTo>
                <a:lnTo>
                  <a:pt x="7769" y="16374"/>
                </a:lnTo>
                <a:lnTo>
                  <a:pt x="8546" y="16852"/>
                </a:lnTo>
                <a:lnTo>
                  <a:pt x="9323" y="17270"/>
                </a:lnTo>
                <a:lnTo>
                  <a:pt x="10996" y="18106"/>
                </a:lnTo>
                <a:lnTo>
                  <a:pt x="12729" y="18823"/>
                </a:lnTo>
                <a:lnTo>
                  <a:pt x="14581" y="19421"/>
                </a:lnTo>
                <a:lnTo>
                  <a:pt x="16374" y="19899"/>
                </a:lnTo>
                <a:lnTo>
                  <a:pt x="17390" y="20078"/>
                </a:lnTo>
                <a:lnTo>
                  <a:pt x="18406" y="20138"/>
                </a:lnTo>
                <a:lnTo>
                  <a:pt x="19421" y="20198"/>
                </a:lnTo>
                <a:lnTo>
                  <a:pt x="20437" y="20258"/>
                </a:lnTo>
                <a:lnTo>
                  <a:pt x="21035" y="20138"/>
                </a:lnTo>
                <a:lnTo>
                  <a:pt x="21931" y="20019"/>
                </a:lnTo>
                <a:lnTo>
                  <a:pt x="23186" y="19780"/>
                </a:lnTo>
                <a:lnTo>
                  <a:pt x="22827" y="19600"/>
                </a:lnTo>
                <a:lnTo>
                  <a:pt x="22469" y="19541"/>
                </a:lnTo>
                <a:lnTo>
                  <a:pt x="22051" y="19481"/>
                </a:lnTo>
                <a:lnTo>
                  <a:pt x="21632" y="19481"/>
                </a:lnTo>
                <a:lnTo>
                  <a:pt x="20856" y="19600"/>
                </a:lnTo>
                <a:lnTo>
                  <a:pt x="20079" y="19660"/>
                </a:lnTo>
                <a:lnTo>
                  <a:pt x="19123" y="19600"/>
                </a:lnTo>
                <a:lnTo>
                  <a:pt x="18226" y="19541"/>
                </a:lnTo>
                <a:lnTo>
                  <a:pt x="17330" y="19421"/>
                </a:lnTo>
                <a:lnTo>
                  <a:pt x="16434" y="19242"/>
                </a:lnTo>
                <a:lnTo>
                  <a:pt x="14522" y="18764"/>
                </a:lnTo>
                <a:lnTo>
                  <a:pt x="13565" y="18465"/>
                </a:lnTo>
                <a:lnTo>
                  <a:pt x="12669" y="18166"/>
                </a:lnTo>
                <a:lnTo>
                  <a:pt x="11713" y="17748"/>
                </a:lnTo>
                <a:lnTo>
                  <a:pt x="10817" y="17389"/>
                </a:lnTo>
                <a:lnTo>
                  <a:pt x="9920" y="16911"/>
                </a:lnTo>
                <a:lnTo>
                  <a:pt x="9084" y="16493"/>
                </a:lnTo>
                <a:lnTo>
                  <a:pt x="8426" y="16075"/>
                </a:lnTo>
                <a:lnTo>
                  <a:pt x="7769" y="15597"/>
                </a:lnTo>
                <a:lnTo>
                  <a:pt x="7112" y="15119"/>
                </a:lnTo>
                <a:lnTo>
                  <a:pt x="6574" y="14581"/>
                </a:lnTo>
                <a:lnTo>
                  <a:pt x="5976" y="13983"/>
                </a:lnTo>
                <a:lnTo>
                  <a:pt x="5498" y="13446"/>
                </a:lnTo>
                <a:lnTo>
                  <a:pt x="4961" y="12788"/>
                </a:lnTo>
                <a:lnTo>
                  <a:pt x="4542" y="12131"/>
                </a:lnTo>
                <a:lnTo>
                  <a:pt x="4184" y="11533"/>
                </a:lnTo>
                <a:lnTo>
                  <a:pt x="3825" y="10876"/>
                </a:lnTo>
                <a:lnTo>
                  <a:pt x="3527" y="10278"/>
                </a:lnTo>
                <a:lnTo>
                  <a:pt x="3288" y="9621"/>
                </a:lnTo>
                <a:lnTo>
                  <a:pt x="3048" y="8844"/>
                </a:lnTo>
                <a:lnTo>
                  <a:pt x="2929" y="8068"/>
                </a:lnTo>
                <a:lnTo>
                  <a:pt x="2750" y="7350"/>
                </a:lnTo>
                <a:lnTo>
                  <a:pt x="2630" y="6992"/>
                </a:lnTo>
                <a:lnTo>
                  <a:pt x="2511" y="6633"/>
                </a:lnTo>
                <a:lnTo>
                  <a:pt x="4483" y="6633"/>
                </a:lnTo>
                <a:lnTo>
                  <a:pt x="6514" y="6454"/>
                </a:lnTo>
                <a:lnTo>
                  <a:pt x="7530" y="6335"/>
                </a:lnTo>
                <a:lnTo>
                  <a:pt x="8546" y="6275"/>
                </a:lnTo>
                <a:lnTo>
                  <a:pt x="9502" y="6275"/>
                </a:lnTo>
                <a:lnTo>
                  <a:pt x="10458" y="6394"/>
                </a:lnTo>
                <a:lnTo>
                  <a:pt x="10996" y="6454"/>
                </a:lnTo>
                <a:lnTo>
                  <a:pt x="11115" y="6454"/>
                </a:lnTo>
                <a:lnTo>
                  <a:pt x="11235" y="6514"/>
                </a:lnTo>
                <a:lnTo>
                  <a:pt x="11354" y="6753"/>
                </a:lnTo>
                <a:lnTo>
                  <a:pt x="11593" y="7291"/>
                </a:lnTo>
                <a:lnTo>
                  <a:pt x="11773" y="7530"/>
                </a:lnTo>
                <a:lnTo>
                  <a:pt x="12012" y="7769"/>
                </a:lnTo>
                <a:lnTo>
                  <a:pt x="12490" y="8187"/>
                </a:lnTo>
                <a:lnTo>
                  <a:pt x="13147" y="8665"/>
                </a:lnTo>
                <a:lnTo>
                  <a:pt x="13864" y="9024"/>
                </a:lnTo>
                <a:lnTo>
                  <a:pt x="15358" y="9681"/>
                </a:lnTo>
                <a:lnTo>
                  <a:pt x="16135" y="9980"/>
                </a:lnTo>
                <a:lnTo>
                  <a:pt x="16912" y="10278"/>
                </a:lnTo>
                <a:lnTo>
                  <a:pt x="17689" y="10518"/>
                </a:lnTo>
                <a:lnTo>
                  <a:pt x="18465" y="10697"/>
                </a:lnTo>
                <a:lnTo>
                  <a:pt x="19302" y="10876"/>
                </a:lnTo>
                <a:lnTo>
                  <a:pt x="20079" y="10936"/>
                </a:lnTo>
                <a:lnTo>
                  <a:pt x="20856" y="10996"/>
                </a:lnTo>
                <a:lnTo>
                  <a:pt x="21632" y="10936"/>
                </a:lnTo>
                <a:lnTo>
                  <a:pt x="22409" y="10816"/>
                </a:lnTo>
                <a:lnTo>
                  <a:pt x="23126" y="10637"/>
                </a:lnTo>
                <a:lnTo>
                  <a:pt x="23843" y="10398"/>
                </a:lnTo>
                <a:lnTo>
                  <a:pt x="24501" y="10039"/>
                </a:lnTo>
                <a:lnTo>
                  <a:pt x="25158" y="9621"/>
                </a:lnTo>
                <a:lnTo>
                  <a:pt x="25815" y="9083"/>
                </a:lnTo>
                <a:lnTo>
                  <a:pt x="26413" y="8486"/>
                </a:lnTo>
                <a:lnTo>
                  <a:pt x="26951" y="7769"/>
                </a:lnTo>
                <a:lnTo>
                  <a:pt x="27309" y="7171"/>
                </a:lnTo>
                <a:lnTo>
                  <a:pt x="27727" y="6454"/>
                </a:lnTo>
                <a:lnTo>
                  <a:pt x="28026" y="5737"/>
                </a:lnTo>
                <a:lnTo>
                  <a:pt x="28146" y="5379"/>
                </a:lnTo>
                <a:lnTo>
                  <a:pt x="28205" y="5080"/>
                </a:lnTo>
                <a:lnTo>
                  <a:pt x="28205" y="4482"/>
                </a:lnTo>
                <a:lnTo>
                  <a:pt x="28205" y="4363"/>
                </a:lnTo>
                <a:lnTo>
                  <a:pt x="28146" y="4303"/>
                </a:lnTo>
                <a:lnTo>
                  <a:pt x="28086" y="4363"/>
                </a:lnTo>
                <a:lnTo>
                  <a:pt x="27966" y="4482"/>
                </a:lnTo>
                <a:lnTo>
                  <a:pt x="27668" y="4960"/>
                </a:lnTo>
                <a:lnTo>
                  <a:pt x="26831" y="6514"/>
                </a:lnTo>
                <a:lnTo>
                  <a:pt x="26413" y="7231"/>
                </a:lnTo>
                <a:lnTo>
                  <a:pt x="25995" y="7888"/>
                </a:lnTo>
                <a:lnTo>
                  <a:pt x="25516" y="8546"/>
                </a:lnTo>
                <a:lnTo>
                  <a:pt x="24919" y="9143"/>
                </a:lnTo>
                <a:lnTo>
                  <a:pt x="24620" y="9382"/>
                </a:lnTo>
                <a:lnTo>
                  <a:pt x="24262" y="9621"/>
                </a:lnTo>
                <a:lnTo>
                  <a:pt x="23843" y="9800"/>
                </a:lnTo>
                <a:lnTo>
                  <a:pt x="23425" y="10039"/>
                </a:lnTo>
                <a:lnTo>
                  <a:pt x="22588" y="10278"/>
                </a:lnTo>
                <a:lnTo>
                  <a:pt x="21692" y="10398"/>
                </a:lnTo>
                <a:lnTo>
                  <a:pt x="20856" y="10458"/>
                </a:lnTo>
                <a:lnTo>
                  <a:pt x="19959" y="10398"/>
                </a:lnTo>
                <a:lnTo>
                  <a:pt x="19123" y="10278"/>
                </a:lnTo>
                <a:lnTo>
                  <a:pt x="18226" y="10099"/>
                </a:lnTo>
                <a:lnTo>
                  <a:pt x="17390" y="9800"/>
                </a:lnTo>
                <a:lnTo>
                  <a:pt x="16553" y="9561"/>
                </a:lnTo>
                <a:lnTo>
                  <a:pt x="15179" y="9024"/>
                </a:lnTo>
                <a:lnTo>
                  <a:pt x="14402" y="8725"/>
                </a:lnTo>
                <a:lnTo>
                  <a:pt x="13685" y="8366"/>
                </a:lnTo>
                <a:lnTo>
                  <a:pt x="12968" y="8008"/>
                </a:lnTo>
                <a:lnTo>
                  <a:pt x="12370" y="7530"/>
                </a:lnTo>
                <a:lnTo>
                  <a:pt x="12131" y="7231"/>
                </a:lnTo>
                <a:lnTo>
                  <a:pt x="11892" y="6932"/>
                </a:lnTo>
                <a:lnTo>
                  <a:pt x="11713" y="6633"/>
                </a:lnTo>
                <a:lnTo>
                  <a:pt x="11534" y="6275"/>
                </a:lnTo>
                <a:lnTo>
                  <a:pt x="14641" y="6036"/>
                </a:lnTo>
                <a:lnTo>
                  <a:pt x="17748" y="5737"/>
                </a:lnTo>
                <a:lnTo>
                  <a:pt x="20856" y="5379"/>
                </a:lnTo>
                <a:lnTo>
                  <a:pt x="24023" y="4901"/>
                </a:lnTo>
                <a:lnTo>
                  <a:pt x="27130" y="4363"/>
                </a:lnTo>
                <a:lnTo>
                  <a:pt x="30237" y="3705"/>
                </a:lnTo>
                <a:lnTo>
                  <a:pt x="31791" y="3347"/>
                </a:lnTo>
                <a:lnTo>
                  <a:pt x="33285" y="2929"/>
                </a:lnTo>
                <a:lnTo>
                  <a:pt x="34779" y="2510"/>
                </a:lnTo>
                <a:lnTo>
                  <a:pt x="36213" y="2032"/>
                </a:lnTo>
                <a:lnTo>
                  <a:pt x="36213" y="3526"/>
                </a:lnTo>
                <a:lnTo>
                  <a:pt x="36153" y="5140"/>
                </a:lnTo>
                <a:lnTo>
                  <a:pt x="36033" y="6693"/>
                </a:lnTo>
                <a:lnTo>
                  <a:pt x="35794" y="8187"/>
                </a:lnTo>
                <a:lnTo>
                  <a:pt x="35615" y="8964"/>
                </a:lnTo>
                <a:lnTo>
                  <a:pt x="35436" y="9741"/>
                </a:lnTo>
                <a:lnTo>
                  <a:pt x="35197" y="10458"/>
                </a:lnTo>
                <a:lnTo>
                  <a:pt x="34898" y="11175"/>
                </a:lnTo>
                <a:lnTo>
                  <a:pt x="34540" y="11832"/>
                </a:lnTo>
                <a:lnTo>
                  <a:pt x="34181" y="12549"/>
                </a:lnTo>
                <a:lnTo>
                  <a:pt x="33703" y="13147"/>
                </a:lnTo>
                <a:lnTo>
                  <a:pt x="33225" y="13804"/>
                </a:lnTo>
                <a:lnTo>
                  <a:pt x="32747" y="14342"/>
                </a:lnTo>
                <a:lnTo>
                  <a:pt x="32209" y="14880"/>
                </a:lnTo>
                <a:lnTo>
                  <a:pt x="31014" y="15836"/>
                </a:lnTo>
                <a:lnTo>
                  <a:pt x="29819" y="16732"/>
                </a:lnTo>
                <a:lnTo>
                  <a:pt x="28564" y="17569"/>
                </a:lnTo>
                <a:lnTo>
                  <a:pt x="27249" y="18405"/>
                </a:lnTo>
                <a:lnTo>
                  <a:pt x="26532" y="18764"/>
                </a:lnTo>
                <a:lnTo>
                  <a:pt x="25815" y="19063"/>
                </a:lnTo>
                <a:lnTo>
                  <a:pt x="24501" y="19720"/>
                </a:lnTo>
                <a:lnTo>
                  <a:pt x="23664" y="20019"/>
                </a:lnTo>
                <a:lnTo>
                  <a:pt x="23365" y="20138"/>
                </a:lnTo>
                <a:lnTo>
                  <a:pt x="23186" y="20138"/>
                </a:lnTo>
                <a:lnTo>
                  <a:pt x="23664" y="20198"/>
                </a:lnTo>
                <a:lnTo>
                  <a:pt x="24142" y="20198"/>
                </a:lnTo>
                <a:lnTo>
                  <a:pt x="24560" y="20138"/>
                </a:lnTo>
                <a:lnTo>
                  <a:pt x="25038" y="20019"/>
                </a:lnTo>
                <a:lnTo>
                  <a:pt x="25935" y="19720"/>
                </a:lnTo>
                <a:lnTo>
                  <a:pt x="26831" y="19302"/>
                </a:lnTo>
                <a:lnTo>
                  <a:pt x="27727" y="18823"/>
                </a:lnTo>
                <a:lnTo>
                  <a:pt x="28504" y="18226"/>
                </a:lnTo>
                <a:lnTo>
                  <a:pt x="30058" y="17150"/>
                </a:lnTo>
                <a:lnTo>
                  <a:pt x="31552" y="16015"/>
                </a:lnTo>
                <a:lnTo>
                  <a:pt x="32269" y="15417"/>
                </a:lnTo>
                <a:lnTo>
                  <a:pt x="32926" y="14820"/>
                </a:lnTo>
                <a:lnTo>
                  <a:pt x="33583" y="14103"/>
                </a:lnTo>
                <a:lnTo>
                  <a:pt x="34181" y="13386"/>
                </a:lnTo>
                <a:lnTo>
                  <a:pt x="34659" y="12609"/>
                </a:lnTo>
                <a:lnTo>
                  <a:pt x="35137" y="11772"/>
                </a:lnTo>
                <a:lnTo>
                  <a:pt x="35496" y="10936"/>
                </a:lnTo>
                <a:lnTo>
                  <a:pt x="35854" y="9980"/>
                </a:lnTo>
                <a:lnTo>
                  <a:pt x="36093" y="9083"/>
                </a:lnTo>
                <a:lnTo>
                  <a:pt x="36272" y="8127"/>
                </a:lnTo>
                <a:lnTo>
                  <a:pt x="36452" y="7171"/>
                </a:lnTo>
                <a:lnTo>
                  <a:pt x="36571" y="6215"/>
                </a:lnTo>
                <a:lnTo>
                  <a:pt x="36691" y="4303"/>
                </a:lnTo>
                <a:lnTo>
                  <a:pt x="36631" y="3347"/>
                </a:lnTo>
                <a:lnTo>
                  <a:pt x="36631" y="2929"/>
                </a:lnTo>
                <a:lnTo>
                  <a:pt x="36691" y="2451"/>
                </a:lnTo>
                <a:lnTo>
                  <a:pt x="36870" y="1913"/>
                </a:lnTo>
                <a:lnTo>
                  <a:pt x="36990" y="1614"/>
                </a:lnTo>
                <a:lnTo>
                  <a:pt x="37049" y="1554"/>
                </a:lnTo>
                <a:lnTo>
                  <a:pt x="36990" y="1315"/>
                </a:lnTo>
                <a:lnTo>
                  <a:pt x="36810" y="1196"/>
                </a:lnTo>
                <a:lnTo>
                  <a:pt x="36631" y="1136"/>
                </a:lnTo>
                <a:close/>
                <a:moveTo>
                  <a:pt x="37587" y="1"/>
                </a:moveTo>
                <a:lnTo>
                  <a:pt x="37408" y="60"/>
                </a:lnTo>
                <a:lnTo>
                  <a:pt x="37288" y="120"/>
                </a:lnTo>
                <a:lnTo>
                  <a:pt x="37169" y="240"/>
                </a:lnTo>
                <a:lnTo>
                  <a:pt x="37109" y="359"/>
                </a:lnTo>
                <a:lnTo>
                  <a:pt x="37109" y="718"/>
                </a:lnTo>
                <a:lnTo>
                  <a:pt x="37229" y="1255"/>
                </a:lnTo>
                <a:lnTo>
                  <a:pt x="37348" y="2690"/>
                </a:lnTo>
                <a:lnTo>
                  <a:pt x="37408" y="3347"/>
                </a:lnTo>
                <a:lnTo>
                  <a:pt x="37468" y="4064"/>
                </a:lnTo>
                <a:lnTo>
                  <a:pt x="37408" y="4960"/>
                </a:lnTo>
                <a:lnTo>
                  <a:pt x="37408" y="5797"/>
                </a:lnTo>
                <a:lnTo>
                  <a:pt x="37288" y="6693"/>
                </a:lnTo>
                <a:lnTo>
                  <a:pt x="37169" y="7530"/>
                </a:lnTo>
                <a:lnTo>
                  <a:pt x="36990" y="8426"/>
                </a:lnTo>
                <a:lnTo>
                  <a:pt x="36810" y="9263"/>
                </a:lnTo>
                <a:lnTo>
                  <a:pt x="36571" y="10099"/>
                </a:lnTo>
                <a:lnTo>
                  <a:pt x="36272" y="10936"/>
                </a:lnTo>
                <a:lnTo>
                  <a:pt x="35675" y="12250"/>
                </a:lnTo>
                <a:lnTo>
                  <a:pt x="34958" y="13505"/>
                </a:lnTo>
                <a:lnTo>
                  <a:pt x="34121" y="14760"/>
                </a:lnTo>
                <a:lnTo>
                  <a:pt x="33165" y="15836"/>
                </a:lnTo>
                <a:lnTo>
                  <a:pt x="32149" y="16911"/>
                </a:lnTo>
                <a:lnTo>
                  <a:pt x="31014" y="17867"/>
                </a:lnTo>
                <a:lnTo>
                  <a:pt x="29819" y="18704"/>
                </a:lnTo>
                <a:lnTo>
                  <a:pt x="28564" y="19421"/>
                </a:lnTo>
                <a:lnTo>
                  <a:pt x="27309" y="19959"/>
                </a:lnTo>
                <a:lnTo>
                  <a:pt x="25995" y="20437"/>
                </a:lnTo>
                <a:lnTo>
                  <a:pt x="24680" y="20795"/>
                </a:lnTo>
                <a:lnTo>
                  <a:pt x="23365" y="21034"/>
                </a:lnTo>
                <a:lnTo>
                  <a:pt x="21991" y="21214"/>
                </a:lnTo>
                <a:lnTo>
                  <a:pt x="20617" y="21273"/>
                </a:lnTo>
                <a:lnTo>
                  <a:pt x="19242" y="21273"/>
                </a:lnTo>
                <a:lnTo>
                  <a:pt x="17808" y="21154"/>
                </a:lnTo>
                <a:lnTo>
                  <a:pt x="16434" y="20975"/>
                </a:lnTo>
                <a:lnTo>
                  <a:pt x="15119" y="20676"/>
                </a:lnTo>
                <a:lnTo>
                  <a:pt x="13745" y="20317"/>
                </a:lnTo>
                <a:lnTo>
                  <a:pt x="12430" y="19839"/>
                </a:lnTo>
                <a:lnTo>
                  <a:pt x="11175" y="19361"/>
                </a:lnTo>
                <a:lnTo>
                  <a:pt x="9920" y="18764"/>
                </a:lnTo>
                <a:lnTo>
                  <a:pt x="8785" y="18047"/>
                </a:lnTo>
                <a:lnTo>
                  <a:pt x="7650" y="17330"/>
                </a:lnTo>
                <a:lnTo>
                  <a:pt x="6514" y="16433"/>
                </a:lnTo>
                <a:lnTo>
                  <a:pt x="5439" y="15477"/>
                </a:lnTo>
                <a:lnTo>
                  <a:pt x="4483" y="14402"/>
                </a:lnTo>
                <a:lnTo>
                  <a:pt x="3646" y="13266"/>
                </a:lnTo>
                <a:lnTo>
                  <a:pt x="2869" y="12071"/>
                </a:lnTo>
                <a:lnTo>
                  <a:pt x="2212" y="10816"/>
                </a:lnTo>
                <a:lnTo>
                  <a:pt x="1674" y="9502"/>
                </a:lnTo>
                <a:lnTo>
                  <a:pt x="1136" y="8187"/>
                </a:lnTo>
                <a:lnTo>
                  <a:pt x="838" y="6813"/>
                </a:lnTo>
                <a:lnTo>
                  <a:pt x="599" y="5976"/>
                </a:lnTo>
                <a:lnTo>
                  <a:pt x="479" y="5737"/>
                </a:lnTo>
                <a:lnTo>
                  <a:pt x="359" y="5618"/>
                </a:lnTo>
                <a:lnTo>
                  <a:pt x="180" y="5677"/>
                </a:lnTo>
                <a:lnTo>
                  <a:pt x="120" y="5797"/>
                </a:lnTo>
                <a:lnTo>
                  <a:pt x="61" y="6036"/>
                </a:lnTo>
                <a:lnTo>
                  <a:pt x="1" y="6275"/>
                </a:lnTo>
                <a:lnTo>
                  <a:pt x="61" y="6813"/>
                </a:lnTo>
                <a:lnTo>
                  <a:pt x="120" y="7231"/>
                </a:lnTo>
                <a:lnTo>
                  <a:pt x="240" y="8068"/>
                </a:lnTo>
                <a:lnTo>
                  <a:pt x="419" y="8844"/>
                </a:lnTo>
                <a:lnTo>
                  <a:pt x="658" y="9681"/>
                </a:lnTo>
                <a:lnTo>
                  <a:pt x="957" y="10458"/>
                </a:lnTo>
                <a:lnTo>
                  <a:pt x="1316" y="11175"/>
                </a:lnTo>
                <a:lnTo>
                  <a:pt x="1674" y="11952"/>
                </a:lnTo>
                <a:lnTo>
                  <a:pt x="2092" y="12669"/>
                </a:lnTo>
                <a:lnTo>
                  <a:pt x="2570" y="13386"/>
                </a:lnTo>
                <a:lnTo>
                  <a:pt x="3467" y="14581"/>
                </a:lnTo>
                <a:lnTo>
                  <a:pt x="4483" y="15776"/>
                </a:lnTo>
                <a:lnTo>
                  <a:pt x="5618" y="16852"/>
                </a:lnTo>
                <a:lnTo>
                  <a:pt x="6813" y="17808"/>
                </a:lnTo>
                <a:lnTo>
                  <a:pt x="8068" y="18704"/>
                </a:lnTo>
                <a:lnTo>
                  <a:pt x="9442" y="19481"/>
                </a:lnTo>
                <a:lnTo>
                  <a:pt x="10817" y="20198"/>
                </a:lnTo>
                <a:lnTo>
                  <a:pt x="12311" y="20795"/>
                </a:lnTo>
                <a:lnTo>
                  <a:pt x="13804" y="21273"/>
                </a:lnTo>
                <a:lnTo>
                  <a:pt x="15298" y="21692"/>
                </a:lnTo>
                <a:lnTo>
                  <a:pt x="16852" y="21991"/>
                </a:lnTo>
                <a:lnTo>
                  <a:pt x="18406" y="22170"/>
                </a:lnTo>
                <a:lnTo>
                  <a:pt x="19959" y="22230"/>
                </a:lnTo>
                <a:lnTo>
                  <a:pt x="21513" y="22170"/>
                </a:lnTo>
                <a:lnTo>
                  <a:pt x="23067" y="22050"/>
                </a:lnTo>
                <a:lnTo>
                  <a:pt x="24560" y="21751"/>
                </a:lnTo>
                <a:lnTo>
                  <a:pt x="25457" y="21572"/>
                </a:lnTo>
                <a:lnTo>
                  <a:pt x="26293" y="21333"/>
                </a:lnTo>
                <a:lnTo>
                  <a:pt x="27130" y="20975"/>
                </a:lnTo>
                <a:lnTo>
                  <a:pt x="27966" y="20676"/>
                </a:lnTo>
                <a:lnTo>
                  <a:pt x="28743" y="20258"/>
                </a:lnTo>
                <a:lnTo>
                  <a:pt x="29460" y="19839"/>
                </a:lnTo>
                <a:lnTo>
                  <a:pt x="30237" y="19361"/>
                </a:lnTo>
                <a:lnTo>
                  <a:pt x="30894" y="18823"/>
                </a:lnTo>
                <a:lnTo>
                  <a:pt x="31612" y="18286"/>
                </a:lnTo>
                <a:lnTo>
                  <a:pt x="32209" y="17748"/>
                </a:lnTo>
                <a:lnTo>
                  <a:pt x="32866" y="17150"/>
                </a:lnTo>
                <a:lnTo>
                  <a:pt x="33404" y="16493"/>
                </a:lnTo>
                <a:lnTo>
                  <a:pt x="34002" y="15836"/>
                </a:lnTo>
                <a:lnTo>
                  <a:pt x="34480" y="15178"/>
                </a:lnTo>
                <a:lnTo>
                  <a:pt x="35018" y="14461"/>
                </a:lnTo>
                <a:lnTo>
                  <a:pt x="35436" y="13744"/>
                </a:lnTo>
                <a:lnTo>
                  <a:pt x="35914" y="12967"/>
                </a:lnTo>
                <a:lnTo>
                  <a:pt x="36272" y="12191"/>
                </a:lnTo>
                <a:lnTo>
                  <a:pt x="36631" y="11414"/>
                </a:lnTo>
                <a:lnTo>
                  <a:pt x="36930" y="10577"/>
                </a:lnTo>
                <a:lnTo>
                  <a:pt x="37229" y="9741"/>
                </a:lnTo>
                <a:lnTo>
                  <a:pt x="37468" y="8904"/>
                </a:lnTo>
                <a:lnTo>
                  <a:pt x="37707" y="8068"/>
                </a:lnTo>
                <a:lnTo>
                  <a:pt x="37886" y="7231"/>
                </a:lnTo>
                <a:lnTo>
                  <a:pt x="38005" y="6394"/>
                </a:lnTo>
                <a:lnTo>
                  <a:pt x="38125" y="5498"/>
                </a:lnTo>
                <a:lnTo>
                  <a:pt x="38185" y="4602"/>
                </a:lnTo>
                <a:lnTo>
                  <a:pt x="38185" y="3765"/>
                </a:lnTo>
                <a:lnTo>
                  <a:pt x="38125" y="2869"/>
                </a:lnTo>
                <a:lnTo>
                  <a:pt x="38065" y="1973"/>
                </a:lnTo>
                <a:lnTo>
                  <a:pt x="37946" y="1136"/>
                </a:lnTo>
                <a:lnTo>
                  <a:pt x="37826" y="240"/>
                </a:lnTo>
                <a:lnTo>
                  <a:pt x="37707" y="60"/>
                </a:lnTo>
                <a:lnTo>
                  <a:pt x="37587"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A7D99"/>
              </a:solidFill>
            </a:endParaRPr>
          </a:p>
        </p:txBody>
      </p:sp>
      <p:sp>
        <p:nvSpPr>
          <p:cNvPr id="68" name="Google Shape;68;p3"/>
          <p:cNvSpPr/>
          <p:nvPr/>
        </p:nvSpPr>
        <p:spPr>
          <a:xfrm>
            <a:off x="6582643" y="4211269"/>
            <a:ext cx="971249" cy="983625"/>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A1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a:off x="6713131" y="4490584"/>
            <a:ext cx="419672" cy="425019"/>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p:nvPr/>
        </p:nvSpPr>
        <p:spPr>
          <a:xfrm>
            <a:off x="6414486" y="4183251"/>
            <a:ext cx="1016948" cy="1039666"/>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3"/>
          <p:cNvSpPr/>
          <p:nvPr/>
        </p:nvSpPr>
        <p:spPr>
          <a:xfrm>
            <a:off x="7377098" y="1171526"/>
            <a:ext cx="467067" cy="478170"/>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96B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3"/>
          <p:cNvSpPr/>
          <p:nvPr/>
        </p:nvSpPr>
        <p:spPr>
          <a:xfrm>
            <a:off x="7237913" y="1224742"/>
            <a:ext cx="556340" cy="424970"/>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rot="-7924870">
            <a:off x="7177227" y="-141770"/>
            <a:ext cx="841224" cy="624898"/>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rot="-1232320">
            <a:off x="7745360" y="-262468"/>
            <a:ext cx="341366" cy="349481"/>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rot="-1232584">
            <a:off x="7793456" y="-97134"/>
            <a:ext cx="267636" cy="288754"/>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3"/>
          <p:cNvSpPr/>
          <p:nvPr/>
        </p:nvSpPr>
        <p:spPr>
          <a:xfrm rot="-2062504">
            <a:off x="7336649" y="-342001"/>
            <a:ext cx="348730" cy="893729"/>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3"/>
          <p:cNvSpPr/>
          <p:nvPr/>
        </p:nvSpPr>
        <p:spPr>
          <a:xfrm>
            <a:off x="5668109" y="395336"/>
            <a:ext cx="1131662" cy="1025467"/>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a:off x="6267194" y="1081021"/>
            <a:ext cx="419672" cy="425019"/>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rot="1319022">
            <a:off x="5820795" y="423107"/>
            <a:ext cx="747678" cy="1170967"/>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124"/>
        <p:cNvGrpSpPr/>
        <p:nvPr/>
      </p:nvGrpSpPr>
      <p:grpSpPr>
        <a:xfrm>
          <a:off x="0" y="0"/>
          <a:ext cx="0" cy="0"/>
          <a:chOff x="0" y="0"/>
          <a:chExt cx="0" cy="0"/>
        </a:xfrm>
      </p:grpSpPr>
      <p:sp>
        <p:nvSpPr>
          <p:cNvPr id="125" name="Google Shape;125;p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126" name="Google Shape;126;p5"/>
          <p:cNvSpPr/>
          <p:nvPr/>
        </p:nvSpPr>
        <p:spPr>
          <a:xfrm rot="-1209093">
            <a:off x="8469092" y="4079246"/>
            <a:ext cx="679239" cy="615500"/>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5"/>
          <p:cNvSpPr/>
          <p:nvPr/>
        </p:nvSpPr>
        <p:spPr>
          <a:xfrm>
            <a:off x="8683513" y="4020672"/>
            <a:ext cx="345449" cy="349851"/>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C2ED2D">
              <a:alpha val="7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5"/>
          <p:cNvSpPr/>
          <p:nvPr/>
        </p:nvSpPr>
        <p:spPr>
          <a:xfrm>
            <a:off x="7062483" y="-109725"/>
            <a:ext cx="384463" cy="393602"/>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96B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5"/>
          <p:cNvSpPr/>
          <p:nvPr/>
        </p:nvSpPr>
        <p:spPr>
          <a:xfrm>
            <a:off x="8514400" y="1635650"/>
            <a:ext cx="799508" cy="833036"/>
          </a:xfrm>
          <a:custGeom>
            <a:avLst/>
            <a:gdLst/>
            <a:ahLst/>
            <a:cxnLst/>
            <a:rect l="l" t="t" r="r" b="b"/>
            <a:pathLst>
              <a:path w="19959" h="20796" extrusionOk="0">
                <a:moveTo>
                  <a:pt x="9801" y="1"/>
                </a:moveTo>
                <a:lnTo>
                  <a:pt x="8785" y="60"/>
                </a:lnTo>
                <a:lnTo>
                  <a:pt x="7769" y="240"/>
                </a:lnTo>
                <a:lnTo>
                  <a:pt x="6753" y="538"/>
                </a:lnTo>
                <a:lnTo>
                  <a:pt x="5797" y="957"/>
                </a:lnTo>
                <a:lnTo>
                  <a:pt x="4901" y="1495"/>
                </a:lnTo>
                <a:lnTo>
                  <a:pt x="4004" y="2152"/>
                </a:lnTo>
                <a:lnTo>
                  <a:pt x="3347" y="2809"/>
                </a:lnTo>
                <a:lnTo>
                  <a:pt x="2630" y="3586"/>
                </a:lnTo>
                <a:lnTo>
                  <a:pt x="2032" y="4482"/>
                </a:lnTo>
                <a:lnTo>
                  <a:pt x="1435" y="5379"/>
                </a:lnTo>
                <a:lnTo>
                  <a:pt x="957" y="6335"/>
                </a:lnTo>
                <a:lnTo>
                  <a:pt x="538" y="7351"/>
                </a:lnTo>
                <a:lnTo>
                  <a:pt x="240" y="8307"/>
                </a:lnTo>
                <a:lnTo>
                  <a:pt x="60" y="9263"/>
                </a:lnTo>
                <a:lnTo>
                  <a:pt x="1" y="9860"/>
                </a:lnTo>
                <a:lnTo>
                  <a:pt x="60" y="10458"/>
                </a:lnTo>
                <a:lnTo>
                  <a:pt x="120" y="10936"/>
                </a:lnTo>
                <a:lnTo>
                  <a:pt x="240" y="11474"/>
                </a:lnTo>
                <a:lnTo>
                  <a:pt x="598" y="12489"/>
                </a:lnTo>
                <a:lnTo>
                  <a:pt x="957" y="13565"/>
                </a:lnTo>
                <a:lnTo>
                  <a:pt x="1076" y="13924"/>
                </a:lnTo>
                <a:lnTo>
                  <a:pt x="1136" y="14342"/>
                </a:lnTo>
                <a:lnTo>
                  <a:pt x="1136" y="15059"/>
                </a:lnTo>
                <a:lnTo>
                  <a:pt x="1136" y="15836"/>
                </a:lnTo>
                <a:lnTo>
                  <a:pt x="1196" y="16613"/>
                </a:lnTo>
                <a:lnTo>
                  <a:pt x="1375" y="17270"/>
                </a:lnTo>
                <a:lnTo>
                  <a:pt x="1554" y="17808"/>
                </a:lnTo>
                <a:lnTo>
                  <a:pt x="1734" y="18286"/>
                </a:lnTo>
                <a:lnTo>
                  <a:pt x="2032" y="18764"/>
                </a:lnTo>
                <a:lnTo>
                  <a:pt x="2331" y="19122"/>
                </a:lnTo>
                <a:lnTo>
                  <a:pt x="2690" y="19481"/>
                </a:lnTo>
                <a:lnTo>
                  <a:pt x="3048" y="19780"/>
                </a:lnTo>
                <a:lnTo>
                  <a:pt x="3466" y="20019"/>
                </a:lnTo>
                <a:lnTo>
                  <a:pt x="3885" y="20258"/>
                </a:lnTo>
                <a:lnTo>
                  <a:pt x="4363" y="20437"/>
                </a:lnTo>
                <a:lnTo>
                  <a:pt x="4841" y="20556"/>
                </a:lnTo>
                <a:lnTo>
                  <a:pt x="5319" y="20676"/>
                </a:lnTo>
                <a:lnTo>
                  <a:pt x="6335" y="20795"/>
                </a:lnTo>
                <a:lnTo>
                  <a:pt x="7410" y="20736"/>
                </a:lnTo>
                <a:lnTo>
                  <a:pt x="8546" y="20616"/>
                </a:lnTo>
                <a:lnTo>
                  <a:pt x="9681" y="20317"/>
                </a:lnTo>
                <a:lnTo>
                  <a:pt x="10757" y="20019"/>
                </a:lnTo>
                <a:lnTo>
                  <a:pt x="11832" y="19600"/>
                </a:lnTo>
                <a:lnTo>
                  <a:pt x="12848" y="19122"/>
                </a:lnTo>
                <a:lnTo>
                  <a:pt x="13744" y="18585"/>
                </a:lnTo>
                <a:lnTo>
                  <a:pt x="14521" y="17987"/>
                </a:lnTo>
                <a:lnTo>
                  <a:pt x="15238" y="17389"/>
                </a:lnTo>
                <a:lnTo>
                  <a:pt x="15896" y="16792"/>
                </a:lnTo>
                <a:lnTo>
                  <a:pt x="16613" y="16194"/>
                </a:lnTo>
                <a:lnTo>
                  <a:pt x="17270" y="15597"/>
                </a:lnTo>
                <a:lnTo>
                  <a:pt x="17867" y="14999"/>
                </a:lnTo>
                <a:lnTo>
                  <a:pt x="18465" y="14402"/>
                </a:lnTo>
                <a:lnTo>
                  <a:pt x="18943" y="13685"/>
                </a:lnTo>
                <a:lnTo>
                  <a:pt x="19361" y="12908"/>
                </a:lnTo>
                <a:lnTo>
                  <a:pt x="19541" y="12430"/>
                </a:lnTo>
                <a:lnTo>
                  <a:pt x="19660" y="11952"/>
                </a:lnTo>
                <a:lnTo>
                  <a:pt x="19839" y="11055"/>
                </a:lnTo>
                <a:lnTo>
                  <a:pt x="19959" y="10099"/>
                </a:lnTo>
                <a:lnTo>
                  <a:pt x="19899" y="9203"/>
                </a:lnTo>
                <a:lnTo>
                  <a:pt x="19780" y="8247"/>
                </a:lnTo>
                <a:lnTo>
                  <a:pt x="19600" y="7351"/>
                </a:lnTo>
                <a:lnTo>
                  <a:pt x="19302" y="6454"/>
                </a:lnTo>
                <a:lnTo>
                  <a:pt x="18943" y="5618"/>
                </a:lnTo>
                <a:lnTo>
                  <a:pt x="18465" y="4781"/>
                </a:lnTo>
                <a:lnTo>
                  <a:pt x="17867" y="3945"/>
                </a:lnTo>
                <a:lnTo>
                  <a:pt x="17150" y="3108"/>
                </a:lnTo>
                <a:lnTo>
                  <a:pt x="16374" y="2391"/>
                </a:lnTo>
                <a:lnTo>
                  <a:pt x="15537" y="1793"/>
                </a:lnTo>
                <a:lnTo>
                  <a:pt x="14700" y="1256"/>
                </a:lnTo>
                <a:lnTo>
                  <a:pt x="13744" y="777"/>
                </a:lnTo>
                <a:lnTo>
                  <a:pt x="12788" y="419"/>
                </a:lnTo>
                <a:lnTo>
                  <a:pt x="11772" y="180"/>
                </a:lnTo>
                <a:lnTo>
                  <a:pt x="10816" y="1"/>
                </a:lnTo>
                <a:close/>
              </a:path>
            </a:pathLst>
          </a:custGeom>
          <a:solidFill>
            <a:srgbClr val="FF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5"/>
          <p:cNvSpPr/>
          <p:nvPr/>
        </p:nvSpPr>
        <p:spPr>
          <a:xfrm rot="3741344">
            <a:off x="8518998" y="1428487"/>
            <a:ext cx="450561" cy="461272"/>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5"/>
          <p:cNvSpPr/>
          <p:nvPr/>
        </p:nvSpPr>
        <p:spPr>
          <a:xfrm>
            <a:off x="7044713" y="810002"/>
            <a:ext cx="931540" cy="844124"/>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5"/>
          <p:cNvSpPr/>
          <p:nvPr/>
        </p:nvSpPr>
        <p:spPr>
          <a:xfrm>
            <a:off x="7537849" y="1374425"/>
            <a:ext cx="345449" cy="349851"/>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5"/>
          <p:cNvSpPr/>
          <p:nvPr/>
        </p:nvSpPr>
        <p:spPr>
          <a:xfrm rot="-6335216">
            <a:off x="6865825" y="4552660"/>
            <a:ext cx="897579" cy="666691"/>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D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5"/>
          <p:cNvSpPr/>
          <p:nvPr/>
        </p:nvSpPr>
        <p:spPr>
          <a:xfrm>
            <a:off x="7911874" y="-130475"/>
            <a:ext cx="799495" cy="809683"/>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A1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5"/>
          <p:cNvSpPr/>
          <p:nvPr/>
        </p:nvSpPr>
        <p:spPr>
          <a:xfrm rot="-6692267">
            <a:off x="6791890" y="2390364"/>
            <a:ext cx="692490" cy="51435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5"/>
          <p:cNvSpPr/>
          <p:nvPr/>
        </p:nvSpPr>
        <p:spPr>
          <a:xfrm>
            <a:off x="7317552" y="2396424"/>
            <a:ext cx="281001" cy="287681"/>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5"/>
          <p:cNvSpPr/>
          <p:nvPr/>
        </p:nvSpPr>
        <p:spPr>
          <a:xfrm>
            <a:off x="7663638" y="3147400"/>
            <a:ext cx="679244" cy="687899"/>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5"/>
          <p:cNvSpPr/>
          <p:nvPr/>
        </p:nvSpPr>
        <p:spPr>
          <a:xfrm rot="1318871">
            <a:off x="7170415" y="832860"/>
            <a:ext cx="615466" cy="963905"/>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5"/>
          <p:cNvSpPr/>
          <p:nvPr/>
        </p:nvSpPr>
        <p:spPr>
          <a:xfrm>
            <a:off x="7773455" y="-153538"/>
            <a:ext cx="837106" cy="855807"/>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5"/>
          <p:cNvSpPr/>
          <p:nvPr/>
        </p:nvSpPr>
        <p:spPr>
          <a:xfrm rot="-548659">
            <a:off x="8473306" y="4038279"/>
            <a:ext cx="765854" cy="573511"/>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5"/>
          <p:cNvSpPr/>
          <p:nvPr/>
        </p:nvSpPr>
        <p:spPr>
          <a:xfrm rot="-9290062">
            <a:off x="8355791" y="1702057"/>
            <a:ext cx="776981" cy="854390"/>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5"/>
          <p:cNvSpPr/>
          <p:nvPr/>
        </p:nvSpPr>
        <p:spPr>
          <a:xfrm rot="5503490">
            <a:off x="6926605" y="4268854"/>
            <a:ext cx="979970" cy="879830"/>
          </a:xfrm>
          <a:custGeom>
            <a:avLst/>
            <a:gdLst/>
            <a:ahLst/>
            <a:cxnLst/>
            <a:rect l="l" t="t" r="r" b="b"/>
            <a:pathLst>
              <a:path w="43861" h="39379" extrusionOk="0">
                <a:moveTo>
                  <a:pt x="39917" y="2092"/>
                </a:moveTo>
                <a:lnTo>
                  <a:pt x="40216" y="2331"/>
                </a:lnTo>
                <a:lnTo>
                  <a:pt x="40514" y="2510"/>
                </a:lnTo>
                <a:lnTo>
                  <a:pt x="40873" y="2689"/>
                </a:lnTo>
                <a:lnTo>
                  <a:pt x="41232" y="2809"/>
                </a:lnTo>
                <a:lnTo>
                  <a:pt x="41949" y="2988"/>
                </a:lnTo>
                <a:lnTo>
                  <a:pt x="42725" y="3048"/>
                </a:lnTo>
                <a:lnTo>
                  <a:pt x="42666" y="3586"/>
                </a:lnTo>
                <a:lnTo>
                  <a:pt x="42486" y="4064"/>
                </a:lnTo>
                <a:lnTo>
                  <a:pt x="42188" y="5080"/>
                </a:lnTo>
                <a:lnTo>
                  <a:pt x="41949" y="4960"/>
                </a:lnTo>
                <a:lnTo>
                  <a:pt x="41769" y="4900"/>
                </a:lnTo>
                <a:lnTo>
                  <a:pt x="41650" y="4960"/>
                </a:lnTo>
                <a:lnTo>
                  <a:pt x="41530" y="5080"/>
                </a:lnTo>
                <a:lnTo>
                  <a:pt x="41411" y="5259"/>
                </a:lnTo>
                <a:lnTo>
                  <a:pt x="41351" y="5498"/>
                </a:lnTo>
                <a:lnTo>
                  <a:pt x="41291" y="6036"/>
                </a:lnTo>
                <a:lnTo>
                  <a:pt x="41232" y="6633"/>
                </a:lnTo>
                <a:lnTo>
                  <a:pt x="41232" y="7231"/>
                </a:lnTo>
                <a:lnTo>
                  <a:pt x="41291" y="7888"/>
                </a:lnTo>
                <a:lnTo>
                  <a:pt x="41351" y="10099"/>
                </a:lnTo>
                <a:lnTo>
                  <a:pt x="41411" y="12370"/>
                </a:lnTo>
                <a:lnTo>
                  <a:pt x="41351" y="14760"/>
                </a:lnTo>
                <a:lnTo>
                  <a:pt x="41291" y="15955"/>
                </a:lnTo>
                <a:lnTo>
                  <a:pt x="41172" y="17150"/>
                </a:lnTo>
                <a:lnTo>
                  <a:pt x="41052" y="18345"/>
                </a:lnTo>
                <a:lnTo>
                  <a:pt x="40873" y="19540"/>
                </a:lnTo>
                <a:lnTo>
                  <a:pt x="40634" y="20735"/>
                </a:lnTo>
                <a:lnTo>
                  <a:pt x="40335" y="21871"/>
                </a:lnTo>
                <a:lnTo>
                  <a:pt x="40036" y="22887"/>
                </a:lnTo>
                <a:lnTo>
                  <a:pt x="39738" y="23843"/>
                </a:lnTo>
                <a:lnTo>
                  <a:pt x="39319" y="24739"/>
                </a:lnTo>
                <a:lnTo>
                  <a:pt x="38901" y="25695"/>
                </a:lnTo>
                <a:lnTo>
                  <a:pt x="38423" y="26591"/>
                </a:lnTo>
                <a:lnTo>
                  <a:pt x="37945" y="27488"/>
                </a:lnTo>
                <a:lnTo>
                  <a:pt x="37407" y="28324"/>
                </a:lnTo>
                <a:lnTo>
                  <a:pt x="36810" y="29161"/>
                </a:lnTo>
                <a:lnTo>
                  <a:pt x="36152" y="29938"/>
                </a:lnTo>
                <a:lnTo>
                  <a:pt x="35495" y="30715"/>
                </a:lnTo>
                <a:lnTo>
                  <a:pt x="34838" y="31432"/>
                </a:lnTo>
                <a:lnTo>
                  <a:pt x="34061" y="32149"/>
                </a:lnTo>
                <a:lnTo>
                  <a:pt x="33344" y="32806"/>
                </a:lnTo>
                <a:lnTo>
                  <a:pt x="32507" y="33403"/>
                </a:lnTo>
                <a:lnTo>
                  <a:pt x="31671" y="34001"/>
                </a:lnTo>
                <a:lnTo>
                  <a:pt x="30834" y="34599"/>
                </a:lnTo>
                <a:lnTo>
                  <a:pt x="29878" y="35136"/>
                </a:lnTo>
                <a:lnTo>
                  <a:pt x="28862" y="35674"/>
                </a:lnTo>
                <a:lnTo>
                  <a:pt x="27846" y="36152"/>
                </a:lnTo>
                <a:lnTo>
                  <a:pt x="26830" y="36571"/>
                </a:lnTo>
                <a:lnTo>
                  <a:pt x="25815" y="36929"/>
                </a:lnTo>
                <a:lnTo>
                  <a:pt x="24739" y="37228"/>
                </a:lnTo>
                <a:lnTo>
                  <a:pt x="23663" y="37527"/>
                </a:lnTo>
                <a:lnTo>
                  <a:pt x="22528" y="37706"/>
                </a:lnTo>
                <a:lnTo>
                  <a:pt x="21453" y="37885"/>
                </a:lnTo>
                <a:lnTo>
                  <a:pt x="20317" y="38005"/>
                </a:lnTo>
                <a:lnTo>
                  <a:pt x="19242" y="38064"/>
                </a:lnTo>
                <a:lnTo>
                  <a:pt x="18106" y="38064"/>
                </a:lnTo>
                <a:lnTo>
                  <a:pt x="17031" y="38005"/>
                </a:lnTo>
                <a:lnTo>
                  <a:pt x="15895" y="37945"/>
                </a:lnTo>
                <a:lnTo>
                  <a:pt x="14760" y="37766"/>
                </a:lnTo>
                <a:lnTo>
                  <a:pt x="13684" y="37586"/>
                </a:lnTo>
                <a:lnTo>
                  <a:pt x="12668" y="37347"/>
                </a:lnTo>
                <a:lnTo>
                  <a:pt x="11712" y="37108"/>
                </a:lnTo>
                <a:lnTo>
                  <a:pt x="9740" y="36511"/>
                </a:lnTo>
                <a:lnTo>
                  <a:pt x="7828" y="35794"/>
                </a:lnTo>
                <a:lnTo>
                  <a:pt x="5976" y="34957"/>
                </a:lnTo>
                <a:lnTo>
                  <a:pt x="4542" y="34240"/>
                </a:lnTo>
                <a:lnTo>
                  <a:pt x="3884" y="33822"/>
                </a:lnTo>
                <a:lnTo>
                  <a:pt x="3167" y="33344"/>
                </a:lnTo>
                <a:lnTo>
                  <a:pt x="2570" y="32866"/>
                </a:lnTo>
                <a:lnTo>
                  <a:pt x="2032" y="32268"/>
                </a:lnTo>
                <a:lnTo>
                  <a:pt x="1793" y="31969"/>
                </a:lnTo>
                <a:lnTo>
                  <a:pt x="1614" y="31611"/>
                </a:lnTo>
                <a:lnTo>
                  <a:pt x="1434" y="31252"/>
                </a:lnTo>
                <a:lnTo>
                  <a:pt x="1315" y="30894"/>
                </a:lnTo>
                <a:lnTo>
                  <a:pt x="1554" y="31013"/>
                </a:lnTo>
                <a:lnTo>
                  <a:pt x="1733" y="31073"/>
                </a:lnTo>
                <a:lnTo>
                  <a:pt x="1913" y="31013"/>
                </a:lnTo>
                <a:lnTo>
                  <a:pt x="2032" y="30894"/>
                </a:lnTo>
                <a:lnTo>
                  <a:pt x="2271" y="30535"/>
                </a:lnTo>
                <a:lnTo>
                  <a:pt x="2450" y="30177"/>
                </a:lnTo>
                <a:lnTo>
                  <a:pt x="2869" y="30655"/>
                </a:lnTo>
                <a:lnTo>
                  <a:pt x="3406" y="31133"/>
                </a:lnTo>
                <a:lnTo>
                  <a:pt x="3944" y="31551"/>
                </a:lnTo>
                <a:lnTo>
                  <a:pt x="4542" y="31910"/>
                </a:lnTo>
                <a:lnTo>
                  <a:pt x="5199" y="32268"/>
                </a:lnTo>
                <a:lnTo>
                  <a:pt x="5856" y="32567"/>
                </a:lnTo>
                <a:lnTo>
                  <a:pt x="7231" y="33105"/>
                </a:lnTo>
                <a:lnTo>
                  <a:pt x="8665" y="33583"/>
                </a:lnTo>
                <a:lnTo>
                  <a:pt x="10099" y="33882"/>
                </a:lnTo>
                <a:lnTo>
                  <a:pt x="11533" y="34180"/>
                </a:lnTo>
                <a:lnTo>
                  <a:pt x="12788" y="34360"/>
                </a:lnTo>
                <a:lnTo>
                  <a:pt x="14342" y="34539"/>
                </a:lnTo>
                <a:lnTo>
                  <a:pt x="15836" y="34599"/>
                </a:lnTo>
                <a:lnTo>
                  <a:pt x="17389" y="34599"/>
                </a:lnTo>
                <a:lnTo>
                  <a:pt x="18943" y="34479"/>
                </a:lnTo>
                <a:lnTo>
                  <a:pt x="20437" y="34240"/>
                </a:lnTo>
                <a:lnTo>
                  <a:pt x="21931" y="33941"/>
                </a:lnTo>
                <a:lnTo>
                  <a:pt x="23424" y="33523"/>
                </a:lnTo>
                <a:lnTo>
                  <a:pt x="24859" y="33045"/>
                </a:lnTo>
                <a:lnTo>
                  <a:pt x="26054" y="32567"/>
                </a:lnTo>
                <a:lnTo>
                  <a:pt x="27249" y="32029"/>
                </a:lnTo>
                <a:lnTo>
                  <a:pt x="28324" y="31432"/>
                </a:lnTo>
                <a:lnTo>
                  <a:pt x="29400" y="30774"/>
                </a:lnTo>
                <a:lnTo>
                  <a:pt x="30476" y="30057"/>
                </a:lnTo>
                <a:lnTo>
                  <a:pt x="31491" y="29280"/>
                </a:lnTo>
                <a:lnTo>
                  <a:pt x="32447" y="28444"/>
                </a:lnTo>
                <a:lnTo>
                  <a:pt x="33344" y="27547"/>
                </a:lnTo>
                <a:lnTo>
                  <a:pt x="34240" y="26651"/>
                </a:lnTo>
                <a:lnTo>
                  <a:pt x="35077" y="25695"/>
                </a:lnTo>
                <a:lnTo>
                  <a:pt x="35854" y="24679"/>
                </a:lnTo>
                <a:lnTo>
                  <a:pt x="36571" y="23663"/>
                </a:lnTo>
                <a:lnTo>
                  <a:pt x="37288" y="22588"/>
                </a:lnTo>
                <a:lnTo>
                  <a:pt x="37885" y="21452"/>
                </a:lnTo>
                <a:lnTo>
                  <a:pt x="38483" y="20317"/>
                </a:lnTo>
                <a:lnTo>
                  <a:pt x="38961" y="19122"/>
                </a:lnTo>
                <a:lnTo>
                  <a:pt x="39558" y="17628"/>
                </a:lnTo>
                <a:lnTo>
                  <a:pt x="39977" y="16074"/>
                </a:lnTo>
                <a:lnTo>
                  <a:pt x="40275" y="14581"/>
                </a:lnTo>
                <a:lnTo>
                  <a:pt x="40514" y="13027"/>
                </a:lnTo>
                <a:lnTo>
                  <a:pt x="40634" y="11473"/>
                </a:lnTo>
                <a:lnTo>
                  <a:pt x="40753" y="9920"/>
                </a:lnTo>
                <a:lnTo>
                  <a:pt x="40933" y="6753"/>
                </a:lnTo>
                <a:lnTo>
                  <a:pt x="41172" y="5438"/>
                </a:lnTo>
                <a:lnTo>
                  <a:pt x="41232" y="5080"/>
                </a:lnTo>
                <a:lnTo>
                  <a:pt x="41232" y="4721"/>
                </a:lnTo>
                <a:lnTo>
                  <a:pt x="41172" y="4422"/>
                </a:lnTo>
                <a:lnTo>
                  <a:pt x="41052" y="4243"/>
                </a:lnTo>
                <a:lnTo>
                  <a:pt x="40933" y="4183"/>
                </a:lnTo>
                <a:lnTo>
                  <a:pt x="40753" y="4183"/>
                </a:lnTo>
                <a:lnTo>
                  <a:pt x="40694" y="4303"/>
                </a:lnTo>
                <a:lnTo>
                  <a:pt x="40574" y="4542"/>
                </a:lnTo>
                <a:lnTo>
                  <a:pt x="40455" y="4840"/>
                </a:lnTo>
                <a:lnTo>
                  <a:pt x="40335" y="5558"/>
                </a:lnTo>
                <a:lnTo>
                  <a:pt x="40335" y="5916"/>
                </a:lnTo>
                <a:lnTo>
                  <a:pt x="40275" y="6753"/>
                </a:lnTo>
                <a:lnTo>
                  <a:pt x="40216" y="7589"/>
                </a:lnTo>
                <a:lnTo>
                  <a:pt x="40216" y="9203"/>
                </a:lnTo>
                <a:lnTo>
                  <a:pt x="40216" y="10876"/>
                </a:lnTo>
                <a:lnTo>
                  <a:pt x="40156" y="11653"/>
                </a:lnTo>
                <a:lnTo>
                  <a:pt x="40096" y="12489"/>
                </a:lnTo>
                <a:lnTo>
                  <a:pt x="39857" y="13923"/>
                </a:lnTo>
                <a:lnTo>
                  <a:pt x="39558" y="15357"/>
                </a:lnTo>
                <a:lnTo>
                  <a:pt x="39200" y="16732"/>
                </a:lnTo>
                <a:lnTo>
                  <a:pt x="38722" y="18106"/>
                </a:lnTo>
                <a:lnTo>
                  <a:pt x="38124" y="19421"/>
                </a:lnTo>
                <a:lnTo>
                  <a:pt x="37467" y="20735"/>
                </a:lnTo>
                <a:lnTo>
                  <a:pt x="36750" y="21990"/>
                </a:lnTo>
                <a:lnTo>
                  <a:pt x="35973" y="23245"/>
                </a:lnTo>
                <a:lnTo>
                  <a:pt x="35077" y="24440"/>
                </a:lnTo>
                <a:lnTo>
                  <a:pt x="34180" y="25516"/>
                </a:lnTo>
                <a:lnTo>
                  <a:pt x="33165" y="26591"/>
                </a:lnTo>
                <a:lnTo>
                  <a:pt x="32149" y="27607"/>
                </a:lnTo>
                <a:lnTo>
                  <a:pt x="31013" y="28563"/>
                </a:lnTo>
                <a:lnTo>
                  <a:pt x="29878" y="29400"/>
                </a:lnTo>
                <a:lnTo>
                  <a:pt x="28623" y="30177"/>
                </a:lnTo>
                <a:lnTo>
                  <a:pt x="27368" y="30894"/>
                </a:lnTo>
                <a:lnTo>
                  <a:pt x="25874" y="31611"/>
                </a:lnTo>
                <a:lnTo>
                  <a:pt x="24321" y="32268"/>
                </a:lnTo>
                <a:lnTo>
                  <a:pt x="22707" y="32746"/>
                </a:lnTo>
                <a:lnTo>
                  <a:pt x="21094" y="33105"/>
                </a:lnTo>
                <a:lnTo>
                  <a:pt x="19421" y="33403"/>
                </a:lnTo>
                <a:lnTo>
                  <a:pt x="17748" y="33583"/>
                </a:lnTo>
                <a:lnTo>
                  <a:pt x="16075" y="33643"/>
                </a:lnTo>
                <a:lnTo>
                  <a:pt x="14401" y="33583"/>
                </a:lnTo>
                <a:lnTo>
                  <a:pt x="12668" y="33403"/>
                </a:lnTo>
                <a:lnTo>
                  <a:pt x="10995" y="33105"/>
                </a:lnTo>
                <a:lnTo>
                  <a:pt x="9382" y="32686"/>
                </a:lnTo>
                <a:lnTo>
                  <a:pt x="8545" y="32447"/>
                </a:lnTo>
                <a:lnTo>
                  <a:pt x="7769" y="32149"/>
                </a:lnTo>
                <a:lnTo>
                  <a:pt x="6992" y="31850"/>
                </a:lnTo>
                <a:lnTo>
                  <a:pt x="6215" y="31491"/>
                </a:lnTo>
                <a:lnTo>
                  <a:pt x="4721" y="30774"/>
                </a:lnTo>
                <a:lnTo>
                  <a:pt x="4362" y="30595"/>
                </a:lnTo>
                <a:lnTo>
                  <a:pt x="4004" y="30475"/>
                </a:lnTo>
                <a:lnTo>
                  <a:pt x="3287" y="30296"/>
                </a:lnTo>
                <a:lnTo>
                  <a:pt x="2988" y="30117"/>
                </a:lnTo>
                <a:lnTo>
                  <a:pt x="2809" y="29938"/>
                </a:lnTo>
                <a:lnTo>
                  <a:pt x="2749" y="29818"/>
                </a:lnTo>
                <a:lnTo>
                  <a:pt x="2689" y="29699"/>
                </a:lnTo>
                <a:lnTo>
                  <a:pt x="2689" y="29519"/>
                </a:lnTo>
                <a:lnTo>
                  <a:pt x="2749" y="29400"/>
                </a:lnTo>
                <a:lnTo>
                  <a:pt x="3347" y="29758"/>
                </a:lnTo>
                <a:lnTo>
                  <a:pt x="4004" y="29997"/>
                </a:lnTo>
                <a:lnTo>
                  <a:pt x="4721" y="30177"/>
                </a:lnTo>
                <a:lnTo>
                  <a:pt x="5498" y="30296"/>
                </a:lnTo>
                <a:lnTo>
                  <a:pt x="7051" y="30475"/>
                </a:lnTo>
                <a:lnTo>
                  <a:pt x="8426" y="30535"/>
                </a:lnTo>
                <a:lnTo>
                  <a:pt x="10219" y="30595"/>
                </a:lnTo>
                <a:lnTo>
                  <a:pt x="11951" y="30595"/>
                </a:lnTo>
                <a:lnTo>
                  <a:pt x="13684" y="30416"/>
                </a:lnTo>
                <a:lnTo>
                  <a:pt x="15417" y="30236"/>
                </a:lnTo>
                <a:lnTo>
                  <a:pt x="17090" y="29997"/>
                </a:lnTo>
                <a:lnTo>
                  <a:pt x="18704" y="29639"/>
                </a:lnTo>
                <a:lnTo>
                  <a:pt x="20317" y="29221"/>
                </a:lnTo>
                <a:lnTo>
                  <a:pt x="21931" y="28683"/>
                </a:lnTo>
                <a:lnTo>
                  <a:pt x="23484" y="28085"/>
                </a:lnTo>
                <a:lnTo>
                  <a:pt x="24978" y="27368"/>
                </a:lnTo>
                <a:lnTo>
                  <a:pt x="26472" y="26532"/>
                </a:lnTo>
                <a:lnTo>
                  <a:pt x="27846" y="25576"/>
                </a:lnTo>
                <a:lnTo>
                  <a:pt x="29041" y="24619"/>
                </a:lnTo>
                <a:lnTo>
                  <a:pt x="30177" y="23544"/>
                </a:lnTo>
                <a:lnTo>
                  <a:pt x="31193" y="22468"/>
                </a:lnTo>
                <a:lnTo>
                  <a:pt x="32089" y="21273"/>
                </a:lnTo>
                <a:lnTo>
                  <a:pt x="32985" y="20018"/>
                </a:lnTo>
                <a:lnTo>
                  <a:pt x="33762" y="18704"/>
                </a:lnTo>
                <a:lnTo>
                  <a:pt x="34539" y="17389"/>
                </a:lnTo>
                <a:lnTo>
                  <a:pt x="35256" y="16015"/>
                </a:lnTo>
                <a:lnTo>
                  <a:pt x="36810" y="12728"/>
                </a:lnTo>
                <a:lnTo>
                  <a:pt x="38304" y="9442"/>
                </a:lnTo>
                <a:lnTo>
                  <a:pt x="39797" y="5916"/>
                </a:lnTo>
                <a:lnTo>
                  <a:pt x="39977" y="5438"/>
                </a:lnTo>
                <a:lnTo>
                  <a:pt x="40275" y="4661"/>
                </a:lnTo>
                <a:lnTo>
                  <a:pt x="40335" y="4243"/>
                </a:lnTo>
                <a:lnTo>
                  <a:pt x="40335" y="4004"/>
                </a:lnTo>
                <a:lnTo>
                  <a:pt x="40275" y="3884"/>
                </a:lnTo>
                <a:lnTo>
                  <a:pt x="40156" y="3825"/>
                </a:lnTo>
                <a:lnTo>
                  <a:pt x="40036" y="3825"/>
                </a:lnTo>
                <a:lnTo>
                  <a:pt x="39797" y="3884"/>
                </a:lnTo>
                <a:lnTo>
                  <a:pt x="39917" y="2988"/>
                </a:lnTo>
                <a:lnTo>
                  <a:pt x="39917" y="2092"/>
                </a:lnTo>
                <a:close/>
                <a:moveTo>
                  <a:pt x="40753" y="0"/>
                </a:moveTo>
                <a:lnTo>
                  <a:pt x="40455" y="60"/>
                </a:lnTo>
                <a:lnTo>
                  <a:pt x="40156" y="120"/>
                </a:lnTo>
                <a:lnTo>
                  <a:pt x="39917" y="180"/>
                </a:lnTo>
                <a:lnTo>
                  <a:pt x="39618" y="299"/>
                </a:lnTo>
                <a:lnTo>
                  <a:pt x="39260" y="598"/>
                </a:lnTo>
                <a:lnTo>
                  <a:pt x="39200" y="658"/>
                </a:lnTo>
                <a:lnTo>
                  <a:pt x="39140" y="658"/>
                </a:lnTo>
                <a:lnTo>
                  <a:pt x="39200" y="777"/>
                </a:lnTo>
                <a:lnTo>
                  <a:pt x="39260" y="897"/>
                </a:lnTo>
                <a:lnTo>
                  <a:pt x="39200" y="1076"/>
                </a:lnTo>
                <a:lnTo>
                  <a:pt x="39021" y="2152"/>
                </a:lnTo>
                <a:lnTo>
                  <a:pt x="38841" y="3287"/>
                </a:lnTo>
                <a:lnTo>
                  <a:pt x="38722" y="4482"/>
                </a:lnTo>
                <a:lnTo>
                  <a:pt x="38602" y="5617"/>
                </a:lnTo>
                <a:lnTo>
                  <a:pt x="38423" y="6394"/>
                </a:lnTo>
                <a:lnTo>
                  <a:pt x="38244" y="7171"/>
                </a:lnTo>
                <a:lnTo>
                  <a:pt x="37766" y="8725"/>
                </a:lnTo>
                <a:lnTo>
                  <a:pt x="37168" y="10338"/>
                </a:lnTo>
                <a:lnTo>
                  <a:pt x="36511" y="11892"/>
                </a:lnTo>
                <a:lnTo>
                  <a:pt x="35734" y="13445"/>
                </a:lnTo>
                <a:lnTo>
                  <a:pt x="34957" y="14939"/>
                </a:lnTo>
                <a:lnTo>
                  <a:pt x="33344" y="17807"/>
                </a:lnTo>
                <a:lnTo>
                  <a:pt x="32866" y="18644"/>
                </a:lnTo>
                <a:lnTo>
                  <a:pt x="32328" y="19421"/>
                </a:lnTo>
                <a:lnTo>
                  <a:pt x="31730" y="20198"/>
                </a:lnTo>
                <a:lnTo>
                  <a:pt x="31193" y="20915"/>
                </a:lnTo>
                <a:lnTo>
                  <a:pt x="30595" y="21632"/>
                </a:lnTo>
                <a:lnTo>
                  <a:pt x="29938" y="22289"/>
                </a:lnTo>
                <a:lnTo>
                  <a:pt x="29280" y="22887"/>
                </a:lnTo>
                <a:lnTo>
                  <a:pt x="28623" y="23484"/>
                </a:lnTo>
                <a:lnTo>
                  <a:pt x="27966" y="24022"/>
                </a:lnTo>
                <a:lnTo>
                  <a:pt x="27249" y="24560"/>
                </a:lnTo>
                <a:lnTo>
                  <a:pt x="25815" y="25516"/>
                </a:lnTo>
                <a:lnTo>
                  <a:pt x="24261" y="26352"/>
                </a:lnTo>
                <a:lnTo>
                  <a:pt x="22707" y="27129"/>
                </a:lnTo>
                <a:lnTo>
                  <a:pt x="21094" y="27727"/>
                </a:lnTo>
                <a:lnTo>
                  <a:pt x="19421" y="28265"/>
                </a:lnTo>
                <a:lnTo>
                  <a:pt x="17688" y="28683"/>
                </a:lnTo>
                <a:lnTo>
                  <a:pt x="15895" y="28982"/>
                </a:lnTo>
                <a:lnTo>
                  <a:pt x="14103" y="29221"/>
                </a:lnTo>
                <a:lnTo>
                  <a:pt x="12250" y="29340"/>
                </a:lnTo>
                <a:lnTo>
                  <a:pt x="10398" y="29400"/>
                </a:lnTo>
                <a:lnTo>
                  <a:pt x="5617" y="29400"/>
                </a:lnTo>
                <a:lnTo>
                  <a:pt x="5199" y="29340"/>
                </a:lnTo>
                <a:lnTo>
                  <a:pt x="4721" y="29280"/>
                </a:lnTo>
                <a:lnTo>
                  <a:pt x="4243" y="29161"/>
                </a:lnTo>
                <a:lnTo>
                  <a:pt x="4004" y="29161"/>
                </a:lnTo>
                <a:lnTo>
                  <a:pt x="3884" y="29041"/>
                </a:lnTo>
                <a:lnTo>
                  <a:pt x="3586" y="28802"/>
                </a:lnTo>
                <a:lnTo>
                  <a:pt x="3347" y="28504"/>
                </a:lnTo>
                <a:lnTo>
                  <a:pt x="3167" y="28265"/>
                </a:lnTo>
                <a:lnTo>
                  <a:pt x="2928" y="28026"/>
                </a:lnTo>
                <a:lnTo>
                  <a:pt x="2630" y="27846"/>
                </a:lnTo>
                <a:lnTo>
                  <a:pt x="2211" y="27727"/>
                </a:lnTo>
                <a:lnTo>
                  <a:pt x="1494" y="27607"/>
                </a:lnTo>
                <a:lnTo>
                  <a:pt x="777" y="27547"/>
                </a:lnTo>
                <a:lnTo>
                  <a:pt x="478" y="27547"/>
                </a:lnTo>
                <a:lnTo>
                  <a:pt x="359" y="27607"/>
                </a:lnTo>
                <a:lnTo>
                  <a:pt x="120" y="27846"/>
                </a:lnTo>
                <a:lnTo>
                  <a:pt x="0" y="28145"/>
                </a:lnTo>
                <a:lnTo>
                  <a:pt x="0" y="28504"/>
                </a:lnTo>
                <a:lnTo>
                  <a:pt x="60" y="28862"/>
                </a:lnTo>
                <a:lnTo>
                  <a:pt x="239" y="29639"/>
                </a:lnTo>
                <a:lnTo>
                  <a:pt x="419" y="30236"/>
                </a:lnTo>
                <a:lnTo>
                  <a:pt x="1016" y="31671"/>
                </a:lnTo>
                <a:lnTo>
                  <a:pt x="1315" y="32328"/>
                </a:lnTo>
                <a:lnTo>
                  <a:pt x="1614" y="32866"/>
                </a:lnTo>
                <a:lnTo>
                  <a:pt x="2032" y="33403"/>
                </a:lnTo>
                <a:lnTo>
                  <a:pt x="2510" y="33941"/>
                </a:lnTo>
                <a:lnTo>
                  <a:pt x="3108" y="34479"/>
                </a:lnTo>
                <a:lnTo>
                  <a:pt x="3765" y="34957"/>
                </a:lnTo>
                <a:lnTo>
                  <a:pt x="4602" y="35495"/>
                </a:lnTo>
                <a:lnTo>
                  <a:pt x="5498" y="36033"/>
                </a:lnTo>
                <a:lnTo>
                  <a:pt x="6334" y="36511"/>
                </a:lnTo>
                <a:lnTo>
                  <a:pt x="7231" y="36929"/>
                </a:lnTo>
                <a:lnTo>
                  <a:pt x="8187" y="37347"/>
                </a:lnTo>
                <a:lnTo>
                  <a:pt x="9083" y="37706"/>
                </a:lnTo>
                <a:lnTo>
                  <a:pt x="10039" y="38064"/>
                </a:lnTo>
                <a:lnTo>
                  <a:pt x="10995" y="38363"/>
                </a:lnTo>
                <a:lnTo>
                  <a:pt x="12728" y="38781"/>
                </a:lnTo>
                <a:lnTo>
                  <a:pt x="14401" y="39080"/>
                </a:lnTo>
                <a:lnTo>
                  <a:pt x="16134" y="39319"/>
                </a:lnTo>
                <a:lnTo>
                  <a:pt x="17867" y="39379"/>
                </a:lnTo>
                <a:lnTo>
                  <a:pt x="19600" y="39379"/>
                </a:lnTo>
                <a:lnTo>
                  <a:pt x="21273" y="39200"/>
                </a:lnTo>
                <a:lnTo>
                  <a:pt x="23006" y="38961"/>
                </a:lnTo>
                <a:lnTo>
                  <a:pt x="24620" y="38542"/>
                </a:lnTo>
                <a:lnTo>
                  <a:pt x="26293" y="38064"/>
                </a:lnTo>
                <a:lnTo>
                  <a:pt x="27846" y="37467"/>
                </a:lnTo>
                <a:lnTo>
                  <a:pt x="29400" y="36750"/>
                </a:lnTo>
                <a:lnTo>
                  <a:pt x="30894" y="35913"/>
                </a:lnTo>
                <a:lnTo>
                  <a:pt x="32388" y="35017"/>
                </a:lnTo>
                <a:lnTo>
                  <a:pt x="33762" y="33941"/>
                </a:lnTo>
                <a:lnTo>
                  <a:pt x="35077" y="32806"/>
                </a:lnTo>
                <a:lnTo>
                  <a:pt x="36272" y="31551"/>
                </a:lnTo>
                <a:lnTo>
                  <a:pt x="36929" y="30774"/>
                </a:lnTo>
                <a:lnTo>
                  <a:pt x="37527" y="30057"/>
                </a:lnTo>
                <a:lnTo>
                  <a:pt x="38064" y="29280"/>
                </a:lnTo>
                <a:lnTo>
                  <a:pt x="38602" y="28444"/>
                </a:lnTo>
                <a:lnTo>
                  <a:pt x="39080" y="27667"/>
                </a:lnTo>
                <a:lnTo>
                  <a:pt x="39558" y="26830"/>
                </a:lnTo>
                <a:lnTo>
                  <a:pt x="39977" y="25934"/>
                </a:lnTo>
                <a:lnTo>
                  <a:pt x="40335" y="25098"/>
                </a:lnTo>
                <a:lnTo>
                  <a:pt x="41052" y="23305"/>
                </a:lnTo>
                <a:lnTo>
                  <a:pt x="41590" y="21512"/>
                </a:lnTo>
                <a:lnTo>
                  <a:pt x="42008" y="19600"/>
                </a:lnTo>
                <a:lnTo>
                  <a:pt x="42307" y="17688"/>
                </a:lnTo>
                <a:lnTo>
                  <a:pt x="42546" y="15477"/>
                </a:lnTo>
                <a:lnTo>
                  <a:pt x="42606" y="13266"/>
                </a:lnTo>
                <a:lnTo>
                  <a:pt x="42666" y="11055"/>
                </a:lnTo>
                <a:lnTo>
                  <a:pt x="42606" y="8784"/>
                </a:lnTo>
                <a:lnTo>
                  <a:pt x="42486" y="7709"/>
                </a:lnTo>
                <a:lnTo>
                  <a:pt x="42427" y="7111"/>
                </a:lnTo>
                <a:lnTo>
                  <a:pt x="42486" y="6573"/>
                </a:lnTo>
                <a:lnTo>
                  <a:pt x="43024" y="5558"/>
                </a:lnTo>
                <a:lnTo>
                  <a:pt x="43323" y="4781"/>
                </a:lnTo>
                <a:lnTo>
                  <a:pt x="43681" y="3645"/>
                </a:lnTo>
                <a:lnTo>
                  <a:pt x="43801" y="3108"/>
                </a:lnTo>
                <a:lnTo>
                  <a:pt x="43861" y="2570"/>
                </a:lnTo>
                <a:lnTo>
                  <a:pt x="43801" y="2211"/>
                </a:lnTo>
                <a:lnTo>
                  <a:pt x="43741" y="2032"/>
                </a:lnTo>
                <a:lnTo>
                  <a:pt x="43622" y="1912"/>
                </a:lnTo>
                <a:lnTo>
                  <a:pt x="43502" y="1673"/>
                </a:lnTo>
                <a:lnTo>
                  <a:pt x="43383" y="1434"/>
                </a:lnTo>
                <a:lnTo>
                  <a:pt x="43024" y="956"/>
                </a:lnTo>
                <a:lnTo>
                  <a:pt x="42546" y="598"/>
                </a:lnTo>
                <a:lnTo>
                  <a:pt x="41949" y="299"/>
                </a:lnTo>
                <a:lnTo>
                  <a:pt x="41351" y="120"/>
                </a:lnTo>
                <a:lnTo>
                  <a:pt x="40753"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5"/>
          <p:cNvSpPr/>
          <p:nvPr/>
        </p:nvSpPr>
        <p:spPr>
          <a:xfrm>
            <a:off x="7317562" y="2528710"/>
            <a:ext cx="220297" cy="237680"/>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5"/>
          <p:cNvSpPr/>
          <p:nvPr/>
        </p:nvSpPr>
        <p:spPr>
          <a:xfrm rot="-830047">
            <a:off x="6946689" y="2203902"/>
            <a:ext cx="287064" cy="735692"/>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5"/>
          <p:cNvSpPr/>
          <p:nvPr/>
        </p:nvSpPr>
        <p:spPr>
          <a:xfrm>
            <a:off x="6947912" y="-65921"/>
            <a:ext cx="457954" cy="349817"/>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5"/>
          <p:cNvSpPr/>
          <p:nvPr/>
        </p:nvSpPr>
        <p:spPr>
          <a:xfrm rot="8224608">
            <a:off x="7859223" y="3153271"/>
            <a:ext cx="501993" cy="771678"/>
          </a:xfrm>
          <a:custGeom>
            <a:avLst/>
            <a:gdLst/>
            <a:ahLst/>
            <a:cxnLst/>
            <a:rect l="l" t="t" r="r" b="b"/>
            <a:pathLst>
              <a:path w="22469" h="34540" extrusionOk="0">
                <a:moveTo>
                  <a:pt x="8785" y="1435"/>
                </a:moveTo>
                <a:lnTo>
                  <a:pt x="9083" y="1733"/>
                </a:lnTo>
                <a:lnTo>
                  <a:pt x="9382" y="2032"/>
                </a:lnTo>
                <a:lnTo>
                  <a:pt x="9860" y="2749"/>
                </a:lnTo>
                <a:lnTo>
                  <a:pt x="10278" y="3407"/>
                </a:lnTo>
                <a:lnTo>
                  <a:pt x="10816" y="4064"/>
                </a:lnTo>
                <a:lnTo>
                  <a:pt x="11354" y="4661"/>
                </a:lnTo>
                <a:lnTo>
                  <a:pt x="12011" y="5199"/>
                </a:lnTo>
                <a:lnTo>
                  <a:pt x="12669" y="5618"/>
                </a:lnTo>
                <a:lnTo>
                  <a:pt x="13386" y="6036"/>
                </a:lnTo>
                <a:lnTo>
                  <a:pt x="12489" y="5857"/>
                </a:lnTo>
                <a:lnTo>
                  <a:pt x="11653" y="5677"/>
                </a:lnTo>
                <a:lnTo>
                  <a:pt x="11294" y="5558"/>
                </a:lnTo>
                <a:lnTo>
                  <a:pt x="10936" y="5379"/>
                </a:lnTo>
                <a:lnTo>
                  <a:pt x="10637" y="5080"/>
                </a:lnTo>
                <a:lnTo>
                  <a:pt x="10278" y="4721"/>
                </a:lnTo>
                <a:lnTo>
                  <a:pt x="9800" y="3944"/>
                </a:lnTo>
                <a:lnTo>
                  <a:pt x="9322" y="3168"/>
                </a:lnTo>
                <a:lnTo>
                  <a:pt x="9024" y="2331"/>
                </a:lnTo>
                <a:lnTo>
                  <a:pt x="8785" y="1435"/>
                </a:lnTo>
                <a:close/>
                <a:moveTo>
                  <a:pt x="15656" y="1016"/>
                </a:moveTo>
                <a:lnTo>
                  <a:pt x="15597" y="2271"/>
                </a:lnTo>
                <a:lnTo>
                  <a:pt x="15477" y="3168"/>
                </a:lnTo>
                <a:lnTo>
                  <a:pt x="15358" y="4064"/>
                </a:lnTo>
                <a:lnTo>
                  <a:pt x="15119" y="4960"/>
                </a:lnTo>
                <a:lnTo>
                  <a:pt x="14999" y="5319"/>
                </a:lnTo>
                <a:lnTo>
                  <a:pt x="14820" y="5618"/>
                </a:lnTo>
                <a:lnTo>
                  <a:pt x="14641" y="5916"/>
                </a:lnTo>
                <a:lnTo>
                  <a:pt x="14402" y="6096"/>
                </a:lnTo>
                <a:lnTo>
                  <a:pt x="14163" y="6155"/>
                </a:lnTo>
                <a:lnTo>
                  <a:pt x="13924" y="6155"/>
                </a:lnTo>
                <a:lnTo>
                  <a:pt x="14043" y="6036"/>
                </a:lnTo>
                <a:lnTo>
                  <a:pt x="14163" y="5916"/>
                </a:lnTo>
                <a:lnTo>
                  <a:pt x="14222" y="5797"/>
                </a:lnTo>
                <a:lnTo>
                  <a:pt x="14222" y="5618"/>
                </a:lnTo>
                <a:lnTo>
                  <a:pt x="14103" y="4960"/>
                </a:lnTo>
                <a:lnTo>
                  <a:pt x="14103" y="4363"/>
                </a:lnTo>
                <a:lnTo>
                  <a:pt x="14163" y="3705"/>
                </a:lnTo>
                <a:lnTo>
                  <a:pt x="14282" y="3108"/>
                </a:lnTo>
                <a:lnTo>
                  <a:pt x="14521" y="2510"/>
                </a:lnTo>
                <a:lnTo>
                  <a:pt x="14820" y="1972"/>
                </a:lnTo>
                <a:lnTo>
                  <a:pt x="15238" y="1494"/>
                </a:lnTo>
                <a:lnTo>
                  <a:pt x="15656" y="1016"/>
                </a:lnTo>
                <a:close/>
                <a:moveTo>
                  <a:pt x="19062" y="5199"/>
                </a:moveTo>
                <a:lnTo>
                  <a:pt x="19122" y="5259"/>
                </a:lnTo>
                <a:lnTo>
                  <a:pt x="19062" y="5379"/>
                </a:lnTo>
                <a:lnTo>
                  <a:pt x="18644" y="5618"/>
                </a:lnTo>
                <a:lnTo>
                  <a:pt x="17927" y="5976"/>
                </a:lnTo>
                <a:lnTo>
                  <a:pt x="17389" y="6096"/>
                </a:lnTo>
                <a:lnTo>
                  <a:pt x="16911" y="6215"/>
                </a:lnTo>
                <a:lnTo>
                  <a:pt x="15836" y="6335"/>
                </a:lnTo>
                <a:lnTo>
                  <a:pt x="15836" y="6335"/>
                </a:lnTo>
                <a:lnTo>
                  <a:pt x="17210" y="5797"/>
                </a:lnTo>
                <a:lnTo>
                  <a:pt x="18584" y="5319"/>
                </a:lnTo>
                <a:lnTo>
                  <a:pt x="19062" y="5199"/>
                </a:lnTo>
                <a:close/>
                <a:moveTo>
                  <a:pt x="5080" y="9083"/>
                </a:moveTo>
                <a:lnTo>
                  <a:pt x="4900" y="9143"/>
                </a:lnTo>
                <a:lnTo>
                  <a:pt x="4542" y="9322"/>
                </a:lnTo>
                <a:lnTo>
                  <a:pt x="4183" y="9621"/>
                </a:lnTo>
                <a:lnTo>
                  <a:pt x="3944" y="9980"/>
                </a:lnTo>
                <a:lnTo>
                  <a:pt x="3705" y="10517"/>
                </a:lnTo>
                <a:lnTo>
                  <a:pt x="3646" y="10816"/>
                </a:lnTo>
                <a:lnTo>
                  <a:pt x="3586" y="11055"/>
                </a:lnTo>
                <a:lnTo>
                  <a:pt x="3586" y="11294"/>
                </a:lnTo>
                <a:lnTo>
                  <a:pt x="3646" y="11533"/>
                </a:lnTo>
                <a:lnTo>
                  <a:pt x="3825" y="11653"/>
                </a:lnTo>
                <a:lnTo>
                  <a:pt x="3944" y="11772"/>
                </a:lnTo>
                <a:lnTo>
                  <a:pt x="4183" y="11832"/>
                </a:lnTo>
                <a:lnTo>
                  <a:pt x="4363" y="11832"/>
                </a:lnTo>
                <a:lnTo>
                  <a:pt x="4482" y="11772"/>
                </a:lnTo>
                <a:lnTo>
                  <a:pt x="4661" y="11593"/>
                </a:lnTo>
                <a:lnTo>
                  <a:pt x="4721" y="11474"/>
                </a:lnTo>
                <a:lnTo>
                  <a:pt x="4721" y="11235"/>
                </a:lnTo>
                <a:lnTo>
                  <a:pt x="4781" y="10936"/>
                </a:lnTo>
                <a:lnTo>
                  <a:pt x="4841" y="10697"/>
                </a:lnTo>
                <a:lnTo>
                  <a:pt x="5020" y="10278"/>
                </a:lnTo>
                <a:lnTo>
                  <a:pt x="5259" y="9860"/>
                </a:lnTo>
                <a:lnTo>
                  <a:pt x="5319" y="9681"/>
                </a:lnTo>
                <a:lnTo>
                  <a:pt x="5319" y="9502"/>
                </a:lnTo>
                <a:lnTo>
                  <a:pt x="5319" y="9263"/>
                </a:lnTo>
                <a:lnTo>
                  <a:pt x="5199" y="9143"/>
                </a:lnTo>
                <a:lnTo>
                  <a:pt x="5080" y="9083"/>
                </a:lnTo>
                <a:close/>
                <a:moveTo>
                  <a:pt x="7769" y="10458"/>
                </a:moveTo>
                <a:lnTo>
                  <a:pt x="7649" y="10517"/>
                </a:lnTo>
                <a:lnTo>
                  <a:pt x="7530" y="10757"/>
                </a:lnTo>
                <a:lnTo>
                  <a:pt x="7350" y="11474"/>
                </a:lnTo>
                <a:lnTo>
                  <a:pt x="7291" y="11892"/>
                </a:lnTo>
                <a:lnTo>
                  <a:pt x="7291" y="12191"/>
                </a:lnTo>
                <a:lnTo>
                  <a:pt x="7350" y="12489"/>
                </a:lnTo>
                <a:lnTo>
                  <a:pt x="7410" y="12669"/>
                </a:lnTo>
                <a:lnTo>
                  <a:pt x="7649" y="12788"/>
                </a:lnTo>
                <a:lnTo>
                  <a:pt x="7828" y="12788"/>
                </a:lnTo>
                <a:lnTo>
                  <a:pt x="8008" y="12728"/>
                </a:lnTo>
                <a:lnTo>
                  <a:pt x="8067" y="12609"/>
                </a:lnTo>
                <a:lnTo>
                  <a:pt x="8187" y="12430"/>
                </a:lnTo>
                <a:lnTo>
                  <a:pt x="8187" y="12191"/>
                </a:lnTo>
                <a:lnTo>
                  <a:pt x="8187" y="11713"/>
                </a:lnTo>
                <a:lnTo>
                  <a:pt x="8067" y="11055"/>
                </a:lnTo>
                <a:lnTo>
                  <a:pt x="7948" y="10577"/>
                </a:lnTo>
                <a:lnTo>
                  <a:pt x="7828" y="10458"/>
                </a:lnTo>
                <a:close/>
                <a:moveTo>
                  <a:pt x="11832" y="10816"/>
                </a:moveTo>
                <a:lnTo>
                  <a:pt x="11713" y="10876"/>
                </a:lnTo>
                <a:lnTo>
                  <a:pt x="11593" y="10936"/>
                </a:lnTo>
                <a:lnTo>
                  <a:pt x="11354" y="11294"/>
                </a:lnTo>
                <a:lnTo>
                  <a:pt x="11115" y="11713"/>
                </a:lnTo>
                <a:lnTo>
                  <a:pt x="10995" y="12250"/>
                </a:lnTo>
                <a:lnTo>
                  <a:pt x="10936" y="12489"/>
                </a:lnTo>
                <a:lnTo>
                  <a:pt x="10936" y="12728"/>
                </a:lnTo>
                <a:lnTo>
                  <a:pt x="10995" y="12908"/>
                </a:lnTo>
                <a:lnTo>
                  <a:pt x="11115" y="13087"/>
                </a:lnTo>
                <a:lnTo>
                  <a:pt x="11235" y="13266"/>
                </a:lnTo>
                <a:lnTo>
                  <a:pt x="11414" y="13386"/>
                </a:lnTo>
                <a:lnTo>
                  <a:pt x="11772" y="13386"/>
                </a:lnTo>
                <a:lnTo>
                  <a:pt x="11892" y="13326"/>
                </a:lnTo>
                <a:lnTo>
                  <a:pt x="12011" y="13206"/>
                </a:lnTo>
                <a:lnTo>
                  <a:pt x="12131" y="12848"/>
                </a:lnTo>
                <a:lnTo>
                  <a:pt x="12191" y="12430"/>
                </a:lnTo>
                <a:lnTo>
                  <a:pt x="12191" y="11952"/>
                </a:lnTo>
                <a:lnTo>
                  <a:pt x="12191" y="11533"/>
                </a:lnTo>
                <a:lnTo>
                  <a:pt x="12071" y="11115"/>
                </a:lnTo>
                <a:lnTo>
                  <a:pt x="12011" y="10876"/>
                </a:lnTo>
                <a:lnTo>
                  <a:pt x="11892" y="10816"/>
                </a:lnTo>
                <a:close/>
                <a:moveTo>
                  <a:pt x="15597" y="10757"/>
                </a:moveTo>
                <a:lnTo>
                  <a:pt x="15537" y="10816"/>
                </a:lnTo>
                <a:lnTo>
                  <a:pt x="15477" y="10936"/>
                </a:lnTo>
                <a:lnTo>
                  <a:pt x="15358" y="11235"/>
                </a:lnTo>
                <a:lnTo>
                  <a:pt x="15358" y="11653"/>
                </a:lnTo>
                <a:lnTo>
                  <a:pt x="15417" y="12071"/>
                </a:lnTo>
                <a:lnTo>
                  <a:pt x="15537" y="12549"/>
                </a:lnTo>
                <a:lnTo>
                  <a:pt x="15716" y="12908"/>
                </a:lnTo>
                <a:lnTo>
                  <a:pt x="15895" y="13206"/>
                </a:lnTo>
                <a:lnTo>
                  <a:pt x="16015" y="13326"/>
                </a:lnTo>
                <a:lnTo>
                  <a:pt x="16075" y="13386"/>
                </a:lnTo>
                <a:lnTo>
                  <a:pt x="16314" y="13445"/>
                </a:lnTo>
                <a:lnTo>
                  <a:pt x="16493" y="13386"/>
                </a:lnTo>
                <a:lnTo>
                  <a:pt x="16553" y="13326"/>
                </a:lnTo>
                <a:lnTo>
                  <a:pt x="16612" y="13147"/>
                </a:lnTo>
                <a:lnTo>
                  <a:pt x="16612" y="12967"/>
                </a:lnTo>
                <a:lnTo>
                  <a:pt x="16553" y="12728"/>
                </a:lnTo>
                <a:lnTo>
                  <a:pt x="16433" y="12191"/>
                </a:lnTo>
                <a:lnTo>
                  <a:pt x="16194" y="11653"/>
                </a:lnTo>
                <a:lnTo>
                  <a:pt x="15955" y="11175"/>
                </a:lnTo>
                <a:lnTo>
                  <a:pt x="15716" y="10876"/>
                </a:lnTo>
                <a:lnTo>
                  <a:pt x="15597" y="10757"/>
                </a:lnTo>
                <a:close/>
                <a:moveTo>
                  <a:pt x="19481" y="11354"/>
                </a:moveTo>
                <a:lnTo>
                  <a:pt x="19301" y="11414"/>
                </a:lnTo>
                <a:lnTo>
                  <a:pt x="19182" y="11533"/>
                </a:lnTo>
                <a:lnTo>
                  <a:pt x="19122" y="11713"/>
                </a:lnTo>
                <a:lnTo>
                  <a:pt x="19062" y="11952"/>
                </a:lnTo>
                <a:lnTo>
                  <a:pt x="19003" y="12489"/>
                </a:lnTo>
                <a:lnTo>
                  <a:pt x="19062" y="13087"/>
                </a:lnTo>
                <a:lnTo>
                  <a:pt x="19182" y="13625"/>
                </a:lnTo>
                <a:lnTo>
                  <a:pt x="19361" y="14043"/>
                </a:lnTo>
                <a:lnTo>
                  <a:pt x="19481" y="14103"/>
                </a:lnTo>
                <a:lnTo>
                  <a:pt x="19600" y="14103"/>
                </a:lnTo>
                <a:lnTo>
                  <a:pt x="19720" y="14043"/>
                </a:lnTo>
                <a:lnTo>
                  <a:pt x="19839" y="13864"/>
                </a:lnTo>
                <a:lnTo>
                  <a:pt x="19899" y="13326"/>
                </a:lnTo>
                <a:lnTo>
                  <a:pt x="19899" y="12489"/>
                </a:lnTo>
                <a:lnTo>
                  <a:pt x="19839" y="12071"/>
                </a:lnTo>
                <a:lnTo>
                  <a:pt x="19780" y="11713"/>
                </a:lnTo>
                <a:lnTo>
                  <a:pt x="19660" y="11474"/>
                </a:lnTo>
                <a:lnTo>
                  <a:pt x="19600" y="11414"/>
                </a:lnTo>
                <a:lnTo>
                  <a:pt x="19481" y="11354"/>
                </a:lnTo>
                <a:close/>
                <a:moveTo>
                  <a:pt x="5319" y="13565"/>
                </a:moveTo>
                <a:lnTo>
                  <a:pt x="5199" y="13685"/>
                </a:lnTo>
                <a:lnTo>
                  <a:pt x="5020" y="13864"/>
                </a:lnTo>
                <a:lnTo>
                  <a:pt x="4721" y="14222"/>
                </a:lnTo>
                <a:lnTo>
                  <a:pt x="4542" y="14461"/>
                </a:lnTo>
                <a:lnTo>
                  <a:pt x="4422" y="14820"/>
                </a:lnTo>
                <a:lnTo>
                  <a:pt x="4363" y="15298"/>
                </a:lnTo>
                <a:lnTo>
                  <a:pt x="4303" y="15776"/>
                </a:lnTo>
                <a:lnTo>
                  <a:pt x="4363" y="16015"/>
                </a:lnTo>
                <a:lnTo>
                  <a:pt x="4482" y="16134"/>
                </a:lnTo>
                <a:lnTo>
                  <a:pt x="4661" y="16314"/>
                </a:lnTo>
                <a:lnTo>
                  <a:pt x="4781" y="16433"/>
                </a:lnTo>
                <a:lnTo>
                  <a:pt x="4960" y="16433"/>
                </a:lnTo>
                <a:lnTo>
                  <a:pt x="5080" y="16374"/>
                </a:lnTo>
                <a:lnTo>
                  <a:pt x="5139" y="16194"/>
                </a:lnTo>
                <a:lnTo>
                  <a:pt x="5259" y="16015"/>
                </a:lnTo>
                <a:lnTo>
                  <a:pt x="5378" y="15537"/>
                </a:lnTo>
                <a:lnTo>
                  <a:pt x="5438" y="14999"/>
                </a:lnTo>
                <a:lnTo>
                  <a:pt x="5498" y="14402"/>
                </a:lnTo>
                <a:lnTo>
                  <a:pt x="5498" y="13685"/>
                </a:lnTo>
                <a:lnTo>
                  <a:pt x="5438" y="13565"/>
                </a:lnTo>
                <a:close/>
                <a:moveTo>
                  <a:pt x="9382" y="13983"/>
                </a:moveTo>
                <a:lnTo>
                  <a:pt x="9263" y="14043"/>
                </a:lnTo>
                <a:lnTo>
                  <a:pt x="9143" y="14282"/>
                </a:lnTo>
                <a:lnTo>
                  <a:pt x="9024" y="14641"/>
                </a:lnTo>
                <a:lnTo>
                  <a:pt x="8904" y="14999"/>
                </a:lnTo>
                <a:lnTo>
                  <a:pt x="8785" y="15836"/>
                </a:lnTo>
                <a:lnTo>
                  <a:pt x="8785" y="16314"/>
                </a:lnTo>
                <a:lnTo>
                  <a:pt x="8844" y="16433"/>
                </a:lnTo>
                <a:lnTo>
                  <a:pt x="8964" y="16613"/>
                </a:lnTo>
                <a:lnTo>
                  <a:pt x="9143" y="16792"/>
                </a:lnTo>
                <a:lnTo>
                  <a:pt x="9322" y="16911"/>
                </a:lnTo>
                <a:lnTo>
                  <a:pt x="9561" y="16911"/>
                </a:lnTo>
                <a:lnTo>
                  <a:pt x="9621" y="16732"/>
                </a:lnTo>
                <a:lnTo>
                  <a:pt x="9621" y="16493"/>
                </a:lnTo>
                <a:lnTo>
                  <a:pt x="9561" y="15178"/>
                </a:lnTo>
                <a:lnTo>
                  <a:pt x="9561" y="14342"/>
                </a:lnTo>
                <a:lnTo>
                  <a:pt x="9502" y="14103"/>
                </a:lnTo>
                <a:lnTo>
                  <a:pt x="9442" y="13983"/>
                </a:lnTo>
                <a:close/>
                <a:moveTo>
                  <a:pt x="14043" y="14700"/>
                </a:moveTo>
                <a:lnTo>
                  <a:pt x="13924" y="14820"/>
                </a:lnTo>
                <a:lnTo>
                  <a:pt x="13804" y="14999"/>
                </a:lnTo>
                <a:lnTo>
                  <a:pt x="13565" y="15656"/>
                </a:lnTo>
                <a:lnTo>
                  <a:pt x="13326" y="16314"/>
                </a:lnTo>
                <a:lnTo>
                  <a:pt x="13326" y="16553"/>
                </a:lnTo>
                <a:lnTo>
                  <a:pt x="13326" y="16732"/>
                </a:lnTo>
                <a:lnTo>
                  <a:pt x="13445" y="16971"/>
                </a:lnTo>
                <a:lnTo>
                  <a:pt x="13684" y="17210"/>
                </a:lnTo>
                <a:lnTo>
                  <a:pt x="13924" y="17210"/>
                </a:lnTo>
                <a:lnTo>
                  <a:pt x="14043" y="17091"/>
                </a:lnTo>
                <a:lnTo>
                  <a:pt x="14103" y="16852"/>
                </a:lnTo>
                <a:lnTo>
                  <a:pt x="14163" y="16433"/>
                </a:lnTo>
                <a:lnTo>
                  <a:pt x="14222" y="15716"/>
                </a:lnTo>
                <a:lnTo>
                  <a:pt x="14222" y="15059"/>
                </a:lnTo>
                <a:lnTo>
                  <a:pt x="14163" y="14820"/>
                </a:lnTo>
                <a:lnTo>
                  <a:pt x="14103" y="14760"/>
                </a:lnTo>
                <a:lnTo>
                  <a:pt x="14043" y="14700"/>
                </a:lnTo>
                <a:close/>
                <a:moveTo>
                  <a:pt x="17509" y="15119"/>
                </a:moveTo>
                <a:lnTo>
                  <a:pt x="17389" y="15716"/>
                </a:lnTo>
                <a:lnTo>
                  <a:pt x="17270" y="16254"/>
                </a:lnTo>
                <a:lnTo>
                  <a:pt x="17210" y="16852"/>
                </a:lnTo>
                <a:lnTo>
                  <a:pt x="17210" y="17330"/>
                </a:lnTo>
                <a:lnTo>
                  <a:pt x="17270" y="17748"/>
                </a:lnTo>
                <a:lnTo>
                  <a:pt x="17330" y="17867"/>
                </a:lnTo>
                <a:lnTo>
                  <a:pt x="17628" y="17867"/>
                </a:lnTo>
                <a:lnTo>
                  <a:pt x="17808" y="17748"/>
                </a:lnTo>
                <a:lnTo>
                  <a:pt x="17927" y="17628"/>
                </a:lnTo>
                <a:lnTo>
                  <a:pt x="18047" y="17449"/>
                </a:lnTo>
                <a:lnTo>
                  <a:pt x="18106" y="17330"/>
                </a:lnTo>
                <a:lnTo>
                  <a:pt x="18106" y="17150"/>
                </a:lnTo>
                <a:lnTo>
                  <a:pt x="18047" y="16732"/>
                </a:lnTo>
                <a:lnTo>
                  <a:pt x="17927" y="16374"/>
                </a:lnTo>
                <a:lnTo>
                  <a:pt x="17628" y="15656"/>
                </a:lnTo>
                <a:lnTo>
                  <a:pt x="17509" y="15358"/>
                </a:lnTo>
                <a:lnTo>
                  <a:pt x="17509" y="15119"/>
                </a:lnTo>
                <a:close/>
                <a:moveTo>
                  <a:pt x="21034" y="16194"/>
                </a:moveTo>
                <a:lnTo>
                  <a:pt x="20855" y="16254"/>
                </a:lnTo>
                <a:lnTo>
                  <a:pt x="20497" y="16433"/>
                </a:lnTo>
                <a:lnTo>
                  <a:pt x="20258" y="16732"/>
                </a:lnTo>
                <a:lnTo>
                  <a:pt x="20019" y="17210"/>
                </a:lnTo>
                <a:lnTo>
                  <a:pt x="19839" y="17688"/>
                </a:lnTo>
                <a:lnTo>
                  <a:pt x="19780" y="17867"/>
                </a:lnTo>
                <a:lnTo>
                  <a:pt x="19780" y="17987"/>
                </a:lnTo>
                <a:lnTo>
                  <a:pt x="19899" y="18226"/>
                </a:lnTo>
                <a:lnTo>
                  <a:pt x="20138" y="18405"/>
                </a:lnTo>
                <a:lnTo>
                  <a:pt x="20258" y="18465"/>
                </a:lnTo>
                <a:lnTo>
                  <a:pt x="20377" y="18465"/>
                </a:lnTo>
                <a:lnTo>
                  <a:pt x="20497" y="18345"/>
                </a:lnTo>
                <a:lnTo>
                  <a:pt x="20616" y="18166"/>
                </a:lnTo>
                <a:lnTo>
                  <a:pt x="20855" y="17449"/>
                </a:lnTo>
                <a:lnTo>
                  <a:pt x="21154" y="16672"/>
                </a:lnTo>
                <a:lnTo>
                  <a:pt x="21154" y="16374"/>
                </a:lnTo>
                <a:lnTo>
                  <a:pt x="21154" y="16314"/>
                </a:lnTo>
                <a:lnTo>
                  <a:pt x="21094" y="16254"/>
                </a:lnTo>
                <a:lnTo>
                  <a:pt x="21034" y="16194"/>
                </a:lnTo>
                <a:close/>
                <a:moveTo>
                  <a:pt x="2211" y="18644"/>
                </a:moveTo>
                <a:lnTo>
                  <a:pt x="2152" y="18704"/>
                </a:lnTo>
                <a:lnTo>
                  <a:pt x="2032" y="18764"/>
                </a:lnTo>
                <a:lnTo>
                  <a:pt x="1972" y="18943"/>
                </a:lnTo>
                <a:lnTo>
                  <a:pt x="1913" y="19122"/>
                </a:lnTo>
                <a:lnTo>
                  <a:pt x="1972" y="19361"/>
                </a:lnTo>
                <a:lnTo>
                  <a:pt x="2032" y="19600"/>
                </a:lnTo>
                <a:lnTo>
                  <a:pt x="2271" y="20078"/>
                </a:lnTo>
                <a:lnTo>
                  <a:pt x="2570" y="20377"/>
                </a:lnTo>
                <a:lnTo>
                  <a:pt x="2869" y="20556"/>
                </a:lnTo>
                <a:lnTo>
                  <a:pt x="3526" y="20556"/>
                </a:lnTo>
                <a:lnTo>
                  <a:pt x="3646" y="20497"/>
                </a:lnTo>
                <a:lnTo>
                  <a:pt x="3646" y="20317"/>
                </a:lnTo>
                <a:lnTo>
                  <a:pt x="3526" y="20138"/>
                </a:lnTo>
                <a:lnTo>
                  <a:pt x="3227" y="19720"/>
                </a:lnTo>
                <a:lnTo>
                  <a:pt x="2809" y="19122"/>
                </a:lnTo>
                <a:lnTo>
                  <a:pt x="2630" y="18883"/>
                </a:lnTo>
                <a:lnTo>
                  <a:pt x="2450" y="18704"/>
                </a:lnTo>
                <a:lnTo>
                  <a:pt x="2211" y="18644"/>
                </a:lnTo>
                <a:close/>
                <a:moveTo>
                  <a:pt x="11354" y="18525"/>
                </a:moveTo>
                <a:lnTo>
                  <a:pt x="11235" y="18644"/>
                </a:lnTo>
                <a:lnTo>
                  <a:pt x="11055" y="19182"/>
                </a:lnTo>
                <a:lnTo>
                  <a:pt x="10876" y="20138"/>
                </a:lnTo>
                <a:lnTo>
                  <a:pt x="10816" y="20616"/>
                </a:lnTo>
                <a:lnTo>
                  <a:pt x="10876" y="20915"/>
                </a:lnTo>
                <a:lnTo>
                  <a:pt x="10936" y="21034"/>
                </a:lnTo>
                <a:lnTo>
                  <a:pt x="11115" y="21034"/>
                </a:lnTo>
                <a:lnTo>
                  <a:pt x="11294" y="20915"/>
                </a:lnTo>
                <a:lnTo>
                  <a:pt x="11414" y="20795"/>
                </a:lnTo>
                <a:lnTo>
                  <a:pt x="11474" y="20616"/>
                </a:lnTo>
                <a:lnTo>
                  <a:pt x="11593" y="20138"/>
                </a:lnTo>
                <a:lnTo>
                  <a:pt x="11653" y="19660"/>
                </a:lnTo>
                <a:lnTo>
                  <a:pt x="11593" y="19302"/>
                </a:lnTo>
                <a:lnTo>
                  <a:pt x="11533" y="18764"/>
                </a:lnTo>
                <a:lnTo>
                  <a:pt x="11474" y="18644"/>
                </a:lnTo>
                <a:lnTo>
                  <a:pt x="11414" y="18525"/>
                </a:lnTo>
                <a:close/>
                <a:moveTo>
                  <a:pt x="6932" y="18166"/>
                </a:moveTo>
                <a:lnTo>
                  <a:pt x="6872" y="18226"/>
                </a:lnTo>
                <a:lnTo>
                  <a:pt x="6693" y="18345"/>
                </a:lnTo>
                <a:lnTo>
                  <a:pt x="6574" y="18584"/>
                </a:lnTo>
                <a:lnTo>
                  <a:pt x="6454" y="18883"/>
                </a:lnTo>
                <a:lnTo>
                  <a:pt x="6335" y="19541"/>
                </a:lnTo>
                <a:lnTo>
                  <a:pt x="6215" y="19959"/>
                </a:lnTo>
                <a:lnTo>
                  <a:pt x="6096" y="20616"/>
                </a:lnTo>
                <a:lnTo>
                  <a:pt x="6096" y="21034"/>
                </a:lnTo>
                <a:lnTo>
                  <a:pt x="6155" y="21333"/>
                </a:lnTo>
                <a:lnTo>
                  <a:pt x="6275" y="21393"/>
                </a:lnTo>
                <a:lnTo>
                  <a:pt x="6335" y="21453"/>
                </a:lnTo>
                <a:lnTo>
                  <a:pt x="6394" y="21453"/>
                </a:lnTo>
                <a:lnTo>
                  <a:pt x="6514" y="21393"/>
                </a:lnTo>
                <a:lnTo>
                  <a:pt x="6693" y="21094"/>
                </a:lnTo>
                <a:lnTo>
                  <a:pt x="6872" y="20676"/>
                </a:lnTo>
                <a:lnTo>
                  <a:pt x="7052" y="20078"/>
                </a:lnTo>
                <a:lnTo>
                  <a:pt x="7111" y="19660"/>
                </a:lnTo>
                <a:lnTo>
                  <a:pt x="7231" y="19062"/>
                </a:lnTo>
                <a:lnTo>
                  <a:pt x="7231" y="18704"/>
                </a:lnTo>
                <a:lnTo>
                  <a:pt x="7231" y="18465"/>
                </a:lnTo>
                <a:lnTo>
                  <a:pt x="7171" y="18286"/>
                </a:lnTo>
                <a:lnTo>
                  <a:pt x="7111" y="18226"/>
                </a:lnTo>
                <a:lnTo>
                  <a:pt x="6992" y="18166"/>
                </a:lnTo>
                <a:close/>
                <a:moveTo>
                  <a:pt x="16075" y="19062"/>
                </a:moveTo>
                <a:lnTo>
                  <a:pt x="15776" y="19421"/>
                </a:lnTo>
                <a:lnTo>
                  <a:pt x="15477" y="19780"/>
                </a:lnTo>
                <a:lnTo>
                  <a:pt x="15417" y="19839"/>
                </a:lnTo>
                <a:lnTo>
                  <a:pt x="15477" y="19720"/>
                </a:lnTo>
                <a:lnTo>
                  <a:pt x="15298" y="20019"/>
                </a:lnTo>
                <a:lnTo>
                  <a:pt x="15178" y="20497"/>
                </a:lnTo>
                <a:lnTo>
                  <a:pt x="15059" y="20975"/>
                </a:lnTo>
                <a:lnTo>
                  <a:pt x="15059" y="21214"/>
                </a:lnTo>
                <a:lnTo>
                  <a:pt x="15178" y="21333"/>
                </a:lnTo>
                <a:lnTo>
                  <a:pt x="15238" y="21453"/>
                </a:lnTo>
                <a:lnTo>
                  <a:pt x="15358" y="21453"/>
                </a:lnTo>
                <a:lnTo>
                  <a:pt x="15417" y="21393"/>
                </a:lnTo>
                <a:lnTo>
                  <a:pt x="15537" y="21333"/>
                </a:lnTo>
                <a:lnTo>
                  <a:pt x="15656" y="21034"/>
                </a:lnTo>
                <a:lnTo>
                  <a:pt x="15776" y="20616"/>
                </a:lnTo>
                <a:lnTo>
                  <a:pt x="15955" y="19720"/>
                </a:lnTo>
                <a:lnTo>
                  <a:pt x="16075" y="19242"/>
                </a:lnTo>
                <a:lnTo>
                  <a:pt x="16134" y="19062"/>
                </a:lnTo>
                <a:close/>
                <a:moveTo>
                  <a:pt x="19003" y="20258"/>
                </a:moveTo>
                <a:lnTo>
                  <a:pt x="19003" y="20377"/>
                </a:lnTo>
                <a:lnTo>
                  <a:pt x="18883" y="20616"/>
                </a:lnTo>
                <a:lnTo>
                  <a:pt x="18525" y="21393"/>
                </a:lnTo>
                <a:lnTo>
                  <a:pt x="18345" y="21811"/>
                </a:lnTo>
                <a:lnTo>
                  <a:pt x="18226" y="22170"/>
                </a:lnTo>
                <a:lnTo>
                  <a:pt x="18286" y="22469"/>
                </a:lnTo>
                <a:lnTo>
                  <a:pt x="18345" y="22588"/>
                </a:lnTo>
                <a:lnTo>
                  <a:pt x="18405" y="22648"/>
                </a:lnTo>
                <a:lnTo>
                  <a:pt x="18525" y="22708"/>
                </a:lnTo>
                <a:lnTo>
                  <a:pt x="18704" y="22648"/>
                </a:lnTo>
                <a:lnTo>
                  <a:pt x="18823" y="22588"/>
                </a:lnTo>
                <a:lnTo>
                  <a:pt x="18943" y="22469"/>
                </a:lnTo>
                <a:lnTo>
                  <a:pt x="19122" y="22110"/>
                </a:lnTo>
                <a:lnTo>
                  <a:pt x="19242" y="21751"/>
                </a:lnTo>
                <a:lnTo>
                  <a:pt x="19361" y="21273"/>
                </a:lnTo>
                <a:lnTo>
                  <a:pt x="19361" y="20855"/>
                </a:lnTo>
                <a:lnTo>
                  <a:pt x="19242" y="20497"/>
                </a:lnTo>
                <a:lnTo>
                  <a:pt x="19182" y="20377"/>
                </a:lnTo>
                <a:lnTo>
                  <a:pt x="19003" y="20258"/>
                </a:lnTo>
                <a:close/>
                <a:moveTo>
                  <a:pt x="8426" y="22827"/>
                </a:moveTo>
                <a:lnTo>
                  <a:pt x="8366" y="22887"/>
                </a:lnTo>
                <a:lnTo>
                  <a:pt x="8127" y="23006"/>
                </a:lnTo>
                <a:lnTo>
                  <a:pt x="7948" y="23305"/>
                </a:lnTo>
                <a:lnTo>
                  <a:pt x="7769" y="23664"/>
                </a:lnTo>
                <a:lnTo>
                  <a:pt x="7709" y="24082"/>
                </a:lnTo>
                <a:lnTo>
                  <a:pt x="7709" y="24261"/>
                </a:lnTo>
                <a:lnTo>
                  <a:pt x="7709" y="24440"/>
                </a:lnTo>
                <a:lnTo>
                  <a:pt x="7769" y="24620"/>
                </a:lnTo>
                <a:lnTo>
                  <a:pt x="7888" y="24799"/>
                </a:lnTo>
                <a:lnTo>
                  <a:pt x="8067" y="24918"/>
                </a:lnTo>
                <a:lnTo>
                  <a:pt x="8187" y="24978"/>
                </a:lnTo>
                <a:lnTo>
                  <a:pt x="8426" y="24978"/>
                </a:lnTo>
                <a:lnTo>
                  <a:pt x="8486" y="24918"/>
                </a:lnTo>
                <a:lnTo>
                  <a:pt x="8546" y="24799"/>
                </a:lnTo>
                <a:lnTo>
                  <a:pt x="8605" y="24440"/>
                </a:lnTo>
                <a:lnTo>
                  <a:pt x="8665" y="24082"/>
                </a:lnTo>
                <a:lnTo>
                  <a:pt x="8665" y="23664"/>
                </a:lnTo>
                <a:lnTo>
                  <a:pt x="8605" y="23066"/>
                </a:lnTo>
                <a:lnTo>
                  <a:pt x="8546" y="22947"/>
                </a:lnTo>
                <a:lnTo>
                  <a:pt x="8546" y="22887"/>
                </a:lnTo>
                <a:lnTo>
                  <a:pt x="8426" y="22827"/>
                </a:lnTo>
                <a:close/>
                <a:moveTo>
                  <a:pt x="13027" y="22708"/>
                </a:moveTo>
                <a:lnTo>
                  <a:pt x="12848" y="22887"/>
                </a:lnTo>
                <a:lnTo>
                  <a:pt x="12728" y="23066"/>
                </a:lnTo>
                <a:lnTo>
                  <a:pt x="12489" y="23604"/>
                </a:lnTo>
                <a:lnTo>
                  <a:pt x="12370" y="24142"/>
                </a:lnTo>
                <a:lnTo>
                  <a:pt x="12370" y="24381"/>
                </a:lnTo>
                <a:lnTo>
                  <a:pt x="12370" y="24620"/>
                </a:lnTo>
                <a:lnTo>
                  <a:pt x="12489" y="24918"/>
                </a:lnTo>
                <a:lnTo>
                  <a:pt x="12728" y="25337"/>
                </a:lnTo>
                <a:lnTo>
                  <a:pt x="12848" y="25456"/>
                </a:lnTo>
                <a:lnTo>
                  <a:pt x="12967" y="25516"/>
                </a:lnTo>
                <a:lnTo>
                  <a:pt x="13087" y="25456"/>
                </a:lnTo>
                <a:lnTo>
                  <a:pt x="13147" y="25217"/>
                </a:lnTo>
                <a:lnTo>
                  <a:pt x="13206" y="24739"/>
                </a:lnTo>
                <a:lnTo>
                  <a:pt x="13206" y="23843"/>
                </a:lnTo>
                <a:lnTo>
                  <a:pt x="13147" y="23006"/>
                </a:lnTo>
                <a:lnTo>
                  <a:pt x="13087" y="22767"/>
                </a:lnTo>
                <a:lnTo>
                  <a:pt x="13087" y="22708"/>
                </a:lnTo>
                <a:close/>
                <a:moveTo>
                  <a:pt x="3825" y="24261"/>
                </a:moveTo>
                <a:lnTo>
                  <a:pt x="3705" y="24381"/>
                </a:lnTo>
                <a:lnTo>
                  <a:pt x="3646" y="24560"/>
                </a:lnTo>
                <a:lnTo>
                  <a:pt x="3586" y="24799"/>
                </a:lnTo>
                <a:lnTo>
                  <a:pt x="3586" y="25098"/>
                </a:lnTo>
                <a:lnTo>
                  <a:pt x="3705" y="25456"/>
                </a:lnTo>
                <a:lnTo>
                  <a:pt x="3885" y="25695"/>
                </a:lnTo>
                <a:lnTo>
                  <a:pt x="4124" y="25934"/>
                </a:lnTo>
                <a:lnTo>
                  <a:pt x="4602" y="26114"/>
                </a:lnTo>
                <a:lnTo>
                  <a:pt x="4841" y="26114"/>
                </a:lnTo>
                <a:lnTo>
                  <a:pt x="4841" y="25994"/>
                </a:lnTo>
                <a:lnTo>
                  <a:pt x="4841" y="25934"/>
                </a:lnTo>
                <a:lnTo>
                  <a:pt x="4781" y="25636"/>
                </a:lnTo>
                <a:lnTo>
                  <a:pt x="4602" y="25277"/>
                </a:lnTo>
                <a:lnTo>
                  <a:pt x="4363" y="24918"/>
                </a:lnTo>
                <a:lnTo>
                  <a:pt x="3944" y="24381"/>
                </a:lnTo>
                <a:lnTo>
                  <a:pt x="3885" y="24321"/>
                </a:lnTo>
                <a:lnTo>
                  <a:pt x="3825" y="24261"/>
                </a:lnTo>
                <a:close/>
                <a:moveTo>
                  <a:pt x="17330" y="23723"/>
                </a:moveTo>
                <a:lnTo>
                  <a:pt x="17091" y="23843"/>
                </a:lnTo>
                <a:lnTo>
                  <a:pt x="16792" y="24082"/>
                </a:lnTo>
                <a:lnTo>
                  <a:pt x="16493" y="24440"/>
                </a:lnTo>
                <a:lnTo>
                  <a:pt x="16254" y="24859"/>
                </a:lnTo>
                <a:lnTo>
                  <a:pt x="16015" y="25277"/>
                </a:lnTo>
                <a:lnTo>
                  <a:pt x="15955" y="25636"/>
                </a:lnTo>
                <a:lnTo>
                  <a:pt x="15895" y="25815"/>
                </a:lnTo>
                <a:lnTo>
                  <a:pt x="15955" y="25994"/>
                </a:lnTo>
                <a:lnTo>
                  <a:pt x="16015" y="26114"/>
                </a:lnTo>
                <a:lnTo>
                  <a:pt x="16134" y="26173"/>
                </a:lnTo>
                <a:lnTo>
                  <a:pt x="16314" y="26293"/>
                </a:lnTo>
                <a:lnTo>
                  <a:pt x="16433" y="26293"/>
                </a:lnTo>
                <a:lnTo>
                  <a:pt x="16553" y="26173"/>
                </a:lnTo>
                <a:lnTo>
                  <a:pt x="16672" y="26054"/>
                </a:lnTo>
                <a:lnTo>
                  <a:pt x="16852" y="25695"/>
                </a:lnTo>
                <a:lnTo>
                  <a:pt x="16971" y="25217"/>
                </a:lnTo>
                <a:lnTo>
                  <a:pt x="17150" y="24201"/>
                </a:lnTo>
                <a:lnTo>
                  <a:pt x="17270" y="23843"/>
                </a:lnTo>
                <a:lnTo>
                  <a:pt x="17330" y="23723"/>
                </a:lnTo>
                <a:close/>
                <a:moveTo>
                  <a:pt x="10517" y="26771"/>
                </a:moveTo>
                <a:lnTo>
                  <a:pt x="10458" y="26831"/>
                </a:lnTo>
                <a:lnTo>
                  <a:pt x="10338" y="27010"/>
                </a:lnTo>
                <a:lnTo>
                  <a:pt x="10219" y="27607"/>
                </a:lnTo>
                <a:lnTo>
                  <a:pt x="10099" y="28384"/>
                </a:lnTo>
                <a:lnTo>
                  <a:pt x="10099" y="28683"/>
                </a:lnTo>
                <a:lnTo>
                  <a:pt x="10159" y="28922"/>
                </a:lnTo>
                <a:lnTo>
                  <a:pt x="10278" y="28982"/>
                </a:lnTo>
                <a:lnTo>
                  <a:pt x="10338" y="29042"/>
                </a:lnTo>
                <a:lnTo>
                  <a:pt x="10517" y="28982"/>
                </a:lnTo>
                <a:lnTo>
                  <a:pt x="10697" y="28922"/>
                </a:lnTo>
                <a:lnTo>
                  <a:pt x="10816" y="28803"/>
                </a:lnTo>
                <a:lnTo>
                  <a:pt x="10936" y="28683"/>
                </a:lnTo>
                <a:lnTo>
                  <a:pt x="11055" y="28325"/>
                </a:lnTo>
                <a:lnTo>
                  <a:pt x="11055" y="27906"/>
                </a:lnTo>
                <a:lnTo>
                  <a:pt x="11055" y="27607"/>
                </a:lnTo>
                <a:lnTo>
                  <a:pt x="10936" y="27309"/>
                </a:lnTo>
                <a:lnTo>
                  <a:pt x="10756" y="26950"/>
                </a:lnTo>
                <a:lnTo>
                  <a:pt x="10637" y="26771"/>
                </a:lnTo>
                <a:close/>
                <a:moveTo>
                  <a:pt x="14282" y="27368"/>
                </a:moveTo>
                <a:lnTo>
                  <a:pt x="14043" y="27428"/>
                </a:lnTo>
                <a:lnTo>
                  <a:pt x="13744" y="27667"/>
                </a:lnTo>
                <a:lnTo>
                  <a:pt x="13386" y="27966"/>
                </a:lnTo>
                <a:lnTo>
                  <a:pt x="13027" y="28325"/>
                </a:lnTo>
                <a:lnTo>
                  <a:pt x="12728" y="28683"/>
                </a:lnTo>
                <a:lnTo>
                  <a:pt x="12489" y="29101"/>
                </a:lnTo>
                <a:lnTo>
                  <a:pt x="12430" y="29281"/>
                </a:lnTo>
                <a:lnTo>
                  <a:pt x="12430" y="29460"/>
                </a:lnTo>
                <a:lnTo>
                  <a:pt x="12489" y="29579"/>
                </a:lnTo>
                <a:lnTo>
                  <a:pt x="12549" y="29699"/>
                </a:lnTo>
                <a:lnTo>
                  <a:pt x="12669" y="29759"/>
                </a:lnTo>
                <a:lnTo>
                  <a:pt x="12788" y="29759"/>
                </a:lnTo>
                <a:lnTo>
                  <a:pt x="12967" y="29699"/>
                </a:lnTo>
                <a:lnTo>
                  <a:pt x="13087" y="29579"/>
                </a:lnTo>
                <a:lnTo>
                  <a:pt x="13445" y="29221"/>
                </a:lnTo>
                <a:lnTo>
                  <a:pt x="13744" y="28743"/>
                </a:lnTo>
                <a:lnTo>
                  <a:pt x="13983" y="28265"/>
                </a:lnTo>
                <a:lnTo>
                  <a:pt x="14222" y="27787"/>
                </a:lnTo>
                <a:lnTo>
                  <a:pt x="14282" y="27488"/>
                </a:lnTo>
                <a:lnTo>
                  <a:pt x="14282" y="27368"/>
                </a:lnTo>
                <a:close/>
                <a:moveTo>
                  <a:pt x="6872" y="27249"/>
                </a:moveTo>
                <a:lnTo>
                  <a:pt x="6813" y="27309"/>
                </a:lnTo>
                <a:lnTo>
                  <a:pt x="6753" y="27548"/>
                </a:lnTo>
                <a:lnTo>
                  <a:pt x="6693" y="27906"/>
                </a:lnTo>
                <a:lnTo>
                  <a:pt x="6574" y="28384"/>
                </a:lnTo>
                <a:lnTo>
                  <a:pt x="6574" y="28862"/>
                </a:lnTo>
                <a:lnTo>
                  <a:pt x="6633" y="29281"/>
                </a:lnTo>
                <a:lnTo>
                  <a:pt x="6753" y="29639"/>
                </a:lnTo>
                <a:lnTo>
                  <a:pt x="6872" y="29818"/>
                </a:lnTo>
                <a:lnTo>
                  <a:pt x="6992" y="29878"/>
                </a:lnTo>
                <a:lnTo>
                  <a:pt x="7231" y="29938"/>
                </a:lnTo>
                <a:lnTo>
                  <a:pt x="7350" y="29938"/>
                </a:lnTo>
                <a:lnTo>
                  <a:pt x="7470" y="29878"/>
                </a:lnTo>
                <a:lnTo>
                  <a:pt x="7530" y="29759"/>
                </a:lnTo>
                <a:lnTo>
                  <a:pt x="7530" y="29400"/>
                </a:lnTo>
                <a:lnTo>
                  <a:pt x="7470" y="28862"/>
                </a:lnTo>
                <a:lnTo>
                  <a:pt x="7350" y="28325"/>
                </a:lnTo>
                <a:lnTo>
                  <a:pt x="7171" y="27847"/>
                </a:lnTo>
                <a:lnTo>
                  <a:pt x="6872" y="27249"/>
                </a:lnTo>
                <a:close/>
                <a:moveTo>
                  <a:pt x="9621" y="30715"/>
                </a:moveTo>
                <a:lnTo>
                  <a:pt x="9502" y="30775"/>
                </a:lnTo>
                <a:lnTo>
                  <a:pt x="9382" y="30894"/>
                </a:lnTo>
                <a:lnTo>
                  <a:pt x="9203" y="31133"/>
                </a:lnTo>
                <a:lnTo>
                  <a:pt x="9143" y="31551"/>
                </a:lnTo>
                <a:lnTo>
                  <a:pt x="9143" y="31731"/>
                </a:lnTo>
                <a:lnTo>
                  <a:pt x="9203" y="31850"/>
                </a:lnTo>
                <a:lnTo>
                  <a:pt x="9322" y="31970"/>
                </a:lnTo>
                <a:lnTo>
                  <a:pt x="9502" y="32029"/>
                </a:lnTo>
                <a:lnTo>
                  <a:pt x="9800" y="32029"/>
                </a:lnTo>
                <a:lnTo>
                  <a:pt x="9920" y="31910"/>
                </a:lnTo>
                <a:lnTo>
                  <a:pt x="9980" y="31790"/>
                </a:lnTo>
                <a:lnTo>
                  <a:pt x="10099" y="31551"/>
                </a:lnTo>
                <a:lnTo>
                  <a:pt x="10039" y="31253"/>
                </a:lnTo>
                <a:lnTo>
                  <a:pt x="9980" y="31014"/>
                </a:lnTo>
                <a:lnTo>
                  <a:pt x="9860" y="30775"/>
                </a:lnTo>
                <a:lnTo>
                  <a:pt x="9741" y="30775"/>
                </a:lnTo>
                <a:lnTo>
                  <a:pt x="9621" y="30715"/>
                </a:lnTo>
                <a:close/>
                <a:moveTo>
                  <a:pt x="9442" y="6275"/>
                </a:moveTo>
                <a:lnTo>
                  <a:pt x="9920" y="6335"/>
                </a:lnTo>
                <a:lnTo>
                  <a:pt x="10338" y="6454"/>
                </a:lnTo>
                <a:lnTo>
                  <a:pt x="10756" y="6633"/>
                </a:lnTo>
                <a:lnTo>
                  <a:pt x="11115" y="6813"/>
                </a:lnTo>
                <a:lnTo>
                  <a:pt x="11832" y="7231"/>
                </a:lnTo>
                <a:lnTo>
                  <a:pt x="12549" y="7649"/>
                </a:lnTo>
                <a:lnTo>
                  <a:pt x="12967" y="7829"/>
                </a:lnTo>
                <a:lnTo>
                  <a:pt x="13386" y="7888"/>
                </a:lnTo>
                <a:lnTo>
                  <a:pt x="13864" y="8008"/>
                </a:lnTo>
                <a:lnTo>
                  <a:pt x="14342" y="8008"/>
                </a:lnTo>
                <a:lnTo>
                  <a:pt x="15358" y="7948"/>
                </a:lnTo>
                <a:lnTo>
                  <a:pt x="16314" y="7888"/>
                </a:lnTo>
                <a:lnTo>
                  <a:pt x="17270" y="7829"/>
                </a:lnTo>
                <a:lnTo>
                  <a:pt x="17748" y="7769"/>
                </a:lnTo>
                <a:lnTo>
                  <a:pt x="18226" y="7829"/>
                </a:lnTo>
                <a:lnTo>
                  <a:pt x="18644" y="7888"/>
                </a:lnTo>
                <a:lnTo>
                  <a:pt x="19122" y="8008"/>
                </a:lnTo>
                <a:lnTo>
                  <a:pt x="19541" y="8187"/>
                </a:lnTo>
                <a:lnTo>
                  <a:pt x="19959" y="8426"/>
                </a:lnTo>
                <a:lnTo>
                  <a:pt x="20317" y="8785"/>
                </a:lnTo>
                <a:lnTo>
                  <a:pt x="20676" y="9203"/>
                </a:lnTo>
                <a:lnTo>
                  <a:pt x="20915" y="9561"/>
                </a:lnTo>
                <a:lnTo>
                  <a:pt x="21094" y="9920"/>
                </a:lnTo>
                <a:lnTo>
                  <a:pt x="21214" y="10338"/>
                </a:lnTo>
                <a:lnTo>
                  <a:pt x="21393" y="10757"/>
                </a:lnTo>
                <a:lnTo>
                  <a:pt x="21512" y="11593"/>
                </a:lnTo>
                <a:lnTo>
                  <a:pt x="21572" y="12489"/>
                </a:lnTo>
                <a:lnTo>
                  <a:pt x="21572" y="13445"/>
                </a:lnTo>
                <a:lnTo>
                  <a:pt x="21512" y="14342"/>
                </a:lnTo>
                <a:lnTo>
                  <a:pt x="21333" y="16015"/>
                </a:lnTo>
                <a:lnTo>
                  <a:pt x="21154" y="17031"/>
                </a:lnTo>
                <a:lnTo>
                  <a:pt x="20975" y="18106"/>
                </a:lnTo>
                <a:lnTo>
                  <a:pt x="20736" y="19122"/>
                </a:lnTo>
                <a:lnTo>
                  <a:pt x="20437" y="20138"/>
                </a:lnTo>
                <a:lnTo>
                  <a:pt x="20138" y="21154"/>
                </a:lnTo>
                <a:lnTo>
                  <a:pt x="19720" y="22110"/>
                </a:lnTo>
                <a:lnTo>
                  <a:pt x="19301" y="23066"/>
                </a:lnTo>
                <a:lnTo>
                  <a:pt x="18883" y="24022"/>
                </a:lnTo>
                <a:lnTo>
                  <a:pt x="18345" y="24978"/>
                </a:lnTo>
                <a:lnTo>
                  <a:pt x="17808" y="25875"/>
                </a:lnTo>
                <a:lnTo>
                  <a:pt x="17210" y="26711"/>
                </a:lnTo>
                <a:lnTo>
                  <a:pt x="16612" y="27607"/>
                </a:lnTo>
                <a:lnTo>
                  <a:pt x="15955" y="28384"/>
                </a:lnTo>
                <a:lnTo>
                  <a:pt x="15238" y="29161"/>
                </a:lnTo>
                <a:lnTo>
                  <a:pt x="14461" y="29938"/>
                </a:lnTo>
                <a:lnTo>
                  <a:pt x="13744" y="30655"/>
                </a:lnTo>
                <a:lnTo>
                  <a:pt x="13087" y="31253"/>
                </a:lnTo>
                <a:lnTo>
                  <a:pt x="12310" y="31850"/>
                </a:lnTo>
                <a:lnTo>
                  <a:pt x="11533" y="32388"/>
                </a:lnTo>
                <a:lnTo>
                  <a:pt x="10697" y="32866"/>
                </a:lnTo>
                <a:lnTo>
                  <a:pt x="10219" y="33045"/>
                </a:lnTo>
                <a:lnTo>
                  <a:pt x="9800" y="33165"/>
                </a:lnTo>
                <a:lnTo>
                  <a:pt x="9382" y="33284"/>
                </a:lnTo>
                <a:lnTo>
                  <a:pt x="8486" y="33284"/>
                </a:lnTo>
                <a:lnTo>
                  <a:pt x="8067" y="33105"/>
                </a:lnTo>
                <a:lnTo>
                  <a:pt x="7649" y="32926"/>
                </a:lnTo>
                <a:lnTo>
                  <a:pt x="7291" y="32627"/>
                </a:lnTo>
                <a:lnTo>
                  <a:pt x="6932" y="32328"/>
                </a:lnTo>
                <a:lnTo>
                  <a:pt x="6574" y="31910"/>
                </a:lnTo>
                <a:lnTo>
                  <a:pt x="5976" y="31073"/>
                </a:lnTo>
                <a:lnTo>
                  <a:pt x="5438" y="30117"/>
                </a:lnTo>
                <a:lnTo>
                  <a:pt x="5020" y="29101"/>
                </a:lnTo>
                <a:lnTo>
                  <a:pt x="4602" y="28086"/>
                </a:lnTo>
                <a:lnTo>
                  <a:pt x="4183" y="27010"/>
                </a:lnTo>
                <a:lnTo>
                  <a:pt x="3526" y="25158"/>
                </a:lnTo>
                <a:lnTo>
                  <a:pt x="2809" y="22947"/>
                </a:lnTo>
                <a:lnTo>
                  <a:pt x="2152" y="20795"/>
                </a:lnTo>
                <a:lnTo>
                  <a:pt x="1853" y="19660"/>
                </a:lnTo>
                <a:lnTo>
                  <a:pt x="1614" y="18525"/>
                </a:lnTo>
                <a:lnTo>
                  <a:pt x="1435" y="17389"/>
                </a:lnTo>
                <a:lnTo>
                  <a:pt x="1315" y="16254"/>
                </a:lnTo>
                <a:lnTo>
                  <a:pt x="1315" y="15537"/>
                </a:lnTo>
                <a:lnTo>
                  <a:pt x="1315" y="14880"/>
                </a:lnTo>
                <a:lnTo>
                  <a:pt x="1315" y="14163"/>
                </a:lnTo>
                <a:lnTo>
                  <a:pt x="1315" y="13565"/>
                </a:lnTo>
                <a:lnTo>
                  <a:pt x="1255" y="12967"/>
                </a:lnTo>
                <a:lnTo>
                  <a:pt x="1255" y="12370"/>
                </a:lnTo>
                <a:lnTo>
                  <a:pt x="1315" y="11653"/>
                </a:lnTo>
                <a:lnTo>
                  <a:pt x="1494" y="10936"/>
                </a:lnTo>
                <a:lnTo>
                  <a:pt x="1793" y="10159"/>
                </a:lnTo>
                <a:lnTo>
                  <a:pt x="2271" y="9442"/>
                </a:lnTo>
                <a:lnTo>
                  <a:pt x="2749" y="8785"/>
                </a:lnTo>
                <a:lnTo>
                  <a:pt x="3347" y="8247"/>
                </a:lnTo>
                <a:lnTo>
                  <a:pt x="4064" y="7769"/>
                </a:lnTo>
                <a:lnTo>
                  <a:pt x="4781" y="7350"/>
                </a:lnTo>
                <a:lnTo>
                  <a:pt x="5558" y="6992"/>
                </a:lnTo>
                <a:lnTo>
                  <a:pt x="6335" y="6753"/>
                </a:lnTo>
                <a:lnTo>
                  <a:pt x="7291" y="6514"/>
                </a:lnTo>
                <a:lnTo>
                  <a:pt x="8366" y="6335"/>
                </a:lnTo>
                <a:lnTo>
                  <a:pt x="8904" y="6275"/>
                </a:lnTo>
                <a:close/>
                <a:moveTo>
                  <a:pt x="15836" y="1"/>
                </a:moveTo>
                <a:lnTo>
                  <a:pt x="15597" y="60"/>
                </a:lnTo>
                <a:lnTo>
                  <a:pt x="15298" y="180"/>
                </a:lnTo>
                <a:lnTo>
                  <a:pt x="15059" y="359"/>
                </a:lnTo>
                <a:lnTo>
                  <a:pt x="14760" y="598"/>
                </a:lnTo>
                <a:lnTo>
                  <a:pt x="14521" y="837"/>
                </a:lnTo>
                <a:lnTo>
                  <a:pt x="14103" y="1435"/>
                </a:lnTo>
                <a:lnTo>
                  <a:pt x="13744" y="2152"/>
                </a:lnTo>
                <a:lnTo>
                  <a:pt x="13505" y="2929"/>
                </a:lnTo>
                <a:lnTo>
                  <a:pt x="13386" y="3646"/>
                </a:lnTo>
                <a:lnTo>
                  <a:pt x="13266" y="4363"/>
                </a:lnTo>
                <a:lnTo>
                  <a:pt x="13326" y="5020"/>
                </a:lnTo>
                <a:lnTo>
                  <a:pt x="12489" y="4482"/>
                </a:lnTo>
                <a:lnTo>
                  <a:pt x="11772" y="3885"/>
                </a:lnTo>
                <a:lnTo>
                  <a:pt x="11055" y="3168"/>
                </a:lnTo>
                <a:lnTo>
                  <a:pt x="10458" y="2391"/>
                </a:lnTo>
                <a:lnTo>
                  <a:pt x="10099" y="1853"/>
                </a:lnTo>
                <a:lnTo>
                  <a:pt x="9681" y="1196"/>
                </a:lnTo>
                <a:lnTo>
                  <a:pt x="9382" y="837"/>
                </a:lnTo>
                <a:lnTo>
                  <a:pt x="9083" y="598"/>
                </a:lnTo>
                <a:lnTo>
                  <a:pt x="8785" y="419"/>
                </a:lnTo>
                <a:lnTo>
                  <a:pt x="8486" y="419"/>
                </a:lnTo>
                <a:lnTo>
                  <a:pt x="8187" y="479"/>
                </a:lnTo>
                <a:lnTo>
                  <a:pt x="8008" y="658"/>
                </a:lnTo>
                <a:lnTo>
                  <a:pt x="7888" y="897"/>
                </a:lnTo>
                <a:lnTo>
                  <a:pt x="7948" y="1196"/>
                </a:lnTo>
                <a:lnTo>
                  <a:pt x="8008" y="1554"/>
                </a:lnTo>
                <a:lnTo>
                  <a:pt x="8187" y="1972"/>
                </a:lnTo>
                <a:lnTo>
                  <a:pt x="8665" y="2869"/>
                </a:lnTo>
                <a:lnTo>
                  <a:pt x="9263" y="3765"/>
                </a:lnTo>
                <a:lnTo>
                  <a:pt x="9860" y="4602"/>
                </a:lnTo>
                <a:lnTo>
                  <a:pt x="10398" y="5259"/>
                </a:lnTo>
                <a:lnTo>
                  <a:pt x="10756" y="5618"/>
                </a:lnTo>
                <a:lnTo>
                  <a:pt x="9800" y="5498"/>
                </a:lnTo>
                <a:lnTo>
                  <a:pt x="8785" y="5498"/>
                </a:lnTo>
                <a:lnTo>
                  <a:pt x="7828" y="5558"/>
                </a:lnTo>
                <a:lnTo>
                  <a:pt x="6932" y="5677"/>
                </a:lnTo>
                <a:lnTo>
                  <a:pt x="5976" y="5916"/>
                </a:lnTo>
                <a:lnTo>
                  <a:pt x="5139" y="6155"/>
                </a:lnTo>
                <a:lnTo>
                  <a:pt x="4303" y="6514"/>
                </a:lnTo>
                <a:lnTo>
                  <a:pt x="3526" y="6932"/>
                </a:lnTo>
                <a:lnTo>
                  <a:pt x="2809" y="7410"/>
                </a:lnTo>
                <a:lnTo>
                  <a:pt x="2152" y="7948"/>
                </a:lnTo>
                <a:lnTo>
                  <a:pt x="1554" y="8605"/>
                </a:lnTo>
                <a:lnTo>
                  <a:pt x="1076" y="9322"/>
                </a:lnTo>
                <a:lnTo>
                  <a:pt x="658" y="10159"/>
                </a:lnTo>
                <a:lnTo>
                  <a:pt x="359" y="11055"/>
                </a:lnTo>
                <a:lnTo>
                  <a:pt x="120" y="12011"/>
                </a:lnTo>
                <a:lnTo>
                  <a:pt x="60" y="13087"/>
                </a:lnTo>
                <a:lnTo>
                  <a:pt x="1" y="14163"/>
                </a:lnTo>
                <a:lnTo>
                  <a:pt x="60" y="15298"/>
                </a:lnTo>
                <a:lnTo>
                  <a:pt x="180" y="16433"/>
                </a:lnTo>
                <a:lnTo>
                  <a:pt x="299" y="17569"/>
                </a:lnTo>
                <a:lnTo>
                  <a:pt x="479" y="18704"/>
                </a:lnTo>
                <a:lnTo>
                  <a:pt x="718" y="19839"/>
                </a:lnTo>
                <a:lnTo>
                  <a:pt x="1016" y="21034"/>
                </a:lnTo>
                <a:lnTo>
                  <a:pt x="1315" y="22170"/>
                </a:lnTo>
                <a:lnTo>
                  <a:pt x="2032" y="24381"/>
                </a:lnTo>
                <a:lnTo>
                  <a:pt x="2869" y="26592"/>
                </a:lnTo>
                <a:lnTo>
                  <a:pt x="3765" y="28683"/>
                </a:lnTo>
                <a:lnTo>
                  <a:pt x="4661" y="30715"/>
                </a:lnTo>
                <a:lnTo>
                  <a:pt x="5020" y="31432"/>
                </a:lnTo>
                <a:lnTo>
                  <a:pt x="5438" y="32149"/>
                </a:lnTo>
                <a:lnTo>
                  <a:pt x="5916" y="32866"/>
                </a:lnTo>
                <a:lnTo>
                  <a:pt x="6454" y="33463"/>
                </a:lnTo>
                <a:lnTo>
                  <a:pt x="6753" y="33703"/>
                </a:lnTo>
                <a:lnTo>
                  <a:pt x="7052" y="33942"/>
                </a:lnTo>
                <a:lnTo>
                  <a:pt x="7410" y="34121"/>
                </a:lnTo>
                <a:lnTo>
                  <a:pt x="7769" y="34300"/>
                </a:lnTo>
                <a:lnTo>
                  <a:pt x="8127" y="34420"/>
                </a:lnTo>
                <a:lnTo>
                  <a:pt x="8546" y="34479"/>
                </a:lnTo>
                <a:lnTo>
                  <a:pt x="8964" y="34539"/>
                </a:lnTo>
                <a:lnTo>
                  <a:pt x="9442" y="34479"/>
                </a:lnTo>
                <a:lnTo>
                  <a:pt x="9920" y="34420"/>
                </a:lnTo>
                <a:lnTo>
                  <a:pt x="10398" y="34300"/>
                </a:lnTo>
                <a:lnTo>
                  <a:pt x="10876" y="34121"/>
                </a:lnTo>
                <a:lnTo>
                  <a:pt x="11294" y="33882"/>
                </a:lnTo>
                <a:lnTo>
                  <a:pt x="12250" y="33344"/>
                </a:lnTo>
                <a:lnTo>
                  <a:pt x="13087" y="32746"/>
                </a:lnTo>
                <a:lnTo>
                  <a:pt x="13924" y="32029"/>
                </a:lnTo>
                <a:lnTo>
                  <a:pt x="14700" y="31253"/>
                </a:lnTo>
                <a:lnTo>
                  <a:pt x="16075" y="29818"/>
                </a:lnTo>
                <a:lnTo>
                  <a:pt x="16792" y="28982"/>
                </a:lnTo>
                <a:lnTo>
                  <a:pt x="17509" y="28026"/>
                </a:lnTo>
                <a:lnTo>
                  <a:pt x="18226" y="27129"/>
                </a:lnTo>
                <a:lnTo>
                  <a:pt x="18823" y="26173"/>
                </a:lnTo>
                <a:lnTo>
                  <a:pt x="19421" y="25158"/>
                </a:lnTo>
                <a:lnTo>
                  <a:pt x="19959" y="24142"/>
                </a:lnTo>
                <a:lnTo>
                  <a:pt x="20437" y="23066"/>
                </a:lnTo>
                <a:lnTo>
                  <a:pt x="20855" y="22050"/>
                </a:lnTo>
                <a:lnTo>
                  <a:pt x="21273" y="20915"/>
                </a:lnTo>
                <a:lnTo>
                  <a:pt x="21632" y="19839"/>
                </a:lnTo>
                <a:lnTo>
                  <a:pt x="21871" y="18704"/>
                </a:lnTo>
                <a:lnTo>
                  <a:pt x="22110" y="17569"/>
                </a:lnTo>
                <a:lnTo>
                  <a:pt x="22289" y="16433"/>
                </a:lnTo>
                <a:lnTo>
                  <a:pt x="22409" y="15298"/>
                </a:lnTo>
                <a:lnTo>
                  <a:pt x="22469" y="14163"/>
                </a:lnTo>
                <a:lnTo>
                  <a:pt x="22469" y="13027"/>
                </a:lnTo>
                <a:lnTo>
                  <a:pt x="22409" y="11952"/>
                </a:lnTo>
                <a:lnTo>
                  <a:pt x="22289" y="10876"/>
                </a:lnTo>
                <a:lnTo>
                  <a:pt x="22050" y="9920"/>
                </a:lnTo>
                <a:lnTo>
                  <a:pt x="21871" y="9442"/>
                </a:lnTo>
                <a:lnTo>
                  <a:pt x="21692" y="9024"/>
                </a:lnTo>
                <a:lnTo>
                  <a:pt x="21453" y="8605"/>
                </a:lnTo>
                <a:lnTo>
                  <a:pt x="21214" y="8247"/>
                </a:lnTo>
                <a:lnTo>
                  <a:pt x="20855" y="7888"/>
                </a:lnTo>
                <a:lnTo>
                  <a:pt x="20497" y="7589"/>
                </a:lnTo>
                <a:lnTo>
                  <a:pt x="20138" y="7350"/>
                </a:lnTo>
                <a:lnTo>
                  <a:pt x="19660" y="7111"/>
                </a:lnTo>
                <a:lnTo>
                  <a:pt x="19122" y="6932"/>
                </a:lnTo>
                <a:lnTo>
                  <a:pt x="18525" y="6753"/>
                </a:lnTo>
                <a:lnTo>
                  <a:pt x="18943" y="6574"/>
                </a:lnTo>
                <a:lnTo>
                  <a:pt x="19421" y="6335"/>
                </a:lnTo>
                <a:lnTo>
                  <a:pt x="19839" y="6036"/>
                </a:lnTo>
                <a:lnTo>
                  <a:pt x="20198" y="5737"/>
                </a:lnTo>
                <a:lnTo>
                  <a:pt x="20377" y="5498"/>
                </a:lnTo>
                <a:lnTo>
                  <a:pt x="20437" y="5319"/>
                </a:lnTo>
                <a:lnTo>
                  <a:pt x="20497" y="5140"/>
                </a:lnTo>
                <a:lnTo>
                  <a:pt x="20497" y="4960"/>
                </a:lnTo>
                <a:lnTo>
                  <a:pt x="20437" y="4781"/>
                </a:lnTo>
                <a:lnTo>
                  <a:pt x="20317" y="4602"/>
                </a:lnTo>
                <a:lnTo>
                  <a:pt x="20078" y="4422"/>
                </a:lnTo>
                <a:lnTo>
                  <a:pt x="19780" y="4303"/>
                </a:lnTo>
                <a:lnTo>
                  <a:pt x="19541" y="4243"/>
                </a:lnTo>
                <a:lnTo>
                  <a:pt x="19301" y="4183"/>
                </a:lnTo>
                <a:lnTo>
                  <a:pt x="18823" y="4243"/>
                </a:lnTo>
                <a:lnTo>
                  <a:pt x="18286" y="4363"/>
                </a:lnTo>
                <a:lnTo>
                  <a:pt x="17688" y="4542"/>
                </a:lnTo>
                <a:lnTo>
                  <a:pt x="16553" y="5020"/>
                </a:lnTo>
                <a:lnTo>
                  <a:pt x="15716" y="5438"/>
                </a:lnTo>
                <a:lnTo>
                  <a:pt x="15955" y="4661"/>
                </a:lnTo>
                <a:lnTo>
                  <a:pt x="16194" y="3825"/>
                </a:lnTo>
                <a:lnTo>
                  <a:pt x="16314" y="3048"/>
                </a:lnTo>
                <a:lnTo>
                  <a:pt x="16373" y="2212"/>
                </a:lnTo>
                <a:lnTo>
                  <a:pt x="16493" y="1435"/>
                </a:lnTo>
                <a:lnTo>
                  <a:pt x="16553" y="1016"/>
                </a:lnTo>
                <a:lnTo>
                  <a:pt x="16553" y="658"/>
                </a:lnTo>
                <a:lnTo>
                  <a:pt x="16433" y="299"/>
                </a:lnTo>
                <a:lnTo>
                  <a:pt x="16373" y="180"/>
                </a:lnTo>
                <a:lnTo>
                  <a:pt x="16314" y="120"/>
                </a:lnTo>
                <a:lnTo>
                  <a:pt x="16194" y="60"/>
                </a:lnTo>
                <a:lnTo>
                  <a:pt x="16015"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5"/>
          <p:cNvSpPr txBox="1">
            <a:spLocks noGrp="1"/>
          </p:cNvSpPr>
          <p:nvPr>
            <p:ph type="title"/>
          </p:nvPr>
        </p:nvSpPr>
        <p:spPr>
          <a:xfrm>
            <a:off x="457200" y="434575"/>
            <a:ext cx="5984700" cy="857400"/>
          </a:xfrm>
          <a:prstGeom prst="rect">
            <a:avLst/>
          </a:prstGeom>
        </p:spPr>
        <p:txBody>
          <a:bodyPr spcFirstLastPara="1" wrap="square" lIns="91425" tIns="91425" rIns="91425" bIns="91425" anchor="b"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48" name="Google Shape;148;p5"/>
          <p:cNvSpPr txBox="1">
            <a:spLocks noGrp="1"/>
          </p:cNvSpPr>
          <p:nvPr>
            <p:ph type="body" idx="1"/>
          </p:nvPr>
        </p:nvSpPr>
        <p:spPr>
          <a:xfrm>
            <a:off x="457200" y="1428750"/>
            <a:ext cx="5984700" cy="3170400"/>
          </a:xfrm>
          <a:prstGeom prst="rect">
            <a:avLst/>
          </a:prstGeom>
        </p:spPr>
        <p:txBody>
          <a:bodyPr spcFirstLastPara="1" wrap="square" lIns="91425" tIns="91425" rIns="91425" bIns="91425" anchor="t" anchorCtr="0"/>
          <a:lstStyle>
            <a:lvl1pPr marL="457200" lvl="0" indent="-393700">
              <a:spcBef>
                <a:spcPts val="600"/>
              </a:spcBef>
              <a:spcAft>
                <a:spcPts val="0"/>
              </a:spcAft>
              <a:buSzPts val="2600"/>
              <a:buChar char="༝"/>
              <a:defRPr/>
            </a:lvl1pPr>
            <a:lvl2pPr marL="914400" lvl="1" indent="-393700">
              <a:spcBef>
                <a:spcPts val="0"/>
              </a:spcBef>
              <a:spcAft>
                <a:spcPts val="0"/>
              </a:spcAft>
              <a:buSzPts val="2600"/>
              <a:buChar char="○"/>
              <a:defRPr/>
            </a:lvl2pPr>
            <a:lvl3pPr marL="1371600" lvl="2" indent="-393700">
              <a:spcBef>
                <a:spcPts val="0"/>
              </a:spcBef>
              <a:spcAft>
                <a:spcPts val="0"/>
              </a:spcAft>
              <a:buSzPts val="2600"/>
              <a:buChar char="■"/>
              <a:defRPr/>
            </a:lvl3pPr>
            <a:lvl4pPr marL="1828800" lvl="3" indent="-393700">
              <a:spcBef>
                <a:spcPts val="0"/>
              </a:spcBef>
              <a:spcAft>
                <a:spcPts val="0"/>
              </a:spcAft>
              <a:buSzPts val="2600"/>
              <a:buChar char="●"/>
              <a:defRPr/>
            </a:lvl4pPr>
            <a:lvl5pPr marL="2286000" lvl="4" indent="-393700">
              <a:spcBef>
                <a:spcPts val="0"/>
              </a:spcBef>
              <a:spcAft>
                <a:spcPts val="0"/>
              </a:spcAft>
              <a:buSzPts val="2600"/>
              <a:buChar char="○"/>
              <a:defRPr/>
            </a:lvl5pPr>
            <a:lvl6pPr marL="2743200" lvl="5" indent="-393700">
              <a:spcBef>
                <a:spcPts val="0"/>
              </a:spcBef>
              <a:spcAft>
                <a:spcPts val="0"/>
              </a:spcAft>
              <a:buSzPts val="2600"/>
              <a:buChar char="■"/>
              <a:defRPr/>
            </a:lvl6pPr>
            <a:lvl7pPr marL="3200400" lvl="6" indent="-393700">
              <a:spcBef>
                <a:spcPts val="0"/>
              </a:spcBef>
              <a:spcAft>
                <a:spcPts val="0"/>
              </a:spcAft>
              <a:buSzPts val="2600"/>
              <a:buChar char="●"/>
              <a:defRPr/>
            </a:lvl7pPr>
            <a:lvl8pPr marL="3657600" lvl="7" indent="-393700">
              <a:spcBef>
                <a:spcPts val="0"/>
              </a:spcBef>
              <a:spcAft>
                <a:spcPts val="0"/>
              </a:spcAft>
              <a:buSzPts val="2600"/>
              <a:buChar char="○"/>
              <a:defRPr/>
            </a:lvl8pPr>
            <a:lvl9pPr marL="4114800" lvl="8" indent="-393700">
              <a:spcBef>
                <a:spcPts val="0"/>
              </a:spcBef>
              <a:spcAft>
                <a:spcPts val="0"/>
              </a:spcAft>
              <a:buSzPts val="26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 image background">
  <p:cSld name="TITLE_AND_BODY_1">
    <p:bg>
      <p:bgPr>
        <a:solidFill>
          <a:srgbClr val="96B5F5"/>
        </a:solidFill>
        <a:effectLst/>
      </p:bgPr>
    </p:bg>
    <p:spTree>
      <p:nvGrpSpPr>
        <p:cNvPr id="1" name="Shape 149"/>
        <p:cNvGrpSpPr/>
        <p:nvPr/>
      </p:nvGrpSpPr>
      <p:grpSpPr>
        <a:xfrm>
          <a:off x="0" y="0"/>
          <a:ext cx="0" cy="0"/>
          <a:chOff x="0" y="0"/>
          <a:chExt cx="0" cy="0"/>
        </a:xfrm>
      </p:grpSpPr>
      <p:sp>
        <p:nvSpPr>
          <p:cNvPr id="150" name="Google Shape;150;p6"/>
          <p:cNvSpPr/>
          <p:nvPr/>
        </p:nvSpPr>
        <p:spPr>
          <a:xfrm>
            <a:off x="0" y="-124"/>
            <a:ext cx="45798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sp>
        <p:nvSpPr>
          <p:cNvPr id="152" name="Google Shape;152;p6"/>
          <p:cNvSpPr/>
          <p:nvPr/>
        </p:nvSpPr>
        <p:spPr>
          <a:xfrm rot="1318871">
            <a:off x="7856215" y="832860"/>
            <a:ext cx="615466" cy="963905"/>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6"/>
          <p:cNvSpPr/>
          <p:nvPr/>
        </p:nvSpPr>
        <p:spPr>
          <a:xfrm>
            <a:off x="8230655" y="-153538"/>
            <a:ext cx="837106" cy="855807"/>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6"/>
          <p:cNvSpPr/>
          <p:nvPr/>
        </p:nvSpPr>
        <p:spPr>
          <a:xfrm rot="-548659">
            <a:off x="8625706" y="4038279"/>
            <a:ext cx="765854" cy="573511"/>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6"/>
          <p:cNvSpPr/>
          <p:nvPr/>
        </p:nvSpPr>
        <p:spPr>
          <a:xfrm rot="-9290062">
            <a:off x="8508191" y="1702057"/>
            <a:ext cx="776981" cy="854390"/>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6"/>
          <p:cNvSpPr/>
          <p:nvPr/>
        </p:nvSpPr>
        <p:spPr>
          <a:xfrm rot="5503490">
            <a:off x="7917205" y="4268854"/>
            <a:ext cx="979970" cy="879830"/>
          </a:xfrm>
          <a:custGeom>
            <a:avLst/>
            <a:gdLst/>
            <a:ahLst/>
            <a:cxnLst/>
            <a:rect l="l" t="t" r="r" b="b"/>
            <a:pathLst>
              <a:path w="43861" h="39379" extrusionOk="0">
                <a:moveTo>
                  <a:pt x="39917" y="2092"/>
                </a:moveTo>
                <a:lnTo>
                  <a:pt x="40216" y="2331"/>
                </a:lnTo>
                <a:lnTo>
                  <a:pt x="40514" y="2510"/>
                </a:lnTo>
                <a:lnTo>
                  <a:pt x="40873" y="2689"/>
                </a:lnTo>
                <a:lnTo>
                  <a:pt x="41232" y="2809"/>
                </a:lnTo>
                <a:lnTo>
                  <a:pt x="41949" y="2988"/>
                </a:lnTo>
                <a:lnTo>
                  <a:pt x="42725" y="3048"/>
                </a:lnTo>
                <a:lnTo>
                  <a:pt x="42666" y="3586"/>
                </a:lnTo>
                <a:lnTo>
                  <a:pt x="42486" y="4064"/>
                </a:lnTo>
                <a:lnTo>
                  <a:pt x="42188" y="5080"/>
                </a:lnTo>
                <a:lnTo>
                  <a:pt x="41949" y="4960"/>
                </a:lnTo>
                <a:lnTo>
                  <a:pt x="41769" y="4900"/>
                </a:lnTo>
                <a:lnTo>
                  <a:pt x="41650" y="4960"/>
                </a:lnTo>
                <a:lnTo>
                  <a:pt x="41530" y="5080"/>
                </a:lnTo>
                <a:lnTo>
                  <a:pt x="41411" y="5259"/>
                </a:lnTo>
                <a:lnTo>
                  <a:pt x="41351" y="5498"/>
                </a:lnTo>
                <a:lnTo>
                  <a:pt x="41291" y="6036"/>
                </a:lnTo>
                <a:lnTo>
                  <a:pt x="41232" y="6633"/>
                </a:lnTo>
                <a:lnTo>
                  <a:pt x="41232" y="7231"/>
                </a:lnTo>
                <a:lnTo>
                  <a:pt x="41291" y="7888"/>
                </a:lnTo>
                <a:lnTo>
                  <a:pt x="41351" y="10099"/>
                </a:lnTo>
                <a:lnTo>
                  <a:pt x="41411" y="12370"/>
                </a:lnTo>
                <a:lnTo>
                  <a:pt x="41351" y="14760"/>
                </a:lnTo>
                <a:lnTo>
                  <a:pt x="41291" y="15955"/>
                </a:lnTo>
                <a:lnTo>
                  <a:pt x="41172" y="17150"/>
                </a:lnTo>
                <a:lnTo>
                  <a:pt x="41052" y="18345"/>
                </a:lnTo>
                <a:lnTo>
                  <a:pt x="40873" y="19540"/>
                </a:lnTo>
                <a:lnTo>
                  <a:pt x="40634" y="20735"/>
                </a:lnTo>
                <a:lnTo>
                  <a:pt x="40335" y="21871"/>
                </a:lnTo>
                <a:lnTo>
                  <a:pt x="40036" y="22887"/>
                </a:lnTo>
                <a:lnTo>
                  <a:pt x="39738" y="23843"/>
                </a:lnTo>
                <a:lnTo>
                  <a:pt x="39319" y="24739"/>
                </a:lnTo>
                <a:lnTo>
                  <a:pt x="38901" y="25695"/>
                </a:lnTo>
                <a:lnTo>
                  <a:pt x="38423" y="26591"/>
                </a:lnTo>
                <a:lnTo>
                  <a:pt x="37945" y="27488"/>
                </a:lnTo>
                <a:lnTo>
                  <a:pt x="37407" y="28324"/>
                </a:lnTo>
                <a:lnTo>
                  <a:pt x="36810" y="29161"/>
                </a:lnTo>
                <a:lnTo>
                  <a:pt x="36152" y="29938"/>
                </a:lnTo>
                <a:lnTo>
                  <a:pt x="35495" y="30715"/>
                </a:lnTo>
                <a:lnTo>
                  <a:pt x="34838" y="31432"/>
                </a:lnTo>
                <a:lnTo>
                  <a:pt x="34061" y="32149"/>
                </a:lnTo>
                <a:lnTo>
                  <a:pt x="33344" y="32806"/>
                </a:lnTo>
                <a:lnTo>
                  <a:pt x="32507" y="33403"/>
                </a:lnTo>
                <a:lnTo>
                  <a:pt x="31671" y="34001"/>
                </a:lnTo>
                <a:lnTo>
                  <a:pt x="30834" y="34599"/>
                </a:lnTo>
                <a:lnTo>
                  <a:pt x="29878" y="35136"/>
                </a:lnTo>
                <a:lnTo>
                  <a:pt x="28862" y="35674"/>
                </a:lnTo>
                <a:lnTo>
                  <a:pt x="27846" y="36152"/>
                </a:lnTo>
                <a:lnTo>
                  <a:pt x="26830" y="36571"/>
                </a:lnTo>
                <a:lnTo>
                  <a:pt x="25815" y="36929"/>
                </a:lnTo>
                <a:lnTo>
                  <a:pt x="24739" y="37228"/>
                </a:lnTo>
                <a:lnTo>
                  <a:pt x="23663" y="37527"/>
                </a:lnTo>
                <a:lnTo>
                  <a:pt x="22528" y="37706"/>
                </a:lnTo>
                <a:lnTo>
                  <a:pt x="21453" y="37885"/>
                </a:lnTo>
                <a:lnTo>
                  <a:pt x="20317" y="38005"/>
                </a:lnTo>
                <a:lnTo>
                  <a:pt x="19242" y="38064"/>
                </a:lnTo>
                <a:lnTo>
                  <a:pt x="18106" y="38064"/>
                </a:lnTo>
                <a:lnTo>
                  <a:pt x="17031" y="38005"/>
                </a:lnTo>
                <a:lnTo>
                  <a:pt x="15895" y="37945"/>
                </a:lnTo>
                <a:lnTo>
                  <a:pt x="14760" y="37766"/>
                </a:lnTo>
                <a:lnTo>
                  <a:pt x="13684" y="37586"/>
                </a:lnTo>
                <a:lnTo>
                  <a:pt x="12668" y="37347"/>
                </a:lnTo>
                <a:lnTo>
                  <a:pt x="11712" y="37108"/>
                </a:lnTo>
                <a:lnTo>
                  <a:pt x="9740" y="36511"/>
                </a:lnTo>
                <a:lnTo>
                  <a:pt x="7828" y="35794"/>
                </a:lnTo>
                <a:lnTo>
                  <a:pt x="5976" y="34957"/>
                </a:lnTo>
                <a:lnTo>
                  <a:pt x="4542" y="34240"/>
                </a:lnTo>
                <a:lnTo>
                  <a:pt x="3884" y="33822"/>
                </a:lnTo>
                <a:lnTo>
                  <a:pt x="3167" y="33344"/>
                </a:lnTo>
                <a:lnTo>
                  <a:pt x="2570" y="32866"/>
                </a:lnTo>
                <a:lnTo>
                  <a:pt x="2032" y="32268"/>
                </a:lnTo>
                <a:lnTo>
                  <a:pt x="1793" y="31969"/>
                </a:lnTo>
                <a:lnTo>
                  <a:pt x="1614" y="31611"/>
                </a:lnTo>
                <a:lnTo>
                  <a:pt x="1434" y="31252"/>
                </a:lnTo>
                <a:lnTo>
                  <a:pt x="1315" y="30894"/>
                </a:lnTo>
                <a:lnTo>
                  <a:pt x="1554" y="31013"/>
                </a:lnTo>
                <a:lnTo>
                  <a:pt x="1733" y="31073"/>
                </a:lnTo>
                <a:lnTo>
                  <a:pt x="1913" y="31013"/>
                </a:lnTo>
                <a:lnTo>
                  <a:pt x="2032" y="30894"/>
                </a:lnTo>
                <a:lnTo>
                  <a:pt x="2271" y="30535"/>
                </a:lnTo>
                <a:lnTo>
                  <a:pt x="2450" y="30177"/>
                </a:lnTo>
                <a:lnTo>
                  <a:pt x="2869" y="30655"/>
                </a:lnTo>
                <a:lnTo>
                  <a:pt x="3406" y="31133"/>
                </a:lnTo>
                <a:lnTo>
                  <a:pt x="3944" y="31551"/>
                </a:lnTo>
                <a:lnTo>
                  <a:pt x="4542" y="31910"/>
                </a:lnTo>
                <a:lnTo>
                  <a:pt x="5199" y="32268"/>
                </a:lnTo>
                <a:lnTo>
                  <a:pt x="5856" y="32567"/>
                </a:lnTo>
                <a:lnTo>
                  <a:pt x="7231" y="33105"/>
                </a:lnTo>
                <a:lnTo>
                  <a:pt x="8665" y="33583"/>
                </a:lnTo>
                <a:lnTo>
                  <a:pt x="10099" y="33882"/>
                </a:lnTo>
                <a:lnTo>
                  <a:pt x="11533" y="34180"/>
                </a:lnTo>
                <a:lnTo>
                  <a:pt x="12788" y="34360"/>
                </a:lnTo>
                <a:lnTo>
                  <a:pt x="14342" y="34539"/>
                </a:lnTo>
                <a:lnTo>
                  <a:pt x="15836" y="34599"/>
                </a:lnTo>
                <a:lnTo>
                  <a:pt x="17389" y="34599"/>
                </a:lnTo>
                <a:lnTo>
                  <a:pt x="18943" y="34479"/>
                </a:lnTo>
                <a:lnTo>
                  <a:pt x="20437" y="34240"/>
                </a:lnTo>
                <a:lnTo>
                  <a:pt x="21931" y="33941"/>
                </a:lnTo>
                <a:lnTo>
                  <a:pt x="23424" y="33523"/>
                </a:lnTo>
                <a:lnTo>
                  <a:pt x="24859" y="33045"/>
                </a:lnTo>
                <a:lnTo>
                  <a:pt x="26054" y="32567"/>
                </a:lnTo>
                <a:lnTo>
                  <a:pt x="27249" y="32029"/>
                </a:lnTo>
                <a:lnTo>
                  <a:pt x="28324" y="31432"/>
                </a:lnTo>
                <a:lnTo>
                  <a:pt x="29400" y="30774"/>
                </a:lnTo>
                <a:lnTo>
                  <a:pt x="30476" y="30057"/>
                </a:lnTo>
                <a:lnTo>
                  <a:pt x="31491" y="29280"/>
                </a:lnTo>
                <a:lnTo>
                  <a:pt x="32447" y="28444"/>
                </a:lnTo>
                <a:lnTo>
                  <a:pt x="33344" y="27547"/>
                </a:lnTo>
                <a:lnTo>
                  <a:pt x="34240" y="26651"/>
                </a:lnTo>
                <a:lnTo>
                  <a:pt x="35077" y="25695"/>
                </a:lnTo>
                <a:lnTo>
                  <a:pt x="35854" y="24679"/>
                </a:lnTo>
                <a:lnTo>
                  <a:pt x="36571" y="23663"/>
                </a:lnTo>
                <a:lnTo>
                  <a:pt x="37288" y="22588"/>
                </a:lnTo>
                <a:lnTo>
                  <a:pt x="37885" y="21452"/>
                </a:lnTo>
                <a:lnTo>
                  <a:pt x="38483" y="20317"/>
                </a:lnTo>
                <a:lnTo>
                  <a:pt x="38961" y="19122"/>
                </a:lnTo>
                <a:lnTo>
                  <a:pt x="39558" y="17628"/>
                </a:lnTo>
                <a:lnTo>
                  <a:pt x="39977" y="16074"/>
                </a:lnTo>
                <a:lnTo>
                  <a:pt x="40275" y="14581"/>
                </a:lnTo>
                <a:lnTo>
                  <a:pt x="40514" y="13027"/>
                </a:lnTo>
                <a:lnTo>
                  <a:pt x="40634" y="11473"/>
                </a:lnTo>
                <a:lnTo>
                  <a:pt x="40753" y="9920"/>
                </a:lnTo>
                <a:lnTo>
                  <a:pt x="40933" y="6753"/>
                </a:lnTo>
                <a:lnTo>
                  <a:pt x="41172" y="5438"/>
                </a:lnTo>
                <a:lnTo>
                  <a:pt x="41232" y="5080"/>
                </a:lnTo>
                <a:lnTo>
                  <a:pt x="41232" y="4721"/>
                </a:lnTo>
                <a:lnTo>
                  <a:pt x="41172" y="4422"/>
                </a:lnTo>
                <a:lnTo>
                  <a:pt x="41052" y="4243"/>
                </a:lnTo>
                <a:lnTo>
                  <a:pt x="40933" y="4183"/>
                </a:lnTo>
                <a:lnTo>
                  <a:pt x="40753" y="4183"/>
                </a:lnTo>
                <a:lnTo>
                  <a:pt x="40694" y="4303"/>
                </a:lnTo>
                <a:lnTo>
                  <a:pt x="40574" y="4542"/>
                </a:lnTo>
                <a:lnTo>
                  <a:pt x="40455" y="4840"/>
                </a:lnTo>
                <a:lnTo>
                  <a:pt x="40335" y="5558"/>
                </a:lnTo>
                <a:lnTo>
                  <a:pt x="40335" y="5916"/>
                </a:lnTo>
                <a:lnTo>
                  <a:pt x="40275" y="6753"/>
                </a:lnTo>
                <a:lnTo>
                  <a:pt x="40216" y="7589"/>
                </a:lnTo>
                <a:lnTo>
                  <a:pt x="40216" y="9203"/>
                </a:lnTo>
                <a:lnTo>
                  <a:pt x="40216" y="10876"/>
                </a:lnTo>
                <a:lnTo>
                  <a:pt x="40156" y="11653"/>
                </a:lnTo>
                <a:lnTo>
                  <a:pt x="40096" y="12489"/>
                </a:lnTo>
                <a:lnTo>
                  <a:pt x="39857" y="13923"/>
                </a:lnTo>
                <a:lnTo>
                  <a:pt x="39558" y="15357"/>
                </a:lnTo>
                <a:lnTo>
                  <a:pt x="39200" y="16732"/>
                </a:lnTo>
                <a:lnTo>
                  <a:pt x="38722" y="18106"/>
                </a:lnTo>
                <a:lnTo>
                  <a:pt x="38124" y="19421"/>
                </a:lnTo>
                <a:lnTo>
                  <a:pt x="37467" y="20735"/>
                </a:lnTo>
                <a:lnTo>
                  <a:pt x="36750" y="21990"/>
                </a:lnTo>
                <a:lnTo>
                  <a:pt x="35973" y="23245"/>
                </a:lnTo>
                <a:lnTo>
                  <a:pt x="35077" y="24440"/>
                </a:lnTo>
                <a:lnTo>
                  <a:pt x="34180" y="25516"/>
                </a:lnTo>
                <a:lnTo>
                  <a:pt x="33165" y="26591"/>
                </a:lnTo>
                <a:lnTo>
                  <a:pt x="32149" y="27607"/>
                </a:lnTo>
                <a:lnTo>
                  <a:pt x="31013" y="28563"/>
                </a:lnTo>
                <a:lnTo>
                  <a:pt x="29878" y="29400"/>
                </a:lnTo>
                <a:lnTo>
                  <a:pt x="28623" y="30177"/>
                </a:lnTo>
                <a:lnTo>
                  <a:pt x="27368" y="30894"/>
                </a:lnTo>
                <a:lnTo>
                  <a:pt x="25874" y="31611"/>
                </a:lnTo>
                <a:lnTo>
                  <a:pt x="24321" y="32268"/>
                </a:lnTo>
                <a:lnTo>
                  <a:pt x="22707" y="32746"/>
                </a:lnTo>
                <a:lnTo>
                  <a:pt x="21094" y="33105"/>
                </a:lnTo>
                <a:lnTo>
                  <a:pt x="19421" y="33403"/>
                </a:lnTo>
                <a:lnTo>
                  <a:pt x="17748" y="33583"/>
                </a:lnTo>
                <a:lnTo>
                  <a:pt x="16075" y="33643"/>
                </a:lnTo>
                <a:lnTo>
                  <a:pt x="14401" y="33583"/>
                </a:lnTo>
                <a:lnTo>
                  <a:pt x="12668" y="33403"/>
                </a:lnTo>
                <a:lnTo>
                  <a:pt x="10995" y="33105"/>
                </a:lnTo>
                <a:lnTo>
                  <a:pt x="9382" y="32686"/>
                </a:lnTo>
                <a:lnTo>
                  <a:pt x="8545" y="32447"/>
                </a:lnTo>
                <a:lnTo>
                  <a:pt x="7769" y="32149"/>
                </a:lnTo>
                <a:lnTo>
                  <a:pt x="6992" y="31850"/>
                </a:lnTo>
                <a:lnTo>
                  <a:pt x="6215" y="31491"/>
                </a:lnTo>
                <a:lnTo>
                  <a:pt x="4721" y="30774"/>
                </a:lnTo>
                <a:lnTo>
                  <a:pt x="4362" y="30595"/>
                </a:lnTo>
                <a:lnTo>
                  <a:pt x="4004" y="30475"/>
                </a:lnTo>
                <a:lnTo>
                  <a:pt x="3287" y="30296"/>
                </a:lnTo>
                <a:lnTo>
                  <a:pt x="2988" y="30117"/>
                </a:lnTo>
                <a:lnTo>
                  <a:pt x="2809" y="29938"/>
                </a:lnTo>
                <a:lnTo>
                  <a:pt x="2749" y="29818"/>
                </a:lnTo>
                <a:lnTo>
                  <a:pt x="2689" y="29699"/>
                </a:lnTo>
                <a:lnTo>
                  <a:pt x="2689" y="29519"/>
                </a:lnTo>
                <a:lnTo>
                  <a:pt x="2749" y="29400"/>
                </a:lnTo>
                <a:lnTo>
                  <a:pt x="3347" y="29758"/>
                </a:lnTo>
                <a:lnTo>
                  <a:pt x="4004" y="29997"/>
                </a:lnTo>
                <a:lnTo>
                  <a:pt x="4721" y="30177"/>
                </a:lnTo>
                <a:lnTo>
                  <a:pt x="5498" y="30296"/>
                </a:lnTo>
                <a:lnTo>
                  <a:pt x="7051" y="30475"/>
                </a:lnTo>
                <a:lnTo>
                  <a:pt x="8426" y="30535"/>
                </a:lnTo>
                <a:lnTo>
                  <a:pt x="10219" y="30595"/>
                </a:lnTo>
                <a:lnTo>
                  <a:pt x="11951" y="30595"/>
                </a:lnTo>
                <a:lnTo>
                  <a:pt x="13684" y="30416"/>
                </a:lnTo>
                <a:lnTo>
                  <a:pt x="15417" y="30236"/>
                </a:lnTo>
                <a:lnTo>
                  <a:pt x="17090" y="29997"/>
                </a:lnTo>
                <a:lnTo>
                  <a:pt x="18704" y="29639"/>
                </a:lnTo>
                <a:lnTo>
                  <a:pt x="20317" y="29221"/>
                </a:lnTo>
                <a:lnTo>
                  <a:pt x="21931" y="28683"/>
                </a:lnTo>
                <a:lnTo>
                  <a:pt x="23484" y="28085"/>
                </a:lnTo>
                <a:lnTo>
                  <a:pt x="24978" y="27368"/>
                </a:lnTo>
                <a:lnTo>
                  <a:pt x="26472" y="26532"/>
                </a:lnTo>
                <a:lnTo>
                  <a:pt x="27846" y="25576"/>
                </a:lnTo>
                <a:lnTo>
                  <a:pt x="29041" y="24619"/>
                </a:lnTo>
                <a:lnTo>
                  <a:pt x="30177" y="23544"/>
                </a:lnTo>
                <a:lnTo>
                  <a:pt x="31193" y="22468"/>
                </a:lnTo>
                <a:lnTo>
                  <a:pt x="32089" y="21273"/>
                </a:lnTo>
                <a:lnTo>
                  <a:pt x="32985" y="20018"/>
                </a:lnTo>
                <a:lnTo>
                  <a:pt x="33762" y="18704"/>
                </a:lnTo>
                <a:lnTo>
                  <a:pt x="34539" y="17389"/>
                </a:lnTo>
                <a:lnTo>
                  <a:pt x="35256" y="16015"/>
                </a:lnTo>
                <a:lnTo>
                  <a:pt x="36810" y="12728"/>
                </a:lnTo>
                <a:lnTo>
                  <a:pt x="38304" y="9442"/>
                </a:lnTo>
                <a:lnTo>
                  <a:pt x="39797" y="5916"/>
                </a:lnTo>
                <a:lnTo>
                  <a:pt x="39977" y="5438"/>
                </a:lnTo>
                <a:lnTo>
                  <a:pt x="40275" y="4661"/>
                </a:lnTo>
                <a:lnTo>
                  <a:pt x="40335" y="4243"/>
                </a:lnTo>
                <a:lnTo>
                  <a:pt x="40335" y="4004"/>
                </a:lnTo>
                <a:lnTo>
                  <a:pt x="40275" y="3884"/>
                </a:lnTo>
                <a:lnTo>
                  <a:pt x="40156" y="3825"/>
                </a:lnTo>
                <a:lnTo>
                  <a:pt x="40036" y="3825"/>
                </a:lnTo>
                <a:lnTo>
                  <a:pt x="39797" y="3884"/>
                </a:lnTo>
                <a:lnTo>
                  <a:pt x="39917" y="2988"/>
                </a:lnTo>
                <a:lnTo>
                  <a:pt x="39917" y="2092"/>
                </a:lnTo>
                <a:close/>
                <a:moveTo>
                  <a:pt x="40753" y="0"/>
                </a:moveTo>
                <a:lnTo>
                  <a:pt x="40455" y="60"/>
                </a:lnTo>
                <a:lnTo>
                  <a:pt x="40156" y="120"/>
                </a:lnTo>
                <a:lnTo>
                  <a:pt x="39917" y="180"/>
                </a:lnTo>
                <a:lnTo>
                  <a:pt x="39618" y="299"/>
                </a:lnTo>
                <a:lnTo>
                  <a:pt x="39260" y="598"/>
                </a:lnTo>
                <a:lnTo>
                  <a:pt x="39200" y="658"/>
                </a:lnTo>
                <a:lnTo>
                  <a:pt x="39140" y="658"/>
                </a:lnTo>
                <a:lnTo>
                  <a:pt x="39200" y="777"/>
                </a:lnTo>
                <a:lnTo>
                  <a:pt x="39260" y="897"/>
                </a:lnTo>
                <a:lnTo>
                  <a:pt x="39200" y="1076"/>
                </a:lnTo>
                <a:lnTo>
                  <a:pt x="39021" y="2152"/>
                </a:lnTo>
                <a:lnTo>
                  <a:pt x="38841" y="3287"/>
                </a:lnTo>
                <a:lnTo>
                  <a:pt x="38722" y="4482"/>
                </a:lnTo>
                <a:lnTo>
                  <a:pt x="38602" y="5617"/>
                </a:lnTo>
                <a:lnTo>
                  <a:pt x="38423" y="6394"/>
                </a:lnTo>
                <a:lnTo>
                  <a:pt x="38244" y="7171"/>
                </a:lnTo>
                <a:lnTo>
                  <a:pt x="37766" y="8725"/>
                </a:lnTo>
                <a:lnTo>
                  <a:pt x="37168" y="10338"/>
                </a:lnTo>
                <a:lnTo>
                  <a:pt x="36511" y="11892"/>
                </a:lnTo>
                <a:lnTo>
                  <a:pt x="35734" y="13445"/>
                </a:lnTo>
                <a:lnTo>
                  <a:pt x="34957" y="14939"/>
                </a:lnTo>
                <a:lnTo>
                  <a:pt x="33344" y="17807"/>
                </a:lnTo>
                <a:lnTo>
                  <a:pt x="32866" y="18644"/>
                </a:lnTo>
                <a:lnTo>
                  <a:pt x="32328" y="19421"/>
                </a:lnTo>
                <a:lnTo>
                  <a:pt x="31730" y="20198"/>
                </a:lnTo>
                <a:lnTo>
                  <a:pt x="31193" y="20915"/>
                </a:lnTo>
                <a:lnTo>
                  <a:pt x="30595" y="21632"/>
                </a:lnTo>
                <a:lnTo>
                  <a:pt x="29938" y="22289"/>
                </a:lnTo>
                <a:lnTo>
                  <a:pt x="29280" y="22887"/>
                </a:lnTo>
                <a:lnTo>
                  <a:pt x="28623" y="23484"/>
                </a:lnTo>
                <a:lnTo>
                  <a:pt x="27966" y="24022"/>
                </a:lnTo>
                <a:lnTo>
                  <a:pt x="27249" y="24560"/>
                </a:lnTo>
                <a:lnTo>
                  <a:pt x="25815" y="25516"/>
                </a:lnTo>
                <a:lnTo>
                  <a:pt x="24261" y="26352"/>
                </a:lnTo>
                <a:lnTo>
                  <a:pt x="22707" y="27129"/>
                </a:lnTo>
                <a:lnTo>
                  <a:pt x="21094" y="27727"/>
                </a:lnTo>
                <a:lnTo>
                  <a:pt x="19421" y="28265"/>
                </a:lnTo>
                <a:lnTo>
                  <a:pt x="17688" y="28683"/>
                </a:lnTo>
                <a:lnTo>
                  <a:pt x="15895" y="28982"/>
                </a:lnTo>
                <a:lnTo>
                  <a:pt x="14103" y="29221"/>
                </a:lnTo>
                <a:lnTo>
                  <a:pt x="12250" y="29340"/>
                </a:lnTo>
                <a:lnTo>
                  <a:pt x="10398" y="29400"/>
                </a:lnTo>
                <a:lnTo>
                  <a:pt x="5617" y="29400"/>
                </a:lnTo>
                <a:lnTo>
                  <a:pt x="5199" y="29340"/>
                </a:lnTo>
                <a:lnTo>
                  <a:pt x="4721" y="29280"/>
                </a:lnTo>
                <a:lnTo>
                  <a:pt x="4243" y="29161"/>
                </a:lnTo>
                <a:lnTo>
                  <a:pt x="4004" y="29161"/>
                </a:lnTo>
                <a:lnTo>
                  <a:pt x="3884" y="29041"/>
                </a:lnTo>
                <a:lnTo>
                  <a:pt x="3586" y="28802"/>
                </a:lnTo>
                <a:lnTo>
                  <a:pt x="3347" y="28504"/>
                </a:lnTo>
                <a:lnTo>
                  <a:pt x="3167" y="28265"/>
                </a:lnTo>
                <a:lnTo>
                  <a:pt x="2928" y="28026"/>
                </a:lnTo>
                <a:lnTo>
                  <a:pt x="2630" y="27846"/>
                </a:lnTo>
                <a:lnTo>
                  <a:pt x="2211" y="27727"/>
                </a:lnTo>
                <a:lnTo>
                  <a:pt x="1494" y="27607"/>
                </a:lnTo>
                <a:lnTo>
                  <a:pt x="777" y="27547"/>
                </a:lnTo>
                <a:lnTo>
                  <a:pt x="478" y="27547"/>
                </a:lnTo>
                <a:lnTo>
                  <a:pt x="359" y="27607"/>
                </a:lnTo>
                <a:lnTo>
                  <a:pt x="120" y="27846"/>
                </a:lnTo>
                <a:lnTo>
                  <a:pt x="0" y="28145"/>
                </a:lnTo>
                <a:lnTo>
                  <a:pt x="0" y="28504"/>
                </a:lnTo>
                <a:lnTo>
                  <a:pt x="60" y="28862"/>
                </a:lnTo>
                <a:lnTo>
                  <a:pt x="239" y="29639"/>
                </a:lnTo>
                <a:lnTo>
                  <a:pt x="419" y="30236"/>
                </a:lnTo>
                <a:lnTo>
                  <a:pt x="1016" y="31671"/>
                </a:lnTo>
                <a:lnTo>
                  <a:pt x="1315" y="32328"/>
                </a:lnTo>
                <a:lnTo>
                  <a:pt x="1614" y="32866"/>
                </a:lnTo>
                <a:lnTo>
                  <a:pt x="2032" y="33403"/>
                </a:lnTo>
                <a:lnTo>
                  <a:pt x="2510" y="33941"/>
                </a:lnTo>
                <a:lnTo>
                  <a:pt x="3108" y="34479"/>
                </a:lnTo>
                <a:lnTo>
                  <a:pt x="3765" y="34957"/>
                </a:lnTo>
                <a:lnTo>
                  <a:pt x="4602" y="35495"/>
                </a:lnTo>
                <a:lnTo>
                  <a:pt x="5498" y="36033"/>
                </a:lnTo>
                <a:lnTo>
                  <a:pt x="6334" y="36511"/>
                </a:lnTo>
                <a:lnTo>
                  <a:pt x="7231" y="36929"/>
                </a:lnTo>
                <a:lnTo>
                  <a:pt x="8187" y="37347"/>
                </a:lnTo>
                <a:lnTo>
                  <a:pt x="9083" y="37706"/>
                </a:lnTo>
                <a:lnTo>
                  <a:pt x="10039" y="38064"/>
                </a:lnTo>
                <a:lnTo>
                  <a:pt x="10995" y="38363"/>
                </a:lnTo>
                <a:lnTo>
                  <a:pt x="12728" y="38781"/>
                </a:lnTo>
                <a:lnTo>
                  <a:pt x="14401" y="39080"/>
                </a:lnTo>
                <a:lnTo>
                  <a:pt x="16134" y="39319"/>
                </a:lnTo>
                <a:lnTo>
                  <a:pt x="17867" y="39379"/>
                </a:lnTo>
                <a:lnTo>
                  <a:pt x="19600" y="39379"/>
                </a:lnTo>
                <a:lnTo>
                  <a:pt x="21273" y="39200"/>
                </a:lnTo>
                <a:lnTo>
                  <a:pt x="23006" y="38961"/>
                </a:lnTo>
                <a:lnTo>
                  <a:pt x="24620" y="38542"/>
                </a:lnTo>
                <a:lnTo>
                  <a:pt x="26293" y="38064"/>
                </a:lnTo>
                <a:lnTo>
                  <a:pt x="27846" y="37467"/>
                </a:lnTo>
                <a:lnTo>
                  <a:pt x="29400" y="36750"/>
                </a:lnTo>
                <a:lnTo>
                  <a:pt x="30894" y="35913"/>
                </a:lnTo>
                <a:lnTo>
                  <a:pt x="32388" y="35017"/>
                </a:lnTo>
                <a:lnTo>
                  <a:pt x="33762" y="33941"/>
                </a:lnTo>
                <a:lnTo>
                  <a:pt x="35077" y="32806"/>
                </a:lnTo>
                <a:lnTo>
                  <a:pt x="36272" y="31551"/>
                </a:lnTo>
                <a:lnTo>
                  <a:pt x="36929" y="30774"/>
                </a:lnTo>
                <a:lnTo>
                  <a:pt x="37527" y="30057"/>
                </a:lnTo>
                <a:lnTo>
                  <a:pt x="38064" y="29280"/>
                </a:lnTo>
                <a:lnTo>
                  <a:pt x="38602" y="28444"/>
                </a:lnTo>
                <a:lnTo>
                  <a:pt x="39080" y="27667"/>
                </a:lnTo>
                <a:lnTo>
                  <a:pt x="39558" y="26830"/>
                </a:lnTo>
                <a:lnTo>
                  <a:pt x="39977" y="25934"/>
                </a:lnTo>
                <a:lnTo>
                  <a:pt x="40335" y="25098"/>
                </a:lnTo>
                <a:lnTo>
                  <a:pt x="41052" y="23305"/>
                </a:lnTo>
                <a:lnTo>
                  <a:pt x="41590" y="21512"/>
                </a:lnTo>
                <a:lnTo>
                  <a:pt x="42008" y="19600"/>
                </a:lnTo>
                <a:lnTo>
                  <a:pt x="42307" y="17688"/>
                </a:lnTo>
                <a:lnTo>
                  <a:pt x="42546" y="15477"/>
                </a:lnTo>
                <a:lnTo>
                  <a:pt x="42606" y="13266"/>
                </a:lnTo>
                <a:lnTo>
                  <a:pt x="42666" y="11055"/>
                </a:lnTo>
                <a:lnTo>
                  <a:pt x="42606" y="8784"/>
                </a:lnTo>
                <a:lnTo>
                  <a:pt x="42486" y="7709"/>
                </a:lnTo>
                <a:lnTo>
                  <a:pt x="42427" y="7111"/>
                </a:lnTo>
                <a:lnTo>
                  <a:pt x="42486" y="6573"/>
                </a:lnTo>
                <a:lnTo>
                  <a:pt x="43024" y="5558"/>
                </a:lnTo>
                <a:lnTo>
                  <a:pt x="43323" y="4781"/>
                </a:lnTo>
                <a:lnTo>
                  <a:pt x="43681" y="3645"/>
                </a:lnTo>
                <a:lnTo>
                  <a:pt x="43801" y="3108"/>
                </a:lnTo>
                <a:lnTo>
                  <a:pt x="43861" y="2570"/>
                </a:lnTo>
                <a:lnTo>
                  <a:pt x="43801" y="2211"/>
                </a:lnTo>
                <a:lnTo>
                  <a:pt x="43741" y="2032"/>
                </a:lnTo>
                <a:lnTo>
                  <a:pt x="43622" y="1912"/>
                </a:lnTo>
                <a:lnTo>
                  <a:pt x="43502" y="1673"/>
                </a:lnTo>
                <a:lnTo>
                  <a:pt x="43383" y="1434"/>
                </a:lnTo>
                <a:lnTo>
                  <a:pt x="43024" y="956"/>
                </a:lnTo>
                <a:lnTo>
                  <a:pt x="42546" y="598"/>
                </a:lnTo>
                <a:lnTo>
                  <a:pt x="41949" y="299"/>
                </a:lnTo>
                <a:lnTo>
                  <a:pt x="41351" y="120"/>
                </a:lnTo>
                <a:lnTo>
                  <a:pt x="4075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6"/>
          <p:cNvSpPr/>
          <p:nvPr/>
        </p:nvSpPr>
        <p:spPr>
          <a:xfrm>
            <a:off x="8231962" y="2681110"/>
            <a:ext cx="220297" cy="237680"/>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6"/>
          <p:cNvSpPr/>
          <p:nvPr/>
        </p:nvSpPr>
        <p:spPr>
          <a:xfrm rot="-830047">
            <a:off x="7861089" y="2356302"/>
            <a:ext cx="287064" cy="735692"/>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6"/>
          <p:cNvSpPr/>
          <p:nvPr/>
        </p:nvSpPr>
        <p:spPr>
          <a:xfrm>
            <a:off x="7633712" y="-65921"/>
            <a:ext cx="457954" cy="349817"/>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6"/>
          <p:cNvSpPr/>
          <p:nvPr/>
        </p:nvSpPr>
        <p:spPr>
          <a:xfrm rot="8224608">
            <a:off x="8316423" y="3153271"/>
            <a:ext cx="501993" cy="771678"/>
          </a:xfrm>
          <a:custGeom>
            <a:avLst/>
            <a:gdLst/>
            <a:ahLst/>
            <a:cxnLst/>
            <a:rect l="l" t="t" r="r" b="b"/>
            <a:pathLst>
              <a:path w="22469" h="34540" extrusionOk="0">
                <a:moveTo>
                  <a:pt x="8785" y="1435"/>
                </a:moveTo>
                <a:lnTo>
                  <a:pt x="9083" y="1733"/>
                </a:lnTo>
                <a:lnTo>
                  <a:pt x="9382" y="2032"/>
                </a:lnTo>
                <a:lnTo>
                  <a:pt x="9860" y="2749"/>
                </a:lnTo>
                <a:lnTo>
                  <a:pt x="10278" y="3407"/>
                </a:lnTo>
                <a:lnTo>
                  <a:pt x="10816" y="4064"/>
                </a:lnTo>
                <a:lnTo>
                  <a:pt x="11354" y="4661"/>
                </a:lnTo>
                <a:lnTo>
                  <a:pt x="12011" y="5199"/>
                </a:lnTo>
                <a:lnTo>
                  <a:pt x="12669" y="5618"/>
                </a:lnTo>
                <a:lnTo>
                  <a:pt x="13386" y="6036"/>
                </a:lnTo>
                <a:lnTo>
                  <a:pt x="12489" y="5857"/>
                </a:lnTo>
                <a:lnTo>
                  <a:pt x="11653" y="5677"/>
                </a:lnTo>
                <a:lnTo>
                  <a:pt x="11294" y="5558"/>
                </a:lnTo>
                <a:lnTo>
                  <a:pt x="10936" y="5379"/>
                </a:lnTo>
                <a:lnTo>
                  <a:pt x="10637" y="5080"/>
                </a:lnTo>
                <a:lnTo>
                  <a:pt x="10278" y="4721"/>
                </a:lnTo>
                <a:lnTo>
                  <a:pt x="9800" y="3944"/>
                </a:lnTo>
                <a:lnTo>
                  <a:pt x="9322" y="3168"/>
                </a:lnTo>
                <a:lnTo>
                  <a:pt x="9024" y="2331"/>
                </a:lnTo>
                <a:lnTo>
                  <a:pt x="8785" y="1435"/>
                </a:lnTo>
                <a:close/>
                <a:moveTo>
                  <a:pt x="15656" y="1016"/>
                </a:moveTo>
                <a:lnTo>
                  <a:pt x="15597" y="2271"/>
                </a:lnTo>
                <a:lnTo>
                  <a:pt x="15477" y="3168"/>
                </a:lnTo>
                <a:lnTo>
                  <a:pt x="15358" y="4064"/>
                </a:lnTo>
                <a:lnTo>
                  <a:pt x="15119" y="4960"/>
                </a:lnTo>
                <a:lnTo>
                  <a:pt x="14999" y="5319"/>
                </a:lnTo>
                <a:lnTo>
                  <a:pt x="14820" y="5618"/>
                </a:lnTo>
                <a:lnTo>
                  <a:pt x="14641" y="5916"/>
                </a:lnTo>
                <a:lnTo>
                  <a:pt x="14402" y="6096"/>
                </a:lnTo>
                <a:lnTo>
                  <a:pt x="14163" y="6155"/>
                </a:lnTo>
                <a:lnTo>
                  <a:pt x="13924" y="6155"/>
                </a:lnTo>
                <a:lnTo>
                  <a:pt x="14043" y="6036"/>
                </a:lnTo>
                <a:lnTo>
                  <a:pt x="14163" y="5916"/>
                </a:lnTo>
                <a:lnTo>
                  <a:pt x="14222" y="5797"/>
                </a:lnTo>
                <a:lnTo>
                  <a:pt x="14222" y="5618"/>
                </a:lnTo>
                <a:lnTo>
                  <a:pt x="14103" y="4960"/>
                </a:lnTo>
                <a:lnTo>
                  <a:pt x="14103" y="4363"/>
                </a:lnTo>
                <a:lnTo>
                  <a:pt x="14163" y="3705"/>
                </a:lnTo>
                <a:lnTo>
                  <a:pt x="14282" y="3108"/>
                </a:lnTo>
                <a:lnTo>
                  <a:pt x="14521" y="2510"/>
                </a:lnTo>
                <a:lnTo>
                  <a:pt x="14820" y="1972"/>
                </a:lnTo>
                <a:lnTo>
                  <a:pt x="15238" y="1494"/>
                </a:lnTo>
                <a:lnTo>
                  <a:pt x="15656" y="1016"/>
                </a:lnTo>
                <a:close/>
                <a:moveTo>
                  <a:pt x="19062" y="5199"/>
                </a:moveTo>
                <a:lnTo>
                  <a:pt x="19122" y="5259"/>
                </a:lnTo>
                <a:lnTo>
                  <a:pt x="19062" y="5379"/>
                </a:lnTo>
                <a:lnTo>
                  <a:pt x="18644" y="5618"/>
                </a:lnTo>
                <a:lnTo>
                  <a:pt x="17927" y="5976"/>
                </a:lnTo>
                <a:lnTo>
                  <a:pt x="17389" y="6096"/>
                </a:lnTo>
                <a:lnTo>
                  <a:pt x="16911" y="6215"/>
                </a:lnTo>
                <a:lnTo>
                  <a:pt x="15836" y="6335"/>
                </a:lnTo>
                <a:lnTo>
                  <a:pt x="15836" y="6335"/>
                </a:lnTo>
                <a:lnTo>
                  <a:pt x="17210" y="5797"/>
                </a:lnTo>
                <a:lnTo>
                  <a:pt x="18584" y="5319"/>
                </a:lnTo>
                <a:lnTo>
                  <a:pt x="19062" y="5199"/>
                </a:lnTo>
                <a:close/>
                <a:moveTo>
                  <a:pt x="5080" y="9083"/>
                </a:moveTo>
                <a:lnTo>
                  <a:pt x="4900" y="9143"/>
                </a:lnTo>
                <a:lnTo>
                  <a:pt x="4542" y="9322"/>
                </a:lnTo>
                <a:lnTo>
                  <a:pt x="4183" y="9621"/>
                </a:lnTo>
                <a:lnTo>
                  <a:pt x="3944" y="9980"/>
                </a:lnTo>
                <a:lnTo>
                  <a:pt x="3705" y="10517"/>
                </a:lnTo>
                <a:lnTo>
                  <a:pt x="3646" y="10816"/>
                </a:lnTo>
                <a:lnTo>
                  <a:pt x="3586" y="11055"/>
                </a:lnTo>
                <a:lnTo>
                  <a:pt x="3586" y="11294"/>
                </a:lnTo>
                <a:lnTo>
                  <a:pt x="3646" y="11533"/>
                </a:lnTo>
                <a:lnTo>
                  <a:pt x="3825" y="11653"/>
                </a:lnTo>
                <a:lnTo>
                  <a:pt x="3944" y="11772"/>
                </a:lnTo>
                <a:lnTo>
                  <a:pt x="4183" y="11832"/>
                </a:lnTo>
                <a:lnTo>
                  <a:pt x="4363" y="11832"/>
                </a:lnTo>
                <a:lnTo>
                  <a:pt x="4482" y="11772"/>
                </a:lnTo>
                <a:lnTo>
                  <a:pt x="4661" y="11593"/>
                </a:lnTo>
                <a:lnTo>
                  <a:pt x="4721" y="11474"/>
                </a:lnTo>
                <a:lnTo>
                  <a:pt x="4721" y="11235"/>
                </a:lnTo>
                <a:lnTo>
                  <a:pt x="4781" y="10936"/>
                </a:lnTo>
                <a:lnTo>
                  <a:pt x="4841" y="10697"/>
                </a:lnTo>
                <a:lnTo>
                  <a:pt x="5020" y="10278"/>
                </a:lnTo>
                <a:lnTo>
                  <a:pt x="5259" y="9860"/>
                </a:lnTo>
                <a:lnTo>
                  <a:pt x="5319" y="9681"/>
                </a:lnTo>
                <a:lnTo>
                  <a:pt x="5319" y="9502"/>
                </a:lnTo>
                <a:lnTo>
                  <a:pt x="5319" y="9263"/>
                </a:lnTo>
                <a:lnTo>
                  <a:pt x="5199" y="9143"/>
                </a:lnTo>
                <a:lnTo>
                  <a:pt x="5080" y="9083"/>
                </a:lnTo>
                <a:close/>
                <a:moveTo>
                  <a:pt x="7769" y="10458"/>
                </a:moveTo>
                <a:lnTo>
                  <a:pt x="7649" y="10517"/>
                </a:lnTo>
                <a:lnTo>
                  <a:pt x="7530" y="10757"/>
                </a:lnTo>
                <a:lnTo>
                  <a:pt x="7350" y="11474"/>
                </a:lnTo>
                <a:lnTo>
                  <a:pt x="7291" y="11892"/>
                </a:lnTo>
                <a:lnTo>
                  <a:pt x="7291" y="12191"/>
                </a:lnTo>
                <a:lnTo>
                  <a:pt x="7350" y="12489"/>
                </a:lnTo>
                <a:lnTo>
                  <a:pt x="7410" y="12669"/>
                </a:lnTo>
                <a:lnTo>
                  <a:pt x="7649" y="12788"/>
                </a:lnTo>
                <a:lnTo>
                  <a:pt x="7828" y="12788"/>
                </a:lnTo>
                <a:lnTo>
                  <a:pt x="8008" y="12728"/>
                </a:lnTo>
                <a:lnTo>
                  <a:pt x="8067" y="12609"/>
                </a:lnTo>
                <a:lnTo>
                  <a:pt x="8187" y="12430"/>
                </a:lnTo>
                <a:lnTo>
                  <a:pt x="8187" y="12191"/>
                </a:lnTo>
                <a:lnTo>
                  <a:pt x="8187" y="11713"/>
                </a:lnTo>
                <a:lnTo>
                  <a:pt x="8067" y="11055"/>
                </a:lnTo>
                <a:lnTo>
                  <a:pt x="7948" y="10577"/>
                </a:lnTo>
                <a:lnTo>
                  <a:pt x="7828" y="10458"/>
                </a:lnTo>
                <a:close/>
                <a:moveTo>
                  <a:pt x="11832" y="10816"/>
                </a:moveTo>
                <a:lnTo>
                  <a:pt x="11713" y="10876"/>
                </a:lnTo>
                <a:lnTo>
                  <a:pt x="11593" y="10936"/>
                </a:lnTo>
                <a:lnTo>
                  <a:pt x="11354" y="11294"/>
                </a:lnTo>
                <a:lnTo>
                  <a:pt x="11115" y="11713"/>
                </a:lnTo>
                <a:lnTo>
                  <a:pt x="10995" y="12250"/>
                </a:lnTo>
                <a:lnTo>
                  <a:pt x="10936" y="12489"/>
                </a:lnTo>
                <a:lnTo>
                  <a:pt x="10936" y="12728"/>
                </a:lnTo>
                <a:lnTo>
                  <a:pt x="10995" y="12908"/>
                </a:lnTo>
                <a:lnTo>
                  <a:pt x="11115" y="13087"/>
                </a:lnTo>
                <a:lnTo>
                  <a:pt x="11235" y="13266"/>
                </a:lnTo>
                <a:lnTo>
                  <a:pt x="11414" y="13386"/>
                </a:lnTo>
                <a:lnTo>
                  <a:pt x="11772" y="13386"/>
                </a:lnTo>
                <a:lnTo>
                  <a:pt x="11892" y="13326"/>
                </a:lnTo>
                <a:lnTo>
                  <a:pt x="12011" y="13206"/>
                </a:lnTo>
                <a:lnTo>
                  <a:pt x="12131" y="12848"/>
                </a:lnTo>
                <a:lnTo>
                  <a:pt x="12191" y="12430"/>
                </a:lnTo>
                <a:lnTo>
                  <a:pt x="12191" y="11952"/>
                </a:lnTo>
                <a:lnTo>
                  <a:pt x="12191" y="11533"/>
                </a:lnTo>
                <a:lnTo>
                  <a:pt x="12071" y="11115"/>
                </a:lnTo>
                <a:lnTo>
                  <a:pt x="12011" y="10876"/>
                </a:lnTo>
                <a:lnTo>
                  <a:pt x="11892" y="10816"/>
                </a:lnTo>
                <a:close/>
                <a:moveTo>
                  <a:pt x="15597" y="10757"/>
                </a:moveTo>
                <a:lnTo>
                  <a:pt x="15537" y="10816"/>
                </a:lnTo>
                <a:lnTo>
                  <a:pt x="15477" y="10936"/>
                </a:lnTo>
                <a:lnTo>
                  <a:pt x="15358" y="11235"/>
                </a:lnTo>
                <a:lnTo>
                  <a:pt x="15358" y="11653"/>
                </a:lnTo>
                <a:lnTo>
                  <a:pt x="15417" y="12071"/>
                </a:lnTo>
                <a:lnTo>
                  <a:pt x="15537" y="12549"/>
                </a:lnTo>
                <a:lnTo>
                  <a:pt x="15716" y="12908"/>
                </a:lnTo>
                <a:lnTo>
                  <a:pt x="15895" y="13206"/>
                </a:lnTo>
                <a:lnTo>
                  <a:pt x="16015" y="13326"/>
                </a:lnTo>
                <a:lnTo>
                  <a:pt x="16075" y="13386"/>
                </a:lnTo>
                <a:lnTo>
                  <a:pt x="16314" y="13445"/>
                </a:lnTo>
                <a:lnTo>
                  <a:pt x="16493" y="13386"/>
                </a:lnTo>
                <a:lnTo>
                  <a:pt x="16553" y="13326"/>
                </a:lnTo>
                <a:lnTo>
                  <a:pt x="16612" y="13147"/>
                </a:lnTo>
                <a:lnTo>
                  <a:pt x="16612" y="12967"/>
                </a:lnTo>
                <a:lnTo>
                  <a:pt x="16553" y="12728"/>
                </a:lnTo>
                <a:lnTo>
                  <a:pt x="16433" y="12191"/>
                </a:lnTo>
                <a:lnTo>
                  <a:pt x="16194" y="11653"/>
                </a:lnTo>
                <a:lnTo>
                  <a:pt x="15955" y="11175"/>
                </a:lnTo>
                <a:lnTo>
                  <a:pt x="15716" y="10876"/>
                </a:lnTo>
                <a:lnTo>
                  <a:pt x="15597" y="10757"/>
                </a:lnTo>
                <a:close/>
                <a:moveTo>
                  <a:pt x="19481" y="11354"/>
                </a:moveTo>
                <a:lnTo>
                  <a:pt x="19301" y="11414"/>
                </a:lnTo>
                <a:lnTo>
                  <a:pt x="19182" y="11533"/>
                </a:lnTo>
                <a:lnTo>
                  <a:pt x="19122" y="11713"/>
                </a:lnTo>
                <a:lnTo>
                  <a:pt x="19062" y="11952"/>
                </a:lnTo>
                <a:lnTo>
                  <a:pt x="19003" y="12489"/>
                </a:lnTo>
                <a:lnTo>
                  <a:pt x="19062" y="13087"/>
                </a:lnTo>
                <a:lnTo>
                  <a:pt x="19182" y="13625"/>
                </a:lnTo>
                <a:lnTo>
                  <a:pt x="19361" y="14043"/>
                </a:lnTo>
                <a:lnTo>
                  <a:pt x="19481" y="14103"/>
                </a:lnTo>
                <a:lnTo>
                  <a:pt x="19600" y="14103"/>
                </a:lnTo>
                <a:lnTo>
                  <a:pt x="19720" y="14043"/>
                </a:lnTo>
                <a:lnTo>
                  <a:pt x="19839" y="13864"/>
                </a:lnTo>
                <a:lnTo>
                  <a:pt x="19899" y="13326"/>
                </a:lnTo>
                <a:lnTo>
                  <a:pt x="19899" y="12489"/>
                </a:lnTo>
                <a:lnTo>
                  <a:pt x="19839" y="12071"/>
                </a:lnTo>
                <a:lnTo>
                  <a:pt x="19780" y="11713"/>
                </a:lnTo>
                <a:lnTo>
                  <a:pt x="19660" y="11474"/>
                </a:lnTo>
                <a:lnTo>
                  <a:pt x="19600" y="11414"/>
                </a:lnTo>
                <a:lnTo>
                  <a:pt x="19481" y="11354"/>
                </a:lnTo>
                <a:close/>
                <a:moveTo>
                  <a:pt x="5319" y="13565"/>
                </a:moveTo>
                <a:lnTo>
                  <a:pt x="5199" y="13685"/>
                </a:lnTo>
                <a:lnTo>
                  <a:pt x="5020" y="13864"/>
                </a:lnTo>
                <a:lnTo>
                  <a:pt x="4721" y="14222"/>
                </a:lnTo>
                <a:lnTo>
                  <a:pt x="4542" y="14461"/>
                </a:lnTo>
                <a:lnTo>
                  <a:pt x="4422" y="14820"/>
                </a:lnTo>
                <a:lnTo>
                  <a:pt x="4363" y="15298"/>
                </a:lnTo>
                <a:lnTo>
                  <a:pt x="4303" y="15776"/>
                </a:lnTo>
                <a:lnTo>
                  <a:pt x="4363" y="16015"/>
                </a:lnTo>
                <a:lnTo>
                  <a:pt x="4482" y="16134"/>
                </a:lnTo>
                <a:lnTo>
                  <a:pt x="4661" y="16314"/>
                </a:lnTo>
                <a:lnTo>
                  <a:pt x="4781" y="16433"/>
                </a:lnTo>
                <a:lnTo>
                  <a:pt x="4960" y="16433"/>
                </a:lnTo>
                <a:lnTo>
                  <a:pt x="5080" y="16374"/>
                </a:lnTo>
                <a:lnTo>
                  <a:pt x="5139" y="16194"/>
                </a:lnTo>
                <a:lnTo>
                  <a:pt x="5259" y="16015"/>
                </a:lnTo>
                <a:lnTo>
                  <a:pt x="5378" y="15537"/>
                </a:lnTo>
                <a:lnTo>
                  <a:pt x="5438" y="14999"/>
                </a:lnTo>
                <a:lnTo>
                  <a:pt x="5498" y="14402"/>
                </a:lnTo>
                <a:lnTo>
                  <a:pt x="5498" y="13685"/>
                </a:lnTo>
                <a:lnTo>
                  <a:pt x="5438" y="13565"/>
                </a:lnTo>
                <a:close/>
                <a:moveTo>
                  <a:pt x="9382" y="13983"/>
                </a:moveTo>
                <a:lnTo>
                  <a:pt x="9263" y="14043"/>
                </a:lnTo>
                <a:lnTo>
                  <a:pt x="9143" y="14282"/>
                </a:lnTo>
                <a:lnTo>
                  <a:pt x="9024" y="14641"/>
                </a:lnTo>
                <a:lnTo>
                  <a:pt x="8904" y="14999"/>
                </a:lnTo>
                <a:lnTo>
                  <a:pt x="8785" y="15836"/>
                </a:lnTo>
                <a:lnTo>
                  <a:pt x="8785" y="16314"/>
                </a:lnTo>
                <a:lnTo>
                  <a:pt x="8844" y="16433"/>
                </a:lnTo>
                <a:lnTo>
                  <a:pt x="8964" y="16613"/>
                </a:lnTo>
                <a:lnTo>
                  <a:pt x="9143" y="16792"/>
                </a:lnTo>
                <a:lnTo>
                  <a:pt x="9322" y="16911"/>
                </a:lnTo>
                <a:lnTo>
                  <a:pt x="9561" y="16911"/>
                </a:lnTo>
                <a:lnTo>
                  <a:pt x="9621" y="16732"/>
                </a:lnTo>
                <a:lnTo>
                  <a:pt x="9621" y="16493"/>
                </a:lnTo>
                <a:lnTo>
                  <a:pt x="9561" y="15178"/>
                </a:lnTo>
                <a:lnTo>
                  <a:pt x="9561" y="14342"/>
                </a:lnTo>
                <a:lnTo>
                  <a:pt x="9502" y="14103"/>
                </a:lnTo>
                <a:lnTo>
                  <a:pt x="9442" y="13983"/>
                </a:lnTo>
                <a:close/>
                <a:moveTo>
                  <a:pt x="14043" y="14700"/>
                </a:moveTo>
                <a:lnTo>
                  <a:pt x="13924" y="14820"/>
                </a:lnTo>
                <a:lnTo>
                  <a:pt x="13804" y="14999"/>
                </a:lnTo>
                <a:lnTo>
                  <a:pt x="13565" y="15656"/>
                </a:lnTo>
                <a:lnTo>
                  <a:pt x="13326" y="16314"/>
                </a:lnTo>
                <a:lnTo>
                  <a:pt x="13326" y="16553"/>
                </a:lnTo>
                <a:lnTo>
                  <a:pt x="13326" y="16732"/>
                </a:lnTo>
                <a:lnTo>
                  <a:pt x="13445" y="16971"/>
                </a:lnTo>
                <a:lnTo>
                  <a:pt x="13684" y="17210"/>
                </a:lnTo>
                <a:lnTo>
                  <a:pt x="13924" y="17210"/>
                </a:lnTo>
                <a:lnTo>
                  <a:pt x="14043" y="17091"/>
                </a:lnTo>
                <a:lnTo>
                  <a:pt x="14103" y="16852"/>
                </a:lnTo>
                <a:lnTo>
                  <a:pt x="14163" y="16433"/>
                </a:lnTo>
                <a:lnTo>
                  <a:pt x="14222" y="15716"/>
                </a:lnTo>
                <a:lnTo>
                  <a:pt x="14222" y="15059"/>
                </a:lnTo>
                <a:lnTo>
                  <a:pt x="14163" y="14820"/>
                </a:lnTo>
                <a:lnTo>
                  <a:pt x="14103" y="14760"/>
                </a:lnTo>
                <a:lnTo>
                  <a:pt x="14043" y="14700"/>
                </a:lnTo>
                <a:close/>
                <a:moveTo>
                  <a:pt x="17509" y="15119"/>
                </a:moveTo>
                <a:lnTo>
                  <a:pt x="17389" y="15716"/>
                </a:lnTo>
                <a:lnTo>
                  <a:pt x="17270" y="16254"/>
                </a:lnTo>
                <a:lnTo>
                  <a:pt x="17210" y="16852"/>
                </a:lnTo>
                <a:lnTo>
                  <a:pt x="17210" y="17330"/>
                </a:lnTo>
                <a:lnTo>
                  <a:pt x="17270" y="17748"/>
                </a:lnTo>
                <a:lnTo>
                  <a:pt x="17330" y="17867"/>
                </a:lnTo>
                <a:lnTo>
                  <a:pt x="17628" y="17867"/>
                </a:lnTo>
                <a:lnTo>
                  <a:pt x="17808" y="17748"/>
                </a:lnTo>
                <a:lnTo>
                  <a:pt x="17927" y="17628"/>
                </a:lnTo>
                <a:lnTo>
                  <a:pt x="18047" y="17449"/>
                </a:lnTo>
                <a:lnTo>
                  <a:pt x="18106" y="17330"/>
                </a:lnTo>
                <a:lnTo>
                  <a:pt x="18106" y="17150"/>
                </a:lnTo>
                <a:lnTo>
                  <a:pt x="18047" y="16732"/>
                </a:lnTo>
                <a:lnTo>
                  <a:pt x="17927" y="16374"/>
                </a:lnTo>
                <a:lnTo>
                  <a:pt x="17628" y="15656"/>
                </a:lnTo>
                <a:lnTo>
                  <a:pt x="17509" y="15358"/>
                </a:lnTo>
                <a:lnTo>
                  <a:pt x="17509" y="15119"/>
                </a:lnTo>
                <a:close/>
                <a:moveTo>
                  <a:pt x="21034" y="16194"/>
                </a:moveTo>
                <a:lnTo>
                  <a:pt x="20855" y="16254"/>
                </a:lnTo>
                <a:lnTo>
                  <a:pt x="20497" y="16433"/>
                </a:lnTo>
                <a:lnTo>
                  <a:pt x="20258" y="16732"/>
                </a:lnTo>
                <a:lnTo>
                  <a:pt x="20019" y="17210"/>
                </a:lnTo>
                <a:lnTo>
                  <a:pt x="19839" y="17688"/>
                </a:lnTo>
                <a:lnTo>
                  <a:pt x="19780" y="17867"/>
                </a:lnTo>
                <a:lnTo>
                  <a:pt x="19780" y="17987"/>
                </a:lnTo>
                <a:lnTo>
                  <a:pt x="19899" y="18226"/>
                </a:lnTo>
                <a:lnTo>
                  <a:pt x="20138" y="18405"/>
                </a:lnTo>
                <a:lnTo>
                  <a:pt x="20258" y="18465"/>
                </a:lnTo>
                <a:lnTo>
                  <a:pt x="20377" y="18465"/>
                </a:lnTo>
                <a:lnTo>
                  <a:pt x="20497" y="18345"/>
                </a:lnTo>
                <a:lnTo>
                  <a:pt x="20616" y="18166"/>
                </a:lnTo>
                <a:lnTo>
                  <a:pt x="20855" y="17449"/>
                </a:lnTo>
                <a:lnTo>
                  <a:pt x="21154" y="16672"/>
                </a:lnTo>
                <a:lnTo>
                  <a:pt x="21154" y="16374"/>
                </a:lnTo>
                <a:lnTo>
                  <a:pt x="21154" y="16314"/>
                </a:lnTo>
                <a:lnTo>
                  <a:pt x="21094" y="16254"/>
                </a:lnTo>
                <a:lnTo>
                  <a:pt x="21034" y="16194"/>
                </a:lnTo>
                <a:close/>
                <a:moveTo>
                  <a:pt x="2211" y="18644"/>
                </a:moveTo>
                <a:lnTo>
                  <a:pt x="2152" y="18704"/>
                </a:lnTo>
                <a:lnTo>
                  <a:pt x="2032" y="18764"/>
                </a:lnTo>
                <a:lnTo>
                  <a:pt x="1972" y="18943"/>
                </a:lnTo>
                <a:lnTo>
                  <a:pt x="1913" y="19122"/>
                </a:lnTo>
                <a:lnTo>
                  <a:pt x="1972" y="19361"/>
                </a:lnTo>
                <a:lnTo>
                  <a:pt x="2032" y="19600"/>
                </a:lnTo>
                <a:lnTo>
                  <a:pt x="2271" y="20078"/>
                </a:lnTo>
                <a:lnTo>
                  <a:pt x="2570" y="20377"/>
                </a:lnTo>
                <a:lnTo>
                  <a:pt x="2869" y="20556"/>
                </a:lnTo>
                <a:lnTo>
                  <a:pt x="3526" y="20556"/>
                </a:lnTo>
                <a:lnTo>
                  <a:pt x="3646" y="20497"/>
                </a:lnTo>
                <a:lnTo>
                  <a:pt x="3646" y="20317"/>
                </a:lnTo>
                <a:lnTo>
                  <a:pt x="3526" y="20138"/>
                </a:lnTo>
                <a:lnTo>
                  <a:pt x="3227" y="19720"/>
                </a:lnTo>
                <a:lnTo>
                  <a:pt x="2809" y="19122"/>
                </a:lnTo>
                <a:lnTo>
                  <a:pt x="2630" y="18883"/>
                </a:lnTo>
                <a:lnTo>
                  <a:pt x="2450" y="18704"/>
                </a:lnTo>
                <a:lnTo>
                  <a:pt x="2211" y="18644"/>
                </a:lnTo>
                <a:close/>
                <a:moveTo>
                  <a:pt x="11354" y="18525"/>
                </a:moveTo>
                <a:lnTo>
                  <a:pt x="11235" y="18644"/>
                </a:lnTo>
                <a:lnTo>
                  <a:pt x="11055" y="19182"/>
                </a:lnTo>
                <a:lnTo>
                  <a:pt x="10876" y="20138"/>
                </a:lnTo>
                <a:lnTo>
                  <a:pt x="10816" y="20616"/>
                </a:lnTo>
                <a:lnTo>
                  <a:pt x="10876" y="20915"/>
                </a:lnTo>
                <a:lnTo>
                  <a:pt x="10936" y="21034"/>
                </a:lnTo>
                <a:lnTo>
                  <a:pt x="11115" y="21034"/>
                </a:lnTo>
                <a:lnTo>
                  <a:pt x="11294" y="20915"/>
                </a:lnTo>
                <a:lnTo>
                  <a:pt x="11414" y="20795"/>
                </a:lnTo>
                <a:lnTo>
                  <a:pt x="11474" y="20616"/>
                </a:lnTo>
                <a:lnTo>
                  <a:pt x="11593" y="20138"/>
                </a:lnTo>
                <a:lnTo>
                  <a:pt x="11653" y="19660"/>
                </a:lnTo>
                <a:lnTo>
                  <a:pt x="11593" y="19302"/>
                </a:lnTo>
                <a:lnTo>
                  <a:pt x="11533" y="18764"/>
                </a:lnTo>
                <a:lnTo>
                  <a:pt x="11474" y="18644"/>
                </a:lnTo>
                <a:lnTo>
                  <a:pt x="11414" y="18525"/>
                </a:lnTo>
                <a:close/>
                <a:moveTo>
                  <a:pt x="6932" y="18166"/>
                </a:moveTo>
                <a:lnTo>
                  <a:pt x="6872" y="18226"/>
                </a:lnTo>
                <a:lnTo>
                  <a:pt x="6693" y="18345"/>
                </a:lnTo>
                <a:lnTo>
                  <a:pt x="6574" y="18584"/>
                </a:lnTo>
                <a:lnTo>
                  <a:pt x="6454" y="18883"/>
                </a:lnTo>
                <a:lnTo>
                  <a:pt x="6335" y="19541"/>
                </a:lnTo>
                <a:lnTo>
                  <a:pt x="6215" y="19959"/>
                </a:lnTo>
                <a:lnTo>
                  <a:pt x="6096" y="20616"/>
                </a:lnTo>
                <a:lnTo>
                  <a:pt x="6096" y="21034"/>
                </a:lnTo>
                <a:lnTo>
                  <a:pt x="6155" y="21333"/>
                </a:lnTo>
                <a:lnTo>
                  <a:pt x="6275" y="21393"/>
                </a:lnTo>
                <a:lnTo>
                  <a:pt x="6335" y="21453"/>
                </a:lnTo>
                <a:lnTo>
                  <a:pt x="6394" y="21453"/>
                </a:lnTo>
                <a:lnTo>
                  <a:pt x="6514" y="21393"/>
                </a:lnTo>
                <a:lnTo>
                  <a:pt x="6693" y="21094"/>
                </a:lnTo>
                <a:lnTo>
                  <a:pt x="6872" y="20676"/>
                </a:lnTo>
                <a:lnTo>
                  <a:pt x="7052" y="20078"/>
                </a:lnTo>
                <a:lnTo>
                  <a:pt x="7111" y="19660"/>
                </a:lnTo>
                <a:lnTo>
                  <a:pt x="7231" y="19062"/>
                </a:lnTo>
                <a:lnTo>
                  <a:pt x="7231" y="18704"/>
                </a:lnTo>
                <a:lnTo>
                  <a:pt x="7231" y="18465"/>
                </a:lnTo>
                <a:lnTo>
                  <a:pt x="7171" y="18286"/>
                </a:lnTo>
                <a:lnTo>
                  <a:pt x="7111" y="18226"/>
                </a:lnTo>
                <a:lnTo>
                  <a:pt x="6992" y="18166"/>
                </a:lnTo>
                <a:close/>
                <a:moveTo>
                  <a:pt x="16075" y="19062"/>
                </a:moveTo>
                <a:lnTo>
                  <a:pt x="15776" y="19421"/>
                </a:lnTo>
                <a:lnTo>
                  <a:pt x="15477" y="19780"/>
                </a:lnTo>
                <a:lnTo>
                  <a:pt x="15417" y="19839"/>
                </a:lnTo>
                <a:lnTo>
                  <a:pt x="15477" y="19720"/>
                </a:lnTo>
                <a:lnTo>
                  <a:pt x="15298" y="20019"/>
                </a:lnTo>
                <a:lnTo>
                  <a:pt x="15178" y="20497"/>
                </a:lnTo>
                <a:lnTo>
                  <a:pt x="15059" y="20975"/>
                </a:lnTo>
                <a:lnTo>
                  <a:pt x="15059" y="21214"/>
                </a:lnTo>
                <a:lnTo>
                  <a:pt x="15178" y="21333"/>
                </a:lnTo>
                <a:lnTo>
                  <a:pt x="15238" y="21453"/>
                </a:lnTo>
                <a:lnTo>
                  <a:pt x="15358" y="21453"/>
                </a:lnTo>
                <a:lnTo>
                  <a:pt x="15417" y="21393"/>
                </a:lnTo>
                <a:lnTo>
                  <a:pt x="15537" y="21333"/>
                </a:lnTo>
                <a:lnTo>
                  <a:pt x="15656" y="21034"/>
                </a:lnTo>
                <a:lnTo>
                  <a:pt x="15776" y="20616"/>
                </a:lnTo>
                <a:lnTo>
                  <a:pt x="15955" y="19720"/>
                </a:lnTo>
                <a:lnTo>
                  <a:pt x="16075" y="19242"/>
                </a:lnTo>
                <a:lnTo>
                  <a:pt x="16134" y="19062"/>
                </a:lnTo>
                <a:close/>
                <a:moveTo>
                  <a:pt x="19003" y="20258"/>
                </a:moveTo>
                <a:lnTo>
                  <a:pt x="19003" y="20377"/>
                </a:lnTo>
                <a:lnTo>
                  <a:pt x="18883" y="20616"/>
                </a:lnTo>
                <a:lnTo>
                  <a:pt x="18525" y="21393"/>
                </a:lnTo>
                <a:lnTo>
                  <a:pt x="18345" y="21811"/>
                </a:lnTo>
                <a:lnTo>
                  <a:pt x="18226" y="22170"/>
                </a:lnTo>
                <a:lnTo>
                  <a:pt x="18286" y="22469"/>
                </a:lnTo>
                <a:lnTo>
                  <a:pt x="18345" y="22588"/>
                </a:lnTo>
                <a:lnTo>
                  <a:pt x="18405" y="22648"/>
                </a:lnTo>
                <a:lnTo>
                  <a:pt x="18525" y="22708"/>
                </a:lnTo>
                <a:lnTo>
                  <a:pt x="18704" y="22648"/>
                </a:lnTo>
                <a:lnTo>
                  <a:pt x="18823" y="22588"/>
                </a:lnTo>
                <a:lnTo>
                  <a:pt x="18943" y="22469"/>
                </a:lnTo>
                <a:lnTo>
                  <a:pt x="19122" y="22110"/>
                </a:lnTo>
                <a:lnTo>
                  <a:pt x="19242" y="21751"/>
                </a:lnTo>
                <a:lnTo>
                  <a:pt x="19361" y="21273"/>
                </a:lnTo>
                <a:lnTo>
                  <a:pt x="19361" y="20855"/>
                </a:lnTo>
                <a:lnTo>
                  <a:pt x="19242" y="20497"/>
                </a:lnTo>
                <a:lnTo>
                  <a:pt x="19182" y="20377"/>
                </a:lnTo>
                <a:lnTo>
                  <a:pt x="19003" y="20258"/>
                </a:lnTo>
                <a:close/>
                <a:moveTo>
                  <a:pt x="8426" y="22827"/>
                </a:moveTo>
                <a:lnTo>
                  <a:pt x="8366" y="22887"/>
                </a:lnTo>
                <a:lnTo>
                  <a:pt x="8127" y="23006"/>
                </a:lnTo>
                <a:lnTo>
                  <a:pt x="7948" y="23305"/>
                </a:lnTo>
                <a:lnTo>
                  <a:pt x="7769" y="23664"/>
                </a:lnTo>
                <a:lnTo>
                  <a:pt x="7709" y="24082"/>
                </a:lnTo>
                <a:lnTo>
                  <a:pt x="7709" y="24261"/>
                </a:lnTo>
                <a:lnTo>
                  <a:pt x="7709" y="24440"/>
                </a:lnTo>
                <a:lnTo>
                  <a:pt x="7769" y="24620"/>
                </a:lnTo>
                <a:lnTo>
                  <a:pt x="7888" y="24799"/>
                </a:lnTo>
                <a:lnTo>
                  <a:pt x="8067" y="24918"/>
                </a:lnTo>
                <a:lnTo>
                  <a:pt x="8187" y="24978"/>
                </a:lnTo>
                <a:lnTo>
                  <a:pt x="8426" y="24978"/>
                </a:lnTo>
                <a:lnTo>
                  <a:pt x="8486" y="24918"/>
                </a:lnTo>
                <a:lnTo>
                  <a:pt x="8546" y="24799"/>
                </a:lnTo>
                <a:lnTo>
                  <a:pt x="8605" y="24440"/>
                </a:lnTo>
                <a:lnTo>
                  <a:pt x="8665" y="24082"/>
                </a:lnTo>
                <a:lnTo>
                  <a:pt x="8665" y="23664"/>
                </a:lnTo>
                <a:lnTo>
                  <a:pt x="8605" y="23066"/>
                </a:lnTo>
                <a:lnTo>
                  <a:pt x="8546" y="22947"/>
                </a:lnTo>
                <a:lnTo>
                  <a:pt x="8546" y="22887"/>
                </a:lnTo>
                <a:lnTo>
                  <a:pt x="8426" y="22827"/>
                </a:lnTo>
                <a:close/>
                <a:moveTo>
                  <a:pt x="13027" y="22708"/>
                </a:moveTo>
                <a:lnTo>
                  <a:pt x="12848" y="22887"/>
                </a:lnTo>
                <a:lnTo>
                  <a:pt x="12728" y="23066"/>
                </a:lnTo>
                <a:lnTo>
                  <a:pt x="12489" y="23604"/>
                </a:lnTo>
                <a:lnTo>
                  <a:pt x="12370" y="24142"/>
                </a:lnTo>
                <a:lnTo>
                  <a:pt x="12370" y="24381"/>
                </a:lnTo>
                <a:lnTo>
                  <a:pt x="12370" y="24620"/>
                </a:lnTo>
                <a:lnTo>
                  <a:pt x="12489" y="24918"/>
                </a:lnTo>
                <a:lnTo>
                  <a:pt x="12728" y="25337"/>
                </a:lnTo>
                <a:lnTo>
                  <a:pt x="12848" y="25456"/>
                </a:lnTo>
                <a:lnTo>
                  <a:pt x="12967" y="25516"/>
                </a:lnTo>
                <a:lnTo>
                  <a:pt x="13087" y="25456"/>
                </a:lnTo>
                <a:lnTo>
                  <a:pt x="13147" y="25217"/>
                </a:lnTo>
                <a:lnTo>
                  <a:pt x="13206" y="24739"/>
                </a:lnTo>
                <a:lnTo>
                  <a:pt x="13206" y="23843"/>
                </a:lnTo>
                <a:lnTo>
                  <a:pt x="13147" y="23006"/>
                </a:lnTo>
                <a:lnTo>
                  <a:pt x="13087" y="22767"/>
                </a:lnTo>
                <a:lnTo>
                  <a:pt x="13087" y="22708"/>
                </a:lnTo>
                <a:close/>
                <a:moveTo>
                  <a:pt x="3825" y="24261"/>
                </a:moveTo>
                <a:lnTo>
                  <a:pt x="3705" y="24381"/>
                </a:lnTo>
                <a:lnTo>
                  <a:pt x="3646" y="24560"/>
                </a:lnTo>
                <a:lnTo>
                  <a:pt x="3586" y="24799"/>
                </a:lnTo>
                <a:lnTo>
                  <a:pt x="3586" y="25098"/>
                </a:lnTo>
                <a:lnTo>
                  <a:pt x="3705" y="25456"/>
                </a:lnTo>
                <a:lnTo>
                  <a:pt x="3885" y="25695"/>
                </a:lnTo>
                <a:lnTo>
                  <a:pt x="4124" y="25934"/>
                </a:lnTo>
                <a:lnTo>
                  <a:pt x="4602" y="26114"/>
                </a:lnTo>
                <a:lnTo>
                  <a:pt x="4841" y="26114"/>
                </a:lnTo>
                <a:lnTo>
                  <a:pt x="4841" y="25994"/>
                </a:lnTo>
                <a:lnTo>
                  <a:pt x="4841" y="25934"/>
                </a:lnTo>
                <a:lnTo>
                  <a:pt x="4781" y="25636"/>
                </a:lnTo>
                <a:lnTo>
                  <a:pt x="4602" y="25277"/>
                </a:lnTo>
                <a:lnTo>
                  <a:pt x="4363" y="24918"/>
                </a:lnTo>
                <a:lnTo>
                  <a:pt x="3944" y="24381"/>
                </a:lnTo>
                <a:lnTo>
                  <a:pt x="3885" y="24321"/>
                </a:lnTo>
                <a:lnTo>
                  <a:pt x="3825" y="24261"/>
                </a:lnTo>
                <a:close/>
                <a:moveTo>
                  <a:pt x="17330" y="23723"/>
                </a:moveTo>
                <a:lnTo>
                  <a:pt x="17091" y="23843"/>
                </a:lnTo>
                <a:lnTo>
                  <a:pt x="16792" y="24082"/>
                </a:lnTo>
                <a:lnTo>
                  <a:pt x="16493" y="24440"/>
                </a:lnTo>
                <a:lnTo>
                  <a:pt x="16254" y="24859"/>
                </a:lnTo>
                <a:lnTo>
                  <a:pt x="16015" y="25277"/>
                </a:lnTo>
                <a:lnTo>
                  <a:pt x="15955" y="25636"/>
                </a:lnTo>
                <a:lnTo>
                  <a:pt x="15895" y="25815"/>
                </a:lnTo>
                <a:lnTo>
                  <a:pt x="15955" y="25994"/>
                </a:lnTo>
                <a:lnTo>
                  <a:pt x="16015" y="26114"/>
                </a:lnTo>
                <a:lnTo>
                  <a:pt x="16134" y="26173"/>
                </a:lnTo>
                <a:lnTo>
                  <a:pt x="16314" y="26293"/>
                </a:lnTo>
                <a:lnTo>
                  <a:pt x="16433" y="26293"/>
                </a:lnTo>
                <a:lnTo>
                  <a:pt x="16553" y="26173"/>
                </a:lnTo>
                <a:lnTo>
                  <a:pt x="16672" y="26054"/>
                </a:lnTo>
                <a:lnTo>
                  <a:pt x="16852" y="25695"/>
                </a:lnTo>
                <a:lnTo>
                  <a:pt x="16971" y="25217"/>
                </a:lnTo>
                <a:lnTo>
                  <a:pt x="17150" y="24201"/>
                </a:lnTo>
                <a:lnTo>
                  <a:pt x="17270" y="23843"/>
                </a:lnTo>
                <a:lnTo>
                  <a:pt x="17330" y="23723"/>
                </a:lnTo>
                <a:close/>
                <a:moveTo>
                  <a:pt x="10517" y="26771"/>
                </a:moveTo>
                <a:lnTo>
                  <a:pt x="10458" y="26831"/>
                </a:lnTo>
                <a:lnTo>
                  <a:pt x="10338" y="27010"/>
                </a:lnTo>
                <a:lnTo>
                  <a:pt x="10219" y="27607"/>
                </a:lnTo>
                <a:lnTo>
                  <a:pt x="10099" y="28384"/>
                </a:lnTo>
                <a:lnTo>
                  <a:pt x="10099" y="28683"/>
                </a:lnTo>
                <a:lnTo>
                  <a:pt x="10159" y="28922"/>
                </a:lnTo>
                <a:lnTo>
                  <a:pt x="10278" y="28982"/>
                </a:lnTo>
                <a:lnTo>
                  <a:pt x="10338" y="29042"/>
                </a:lnTo>
                <a:lnTo>
                  <a:pt x="10517" y="28982"/>
                </a:lnTo>
                <a:lnTo>
                  <a:pt x="10697" y="28922"/>
                </a:lnTo>
                <a:lnTo>
                  <a:pt x="10816" y="28803"/>
                </a:lnTo>
                <a:lnTo>
                  <a:pt x="10936" y="28683"/>
                </a:lnTo>
                <a:lnTo>
                  <a:pt x="11055" y="28325"/>
                </a:lnTo>
                <a:lnTo>
                  <a:pt x="11055" y="27906"/>
                </a:lnTo>
                <a:lnTo>
                  <a:pt x="11055" y="27607"/>
                </a:lnTo>
                <a:lnTo>
                  <a:pt x="10936" y="27309"/>
                </a:lnTo>
                <a:lnTo>
                  <a:pt x="10756" y="26950"/>
                </a:lnTo>
                <a:lnTo>
                  <a:pt x="10637" y="26771"/>
                </a:lnTo>
                <a:close/>
                <a:moveTo>
                  <a:pt x="14282" y="27368"/>
                </a:moveTo>
                <a:lnTo>
                  <a:pt x="14043" y="27428"/>
                </a:lnTo>
                <a:lnTo>
                  <a:pt x="13744" y="27667"/>
                </a:lnTo>
                <a:lnTo>
                  <a:pt x="13386" y="27966"/>
                </a:lnTo>
                <a:lnTo>
                  <a:pt x="13027" y="28325"/>
                </a:lnTo>
                <a:lnTo>
                  <a:pt x="12728" y="28683"/>
                </a:lnTo>
                <a:lnTo>
                  <a:pt x="12489" y="29101"/>
                </a:lnTo>
                <a:lnTo>
                  <a:pt x="12430" y="29281"/>
                </a:lnTo>
                <a:lnTo>
                  <a:pt x="12430" y="29460"/>
                </a:lnTo>
                <a:lnTo>
                  <a:pt x="12489" y="29579"/>
                </a:lnTo>
                <a:lnTo>
                  <a:pt x="12549" y="29699"/>
                </a:lnTo>
                <a:lnTo>
                  <a:pt x="12669" y="29759"/>
                </a:lnTo>
                <a:lnTo>
                  <a:pt x="12788" y="29759"/>
                </a:lnTo>
                <a:lnTo>
                  <a:pt x="12967" y="29699"/>
                </a:lnTo>
                <a:lnTo>
                  <a:pt x="13087" y="29579"/>
                </a:lnTo>
                <a:lnTo>
                  <a:pt x="13445" y="29221"/>
                </a:lnTo>
                <a:lnTo>
                  <a:pt x="13744" y="28743"/>
                </a:lnTo>
                <a:lnTo>
                  <a:pt x="13983" y="28265"/>
                </a:lnTo>
                <a:lnTo>
                  <a:pt x="14222" y="27787"/>
                </a:lnTo>
                <a:lnTo>
                  <a:pt x="14282" y="27488"/>
                </a:lnTo>
                <a:lnTo>
                  <a:pt x="14282" y="27368"/>
                </a:lnTo>
                <a:close/>
                <a:moveTo>
                  <a:pt x="6872" y="27249"/>
                </a:moveTo>
                <a:lnTo>
                  <a:pt x="6813" y="27309"/>
                </a:lnTo>
                <a:lnTo>
                  <a:pt x="6753" y="27548"/>
                </a:lnTo>
                <a:lnTo>
                  <a:pt x="6693" y="27906"/>
                </a:lnTo>
                <a:lnTo>
                  <a:pt x="6574" y="28384"/>
                </a:lnTo>
                <a:lnTo>
                  <a:pt x="6574" y="28862"/>
                </a:lnTo>
                <a:lnTo>
                  <a:pt x="6633" y="29281"/>
                </a:lnTo>
                <a:lnTo>
                  <a:pt x="6753" y="29639"/>
                </a:lnTo>
                <a:lnTo>
                  <a:pt x="6872" y="29818"/>
                </a:lnTo>
                <a:lnTo>
                  <a:pt x="6992" y="29878"/>
                </a:lnTo>
                <a:lnTo>
                  <a:pt x="7231" y="29938"/>
                </a:lnTo>
                <a:lnTo>
                  <a:pt x="7350" y="29938"/>
                </a:lnTo>
                <a:lnTo>
                  <a:pt x="7470" y="29878"/>
                </a:lnTo>
                <a:lnTo>
                  <a:pt x="7530" y="29759"/>
                </a:lnTo>
                <a:lnTo>
                  <a:pt x="7530" y="29400"/>
                </a:lnTo>
                <a:lnTo>
                  <a:pt x="7470" y="28862"/>
                </a:lnTo>
                <a:lnTo>
                  <a:pt x="7350" y="28325"/>
                </a:lnTo>
                <a:lnTo>
                  <a:pt x="7171" y="27847"/>
                </a:lnTo>
                <a:lnTo>
                  <a:pt x="6872" y="27249"/>
                </a:lnTo>
                <a:close/>
                <a:moveTo>
                  <a:pt x="9621" y="30715"/>
                </a:moveTo>
                <a:lnTo>
                  <a:pt x="9502" y="30775"/>
                </a:lnTo>
                <a:lnTo>
                  <a:pt x="9382" y="30894"/>
                </a:lnTo>
                <a:lnTo>
                  <a:pt x="9203" y="31133"/>
                </a:lnTo>
                <a:lnTo>
                  <a:pt x="9143" y="31551"/>
                </a:lnTo>
                <a:lnTo>
                  <a:pt x="9143" y="31731"/>
                </a:lnTo>
                <a:lnTo>
                  <a:pt x="9203" y="31850"/>
                </a:lnTo>
                <a:lnTo>
                  <a:pt x="9322" y="31970"/>
                </a:lnTo>
                <a:lnTo>
                  <a:pt x="9502" y="32029"/>
                </a:lnTo>
                <a:lnTo>
                  <a:pt x="9800" y="32029"/>
                </a:lnTo>
                <a:lnTo>
                  <a:pt x="9920" y="31910"/>
                </a:lnTo>
                <a:lnTo>
                  <a:pt x="9980" y="31790"/>
                </a:lnTo>
                <a:lnTo>
                  <a:pt x="10099" y="31551"/>
                </a:lnTo>
                <a:lnTo>
                  <a:pt x="10039" y="31253"/>
                </a:lnTo>
                <a:lnTo>
                  <a:pt x="9980" y="31014"/>
                </a:lnTo>
                <a:lnTo>
                  <a:pt x="9860" y="30775"/>
                </a:lnTo>
                <a:lnTo>
                  <a:pt x="9741" y="30775"/>
                </a:lnTo>
                <a:lnTo>
                  <a:pt x="9621" y="30715"/>
                </a:lnTo>
                <a:close/>
                <a:moveTo>
                  <a:pt x="9442" y="6275"/>
                </a:moveTo>
                <a:lnTo>
                  <a:pt x="9920" y="6335"/>
                </a:lnTo>
                <a:lnTo>
                  <a:pt x="10338" y="6454"/>
                </a:lnTo>
                <a:lnTo>
                  <a:pt x="10756" y="6633"/>
                </a:lnTo>
                <a:lnTo>
                  <a:pt x="11115" y="6813"/>
                </a:lnTo>
                <a:lnTo>
                  <a:pt x="11832" y="7231"/>
                </a:lnTo>
                <a:lnTo>
                  <a:pt x="12549" y="7649"/>
                </a:lnTo>
                <a:lnTo>
                  <a:pt x="12967" y="7829"/>
                </a:lnTo>
                <a:lnTo>
                  <a:pt x="13386" y="7888"/>
                </a:lnTo>
                <a:lnTo>
                  <a:pt x="13864" y="8008"/>
                </a:lnTo>
                <a:lnTo>
                  <a:pt x="14342" y="8008"/>
                </a:lnTo>
                <a:lnTo>
                  <a:pt x="15358" y="7948"/>
                </a:lnTo>
                <a:lnTo>
                  <a:pt x="16314" y="7888"/>
                </a:lnTo>
                <a:lnTo>
                  <a:pt x="17270" y="7829"/>
                </a:lnTo>
                <a:lnTo>
                  <a:pt x="17748" y="7769"/>
                </a:lnTo>
                <a:lnTo>
                  <a:pt x="18226" y="7829"/>
                </a:lnTo>
                <a:lnTo>
                  <a:pt x="18644" y="7888"/>
                </a:lnTo>
                <a:lnTo>
                  <a:pt x="19122" y="8008"/>
                </a:lnTo>
                <a:lnTo>
                  <a:pt x="19541" y="8187"/>
                </a:lnTo>
                <a:lnTo>
                  <a:pt x="19959" y="8426"/>
                </a:lnTo>
                <a:lnTo>
                  <a:pt x="20317" y="8785"/>
                </a:lnTo>
                <a:lnTo>
                  <a:pt x="20676" y="9203"/>
                </a:lnTo>
                <a:lnTo>
                  <a:pt x="20915" y="9561"/>
                </a:lnTo>
                <a:lnTo>
                  <a:pt x="21094" y="9920"/>
                </a:lnTo>
                <a:lnTo>
                  <a:pt x="21214" y="10338"/>
                </a:lnTo>
                <a:lnTo>
                  <a:pt x="21393" y="10757"/>
                </a:lnTo>
                <a:lnTo>
                  <a:pt x="21512" y="11593"/>
                </a:lnTo>
                <a:lnTo>
                  <a:pt x="21572" y="12489"/>
                </a:lnTo>
                <a:lnTo>
                  <a:pt x="21572" y="13445"/>
                </a:lnTo>
                <a:lnTo>
                  <a:pt x="21512" y="14342"/>
                </a:lnTo>
                <a:lnTo>
                  <a:pt x="21333" y="16015"/>
                </a:lnTo>
                <a:lnTo>
                  <a:pt x="21154" y="17031"/>
                </a:lnTo>
                <a:lnTo>
                  <a:pt x="20975" y="18106"/>
                </a:lnTo>
                <a:lnTo>
                  <a:pt x="20736" y="19122"/>
                </a:lnTo>
                <a:lnTo>
                  <a:pt x="20437" y="20138"/>
                </a:lnTo>
                <a:lnTo>
                  <a:pt x="20138" y="21154"/>
                </a:lnTo>
                <a:lnTo>
                  <a:pt x="19720" y="22110"/>
                </a:lnTo>
                <a:lnTo>
                  <a:pt x="19301" y="23066"/>
                </a:lnTo>
                <a:lnTo>
                  <a:pt x="18883" y="24022"/>
                </a:lnTo>
                <a:lnTo>
                  <a:pt x="18345" y="24978"/>
                </a:lnTo>
                <a:lnTo>
                  <a:pt x="17808" y="25875"/>
                </a:lnTo>
                <a:lnTo>
                  <a:pt x="17210" y="26711"/>
                </a:lnTo>
                <a:lnTo>
                  <a:pt x="16612" y="27607"/>
                </a:lnTo>
                <a:lnTo>
                  <a:pt x="15955" y="28384"/>
                </a:lnTo>
                <a:lnTo>
                  <a:pt x="15238" y="29161"/>
                </a:lnTo>
                <a:lnTo>
                  <a:pt x="14461" y="29938"/>
                </a:lnTo>
                <a:lnTo>
                  <a:pt x="13744" y="30655"/>
                </a:lnTo>
                <a:lnTo>
                  <a:pt x="13087" y="31253"/>
                </a:lnTo>
                <a:lnTo>
                  <a:pt x="12310" y="31850"/>
                </a:lnTo>
                <a:lnTo>
                  <a:pt x="11533" y="32388"/>
                </a:lnTo>
                <a:lnTo>
                  <a:pt x="10697" y="32866"/>
                </a:lnTo>
                <a:lnTo>
                  <a:pt x="10219" y="33045"/>
                </a:lnTo>
                <a:lnTo>
                  <a:pt x="9800" y="33165"/>
                </a:lnTo>
                <a:lnTo>
                  <a:pt x="9382" y="33284"/>
                </a:lnTo>
                <a:lnTo>
                  <a:pt x="8486" y="33284"/>
                </a:lnTo>
                <a:lnTo>
                  <a:pt x="8067" y="33105"/>
                </a:lnTo>
                <a:lnTo>
                  <a:pt x="7649" y="32926"/>
                </a:lnTo>
                <a:lnTo>
                  <a:pt x="7291" y="32627"/>
                </a:lnTo>
                <a:lnTo>
                  <a:pt x="6932" y="32328"/>
                </a:lnTo>
                <a:lnTo>
                  <a:pt x="6574" y="31910"/>
                </a:lnTo>
                <a:lnTo>
                  <a:pt x="5976" y="31073"/>
                </a:lnTo>
                <a:lnTo>
                  <a:pt x="5438" y="30117"/>
                </a:lnTo>
                <a:lnTo>
                  <a:pt x="5020" y="29101"/>
                </a:lnTo>
                <a:lnTo>
                  <a:pt x="4602" y="28086"/>
                </a:lnTo>
                <a:lnTo>
                  <a:pt x="4183" y="27010"/>
                </a:lnTo>
                <a:lnTo>
                  <a:pt x="3526" y="25158"/>
                </a:lnTo>
                <a:lnTo>
                  <a:pt x="2809" y="22947"/>
                </a:lnTo>
                <a:lnTo>
                  <a:pt x="2152" y="20795"/>
                </a:lnTo>
                <a:lnTo>
                  <a:pt x="1853" y="19660"/>
                </a:lnTo>
                <a:lnTo>
                  <a:pt x="1614" y="18525"/>
                </a:lnTo>
                <a:lnTo>
                  <a:pt x="1435" y="17389"/>
                </a:lnTo>
                <a:lnTo>
                  <a:pt x="1315" y="16254"/>
                </a:lnTo>
                <a:lnTo>
                  <a:pt x="1315" y="15537"/>
                </a:lnTo>
                <a:lnTo>
                  <a:pt x="1315" y="14880"/>
                </a:lnTo>
                <a:lnTo>
                  <a:pt x="1315" y="14163"/>
                </a:lnTo>
                <a:lnTo>
                  <a:pt x="1315" y="13565"/>
                </a:lnTo>
                <a:lnTo>
                  <a:pt x="1255" y="12967"/>
                </a:lnTo>
                <a:lnTo>
                  <a:pt x="1255" y="12370"/>
                </a:lnTo>
                <a:lnTo>
                  <a:pt x="1315" y="11653"/>
                </a:lnTo>
                <a:lnTo>
                  <a:pt x="1494" y="10936"/>
                </a:lnTo>
                <a:lnTo>
                  <a:pt x="1793" y="10159"/>
                </a:lnTo>
                <a:lnTo>
                  <a:pt x="2271" y="9442"/>
                </a:lnTo>
                <a:lnTo>
                  <a:pt x="2749" y="8785"/>
                </a:lnTo>
                <a:lnTo>
                  <a:pt x="3347" y="8247"/>
                </a:lnTo>
                <a:lnTo>
                  <a:pt x="4064" y="7769"/>
                </a:lnTo>
                <a:lnTo>
                  <a:pt x="4781" y="7350"/>
                </a:lnTo>
                <a:lnTo>
                  <a:pt x="5558" y="6992"/>
                </a:lnTo>
                <a:lnTo>
                  <a:pt x="6335" y="6753"/>
                </a:lnTo>
                <a:lnTo>
                  <a:pt x="7291" y="6514"/>
                </a:lnTo>
                <a:lnTo>
                  <a:pt x="8366" y="6335"/>
                </a:lnTo>
                <a:lnTo>
                  <a:pt x="8904" y="6275"/>
                </a:lnTo>
                <a:close/>
                <a:moveTo>
                  <a:pt x="15836" y="1"/>
                </a:moveTo>
                <a:lnTo>
                  <a:pt x="15597" y="60"/>
                </a:lnTo>
                <a:lnTo>
                  <a:pt x="15298" y="180"/>
                </a:lnTo>
                <a:lnTo>
                  <a:pt x="15059" y="359"/>
                </a:lnTo>
                <a:lnTo>
                  <a:pt x="14760" y="598"/>
                </a:lnTo>
                <a:lnTo>
                  <a:pt x="14521" y="837"/>
                </a:lnTo>
                <a:lnTo>
                  <a:pt x="14103" y="1435"/>
                </a:lnTo>
                <a:lnTo>
                  <a:pt x="13744" y="2152"/>
                </a:lnTo>
                <a:lnTo>
                  <a:pt x="13505" y="2929"/>
                </a:lnTo>
                <a:lnTo>
                  <a:pt x="13386" y="3646"/>
                </a:lnTo>
                <a:lnTo>
                  <a:pt x="13266" y="4363"/>
                </a:lnTo>
                <a:lnTo>
                  <a:pt x="13326" y="5020"/>
                </a:lnTo>
                <a:lnTo>
                  <a:pt x="12489" y="4482"/>
                </a:lnTo>
                <a:lnTo>
                  <a:pt x="11772" y="3885"/>
                </a:lnTo>
                <a:lnTo>
                  <a:pt x="11055" y="3168"/>
                </a:lnTo>
                <a:lnTo>
                  <a:pt x="10458" y="2391"/>
                </a:lnTo>
                <a:lnTo>
                  <a:pt x="10099" y="1853"/>
                </a:lnTo>
                <a:lnTo>
                  <a:pt x="9681" y="1196"/>
                </a:lnTo>
                <a:lnTo>
                  <a:pt x="9382" y="837"/>
                </a:lnTo>
                <a:lnTo>
                  <a:pt x="9083" y="598"/>
                </a:lnTo>
                <a:lnTo>
                  <a:pt x="8785" y="419"/>
                </a:lnTo>
                <a:lnTo>
                  <a:pt x="8486" y="419"/>
                </a:lnTo>
                <a:lnTo>
                  <a:pt x="8187" y="479"/>
                </a:lnTo>
                <a:lnTo>
                  <a:pt x="8008" y="658"/>
                </a:lnTo>
                <a:lnTo>
                  <a:pt x="7888" y="897"/>
                </a:lnTo>
                <a:lnTo>
                  <a:pt x="7948" y="1196"/>
                </a:lnTo>
                <a:lnTo>
                  <a:pt x="8008" y="1554"/>
                </a:lnTo>
                <a:lnTo>
                  <a:pt x="8187" y="1972"/>
                </a:lnTo>
                <a:lnTo>
                  <a:pt x="8665" y="2869"/>
                </a:lnTo>
                <a:lnTo>
                  <a:pt x="9263" y="3765"/>
                </a:lnTo>
                <a:lnTo>
                  <a:pt x="9860" y="4602"/>
                </a:lnTo>
                <a:lnTo>
                  <a:pt x="10398" y="5259"/>
                </a:lnTo>
                <a:lnTo>
                  <a:pt x="10756" y="5618"/>
                </a:lnTo>
                <a:lnTo>
                  <a:pt x="9800" y="5498"/>
                </a:lnTo>
                <a:lnTo>
                  <a:pt x="8785" y="5498"/>
                </a:lnTo>
                <a:lnTo>
                  <a:pt x="7828" y="5558"/>
                </a:lnTo>
                <a:lnTo>
                  <a:pt x="6932" y="5677"/>
                </a:lnTo>
                <a:lnTo>
                  <a:pt x="5976" y="5916"/>
                </a:lnTo>
                <a:lnTo>
                  <a:pt x="5139" y="6155"/>
                </a:lnTo>
                <a:lnTo>
                  <a:pt x="4303" y="6514"/>
                </a:lnTo>
                <a:lnTo>
                  <a:pt x="3526" y="6932"/>
                </a:lnTo>
                <a:lnTo>
                  <a:pt x="2809" y="7410"/>
                </a:lnTo>
                <a:lnTo>
                  <a:pt x="2152" y="7948"/>
                </a:lnTo>
                <a:lnTo>
                  <a:pt x="1554" y="8605"/>
                </a:lnTo>
                <a:lnTo>
                  <a:pt x="1076" y="9322"/>
                </a:lnTo>
                <a:lnTo>
                  <a:pt x="658" y="10159"/>
                </a:lnTo>
                <a:lnTo>
                  <a:pt x="359" y="11055"/>
                </a:lnTo>
                <a:lnTo>
                  <a:pt x="120" y="12011"/>
                </a:lnTo>
                <a:lnTo>
                  <a:pt x="60" y="13087"/>
                </a:lnTo>
                <a:lnTo>
                  <a:pt x="1" y="14163"/>
                </a:lnTo>
                <a:lnTo>
                  <a:pt x="60" y="15298"/>
                </a:lnTo>
                <a:lnTo>
                  <a:pt x="180" y="16433"/>
                </a:lnTo>
                <a:lnTo>
                  <a:pt x="299" y="17569"/>
                </a:lnTo>
                <a:lnTo>
                  <a:pt x="479" y="18704"/>
                </a:lnTo>
                <a:lnTo>
                  <a:pt x="718" y="19839"/>
                </a:lnTo>
                <a:lnTo>
                  <a:pt x="1016" y="21034"/>
                </a:lnTo>
                <a:lnTo>
                  <a:pt x="1315" y="22170"/>
                </a:lnTo>
                <a:lnTo>
                  <a:pt x="2032" y="24381"/>
                </a:lnTo>
                <a:lnTo>
                  <a:pt x="2869" y="26592"/>
                </a:lnTo>
                <a:lnTo>
                  <a:pt x="3765" y="28683"/>
                </a:lnTo>
                <a:lnTo>
                  <a:pt x="4661" y="30715"/>
                </a:lnTo>
                <a:lnTo>
                  <a:pt x="5020" y="31432"/>
                </a:lnTo>
                <a:lnTo>
                  <a:pt x="5438" y="32149"/>
                </a:lnTo>
                <a:lnTo>
                  <a:pt x="5916" y="32866"/>
                </a:lnTo>
                <a:lnTo>
                  <a:pt x="6454" y="33463"/>
                </a:lnTo>
                <a:lnTo>
                  <a:pt x="6753" y="33703"/>
                </a:lnTo>
                <a:lnTo>
                  <a:pt x="7052" y="33942"/>
                </a:lnTo>
                <a:lnTo>
                  <a:pt x="7410" y="34121"/>
                </a:lnTo>
                <a:lnTo>
                  <a:pt x="7769" y="34300"/>
                </a:lnTo>
                <a:lnTo>
                  <a:pt x="8127" y="34420"/>
                </a:lnTo>
                <a:lnTo>
                  <a:pt x="8546" y="34479"/>
                </a:lnTo>
                <a:lnTo>
                  <a:pt x="8964" y="34539"/>
                </a:lnTo>
                <a:lnTo>
                  <a:pt x="9442" y="34479"/>
                </a:lnTo>
                <a:lnTo>
                  <a:pt x="9920" y="34420"/>
                </a:lnTo>
                <a:lnTo>
                  <a:pt x="10398" y="34300"/>
                </a:lnTo>
                <a:lnTo>
                  <a:pt x="10876" y="34121"/>
                </a:lnTo>
                <a:lnTo>
                  <a:pt x="11294" y="33882"/>
                </a:lnTo>
                <a:lnTo>
                  <a:pt x="12250" y="33344"/>
                </a:lnTo>
                <a:lnTo>
                  <a:pt x="13087" y="32746"/>
                </a:lnTo>
                <a:lnTo>
                  <a:pt x="13924" y="32029"/>
                </a:lnTo>
                <a:lnTo>
                  <a:pt x="14700" y="31253"/>
                </a:lnTo>
                <a:lnTo>
                  <a:pt x="16075" y="29818"/>
                </a:lnTo>
                <a:lnTo>
                  <a:pt x="16792" y="28982"/>
                </a:lnTo>
                <a:lnTo>
                  <a:pt x="17509" y="28026"/>
                </a:lnTo>
                <a:lnTo>
                  <a:pt x="18226" y="27129"/>
                </a:lnTo>
                <a:lnTo>
                  <a:pt x="18823" y="26173"/>
                </a:lnTo>
                <a:lnTo>
                  <a:pt x="19421" y="25158"/>
                </a:lnTo>
                <a:lnTo>
                  <a:pt x="19959" y="24142"/>
                </a:lnTo>
                <a:lnTo>
                  <a:pt x="20437" y="23066"/>
                </a:lnTo>
                <a:lnTo>
                  <a:pt x="20855" y="22050"/>
                </a:lnTo>
                <a:lnTo>
                  <a:pt x="21273" y="20915"/>
                </a:lnTo>
                <a:lnTo>
                  <a:pt x="21632" y="19839"/>
                </a:lnTo>
                <a:lnTo>
                  <a:pt x="21871" y="18704"/>
                </a:lnTo>
                <a:lnTo>
                  <a:pt x="22110" y="17569"/>
                </a:lnTo>
                <a:lnTo>
                  <a:pt x="22289" y="16433"/>
                </a:lnTo>
                <a:lnTo>
                  <a:pt x="22409" y="15298"/>
                </a:lnTo>
                <a:lnTo>
                  <a:pt x="22469" y="14163"/>
                </a:lnTo>
                <a:lnTo>
                  <a:pt x="22469" y="13027"/>
                </a:lnTo>
                <a:lnTo>
                  <a:pt x="22409" y="11952"/>
                </a:lnTo>
                <a:lnTo>
                  <a:pt x="22289" y="10876"/>
                </a:lnTo>
                <a:lnTo>
                  <a:pt x="22050" y="9920"/>
                </a:lnTo>
                <a:lnTo>
                  <a:pt x="21871" y="9442"/>
                </a:lnTo>
                <a:lnTo>
                  <a:pt x="21692" y="9024"/>
                </a:lnTo>
                <a:lnTo>
                  <a:pt x="21453" y="8605"/>
                </a:lnTo>
                <a:lnTo>
                  <a:pt x="21214" y="8247"/>
                </a:lnTo>
                <a:lnTo>
                  <a:pt x="20855" y="7888"/>
                </a:lnTo>
                <a:lnTo>
                  <a:pt x="20497" y="7589"/>
                </a:lnTo>
                <a:lnTo>
                  <a:pt x="20138" y="7350"/>
                </a:lnTo>
                <a:lnTo>
                  <a:pt x="19660" y="7111"/>
                </a:lnTo>
                <a:lnTo>
                  <a:pt x="19122" y="6932"/>
                </a:lnTo>
                <a:lnTo>
                  <a:pt x="18525" y="6753"/>
                </a:lnTo>
                <a:lnTo>
                  <a:pt x="18943" y="6574"/>
                </a:lnTo>
                <a:lnTo>
                  <a:pt x="19421" y="6335"/>
                </a:lnTo>
                <a:lnTo>
                  <a:pt x="19839" y="6036"/>
                </a:lnTo>
                <a:lnTo>
                  <a:pt x="20198" y="5737"/>
                </a:lnTo>
                <a:lnTo>
                  <a:pt x="20377" y="5498"/>
                </a:lnTo>
                <a:lnTo>
                  <a:pt x="20437" y="5319"/>
                </a:lnTo>
                <a:lnTo>
                  <a:pt x="20497" y="5140"/>
                </a:lnTo>
                <a:lnTo>
                  <a:pt x="20497" y="4960"/>
                </a:lnTo>
                <a:lnTo>
                  <a:pt x="20437" y="4781"/>
                </a:lnTo>
                <a:lnTo>
                  <a:pt x="20317" y="4602"/>
                </a:lnTo>
                <a:lnTo>
                  <a:pt x="20078" y="4422"/>
                </a:lnTo>
                <a:lnTo>
                  <a:pt x="19780" y="4303"/>
                </a:lnTo>
                <a:lnTo>
                  <a:pt x="19541" y="4243"/>
                </a:lnTo>
                <a:lnTo>
                  <a:pt x="19301" y="4183"/>
                </a:lnTo>
                <a:lnTo>
                  <a:pt x="18823" y="4243"/>
                </a:lnTo>
                <a:lnTo>
                  <a:pt x="18286" y="4363"/>
                </a:lnTo>
                <a:lnTo>
                  <a:pt x="17688" y="4542"/>
                </a:lnTo>
                <a:lnTo>
                  <a:pt x="16553" y="5020"/>
                </a:lnTo>
                <a:lnTo>
                  <a:pt x="15716" y="5438"/>
                </a:lnTo>
                <a:lnTo>
                  <a:pt x="15955" y="4661"/>
                </a:lnTo>
                <a:lnTo>
                  <a:pt x="16194" y="3825"/>
                </a:lnTo>
                <a:lnTo>
                  <a:pt x="16314" y="3048"/>
                </a:lnTo>
                <a:lnTo>
                  <a:pt x="16373" y="2212"/>
                </a:lnTo>
                <a:lnTo>
                  <a:pt x="16493" y="1435"/>
                </a:lnTo>
                <a:lnTo>
                  <a:pt x="16553" y="1016"/>
                </a:lnTo>
                <a:lnTo>
                  <a:pt x="16553" y="658"/>
                </a:lnTo>
                <a:lnTo>
                  <a:pt x="16433" y="299"/>
                </a:lnTo>
                <a:lnTo>
                  <a:pt x="16373" y="180"/>
                </a:lnTo>
                <a:lnTo>
                  <a:pt x="16314" y="120"/>
                </a:lnTo>
                <a:lnTo>
                  <a:pt x="16194" y="60"/>
                </a:lnTo>
                <a:lnTo>
                  <a:pt x="1601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6"/>
          <p:cNvSpPr txBox="1">
            <a:spLocks noGrp="1"/>
          </p:cNvSpPr>
          <p:nvPr>
            <p:ph type="title"/>
          </p:nvPr>
        </p:nvSpPr>
        <p:spPr>
          <a:xfrm>
            <a:off x="457200" y="663175"/>
            <a:ext cx="3599700" cy="857400"/>
          </a:xfrm>
          <a:prstGeom prst="rect">
            <a:avLst/>
          </a:prstGeom>
        </p:spPr>
        <p:txBody>
          <a:bodyPr spcFirstLastPara="1" wrap="square" lIns="91425" tIns="91425" rIns="91425" bIns="91425" anchor="b" anchorCtr="0"/>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62" name="Google Shape;162;p6"/>
          <p:cNvSpPr txBox="1">
            <a:spLocks noGrp="1"/>
          </p:cNvSpPr>
          <p:nvPr>
            <p:ph type="body" idx="1"/>
          </p:nvPr>
        </p:nvSpPr>
        <p:spPr>
          <a:xfrm>
            <a:off x="457200" y="1428750"/>
            <a:ext cx="3599700" cy="3170400"/>
          </a:xfrm>
          <a:prstGeom prst="rect">
            <a:avLst/>
          </a:prstGeom>
        </p:spPr>
        <p:txBody>
          <a:bodyPr spcFirstLastPara="1" wrap="square" lIns="91425" tIns="91425" rIns="91425" bIns="91425" anchor="t" anchorCtr="0"/>
          <a:lstStyle>
            <a:lvl1pPr marL="457200" lvl="0" indent="-381000" rtl="0">
              <a:spcBef>
                <a:spcPts val="600"/>
              </a:spcBef>
              <a:spcAft>
                <a:spcPts val="0"/>
              </a:spcAft>
              <a:buSzPts val="2400"/>
              <a:buChar char="༝"/>
              <a:defRPr sz="2400"/>
            </a:lvl1pPr>
            <a:lvl2pPr marL="914400" lvl="1" indent="-381000" rtl="0">
              <a:spcBef>
                <a:spcPts val="0"/>
              </a:spcBef>
              <a:spcAft>
                <a:spcPts val="0"/>
              </a:spcAft>
              <a:buSzPts val="2400"/>
              <a:buChar char="○"/>
              <a:defRPr sz="2400"/>
            </a:lvl2pPr>
            <a:lvl3pPr marL="1371600" lvl="2" indent="-381000" rtl="0">
              <a:spcBef>
                <a:spcPts val="0"/>
              </a:spcBef>
              <a:spcAft>
                <a:spcPts val="0"/>
              </a:spcAft>
              <a:buSzPts val="2400"/>
              <a:buChar char="■"/>
              <a:defRPr sz="2400"/>
            </a:lvl3pPr>
            <a:lvl4pPr marL="1828800" lvl="3" indent="-381000" rtl="0">
              <a:spcBef>
                <a:spcPts val="0"/>
              </a:spcBef>
              <a:spcAft>
                <a:spcPts val="0"/>
              </a:spcAft>
              <a:buSzPts val="2400"/>
              <a:buChar char="●"/>
              <a:defRPr sz="2400"/>
            </a:lvl4pPr>
            <a:lvl5pPr marL="2286000" lvl="4" indent="-381000" rtl="0">
              <a:spcBef>
                <a:spcPts val="0"/>
              </a:spcBef>
              <a:spcAft>
                <a:spcPts val="0"/>
              </a:spcAft>
              <a:buSzPts val="2400"/>
              <a:buChar char="○"/>
              <a:defRPr sz="2400"/>
            </a:lvl5pPr>
            <a:lvl6pPr marL="2743200" lvl="5" indent="-381000" rtl="0">
              <a:spcBef>
                <a:spcPts val="0"/>
              </a:spcBef>
              <a:spcAft>
                <a:spcPts val="0"/>
              </a:spcAft>
              <a:buSzPts val="2400"/>
              <a:buChar char="■"/>
              <a:defRPr sz="2400"/>
            </a:lvl6pPr>
            <a:lvl7pPr marL="3200400" lvl="6" indent="-381000" rtl="0">
              <a:spcBef>
                <a:spcPts val="0"/>
              </a:spcBef>
              <a:spcAft>
                <a:spcPts val="0"/>
              </a:spcAft>
              <a:buSzPts val="2400"/>
              <a:buChar char="●"/>
              <a:defRPr sz="2400"/>
            </a:lvl7pPr>
            <a:lvl8pPr marL="3657600" lvl="7" indent="-381000" rtl="0">
              <a:spcBef>
                <a:spcPts val="0"/>
              </a:spcBef>
              <a:spcAft>
                <a:spcPts val="0"/>
              </a:spcAft>
              <a:buSzPts val="2400"/>
              <a:buChar char="○"/>
              <a:defRPr sz="2400"/>
            </a:lvl8pPr>
            <a:lvl9pPr marL="4114800" lvl="8" indent="-381000" rtl="0">
              <a:spcBef>
                <a:spcPts val="0"/>
              </a:spcBef>
              <a:spcAft>
                <a:spcPts val="0"/>
              </a:spcAft>
              <a:buSzPts val="2400"/>
              <a:buChar char="■"/>
              <a:defRPr sz="24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40"/>
        <p:cNvGrpSpPr/>
        <p:nvPr/>
      </p:nvGrpSpPr>
      <p:grpSpPr>
        <a:xfrm>
          <a:off x="0" y="0"/>
          <a:ext cx="0" cy="0"/>
          <a:chOff x="0" y="0"/>
          <a:chExt cx="0" cy="0"/>
        </a:xfrm>
      </p:grpSpPr>
      <p:sp>
        <p:nvSpPr>
          <p:cNvPr id="241" name="Google Shape;241;p10"/>
          <p:cNvSpPr txBox="1">
            <a:spLocks noGrp="1"/>
          </p:cNvSpPr>
          <p:nvPr>
            <p:ph type="body" idx="1"/>
          </p:nvPr>
        </p:nvSpPr>
        <p:spPr>
          <a:xfrm>
            <a:off x="457200" y="4025309"/>
            <a:ext cx="8229600" cy="519600"/>
          </a:xfrm>
          <a:prstGeom prst="rect">
            <a:avLst/>
          </a:prstGeom>
        </p:spPr>
        <p:txBody>
          <a:bodyPr spcFirstLastPara="1" wrap="square" lIns="91425" tIns="91425" rIns="91425" bIns="91425" anchor="t" anchorCtr="0"/>
          <a:lstStyle>
            <a:lvl1pPr marL="457200" lvl="0" indent="-228600" algn="ctr">
              <a:spcBef>
                <a:spcPts val="360"/>
              </a:spcBef>
              <a:spcAft>
                <a:spcPts val="0"/>
              </a:spcAft>
              <a:buSzPts val="1800"/>
              <a:buNone/>
              <a:defRPr sz="1800"/>
            </a:lvl1pPr>
          </a:lstStyle>
          <a:p>
            <a:endParaRPr/>
          </a:p>
        </p:txBody>
      </p:sp>
      <p:sp>
        <p:nvSpPr>
          <p:cNvPr id="242" name="Google Shape;242;p1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243" name="Google Shape;243;p10"/>
          <p:cNvSpPr/>
          <p:nvPr/>
        </p:nvSpPr>
        <p:spPr>
          <a:xfrm rot="1319053">
            <a:off x="-51439" y="1007787"/>
            <a:ext cx="601219" cy="941593"/>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CDC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10"/>
          <p:cNvSpPr/>
          <p:nvPr/>
        </p:nvSpPr>
        <p:spPr>
          <a:xfrm>
            <a:off x="2422711" y="-353816"/>
            <a:ext cx="817717" cy="835985"/>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CDC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0"/>
          <p:cNvSpPr/>
          <p:nvPr/>
        </p:nvSpPr>
        <p:spPr>
          <a:xfrm rot="-5330471">
            <a:off x="8178192" y="2569786"/>
            <a:ext cx="748134" cy="560241"/>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CDC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0"/>
          <p:cNvSpPr/>
          <p:nvPr/>
        </p:nvSpPr>
        <p:spPr>
          <a:xfrm rot="-9290112">
            <a:off x="7123487" y="47393"/>
            <a:ext cx="759011" cy="834631"/>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CDC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0"/>
          <p:cNvSpPr/>
          <p:nvPr/>
        </p:nvSpPr>
        <p:spPr>
          <a:xfrm rot="3192611">
            <a:off x="1743260" y="4434123"/>
            <a:ext cx="957223" cy="859408"/>
          </a:xfrm>
          <a:custGeom>
            <a:avLst/>
            <a:gdLst/>
            <a:ahLst/>
            <a:cxnLst/>
            <a:rect l="l" t="t" r="r" b="b"/>
            <a:pathLst>
              <a:path w="43861" h="39379" extrusionOk="0">
                <a:moveTo>
                  <a:pt x="39917" y="2092"/>
                </a:moveTo>
                <a:lnTo>
                  <a:pt x="40216" y="2331"/>
                </a:lnTo>
                <a:lnTo>
                  <a:pt x="40514" y="2510"/>
                </a:lnTo>
                <a:lnTo>
                  <a:pt x="40873" y="2689"/>
                </a:lnTo>
                <a:lnTo>
                  <a:pt x="41232" y="2809"/>
                </a:lnTo>
                <a:lnTo>
                  <a:pt x="41949" y="2988"/>
                </a:lnTo>
                <a:lnTo>
                  <a:pt x="42725" y="3048"/>
                </a:lnTo>
                <a:lnTo>
                  <a:pt x="42666" y="3586"/>
                </a:lnTo>
                <a:lnTo>
                  <a:pt x="42486" y="4064"/>
                </a:lnTo>
                <a:lnTo>
                  <a:pt x="42188" y="5080"/>
                </a:lnTo>
                <a:lnTo>
                  <a:pt x="41949" y="4960"/>
                </a:lnTo>
                <a:lnTo>
                  <a:pt x="41769" y="4900"/>
                </a:lnTo>
                <a:lnTo>
                  <a:pt x="41650" y="4960"/>
                </a:lnTo>
                <a:lnTo>
                  <a:pt x="41530" y="5080"/>
                </a:lnTo>
                <a:lnTo>
                  <a:pt x="41411" y="5259"/>
                </a:lnTo>
                <a:lnTo>
                  <a:pt x="41351" y="5498"/>
                </a:lnTo>
                <a:lnTo>
                  <a:pt x="41291" y="6036"/>
                </a:lnTo>
                <a:lnTo>
                  <a:pt x="41232" y="6633"/>
                </a:lnTo>
                <a:lnTo>
                  <a:pt x="41232" y="7231"/>
                </a:lnTo>
                <a:lnTo>
                  <a:pt x="41291" y="7888"/>
                </a:lnTo>
                <a:lnTo>
                  <a:pt x="41351" y="10099"/>
                </a:lnTo>
                <a:lnTo>
                  <a:pt x="41411" y="12370"/>
                </a:lnTo>
                <a:lnTo>
                  <a:pt x="41351" y="14760"/>
                </a:lnTo>
                <a:lnTo>
                  <a:pt x="41291" y="15955"/>
                </a:lnTo>
                <a:lnTo>
                  <a:pt x="41172" y="17150"/>
                </a:lnTo>
                <a:lnTo>
                  <a:pt x="41052" y="18345"/>
                </a:lnTo>
                <a:lnTo>
                  <a:pt x="40873" y="19540"/>
                </a:lnTo>
                <a:lnTo>
                  <a:pt x="40634" y="20735"/>
                </a:lnTo>
                <a:lnTo>
                  <a:pt x="40335" y="21871"/>
                </a:lnTo>
                <a:lnTo>
                  <a:pt x="40036" y="22887"/>
                </a:lnTo>
                <a:lnTo>
                  <a:pt x="39738" y="23843"/>
                </a:lnTo>
                <a:lnTo>
                  <a:pt x="39319" y="24739"/>
                </a:lnTo>
                <a:lnTo>
                  <a:pt x="38901" y="25695"/>
                </a:lnTo>
                <a:lnTo>
                  <a:pt x="38423" y="26591"/>
                </a:lnTo>
                <a:lnTo>
                  <a:pt x="37945" y="27488"/>
                </a:lnTo>
                <a:lnTo>
                  <a:pt x="37407" y="28324"/>
                </a:lnTo>
                <a:lnTo>
                  <a:pt x="36810" y="29161"/>
                </a:lnTo>
                <a:lnTo>
                  <a:pt x="36152" y="29938"/>
                </a:lnTo>
                <a:lnTo>
                  <a:pt x="35495" y="30715"/>
                </a:lnTo>
                <a:lnTo>
                  <a:pt x="34838" y="31432"/>
                </a:lnTo>
                <a:lnTo>
                  <a:pt x="34061" y="32149"/>
                </a:lnTo>
                <a:lnTo>
                  <a:pt x="33344" y="32806"/>
                </a:lnTo>
                <a:lnTo>
                  <a:pt x="32507" y="33403"/>
                </a:lnTo>
                <a:lnTo>
                  <a:pt x="31671" y="34001"/>
                </a:lnTo>
                <a:lnTo>
                  <a:pt x="30834" y="34599"/>
                </a:lnTo>
                <a:lnTo>
                  <a:pt x="29878" y="35136"/>
                </a:lnTo>
                <a:lnTo>
                  <a:pt x="28862" y="35674"/>
                </a:lnTo>
                <a:lnTo>
                  <a:pt x="27846" y="36152"/>
                </a:lnTo>
                <a:lnTo>
                  <a:pt x="26830" y="36571"/>
                </a:lnTo>
                <a:lnTo>
                  <a:pt x="25815" y="36929"/>
                </a:lnTo>
                <a:lnTo>
                  <a:pt x="24739" y="37228"/>
                </a:lnTo>
                <a:lnTo>
                  <a:pt x="23663" y="37527"/>
                </a:lnTo>
                <a:lnTo>
                  <a:pt x="22528" y="37706"/>
                </a:lnTo>
                <a:lnTo>
                  <a:pt x="21453" y="37885"/>
                </a:lnTo>
                <a:lnTo>
                  <a:pt x="20317" y="38005"/>
                </a:lnTo>
                <a:lnTo>
                  <a:pt x="19242" y="38064"/>
                </a:lnTo>
                <a:lnTo>
                  <a:pt x="18106" y="38064"/>
                </a:lnTo>
                <a:lnTo>
                  <a:pt x="17031" y="38005"/>
                </a:lnTo>
                <a:lnTo>
                  <a:pt x="15895" y="37945"/>
                </a:lnTo>
                <a:lnTo>
                  <a:pt x="14760" y="37766"/>
                </a:lnTo>
                <a:lnTo>
                  <a:pt x="13684" y="37586"/>
                </a:lnTo>
                <a:lnTo>
                  <a:pt x="12668" y="37347"/>
                </a:lnTo>
                <a:lnTo>
                  <a:pt x="11712" y="37108"/>
                </a:lnTo>
                <a:lnTo>
                  <a:pt x="9740" y="36511"/>
                </a:lnTo>
                <a:lnTo>
                  <a:pt x="7828" y="35794"/>
                </a:lnTo>
                <a:lnTo>
                  <a:pt x="5976" y="34957"/>
                </a:lnTo>
                <a:lnTo>
                  <a:pt x="4542" y="34240"/>
                </a:lnTo>
                <a:lnTo>
                  <a:pt x="3884" y="33822"/>
                </a:lnTo>
                <a:lnTo>
                  <a:pt x="3167" y="33344"/>
                </a:lnTo>
                <a:lnTo>
                  <a:pt x="2570" y="32866"/>
                </a:lnTo>
                <a:lnTo>
                  <a:pt x="2032" y="32268"/>
                </a:lnTo>
                <a:lnTo>
                  <a:pt x="1793" y="31969"/>
                </a:lnTo>
                <a:lnTo>
                  <a:pt x="1614" y="31611"/>
                </a:lnTo>
                <a:lnTo>
                  <a:pt x="1434" y="31252"/>
                </a:lnTo>
                <a:lnTo>
                  <a:pt x="1315" y="30894"/>
                </a:lnTo>
                <a:lnTo>
                  <a:pt x="1554" y="31013"/>
                </a:lnTo>
                <a:lnTo>
                  <a:pt x="1733" y="31073"/>
                </a:lnTo>
                <a:lnTo>
                  <a:pt x="1913" y="31013"/>
                </a:lnTo>
                <a:lnTo>
                  <a:pt x="2032" y="30894"/>
                </a:lnTo>
                <a:lnTo>
                  <a:pt x="2271" y="30535"/>
                </a:lnTo>
                <a:lnTo>
                  <a:pt x="2450" y="30177"/>
                </a:lnTo>
                <a:lnTo>
                  <a:pt x="2869" y="30655"/>
                </a:lnTo>
                <a:lnTo>
                  <a:pt x="3406" y="31133"/>
                </a:lnTo>
                <a:lnTo>
                  <a:pt x="3944" y="31551"/>
                </a:lnTo>
                <a:lnTo>
                  <a:pt x="4542" y="31910"/>
                </a:lnTo>
                <a:lnTo>
                  <a:pt x="5199" y="32268"/>
                </a:lnTo>
                <a:lnTo>
                  <a:pt x="5856" y="32567"/>
                </a:lnTo>
                <a:lnTo>
                  <a:pt x="7231" y="33105"/>
                </a:lnTo>
                <a:lnTo>
                  <a:pt x="8665" y="33583"/>
                </a:lnTo>
                <a:lnTo>
                  <a:pt x="10099" y="33882"/>
                </a:lnTo>
                <a:lnTo>
                  <a:pt x="11533" y="34180"/>
                </a:lnTo>
                <a:lnTo>
                  <a:pt x="12788" y="34360"/>
                </a:lnTo>
                <a:lnTo>
                  <a:pt x="14342" y="34539"/>
                </a:lnTo>
                <a:lnTo>
                  <a:pt x="15836" y="34599"/>
                </a:lnTo>
                <a:lnTo>
                  <a:pt x="17389" y="34599"/>
                </a:lnTo>
                <a:lnTo>
                  <a:pt x="18943" y="34479"/>
                </a:lnTo>
                <a:lnTo>
                  <a:pt x="20437" y="34240"/>
                </a:lnTo>
                <a:lnTo>
                  <a:pt x="21931" y="33941"/>
                </a:lnTo>
                <a:lnTo>
                  <a:pt x="23424" y="33523"/>
                </a:lnTo>
                <a:lnTo>
                  <a:pt x="24859" y="33045"/>
                </a:lnTo>
                <a:lnTo>
                  <a:pt x="26054" y="32567"/>
                </a:lnTo>
                <a:lnTo>
                  <a:pt x="27249" y="32029"/>
                </a:lnTo>
                <a:lnTo>
                  <a:pt x="28324" y="31432"/>
                </a:lnTo>
                <a:lnTo>
                  <a:pt x="29400" y="30774"/>
                </a:lnTo>
                <a:lnTo>
                  <a:pt x="30476" y="30057"/>
                </a:lnTo>
                <a:lnTo>
                  <a:pt x="31491" y="29280"/>
                </a:lnTo>
                <a:lnTo>
                  <a:pt x="32447" y="28444"/>
                </a:lnTo>
                <a:lnTo>
                  <a:pt x="33344" y="27547"/>
                </a:lnTo>
                <a:lnTo>
                  <a:pt x="34240" y="26651"/>
                </a:lnTo>
                <a:lnTo>
                  <a:pt x="35077" y="25695"/>
                </a:lnTo>
                <a:lnTo>
                  <a:pt x="35854" y="24679"/>
                </a:lnTo>
                <a:lnTo>
                  <a:pt x="36571" y="23663"/>
                </a:lnTo>
                <a:lnTo>
                  <a:pt x="37288" y="22588"/>
                </a:lnTo>
                <a:lnTo>
                  <a:pt x="37885" y="21452"/>
                </a:lnTo>
                <a:lnTo>
                  <a:pt x="38483" y="20317"/>
                </a:lnTo>
                <a:lnTo>
                  <a:pt x="38961" y="19122"/>
                </a:lnTo>
                <a:lnTo>
                  <a:pt x="39558" y="17628"/>
                </a:lnTo>
                <a:lnTo>
                  <a:pt x="39977" y="16074"/>
                </a:lnTo>
                <a:lnTo>
                  <a:pt x="40275" y="14581"/>
                </a:lnTo>
                <a:lnTo>
                  <a:pt x="40514" y="13027"/>
                </a:lnTo>
                <a:lnTo>
                  <a:pt x="40634" y="11473"/>
                </a:lnTo>
                <a:lnTo>
                  <a:pt x="40753" y="9920"/>
                </a:lnTo>
                <a:lnTo>
                  <a:pt x="40933" y="6753"/>
                </a:lnTo>
                <a:lnTo>
                  <a:pt x="41172" y="5438"/>
                </a:lnTo>
                <a:lnTo>
                  <a:pt x="41232" y="5080"/>
                </a:lnTo>
                <a:lnTo>
                  <a:pt x="41232" y="4721"/>
                </a:lnTo>
                <a:lnTo>
                  <a:pt x="41172" y="4422"/>
                </a:lnTo>
                <a:lnTo>
                  <a:pt x="41052" y="4243"/>
                </a:lnTo>
                <a:lnTo>
                  <a:pt x="40933" y="4183"/>
                </a:lnTo>
                <a:lnTo>
                  <a:pt x="40753" y="4183"/>
                </a:lnTo>
                <a:lnTo>
                  <a:pt x="40694" y="4303"/>
                </a:lnTo>
                <a:lnTo>
                  <a:pt x="40574" y="4542"/>
                </a:lnTo>
                <a:lnTo>
                  <a:pt x="40455" y="4840"/>
                </a:lnTo>
                <a:lnTo>
                  <a:pt x="40335" y="5558"/>
                </a:lnTo>
                <a:lnTo>
                  <a:pt x="40335" y="5916"/>
                </a:lnTo>
                <a:lnTo>
                  <a:pt x="40275" y="6753"/>
                </a:lnTo>
                <a:lnTo>
                  <a:pt x="40216" y="7589"/>
                </a:lnTo>
                <a:lnTo>
                  <a:pt x="40216" y="9203"/>
                </a:lnTo>
                <a:lnTo>
                  <a:pt x="40216" y="10876"/>
                </a:lnTo>
                <a:lnTo>
                  <a:pt x="40156" y="11653"/>
                </a:lnTo>
                <a:lnTo>
                  <a:pt x="40096" y="12489"/>
                </a:lnTo>
                <a:lnTo>
                  <a:pt x="39857" y="13923"/>
                </a:lnTo>
                <a:lnTo>
                  <a:pt x="39558" y="15357"/>
                </a:lnTo>
                <a:lnTo>
                  <a:pt x="39200" y="16732"/>
                </a:lnTo>
                <a:lnTo>
                  <a:pt x="38722" y="18106"/>
                </a:lnTo>
                <a:lnTo>
                  <a:pt x="38124" y="19421"/>
                </a:lnTo>
                <a:lnTo>
                  <a:pt x="37467" y="20735"/>
                </a:lnTo>
                <a:lnTo>
                  <a:pt x="36750" y="21990"/>
                </a:lnTo>
                <a:lnTo>
                  <a:pt x="35973" y="23245"/>
                </a:lnTo>
                <a:lnTo>
                  <a:pt x="35077" y="24440"/>
                </a:lnTo>
                <a:lnTo>
                  <a:pt x="34180" y="25516"/>
                </a:lnTo>
                <a:lnTo>
                  <a:pt x="33165" y="26591"/>
                </a:lnTo>
                <a:lnTo>
                  <a:pt x="32149" y="27607"/>
                </a:lnTo>
                <a:lnTo>
                  <a:pt x="31013" y="28563"/>
                </a:lnTo>
                <a:lnTo>
                  <a:pt x="29878" y="29400"/>
                </a:lnTo>
                <a:lnTo>
                  <a:pt x="28623" y="30177"/>
                </a:lnTo>
                <a:lnTo>
                  <a:pt x="27368" y="30894"/>
                </a:lnTo>
                <a:lnTo>
                  <a:pt x="25874" y="31611"/>
                </a:lnTo>
                <a:lnTo>
                  <a:pt x="24321" y="32268"/>
                </a:lnTo>
                <a:lnTo>
                  <a:pt x="22707" y="32746"/>
                </a:lnTo>
                <a:lnTo>
                  <a:pt x="21094" y="33105"/>
                </a:lnTo>
                <a:lnTo>
                  <a:pt x="19421" y="33403"/>
                </a:lnTo>
                <a:lnTo>
                  <a:pt x="17748" y="33583"/>
                </a:lnTo>
                <a:lnTo>
                  <a:pt x="16075" y="33643"/>
                </a:lnTo>
                <a:lnTo>
                  <a:pt x="14401" y="33583"/>
                </a:lnTo>
                <a:lnTo>
                  <a:pt x="12668" y="33403"/>
                </a:lnTo>
                <a:lnTo>
                  <a:pt x="10995" y="33105"/>
                </a:lnTo>
                <a:lnTo>
                  <a:pt x="9382" y="32686"/>
                </a:lnTo>
                <a:lnTo>
                  <a:pt x="8545" y="32447"/>
                </a:lnTo>
                <a:lnTo>
                  <a:pt x="7769" y="32149"/>
                </a:lnTo>
                <a:lnTo>
                  <a:pt x="6992" y="31850"/>
                </a:lnTo>
                <a:lnTo>
                  <a:pt x="6215" y="31491"/>
                </a:lnTo>
                <a:lnTo>
                  <a:pt x="4721" y="30774"/>
                </a:lnTo>
                <a:lnTo>
                  <a:pt x="4362" y="30595"/>
                </a:lnTo>
                <a:lnTo>
                  <a:pt x="4004" y="30475"/>
                </a:lnTo>
                <a:lnTo>
                  <a:pt x="3287" y="30296"/>
                </a:lnTo>
                <a:lnTo>
                  <a:pt x="2988" y="30117"/>
                </a:lnTo>
                <a:lnTo>
                  <a:pt x="2809" y="29938"/>
                </a:lnTo>
                <a:lnTo>
                  <a:pt x="2749" y="29818"/>
                </a:lnTo>
                <a:lnTo>
                  <a:pt x="2689" y="29699"/>
                </a:lnTo>
                <a:lnTo>
                  <a:pt x="2689" y="29519"/>
                </a:lnTo>
                <a:lnTo>
                  <a:pt x="2749" y="29400"/>
                </a:lnTo>
                <a:lnTo>
                  <a:pt x="3347" y="29758"/>
                </a:lnTo>
                <a:lnTo>
                  <a:pt x="4004" y="29997"/>
                </a:lnTo>
                <a:lnTo>
                  <a:pt x="4721" y="30177"/>
                </a:lnTo>
                <a:lnTo>
                  <a:pt x="5498" y="30296"/>
                </a:lnTo>
                <a:lnTo>
                  <a:pt x="7051" y="30475"/>
                </a:lnTo>
                <a:lnTo>
                  <a:pt x="8426" y="30535"/>
                </a:lnTo>
                <a:lnTo>
                  <a:pt x="10219" y="30595"/>
                </a:lnTo>
                <a:lnTo>
                  <a:pt x="11951" y="30595"/>
                </a:lnTo>
                <a:lnTo>
                  <a:pt x="13684" y="30416"/>
                </a:lnTo>
                <a:lnTo>
                  <a:pt x="15417" y="30236"/>
                </a:lnTo>
                <a:lnTo>
                  <a:pt x="17090" y="29997"/>
                </a:lnTo>
                <a:lnTo>
                  <a:pt x="18704" y="29639"/>
                </a:lnTo>
                <a:lnTo>
                  <a:pt x="20317" y="29221"/>
                </a:lnTo>
                <a:lnTo>
                  <a:pt x="21931" y="28683"/>
                </a:lnTo>
                <a:lnTo>
                  <a:pt x="23484" y="28085"/>
                </a:lnTo>
                <a:lnTo>
                  <a:pt x="24978" y="27368"/>
                </a:lnTo>
                <a:lnTo>
                  <a:pt x="26472" y="26532"/>
                </a:lnTo>
                <a:lnTo>
                  <a:pt x="27846" y="25576"/>
                </a:lnTo>
                <a:lnTo>
                  <a:pt x="29041" y="24619"/>
                </a:lnTo>
                <a:lnTo>
                  <a:pt x="30177" y="23544"/>
                </a:lnTo>
                <a:lnTo>
                  <a:pt x="31193" y="22468"/>
                </a:lnTo>
                <a:lnTo>
                  <a:pt x="32089" y="21273"/>
                </a:lnTo>
                <a:lnTo>
                  <a:pt x="32985" y="20018"/>
                </a:lnTo>
                <a:lnTo>
                  <a:pt x="33762" y="18704"/>
                </a:lnTo>
                <a:lnTo>
                  <a:pt x="34539" y="17389"/>
                </a:lnTo>
                <a:lnTo>
                  <a:pt x="35256" y="16015"/>
                </a:lnTo>
                <a:lnTo>
                  <a:pt x="36810" y="12728"/>
                </a:lnTo>
                <a:lnTo>
                  <a:pt x="38304" y="9442"/>
                </a:lnTo>
                <a:lnTo>
                  <a:pt x="39797" y="5916"/>
                </a:lnTo>
                <a:lnTo>
                  <a:pt x="39977" y="5438"/>
                </a:lnTo>
                <a:lnTo>
                  <a:pt x="40275" y="4661"/>
                </a:lnTo>
                <a:lnTo>
                  <a:pt x="40335" y="4243"/>
                </a:lnTo>
                <a:lnTo>
                  <a:pt x="40335" y="4004"/>
                </a:lnTo>
                <a:lnTo>
                  <a:pt x="40275" y="3884"/>
                </a:lnTo>
                <a:lnTo>
                  <a:pt x="40156" y="3825"/>
                </a:lnTo>
                <a:lnTo>
                  <a:pt x="40036" y="3825"/>
                </a:lnTo>
                <a:lnTo>
                  <a:pt x="39797" y="3884"/>
                </a:lnTo>
                <a:lnTo>
                  <a:pt x="39917" y="2988"/>
                </a:lnTo>
                <a:lnTo>
                  <a:pt x="39917" y="2092"/>
                </a:lnTo>
                <a:close/>
                <a:moveTo>
                  <a:pt x="40753" y="0"/>
                </a:moveTo>
                <a:lnTo>
                  <a:pt x="40455" y="60"/>
                </a:lnTo>
                <a:lnTo>
                  <a:pt x="40156" y="120"/>
                </a:lnTo>
                <a:lnTo>
                  <a:pt x="39917" y="180"/>
                </a:lnTo>
                <a:lnTo>
                  <a:pt x="39618" y="299"/>
                </a:lnTo>
                <a:lnTo>
                  <a:pt x="39260" y="598"/>
                </a:lnTo>
                <a:lnTo>
                  <a:pt x="39200" y="658"/>
                </a:lnTo>
                <a:lnTo>
                  <a:pt x="39140" y="658"/>
                </a:lnTo>
                <a:lnTo>
                  <a:pt x="39200" y="777"/>
                </a:lnTo>
                <a:lnTo>
                  <a:pt x="39260" y="897"/>
                </a:lnTo>
                <a:lnTo>
                  <a:pt x="39200" y="1076"/>
                </a:lnTo>
                <a:lnTo>
                  <a:pt x="39021" y="2152"/>
                </a:lnTo>
                <a:lnTo>
                  <a:pt x="38841" y="3287"/>
                </a:lnTo>
                <a:lnTo>
                  <a:pt x="38722" y="4482"/>
                </a:lnTo>
                <a:lnTo>
                  <a:pt x="38602" y="5617"/>
                </a:lnTo>
                <a:lnTo>
                  <a:pt x="38423" y="6394"/>
                </a:lnTo>
                <a:lnTo>
                  <a:pt x="38244" y="7171"/>
                </a:lnTo>
                <a:lnTo>
                  <a:pt x="37766" y="8725"/>
                </a:lnTo>
                <a:lnTo>
                  <a:pt x="37168" y="10338"/>
                </a:lnTo>
                <a:lnTo>
                  <a:pt x="36511" y="11892"/>
                </a:lnTo>
                <a:lnTo>
                  <a:pt x="35734" y="13445"/>
                </a:lnTo>
                <a:lnTo>
                  <a:pt x="34957" y="14939"/>
                </a:lnTo>
                <a:lnTo>
                  <a:pt x="33344" y="17807"/>
                </a:lnTo>
                <a:lnTo>
                  <a:pt x="32866" y="18644"/>
                </a:lnTo>
                <a:lnTo>
                  <a:pt x="32328" y="19421"/>
                </a:lnTo>
                <a:lnTo>
                  <a:pt x="31730" y="20198"/>
                </a:lnTo>
                <a:lnTo>
                  <a:pt x="31193" y="20915"/>
                </a:lnTo>
                <a:lnTo>
                  <a:pt x="30595" y="21632"/>
                </a:lnTo>
                <a:lnTo>
                  <a:pt x="29938" y="22289"/>
                </a:lnTo>
                <a:lnTo>
                  <a:pt x="29280" y="22887"/>
                </a:lnTo>
                <a:lnTo>
                  <a:pt x="28623" y="23484"/>
                </a:lnTo>
                <a:lnTo>
                  <a:pt x="27966" y="24022"/>
                </a:lnTo>
                <a:lnTo>
                  <a:pt x="27249" y="24560"/>
                </a:lnTo>
                <a:lnTo>
                  <a:pt x="25815" y="25516"/>
                </a:lnTo>
                <a:lnTo>
                  <a:pt x="24261" y="26352"/>
                </a:lnTo>
                <a:lnTo>
                  <a:pt x="22707" y="27129"/>
                </a:lnTo>
                <a:lnTo>
                  <a:pt x="21094" y="27727"/>
                </a:lnTo>
                <a:lnTo>
                  <a:pt x="19421" y="28265"/>
                </a:lnTo>
                <a:lnTo>
                  <a:pt x="17688" y="28683"/>
                </a:lnTo>
                <a:lnTo>
                  <a:pt x="15895" y="28982"/>
                </a:lnTo>
                <a:lnTo>
                  <a:pt x="14103" y="29221"/>
                </a:lnTo>
                <a:lnTo>
                  <a:pt x="12250" y="29340"/>
                </a:lnTo>
                <a:lnTo>
                  <a:pt x="10398" y="29400"/>
                </a:lnTo>
                <a:lnTo>
                  <a:pt x="5617" y="29400"/>
                </a:lnTo>
                <a:lnTo>
                  <a:pt x="5199" y="29340"/>
                </a:lnTo>
                <a:lnTo>
                  <a:pt x="4721" y="29280"/>
                </a:lnTo>
                <a:lnTo>
                  <a:pt x="4243" y="29161"/>
                </a:lnTo>
                <a:lnTo>
                  <a:pt x="4004" y="29161"/>
                </a:lnTo>
                <a:lnTo>
                  <a:pt x="3884" y="29041"/>
                </a:lnTo>
                <a:lnTo>
                  <a:pt x="3586" y="28802"/>
                </a:lnTo>
                <a:lnTo>
                  <a:pt x="3347" y="28504"/>
                </a:lnTo>
                <a:lnTo>
                  <a:pt x="3167" y="28265"/>
                </a:lnTo>
                <a:lnTo>
                  <a:pt x="2928" y="28026"/>
                </a:lnTo>
                <a:lnTo>
                  <a:pt x="2630" y="27846"/>
                </a:lnTo>
                <a:lnTo>
                  <a:pt x="2211" y="27727"/>
                </a:lnTo>
                <a:lnTo>
                  <a:pt x="1494" y="27607"/>
                </a:lnTo>
                <a:lnTo>
                  <a:pt x="777" y="27547"/>
                </a:lnTo>
                <a:lnTo>
                  <a:pt x="478" y="27547"/>
                </a:lnTo>
                <a:lnTo>
                  <a:pt x="359" y="27607"/>
                </a:lnTo>
                <a:lnTo>
                  <a:pt x="120" y="27846"/>
                </a:lnTo>
                <a:lnTo>
                  <a:pt x="0" y="28145"/>
                </a:lnTo>
                <a:lnTo>
                  <a:pt x="0" y="28504"/>
                </a:lnTo>
                <a:lnTo>
                  <a:pt x="60" y="28862"/>
                </a:lnTo>
                <a:lnTo>
                  <a:pt x="239" y="29639"/>
                </a:lnTo>
                <a:lnTo>
                  <a:pt x="419" y="30236"/>
                </a:lnTo>
                <a:lnTo>
                  <a:pt x="1016" y="31671"/>
                </a:lnTo>
                <a:lnTo>
                  <a:pt x="1315" y="32328"/>
                </a:lnTo>
                <a:lnTo>
                  <a:pt x="1614" y="32866"/>
                </a:lnTo>
                <a:lnTo>
                  <a:pt x="2032" y="33403"/>
                </a:lnTo>
                <a:lnTo>
                  <a:pt x="2510" y="33941"/>
                </a:lnTo>
                <a:lnTo>
                  <a:pt x="3108" y="34479"/>
                </a:lnTo>
                <a:lnTo>
                  <a:pt x="3765" y="34957"/>
                </a:lnTo>
                <a:lnTo>
                  <a:pt x="4602" y="35495"/>
                </a:lnTo>
                <a:lnTo>
                  <a:pt x="5498" y="36033"/>
                </a:lnTo>
                <a:lnTo>
                  <a:pt x="6334" y="36511"/>
                </a:lnTo>
                <a:lnTo>
                  <a:pt x="7231" y="36929"/>
                </a:lnTo>
                <a:lnTo>
                  <a:pt x="8187" y="37347"/>
                </a:lnTo>
                <a:lnTo>
                  <a:pt x="9083" y="37706"/>
                </a:lnTo>
                <a:lnTo>
                  <a:pt x="10039" y="38064"/>
                </a:lnTo>
                <a:lnTo>
                  <a:pt x="10995" y="38363"/>
                </a:lnTo>
                <a:lnTo>
                  <a:pt x="12728" y="38781"/>
                </a:lnTo>
                <a:lnTo>
                  <a:pt x="14401" y="39080"/>
                </a:lnTo>
                <a:lnTo>
                  <a:pt x="16134" y="39319"/>
                </a:lnTo>
                <a:lnTo>
                  <a:pt x="17867" y="39379"/>
                </a:lnTo>
                <a:lnTo>
                  <a:pt x="19600" y="39379"/>
                </a:lnTo>
                <a:lnTo>
                  <a:pt x="21273" y="39200"/>
                </a:lnTo>
                <a:lnTo>
                  <a:pt x="23006" y="38961"/>
                </a:lnTo>
                <a:lnTo>
                  <a:pt x="24620" y="38542"/>
                </a:lnTo>
                <a:lnTo>
                  <a:pt x="26293" y="38064"/>
                </a:lnTo>
                <a:lnTo>
                  <a:pt x="27846" y="37467"/>
                </a:lnTo>
                <a:lnTo>
                  <a:pt x="29400" y="36750"/>
                </a:lnTo>
                <a:lnTo>
                  <a:pt x="30894" y="35913"/>
                </a:lnTo>
                <a:lnTo>
                  <a:pt x="32388" y="35017"/>
                </a:lnTo>
                <a:lnTo>
                  <a:pt x="33762" y="33941"/>
                </a:lnTo>
                <a:lnTo>
                  <a:pt x="35077" y="32806"/>
                </a:lnTo>
                <a:lnTo>
                  <a:pt x="36272" y="31551"/>
                </a:lnTo>
                <a:lnTo>
                  <a:pt x="36929" y="30774"/>
                </a:lnTo>
                <a:lnTo>
                  <a:pt x="37527" y="30057"/>
                </a:lnTo>
                <a:lnTo>
                  <a:pt x="38064" y="29280"/>
                </a:lnTo>
                <a:lnTo>
                  <a:pt x="38602" y="28444"/>
                </a:lnTo>
                <a:lnTo>
                  <a:pt x="39080" y="27667"/>
                </a:lnTo>
                <a:lnTo>
                  <a:pt x="39558" y="26830"/>
                </a:lnTo>
                <a:lnTo>
                  <a:pt x="39977" y="25934"/>
                </a:lnTo>
                <a:lnTo>
                  <a:pt x="40335" y="25098"/>
                </a:lnTo>
                <a:lnTo>
                  <a:pt x="41052" y="23305"/>
                </a:lnTo>
                <a:lnTo>
                  <a:pt x="41590" y="21512"/>
                </a:lnTo>
                <a:lnTo>
                  <a:pt x="42008" y="19600"/>
                </a:lnTo>
                <a:lnTo>
                  <a:pt x="42307" y="17688"/>
                </a:lnTo>
                <a:lnTo>
                  <a:pt x="42546" y="15477"/>
                </a:lnTo>
                <a:lnTo>
                  <a:pt x="42606" y="13266"/>
                </a:lnTo>
                <a:lnTo>
                  <a:pt x="42666" y="11055"/>
                </a:lnTo>
                <a:lnTo>
                  <a:pt x="42606" y="8784"/>
                </a:lnTo>
                <a:lnTo>
                  <a:pt x="42486" y="7709"/>
                </a:lnTo>
                <a:lnTo>
                  <a:pt x="42427" y="7111"/>
                </a:lnTo>
                <a:lnTo>
                  <a:pt x="42486" y="6573"/>
                </a:lnTo>
                <a:lnTo>
                  <a:pt x="43024" y="5558"/>
                </a:lnTo>
                <a:lnTo>
                  <a:pt x="43323" y="4781"/>
                </a:lnTo>
                <a:lnTo>
                  <a:pt x="43681" y="3645"/>
                </a:lnTo>
                <a:lnTo>
                  <a:pt x="43801" y="3108"/>
                </a:lnTo>
                <a:lnTo>
                  <a:pt x="43861" y="2570"/>
                </a:lnTo>
                <a:lnTo>
                  <a:pt x="43801" y="2211"/>
                </a:lnTo>
                <a:lnTo>
                  <a:pt x="43741" y="2032"/>
                </a:lnTo>
                <a:lnTo>
                  <a:pt x="43622" y="1912"/>
                </a:lnTo>
                <a:lnTo>
                  <a:pt x="43502" y="1673"/>
                </a:lnTo>
                <a:lnTo>
                  <a:pt x="43383" y="1434"/>
                </a:lnTo>
                <a:lnTo>
                  <a:pt x="43024" y="956"/>
                </a:lnTo>
                <a:lnTo>
                  <a:pt x="42546" y="598"/>
                </a:lnTo>
                <a:lnTo>
                  <a:pt x="41949" y="299"/>
                </a:lnTo>
                <a:lnTo>
                  <a:pt x="41351" y="120"/>
                </a:lnTo>
                <a:lnTo>
                  <a:pt x="40753" y="0"/>
                </a:lnTo>
                <a:close/>
              </a:path>
            </a:pathLst>
          </a:custGeom>
          <a:solidFill>
            <a:srgbClr val="CDC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0"/>
          <p:cNvSpPr/>
          <p:nvPr/>
        </p:nvSpPr>
        <p:spPr>
          <a:xfrm rot="-1232764">
            <a:off x="623232" y="2763432"/>
            <a:ext cx="215203" cy="232183"/>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CDC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0"/>
          <p:cNvSpPr/>
          <p:nvPr/>
        </p:nvSpPr>
        <p:spPr>
          <a:xfrm rot="-2062359">
            <a:off x="255900" y="2566548"/>
            <a:ext cx="280423" cy="718672"/>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CDC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0"/>
          <p:cNvSpPr/>
          <p:nvPr/>
        </p:nvSpPr>
        <p:spPr>
          <a:xfrm>
            <a:off x="589320" y="190936"/>
            <a:ext cx="447347" cy="341714"/>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CDC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0"/>
          <p:cNvSpPr/>
          <p:nvPr/>
        </p:nvSpPr>
        <p:spPr>
          <a:xfrm rot="-7406442">
            <a:off x="403221" y="4030923"/>
            <a:ext cx="490399" cy="753856"/>
          </a:xfrm>
          <a:custGeom>
            <a:avLst/>
            <a:gdLst/>
            <a:ahLst/>
            <a:cxnLst/>
            <a:rect l="l" t="t" r="r" b="b"/>
            <a:pathLst>
              <a:path w="22469" h="34540" extrusionOk="0">
                <a:moveTo>
                  <a:pt x="8785" y="1435"/>
                </a:moveTo>
                <a:lnTo>
                  <a:pt x="9083" y="1733"/>
                </a:lnTo>
                <a:lnTo>
                  <a:pt x="9382" y="2032"/>
                </a:lnTo>
                <a:lnTo>
                  <a:pt x="9860" y="2749"/>
                </a:lnTo>
                <a:lnTo>
                  <a:pt x="10278" y="3407"/>
                </a:lnTo>
                <a:lnTo>
                  <a:pt x="10816" y="4064"/>
                </a:lnTo>
                <a:lnTo>
                  <a:pt x="11354" y="4661"/>
                </a:lnTo>
                <a:lnTo>
                  <a:pt x="12011" y="5199"/>
                </a:lnTo>
                <a:lnTo>
                  <a:pt x="12669" y="5618"/>
                </a:lnTo>
                <a:lnTo>
                  <a:pt x="13386" y="6036"/>
                </a:lnTo>
                <a:lnTo>
                  <a:pt x="12489" y="5857"/>
                </a:lnTo>
                <a:lnTo>
                  <a:pt x="11653" y="5677"/>
                </a:lnTo>
                <a:lnTo>
                  <a:pt x="11294" y="5558"/>
                </a:lnTo>
                <a:lnTo>
                  <a:pt x="10936" y="5379"/>
                </a:lnTo>
                <a:lnTo>
                  <a:pt x="10637" y="5080"/>
                </a:lnTo>
                <a:lnTo>
                  <a:pt x="10278" y="4721"/>
                </a:lnTo>
                <a:lnTo>
                  <a:pt x="9800" y="3944"/>
                </a:lnTo>
                <a:lnTo>
                  <a:pt x="9322" y="3168"/>
                </a:lnTo>
                <a:lnTo>
                  <a:pt x="9024" y="2331"/>
                </a:lnTo>
                <a:lnTo>
                  <a:pt x="8785" y="1435"/>
                </a:lnTo>
                <a:close/>
                <a:moveTo>
                  <a:pt x="15656" y="1016"/>
                </a:moveTo>
                <a:lnTo>
                  <a:pt x="15597" y="2271"/>
                </a:lnTo>
                <a:lnTo>
                  <a:pt x="15477" y="3168"/>
                </a:lnTo>
                <a:lnTo>
                  <a:pt x="15358" y="4064"/>
                </a:lnTo>
                <a:lnTo>
                  <a:pt x="15119" y="4960"/>
                </a:lnTo>
                <a:lnTo>
                  <a:pt x="14999" y="5319"/>
                </a:lnTo>
                <a:lnTo>
                  <a:pt x="14820" y="5618"/>
                </a:lnTo>
                <a:lnTo>
                  <a:pt x="14641" y="5916"/>
                </a:lnTo>
                <a:lnTo>
                  <a:pt x="14402" y="6096"/>
                </a:lnTo>
                <a:lnTo>
                  <a:pt x="14163" y="6155"/>
                </a:lnTo>
                <a:lnTo>
                  <a:pt x="13924" y="6155"/>
                </a:lnTo>
                <a:lnTo>
                  <a:pt x="14043" y="6036"/>
                </a:lnTo>
                <a:lnTo>
                  <a:pt x="14163" y="5916"/>
                </a:lnTo>
                <a:lnTo>
                  <a:pt x="14222" y="5797"/>
                </a:lnTo>
                <a:lnTo>
                  <a:pt x="14222" y="5618"/>
                </a:lnTo>
                <a:lnTo>
                  <a:pt x="14103" y="4960"/>
                </a:lnTo>
                <a:lnTo>
                  <a:pt x="14103" y="4363"/>
                </a:lnTo>
                <a:lnTo>
                  <a:pt x="14163" y="3705"/>
                </a:lnTo>
                <a:lnTo>
                  <a:pt x="14282" y="3108"/>
                </a:lnTo>
                <a:lnTo>
                  <a:pt x="14521" y="2510"/>
                </a:lnTo>
                <a:lnTo>
                  <a:pt x="14820" y="1972"/>
                </a:lnTo>
                <a:lnTo>
                  <a:pt x="15238" y="1494"/>
                </a:lnTo>
                <a:lnTo>
                  <a:pt x="15656" y="1016"/>
                </a:lnTo>
                <a:close/>
                <a:moveTo>
                  <a:pt x="19062" y="5199"/>
                </a:moveTo>
                <a:lnTo>
                  <a:pt x="19122" y="5259"/>
                </a:lnTo>
                <a:lnTo>
                  <a:pt x="19062" y="5379"/>
                </a:lnTo>
                <a:lnTo>
                  <a:pt x="18644" y="5618"/>
                </a:lnTo>
                <a:lnTo>
                  <a:pt x="17927" y="5976"/>
                </a:lnTo>
                <a:lnTo>
                  <a:pt x="17389" y="6096"/>
                </a:lnTo>
                <a:lnTo>
                  <a:pt x="16911" y="6215"/>
                </a:lnTo>
                <a:lnTo>
                  <a:pt x="15836" y="6335"/>
                </a:lnTo>
                <a:lnTo>
                  <a:pt x="15836" y="6335"/>
                </a:lnTo>
                <a:lnTo>
                  <a:pt x="17210" y="5797"/>
                </a:lnTo>
                <a:lnTo>
                  <a:pt x="18584" y="5319"/>
                </a:lnTo>
                <a:lnTo>
                  <a:pt x="19062" y="5199"/>
                </a:lnTo>
                <a:close/>
                <a:moveTo>
                  <a:pt x="5080" y="9083"/>
                </a:moveTo>
                <a:lnTo>
                  <a:pt x="4900" y="9143"/>
                </a:lnTo>
                <a:lnTo>
                  <a:pt x="4542" y="9322"/>
                </a:lnTo>
                <a:lnTo>
                  <a:pt x="4183" y="9621"/>
                </a:lnTo>
                <a:lnTo>
                  <a:pt x="3944" y="9980"/>
                </a:lnTo>
                <a:lnTo>
                  <a:pt x="3705" y="10517"/>
                </a:lnTo>
                <a:lnTo>
                  <a:pt x="3646" y="10816"/>
                </a:lnTo>
                <a:lnTo>
                  <a:pt x="3586" y="11055"/>
                </a:lnTo>
                <a:lnTo>
                  <a:pt x="3586" y="11294"/>
                </a:lnTo>
                <a:lnTo>
                  <a:pt x="3646" y="11533"/>
                </a:lnTo>
                <a:lnTo>
                  <a:pt x="3825" y="11653"/>
                </a:lnTo>
                <a:lnTo>
                  <a:pt x="3944" y="11772"/>
                </a:lnTo>
                <a:lnTo>
                  <a:pt x="4183" y="11832"/>
                </a:lnTo>
                <a:lnTo>
                  <a:pt x="4363" y="11832"/>
                </a:lnTo>
                <a:lnTo>
                  <a:pt x="4482" y="11772"/>
                </a:lnTo>
                <a:lnTo>
                  <a:pt x="4661" y="11593"/>
                </a:lnTo>
                <a:lnTo>
                  <a:pt x="4721" y="11474"/>
                </a:lnTo>
                <a:lnTo>
                  <a:pt x="4721" y="11235"/>
                </a:lnTo>
                <a:lnTo>
                  <a:pt x="4781" y="10936"/>
                </a:lnTo>
                <a:lnTo>
                  <a:pt x="4841" y="10697"/>
                </a:lnTo>
                <a:lnTo>
                  <a:pt x="5020" y="10278"/>
                </a:lnTo>
                <a:lnTo>
                  <a:pt x="5259" y="9860"/>
                </a:lnTo>
                <a:lnTo>
                  <a:pt x="5319" y="9681"/>
                </a:lnTo>
                <a:lnTo>
                  <a:pt x="5319" y="9502"/>
                </a:lnTo>
                <a:lnTo>
                  <a:pt x="5319" y="9263"/>
                </a:lnTo>
                <a:lnTo>
                  <a:pt x="5199" y="9143"/>
                </a:lnTo>
                <a:lnTo>
                  <a:pt x="5080" y="9083"/>
                </a:lnTo>
                <a:close/>
                <a:moveTo>
                  <a:pt x="7769" y="10458"/>
                </a:moveTo>
                <a:lnTo>
                  <a:pt x="7649" y="10517"/>
                </a:lnTo>
                <a:lnTo>
                  <a:pt x="7530" y="10757"/>
                </a:lnTo>
                <a:lnTo>
                  <a:pt x="7350" y="11474"/>
                </a:lnTo>
                <a:lnTo>
                  <a:pt x="7291" y="11892"/>
                </a:lnTo>
                <a:lnTo>
                  <a:pt x="7291" y="12191"/>
                </a:lnTo>
                <a:lnTo>
                  <a:pt x="7350" y="12489"/>
                </a:lnTo>
                <a:lnTo>
                  <a:pt x="7410" y="12669"/>
                </a:lnTo>
                <a:lnTo>
                  <a:pt x="7649" y="12788"/>
                </a:lnTo>
                <a:lnTo>
                  <a:pt x="7828" y="12788"/>
                </a:lnTo>
                <a:lnTo>
                  <a:pt x="8008" y="12728"/>
                </a:lnTo>
                <a:lnTo>
                  <a:pt x="8067" y="12609"/>
                </a:lnTo>
                <a:lnTo>
                  <a:pt x="8187" y="12430"/>
                </a:lnTo>
                <a:lnTo>
                  <a:pt x="8187" y="12191"/>
                </a:lnTo>
                <a:lnTo>
                  <a:pt x="8187" y="11713"/>
                </a:lnTo>
                <a:lnTo>
                  <a:pt x="8067" y="11055"/>
                </a:lnTo>
                <a:lnTo>
                  <a:pt x="7948" y="10577"/>
                </a:lnTo>
                <a:lnTo>
                  <a:pt x="7828" y="10458"/>
                </a:lnTo>
                <a:close/>
                <a:moveTo>
                  <a:pt x="11832" y="10816"/>
                </a:moveTo>
                <a:lnTo>
                  <a:pt x="11713" y="10876"/>
                </a:lnTo>
                <a:lnTo>
                  <a:pt x="11593" y="10936"/>
                </a:lnTo>
                <a:lnTo>
                  <a:pt x="11354" y="11294"/>
                </a:lnTo>
                <a:lnTo>
                  <a:pt x="11115" y="11713"/>
                </a:lnTo>
                <a:lnTo>
                  <a:pt x="10995" y="12250"/>
                </a:lnTo>
                <a:lnTo>
                  <a:pt x="10936" y="12489"/>
                </a:lnTo>
                <a:lnTo>
                  <a:pt x="10936" y="12728"/>
                </a:lnTo>
                <a:lnTo>
                  <a:pt x="10995" y="12908"/>
                </a:lnTo>
                <a:lnTo>
                  <a:pt x="11115" y="13087"/>
                </a:lnTo>
                <a:lnTo>
                  <a:pt x="11235" y="13266"/>
                </a:lnTo>
                <a:lnTo>
                  <a:pt x="11414" y="13386"/>
                </a:lnTo>
                <a:lnTo>
                  <a:pt x="11772" y="13386"/>
                </a:lnTo>
                <a:lnTo>
                  <a:pt x="11892" y="13326"/>
                </a:lnTo>
                <a:lnTo>
                  <a:pt x="12011" y="13206"/>
                </a:lnTo>
                <a:lnTo>
                  <a:pt x="12131" y="12848"/>
                </a:lnTo>
                <a:lnTo>
                  <a:pt x="12191" y="12430"/>
                </a:lnTo>
                <a:lnTo>
                  <a:pt x="12191" y="11952"/>
                </a:lnTo>
                <a:lnTo>
                  <a:pt x="12191" y="11533"/>
                </a:lnTo>
                <a:lnTo>
                  <a:pt x="12071" y="11115"/>
                </a:lnTo>
                <a:lnTo>
                  <a:pt x="12011" y="10876"/>
                </a:lnTo>
                <a:lnTo>
                  <a:pt x="11892" y="10816"/>
                </a:lnTo>
                <a:close/>
                <a:moveTo>
                  <a:pt x="15597" y="10757"/>
                </a:moveTo>
                <a:lnTo>
                  <a:pt x="15537" y="10816"/>
                </a:lnTo>
                <a:lnTo>
                  <a:pt x="15477" y="10936"/>
                </a:lnTo>
                <a:lnTo>
                  <a:pt x="15358" y="11235"/>
                </a:lnTo>
                <a:lnTo>
                  <a:pt x="15358" y="11653"/>
                </a:lnTo>
                <a:lnTo>
                  <a:pt x="15417" y="12071"/>
                </a:lnTo>
                <a:lnTo>
                  <a:pt x="15537" y="12549"/>
                </a:lnTo>
                <a:lnTo>
                  <a:pt x="15716" y="12908"/>
                </a:lnTo>
                <a:lnTo>
                  <a:pt x="15895" y="13206"/>
                </a:lnTo>
                <a:lnTo>
                  <a:pt x="16015" y="13326"/>
                </a:lnTo>
                <a:lnTo>
                  <a:pt x="16075" y="13386"/>
                </a:lnTo>
                <a:lnTo>
                  <a:pt x="16314" y="13445"/>
                </a:lnTo>
                <a:lnTo>
                  <a:pt x="16493" y="13386"/>
                </a:lnTo>
                <a:lnTo>
                  <a:pt x="16553" y="13326"/>
                </a:lnTo>
                <a:lnTo>
                  <a:pt x="16612" y="13147"/>
                </a:lnTo>
                <a:lnTo>
                  <a:pt x="16612" y="12967"/>
                </a:lnTo>
                <a:lnTo>
                  <a:pt x="16553" y="12728"/>
                </a:lnTo>
                <a:lnTo>
                  <a:pt x="16433" y="12191"/>
                </a:lnTo>
                <a:lnTo>
                  <a:pt x="16194" y="11653"/>
                </a:lnTo>
                <a:lnTo>
                  <a:pt x="15955" y="11175"/>
                </a:lnTo>
                <a:lnTo>
                  <a:pt x="15716" y="10876"/>
                </a:lnTo>
                <a:lnTo>
                  <a:pt x="15597" y="10757"/>
                </a:lnTo>
                <a:close/>
                <a:moveTo>
                  <a:pt x="19481" y="11354"/>
                </a:moveTo>
                <a:lnTo>
                  <a:pt x="19301" y="11414"/>
                </a:lnTo>
                <a:lnTo>
                  <a:pt x="19182" y="11533"/>
                </a:lnTo>
                <a:lnTo>
                  <a:pt x="19122" y="11713"/>
                </a:lnTo>
                <a:lnTo>
                  <a:pt x="19062" y="11952"/>
                </a:lnTo>
                <a:lnTo>
                  <a:pt x="19003" y="12489"/>
                </a:lnTo>
                <a:lnTo>
                  <a:pt x="19062" y="13087"/>
                </a:lnTo>
                <a:lnTo>
                  <a:pt x="19182" y="13625"/>
                </a:lnTo>
                <a:lnTo>
                  <a:pt x="19361" y="14043"/>
                </a:lnTo>
                <a:lnTo>
                  <a:pt x="19481" y="14103"/>
                </a:lnTo>
                <a:lnTo>
                  <a:pt x="19600" y="14103"/>
                </a:lnTo>
                <a:lnTo>
                  <a:pt x="19720" y="14043"/>
                </a:lnTo>
                <a:lnTo>
                  <a:pt x="19839" y="13864"/>
                </a:lnTo>
                <a:lnTo>
                  <a:pt x="19899" y="13326"/>
                </a:lnTo>
                <a:lnTo>
                  <a:pt x="19899" y="12489"/>
                </a:lnTo>
                <a:lnTo>
                  <a:pt x="19839" y="12071"/>
                </a:lnTo>
                <a:lnTo>
                  <a:pt x="19780" y="11713"/>
                </a:lnTo>
                <a:lnTo>
                  <a:pt x="19660" y="11474"/>
                </a:lnTo>
                <a:lnTo>
                  <a:pt x="19600" y="11414"/>
                </a:lnTo>
                <a:lnTo>
                  <a:pt x="19481" y="11354"/>
                </a:lnTo>
                <a:close/>
                <a:moveTo>
                  <a:pt x="5319" y="13565"/>
                </a:moveTo>
                <a:lnTo>
                  <a:pt x="5199" y="13685"/>
                </a:lnTo>
                <a:lnTo>
                  <a:pt x="5020" y="13864"/>
                </a:lnTo>
                <a:lnTo>
                  <a:pt x="4721" y="14222"/>
                </a:lnTo>
                <a:lnTo>
                  <a:pt x="4542" y="14461"/>
                </a:lnTo>
                <a:lnTo>
                  <a:pt x="4422" y="14820"/>
                </a:lnTo>
                <a:lnTo>
                  <a:pt x="4363" y="15298"/>
                </a:lnTo>
                <a:lnTo>
                  <a:pt x="4303" y="15776"/>
                </a:lnTo>
                <a:lnTo>
                  <a:pt x="4363" y="16015"/>
                </a:lnTo>
                <a:lnTo>
                  <a:pt x="4482" y="16134"/>
                </a:lnTo>
                <a:lnTo>
                  <a:pt x="4661" y="16314"/>
                </a:lnTo>
                <a:lnTo>
                  <a:pt x="4781" y="16433"/>
                </a:lnTo>
                <a:lnTo>
                  <a:pt x="4960" y="16433"/>
                </a:lnTo>
                <a:lnTo>
                  <a:pt x="5080" y="16374"/>
                </a:lnTo>
                <a:lnTo>
                  <a:pt x="5139" y="16194"/>
                </a:lnTo>
                <a:lnTo>
                  <a:pt x="5259" y="16015"/>
                </a:lnTo>
                <a:lnTo>
                  <a:pt x="5378" y="15537"/>
                </a:lnTo>
                <a:lnTo>
                  <a:pt x="5438" y="14999"/>
                </a:lnTo>
                <a:lnTo>
                  <a:pt x="5498" y="14402"/>
                </a:lnTo>
                <a:lnTo>
                  <a:pt x="5498" y="13685"/>
                </a:lnTo>
                <a:lnTo>
                  <a:pt x="5438" y="13565"/>
                </a:lnTo>
                <a:close/>
                <a:moveTo>
                  <a:pt x="9382" y="13983"/>
                </a:moveTo>
                <a:lnTo>
                  <a:pt x="9263" y="14043"/>
                </a:lnTo>
                <a:lnTo>
                  <a:pt x="9143" y="14282"/>
                </a:lnTo>
                <a:lnTo>
                  <a:pt x="9024" y="14641"/>
                </a:lnTo>
                <a:lnTo>
                  <a:pt x="8904" y="14999"/>
                </a:lnTo>
                <a:lnTo>
                  <a:pt x="8785" y="15836"/>
                </a:lnTo>
                <a:lnTo>
                  <a:pt x="8785" y="16314"/>
                </a:lnTo>
                <a:lnTo>
                  <a:pt x="8844" y="16433"/>
                </a:lnTo>
                <a:lnTo>
                  <a:pt x="8964" y="16613"/>
                </a:lnTo>
                <a:lnTo>
                  <a:pt x="9143" y="16792"/>
                </a:lnTo>
                <a:lnTo>
                  <a:pt x="9322" y="16911"/>
                </a:lnTo>
                <a:lnTo>
                  <a:pt x="9561" y="16911"/>
                </a:lnTo>
                <a:lnTo>
                  <a:pt x="9621" y="16732"/>
                </a:lnTo>
                <a:lnTo>
                  <a:pt x="9621" y="16493"/>
                </a:lnTo>
                <a:lnTo>
                  <a:pt x="9561" y="15178"/>
                </a:lnTo>
                <a:lnTo>
                  <a:pt x="9561" y="14342"/>
                </a:lnTo>
                <a:lnTo>
                  <a:pt x="9502" y="14103"/>
                </a:lnTo>
                <a:lnTo>
                  <a:pt x="9442" y="13983"/>
                </a:lnTo>
                <a:close/>
                <a:moveTo>
                  <a:pt x="14043" y="14700"/>
                </a:moveTo>
                <a:lnTo>
                  <a:pt x="13924" y="14820"/>
                </a:lnTo>
                <a:lnTo>
                  <a:pt x="13804" y="14999"/>
                </a:lnTo>
                <a:lnTo>
                  <a:pt x="13565" y="15656"/>
                </a:lnTo>
                <a:lnTo>
                  <a:pt x="13326" y="16314"/>
                </a:lnTo>
                <a:lnTo>
                  <a:pt x="13326" y="16553"/>
                </a:lnTo>
                <a:lnTo>
                  <a:pt x="13326" y="16732"/>
                </a:lnTo>
                <a:lnTo>
                  <a:pt x="13445" y="16971"/>
                </a:lnTo>
                <a:lnTo>
                  <a:pt x="13684" y="17210"/>
                </a:lnTo>
                <a:lnTo>
                  <a:pt x="13924" y="17210"/>
                </a:lnTo>
                <a:lnTo>
                  <a:pt x="14043" y="17091"/>
                </a:lnTo>
                <a:lnTo>
                  <a:pt x="14103" y="16852"/>
                </a:lnTo>
                <a:lnTo>
                  <a:pt x="14163" y="16433"/>
                </a:lnTo>
                <a:lnTo>
                  <a:pt x="14222" y="15716"/>
                </a:lnTo>
                <a:lnTo>
                  <a:pt x="14222" y="15059"/>
                </a:lnTo>
                <a:lnTo>
                  <a:pt x="14163" y="14820"/>
                </a:lnTo>
                <a:lnTo>
                  <a:pt x="14103" y="14760"/>
                </a:lnTo>
                <a:lnTo>
                  <a:pt x="14043" y="14700"/>
                </a:lnTo>
                <a:close/>
                <a:moveTo>
                  <a:pt x="17509" y="15119"/>
                </a:moveTo>
                <a:lnTo>
                  <a:pt x="17389" y="15716"/>
                </a:lnTo>
                <a:lnTo>
                  <a:pt x="17270" y="16254"/>
                </a:lnTo>
                <a:lnTo>
                  <a:pt x="17210" y="16852"/>
                </a:lnTo>
                <a:lnTo>
                  <a:pt x="17210" y="17330"/>
                </a:lnTo>
                <a:lnTo>
                  <a:pt x="17270" y="17748"/>
                </a:lnTo>
                <a:lnTo>
                  <a:pt x="17330" y="17867"/>
                </a:lnTo>
                <a:lnTo>
                  <a:pt x="17628" y="17867"/>
                </a:lnTo>
                <a:lnTo>
                  <a:pt x="17808" y="17748"/>
                </a:lnTo>
                <a:lnTo>
                  <a:pt x="17927" y="17628"/>
                </a:lnTo>
                <a:lnTo>
                  <a:pt x="18047" y="17449"/>
                </a:lnTo>
                <a:lnTo>
                  <a:pt x="18106" y="17330"/>
                </a:lnTo>
                <a:lnTo>
                  <a:pt x="18106" y="17150"/>
                </a:lnTo>
                <a:lnTo>
                  <a:pt x="18047" y="16732"/>
                </a:lnTo>
                <a:lnTo>
                  <a:pt x="17927" y="16374"/>
                </a:lnTo>
                <a:lnTo>
                  <a:pt x="17628" y="15656"/>
                </a:lnTo>
                <a:lnTo>
                  <a:pt x="17509" y="15358"/>
                </a:lnTo>
                <a:lnTo>
                  <a:pt x="17509" y="15119"/>
                </a:lnTo>
                <a:close/>
                <a:moveTo>
                  <a:pt x="21034" y="16194"/>
                </a:moveTo>
                <a:lnTo>
                  <a:pt x="20855" y="16254"/>
                </a:lnTo>
                <a:lnTo>
                  <a:pt x="20497" y="16433"/>
                </a:lnTo>
                <a:lnTo>
                  <a:pt x="20258" y="16732"/>
                </a:lnTo>
                <a:lnTo>
                  <a:pt x="20019" y="17210"/>
                </a:lnTo>
                <a:lnTo>
                  <a:pt x="19839" y="17688"/>
                </a:lnTo>
                <a:lnTo>
                  <a:pt x="19780" y="17867"/>
                </a:lnTo>
                <a:lnTo>
                  <a:pt x="19780" y="17987"/>
                </a:lnTo>
                <a:lnTo>
                  <a:pt x="19899" y="18226"/>
                </a:lnTo>
                <a:lnTo>
                  <a:pt x="20138" y="18405"/>
                </a:lnTo>
                <a:lnTo>
                  <a:pt x="20258" y="18465"/>
                </a:lnTo>
                <a:lnTo>
                  <a:pt x="20377" y="18465"/>
                </a:lnTo>
                <a:lnTo>
                  <a:pt x="20497" y="18345"/>
                </a:lnTo>
                <a:lnTo>
                  <a:pt x="20616" y="18166"/>
                </a:lnTo>
                <a:lnTo>
                  <a:pt x="20855" y="17449"/>
                </a:lnTo>
                <a:lnTo>
                  <a:pt x="21154" y="16672"/>
                </a:lnTo>
                <a:lnTo>
                  <a:pt x="21154" y="16374"/>
                </a:lnTo>
                <a:lnTo>
                  <a:pt x="21154" y="16314"/>
                </a:lnTo>
                <a:lnTo>
                  <a:pt x="21094" y="16254"/>
                </a:lnTo>
                <a:lnTo>
                  <a:pt x="21034" y="16194"/>
                </a:lnTo>
                <a:close/>
                <a:moveTo>
                  <a:pt x="2211" y="18644"/>
                </a:moveTo>
                <a:lnTo>
                  <a:pt x="2152" y="18704"/>
                </a:lnTo>
                <a:lnTo>
                  <a:pt x="2032" y="18764"/>
                </a:lnTo>
                <a:lnTo>
                  <a:pt x="1972" y="18943"/>
                </a:lnTo>
                <a:lnTo>
                  <a:pt x="1913" y="19122"/>
                </a:lnTo>
                <a:lnTo>
                  <a:pt x="1972" y="19361"/>
                </a:lnTo>
                <a:lnTo>
                  <a:pt x="2032" y="19600"/>
                </a:lnTo>
                <a:lnTo>
                  <a:pt x="2271" y="20078"/>
                </a:lnTo>
                <a:lnTo>
                  <a:pt x="2570" y="20377"/>
                </a:lnTo>
                <a:lnTo>
                  <a:pt x="2869" y="20556"/>
                </a:lnTo>
                <a:lnTo>
                  <a:pt x="3526" y="20556"/>
                </a:lnTo>
                <a:lnTo>
                  <a:pt x="3646" y="20497"/>
                </a:lnTo>
                <a:lnTo>
                  <a:pt x="3646" y="20317"/>
                </a:lnTo>
                <a:lnTo>
                  <a:pt x="3526" y="20138"/>
                </a:lnTo>
                <a:lnTo>
                  <a:pt x="3227" y="19720"/>
                </a:lnTo>
                <a:lnTo>
                  <a:pt x="2809" y="19122"/>
                </a:lnTo>
                <a:lnTo>
                  <a:pt x="2630" y="18883"/>
                </a:lnTo>
                <a:lnTo>
                  <a:pt x="2450" y="18704"/>
                </a:lnTo>
                <a:lnTo>
                  <a:pt x="2211" y="18644"/>
                </a:lnTo>
                <a:close/>
                <a:moveTo>
                  <a:pt x="11354" y="18525"/>
                </a:moveTo>
                <a:lnTo>
                  <a:pt x="11235" y="18644"/>
                </a:lnTo>
                <a:lnTo>
                  <a:pt x="11055" y="19182"/>
                </a:lnTo>
                <a:lnTo>
                  <a:pt x="10876" y="20138"/>
                </a:lnTo>
                <a:lnTo>
                  <a:pt x="10816" y="20616"/>
                </a:lnTo>
                <a:lnTo>
                  <a:pt x="10876" y="20915"/>
                </a:lnTo>
                <a:lnTo>
                  <a:pt x="10936" y="21034"/>
                </a:lnTo>
                <a:lnTo>
                  <a:pt x="11115" y="21034"/>
                </a:lnTo>
                <a:lnTo>
                  <a:pt x="11294" y="20915"/>
                </a:lnTo>
                <a:lnTo>
                  <a:pt x="11414" y="20795"/>
                </a:lnTo>
                <a:lnTo>
                  <a:pt x="11474" y="20616"/>
                </a:lnTo>
                <a:lnTo>
                  <a:pt x="11593" y="20138"/>
                </a:lnTo>
                <a:lnTo>
                  <a:pt x="11653" y="19660"/>
                </a:lnTo>
                <a:lnTo>
                  <a:pt x="11593" y="19302"/>
                </a:lnTo>
                <a:lnTo>
                  <a:pt x="11533" y="18764"/>
                </a:lnTo>
                <a:lnTo>
                  <a:pt x="11474" y="18644"/>
                </a:lnTo>
                <a:lnTo>
                  <a:pt x="11414" y="18525"/>
                </a:lnTo>
                <a:close/>
                <a:moveTo>
                  <a:pt x="6932" y="18166"/>
                </a:moveTo>
                <a:lnTo>
                  <a:pt x="6872" y="18226"/>
                </a:lnTo>
                <a:lnTo>
                  <a:pt x="6693" y="18345"/>
                </a:lnTo>
                <a:lnTo>
                  <a:pt x="6574" y="18584"/>
                </a:lnTo>
                <a:lnTo>
                  <a:pt x="6454" y="18883"/>
                </a:lnTo>
                <a:lnTo>
                  <a:pt x="6335" y="19541"/>
                </a:lnTo>
                <a:lnTo>
                  <a:pt x="6215" y="19959"/>
                </a:lnTo>
                <a:lnTo>
                  <a:pt x="6096" y="20616"/>
                </a:lnTo>
                <a:lnTo>
                  <a:pt x="6096" y="21034"/>
                </a:lnTo>
                <a:lnTo>
                  <a:pt x="6155" y="21333"/>
                </a:lnTo>
                <a:lnTo>
                  <a:pt x="6275" y="21393"/>
                </a:lnTo>
                <a:lnTo>
                  <a:pt x="6335" y="21453"/>
                </a:lnTo>
                <a:lnTo>
                  <a:pt x="6394" y="21453"/>
                </a:lnTo>
                <a:lnTo>
                  <a:pt x="6514" y="21393"/>
                </a:lnTo>
                <a:lnTo>
                  <a:pt x="6693" y="21094"/>
                </a:lnTo>
                <a:lnTo>
                  <a:pt x="6872" y="20676"/>
                </a:lnTo>
                <a:lnTo>
                  <a:pt x="7052" y="20078"/>
                </a:lnTo>
                <a:lnTo>
                  <a:pt x="7111" y="19660"/>
                </a:lnTo>
                <a:lnTo>
                  <a:pt x="7231" y="19062"/>
                </a:lnTo>
                <a:lnTo>
                  <a:pt x="7231" y="18704"/>
                </a:lnTo>
                <a:lnTo>
                  <a:pt x="7231" y="18465"/>
                </a:lnTo>
                <a:lnTo>
                  <a:pt x="7171" y="18286"/>
                </a:lnTo>
                <a:lnTo>
                  <a:pt x="7111" y="18226"/>
                </a:lnTo>
                <a:lnTo>
                  <a:pt x="6992" y="18166"/>
                </a:lnTo>
                <a:close/>
                <a:moveTo>
                  <a:pt x="16075" y="19062"/>
                </a:moveTo>
                <a:lnTo>
                  <a:pt x="15776" y="19421"/>
                </a:lnTo>
                <a:lnTo>
                  <a:pt x="15477" y="19780"/>
                </a:lnTo>
                <a:lnTo>
                  <a:pt x="15417" y="19839"/>
                </a:lnTo>
                <a:lnTo>
                  <a:pt x="15477" y="19720"/>
                </a:lnTo>
                <a:lnTo>
                  <a:pt x="15298" y="20019"/>
                </a:lnTo>
                <a:lnTo>
                  <a:pt x="15178" y="20497"/>
                </a:lnTo>
                <a:lnTo>
                  <a:pt x="15059" y="20975"/>
                </a:lnTo>
                <a:lnTo>
                  <a:pt x="15059" y="21214"/>
                </a:lnTo>
                <a:lnTo>
                  <a:pt x="15178" y="21333"/>
                </a:lnTo>
                <a:lnTo>
                  <a:pt x="15238" y="21453"/>
                </a:lnTo>
                <a:lnTo>
                  <a:pt x="15358" y="21453"/>
                </a:lnTo>
                <a:lnTo>
                  <a:pt x="15417" y="21393"/>
                </a:lnTo>
                <a:lnTo>
                  <a:pt x="15537" y="21333"/>
                </a:lnTo>
                <a:lnTo>
                  <a:pt x="15656" y="21034"/>
                </a:lnTo>
                <a:lnTo>
                  <a:pt x="15776" y="20616"/>
                </a:lnTo>
                <a:lnTo>
                  <a:pt x="15955" y="19720"/>
                </a:lnTo>
                <a:lnTo>
                  <a:pt x="16075" y="19242"/>
                </a:lnTo>
                <a:lnTo>
                  <a:pt x="16134" y="19062"/>
                </a:lnTo>
                <a:close/>
                <a:moveTo>
                  <a:pt x="19003" y="20258"/>
                </a:moveTo>
                <a:lnTo>
                  <a:pt x="19003" y="20377"/>
                </a:lnTo>
                <a:lnTo>
                  <a:pt x="18883" y="20616"/>
                </a:lnTo>
                <a:lnTo>
                  <a:pt x="18525" y="21393"/>
                </a:lnTo>
                <a:lnTo>
                  <a:pt x="18345" y="21811"/>
                </a:lnTo>
                <a:lnTo>
                  <a:pt x="18226" y="22170"/>
                </a:lnTo>
                <a:lnTo>
                  <a:pt x="18286" y="22469"/>
                </a:lnTo>
                <a:lnTo>
                  <a:pt x="18345" y="22588"/>
                </a:lnTo>
                <a:lnTo>
                  <a:pt x="18405" y="22648"/>
                </a:lnTo>
                <a:lnTo>
                  <a:pt x="18525" y="22708"/>
                </a:lnTo>
                <a:lnTo>
                  <a:pt x="18704" y="22648"/>
                </a:lnTo>
                <a:lnTo>
                  <a:pt x="18823" y="22588"/>
                </a:lnTo>
                <a:lnTo>
                  <a:pt x="18943" y="22469"/>
                </a:lnTo>
                <a:lnTo>
                  <a:pt x="19122" y="22110"/>
                </a:lnTo>
                <a:lnTo>
                  <a:pt x="19242" y="21751"/>
                </a:lnTo>
                <a:lnTo>
                  <a:pt x="19361" y="21273"/>
                </a:lnTo>
                <a:lnTo>
                  <a:pt x="19361" y="20855"/>
                </a:lnTo>
                <a:lnTo>
                  <a:pt x="19242" y="20497"/>
                </a:lnTo>
                <a:lnTo>
                  <a:pt x="19182" y="20377"/>
                </a:lnTo>
                <a:lnTo>
                  <a:pt x="19003" y="20258"/>
                </a:lnTo>
                <a:close/>
                <a:moveTo>
                  <a:pt x="8426" y="22827"/>
                </a:moveTo>
                <a:lnTo>
                  <a:pt x="8366" y="22887"/>
                </a:lnTo>
                <a:lnTo>
                  <a:pt x="8127" y="23006"/>
                </a:lnTo>
                <a:lnTo>
                  <a:pt x="7948" y="23305"/>
                </a:lnTo>
                <a:lnTo>
                  <a:pt x="7769" y="23664"/>
                </a:lnTo>
                <a:lnTo>
                  <a:pt x="7709" y="24082"/>
                </a:lnTo>
                <a:lnTo>
                  <a:pt x="7709" y="24261"/>
                </a:lnTo>
                <a:lnTo>
                  <a:pt x="7709" y="24440"/>
                </a:lnTo>
                <a:lnTo>
                  <a:pt x="7769" y="24620"/>
                </a:lnTo>
                <a:lnTo>
                  <a:pt x="7888" y="24799"/>
                </a:lnTo>
                <a:lnTo>
                  <a:pt x="8067" y="24918"/>
                </a:lnTo>
                <a:lnTo>
                  <a:pt x="8187" y="24978"/>
                </a:lnTo>
                <a:lnTo>
                  <a:pt x="8426" y="24978"/>
                </a:lnTo>
                <a:lnTo>
                  <a:pt x="8486" y="24918"/>
                </a:lnTo>
                <a:lnTo>
                  <a:pt x="8546" y="24799"/>
                </a:lnTo>
                <a:lnTo>
                  <a:pt x="8605" y="24440"/>
                </a:lnTo>
                <a:lnTo>
                  <a:pt x="8665" y="24082"/>
                </a:lnTo>
                <a:lnTo>
                  <a:pt x="8665" y="23664"/>
                </a:lnTo>
                <a:lnTo>
                  <a:pt x="8605" y="23066"/>
                </a:lnTo>
                <a:lnTo>
                  <a:pt x="8546" y="22947"/>
                </a:lnTo>
                <a:lnTo>
                  <a:pt x="8546" y="22887"/>
                </a:lnTo>
                <a:lnTo>
                  <a:pt x="8426" y="22827"/>
                </a:lnTo>
                <a:close/>
                <a:moveTo>
                  <a:pt x="13027" y="22708"/>
                </a:moveTo>
                <a:lnTo>
                  <a:pt x="12848" y="22887"/>
                </a:lnTo>
                <a:lnTo>
                  <a:pt x="12728" y="23066"/>
                </a:lnTo>
                <a:lnTo>
                  <a:pt x="12489" y="23604"/>
                </a:lnTo>
                <a:lnTo>
                  <a:pt x="12370" y="24142"/>
                </a:lnTo>
                <a:lnTo>
                  <a:pt x="12370" y="24381"/>
                </a:lnTo>
                <a:lnTo>
                  <a:pt x="12370" y="24620"/>
                </a:lnTo>
                <a:lnTo>
                  <a:pt x="12489" y="24918"/>
                </a:lnTo>
                <a:lnTo>
                  <a:pt x="12728" y="25337"/>
                </a:lnTo>
                <a:lnTo>
                  <a:pt x="12848" y="25456"/>
                </a:lnTo>
                <a:lnTo>
                  <a:pt x="12967" y="25516"/>
                </a:lnTo>
                <a:lnTo>
                  <a:pt x="13087" y="25456"/>
                </a:lnTo>
                <a:lnTo>
                  <a:pt x="13147" y="25217"/>
                </a:lnTo>
                <a:lnTo>
                  <a:pt x="13206" y="24739"/>
                </a:lnTo>
                <a:lnTo>
                  <a:pt x="13206" y="23843"/>
                </a:lnTo>
                <a:lnTo>
                  <a:pt x="13147" y="23006"/>
                </a:lnTo>
                <a:lnTo>
                  <a:pt x="13087" y="22767"/>
                </a:lnTo>
                <a:lnTo>
                  <a:pt x="13087" y="22708"/>
                </a:lnTo>
                <a:close/>
                <a:moveTo>
                  <a:pt x="3825" y="24261"/>
                </a:moveTo>
                <a:lnTo>
                  <a:pt x="3705" y="24381"/>
                </a:lnTo>
                <a:lnTo>
                  <a:pt x="3646" y="24560"/>
                </a:lnTo>
                <a:lnTo>
                  <a:pt x="3586" y="24799"/>
                </a:lnTo>
                <a:lnTo>
                  <a:pt x="3586" y="25098"/>
                </a:lnTo>
                <a:lnTo>
                  <a:pt x="3705" y="25456"/>
                </a:lnTo>
                <a:lnTo>
                  <a:pt x="3885" y="25695"/>
                </a:lnTo>
                <a:lnTo>
                  <a:pt x="4124" y="25934"/>
                </a:lnTo>
                <a:lnTo>
                  <a:pt x="4602" y="26114"/>
                </a:lnTo>
                <a:lnTo>
                  <a:pt x="4841" y="26114"/>
                </a:lnTo>
                <a:lnTo>
                  <a:pt x="4841" y="25994"/>
                </a:lnTo>
                <a:lnTo>
                  <a:pt x="4841" y="25934"/>
                </a:lnTo>
                <a:lnTo>
                  <a:pt x="4781" y="25636"/>
                </a:lnTo>
                <a:lnTo>
                  <a:pt x="4602" y="25277"/>
                </a:lnTo>
                <a:lnTo>
                  <a:pt x="4363" y="24918"/>
                </a:lnTo>
                <a:lnTo>
                  <a:pt x="3944" y="24381"/>
                </a:lnTo>
                <a:lnTo>
                  <a:pt x="3885" y="24321"/>
                </a:lnTo>
                <a:lnTo>
                  <a:pt x="3825" y="24261"/>
                </a:lnTo>
                <a:close/>
                <a:moveTo>
                  <a:pt x="17330" y="23723"/>
                </a:moveTo>
                <a:lnTo>
                  <a:pt x="17091" y="23843"/>
                </a:lnTo>
                <a:lnTo>
                  <a:pt x="16792" y="24082"/>
                </a:lnTo>
                <a:lnTo>
                  <a:pt x="16493" y="24440"/>
                </a:lnTo>
                <a:lnTo>
                  <a:pt x="16254" y="24859"/>
                </a:lnTo>
                <a:lnTo>
                  <a:pt x="16015" y="25277"/>
                </a:lnTo>
                <a:lnTo>
                  <a:pt x="15955" y="25636"/>
                </a:lnTo>
                <a:lnTo>
                  <a:pt x="15895" y="25815"/>
                </a:lnTo>
                <a:lnTo>
                  <a:pt x="15955" y="25994"/>
                </a:lnTo>
                <a:lnTo>
                  <a:pt x="16015" y="26114"/>
                </a:lnTo>
                <a:lnTo>
                  <a:pt x="16134" y="26173"/>
                </a:lnTo>
                <a:lnTo>
                  <a:pt x="16314" y="26293"/>
                </a:lnTo>
                <a:lnTo>
                  <a:pt x="16433" y="26293"/>
                </a:lnTo>
                <a:lnTo>
                  <a:pt x="16553" y="26173"/>
                </a:lnTo>
                <a:lnTo>
                  <a:pt x="16672" y="26054"/>
                </a:lnTo>
                <a:lnTo>
                  <a:pt x="16852" y="25695"/>
                </a:lnTo>
                <a:lnTo>
                  <a:pt x="16971" y="25217"/>
                </a:lnTo>
                <a:lnTo>
                  <a:pt x="17150" y="24201"/>
                </a:lnTo>
                <a:lnTo>
                  <a:pt x="17270" y="23843"/>
                </a:lnTo>
                <a:lnTo>
                  <a:pt x="17330" y="23723"/>
                </a:lnTo>
                <a:close/>
                <a:moveTo>
                  <a:pt x="10517" y="26771"/>
                </a:moveTo>
                <a:lnTo>
                  <a:pt x="10458" y="26831"/>
                </a:lnTo>
                <a:lnTo>
                  <a:pt x="10338" y="27010"/>
                </a:lnTo>
                <a:lnTo>
                  <a:pt x="10219" y="27607"/>
                </a:lnTo>
                <a:lnTo>
                  <a:pt x="10099" y="28384"/>
                </a:lnTo>
                <a:lnTo>
                  <a:pt x="10099" y="28683"/>
                </a:lnTo>
                <a:lnTo>
                  <a:pt x="10159" y="28922"/>
                </a:lnTo>
                <a:lnTo>
                  <a:pt x="10278" y="28982"/>
                </a:lnTo>
                <a:lnTo>
                  <a:pt x="10338" y="29042"/>
                </a:lnTo>
                <a:lnTo>
                  <a:pt x="10517" y="28982"/>
                </a:lnTo>
                <a:lnTo>
                  <a:pt x="10697" y="28922"/>
                </a:lnTo>
                <a:lnTo>
                  <a:pt x="10816" y="28803"/>
                </a:lnTo>
                <a:lnTo>
                  <a:pt x="10936" y="28683"/>
                </a:lnTo>
                <a:lnTo>
                  <a:pt x="11055" y="28325"/>
                </a:lnTo>
                <a:lnTo>
                  <a:pt x="11055" y="27906"/>
                </a:lnTo>
                <a:lnTo>
                  <a:pt x="11055" y="27607"/>
                </a:lnTo>
                <a:lnTo>
                  <a:pt x="10936" y="27309"/>
                </a:lnTo>
                <a:lnTo>
                  <a:pt x="10756" y="26950"/>
                </a:lnTo>
                <a:lnTo>
                  <a:pt x="10637" y="26771"/>
                </a:lnTo>
                <a:close/>
                <a:moveTo>
                  <a:pt x="14282" y="27368"/>
                </a:moveTo>
                <a:lnTo>
                  <a:pt x="14043" y="27428"/>
                </a:lnTo>
                <a:lnTo>
                  <a:pt x="13744" y="27667"/>
                </a:lnTo>
                <a:lnTo>
                  <a:pt x="13386" y="27966"/>
                </a:lnTo>
                <a:lnTo>
                  <a:pt x="13027" y="28325"/>
                </a:lnTo>
                <a:lnTo>
                  <a:pt x="12728" y="28683"/>
                </a:lnTo>
                <a:lnTo>
                  <a:pt x="12489" y="29101"/>
                </a:lnTo>
                <a:lnTo>
                  <a:pt x="12430" y="29281"/>
                </a:lnTo>
                <a:lnTo>
                  <a:pt x="12430" y="29460"/>
                </a:lnTo>
                <a:lnTo>
                  <a:pt x="12489" y="29579"/>
                </a:lnTo>
                <a:lnTo>
                  <a:pt x="12549" y="29699"/>
                </a:lnTo>
                <a:lnTo>
                  <a:pt x="12669" y="29759"/>
                </a:lnTo>
                <a:lnTo>
                  <a:pt x="12788" y="29759"/>
                </a:lnTo>
                <a:lnTo>
                  <a:pt x="12967" y="29699"/>
                </a:lnTo>
                <a:lnTo>
                  <a:pt x="13087" y="29579"/>
                </a:lnTo>
                <a:lnTo>
                  <a:pt x="13445" y="29221"/>
                </a:lnTo>
                <a:lnTo>
                  <a:pt x="13744" y="28743"/>
                </a:lnTo>
                <a:lnTo>
                  <a:pt x="13983" y="28265"/>
                </a:lnTo>
                <a:lnTo>
                  <a:pt x="14222" y="27787"/>
                </a:lnTo>
                <a:lnTo>
                  <a:pt x="14282" y="27488"/>
                </a:lnTo>
                <a:lnTo>
                  <a:pt x="14282" y="27368"/>
                </a:lnTo>
                <a:close/>
                <a:moveTo>
                  <a:pt x="6872" y="27249"/>
                </a:moveTo>
                <a:lnTo>
                  <a:pt x="6813" y="27309"/>
                </a:lnTo>
                <a:lnTo>
                  <a:pt x="6753" y="27548"/>
                </a:lnTo>
                <a:lnTo>
                  <a:pt x="6693" y="27906"/>
                </a:lnTo>
                <a:lnTo>
                  <a:pt x="6574" y="28384"/>
                </a:lnTo>
                <a:lnTo>
                  <a:pt x="6574" y="28862"/>
                </a:lnTo>
                <a:lnTo>
                  <a:pt x="6633" y="29281"/>
                </a:lnTo>
                <a:lnTo>
                  <a:pt x="6753" y="29639"/>
                </a:lnTo>
                <a:lnTo>
                  <a:pt x="6872" y="29818"/>
                </a:lnTo>
                <a:lnTo>
                  <a:pt x="6992" y="29878"/>
                </a:lnTo>
                <a:lnTo>
                  <a:pt x="7231" y="29938"/>
                </a:lnTo>
                <a:lnTo>
                  <a:pt x="7350" y="29938"/>
                </a:lnTo>
                <a:lnTo>
                  <a:pt x="7470" y="29878"/>
                </a:lnTo>
                <a:lnTo>
                  <a:pt x="7530" y="29759"/>
                </a:lnTo>
                <a:lnTo>
                  <a:pt x="7530" y="29400"/>
                </a:lnTo>
                <a:lnTo>
                  <a:pt x="7470" y="28862"/>
                </a:lnTo>
                <a:lnTo>
                  <a:pt x="7350" y="28325"/>
                </a:lnTo>
                <a:lnTo>
                  <a:pt x="7171" y="27847"/>
                </a:lnTo>
                <a:lnTo>
                  <a:pt x="6872" y="27249"/>
                </a:lnTo>
                <a:close/>
                <a:moveTo>
                  <a:pt x="9621" y="30715"/>
                </a:moveTo>
                <a:lnTo>
                  <a:pt x="9502" y="30775"/>
                </a:lnTo>
                <a:lnTo>
                  <a:pt x="9382" y="30894"/>
                </a:lnTo>
                <a:lnTo>
                  <a:pt x="9203" y="31133"/>
                </a:lnTo>
                <a:lnTo>
                  <a:pt x="9143" y="31551"/>
                </a:lnTo>
                <a:lnTo>
                  <a:pt x="9143" y="31731"/>
                </a:lnTo>
                <a:lnTo>
                  <a:pt x="9203" y="31850"/>
                </a:lnTo>
                <a:lnTo>
                  <a:pt x="9322" y="31970"/>
                </a:lnTo>
                <a:lnTo>
                  <a:pt x="9502" y="32029"/>
                </a:lnTo>
                <a:lnTo>
                  <a:pt x="9800" y="32029"/>
                </a:lnTo>
                <a:lnTo>
                  <a:pt x="9920" y="31910"/>
                </a:lnTo>
                <a:lnTo>
                  <a:pt x="9980" y="31790"/>
                </a:lnTo>
                <a:lnTo>
                  <a:pt x="10099" y="31551"/>
                </a:lnTo>
                <a:lnTo>
                  <a:pt x="10039" y="31253"/>
                </a:lnTo>
                <a:lnTo>
                  <a:pt x="9980" y="31014"/>
                </a:lnTo>
                <a:lnTo>
                  <a:pt x="9860" y="30775"/>
                </a:lnTo>
                <a:lnTo>
                  <a:pt x="9741" y="30775"/>
                </a:lnTo>
                <a:lnTo>
                  <a:pt x="9621" y="30715"/>
                </a:lnTo>
                <a:close/>
                <a:moveTo>
                  <a:pt x="9442" y="6275"/>
                </a:moveTo>
                <a:lnTo>
                  <a:pt x="9920" y="6335"/>
                </a:lnTo>
                <a:lnTo>
                  <a:pt x="10338" y="6454"/>
                </a:lnTo>
                <a:lnTo>
                  <a:pt x="10756" y="6633"/>
                </a:lnTo>
                <a:lnTo>
                  <a:pt x="11115" y="6813"/>
                </a:lnTo>
                <a:lnTo>
                  <a:pt x="11832" y="7231"/>
                </a:lnTo>
                <a:lnTo>
                  <a:pt x="12549" y="7649"/>
                </a:lnTo>
                <a:lnTo>
                  <a:pt x="12967" y="7829"/>
                </a:lnTo>
                <a:lnTo>
                  <a:pt x="13386" y="7888"/>
                </a:lnTo>
                <a:lnTo>
                  <a:pt x="13864" y="8008"/>
                </a:lnTo>
                <a:lnTo>
                  <a:pt x="14342" y="8008"/>
                </a:lnTo>
                <a:lnTo>
                  <a:pt x="15358" y="7948"/>
                </a:lnTo>
                <a:lnTo>
                  <a:pt x="16314" y="7888"/>
                </a:lnTo>
                <a:lnTo>
                  <a:pt x="17270" y="7829"/>
                </a:lnTo>
                <a:lnTo>
                  <a:pt x="17748" y="7769"/>
                </a:lnTo>
                <a:lnTo>
                  <a:pt x="18226" y="7829"/>
                </a:lnTo>
                <a:lnTo>
                  <a:pt x="18644" y="7888"/>
                </a:lnTo>
                <a:lnTo>
                  <a:pt x="19122" y="8008"/>
                </a:lnTo>
                <a:lnTo>
                  <a:pt x="19541" y="8187"/>
                </a:lnTo>
                <a:lnTo>
                  <a:pt x="19959" y="8426"/>
                </a:lnTo>
                <a:lnTo>
                  <a:pt x="20317" y="8785"/>
                </a:lnTo>
                <a:lnTo>
                  <a:pt x="20676" y="9203"/>
                </a:lnTo>
                <a:lnTo>
                  <a:pt x="20915" y="9561"/>
                </a:lnTo>
                <a:lnTo>
                  <a:pt x="21094" y="9920"/>
                </a:lnTo>
                <a:lnTo>
                  <a:pt x="21214" y="10338"/>
                </a:lnTo>
                <a:lnTo>
                  <a:pt x="21393" y="10757"/>
                </a:lnTo>
                <a:lnTo>
                  <a:pt x="21512" y="11593"/>
                </a:lnTo>
                <a:lnTo>
                  <a:pt x="21572" y="12489"/>
                </a:lnTo>
                <a:lnTo>
                  <a:pt x="21572" y="13445"/>
                </a:lnTo>
                <a:lnTo>
                  <a:pt x="21512" y="14342"/>
                </a:lnTo>
                <a:lnTo>
                  <a:pt x="21333" y="16015"/>
                </a:lnTo>
                <a:lnTo>
                  <a:pt x="21154" y="17031"/>
                </a:lnTo>
                <a:lnTo>
                  <a:pt x="20975" y="18106"/>
                </a:lnTo>
                <a:lnTo>
                  <a:pt x="20736" y="19122"/>
                </a:lnTo>
                <a:lnTo>
                  <a:pt x="20437" y="20138"/>
                </a:lnTo>
                <a:lnTo>
                  <a:pt x="20138" y="21154"/>
                </a:lnTo>
                <a:lnTo>
                  <a:pt x="19720" y="22110"/>
                </a:lnTo>
                <a:lnTo>
                  <a:pt x="19301" y="23066"/>
                </a:lnTo>
                <a:lnTo>
                  <a:pt x="18883" y="24022"/>
                </a:lnTo>
                <a:lnTo>
                  <a:pt x="18345" y="24978"/>
                </a:lnTo>
                <a:lnTo>
                  <a:pt x="17808" y="25875"/>
                </a:lnTo>
                <a:lnTo>
                  <a:pt x="17210" y="26711"/>
                </a:lnTo>
                <a:lnTo>
                  <a:pt x="16612" y="27607"/>
                </a:lnTo>
                <a:lnTo>
                  <a:pt x="15955" y="28384"/>
                </a:lnTo>
                <a:lnTo>
                  <a:pt x="15238" y="29161"/>
                </a:lnTo>
                <a:lnTo>
                  <a:pt x="14461" y="29938"/>
                </a:lnTo>
                <a:lnTo>
                  <a:pt x="13744" y="30655"/>
                </a:lnTo>
                <a:lnTo>
                  <a:pt x="13087" y="31253"/>
                </a:lnTo>
                <a:lnTo>
                  <a:pt x="12310" y="31850"/>
                </a:lnTo>
                <a:lnTo>
                  <a:pt x="11533" y="32388"/>
                </a:lnTo>
                <a:lnTo>
                  <a:pt x="10697" y="32866"/>
                </a:lnTo>
                <a:lnTo>
                  <a:pt x="10219" y="33045"/>
                </a:lnTo>
                <a:lnTo>
                  <a:pt x="9800" y="33165"/>
                </a:lnTo>
                <a:lnTo>
                  <a:pt x="9382" y="33284"/>
                </a:lnTo>
                <a:lnTo>
                  <a:pt x="8486" y="33284"/>
                </a:lnTo>
                <a:lnTo>
                  <a:pt x="8067" y="33105"/>
                </a:lnTo>
                <a:lnTo>
                  <a:pt x="7649" y="32926"/>
                </a:lnTo>
                <a:lnTo>
                  <a:pt x="7291" y="32627"/>
                </a:lnTo>
                <a:lnTo>
                  <a:pt x="6932" y="32328"/>
                </a:lnTo>
                <a:lnTo>
                  <a:pt x="6574" y="31910"/>
                </a:lnTo>
                <a:lnTo>
                  <a:pt x="5976" y="31073"/>
                </a:lnTo>
                <a:lnTo>
                  <a:pt x="5438" y="30117"/>
                </a:lnTo>
                <a:lnTo>
                  <a:pt x="5020" y="29101"/>
                </a:lnTo>
                <a:lnTo>
                  <a:pt x="4602" y="28086"/>
                </a:lnTo>
                <a:lnTo>
                  <a:pt x="4183" y="27010"/>
                </a:lnTo>
                <a:lnTo>
                  <a:pt x="3526" y="25158"/>
                </a:lnTo>
                <a:lnTo>
                  <a:pt x="2809" y="22947"/>
                </a:lnTo>
                <a:lnTo>
                  <a:pt x="2152" y="20795"/>
                </a:lnTo>
                <a:lnTo>
                  <a:pt x="1853" y="19660"/>
                </a:lnTo>
                <a:lnTo>
                  <a:pt x="1614" y="18525"/>
                </a:lnTo>
                <a:lnTo>
                  <a:pt x="1435" y="17389"/>
                </a:lnTo>
                <a:lnTo>
                  <a:pt x="1315" y="16254"/>
                </a:lnTo>
                <a:lnTo>
                  <a:pt x="1315" y="15537"/>
                </a:lnTo>
                <a:lnTo>
                  <a:pt x="1315" y="14880"/>
                </a:lnTo>
                <a:lnTo>
                  <a:pt x="1315" y="14163"/>
                </a:lnTo>
                <a:lnTo>
                  <a:pt x="1315" y="13565"/>
                </a:lnTo>
                <a:lnTo>
                  <a:pt x="1255" y="12967"/>
                </a:lnTo>
                <a:lnTo>
                  <a:pt x="1255" y="12370"/>
                </a:lnTo>
                <a:lnTo>
                  <a:pt x="1315" y="11653"/>
                </a:lnTo>
                <a:lnTo>
                  <a:pt x="1494" y="10936"/>
                </a:lnTo>
                <a:lnTo>
                  <a:pt x="1793" y="10159"/>
                </a:lnTo>
                <a:lnTo>
                  <a:pt x="2271" y="9442"/>
                </a:lnTo>
                <a:lnTo>
                  <a:pt x="2749" y="8785"/>
                </a:lnTo>
                <a:lnTo>
                  <a:pt x="3347" y="8247"/>
                </a:lnTo>
                <a:lnTo>
                  <a:pt x="4064" y="7769"/>
                </a:lnTo>
                <a:lnTo>
                  <a:pt x="4781" y="7350"/>
                </a:lnTo>
                <a:lnTo>
                  <a:pt x="5558" y="6992"/>
                </a:lnTo>
                <a:lnTo>
                  <a:pt x="6335" y="6753"/>
                </a:lnTo>
                <a:lnTo>
                  <a:pt x="7291" y="6514"/>
                </a:lnTo>
                <a:lnTo>
                  <a:pt x="8366" y="6335"/>
                </a:lnTo>
                <a:lnTo>
                  <a:pt x="8904" y="6275"/>
                </a:lnTo>
                <a:close/>
                <a:moveTo>
                  <a:pt x="15836" y="1"/>
                </a:moveTo>
                <a:lnTo>
                  <a:pt x="15597" y="60"/>
                </a:lnTo>
                <a:lnTo>
                  <a:pt x="15298" y="180"/>
                </a:lnTo>
                <a:lnTo>
                  <a:pt x="15059" y="359"/>
                </a:lnTo>
                <a:lnTo>
                  <a:pt x="14760" y="598"/>
                </a:lnTo>
                <a:lnTo>
                  <a:pt x="14521" y="837"/>
                </a:lnTo>
                <a:lnTo>
                  <a:pt x="14103" y="1435"/>
                </a:lnTo>
                <a:lnTo>
                  <a:pt x="13744" y="2152"/>
                </a:lnTo>
                <a:lnTo>
                  <a:pt x="13505" y="2929"/>
                </a:lnTo>
                <a:lnTo>
                  <a:pt x="13386" y="3646"/>
                </a:lnTo>
                <a:lnTo>
                  <a:pt x="13266" y="4363"/>
                </a:lnTo>
                <a:lnTo>
                  <a:pt x="13326" y="5020"/>
                </a:lnTo>
                <a:lnTo>
                  <a:pt x="12489" y="4482"/>
                </a:lnTo>
                <a:lnTo>
                  <a:pt x="11772" y="3885"/>
                </a:lnTo>
                <a:lnTo>
                  <a:pt x="11055" y="3168"/>
                </a:lnTo>
                <a:lnTo>
                  <a:pt x="10458" y="2391"/>
                </a:lnTo>
                <a:lnTo>
                  <a:pt x="10099" y="1853"/>
                </a:lnTo>
                <a:lnTo>
                  <a:pt x="9681" y="1196"/>
                </a:lnTo>
                <a:lnTo>
                  <a:pt x="9382" y="837"/>
                </a:lnTo>
                <a:lnTo>
                  <a:pt x="9083" y="598"/>
                </a:lnTo>
                <a:lnTo>
                  <a:pt x="8785" y="419"/>
                </a:lnTo>
                <a:lnTo>
                  <a:pt x="8486" y="419"/>
                </a:lnTo>
                <a:lnTo>
                  <a:pt x="8187" y="479"/>
                </a:lnTo>
                <a:lnTo>
                  <a:pt x="8008" y="658"/>
                </a:lnTo>
                <a:lnTo>
                  <a:pt x="7888" y="897"/>
                </a:lnTo>
                <a:lnTo>
                  <a:pt x="7948" y="1196"/>
                </a:lnTo>
                <a:lnTo>
                  <a:pt x="8008" y="1554"/>
                </a:lnTo>
                <a:lnTo>
                  <a:pt x="8187" y="1972"/>
                </a:lnTo>
                <a:lnTo>
                  <a:pt x="8665" y="2869"/>
                </a:lnTo>
                <a:lnTo>
                  <a:pt x="9263" y="3765"/>
                </a:lnTo>
                <a:lnTo>
                  <a:pt x="9860" y="4602"/>
                </a:lnTo>
                <a:lnTo>
                  <a:pt x="10398" y="5259"/>
                </a:lnTo>
                <a:lnTo>
                  <a:pt x="10756" y="5618"/>
                </a:lnTo>
                <a:lnTo>
                  <a:pt x="9800" y="5498"/>
                </a:lnTo>
                <a:lnTo>
                  <a:pt x="8785" y="5498"/>
                </a:lnTo>
                <a:lnTo>
                  <a:pt x="7828" y="5558"/>
                </a:lnTo>
                <a:lnTo>
                  <a:pt x="6932" y="5677"/>
                </a:lnTo>
                <a:lnTo>
                  <a:pt x="5976" y="5916"/>
                </a:lnTo>
                <a:lnTo>
                  <a:pt x="5139" y="6155"/>
                </a:lnTo>
                <a:lnTo>
                  <a:pt x="4303" y="6514"/>
                </a:lnTo>
                <a:lnTo>
                  <a:pt x="3526" y="6932"/>
                </a:lnTo>
                <a:lnTo>
                  <a:pt x="2809" y="7410"/>
                </a:lnTo>
                <a:lnTo>
                  <a:pt x="2152" y="7948"/>
                </a:lnTo>
                <a:lnTo>
                  <a:pt x="1554" y="8605"/>
                </a:lnTo>
                <a:lnTo>
                  <a:pt x="1076" y="9322"/>
                </a:lnTo>
                <a:lnTo>
                  <a:pt x="658" y="10159"/>
                </a:lnTo>
                <a:lnTo>
                  <a:pt x="359" y="11055"/>
                </a:lnTo>
                <a:lnTo>
                  <a:pt x="120" y="12011"/>
                </a:lnTo>
                <a:lnTo>
                  <a:pt x="60" y="13087"/>
                </a:lnTo>
                <a:lnTo>
                  <a:pt x="1" y="14163"/>
                </a:lnTo>
                <a:lnTo>
                  <a:pt x="60" y="15298"/>
                </a:lnTo>
                <a:lnTo>
                  <a:pt x="180" y="16433"/>
                </a:lnTo>
                <a:lnTo>
                  <a:pt x="299" y="17569"/>
                </a:lnTo>
                <a:lnTo>
                  <a:pt x="479" y="18704"/>
                </a:lnTo>
                <a:lnTo>
                  <a:pt x="718" y="19839"/>
                </a:lnTo>
                <a:lnTo>
                  <a:pt x="1016" y="21034"/>
                </a:lnTo>
                <a:lnTo>
                  <a:pt x="1315" y="22170"/>
                </a:lnTo>
                <a:lnTo>
                  <a:pt x="2032" y="24381"/>
                </a:lnTo>
                <a:lnTo>
                  <a:pt x="2869" y="26592"/>
                </a:lnTo>
                <a:lnTo>
                  <a:pt x="3765" y="28683"/>
                </a:lnTo>
                <a:lnTo>
                  <a:pt x="4661" y="30715"/>
                </a:lnTo>
                <a:lnTo>
                  <a:pt x="5020" y="31432"/>
                </a:lnTo>
                <a:lnTo>
                  <a:pt x="5438" y="32149"/>
                </a:lnTo>
                <a:lnTo>
                  <a:pt x="5916" y="32866"/>
                </a:lnTo>
                <a:lnTo>
                  <a:pt x="6454" y="33463"/>
                </a:lnTo>
                <a:lnTo>
                  <a:pt x="6753" y="33703"/>
                </a:lnTo>
                <a:lnTo>
                  <a:pt x="7052" y="33942"/>
                </a:lnTo>
                <a:lnTo>
                  <a:pt x="7410" y="34121"/>
                </a:lnTo>
                <a:lnTo>
                  <a:pt x="7769" y="34300"/>
                </a:lnTo>
                <a:lnTo>
                  <a:pt x="8127" y="34420"/>
                </a:lnTo>
                <a:lnTo>
                  <a:pt x="8546" y="34479"/>
                </a:lnTo>
                <a:lnTo>
                  <a:pt x="8964" y="34539"/>
                </a:lnTo>
                <a:lnTo>
                  <a:pt x="9442" y="34479"/>
                </a:lnTo>
                <a:lnTo>
                  <a:pt x="9920" y="34420"/>
                </a:lnTo>
                <a:lnTo>
                  <a:pt x="10398" y="34300"/>
                </a:lnTo>
                <a:lnTo>
                  <a:pt x="10876" y="34121"/>
                </a:lnTo>
                <a:lnTo>
                  <a:pt x="11294" y="33882"/>
                </a:lnTo>
                <a:lnTo>
                  <a:pt x="12250" y="33344"/>
                </a:lnTo>
                <a:lnTo>
                  <a:pt x="13087" y="32746"/>
                </a:lnTo>
                <a:lnTo>
                  <a:pt x="13924" y="32029"/>
                </a:lnTo>
                <a:lnTo>
                  <a:pt x="14700" y="31253"/>
                </a:lnTo>
                <a:lnTo>
                  <a:pt x="16075" y="29818"/>
                </a:lnTo>
                <a:lnTo>
                  <a:pt x="16792" y="28982"/>
                </a:lnTo>
                <a:lnTo>
                  <a:pt x="17509" y="28026"/>
                </a:lnTo>
                <a:lnTo>
                  <a:pt x="18226" y="27129"/>
                </a:lnTo>
                <a:lnTo>
                  <a:pt x="18823" y="26173"/>
                </a:lnTo>
                <a:lnTo>
                  <a:pt x="19421" y="25158"/>
                </a:lnTo>
                <a:lnTo>
                  <a:pt x="19959" y="24142"/>
                </a:lnTo>
                <a:lnTo>
                  <a:pt x="20437" y="23066"/>
                </a:lnTo>
                <a:lnTo>
                  <a:pt x="20855" y="22050"/>
                </a:lnTo>
                <a:lnTo>
                  <a:pt x="21273" y="20915"/>
                </a:lnTo>
                <a:lnTo>
                  <a:pt x="21632" y="19839"/>
                </a:lnTo>
                <a:lnTo>
                  <a:pt x="21871" y="18704"/>
                </a:lnTo>
                <a:lnTo>
                  <a:pt x="22110" y="17569"/>
                </a:lnTo>
                <a:lnTo>
                  <a:pt x="22289" y="16433"/>
                </a:lnTo>
                <a:lnTo>
                  <a:pt x="22409" y="15298"/>
                </a:lnTo>
                <a:lnTo>
                  <a:pt x="22469" y="14163"/>
                </a:lnTo>
                <a:lnTo>
                  <a:pt x="22469" y="13027"/>
                </a:lnTo>
                <a:lnTo>
                  <a:pt x="22409" y="11952"/>
                </a:lnTo>
                <a:lnTo>
                  <a:pt x="22289" y="10876"/>
                </a:lnTo>
                <a:lnTo>
                  <a:pt x="22050" y="9920"/>
                </a:lnTo>
                <a:lnTo>
                  <a:pt x="21871" y="9442"/>
                </a:lnTo>
                <a:lnTo>
                  <a:pt x="21692" y="9024"/>
                </a:lnTo>
                <a:lnTo>
                  <a:pt x="21453" y="8605"/>
                </a:lnTo>
                <a:lnTo>
                  <a:pt x="21214" y="8247"/>
                </a:lnTo>
                <a:lnTo>
                  <a:pt x="20855" y="7888"/>
                </a:lnTo>
                <a:lnTo>
                  <a:pt x="20497" y="7589"/>
                </a:lnTo>
                <a:lnTo>
                  <a:pt x="20138" y="7350"/>
                </a:lnTo>
                <a:lnTo>
                  <a:pt x="19660" y="7111"/>
                </a:lnTo>
                <a:lnTo>
                  <a:pt x="19122" y="6932"/>
                </a:lnTo>
                <a:lnTo>
                  <a:pt x="18525" y="6753"/>
                </a:lnTo>
                <a:lnTo>
                  <a:pt x="18943" y="6574"/>
                </a:lnTo>
                <a:lnTo>
                  <a:pt x="19421" y="6335"/>
                </a:lnTo>
                <a:lnTo>
                  <a:pt x="19839" y="6036"/>
                </a:lnTo>
                <a:lnTo>
                  <a:pt x="20198" y="5737"/>
                </a:lnTo>
                <a:lnTo>
                  <a:pt x="20377" y="5498"/>
                </a:lnTo>
                <a:lnTo>
                  <a:pt x="20437" y="5319"/>
                </a:lnTo>
                <a:lnTo>
                  <a:pt x="20497" y="5140"/>
                </a:lnTo>
                <a:lnTo>
                  <a:pt x="20497" y="4960"/>
                </a:lnTo>
                <a:lnTo>
                  <a:pt x="20437" y="4781"/>
                </a:lnTo>
                <a:lnTo>
                  <a:pt x="20317" y="4602"/>
                </a:lnTo>
                <a:lnTo>
                  <a:pt x="20078" y="4422"/>
                </a:lnTo>
                <a:lnTo>
                  <a:pt x="19780" y="4303"/>
                </a:lnTo>
                <a:lnTo>
                  <a:pt x="19541" y="4243"/>
                </a:lnTo>
                <a:lnTo>
                  <a:pt x="19301" y="4183"/>
                </a:lnTo>
                <a:lnTo>
                  <a:pt x="18823" y="4243"/>
                </a:lnTo>
                <a:lnTo>
                  <a:pt x="18286" y="4363"/>
                </a:lnTo>
                <a:lnTo>
                  <a:pt x="17688" y="4542"/>
                </a:lnTo>
                <a:lnTo>
                  <a:pt x="16553" y="5020"/>
                </a:lnTo>
                <a:lnTo>
                  <a:pt x="15716" y="5438"/>
                </a:lnTo>
                <a:lnTo>
                  <a:pt x="15955" y="4661"/>
                </a:lnTo>
                <a:lnTo>
                  <a:pt x="16194" y="3825"/>
                </a:lnTo>
                <a:lnTo>
                  <a:pt x="16314" y="3048"/>
                </a:lnTo>
                <a:lnTo>
                  <a:pt x="16373" y="2212"/>
                </a:lnTo>
                <a:lnTo>
                  <a:pt x="16493" y="1435"/>
                </a:lnTo>
                <a:lnTo>
                  <a:pt x="16553" y="1016"/>
                </a:lnTo>
                <a:lnTo>
                  <a:pt x="16553" y="658"/>
                </a:lnTo>
                <a:lnTo>
                  <a:pt x="16433" y="299"/>
                </a:lnTo>
                <a:lnTo>
                  <a:pt x="16373" y="180"/>
                </a:lnTo>
                <a:lnTo>
                  <a:pt x="16314" y="120"/>
                </a:lnTo>
                <a:lnTo>
                  <a:pt x="16194" y="60"/>
                </a:lnTo>
                <a:lnTo>
                  <a:pt x="16015" y="1"/>
                </a:lnTo>
                <a:close/>
              </a:path>
            </a:pathLst>
          </a:custGeom>
          <a:solidFill>
            <a:srgbClr val="CDC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0"/>
          <p:cNvSpPr/>
          <p:nvPr/>
        </p:nvSpPr>
        <p:spPr>
          <a:xfrm>
            <a:off x="6664726" y="4642200"/>
            <a:ext cx="766865" cy="689932"/>
          </a:xfrm>
          <a:custGeom>
            <a:avLst/>
            <a:gdLst/>
            <a:ahLst/>
            <a:cxnLst/>
            <a:rect l="l" t="t" r="r" b="b"/>
            <a:pathLst>
              <a:path w="35137" h="31612" extrusionOk="0">
                <a:moveTo>
                  <a:pt x="18405" y="3287"/>
                </a:moveTo>
                <a:lnTo>
                  <a:pt x="18166" y="3347"/>
                </a:lnTo>
                <a:lnTo>
                  <a:pt x="18166" y="3407"/>
                </a:lnTo>
                <a:lnTo>
                  <a:pt x="18106" y="3466"/>
                </a:lnTo>
                <a:lnTo>
                  <a:pt x="18225" y="3646"/>
                </a:lnTo>
                <a:lnTo>
                  <a:pt x="18464" y="3944"/>
                </a:lnTo>
                <a:lnTo>
                  <a:pt x="18942" y="4183"/>
                </a:lnTo>
                <a:lnTo>
                  <a:pt x="19241" y="4423"/>
                </a:lnTo>
                <a:lnTo>
                  <a:pt x="19660" y="4781"/>
                </a:lnTo>
                <a:lnTo>
                  <a:pt x="19899" y="4901"/>
                </a:lnTo>
                <a:lnTo>
                  <a:pt x="20138" y="5020"/>
                </a:lnTo>
                <a:lnTo>
                  <a:pt x="20317" y="5020"/>
                </a:lnTo>
                <a:lnTo>
                  <a:pt x="20496" y="4960"/>
                </a:lnTo>
                <a:lnTo>
                  <a:pt x="20556" y="4781"/>
                </a:lnTo>
                <a:lnTo>
                  <a:pt x="20556" y="4542"/>
                </a:lnTo>
                <a:lnTo>
                  <a:pt x="20436" y="4363"/>
                </a:lnTo>
                <a:lnTo>
                  <a:pt x="20257" y="4183"/>
                </a:lnTo>
                <a:lnTo>
                  <a:pt x="19839" y="3825"/>
                </a:lnTo>
                <a:lnTo>
                  <a:pt x="19540" y="3646"/>
                </a:lnTo>
                <a:lnTo>
                  <a:pt x="19062" y="3407"/>
                </a:lnTo>
                <a:lnTo>
                  <a:pt x="18703" y="3347"/>
                </a:lnTo>
                <a:lnTo>
                  <a:pt x="18405" y="3287"/>
                </a:lnTo>
                <a:close/>
                <a:moveTo>
                  <a:pt x="28384" y="5677"/>
                </a:moveTo>
                <a:lnTo>
                  <a:pt x="27009" y="5737"/>
                </a:lnTo>
                <a:lnTo>
                  <a:pt x="26053" y="5857"/>
                </a:lnTo>
                <a:lnTo>
                  <a:pt x="25575" y="5916"/>
                </a:lnTo>
                <a:lnTo>
                  <a:pt x="25277" y="5916"/>
                </a:lnTo>
                <a:lnTo>
                  <a:pt x="26053" y="6155"/>
                </a:lnTo>
                <a:lnTo>
                  <a:pt x="26770" y="6275"/>
                </a:lnTo>
                <a:lnTo>
                  <a:pt x="27547" y="6335"/>
                </a:lnTo>
                <a:lnTo>
                  <a:pt x="29041" y="6335"/>
                </a:lnTo>
                <a:lnTo>
                  <a:pt x="29400" y="6275"/>
                </a:lnTo>
                <a:lnTo>
                  <a:pt x="29579" y="6275"/>
                </a:lnTo>
                <a:lnTo>
                  <a:pt x="29639" y="6215"/>
                </a:lnTo>
                <a:lnTo>
                  <a:pt x="29758" y="6096"/>
                </a:lnTo>
                <a:lnTo>
                  <a:pt x="29878" y="5916"/>
                </a:lnTo>
                <a:lnTo>
                  <a:pt x="29878" y="5857"/>
                </a:lnTo>
                <a:lnTo>
                  <a:pt x="29878" y="5797"/>
                </a:lnTo>
                <a:lnTo>
                  <a:pt x="29818" y="5737"/>
                </a:lnTo>
                <a:lnTo>
                  <a:pt x="29698" y="5737"/>
                </a:lnTo>
                <a:lnTo>
                  <a:pt x="28384" y="5677"/>
                </a:lnTo>
                <a:close/>
                <a:moveTo>
                  <a:pt x="21512" y="4781"/>
                </a:moveTo>
                <a:lnTo>
                  <a:pt x="21213" y="4841"/>
                </a:lnTo>
                <a:lnTo>
                  <a:pt x="20914" y="4960"/>
                </a:lnTo>
                <a:lnTo>
                  <a:pt x="20675" y="5080"/>
                </a:lnTo>
                <a:lnTo>
                  <a:pt x="20496" y="5379"/>
                </a:lnTo>
                <a:lnTo>
                  <a:pt x="20377" y="5558"/>
                </a:lnTo>
                <a:lnTo>
                  <a:pt x="20436" y="5737"/>
                </a:lnTo>
                <a:lnTo>
                  <a:pt x="20556" y="5857"/>
                </a:lnTo>
                <a:lnTo>
                  <a:pt x="20914" y="6036"/>
                </a:lnTo>
                <a:lnTo>
                  <a:pt x="21333" y="6275"/>
                </a:lnTo>
                <a:lnTo>
                  <a:pt x="21631" y="6454"/>
                </a:lnTo>
                <a:lnTo>
                  <a:pt x="21870" y="6753"/>
                </a:lnTo>
                <a:lnTo>
                  <a:pt x="22109" y="6992"/>
                </a:lnTo>
                <a:lnTo>
                  <a:pt x="22408" y="7171"/>
                </a:lnTo>
                <a:lnTo>
                  <a:pt x="22647" y="7291"/>
                </a:lnTo>
                <a:lnTo>
                  <a:pt x="22946" y="7291"/>
                </a:lnTo>
                <a:lnTo>
                  <a:pt x="23305" y="7171"/>
                </a:lnTo>
                <a:lnTo>
                  <a:pt x="23663" y="6872"/>
                </a:lnTo>
                <a:lnTo>
                  <a:pt x="23842" y="6574"/>
                </a:lnTo>
                <a:lnTo>
                  <a:pt x="23962" y="6275"/>
                </a:lnTo>
                <a:lnTo>
                  <a:pt x="24022" y="5976"/>
                </a:lnTo>
                <a:lnTo>
                  <a:pt x="24022" y="5677"/>
                </a:lnTo>
                <a:lnTo>
                  <a:pt x="23902" y="5379"/>
                </a:lnTo>
                <a:lnTo>
                  <a:pt x="23663" y="5199"/>
                </a:lnTo>
                <a:lnTo>
                  <a:pt x="23424" y="5020"/>
                </a:lnTo>
                <a:lnTo>
                  <a:pt x="23066" y="4901"/>
                </a:lnTo>
                <a:lnTo>
                  <a:pt x="22528" y="4841"/>
                </a:lnTo>
                <a:lnTo>
                  <a:pt x="21870" y="4781"/>
                </a:lnTo>
                <a:close/>
                <a:moveTo>
                  <a:pt x="6573" y="7888"/>
                </a:moveTo>
                <a:lnTo>
                  <a:pt x="6334" y="7948"/>
                </a:lnTo>
                <a:lnTo>
                  <a:pt x="6215" y="8068"/>
                </a:lnTo>
                <a:lnTo>
                  <a:pt x="6095" y="8187"/>
                </a:lnTo>
                <a:lnTo>
                  <a:pt x="6035" y="8366"/>
                </a:lnTo>
                <a:lnTo>
                  <a:pt x="6035" y="8546"/>
                </a:lnTo>
                <a:lnTo>
                  <a:pt x="6095" y="8665"/>
                </a:lnTo>
                <a:lnTo>
                  <a:pt x="6215" y="8785"/>
                </a:lnTo>
                <a:lnTo>
                  <a:pt x="6334" y="8844"/>
                </a:lnTo>
                <a:lnTo>
                  <a:pt x="6573" y="8785"/>
                </a:lnTo>
                <a:lnTo>
                  <a:pt x="6693" y="8665"/>
                </a:lnTo>
                <a:lnTo>
                  <a:pt x="6812" y="8546"/>
                </a:lnTo>
                <a:lnTo>
                  <a:pt x="6872" y="8366"/>
                </a:lnTo>
                <a:lnTo>
                  <a:pt x="6872" y="8187"/>
                </a:lnTo>
                <a:lnTo>
                  <a:pt x="6812" y="8068"/>
                </a:lnTo>
                <a:lnTo>
                  <a:pt x="6693" y="7948"/>
                </a:lnTo>
                <a:lnTo>
                  <a:pt x="6573" y="7888"/>
                </a:lnTo>
                <a:close/>
                <a:moveTo>
                  <a:pt x="20974" y="6753"/>
                </a:moveTo>
                <a:lnTo>
                  <a:pt x="20436" y="6992"/>
                </a:lnTo>
                <a:lnTo>
                  <a:pt x="19600" y="7470"/>
                </a:lnTo>
                <a:lnTo>
                  <a:pt x="18584" y="8068"/>
                </a:lnTo>
                <a:lnTo>
                  <a:pt x="17508" y="8785"/>
                </a:lnTo>
                <a:lnTo>
                  <a:pt x="16552" y="9561"/>
                </a:lnTo>
                <a:lnTo>
                  <a:pt x="16134" y="9980"/>
                </a:lnTo>
                <a:lnTo>
                  <a:pt x="15835" y="10338"/>
                </a:lnTo>
                <a:lnTo>
                  <a:pt x="15596" y="10697"/>
                </a:lnTo>
                <a:lnTo>
                  <a:pt x="15477" y="10996"/>
                </a:lnTo>
                <a:lnTo>
                  <a:pt x="15477" y="11294"/>
                </a:lnTo>
                <a:lnTo>
                  <a:pt x="15536" y="11414"/>
                </a:lnTo>
                <a:lnTo>
                  <a:pt x="15596" y="11533"/>
                </a:lnTo>
                <a:lnTo>
                  <a:pt x="15716" y="11474"/>
                </a:lnTo>
                <a:lnTo>
                  <a:pt x="15895" y="11354"/>
                </a:lnTo>
                <a:lnTo>
                  <a:pt x="16492" y="10876"/>
                </a:lnTo>
                <a:lnTo>
                  <a:pt x="18285" y="9263"/>
                </a:lnTo>
                <a:lnTo>
                  <a:pt x="20018" y="7590"/>
                </a:lnTo>
                <a:lnTo>
                  <a:pt x="20675" y="6992"/>
                </a:lnTo>
                <a:lnTo>
                  <a:pt x="20974" y="6753"/>
                </a:lnTo>
                <a:close/>
                <a:moveTo>
                  <a:pt x="6513" y="10816"/>
                </a:moveTo>
                <a:lnTo>
                  <a:pt x="6334" y="10876"/>
                </a:lnTo>
                <a:lnTo>
                  <a:pt x="6155" y="10996"/>
                </a:lnTo>
                <a:lnTo>
                  <a:pt x="6095" y="11175"/>
                </a:lnTo>
                <a:lnTo>
                  <a:pt x="6095" y="11354"/>
                </a:lnTo>
                <a:lnTo>
                  <a:pt x="6155" y="11533"/>
                </a:lnTo>
                <a:lnTo>
                  <a:pt x="6274" y="11653"/>
                </a:lnTo>
                <a:lnTo>
                  <a:pt x="6633" y="11653"/>
                </a:lnTo>
                <a:lnTo>
                  <a:pt x="6812" y="11533"/>
                </a:lnTo>
                <a:lnTo>
                  <a:pt x="6932" y="11414"/>
                </a:lnTo>
                <a:lnTo>
                  <a:pt x="6991" y="11294"/>
                </a:lnTo>
                <a:lnTo>
                  <a:pt x="7051" y="11115"/>
                </a:lnTo>
                <a:lnTo>
                  <a:pt x="6991" y="10996"/>
                </a:lnTo>
                <a:lnTo>
                  <a:pt x="6932" y="10876"/>
                </a:lnTo>
                <a:lnTo>
                  <a:pt x="6752" y="10816"/>
                </a:lnTo>
                <a:close/>
                <a:moveTo>
                  <a:pt x="22588" y="8127"/>
                </a:moveTo>
                <a:lnTo>
                  <a:pt x="22588" y="8904"/>
                </a:lnTo>
                <a:lnTo>
                  <a:pt x="22588" y="10398"/>
                </a:lnTo>
                <a:lnTo>
                  <a:pt x="22647" y="11175"/>
                </a:lnTo>
                <a:lnTo>
                  <a:pt x="22767" y="11832"/>
                </a:lnTo>
                <a:lnTo>
                  <a:pt x="22886" y="12071"/>
                </a:lnTo>
                <a:lnTo>
                  <a:pt x="23006" y="12250"/>
                </a:lnTo>
                <a:lnTo>
                  <a:pt x="23125" y="12370"/>
                </a:lnTo>
                <a:lnTo>
                  <a:pt x="23305" y="12370"/>
                </a:lnTo>
                <a:lnTo>
                  <a:pt x="23484" y="12250"/>
                </a:lnTo>
                <a:lnTo>
                  <a:pt x="23544" y="12071"/>
                </a:lnTo>
                <a:lnTo>
                  <a:pt x="23305" y="11055"/>
                </a:lnTo>
                <a:lnTo>
                  <a:pt x="23006" y="10099"/>
                </a:lnTo>
                <a:lnTo>
                  <a:pt x="22767" y="9083"/>
                </a:lnTo>
                <a:lnTo>
                  <a:pt x="22588" y="8127"/>
                </a:lnTo>
                <a:close/>
                <a:moveTo>
                  <a:pt x="4183" y="12549"/>
                </a:moveTo>
                <a:lnTo>
                  <a:pt x="3944" y="12609"/>
                </a:lnTo>
                <a:lnTo>
                  <a:pt x="3765" y="12728"/>
                </a:lnTo>
                <a:lnTo>
                  <a:pt x="3645" y="12908"/>
                </a:lnTo>
                <a:lnTo>
                  <a:pt x="3526" y="13147"/>
                </a:lnTo>
                <a:lnTo>
                  <a:pt x="3526" y="13386"/>
                </a:lnTo>
                <a:lnTo>
                  <a:pt x="3585" y="13565"/>
                </a:lnTo>
                <a:lnTo>
                  <a:pt x="3705" y="13685"/>
                </a:lnTo>
                <a:lnTo>
                  <a:pt x="3944" y="13744"/>
                </a:lnTo>
                <a:lnTo>
                  <a:pt x="4183" y="13685"/>
                </a:lnTo>
                <a:lnTo>
                  <a:pt x="4362" y="13565"/>
                </a:lnTo>
                <a:lnTo>
                  <a:pt x="4482" y="13386"/>
                </a:lnTo>
                <a:lnTo>
                  <a:pt x="4601" y="13147"/>
                </a:lnTo>
                <a:lnTo>
                  <a:pt x="4601" y="12908"/>
                </a:lnTo>
                <a:lnTo>
                  <a:pt x="4541" y="12728"/>
                </a:lnTo>
                <a:lnTo>
                  <a:pt x="4422" y="12609"/>
                </a:lnTo>
                <a:lnTo>
                  <a:pt x="4183" y="12549"/>
                </a:lnTo>
                <a:close/>
                <a:moveTo>
                  <a:pt x="6752" y="14700"/>
                </a:moveTo>
                <a:lnTo>
                  <a:pt x="6573" y="14760"/>
                </a:lnTo>
                <a:lnTo>
                  <a:pt x="6454" y="14760"/>
                </a:lnTo>
                <a:lnTo>
                  <a:pt x="6334" y="14880"/>
                </a:lnTo>
                <a:lnTo>
                  <a:pt x="6215" y="15059"/>
                </a:lnTo>
                <a:lnTo>
                  <a:pt x="6155" y="15298"/>
                </a:lnTo>
                <a:lnTo>
                  <a:pt x="6215" y="15597"/>
                </a:lnTo>
                <a:lnTo>
                  <a:pt x="6394" y="15776"/>
                </a:lnTo>
                <a:lnTo>
                  <a:pt x="6573" y="15896"/>
                </a:lnTo>
                <a:lnTo>
                  <a:pt x="6693" y="15896"/>
                </a:lnTo>
                <a:lnTo>
                  <a:pt x="6812" y="15836"/>
                </a:lnTo>
                <a:lnTo>
                  <a:pt x="6991" y="15776"/>
                </a:lnTo>
                <a:lnTo>
                  <a:pt x="7111" y="15656"/>
                </a:lnTo>
                <a:lnTo>
                  <a:pt x="7230" y="15477"/>
                </a:lnTo>
                <a:lnTo>
                  <a:pt x="7290" y="15298"/>
                </a:lnTo>
                <a:lnTo>
                  <a:pt x="7290" y="15119"/>
                </a:lnTo>
                <a:lnTo>
                  <a:pt x="7171" y="14999"/>
                </a:lnTo>
                <a:lnTo>
                  <a:pt x="7111" y="14880"/>
                </a:lnTo>
                <a:lnTo>
                  <a:pt x="6932" y="14760"/>
                </a:lnTo>
                <a:lnTo>
                  <a:pt x="6752" y="14700"/>
                </a:lnTo>
                <a:close/>
                <a:moveTo>
                  <a:pt x="3167" y="15597"/>
                </a:moveTo>
                <a:lnTo>
                  <a:pt x="2988" y="15716"/>
                </a:lnTo>
                <a:lnTo>
                  <a:pt x="2809" y="15836"/>
                </a:lnTo>
                <a:lnTo>
                  <a:pt x="2749" y="16135"/>
                </a:lnTo>
                <a:lnTo>
                  <a:pt x="2689" y="16314"/>
                </a:lnTo>
                <a:lnTo>
                  <a:pt x="2749" y="16493"/>
                </a:lnTo>
                <a:lnTo>
                  <a:pt x="2868" y="16553"/>
                </a:lnTo>
                <a:lnTo>
                  <a:pt x="3048" y="16613"/>
                </a:lnTo>
                <a:lnTo>
                  <a:pt x="3227" y="16613"/>
                </a:lnTo>
                <a:lnTo>
                  <a:pt x="3406" y="16553"/>
                </a:lnTo>
                <a:lnTo>
                  <a:pt x="3526" y="16493"/>
                </a:lnTo>
                <a:lnTo>
                  <a:pt x="3645" y="16314"/>
                </a:lnTo>
                <a:lnTo>
                  <a:pt x="3705" y="16015"/>
                </a:lnTo>
                <a:lnTo>
                  <a:pt x="3645" y="15836"/>
                </a:lnTo>
                <a:lnTo>
                  <a:pt x="3526" y="15716"/>
                </a:lnTo>
                <a:lnTo>
                  <a:pt x="3346" y="15597"/>
                </a:lnTo>
                <a:close/>
                <a:moveTo>
                  <a:pt x="8186" y="17688"/>
                </a:moveTo>
                <a:lnTo>
                  <a:pt x="8067" y="17748"/>
                </a:lnTo>
                <a:lnTo>
                  <a:pt x="7947" y="17808"/>
                </a:lnTo>
                <a:lnTo>
                  <a:pt x="7828" y="17987"/>
                </a:lnTo>
                <a:lnTo>
                  <a:pt x="7768" y="18166"/>
                </a:lnTo>
                <a:lnTo>
                  <a:pt x="7708" y="18405"/>
                </a:lnTo>
                <a:lnTo>
                  <a:pt x="7768" y="18584"/>
                </a:lnTo>
                <a:lnTo>
                  <a:pt x="7828" y="18764"/>
                </a:lnTo>
                <a:lnTo>
                  <a:pt x="7947" y="18824"/>
                </a:lnTo>
                <a:lnTo>
                  <a:pt x="8127" y="18824"/>
                </a:lnTo>
                <a:lnTo>
                  <a:pt x="8366" y="18764"/>
                </a:lnTo>
                <a:lnTo>
                  <a:pt x="8545" y="18644"/>
                </a:lnTo>
                <a:lnTo>
                  <a:pt x="8724" y="18525"/>
                </a:lnTo>
                <a:lnTo>
                  <a:pt x="8844" y="18465"/>
                </a:lnTo>
                <a:lnTo>
                  <a:pt x="8904" y="18345"/>
                </a:lnTo>
                <a:lnTo>
                  <a:pt x="8904" y="18286"/>
                </a:lnTo>
                <a:lnTo>
                  <a:pt x="8904" y="18166"/>
                </a:lnTo>
                <a:lnTo>
                  <a:pt x="8844" y="17927"/>
                </a:lnTo>
                <a:lnTo>
                  <a:pt x="8665" y="17808"/>
                </a:lnTo>
                <a:lnTo>
                  <a:pt x="8426" y="17688"/>
                </a:lnTo>
                <a:close/>
                <a:moveTo>
                  <a:pt x="5258" y="18883"/>
                </a:moveTo>
                <a:lnTo>
                  <a:pt x="5079" y="18943"/>
                </a:lnTo>
                <a:lnTo>
                  <a:pt x="4900" y="19063"/>
                </a:lnTo>
                <a:lnTo>
                  <a:pt x="4840" y="19242"/>
                </a:lnTo>
                <a:lnTo>
                  <a:pt x="4840" y="19421"/>
                </a:lnTo>
                <a:lnTo>
                  <a:pt x="4840" y="19600"/>
                </a:lnTo>
                <a:lnTo>
                  <a:pt x="4900" y="19780"/>
                </a:lnTo>
                <a:lnTo>
                  <a:pt x="5019" y="19959"/>
                </a:lnTo>
                <a:lnTo>
                  <a:pt x="5139" y="20019"/>
                </a:lnTo>
                <a:lnTo>
                  <a:pt x="5318" y="19959"/>
                </a:lnTo>
                <a:lnTo>
                  <a:pt x="5497" y="19839"/>
                </a:lnTo>
                <a:lnTo>
                  <a:pt x="5617" y="19660"/>
                </a:lnTo>
                <a:lnTo>
                  <a:pt x="5677" y="19421"/>
                </a:lnTo>
                <a:lnTo>
                  <a:pt x="5677" y="19182"/>
                </a:lnTo>
                <a:lnTo>
                  <a:pt x="5617" y="19003"/>
                </a:lnTo>
                <a:lnTo>
                  <a:pt x="5497" y="18883"/>
                </a:lnTo>
                <a:close/>
                <a:moveTo>
                  <a:pt x="7768" y="21094"/>
                </a:moveTo>
                <a:lnTo>
                  <a:pt x="7589" y="21214"/>
                </a:lnTo>
                <a:lnTo>
                  <a:pt x="7529" y="21393"/>
                </a:lnTo>
                <a:lnTo>
                  <a:pt x="7529" y="21572"/>
                </a:lnTo>
                <a:lnTo>
                  <a:pt x="7529" y="21692"/>
                </a:lnTo>
                <a:lnTo>
                  <a:pt x="7589" y="21871"/>
                </a:lnTo>
                <a:lnTo>
                  <a:pt x="7708" y="21931"/>
                </a:lnTo>
                <a:lnTo>
                  <a:pt x="7828" y="21931"/>
                </a:lnTo>
                <a:lnTo>
                  <a:pt x="8067" y="21752"/>
                </a:lnTo>
                <a:lnTo>
                  <a:pt x="8246" y="21453"/>
                </a:lnTo>
                <a:lnTo>
                  <a:pt x="8306" y="21333"/>
                </a:lnTo>
                <a:lnTo>
                  <a:pt x="8306" y="21214"/>
                </a:lnTo>
                <a:lnTo>
                  <a:pt x="8186" y="21094"/>
                </a:lnTo>
                <a:close/>
                <a:moveTo>
                  <a:pt x="11354" y="21991"/>
                </a:moveTo>
                <a:lnTo>
                  <a:pt x="11114" y="22050"/>
                </a:lnTo>
                <a:lnTo>
                  <a:pt x="10995" y="22110"/>
                </a:lnTo>
                <a:lnTo>
                  <a:pt x="10875" y="22289"/>
                </a:lnTo>
                <a:lnTo>
                  <a:pt x="10816" y="22409"/>
                </a:lnTo>
                <a:lnTo>
                  <a:pt x="10816" y="22588"/>
                </a:lnTo>
                <a:lnTo>
                  <a:pt x="10816" y="22767"/>
                </a:lnTo>
                <a:lnTo>
                  <a:pt x="10935" y="22887"/>
                </a:lnTo>
                <a:lnTo>
                  <a:pt x="11114" y="22947"/>
                </a:lnTo>
                <a:lnTo>
                  <a:pt x="11354" y="22947"/>
                </a:lnTo>
                <a:lnTo>
                  <a:pt x="11473" y="22827"/>
                </a:lnTo>
                <a:lnTo>
                  <a:pt x="11593" y="22708"/>
                </a:lnTo>
                <a:lnTo>
                  <a:pt x="11652" y="22528"/>
                </a:lnTo>
                <a:lnTo>
                  <a:pt x="11652" y="22349"/>
                </a:lnTo>
                <a:lnTo>
                  <a:pt x="11593" y="22170"/>
                </a:lnTo>
                <a:lnTo>
                  <a:pt x="11533" y="22050"/>
                </a:lnTo>
                <a:lnTo>
                  <a:pt x="11354" y="21991"/>
                </a:lnTo>
                <a:close/>
                <a:moveTo>
                  <a:pt x="5079" y="21871"/>
                </a:moveTo>
                <a:lnTo>
                  <a:pt x="4840" y="21931"/>
                </a:lnTo>
                <a:lnTo>
                  <a:pt x="4721" y="21991"/>
                </a:lnTo>
                <a:lnTo>
                  <a:pt x="4601" y="22170"/>
                </a:lnTo>
                <a:lnTo>
                  <a:pt x="4482" y="22349"/>
                </a:lnTo>
                <a:lnTo>
                  <a:pt x="4482" y="22528"/>
                </a:lnTo>
                <a:lnTo>
                  <a:pt x="4482" y="22708"/>
                </a:lnTo>
                <a:lnTo>
                  <a:pt x="4601" y="22827"/>
                </a:lnTo>
                <a:lnTo>
                  <a:pt x="4661" y="22947"/>
                </a:lnTo>
                <a:lnTo>
                  <a:pt x="4840" y="23006"/>
                </a:lnTo>
                <a:lnTo>
                  <a:pt x="4960" y="23066"/>
                </a:lnTo>
                <a:lnTo>
                  <a:pt x="5079" y="23066"/>
                </a:lnTo>
                <a:lnTo>
                  <a:pt x="5199" y="23006"/>
                </a:lnTo>
                <a:lnTo>
                  <a:pt x="5378" y="22827"/>
                </a:lnTo>
                <a:lnTo>
                  <a:pt x="5497" y="22588"/>
                </a:lnTo>
                <a:lnTo>
                  <a:pt x="5557" y="22349"/>
                </a:lnTo>
                <a:lnTo>
                  <a:pt x="5497" y="22110"/>
                </a:lnTo>
                <a:lnTo>
                  <a:pt x="5318" y="21931"/>
                </a:lnTo>
                <a:lnTo>
                  <a:pt x="5199" y="21871"/>
                </a:lnTo>
                <a:close/>
                <a:moveTo>
                  <a:pt x="7171" y="24919"/>
                </a:moveTo>
                <a:lnTo>
                  <a:pt x="6932" y="25038"/>
                </a:lnTo>
                <a:lnTo>
                  <a:pt x="6812" y="25217"/>
                </a:lnTo>
                <a:lnTo>
                  <a:pt x="6752" y="25397"/>
                </a:lnTo>
                <a:lnTo>
                  <a:pt x="6752" y="25636"/>
                </a:lnTo>
                <a:lnTo>
                  <a:pt x="6812" y="25815"/>
                </a:lnTo>
                <a:lnTo>
                  <a:pt x="6932" y="25934"/>
                </a:lnTo>
                <a:lnTo>
                  <a:pt x="7111" y="25994"/>
                </a:lnTo>
                <a:lnTo>
                  <a:pt x="7350" y="25934"/>
                </a:lnTo>
                <a:lnTo>
                  <a:pt x="7469" y="25815"/>
                </a:lnTo>
                <a:lnTo>
                  <a:pt x="7529" y="25695"/>
                </a:lnTo>
                <a:lnTo>
                  <a:pt x="7589" y="25516"/>
                </a:lnTo>
                <a:lnTo>
                  <a:pt x="7589" y="25337"/>
                </a:lnTo>
                <a:lnTo>
                  <a:pt x="7529" y="25158"/>
                </a:lnTo>
                <a:lnTo>
                  <a:pt x="7469" y="25038"/>
                </a:lnTo>
                <a:lnTo>
                  <a:pt x="7350" y="24978"/>
                </a:lnTo>
                <a:lnTo>
                  <a:pt x="7171" y="24919"/>
                </a:lnTo>
                <a:close/>
                <a:moveTo>
                  <a:pt x="13684" y="25158"/>
                </a:moveTo>
                <a:lnTo>
                  <a:pt x="13445" y="25337"/>
                </a:lnTo>
                <a:lnTo>
                  <a:pt x="13266" y="25636"/>
                </a:lnTo>
                <a:lnTo>
                  <a:pt x="13206" y="25755"/>
                </a:lnTo>
                <a:lnTo>
                  <a:pt x="13266" y="25875"/>
                </a:lnTo>
                <a:lnTo>
                  <a:pt x="13325" y="25994"/>
                </a:lnTo>
                <a:lnTo>
                  <a:pt x="13564" y="25994"/>
                </a:lnTo>
                <a:lnTo>
                  <a:pt x="13744" y="25934"/>
                </a:lnTo>
                <a:lnTo>
                  <a:pt x="13863" y="25875"/>
                </a:lnTo>
                <a:lnTo>
                  <a:pt x="13983" y="25695"/>
                </a:lnTo>
                <a:lnTo>
                  <a:pt x="13983" y="25516"/>
                </a:lnTo>
                <a:lnTo>
                  <a:pt x="13983" y="25397"/>
                </a:lnTo>
                <a:lnTo>
                  <a:pt x="13923" y="25217"/>
                </a:lnTo>
                <a:lnTo>
                  <a:pt x="13803" y="25158"/>
                </a:lnTo>
                <a:close/>
                <a:moveTo>
                  <a:pt x="11114" y="25815"/>
                </a:moveTo>
                <a:lnTo>
                  <a:pt x="10875" y="25875"/>
                </a:lnTo>
                <a:lnTo>
                  <a:pt x="10756" y="25994"/>
                </a:lnTo>
                <a:lnTo>
                  <a:pt x="10636" y="26114"/>
                </a:lnTo>
                <a:lnTo>
                  <a:pt x="10577" y="26293"/>
                </a:lnTo>
                <a:lnTo>
                  <a:pt x="10577" y="26472"/>
                </a:lnTo>
                <a:lnTo>
                  <a:pt x="10577" y="26592"/>
                </a:lnTo>
                <a:lnTo>
                  <a:pt x="10696" y="26711"/>
                </a:lnTo>
                <a:lnTo>
                  <a:pt x="10875" y="26771"/>
                </a:lnTo>
                <a:lnTo>
                  <a:pt x="11114" y="26711"/>
                </a:lnTo>
                <a:lnTo>
                  <a:pt x="11234" y="26592"/>
                </a:lnTo>
                <a:lnTo>
                  <a:pt x="11354" y="26472"/>
                </a:lnTo>
                <a:lnTo>
                  <a:pt x="11413" y="26293"/>
                </a:lnTo>
                <a:lnTo>
                  <a:pt x="11413" y="26114"/>
                </a:lnTo>
                <a:lnTo>
                  <a:pt x="11413" y="25994"/>
                </a:lnTo>
                <a:lnTo>
                  <a:pt x="11294" y="25875"/>
                </a:lnTo>
                <a:lnTo>
                  <a:pt x="11114" y="25815"/>
                </a:lnTo>
                <a:close/>
                <a:moveTo>
                  <a:pt x="23364" y="26173"/>
                </a:moveTo>
                <a:lnTo>
                  <a:pt x="23245" y="26233"/>
                </a:lnTo>
                <a:lnTo>
                  <a:pt x="23125" y="26293"/>
                </a:lnTo>
                <a:lnTo>
                  <a:pt x="23066" y="26472"/>
                </a:lnTo>
                <a:lnTo>
                  <a:pt x="23066" y="26592"/>
                </a:lnTo>
                <a:lnTo>
                  <a:pt x="23066" y="26771"/>
                </a:lnTo>
                <a:lnTo>
                  <a:pt x="23185" y="26950"/>
                </a:lnTo>
                <a:lnTo>
                  <a:pt x="23364" y="27010"/>
                </a:lnTo>
                <a:lnTo>
                  <a:pt x="23484" y="27010"/>
                </a:lnTo>
                <a:lnTo>
                  <a:pt x="23663" y="26890"/>
                </a:lnTo>
                <a:lnTo>
                  <a:pt x="23723" y="26771"/>
                </a:lnTo>
                <a:lnTo>
                  <a:pt x="23842" y="26651"/>
                </a:lnTo>
                <a:lnTo>
                  <a:pt x="23842" y="26472"/>
                </a:lnTo>
                <a:lnTo>
                  <a:pt x="23783" y="26353"/>
                </a:lnTo>
                <a:lnTo>
                  <a:pt x="23663" y="26233"/>
                </a:lnTo>
                <a:lnTo>
                  <a:pt x="23484" y="26173"/>
                </a:lnTo>
                <a:close/>
                <a:moveTo>
                  <a:pt x="20795" y="26173"/>
                </a:moveTo>
                <a:lnTo>
                  <a:pt x="20675" y="26233"/>
                </a:lnTo>
                <a:lnTo>
                  <a:pt x="20556" y="26353"/>
                </a:lnTo>
                <a:lnTo>
                  <a:pt x="20436" y="26532"/>
                </a:lnTo>
                <a:lnTo>
                  <a:pt x="20377" y="26711"/>
                </a:lnTo>
                <a:lnTo>
                  <a:pt x="20436" y="26890"/>
                </a:lnTo>
                <a:lnTo>
                  <a:pt x="20496" y="27070"/>
                </a:lnTo>
                <a:lnTo>
                  <a:pt x="20616" y="27189"/>
                </a:lnTo>
                <a:lnTo>
                  <a:pt x="20914" y="27189"/>
                </a:lnTo>
                <a:lnTo>
                  <a:pt x="21034" y="27070"/>
                </a:lnTo>
                <a:lnTo>
                  <a:pt x="21094" y="26890"/>
                </a:lnTo>
                <a:lnTo>
                  <a:pt x="21153" y="26711"/>
                </a:lnTo>
                <a:lnTo>
                  <a:pt x="21153" y="26532"/>
                </a:lnTo>
                <a:lnTo>
                  <a:pt x="21034" y="26353"/>
                </a:lnTo>
                <a:lnTo>
                  <a:pt x="20914" y="26233"/>
                </a:lnTo>
                <a:lnTo>
                  <a:pt x="20795" y="26173"/>
                </a:lnTo>
                <a:close/>
                <a:moveTo>
                  <a:pt x="17329" y="27189"/>
                </a:moveTo>
                <a:lnTo>
                  <a:pt x="17090" y="27249"/>
                </a:lnTo>
                <a:lnTo>
                  <a:pt x="16971" y="27369"/>
                </a:lnTo>
                <a:lnTo>
                  <a:pt x="16851" y="27488"/>
                </a:lnTo>
                <a:lnTo>
                  <a:pt x="16731" y="27667"/>
                </a:lnTo>
                <a:lnTo>
                  <a:pt x="16731" y="27847"/>
                </a:lnTo>
                <a:lnTo>
                  <a:pt x="16791" y="28026"/>
                </a:lnTo>
                <a:lnTo>
                  <a:pt x="16911" y="28145"/>
                </a:lnTo>
                <a:lnTo>
                  <a:pt x="17090" y="28265"/>
                </a:lnTo>
                <a:lnTo>
                  <a:pt x="17329" y="28205"/>
                </a:lnTo>
                <a:lnTo>
                  <a:pt x="17508" y="28145"/>
                </a:lnTo>
                <a:lnTo>
                  <a:pt x="17628" y="27966"/>
                </a:lnTo>
                <a:lnTo>
                  <a:pt x="17688" y="27787"/>
                </a:lnTo>
                <a:lnTo>
                  <a:pt x="17688" y="27548"/>
                </a:lnTo>
                <a:lnTo>
                  <a:pt x="17628" y="27369"/>
                </a:lnTo>
                <a:lnTo>
                  <a:pt x="17508" y="27249"/>
                </a:lnTo>
                <a:lnTo>
                  <a:pt x="17329" y="27189"/>
                </a:lnTo>
                <a:close/>
                <a:moveTo>
                  <a:pt x="13624" y="27309"/>
                </a:moveTo>
                <a:lnTo>
                  <a:pt x="13445" y="27369"/>
                </a:lnTo>
                <a:lnTo>
                  <a:pt x="13325" y="27488"/>
                </a:lnTo>
                <a:lnTo>
                  <a:pt x="13266" y="27667"/>
                </a:lnTo>
                <a:lnTo>
                  <a:pt x="13206" y="27847"/>
                </a:lnTo>
                <a:lnTo>
                  <a:pt x="13206" y="28026"/>
                </a:lnTo>
                <a:lnTo>
                  <a:pt x="13266" y="28205"/>
                </a:lnTo>
                <a:lnTo>
                  <a:pt x="13385" y="28265"/>
                </a:lnTo>
                <a:lnTo>
                  <a:pt x="13505" y="28325"/>
                </a:lnTo>
                <a:lnTo>
                  <a:pt x="13744" y="28325"/>
                </a:lnTo>
                <a:lnTo>
                  <a:pt x="13863" y="28145"/>
                </a:lnTo>
                <a:lnTo>
                  <a:pt x="13983" y="28026"/>
                </a:lnTo>
                <a:lnTo>
                  <a:pt x="14043" y="27787"/>
                </a:lnTo>
                <a:lnTo>
                  <a:pt x="14043" y="27608"/>
                </a:lnTo>
                <a:lnTo>
                  <a:pt x="13923" y="27428"/>
                </a:lnTo>
                <a:lnTo>
                  <a:pt x="13803" y="27309"/>
                </a:lnTo>
                <a:close/>
                <a:moveTo>
                  <a:pt x="9202" y="27369"/>
                </a:moveTo>
                <a:lnTo>
                  <a:pt x="8963" y="27428"/>
                </a:lnTo>
                <a:lnTo>
                  <a:pt x="8784" y="27548"/>
                </a:lnTo>
                <a:lnTo>
                  <a:pt x="8605" y="27727"/>
                </a:lnTo>
                <a:lnTo>
                  <a:pt x="8545" y="27966"/>
                </a:lnTo>
                <a:lnTo>
                  <a:pt x="8545" y="28205"/>
                </a:lnTo>
                <a:lnTo>
                  <a:pt x="8605" y="28384"/>
                </a:lnTo>
                <a:lnTo>
                  <a:pt x="8724" y="28504"/>
                </a:lnTo>
                <a:lnTo>
                  <a:pt x="8963" y="28564"/>
                </a:lnTo>
                <a:lnTo>
                  <a:pt x="9202" y="28504"/>
                </a:lnTo>
                <a:lnTo>
                  <a:pt x="9382" y="28384"/>
                </a:lnTo>
                <a:lnTo>
                  <a:pt x="9561" y="28205"/>
                </a:lnTo>
                <a:lnTo>
                  <a:pt x="9621" y="27966"/>
                </a:lnTo>
                <a:lnTo>
                  <a:pt x="9621" y="27727"/>
                </a:lnTo>
                <a:lnTo>
                  <a:pt x="9561" y="27548"/>
                </a:lnTo>
                <a:lnTo>
                  <a:pt x="9441" y="27428"/>
                </a:lnTo>
                <a:lnTo>
                  <a:pt x="9202" y="27369"/>
                </a:lnTo>
                <a:close/>
                <a:moveTo>
                  <a:pt x="18763" y="28504"/>
                </a:moveTo>
                <a:lnTo>
                  <a:pt x="18644" y="28623"/>
                </a:lnTo>
                <a:lnTo>
                  <a:pt x="18524" y="28743"/>
                </a:lnTo>
                <a:lnTo>
                  <a:pt x="18464" y="28922"/>
                </a:lnTo>
                <a:lnTo>
                  <a:pt x="18464" y="29101"/>
                </a:lnTo>
                <a:lnTo>
                  <a:pt x="18524" y="29221"/>
                </a:lnTo>
                <a:lnTo>
                  <a:pt x="18644" y="29340"/>
                </a:lnTo>
                <a:lnTo>
                  <a:pt x="19002" y="29340"/>
                </a:lnTo>
                <a:lnTo>
                  <a:pt x="19122" y="29221"/>
                </a:lnTo>
                <a:lnTo>
                  <a:pt x="19241" y="29101"/>
                </a:lnTo>
                <a:lnTo>
                  <a:pt x="19301" y="28922"/>
                </a:lnTo>
                <a:lnTo>
                  <a:pt x="19301" y="28743"/>
                </a:lnTo>
                <a:lnTo>
                  <a:pt x="19241" y="28623"/>
                </a:lnTo>
                <a:lnTo>
                  <a:pt x="19122" y="28504"/>
                </a:lnTo>
                <a:close/>
                <a:moveTo>
                  <a:pt x="20556" y="1196"/>
                </a:moveTo>
                <a:lnTo>
                  <a:pt x="21153" y="1255"/>
                </a:lnTo>
                <a:lnTo>
                  <a:pt x="22289" y="1375"/>
                </a:lnTo>
                <a:lnTo>
                  <a:pt x="23424" y="1614"/>
                </a:lnTo>
                <a:lnTo>
                  <a:pt x="24500" y="1973"/>
                </a:lnTo>
                <a:lnTo>
                  <a:pt x="23603" y="2929"/>
                </a:lnTo>
                <a:lnTo>
                  <a:pt x="23066" y="3526"/>
                </a:lnTo>
                <a:lnTo>
                  <a:pt x="22886" y="3765"/>
                </a:lnTo>
                <a:lnTo>
                  <a:pt x="22886" y="3885"/>
                </a:lnTo>
                <a:lnTo>
                  <a:pt x="23006" y="3885"/>
                </a:lnTo>
                <a:lnTo>
                  <a:pt x="23125" y="3765"/>
                </a:lnTo>
                <a:lnTo>
                  <a:pt x="23603" y="3407"/>
                </a:lnTo>
                <a:lnTo>
                  <a:pt x="24380" y="2809"/>
                </a:lnTo>
                <a:lnTo>
                  <a:pt x="24918" y="2510"/>
                </a:lnTo>
                <a:lnTo>
                  <a:pt x="25157" y="2391"/>
                </a:lnTo>
                <a:lnTo>
                  <a:pt x="25336" y="2391"/>
                </a:lnTo>
                <a:lnTo>
                  <a:pt x="25516" y="2451"/>
                </a:lnTo>
                <a:lnTo>
                  <a:pt x="25755" y="2510"/>
                </a:lnTo>
                <a:lnTo>
                  <a:pt x="26352" y="2869"/>
                </a:lnTo>
                <a:lnTo>
                  <a:pt x="27368" y="3407"/>
                </a:lnTo>
                <a:lnTo>
                  <a:pt x="28324" y="4064"/>
                </a:lnTo>
                <a:lnTo>
                  <a:pt x="29280" y="4721"/>
                </a:lnTo>
                <a:lnTo>
                  <a:pt x="30176" y="5438"/>
                </a:lnTo>
                <a:lnTo>
                  <a:pt x="30953" y="6155"/>
                </a:lnTo>
                <a:lnTo>
                  <a:pt x="31670" y="6932"/>
                </a:lnTo>
                <a:lnTo>
                  <a:pt x="32268" y="7769"/>
                </a:lnTo>
                <a:lnTo>
                  <a:pt x="32806" y="8665"/>
                </a:lnTo>
                <a:lnTo>
                  <a:pt x="33224" y="9561"/>
                </a:lnTo>
                <a:lnTo>
                  <a:pt x="33582" y="10518"/>
                </a:lnTo>
                <a:lnTo>
                  <a:pt x="33822" y="11533"/>
                </a:lnTo>
                <a:lnTo>
                  <a:pt x="33881" y="12609"/>
                </a:lnTo>
                <a:lnTo>
                  <a:pt x="33941" y="13804"/>
                </a:lnTo>
                <a:lnTo>
                  <a:pt x="33822" y="14939"/>
                </a:lnTo>
                <a:lnTo>
                  <a:pt x="33642" y="16075"/>
                </a:lnTo>
                <a:lnTo>
                  <a:pt x="33343" y="17210"/>
                </a:lnTo>
                <a:lnTo>
                  <a:pt x="32985" y="18345"/>
                </a:lnTo>
                <a:lnTo>
                  <a:pt x="32567" y="19421"/>
                </a:lnTo>
                <a:lnTo>
                  <a:pt x="32029" y="20497"/>
                </a:lnTo>
                <a:lnTo>
                  <a:pt x="31491" y="21572"/>
                </a:lnTo>
                <a:lnTo>
                  <a:pt x="30834" y="22528"/>
                </a:lnTo>
                <a:lnTo>
                  <a:pt x="30117" y="23484"/>
                </a:lnTo>
                <a:lnTo>
                  <a:pt x="29340" y="24440"/>
                </a:lnTo>
                <a:lnTo>
                  <a:pt x="28563" y="25277"/>
                </a:lnTo>
                <a:lnTo>
                  <a:pt x="27726" y="26114"/>
                </a:lnTo>
                <a:lnTo>
                  <a:pt x="26830" y="26831"/>
                </a:lnTo>
                <a:lnTo>
                  <a:pt x="25874" y="27548"/>
                </a:lnTo>
                <a:lnTo>
                  <a:pt x="24918" y="28145"/>
                </a:lnTo>
                <a:lnTo>
                  <a:pt x="23783" y="28803"/>
                </a:lnTo>
                <a:lnTo>
                  <a:pt x="22588" y="29281"/>
                </a:lnTo>
                <a:lnTo>
                  <a:pt x="21392" y="29699"/>
                </a:lnTo>
                <a:lnTo>
                  <a:pt x="20197" y="30057"/>
                </a:lnTo>
                <a:lnTo>
                  <a:pt x="18942" y="30297"/>
                </a:lnTo>
                <a:lnTo>
                  <a:pt x="17688" y="30416"/>
                </a:lnTo>
                <a:lnTo>
                  <a:pt x="16373" y="30476"/>
                </a:lnTo>
                <a:lnTo>
                  <a:pt x="15118" y="30416"/>
                </a:lnTo>
                <a:lnTo>
                  <a:pt x="15357" y="30416"/>
                </a:lnTo>
                <a:lnTo>
                  <a:pt x="15477" y="30297"/>
                </a:lnTo>
                <a:lnTo>
                  <a:pt x="15656" y="30057"/>
                </a:lnTo>
                <a:lnTo>
                  <a:pt x="15775" y="29699"/>
                </a:lnTo>
                <a:lnTo>
                  <a:pt x="15835" y="29520"/>
                </a:lnTo>
                <a:lnTo>
                  <a:pt x="15775" y="29340"/>
                </a:lnTo>
                <a:lnTo>
                  <a:pt x="15716" y="29221"/>
                </a:lnTo>
                <a:lnTo>
                  <a:pt x="15656" y="29101"/>
                </a:lnTo>
                <a:lnTo>
                  <a:pt x="15297" y="29101"/>
                </a:lnTo>
                <a:lnTo>
                  <a:pt x="15058" y="29161"/>
                </a:lnTo>
                <a:lnTo>
                  <a:pt x="14879" y="29400"/>
                </a:lnTo>
                <a:lnTo>
                  <a:pt x="14760" y="29639"/>
                </a:lnTo>
                <a:lnTo>
                  <a:pt x="14760" y="29818"/>
                </a:lnTo>
                <a:lnTo>
                  <a:pt x="14879" y="30117"/>
                </a:lnTo>
                <a:lnTo>
                  <a:pt x="14999" y="30297"/>
                </a:lnTo>
                <a:lnTo>
                  <a:pt x="15054" y="30407"/>
                </a:lnTo>
                <a:lnTo>
                  <a:pt x="15054" y="30407"/>
                </a:lnTo>
                <a:lnTo>
                  <a:pt x="13863" y="30237"/>
                </a:lnTo>
                <a:lnTo>
                  <a:pt x="12608" y="29998"/>
                </a:lnTo>
                <a:lnTo>
                  <a:pt x="11413" y="29699"/>
                </a:lnTo>
                <a:lnTo>
                  <a:pt x="10218" y="29221"/>
                </a:lnTo>
                <a:lnTo>
                  <a:pt x="9023" y="28683"/>
                </a:lnTo>
                <a:lnTo>
                  <a:pt x="7947" y="28086"/>
                </a:lnTo>
                <a:lnTo>
                  <a:pt x="6872" y="27369"/>
                </a:lnTo>
                <a:lnTo>
                  <a:pt x="5856" y="26592"/>
                </a:lnTo>
                <a:lnTo>
                  <a:pt x="5019" y="25815"/>
                </a:lnTo>
                <a:lnTo>
                  <a:pt x="4243" y="24978"/>
                </a:lnTo>
                <a:lnTo>
                  <a:pt x="3526" y="24022"/>
                </a:lnTo>
                <a:lnTo>
                  <a:pt x="2928" y="23066"/>
                </a:lnTo>
                <a:lnTo>
                  <a:pt x="2330" y="22050"/>
                </a:lnTo>
                <a:lnTo>
                  <a:pt x="1852" y="20915"/>
                </a:lnTo>
                <a:lnTo>
                  <a:pt x="1494" y="19839"/>
                </a:lnTo>
                <a:lnTo>
                  <a:pt x="1613" y="19720"/>
                </a:lnTo>
                <a:lnTo>
                  <a:pt x="1733" y="19600"/>
                </a:lnTo>
                <a:lnTo>
                  <a:pt x="1793" y="19481"/>
                </a:lnTo>
                <a:lnTo>
                  <a:pt x="1852" y="19302"/>
                </a:lnTo>
                <a:lnTo>
                  <a:pt x="1733" y="19063"/>
                </a:lnTo>
                <a:lnTo>
                  <a:pt x="1554" y="18824"/>
                </a:lnTo>
                <a:lnTo>
                  <a:pt x="1315" y="18525"/>
                </a:lnTo>
                <a:lnTo>
                  <a:pt x="1135" y="18226"/>
                </a:lnTo>
                <a:lnTo>
                  <a:pt x="1076" y="17927"/>
                </a:lnTo>
                <a:lnTo>
                  <a:pt x="1016" y="17628"/>
                </a:lnTo>
                <a:lnTo>
                  <a:pt x="1016" y="16971"/>
                </a:lnTo>
                <a:lnTo>
                  <a:pt x="1076" y="15656"/>
                </a:lnTo>
                <a:lnTo>
                  <a:pt x="1135" y="14999"/>
                </a:lnTo>
                <a:lnTo>
                  <a:pt x="1255" y="14342"/>
                </a:lnTo>
                <a:lnTo>
                  <a:pt x="1434" y="13744"/>
                </a:lnTo>
                <a:lnTo>
                  <a:pt x="1613" y="13087"/>
                </a:lnTo>
                <a:lnTo>
                  <a:pt x="2091" y="11892"/>
                </a:lnTo>
                <a:lnTo>
                  <a:pt x="2689" y="10697"/>
                </a:lnTo>
                <a:lnTo>
                  <a:pt x="2868" y="10876"/>
                </a:lnTo>
                <a:lnTo>
                  <a:pt x="3048" y="10876"/>
                </a:lnTo>
                <a:lnTo>
                  <a:pt x="3227" y="10816"/>
                </a:lnTo>
                <a:lnTo>
                  <a:pt x="3346" y="10637"/>
                </a:lnTo>
                <a:lnTo>
                  <a:pt x="3406" y="10458"/>
                </a:lnTo>
                <a:lnTo>
                  <a:pt x="3406" y="10279"/>
                </a:lnTo>
                <a:lnTo>
                  <a:pt x="3287" y="10099"/>
                </a:lnTo>
                <a:lnTo>
                  <a:pt x="3107" y="9980"/>
                </a:lnTo>
                <a:lnTo>
                  <a:pt x="3884" y="8844"/>
                </a:lnTo>
                <a:lnTo>
                  <a:pt x="4780" y="7709"/>
                </a:lnTo>
                <a:lnTo>
                  <a:pt x="5677" y="6633"/>
                </a:lnTo>
                <a:lnTo>
                  <a:pt x="6752" y="5618"/>
                </a:lnTo>
                <a:lnTo>
                  <a:pt x="7828" y="4721"/>
                </a:lnTo>
                <a:lnTo>
                  <a:pt x="8963" y="3885"/>
                </a:lnTo>
                <a:lnTo>
                  <a:pt x="10158" y="3108"/>
                </a:lnTo>
                <a:lnTo>
                  <a:pt x="11473" y="2510"/>
                </a:lnTo>
                <a:lnTo>
                  <a:pt x="12668" y="1973"/>
                </a:lnTo>
                <a:lnTo>
                  <a:pt x="13983" y="1614"/>
                </a:lnTo>
                <a:lnTo>
                  <a:pt x="14640" y="1435"/>
                </a:lnTo>
                <a:lnTo>
                  <a:pt x="15297" y="1375"/>
                </a:lnTo>
                <a:lnTo>
                  <a:pt x="15955" y="1315"/>
                </a:lnTo>
                <a:lnTo>
                  <a:pt x="16612" y="1255"/>
                </a:lnTo>
                <a:lnTo>
                  <a:pt x="17688" y="1435"/>
                </a:lnTo>
                <a:lnTo>
                  <a:pt x="19480" y="1853"/>
                </a:lnTo>
                <a:lnTo>
                  <a:pt x="21094" y="2271"/>
                </a:lnTo>
                <a:lnTo>
                  <a:pt x="21631" y="2451"/>
                </a:lnTo>
                <a:lnTo>
                  <a:pt x="21751" y="2510"/>
                </a:lnTo>
                <a:lnTo>
                  <a:pt x="21751" y="2570"/>
                </a:lnTo>
                <a:lnTo>
                  <a:pt x="21811" y="2451"/>
                </a:lnTo>
                <a:lnTo>
                  <a:pt x="21751" y="2391"/>
                </a:lnTo>
                <a:lnTo>
                  <a:pt x="21631" y="2212"/>
                </a:lnTo>
                <a:lnTo>
                  <a:pt x="21392" y="1973"/>
                </a:lnTo>
                <a:lnTo>
                  <a:pt x="21034" y="1793"/>
                </a:lnTo>
                <a:lnTo>
                  <a:pt x="20377" y="1435"/>
                </a:lnTo>
                <a:lnTo>
                  <a:pt x="19958" y="1255"/>
                </a:lnTo>
                <a:lnTo>
                  <a:pt x="20556" y="1196"/>
                </a:lnTo>
                <a:close/>
                <a:moveTo>
                  <a:pt x="20974" y="1"/>
                </a:moveTo>
                <a:lnTo>
                  <a:pt x="20377" y="60"/>
                </a:lnTo>
                <a:lnTo>
                  <a:pt x="19779" y="180"/>
                </a:lnTo>
                <a:lnTo>
                  <a:pt x="18644" y="359"/>
                </a:lnTo>
                <a:lnTo>
                  <a:pt x="17568" y="479"/>
                </a:lnTo>
                <a:lnTo>
                  <a:pt x="16373" y="538"/>
                </a:lnTo>
                <a:lnTo>
                  <a:pt x="15178" y="538"/>
                </a:lnTo>
                <a:lnTo>
                  <a:pt x="14580" y="598"/>
                </a:lnTo>
                <a:lnTo>
                  <a:pt x="13983" y="658"/>
                </a:lnTo>
                <a:lnTo>
                  <a:pt x="13385" y="777"/>
                </a:lnTo>
                <a:lnTo>
                  <a:pt x="12728" y="957"/>
                </a:lnTo>
                <a:lnTo>
                  <a:pt x="11473" y="1435"/>
                </a:lnTo>
                <a:lnTo>
                  <a:pt x="10218" y="2032"/>
                </a:lnTo>
                <a:lnTo>
                  <a:pt x="9023" y="2690"/>
                </a:lnTo>
                <a:lnTo>
                  <a:pt x="7888" y="3466"/>
                </a:lnTo>
                <a:lnTo>
                  <a:pt x="6872" y="4303"/>
                </a:lnTo>
                <a:lnTo>
                  <a:pt x="5856" y="5140"/>
                </a:lnTo>
                <a:lnTo>
                  <a:pt x="4900" y="6096"/>
                </a:lnTo>
                <a:lnTo>
                  <a:pt x="4004" y="7052"/>
                </a:lnTo>
                <a:lnTo>
                  <a:pt x="3167" y="8127"/>
                </a:lnTo>
                <a:lnTo>
                  <a:pt x="2390" y="9203"/>
                </a:lnTo>
                <a:lnTo>
                  <a:pt x="1733" y="10338"/>
                </a:lnTo>
                <a:lnTo>
                  <a:pt x="1135" y="11533"/>
                </a:lnTo>
                <a:lnTo>
                  <a:pt x="657" y="12788"/>
                </a:lnTo>
                <a:lnTo>
                  <a:pt x="299" y="14043"/>
                </a:lnTo>
                <a:lnTo>
                  <a:pt x="60" y="15298"/>
                </a:lnTo>
                <a:lnTo>
                  <a:pt x="0" y="16613"/>
                </a:lnTo>
                <a:lnTo>
                  <a:pt x="60" y="17867"/>
                </a:lnTo>
                <a:lnTo>
                  <a:pt x="239" y="19063"/>
                </a:lnTo>
                <a:lnTo>
                  <a:pt x="478" y="20317"/>
                </a:lnTo>
                <a:lnTo>
                  <a:pt x="896" y="21512"/>
                </a:lnTo>
                <a:lnTo>
                  <a:pt x="1374" y="22648"/>
                </a:lnTo>
                <a:lnTo>
                  <a:pt x="2032" y="23723"/>
                </a:lnTo>
                <a:lnTo>
                  <a:pt x="2689" y="24799"/>
                </a:lnTo>
                <a:lnTo>
                  <a:pt x="3466" y="25815"/>
                </a:lnTo>
                <a:lnTo>
                  <a:pt x="4362" y="26771"/>
                </a:lnTo>
                <a:lnTo>
                  <a:pt x="5318" y="27608"/>
                </a:lnTo>
                <a:lnTo>
                  <a:pt x="6334" y="28444"/>
                </a:lnTo>
                <a:lnTo>
                  <a:pt x="7469" y="29161"/>
                </a:lnTo>
                <a:lnTo>
                  <a:pt x="8545" y="29759"/>
                </a:lnTo>
                <a:lnTo>
                  <a:pt x="9680" y="30297"/>
                </a:lnTo>
                <a:lnTo>
                  <a:pt x="10875" y="30715"/>
                </a:lnTo>
                <a:lnTo>
                  <a:pt x="12071" y="31073"/>
                </a:lnTo>
                <a:lnTo>
                  <a:pt x="13266" y="31312"/>
                </a:lnTo>
                <a:lnTo>
                  <a:pt x="14521" y="31492"/>
                </a:lnTo>
                <a:lnTo>
                  <a:pt x="15716" y="31611"/>
                </a:lnTo>
                <a:lnTo>
                  <a:pt x="16971" y="31611"/>
                </a:lnTo>
                <a:lnTo>
                  <a:pt x="18225" y="31492"/>
                </a:lnTo>
                <a:lnTo>
                  <a:pt x="19420" y="31372"/>
                </a:lnTo>
                <a:lnTo>
                  <a:pt x="20616" y="31073"/>
                </a:lnTo>
                <a:lnTo>
                  <a:pt x="21811" y="30775"/>
                </a:lnTo>
                <a:lnTo>
                  <a:pt x="23006" y="30356"/>
                </a:lnTo>
                <a:lnTo>
                  <a:pt x="24141" y="29818"/>
                </a:lnTo>
                <a:lnTo>
                  <a:pt x="25277" y="29221"/>
                </a:lnTo>
                <a:lnTo>
                  <a:pt x="26352" y="28564"/>
                </a:lnTo>
                <a:lnTo>
                  <a:pt x="27428" y="27787"/>
                </a:lnTo>
                <a:lnTo>
                  <a:pt x="28444" y="26890"/>
                </a:lnTo>
                <a:lnTo>
                  <a:pt x="29459" y="25875"/>
                </a:lnTo>
                <a:lnTo>
                  <a:pt x="30415" y="24799"/>
                </a:lnTo>
                <a:lnTo>
                  <a:pt x="31372" y="23664"/>
                </a:lnTo>
                <a:lnTo>
                  <a:pt x="32148" y="22469"/>
                </a:lnTo>
                <a:lnTo>
                  <a:pt x="32925" y="21154"/>
                </a:lnTo>
                <a:lnTo>
                  <a:pt x="33582" y="19899"/>
                </a:lnTo>
                <a:lnTo>
                  <a:pt x="34120" y="18525"/>
                </a:lnTo>
                <a:lnTo>
                  <a:pt x="34598" y="17150"/>
                </a:lnTo>
                <a:lnTo>
                  <a:pt x="34897" y="15776"/>
                </a:lnTo>
                <a:lnTo>
                  <a:pt x="35076" y="14342"/>
                </a:lnTo>
                <a:lnTo>
                  <a:pt x="35136" y="13625"/>
                </a:lnTo>
                <a:lnTo>
                  <a:pt x="35136" y="12967"/>
                </a:lnTo>
                <a:lnTo>
                  <a:pt x="35136" y="12250"/>
                </a:lnTo>
                <a:lnTo>
                  <a:pt x="35076" y="11533"/>
                </a:lnTo>
                <a:lnTo>
                  <a:pt x="34957" y="10876"/>
                </a:lnTo>
                <a:lnTo>
                  <a:pt x="34778" y="10159"/>
                </a:lnTo>
                <a:lnTo>
                  <a:pt x="34598" y="9502"/>
                </a:lnTo>
                <a:lnTo>
                  <a:pt x="34359" y="8785"/>
                </a:lnTo>
                <a:lnTo>
                  <a:pt x="34061" y="8247"/>
                </a:lnTo>
                <a:lnTo>
                  <a:pt x="33822" y="7649"/>
                </a:lnTo>
                <a:lnTo>
                  <a:pt x="33463" y="7111"/>
                </a:lnTo>
                <a:lnTo>
                  <a:pt x="33104" y="6574"/>
                </a:lnTo>
                <a:lnTo>
                  <a:pt x="32268" y="5618"/>
                </a:lnTo>
                <a:lnTo>
                  <a:pt x="31312" y="4721"/>
                </a:lnTo>
                <a:lnTo>
                  <a:pt x="30296" y="3885"/>
                </a:lnTo>
                <a:lnTo>
                  <a:pt x="29220" y="3108"/>
                </a:lnTo>
                <a:lnTo>
                  <a:pt x="28145" y="2391"/>
                </a:lnTo>
                <a:lnTo>
                  <a:pt x="27069" y="1793"/>
                </a:lnTo>
                <a:lnTo>
                  <a:pt x="25934" y="1196"/>
                </a:lnTo>
                <a:lnTo>
                  <a:pt x="24739" y="718"/>
                </a:lnTo>
                <a:lnTo>
                  <a:pt x="23484" y="359"/>
                </a:lnTo>
                <a:lnTo>
                  <a:pt x="22827" y="180"/>
                </a:lnTo>
                <a:lnTo>
                  <a:pt x="22229" y="60"/>
                </a:lnTo>
                <a:lnTo>
                  <a:pt x="21572" y="1"/>
                </a:lnTo>
                <a:close/>
              </a:path>
            </a:pathLst>
          </a:custGeom>
          <a:solidFill>
            <a:srgbClr val="CDC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A7D99"/>
              </a:solidFill>
            </a:endParaRPr>
          </a:p>
        </p:txBody>
      </p:sp>
      <p:sp>
        <p:nvSpPr>
          <p:cNvPr id="253" name="Google Shape;253;p10"/>
          <p:cNvSpPr/>
          <p:nvPr/>
        </p:nvSpPr>
        <p:spPr>
          <a:xfrm rot="1151678">
            <a:off x="8450738" y="3960294"/>
            <a:ext cx="326039" cy="573820"/>
          </a:xfrm>
          <a:custGeom>
            <a:avLst/>
            <a:gdLst/>
            <a:ahLst/>
            <a:cxnLst/>
            <a:rect l="l" t="t" r="r" b="b"/>
            <a:pathLst>
              <a:path w="14940" h="26294" extrusionOk="0">
                <a:moveTo>
                  <a:pt x="4483" y="14880"/>
                </a:moveTo>
                <a:lnTo>
                  <a:pt x="5140" y="14940"/>
                </a:lnTo>
                <a:lnTo>
                  <a:pt x="5498" y="14999"/>
                </a:lnTo>
                <a:lnTo>
                  <a:pt x="5797" y="15059"/>
                </a:lnTo>
                <a:lnTo>
                  <a:pt x="6454" y="15358"/>
                </a:lnTo>
                <a:lnTo>
                  <a:pt x="7052" y="15657"/>
                </a:lnTo>
                <a:lnTo>
                  <a:pt x="7650" y="15896"/>
                </a:lnTo>
                <a:lnTo>
                  <a:pt x="8128" y="16015"/>
                </a:lnTo>
                <a:lnTo>
                  <a:pt x="8665" y="16015"/>
                </a:lnTo>
                <a:lnTo>
                  <a:pt x="8785" y="15896"/>
                </a:lnTo>
                <a:lnTo>
                  <a:pt x="8964" y="15716"/>
                </a:lnTo>
                <a:lnTo>
                  <a:pt x="9084" y="15537"/>
                </a:lnTo>
                <a:lnTo>
                  <a:pt x="9263" y="15418"/>
                </a:lnTo>
                <a:lnTo>
                  <a:pt x="9861" y="15298"/>
                </a:lnTo>
                <a:lnTo>
                  <a:pt x="10458" y="15298"/>
                </a:lnTo>
                <a:lnTo>
                  <a:pt x="11115" y="15358"/>
                </a:lnTo>
                <a:lnTo>
                  <a:pt x="11773" y="15597"/>
                </a:lnTo>
                <a:lnTo>
                  <a:pt x="12370" y="15836"/>
                </a:lnTo>
                <a:lnTo>
                  <a:pt x="12908" y="16194"/>
                </a:lnTo>
                <a:lnTo>
                  <a:pt x="13326" y="16613"/>
                </a:lnTo>
                <a:lnTo>
                  <a:pt x="13685" y="17091"/>
                </a:lnTo>
                <a:lnTo>
                  <a:pt x="13924" y="17629"/>
                </a:lnTo>
                <a:lnTo>
                  <a:pt x="14043" y="18166"/>
                </a:lnTo>
                <a:lnTo>
                  <a:pt x="14103" y="18764"/>
                </a:lnTo>
                <a:lnTo>
                  <a:pt x="14043" y="19361"/>
                </a:lnTo>
                <a:lnTo>
                  <a:pt x="13924" y="19899"/>
                </a:lnTo>
                <a:lnTo>
                  <a:pt x="13745" y="20497"/>
                </a:lnTo>
                <a:lnTo>
                  <a:pt x="13506" y="21035"/>
                </a:lnTo>
                <a:lnTo>
                  <a:pt x="13267" y="21513"/>
                </a:lnTo>
                <a:lnTo>
                  <a:pt x="12968" y="22050"/>
                </a:lnTo>
                <a:lnTo>
                  <a:pt x="12609" y="22588"/>
                </a:lnTo>
                <a:lnTo>
                  <a:pt x="12251" y="23007"/>
                </a:lnTo>
                <a:lnTo>
                  <a:pt x="11832" y="23425"/>
                </a:lnTo>
                <a:lnTo>
                  <a:pt x="11414" y="23843"/>
                </a:lnTo>
                <a:lnTo>
                  <a:pt x="10936" y="24202"/>
                </a:lnTo>
                <a:lnTo>
                  <a:pt x="10458" y="24441"/>
                </a:lnTo>
                <a:lnTo>
                  <a:pt x="9920" y="24739"/>
                </a:lnTo>
                <a:lnTo>
                  <a:pt x="9383" y="24919"/>
                </a:lnTo>
                <a:lnTo>
                  <a:pt x="8845" y="25098"/>
                </a:lnTo>
                <a:lnTo>
                  <a:pt x="8307" y="25158"/>
                </a:lnTo>
                <a:lnTo>
                  <a:pt x="7709" y="25217"/>
                </a:lnTo>
                <a:lnTo>
                  <a:pt x="7112" y="25217"/>
                </a:lnTo>
                <a:lnTo>
                  <a:pt x="6574" y="25158"/>
                </a:lnTo>
                <a:lnTo>
                  <a:pt x="5976" y="25038"/>
                </a:lnTo>
                <a:lnTo>
                  <a:pt x="5379" y="24919"/>
                </a:lnTo>
                <a:lnTo>
                  <a:pt x="4781" y="24680"/>
                </a:lnTo>
                <a:lnTo>
                  <a:pt x="4244" y="24381"/>
                </a:lnTo>
                <a:lnTo>
                  <a:pt x="3706" y="24082"/>
                </a:lnTo>
                <a:lnTo>
                  <a:pt x="3168" y="23724"/>
                </a:lnTo>
                <a:lnTo>
                  <a:pt x="2750" y="23365"/>
                </a:lnTo>
                <a:lnTo>
                  <a:pt x="2272" y="22947"/>
                </a:lnTo>
                <a:lnTo>
                  <a:pt x="1913" y="22469"/>
                </a:lnTo>
                <a:lnTo>
                  <a:pt x="1555" y="21991"/>
                </a:lnTo>
                <a:lnTo>
                  <a:pt x="1256" y="21513"/>
                </a:lnTo>
                <a:lnTo>
                  <a:pt x="1017" y="20975"/>
                </a:lnTo>
                <a:lnTo>
                  <a:pt x="897" y="20377"/>
                </a:lnTo>
                <a:lnTo>
                  <a:pt x="778" y="19839"/>
                </a:lnTo>
                <a:lnTo>
                  <a:pt x="778" y="19242"/>
                </a:lnTo>
                <a:lnTo>
                  <a:pt x="778" y="18644"/>
                </a:lnTo>
                <a:lnTo>
                  <a:pt x="957" y="17987"/>
                </a:lnTo>
                <a:lnTo>
                  <a:pt x="1136" y="17390"/>
                </a:lnTo>
                <a:lnTo>
                  <a:pt x="1435" y="16792"/>
                </a:lnTo>
                <a:lnTo>
                  <a:pt x="1794" y="16314"/>
                </a:lnTo>
                <a:lnTo>
                  <a:pt x="2272" y="15836"/>
                </a:lnTo>
                <a:lnTo>
                  <a:pt x="2750" y="15477"/>
                </a:lnTo>
                <a:lnTo>
                  <a:pt x="3287" y="15179"/>
                </a:lnTo>
                <a:lnTo>
                  <a:pt x="3885" y="14999"/>
                </a:lnTo>
                <a:lnTo>
                  <a:pt x="4483" y="14880"/>
                </a:lnTo>
                <a:close/>
                <a:moveTo>
                  <a:pt x="12848" y="1"/>
                </a:moveTo>
                <a:lnTo>
                  <a:pt x="12789" y="61"/>
                </a:lnTo>
                <a:lnTo>
                  <a:pt x="12609" y="180"/>
                </a:lnTo>
                <a:lnTo>
                  <a:pt x="12370" y="479"/>
                </a:lnTo>
                <a:lnTo>
                  <a:pt x="12131" y="837"/>
                </a:lnTo>
                <a:lnTo>
                  <a:pt x="11534" y="1793"/>
                </a:lnTo>
                <a:lnTo>
                  <a:pt x="10936" y="2989"/>
                </a:lnTo>
                <a:lnTo>
                  <a:pt x="9801" y="5379"/>
                </a:lnTo>
                <a:lnTo>
                  <a:pt x="9203" y="6753"/>
                </a:lnTo>
                <a:lnTo>
                  <a:pt x="8546" y="8785"/>
                </a:lnTo>
                <a:lnTo>
                  <a:pt x="8307" y="9801"/>
                </a:lnTo>
                <a:lnTo>
                  <a:pt x="8008" y="10816"/>
                </a:lnTo>
                <a:lnTo>
                  <a:pt x="7829" y="11892"/>
                </a:lnTo>
                <a:lnTo>
                  <a:pt x="7709" y="12908"/>
                </a:lnTo>
                <a:lnTo>
                  <a:pt x="7590" y="13983"/>
                </a:lnTo>
                <a:lnTo>
                  <a:pt x="7650" y="15059"/>
                </a:lnTo>
                <a:lnTo>
                  <a:pt x="7650" y="15059"/>
                </a:lnTo>
                <a:lnTo>
                  <a:pt x="6933" y="14641"/>
                </a:lnTo>
                <a:lnTo>
                  <a:pt x="6215" y="14342"/>
                </a:lnTo>
                <a:lnTo>
                  <a:pt x="5498" y="14163"/>
                </a:lnTo>
                <a:lnTo>
                  <a:pt x="4841" y="14103"/>
                </a:lnTo>
                <a:lnTo>
                  <a:pt x="4124" y="14163"/>
                </a:lnTo>
                <a:lnTo>
                  <a:pt x="3526" y="14282"/>
                </a:lnTo>
                <a:lnTo>
                  <a:pt x="2869" y="14521"/>
                </a:lnTo>
                <a:lnTo>
                  <a:pt x="2331" y="14820"/>
                </a:lnTo>
                <a:lnTo>
                  <a:pt x="1794" y="15238"/>
                </a:lnTo>
                <a:lnTo>
                  <a:pt x="1316" y="15716"/>
                </a:lnTo>
                <a:lnTo>
                  <a:pt x="897" y="16254"/>
                </a:lnTo>
                <a:lnTo>
                  <a:pt x="539" y="16852"/>
                </a:lnTo>
                <a:lnTo>
                  <a:pt x="300" y="17509"/>
                </a:lnTo>
                <a:lnTo>
                  <a:pt x="61" y="18226"/>
                </a:lnTo>
                <a:lnTo>
                  <a:pt x="1" y="19003"/>
                </a:lnTo>
                <a:lnTo>
                  <a:pt x="1" y="19780"/>
                </a:lnTo>
                <a:lnTo>
                  <a:pt x="120" y="20557"/>
                </a:lnTo>
                <a:lnTo>
                  <a:pt x="300" y="21214"/>
                </a:lnTo>
                <a:lnTo>
                  <a:pt x="539" y="21931"/>
                </a:lnTo>
                <a:lnTo>
                  <a:pt x="897" y="22528"/>
                </a:lnTo>
                <a:lnTo>
                  <a:pt x="1256" y="23126"/>
                </a:lnTo>
                <a:lnTo>
                  <a:pt x="1734" y="23724"/>
                </a:lnTo>
                <a:lnTo>
                  <a:pt x="2272" y="24202"/>
                </a:lnTo>
                <a:lnTo>
                  <a:pt x="2809" y="24680"/>
                </a:lnTo>
                <a:lnTo>
                  <a:pt x="3407" y="25098"/>
                </a:lnTo>
                <a:lnTo>
                  <a:pt x="4064" y="25456"/>
                </a:lnTo>
                <a:lnTo>
                  <a:pt x="4722" y="25755"/>
                </a:lnTo>
                <a:lnTo>
                  <a:pt x="5439" y="25994"/>
                </a:lnTo>
                <a:lnTo>
                  <a:pt x="6156" y="26174"/>
                </a:lnTo>
                <a:lnTo>
                  <a:pt x="6873" y="26293"/>
                </a:lnTo>
                <a:lnTo>
                  <a:pt x="8307" y="26293"/>
                </a:lnTo>
                <a:lnTo>
                  <a:pt x="8964" y="26174"/>
                </a:lnTo>
                <a:lnTo>
                  <a:pt x="9622" y="25994"/>
                </a:lnTo>
                <a:lnTo>
                  <a:pt x="10279" y="25696"/>
                </a:lnTo>
                <a:lnTo>
                  <a:pt x="10876" y="25397"/>
                </a:lnTo>
                <a:lnTo>
                  <a:pt x="11474" y="24978"/>
                </a:lnTo>
                <a:lnTo>
                  <a:pt x="12012" y="24560"/>
                </a:lnTo>
                <a:lnTo>
                  <a:pt x="12550" y="24082"/>
                </a:lnTo>
                <a:lnTo>
                  <a:pt x="13028" y="23544"/>
                </a:lnTo>
                <a:lnTo>
                  <a:pt x="13446" y="23007"/>
                </a:lnTo>
                <a:lnTo>
                  <a:pt x="13864" y="22409"/>
                </a:lnTo>
                <a:lnTo>
                  <a:pt x="14163" y="21752"/>
                </a:lnTo>
                <a:lnTo>
                  <a:pt x="14462" y="21094"/>
                </a:lnTo>
                <a:lnTo>
                  <a:pt x="14641" y="20437"/>
                </a:lnTo>
                <a:lnTo>
                  <a:pt x="14820" y="19780"/>
                </a:lnTo>
                <a:lnTo>
                  <a:pt x="14940" y="19063"/>
                </a:lnTo>
                <a:lnTo>
                  <a:pt x="14940" y="18405"/>
                </a:lnTo>
                <a:lnTo>
                  <a:pt x="14880" y="17808"/>
                </a:lnTo>
                <a:lnTo>
                  <a:pt x="14760" y="17270"/>
                </a:lnTo>
                <a:lnTo>
                  <a:pt x="14521" y="16792"/>
                </a:lnTo>
                <a:lnTo>
                  <a:pt x="14282" y="16314"/>
                </a:lnTo>
                <a:lnTo>
                  <a:pt x="13924" y="15836"/>
                </a:lnTo>
                <a:lnTo>
                  <a:pt x="13506" y="15477"/>
                </a:lnTo>
                <a:lnTo>
                  <a:pt x="13087" y="15119"/>
                </a:lnTo>
                <a:lnTo>
                  <a:pt x="12609" y="14820"/>
                </a:lnTo>
                <a:lnTo>
                  <a:pt x="12131" y="14581"/>
                </a:lnTo>
                <a:lnTo>
                  <a:pt x="11593" y="14402"/>
                </a:lnTo>
                <a:lnTo>
                  <a:pt x="11056" y="14282"/>
                </a:lnTo>
                <a:lnTo>
                  <a:pt x="10518" y="14223"/>
                </a:lnTo>
                <a:lnTo>
                  <a:pt x="9980" y="14223"/>
                </a:lnTo>
                <a:lnTo>
                  <a:pt x="9442" y="14342"/>
                </a:lnTo>
                <a:lnTo>
                  <a:pt x="8904" y="14462"/>
                </a:lnTo>
                <a:lnTo>
                  <a:pt x="8367" y="14701"/>
                </a:lnTo>
                <a:lnTo>
                  <a:pt x="8367" y="14701"/>
                </a:lnTo>
                <a:lnTo>
                  <a:pt x="8606" y="12669"/>
                </a:lnTo>
                <a:lnTo>
                  <a:pt x="8904" y="10637"/>
                </a:lnTo>
                <a:lnTo>
                  <a:pt x="9084" y="9621"/>
                </a:lnTo>
                <a:lnTo>
                  <a:pt x="9323" y="8606"/>
                </a:lnTo>
                <a:lnTo>
                  <a:pt x="9562" y="7590"/>
                </a:lnTo>
                <a:lnTo>
                  <a:pt x="9861" y="6634"/>
                </a:lnTo>
                <a:lnTo>
                  <a:pt x="10458" y="5319"/>
                </a:lnTo>
                <a:lnTo>
                  <a:pt x="11534" y="3108"/>
                </a:lnTo>
                <a:lnTo>
                  <a:pt x="12968" y="61"/>
                </a:lnTo>
                <a:lnTo>
                  <a:pt x="12848" y="1"/>
                </a:lnTo>
                <a:close/>
              </a:path>
            </a:pathLst>
          </a:custGeom>
          <a:solidFill>
            <a:srgbClr val="CDC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A7D99"/>
              </a:solidFill>
            </a:endParaRPr>
          </a:p>
        </p:txBody>
      </p:sp>
      <p:sp>
        <p:nvSpPr>
          <p:cNvPr id="254" name="Google Shape;254;p10"/>
          <p:cNvSpPr/>
          <p:nvPr/>
        </p:nvSpPr>
        <p:spPr>
          <a:xfrm rot="4358289">
            <a:off x="3897685" y="4812891"/>
            <a:ext cx="473413" cy="555582"/>
          </a:xfrm>
          <a:custGeom>
            <a:avLst/>
            <a:gdLst/>
            <a:ahLst/>
            <a:cxnLst/>
            <a:rect l="l" t="t" r="r" b="b"/>
            <a:pathLst>
              <a:path w="21692" h="25457" extrusionOk="0">
                <a:moveTo>
                  <a:pt x="11952" y="1"/>
                </a:moveTo>
                <a:lnTo>
                  <a:pt x="11772" y="61"/>
                </a:lnTo>
                <a:lnTo>
                  <a:pt x="11533" y="180"/>
                </a:lnTo>
                <a:lnTo>
                  <a:pt x="11055" y="539"/>
                </a:lnTo>
                <a:lnTo>
                  <a:pt x="10577" y="957"/>
                </a:lnTo>
                <a:lnTo>
                  <a:pt x="10040" y="1495"/>
                </a:lnTo>
                <a:lnTo>
                  <a:pt x="8904" y="2809"/>
                </a:lnTo>
                <a:lnTo>
                  <a:pt x="8366" y="3467"/>
                </a:lnTo>
                <a:lnTo>
                  <a:pt x="7829" y="4184"/>
                </a:lnTo>
                <a:lnTo>
                  <a:pt x="7410" y="4901"/>
                </a:lnTo>
                <a:lnTo>
                  <a:pt x="6992" y="5678"/>
                </a:lnTo>
                <a:lnTo>
                  <a:pt x="6693" y="6454"/>
                </a:lnTo>
                <a:lnTo>
                  <a:pt x="6514" y="7351"/>
                </a:lnTo>
                <a:lnTo>
                  <a:pt x="6514" y="7829"/>
                </a:lnTo>
                <a:lnTo>
                  <a:pt x="6574" y="8606"/>
                </a:lnTo>
                <a:lnTo>
                  <a:pt x="6633" y="8964"/>
                </a:lnTo>
                <a:lnTo>
                  <a:pt x="6813" y="9263"/>
                </a:lnTo>
                <a:lnTo>
                  <a:pt x="6872" y="9382"/>
                </a:lnTo>
                <a:lnTo>
                  <a:pt x="6992" y="9502"/>
                </a:lnTo>
                <a:lnTo>
                  <a:pt x="7231" y="9502"/>
                </a:lnTo>
                <a:lnTo>
                  <a:pt x="7351" y="9024"/>
                </a:lnTo>
                <a:lnTo>
                  <a:pt x="7530" y="7829"/>
                </a:lnTo>
                <a:lnTo>
                  <a:pt x="7769" y="6634"/>
                </a:lnTo>
                <a:lnTo>
                  <a:pt x="7829" y="6156"/>
                </a:lnTo>
                <a:lnTo>
                  <a:pt x="7948" y="5857"/>
                </a:lnTo>
                <a:lnTo>
                  <a:pt x="8426" y="5020"/>
                </a:lnTo>
                <a:lnTo>
                  <a:pt x="9024" y="4184"/>
                </a:lnTo>
                <a:lnTo>
                  <a:pt x="9681" y="3407"/>
                </a:lnTo>
                <a:lnTo>
                  <a:pt x="10338" y="2690"/>
                </a:lnTo>
                <a:lnTo>
                  <a:pt x="10936" y="2033"/>
                </a:lnTo>
                <a:lnTo>
                  <a:pt x="11175" y="1734"/>
                </a:lnTo>
                <a:lnTo>
                  <a:pt x="11474" y="1555"/>
                </a:lnTo>
                <a:lnTo>
                  <a:pt x="11772" y="1435"/>
                </a:lnTo>
                <a:lnTo>
                  <a:pt x="11892" y="1435"/>
                </a:lnTo>
                <a:lnTo>
                  <a:pt x="12071" y="1495"/>
                </a:lnTo>
                <a:lnTo>
                  <a:pt x="12191" y="1555"/>
                </a:lnTo>
                <a:lnTo>
                  <a:pt x="12370" y="1674"/>
                </a:lnTo>
                <a:lnTo>
                  <a:pt x="12609" y="2092"/>
                </a:lnTo>
                <a:lnTo>
                  <a:pt x="12848" y="2570"/>
                </a:lnTo>
                <a:lnTo>
                  <a:pt x="13027" y="3048"/>
                </a:lnTo>
                <a:lnTo>
                  <a:pt x="13326" y="4124"/>
                </a:lnTo>
                <a:lnTo>
                  <a:pt x="13505" y="5200"/>
                </a:lnTo>
                <a:lnTo>
                  <a:pt x="13685" y="6215"/>
                </a:lnTo>
                <a:lnTo>
                  <a:pt x="13804" y="7231"/>
                </a:lnTo>
                <a:lnTo>
                  <a:pt x="13924" y="8307"/>
                </a:lnTo>
                <a:lnTo>
                  <a:pt x="13983" y="8845"/>
                </a:lnTo>
                <a:lnTo>
                  <a:pt x="13983" y="9143"/>
                </a:lnTo>
                <a:lnTo>
                  <a:pt x="13983" y="9382"/>
                </a:lnTo>
                <a:lnTo>
                  <a:pt x="13983" y="9442"/>
                </a:lnTo>
                <a:lnTo>
                  <a:pt x="14103" y="9502"/>
                </a:lnTo>
                <a:lnTo>
                  <a:pt x="14402" y="9741"/>
                </a:lnTo>
                <a:lnTo>
                  <a:pt x="14760" y="9861"/>
                </a:lnTo>
                <a:lnTo>
                  <a:pt x="14939" y="9920"/>
                </a:lnTo>
                <a:lnTo>
                  <a:pt x="15358" y="9741"/>
                </a:lnTo>
                <a:lnTo>
                  <a:pt x="15836" y="9562"/>
                </a:lnTo>
                <a:lnTo>
                  <a:pt x="16911" y="9203"/>
                </a:lnTo>
                <a:lnTo>
                  <a:pt x="17987" y="8845"/>
                </a:lnTo>
                <a:lnTo>
                  <a:pt x="18704" y="8665"/>
                </a:lnTo>
                <a:lnTo>
                  <a:pt x="19481" y="8486"/>
                </a:lnTo>
                <a:lnTo>
                  <a:pt x="20138" y="8486"/>
                </a:lnTo>
                <a:lnTo>
                  <a:pt x="20437" y="8665"/>
                </a:lnTo>
                <a:lnTo>
                  <a:pt x="20676" y="8964"/>
                </a:lnTo>
                <a:lnTo>
                  <a:pt x="20736" y="9143"/>
                </a:lnTo>
                <a:lnTo>
                  <a:pt x="20795" y="9323"/>
                </a:lnTo>
                <a:lnTo>
                  <a:pt x="20855" y="9861"/>
                </a:lnTo>
                <a:lnTo>
                  <a:pt x="20855" y="10458"/>
                </a:lnTo>
                <a:lnTo>
                  <a:pt x="20736" y="11115"/>
                </a:lnTo>
                <a:lnTo>
                  <a:pt x="20497" y="12370"/>
                </a:lnTo>
                <a:lnTo>
                  <a:pt x="20198" y="13326"/>
                </a:lnTo>
                <a:lnTo>
                  <a:pt x="19959" y="13864"/>
                </a:lnTo>
                <a:lnTo>
                  <a:pt x="19720" y="14402"/>
                </a:lnTo>
                <a:lnTo>
                  <a:pt x="19421" y="14880"/>
                </a:lnTo>
                <a:lnTo>
                  <a:pt x="19063" y="15298"/>
                </a:lnTo>
                <a:lnTo>
                  <a:pt x="18704" y="15717"/>
                </a:lnTo>
                <a:lnTo>
                  <a:pt x="18286" y="16075"/>
                </a:lnTo>
                <a:lnTo>
                  <a:pt x="17867" y="16434"/>
                </a:lnTo>
                <a:lnTo>
                  <a:pt x="17449" y="16732"/>
                </a:lnTo>
                <a:lnTo>
                  <a:pt x="16433" y="17270"/>
                </a:lnTo>
                <a:lnTo>
                  <a:pt x="15417" y="17688"/>
                </a:lnTo>
                <a:lnTo>
                  <a:pt x="14282" y="17987"/>
                </a:lnTo>
                <a:lnTo>
                  <a:pt x="13207" y="18286"/>
                </a:lnTo>
                <a:lnTo>
                  <a:pt x="11952" y="18525"/>
                </a:lnTo>
                <a:lnTo>
                  <a:pt x="10697" y="18645"/>
                </a:lnTo>
                <a:lnTo>
                  <a:pt x="10159" y="18704"/>
                </a:lnTo>
                <a:lnTo>
                  <a:pt x="9621" y="18704"/>
                </a:lnTo>
                <a:lnTo>
                  <a:pt x="9083" y="18585"/>
                </a:lnTo>
                <a:lnTo>
                  <a:pt x="8964" y="18525"/>
                </a:lnTo>
                <a:lnTo>
                  <a:pt x="8904" y="18465"/>
                </a:lnTo>
                <a:lnTo>
                  <a:pt x="8844" y="18346"/>
                </a:lnTo>
                <a:lnTo>
                  <a:pt x="8844" y="18167"/>
                </a:lnTo>
                <a:lnTo>
                  <a:pt x="8904" y="17629"/>
                </a:lnTo>
                <a:lnTo>
                  <a:pt x="9024" y="15896"/>
                </a:lnTo>
                <a:lnTo>
                  <a:pt x="9263" y="14223"/>
                </a:lnTo>
                <a:lnTo>
                  <a:pt x="9741" y="14342"/>
                </a:lnTo>
                <a:lnTo>
                  <a:pt x="10279" y="14402"/>
                </a:lnTo>
                <a:lnTo>
                  <a:pt x="10757" y="14462"/>
                </a:lnTo>
                <a:lnTo>
                  <a:pt x="11294" y="14462"/>
                </a:lnTo>
                <a:lnTo>
                  <a:pt x="11832" y="14402"/>
                </a:lnTo>
                <a:lnTo>
                  <a:pt x="12370" y="14342"/>
                </a:lnTo>
                <a:lnTo>
                  <a:pt x="12968" y="14223"/>
                </a:lnTo>
                <a:lnTo>
                  <a:pt x="13505" y="14043"/>
                </a:lnTo>
                <a:lnTo>
                  <a:pt x="13983" y="13864"/>
                </a:lnTo>
                <a:lnTo>
                  <a:pt x="14521" y="13685"/>
                </a:lnTo>
                <a:lnTo>
                  <a:pt x="14999" y="13386"/>
                </a:lnTo>
                <a:lnTo>
                  <a:pt x="15477" y="13147"/>
                </a:lnTo>
                <a:lnTo>
                  <a:pt x="15896" y="12789"/>
                </a:lnTo>
                <a:lnTo>
                  <a:pt x="16254" y="12490"/>
                </a:lnTo>
                <a:lnTo>
                  <a:pt x="16613" y="12071"/>
                </a:lnTo>
                <a:lnTo>
                  <a:pt x="16911" y="11713"/>
                </a:lnTo>
                <a:lnTo>
                  <a:pt x="17091" y="11414"/>
                </a:lnTo>
                <a:lnTo>
                  <a:pt x="17270" y="11056"/>
                </a:lnTo>
                <a:lnTo>
                  <a:pt x="17270" y="10876"/>
                </a:lnTo>
                <a:lnTo>
                  <a:pt x="17270" y="10757"/>
                </a:lnTo>
                <a:lnTo>
                  <a:pt x="17270" y="10578"/>
                </a:lnTo>
                <a:lnTo>
                  <a:pt x="17091" y="10458"/>
                </a:lnTo>
                <a:lnTo>
                  <a:pt x="16971" y="10458"/>
                </a:lnTo>
                <a:lnTo>
                  <a:pt x="16732" y="10578"/>
                </a:lnTo>
                <a:lnTo>
                  <a:pt x="16135" y="10996"/>
                </a:lnTo>
                <a:lnTo>
                  <a:pt x="15178" y="11832"/>
                </a:lnTo>
                <a:lnTo>
                  <a:pt x="14521" y="12251"/>
                </a:lnTo>
                <a:lnTo>
                  <a:pt x="13804" y="12669"/>
                </a:lnTo>
                <a:lnTo>
                  <a:pt x="13147" y="12968"/>
                </a:lnTo>
                <a:lnTo>
                  <a:pt x="12430" y="13207"/>
                </a:lnTo>
                <a:lnTo>
                  <a:pt x="11713" y="13386"/>
                </a:lnTo>
                <a:lnTo>
                  <a:pt x="10936" y="13506"/>
                </a:lnTo>
                <a:lnTo>
                  <a:pt x="9382" y="13685"/>
                </a:lnTo>
                <a:lnTo>
                  <a:pt x="9382" y="13685"/>
                </a:lnTo>
                <a:lnTo>
                  <a:pt x="9980" y="11115"/>
                </a:lnTo>
                <a:lnTo>
                  <a:pt x="10159" y="10279"/>
                </a:lnTo>
                <a:lnTo>
                  <a:pt x="10279" y="9562"/>
                </a:lnTo>
                <a:lnTo>
                  <a:pt x="10279" y="9024"/>
                </a:lnTo>
                <a:lnTo>
                  <a:pt x="10219" y="8845"/>
                </a:lnTo>
                <a:lnTo>
                  <a:pt x="10159" y="8785"/>
                </a:lnTo>
                <a:lnTo>
                  <a:pt x="9980" y="8785"/>
                </a:lnTo>
                <a:lnTo>
                  <a:pt x="9800" y="8964"/>
                </a:lnTo>
                <a:lnTo>
                  <a:pt x="9621" y="9263"/>
                </a:lnTo>
                <a:lnTo>
                  <a:pt x="9502" y="9622"/>
                </a:lnTo>
                <a:lnTo>
                  <a:pt x="9203" y="10578"/>
                </a:lnTo>
                <a:lnTo>
                  <a:pt x="8904" y="11773"/>
                </a:lnTo>
                <a:lnTo>
                  <a:pt x="8426" y="14103"/>
                </a:lnTo>
                <a:lnTo>
                  <a:pt x="8247" y="15418"/>
                </a:lnTo>
                <a:lnTo>
                  <a:pt x="7530" y="15059"/>
                </a:lnTo>
                <a:lnTo>
                  <a:pt x="6813" y="14641"/>
                </a:lnTo>
                <a:lnTo>
                  <a:pt x="6155" y="14163"/>
                </a:lnTo>
                <a:lnTo>
                  <a:pt x="5558" y="13565"/>
                </a:lnTo>
                <a:lnTo>
                  <a:pt x="4721" y="12430"/>
                </a:lnTo>
                <a:lnTo>
                  <a:pt x="4243" y="11773"/>
                </a:lnTo>
                <a:lnTo>
                  <a:pt x="4004" y="11593"/>
                </a:lnTo>
                <a:lnTo>
                  <a:pt x="3944" y="11534"/>
                </a:lnTo>
                <a:lnTo>
                  <a:pt x="3885" y="11534"/>
                </a:lnTo>
                <a:lnTo>
                  <a:pt x="3765" y="11653"/>
                </a:lnTo>
                <a:lnTo>
                  <a:pt x="3765" y="11832"/>
                </a:lnTo>
                <a:lnTo>
                  <a:pt x="3765" y="12071"/>
                </a:lnTo>
                <a:lnTo>
                  <a:pt x="3825" y="12310"/>
                </a:lnTo>
                <a:lnTo>
                  <a:pt x="4124" y="12848"/>
                </a:lnTo>
                <a:lnTo>
                  <a:pt x="4482" y="13386"/>
                </a:lnTo>
                <a:lnTo>
                  <a:pt x="4960" y="13984"/>
                </a:lnTo>
                <a:lnTo>
                  <a:pt x="5379" y="14462"/>
                </a:lnTo>
                <a:lnTo>
                  <a:pt x="5976" y="14999"/>
                </a:lnTo>
                <a:lnTo>
                  <a:pt x="6394" y="15298"/>
                </a:lnTo>
                <a:lnTo>
                  <a:pt x="6992" y="15597"/>
                </a:lnTo>
                <a:lnTo>
                  <a:pt x="7530" y="15836"/>
                </a:lnTo>
                <a:lnTo>
                  <a:pt x="7709" y="16015"/>
                </a:lnTo>
                <a:lnTo>
                  <a:pt x="7888" y="16135"/>
                </a:lnTo>
                <a:lnTo>
                  <a:pt x="8008" y="16374"/>
                </a:lnTo>
                <a:lnTo>
                  <a:pt x="8068" y="16613"/>
                </a:lnTo>
                <a:lnTo>
                  <a:pt x="8068" y="17270"/>
                </a:lnTo>
                <a:lnTo>
                  <a:pt x="7948" y="18525"/>
                </a:lnTo>
                <a:lnTo>
                  <a:pt x="6932" y="18346"/>
                </a:lnTo>
                <a:lnTo>
                  <a:pt x="6036" y="18047"/>
                </a:lnTo>
                <a:lnTo>
                  <a:pt x="5199" y="17629"/>
                </a:lnTo>
                <a:lnTo>
                  <a:pt x="4423" y="17151"/>
                </a:lnTo>
                <a:lnTo>
                  <a:pt x="3765" y="16613"/>
                </a:lnTo>
                <a:lnTo>
                  <a:pt x="3168" y="15956"/>
                </a:lnTo>
                <a:lnTo>
                  <a:pt x="2630" y="15298"/>
                </a:lnTo>
                <a:lnTo>
                  <a:pt x="2152" y="14581"/>
                </a:lnTo>
                <a:lnTo>
                  <a:pt x="1734" y="13804"/>
                </a:lnTo>
                <a:lnTo>
                  <a:pt x="1435" y="12968"/>
                </a:lnTo>
                <a:lnTo>
                  <a:pt x="1196" y="12131"/>
                </a:lnTo>
                <a:lnTo>
                  <a:pt x="1016" y="11235"/>
                </a:lnTo>
                <a:lnTo>
                  <a:pt x="957" y="10279"/>
                </a:lnTo>
                <a:lnTo>
                  <a:pt x="957" y="9382"/>
                </a:lnTo>
                <a:lnTo>
                  <a:pt x="1016" y="8426"/>
                </a:lnTo>
                <a:lnTo>
                  <a:pt x="1136" y="7470"/>
                </a:lnTo>
                <a:lnTo>
                  <a:pt x="2152" y="7889"/>
                </a:lnTo>
                <a:lnTo>
                  <a:pt x="3885" y="8486"/>
                </a:lnTo>
                <a:lnTo>
                  <a:pt x="4721" y="8785"/>
                </a:lnTo>
                <a:lnTo>
                  <a:pt x="5498" y="9024"/>
                </a:lnTo>
                <a:lnTo>
                  <a:pt x="6036" y="9084"/>
                </a:lnTo>
                <a:lnTo>
                  <a:pt x="6215" y="9084"/>
                </a:lnTo>
                <a:lnTo>
                  <a:pt x="6275" y="9024"/>
                </a:lnTo>
                <a:lnTo>
                  <a:pt x="6275" y="8904"/>
                </a:lnTo>
                <a:lnTo>
                  <a:pt x="6215" y="8785"/>
                </a:lnTo>
                <a:lnTo>
                  <a:pt x="5797" y="8426"/>
                </a:lnTo>
                <a:lnTo>
                  <a:pt x="5199" y="8068"/>
                </a:lnTo>
                <a:lnTo>
                  <a:pt x="4482" y="7709"/>
                </a:lnTo>
                <a:lnTo>
                  <a:pt x="2988" y="7052"/>
                </a:lnTo>
                <a:lnTo>
                  <a:pt x="2032" y="6694"/>
                </a:lnTo>
                <a:lnTo>
                  <a:pt x="1375" y="6454"/>
                </a:lnTo>
                <a:lnTo>
                  <a:pt x="1076" y="6395"/>
                </a:lnTo>
                <a:lnTo>
                  <a:pt x="837" y="6395"/>
                </a:lnTo>
                <a:lnTo>
                  <a:pt x="658" y="6454"/>
                </a:lnTo>
                <a:lnTo>
                  <a:pt x="479" y="6634"/>
                </a:lnTo>
                <a:lnTo>
                  <a:pt x="359" y="6873"/>
                </a:lnTo>
                <a:lnTo>
                  <a:pt x="240" y="7291"/>
                </a:lnTo>
                <a:lnTo>
                  <a:pt x="120" y="7829"/>
                </a:lnTo>
                <a:lnTo>
                  <a:pt x="60" y="8367"/>
                </a:lnTo>
                <a:lnTo>
                  <a:pt x="1" y="9502"/>
                </a:lnTo>
                <a:lnTo>
                  <a:pt x="1" y="10757"/>
                </a:lnTo>
                <a:lnTo>
                  <a:pt x="180" y="12012"/>
                </a:lnTo>
                <a:lnTo>
                  <a:pt x="419" y="13207"/>
                </a:lnTo>
                <a:lnTo>
                  <a:pt x="598" y="13804"/>
                </a:lnTo>
                <a:lnTo>
                  <a:pt x="837" y="14402"/>
                </a:lnTo>
                <a:lnTo>
                  <a:pt x="1076" y="14940"/>
                </a:lnTo>
                <a:lnTo>
                  <a:pt x="1315" y="15418"/>
                </a:lnTo>
                <a:lnTo>
                  <a:pt x="1674" y="15896"/>
                </a:lnTo>
                <a:lnTo>
                  <a:pt x="2032" y="16374"/>
                </a:lnTo>
                <a:lnTo>
                  <a:pt x="2391" y="16792"/>
                </a:lnTo>
                <a:lnTo>
                  <a:pt x="2809" y="17210"/>
                </a:lnTo>
                <a:lnTo>
                  <a:pt x="3227" y="17569"/>
                </a:lnTo>
                <a:lnTo>
                  <a:pt x="3705" y="17927"/>
                </a:lnTo>
                <a:lnTo>
                  <a:pt x="4243" y="18226"/>
                </a:lnTo>
                <a:lnTo>
                  <a:pt x="4721" y="18525"/>
                </a:lnTo>
                <a:lnTo>
                  <a:pt x="5319" y="18764"/>
                </a:lnTo>
                <a:lnTo>
                  <a:pt x="5857" y="19003"/>
                </a:lnTo>
                <a:lnTo>
                  <a:pt x="6574" y="19182"/>
                </a:lnTo>
                <a:lnTo>
                  <a:pt x="6932" y="19302"/>
                </a:lnTo>
                <a:lnTo>
                  <a:pt x="7291" y="19421"/>
                </a:lnTo>
                <a:lnTo>
                  <a:pt x="7649" y="19601"/>
                </a:lnTo>
                <a:lnTo>
                  <a:pt x="7769" y="19660"/>
                </a:lnTo>
                <a:lnTo>
                  <a:pt x="7829" y="19840"/>
                </a:lnTo>
                <a:lnTo>
                  <a:pt x="7888" y="20258"/>
                </a:lnTo>
                <a:lnTo>
                  <a:pt x="7888" y="20736"/>
                </a:lnTo>
                <a:lnTo>
                  <a:pt x="7888" y="21393"/>
                </a:lnTo>
                <a:lnTo>
                  <a:pt x="7888" y="23066"/>
                </a:lnTo>
                <a:lnTo>
                  <a:pt x="7948" y="23903"/>
                </a:lnTo>
                <a:lnTo>
                  <a:pt x="8068" y="24620"/>
                </a:lnTo>
                <a:lnTo>
                  <a:pt x="8127" y="24919"/>
                </a:lnTo>
                <a:lnTo>
                  <a:pt x="8247" y="25158"/>
                </a:lnTo>
                <a:lnTo>
                  <a:pt x="8426" y="25337"/>
                </a:lnTo>
                <a:lnTo>
                  <a:pt x="8605" y="25457"/>
                </a:lnTo>
                <a:lnTo>
                  <a:pt x="8665" y="25457"/>
                </a:lnTo>
                <a:lnTo>
                  <a:pt x="8785" y="25277"/>
                </a:lnTo>
                <a:lnTo>
                  <a:pt x="8844" y="24680"/>
                </a:lnTo>
                <a:lnTo>
                  <a:pt x="8904" y="23843"/>
                </a:lnTo>
                <a:lnTo>
                  <a:pt x="8964" y="22827"/>
                </a:lnTo>
                <a:lnTo>
                  <a:pt x="8904" y="20796"/>
                </a:lnTo>
                <a:lnTo>
                  <a:pt x="8904" y="19660"/>
                </a:lnTo>
                <a:lnTo>
                  <a:pt x="10159" y="19660"/>
                </a:lnTo>
                <a:lnTo>
                  <a:pt x="11533" y="19601"/>
                </a:lnTo>
                <a:lnTo>
                  <a:pt x="12968" y="19362"/>
                </a:lnTo>
                <a:lnTo>
                  <a:pt x="14402" y="19063"/>
                </a:lnTo>
                <a:lnTo>
                  <a:pt x="15836" y="18585"/>
                </a:lnTo>
                <a:lnTo>
                  <a:pt x="16493" y="18346"/>
                </a:lnTo>
                <a:lnTo>
                  <a:pt x="17091" y="17987"/>
                </a:lnTo>
                <a:lnTo>
                  <a:pt x="17748" y="17688"/>
                </a:lnTo>
                <a:lnTo>
                  <a:pt x="18286" y="17330"/>
                </a:lnTo>
                <a:lnTo>
                  <a:pt x="18824" y="16912"/>
                </a:lnTo>
                <a:lnTo>
                  <a:pt x="19302" y="16434"/>
                </a:lnTo>
                <a:lnTo>
                  <a:pt x="19660" y="16015"/>
                </a:lnTo>
                <a:lnTo>
                  <a:pt x="20019" y="15597"/>
                </a:lnTo>
                <a:lnTo>
                  <a:pt x="20317" y="15059"/>
                </a:lnTo>
                <a:lnTo>
                  <a:pt x="20616" y="14581"/>
                </a:lnTo>
                <a:lnTo>
                  <a:pt x="20855" y="14043"/>
                </a:lnTo>
                <a:lnTo>
                  <a:pt x="21034" y="13506"/>
                </a:lnTo>
                <a:lnTo>
                  <a:pt x="21333" y="12370"/>
                </a:lnTo>
                <a:lnTo>
                  <a:pt x="21513" y="11354"/>
                </a:lnTo>
                <a:lnTo>
                  <a:pt x="21632" y="10697"/>
                </a:lnTo>
                <a:lnTo>
                  <a:pt x="21692" y="10040"/>
                </a:lnTo>
                <a:lnTo>
                  <a:pt x="21692" y="9323"/>
                </a:lnTo>
                <a:lnTo>
                  <a:pt x="21632" y="8665"/>
                </a:lnTo>
                <a:lnTo>
                  <a:pt x="21513" y="8128"/>
                </a:lnTo>
                <a:lnTo>
                  <a:pt x="21393" y="7889"/>
                </a:lnTo>
                <a:lnTo>
                  <a:pt x="21274" y="7709"/>
                </a:lnTo>
                <a:lnTo>
                  <a:pt x="21034" y="7530"/>
                </a:lnTo>
                <a:lnTo>
                  <a:pt x="20736" y="7411"/>
                </a:lnTo>
                <a:lnTo>
                  <a:pt x="19959" y="7411"/>
                </a:lnTo>
                <a:lnTo>
                  <a:pt x="19063" y="7530"/>
                </a:lnTo>
                <a:lnTo>
                  <a:pt x="18106" y="7769"/>
                </a:lnTo>
                <a:lnTo>
                  <a:pt x="17150" y="8068"/>
                </a:lnTo>
                <a:lnTo>
                  <a:pt x="16254" y="8426"/>
                </a:lnTo>
                <a:lnTo>
                  <a:pt x="14939" y="8964"/>
                </a:lnTo>
                <a:lnTo>
                  <a:pt x="14939" y="8008"/>
                </a:lnTo>
                <a:lnTo>
                  <a:pt x="14820" y="7052"/>
                </a:lnTo>
                <a:lnTo>
                  <a:pt x="14700" y="6096"/>
                </a:lnTo>
                <a:lnTo>
                  <a:pt x="14581" y="5140"/>
                </a:lnTo>
                <a:lnTo>
                  <a:pt x="14342" y="4184"/>
                </a:lnTo>
                <a:lnTo>
                  <a:pt x="14103" y="3287"/>
                </a:lnTo>
                <a:lnTo>
                  <a:pt x="13804" y="2391"/>
                </a:lnTo>
                <a:lnTo>
                  <a:pt x="13505" y="1495"/>
                </a:lnTo>
                <a:lnTo>
                  <a:pt x="13147" y="778"/>
                </a:lnTo>
                <a:lnTo>
                  <a:pt x="12968" y="479"/>
                </a:lnTo>
                <a:lnTo>
                  <a:pt x="12788" y="300"/>
                </a:lnTo>
                <a:lnTo>
                  <a:pt x="12609" y="120"/>
                </a:lnTo>
                <a:lnTo>
                  <a:pt x="12370" y="61"/>
                </a:lnTo>
                <a:lnTo>
                  <a:pt x="12191" y="1"/>
                </a:lnTo>
                <a:close/>
              </a:path>
            </a:pathLst>
          </a:custGeom>
          <a:solidFill>
            <a:srgbClr val="CDC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A7D99"/>
              </a:solidFill>
            </a:endParaRPr>
          </a:p>
        </p:txBody>
      </p:sp>
      <p:sp>
        <p:nvSpPr>
          <p:cNvPr id="255" name="Google Shape;255;p10"/>
          <p:cNvSpPr/>
          <p:nvPr/>
        </p:nvSpPr>
        <p:spPr>
          <a:xfrm rot="-2801932">
            <a:off x="8482195" y="996713"/>
            <a:ext cx="597297" cy="937661"/>
          </a:xfrm>
          <a:custGeom>
            <a:avLst/>
            <a:gdLst/>
            <a:ahLst/>
            <a:cxnLst/>
            <a:rect l="l" t="t" r="r" b="b"/>
            <a:pathLst>
              <a:path w="27369" h="42965" extrusionOk="0">
                <a:moveTo>
                  <a:pt x="7709" y="23066"/>
                </a:moveTo>
                <a:lnTo>
                  <a:pt x="7530" y="23125"/>
                </a:lnTo>
                <a:lnTo>
                  <a:pt x="7350" y="23185"/>
                </a:lnTo>
                <a:lnTo>
                  <a:pt x="7291" y="23305"/>
                </a:lnTo>
                <a:lnTo>
                  <a:pt x="7231" y="23424"/>
                </a:lnTo>
                <a:lnTo>
                  <a:pt x="7231" y="23544"/>
                </a:lnTo>
                <a:lnTo>
                  <a:pt x="7231" y="23723"/>
                </a:lnTo>
                <a:lnTo>
                  <a:pt x="7350" y="24022"/>
                </a:lnTo>
                <a:lnTo>
                  <a:pt x="7589" y="24201"/>
                </a:lnTo>
                <a:lnTo>
                  <a:pt x="7709" y="24320"/>
                </a:lnTo>
                <a:lnTo>
                  <a:pt x="7948" y="24320"/>
                </a:lnTo>
                <a:lnTo>
                  <a:pt x="8067" y="24261"/>
                </a:lnTo>
                <a:lnTo>
                  <a:pt x="8187" y="24141"/>
                </a:lnTo>
                <a:lnTo>
                  <a:pt x="8306" y="23962"/>
                </a:lnTo>
                <a:lnTo>
                  <a:pt x="8366" y="23783"/>
                </a:lnTo>
                <a:lnTo>
                  <a:pt x="8366" y="23603"/>
                </a:lnTo>
                <a:lnTo>
                  <a:pt x="8306" y="23484"/>
                </a:lnTo>
                <a:lnTo>
                  <a:pt x="8247" y="23305"/>
                </a:lnTo>
                <a:lnTo>
                  <a:pt x="8187" y="23185"/>
                </a:lnTo>
                <a:lnTo>
                  <a:pt x="8067" y="23125"/>
                </a:lnTo>
                <a:lnTo>
                  <a:pt x="7888" y="23066"/>
                </a:lnTo>
                <a:close/>
                <a:moveTo>
                  <a:pt x="6633" y="25934"/>
                </a:moveTo>
                <a:lnTo>
                  <a:pt x="6514" y="25994"/>
                </a:lnTo>
                <a:lnTo>
                  <a:pt x="6335" y="26053"/>
                </a:lnTo>
                <a:lnTo>
                  <a:pt x="6215" y="26173"/>
                </a:lnTo>
                <a:lnTo>
                  <a:pt x="5976" y="26531"/>
                </a:lnTo>
                <a:lnTo>
                  <a:pt x="5856" y="26830"/>
                </a:lnTo>
                <a:lnTo>
                  <a:pt x="5856" y="27009"/>
                </a:lnTo>
                <a:lnTo>
                  <a:pt x="5916" y="27129"/>
                </a:lnTo>
                <a:lnTo>
                  <a:pt x="5976" y="27248"/>
                </a:lnTo>
                <a:lnTo>
                  <a:pt x="6096" y="27308"/>
                </a:lnTo>
                <a:lnTo>
                  <a:pt x="6215" y="27308"/>
                </a:lnTo>
                <a:lnTo>
                  <a:pt x="6454" y="27248"/>
                </a:lnTo>
                <a:lnTo>
                  <a:pt x="6813" y="27129"/>
                </a:lnTo>
                <a:lnTo>
                  <a:pt x="6932" y="27069"/>
                </a:lnTo>
                <a:lnTo>
                  <a:pt x="7052" y="26950"/>
                </a:lnTo>
                <a:lnTo>
                  <a:pt x="7111" y="26830"/>
                </a:lnTo>
                <a:lnTo>
                  <a:pt x="7171" y="26651"/>
                </a:lnTo>
                <a:lnTo>
                  <a:pt x="7171" y="26531"/>
                </a:lnTo>
                <a:lnTo>
                  <a:pt x="7111" y="26352"/>
                </a:lnTo>
                <a:lnTo>
                  <a:pt x="6932" y="26113"/>
                </a:lnTo>
                <a:lnTo>
                  <a:pt x="6813" y="25994"/>
                </a:lnTo>
                <a:lnTo>
                  <a:pt x="6633" y="25934"/>
                </a:lnTo>
                <a:close/>
                <a:moveTo>
                  <a:pt x="8545" y="28981"/>
                </a:moveTo>
                <a:lnTo>
                  <a:pt x="8366" y="29041"/>
                </a:lnTo>
                <a:lnTo>
                  <a:pt x="8247" y="29161"/>
                </a:lnTo>
                <a:lnTo>
                  <a:pt x="8127" y="29340"/>
                </a:lnTo>
                <a:lnTo>
                  <a:pt x="8127" y="29459"/>
                </a:lnTo>
                <a:lnTo>
                  <a:pt x="8127" y="29639"/>
                </a:lnTo>
                <a:lnTo>
                  <a:pt x="8306" y="29818"/>
                </a:lnTo>
                <a:lnTo>
                  <a:pt x="8486" y="29937"/>
                </a:lnTo>
                <a:lnTo>
                  <a:pt x="8665" y="29937"/>
                </a:lnTo>
                <a:lnTo>
                  <a:pt x="8844" y="29878"/>
                </a:lnTo>
                <a:lnTo>
                  <a:pt x="8964" y="29818"/>
                </a:lnTo>
                <a:lnTo>
                  <a:pt x="9083" y="29639"/>
                </a:lnTo>
                <a:lnTo>
                  <a:pt x="9083" y="29459"/>
                </a:lnTo>
                <a:lnTo>
                  <a:pt x="9024" y="29220"/>
                </a:lnTo>
                <a:lnTo>
                  <a:pt x="8844" y="29041"/>
                </a:lnTo>
                <a:lnTo>
                  <a:pt x="8725" y="28981"/>
                </a:lnTo>
                <a:close/>
                <a:moveTo>
                  <a:pt x="5976" y="29280"/>
                </a:moveTo>
                <a:lnTo>
                  <a:pt x="5797" y="29400"/>
                </a:lnTo>
                <a:lnTo>
                  <a:pt x="5617" y="29579"/>
                </a:lnTo>
                <a:lnTo>
                  <a:pt x="5558" y="29758"/>
                </a:lnTo>
                <a:lnTo>
                  <a:pt x="5558" y="29997"/>
                </a:lnTo>
                <a:lnTo>
                  <a:pt x="5617" y="30117"/>
                </a:lnTo>
                <a:lnTo>
                  <a:pt x="5677" y="30176"/>
                </a:lnTo>
                <a:lnTo>
                  <a:pt x="5797" y="30236"/>
                </a:lnTo>
                <a:lnTo>
                  <a:pt x="6096" y="30236"/>
                </a:lnTo>
                <a:lnTo>
                  <a:pt x="6215" y="30176"/>
                </a:lnTo>
                <a:lnTo>
                  <a:pt x="6394" y="29997"/>
                </a:lnTo>
                <a:lnTo>
                  <a:pt x="6394" y="29818"/>
                </a:lnTo>
                <a:lnTo>
                  <a:pt x="6335" y="29519"/>
                </a:lnTo>
                <a:lnTo>
                  <a:pt x="6275" y="29400"/>
                </a:lnTo>
                <a:lnTo>
                  <a:pt x="6155" y="29340"/>
                </a:lnTo>
                <a:lnTo>
                  <a:pt x="6096" y="29280"/>
                </a:lnTo>
                <a:close/>
                <a:moveTo>
                  <a:pt x="2869" y="29818"/>
                </a:moveTo>
                <a:lnTo>
                  <a:pt x="2749" y="29878"/>
                </a:lnTo>
                <a:lnTo>
                  <a:pt x="2570" y="30057"/>
                </a:lnTo>
                <a:lnTo>
                  <a:pt x="2510" y="30296"/>
                </a:lnTo>
                <a:lnTo>
                  <a:pt x="2510" y="30595"/>
                </a:lnTo>
                <a:lnTo>
                  <a:pt x="2570" y="30834"/>
                </a:lnTo>
                <a:lnTo>
                  <a:pt x="2630" y="30893"/>
                </a:lnTo>
                <a:lnTo>
                  <a:pt x="2749" y="30953"/>
                </a:lnTo>
                <a:lnTo>
                  <a:pt x="2869" y="31013"/>
                </a:lnTo>
                <a:lnTo>
                  <a:pt x="2988" y="31013"/>
                </a:lnTo>
                <a:lnTo>
                  <a:pt x="3227" y="30953"/>
                </a:lnTo>
                <a:lnTo>
                  <a:pt x="3407" y="30834"/>
                </a:lnTo>
                <a:lnTo>
                  <a:pt x="3526" y="30714"/>
                </a:lnTo>
                <a:lnTo>
                  <a:pt x="3646" y="30535"/>
                </a:lnTo>
                <a:lnTo>
                  <a:pt x="3705" y="30356"/>
                </a:lnTo>
                <a:lnTo>
                  <a:pt x="3646" y="30176"/>
                </a:lnTo>
                <a:lnTo>
                  <a:pt x="3526" y="30057"/>
                </a:lnTo>
                <a:lnTo>
                  <a:pt x="3347" y="29878"/>
                </a:lnTo>
                <a:lnTo>
                  <a:pt x="3167" y="29818"/>
                </a:lnTo>
                <a:close/>
                <a:moveTo>
                  <a:pt x="3227" y="32806"/>
                </a:moveTo>
                <a:lnTo>
                  <a:pt x="3048" y="32925"/>
                </a:lnTo>
                <a:lnTo>
                  <a:pt x="2928" y="33104"/>
                </a:lnTo>
                <a:lnTo>
                  <a:pt x="2869" y="33284"/>
                </a:lnTo>
                <a:lnTo>
                  <a:pt x="2809" y="33523"/>
                </a:lnTo>
                <a:lnTo>
                  <a:pt x="2869" y="33702"/>
                </a:lnTo>
                <a:lnTo>
                  <a:pt x="2988" y="33821"/>
                </a:lnTo>
                <a:lnTo>
                  <a:pt x="3227" y="33881"/>
                </a:lnTo>
                <a:lnTo>
                  <a:pt x="3466" y="33881"/>
                </a:lnTo>
                <a:lnTo>
                  <a:pt x="3646" y="33762"/>
                </a:lnTo>
                <a:lnTo>
                  <a:pt x="3765" y="33582"/>
                </a:lnTo>
                <a:lnTo>
                  <a:pt x="3825" y="33403"/>
                </a:lnTo>
                <a:lnTo>
                  <a:pt x="3885" y="33164"/>
                </a:lnTo>
                <a:lnTo>
                  <a:pt x="3825" y="32985"/>
                </a:lnTo>
                <a:lnTo>
                  <a:pt x="3646" y="32865"/>
                </a:lnTo>
                <a:lnTo>
                  <a:pt x="3466" y="32806"/>
                </a:lnTo>
                <a:close/>
                <a:moveTo>
                  <a:pt x="6932" y="32746"/>
                </a:moveTo>
                <a:lnTo>
                  <a:pt x="6633" y="32865"/>
                </a:lnTo>
                <a:lnTo>
                  <a:pt x="6454" y="33045"/>
                </a:lnTo>
                <a:lnTo>
                  <a:pt x="6335" y="33224"/>
                </a:lnTo>
                <a:lnTo>
                  <a:pt x="6335" y="33463"/>
                </a:lnTo>
                <a:lnTo>
                  <a:pt x="6335" y="33642"/>
                </a:lnTo>
                <a:lnTo>
                  <a:pt x="6454" y="33821"/>
                </a:lnTo>
                <a:lnTo>
                  <a:pt x="6633" y="33941"/>
                </a:lnTo>
                <a:lnTo>
                  <a:pt x="6872" y="33941"/>
                </a:lnTo>
                <a:lnTo>
                  <a:pt x="7111" y="33881"/>
                </a:lnTo>
                <a:lnTo>
                  <a:pt x="7350" y="33702"/>
                </a:lnTo>
                <a:lnTo>
                  <a:pt x="7470" y="33463"/>
                </a:lnTo>
                <a:lnTo>
                  <a:pt x="7470" y="33284"/>
                </a:lnTo>
                <a:lnTo>
                  <a:pt x="7410" y="33045"/>
                </a:lnTo>
                <a:lnTo>
                  <a:pt x="7291" y="32865"/>
                </a:lnTo>
                <a:lnTo>
                  <a:pt x="7171" y="32806"/>
                </a:lnTo>
                <a:lnTo>
                  <a:pt x="6932" y="32746"/>
                </a:lnTo>
                <a:close/>
                <a:moveTo>
                  <a:pt x="9263" y="34658"/>
                </a:moveTo>
                <a:lnTo>
                  <a:pt x="9024" y="34778"/>
                </a:lnTo>
                <a:lnTo>
                  <a:pt x="8904" y="34957"/>
                </a:lnTo>
                <a:lnTo>
                  <a:pt x="8844" y="35076"/>
                </a:lnTo>
                <a:lnTo>
                  <a:pt x="8844" y="35196"/>
                </a:lnTo>
                <a:lnTo>
                  <a:pt x="8904" y="35315"/>
                </a:lnTo>
                <a:lnTo>
                  <a:pt x="9024" y="35435"/>
                </a:lnTo>
                <a:lnTo>
                  <a:pt x="9203" y="35674"/>
                </a:lnTo>
                <a:lnTo>
                  <a:pt x="9382" y="35734"/>
                </a:lnTo>
                <a:lnTo>
                  <a:pt x="9442" y="35734"/>
                </a:lnTo>
                <a:lnTo>
                  <a:pt x="9502" y="35674"/>
                </a:lnTo>
                <a:lnTo>
                  <a:pt x="9681" y="35315"/>
                </a:lnTo>
                <a:lnTo>
                  <a:pt x="9741" y="35136"/>
                </a:lnTo>
                <a:lnTo>
                  <a:pt x="9741" y="34957"/>
                </a:lnTo>
                <a:lnTo>
                  <a:pt x="9741" y="34837"/>
                </a:lnTo>
                <a:lnTo>
                  <a:pt x="9681" y="34718"/>
                </a:lnTo>
                <a:lnTo>
                  <a:pt x="9561" y="34658"/>
                </a:lnTo>
                <a:close/>
                <a:moveTo>
                  <a:pt x="5558" y="35196"/>
                </a:moveTo>
                <a:lnTo>
                  <a:pt x="5199" y="35315"/>
                </a:lnTo>
                <a:lnTo>
                  <a:pt x="5020" y="35495"/>
                </a:lnTo>
                <a:lnTo>
                  <a:pt x="4841" y="35793"/>
                </a:lnTo>
                <a:lnTo>
                  <a:pt x="4781" y="36092"/>
                </a:lnTo>
                <a:lnTo>
                  <a:pt x="4781" y="36331"/>
                </a:lnTo>
                <a:lnTo>
                  <a:pt x="4841" y="36570"/>
                </a:lnTo>
                <a:lnTo>
                  <a:pt x="4960" y="36690"/>
                </a:lnTo>
                <a:lnTo>
                  <a:pt x="5020" y="36750"/>
                </a:lnTo>
                <a:lnTo>
                  <a:pt x="5139" y="36690"/>
                </a:lnTo>
                <a:lnTo>
                  <a:pt x="5378" y="36510"/>
                </a:lnTo>
                <a:lnTo>
                  <a:pt x="5617" y="36451"/>
                </a:lnTo>
                <a:lnTo>
                  <a:pt x="5916" y="36271"/>
                </a:lnTo>
                <a:lnTo>
                  <a:pt x="6155" y="36092"/>
                </a:lnTo>
                <a:lnTo>
                  <a:pt x="6275" y="35853"/>
                </a:lnTo>
                <a:lnTo>
                  <a:pt x="6275" y="35674"/>
                </a:lnTo>
                <a:lnTo>
                  <a:pt x="6215" y="35435"/>
                </a:lnTo>
                <a:lnTo>
                  <a:pt x="6036" y="35315"/>
                </a:lnTo>
                <a:lnTo>
                  <a:pt x="5797" y="35196"/>
                </a:lnTo>
                <a:close/>
                <a:moveTo>
                  <a:pt x="6574" y="38004"/>
                </a:moveTo>
                <a:lnTo>
                  <a:pt x="6155" y="38064"/>
                </a:lnTo>
                <a:lnTo>
                  <a:pt x="5916" y="38124"/>
                </a:lnTo>
                <a:lnTo>
                  <a:pt x="5737" y="38243"/>
                </a:lnTo>
                <a:lnTo>
                  <a:pt x="5617" y="38363"/>
                </a:lnTo>
                <a:lnTo>
                  <a:pt x="5498" y="38542"/>
                </a:lnTo>
                <a:lnTo>
                  <a:pt x="5378" y="38901"/>
                </a:lnTo>
                <a:lnTo>
                  <a:pt x="5378" y="39199"/>
                </a:lnTo>
                <a:lnTo>
                  <a:pt x="5378" y="39319"/>
                </a:lnTo>
                <a:lnTo>
                  <a:pt x="5498" y="39438"/>
                </a:lnTo>
                <a:lnTo>
                  <a:pt x="5558" y="39558"/>
                </a:lnTo>
                <a:lnTo>
                  <a:pt x="5737" y="39618"/>
                </a:lnTo>
                <a:lnTo>
                  <a:pt x="5856" y="39618"/>
                </a:lnTo>
                <a:lnTo>
                  <a:pt x="6036" y="39558"/>
                </a:lnTo>
                <a:lnTo>
                  <a:pt x="6275" y="39438"/>
                </a:lnTo>
                <a:lnTo>
                  <a:pt x="6514" y="39319"/>
                </a:lnTo>
                <a:lnTo>
                  <a:pt x="6753" y="39080"/>
                </a:lnTo>
                <a:lnTo>
                  <a:pt x="6872" y="38841"/>
                </a:lnTo>
                <a:lnTo>
                  <a:pt x="6992" y="38602"/>
                </a:lnTo>
                <a:lnTo>
                  <a:pt x="6992" y="38363"/>
                </a:lnTo>
                <a:lnTo>
                  <a:pt x="6992" y="38184"/>
                </a:lnTo>
                <a:lnTo>
                  <a:pt x="6813" y="38004"/>
                </a:lnTo>
                <a:close/>
                <a:moveTo>
                  <a:pt x="12370" y="38243"/>
                </a:moveTo>
                <a:lnTo>
                  <a:pt x="12250" y="38303"/>
                </a:lnTo>
                <a:lnTo>
                  <a:pt x="12131" y="38363"/>
                </a:lnTo>
                <a:lnTo>
                  <a:pt x="11892" y="38662"/>
                </a:lnTo>
                <a:lnTo>
                  <a:pt x="11772" y="39020"/>
                </a:lnTo>
                <a:lnTo>
                  <a:pt x="11713" y="39379"/>
                </a:lnTo>
                <a:lnTo>
                  <a:pt x="11772" y="39678"/>
                </a:lnTo>
                <a:lnTo>
                  <a:pt x="11832" y="39797"/>
                </a:lnTo>
                <a:lnTo>
                  <a:pt x="11952" y="39857"/>
                </a:lnTo>
                <a:lnTo>
                  <a:pt x="12191" y="39857"/>
                </a:lnTo>
                <a:lnTo>
                  <a:pt x="12370" y="39737"/>
                </a:lnTo>
                <a:lnTo>
                  <a:pt x="12549" y="39498"/>
                </a:lnTo>
                <a:lnTo>
                  <a:pt x="12788" y="39140"/>
                </a:lnTo>
                <a:lnTo>
                  <a:pt x="12848" y="38901"/>
                </a:lnTo>
                <a:lnTo>
                  <a:pt x="12908" y="38662"/>
                </a:lnTo>
                <a:lnTo>
                  <a:pt x="12908" y="38482"/>
                </a:lnTo>
                <a:lnTo>
                  <a:pt x="12848" y="38303"/>
                </a:lnTo>
                <a:lnTo>
                  <a:pt x="12669" y="38243"/>
                </a:lnTo>
                <a:close/>
                <a:moveTo>
                  <a:pt x="9442" y="38721"/>
                </a:moveTo>
                <a:lnTo>
                  <a:pt x="9203" y="38781"/>
                </a:lnTo>
                <a:lnTo>
                  <a:pt x="9024" y="38901"/>
                </a:lnTo>
                <a:lnTo>
                  <a:pt x="8844" y="39080"/>
                </a:lnTo>
                <a:lnTo>
                  <a:pt x="8784" y="39259"/>
                </a:lnTo>
                <a:lnTo>
                  <a:pt x="8784" y="39498"/>
                </a:lnTo>
                <a:lnTo>
                  <a:pt x="8844" y="39678"/>
                </a:lnTo>
                <a:lnTo>
                  <a:pt x="8964" y="39857"/>
                </a:lnTo>
                <a:lnTo>
                  <a:pt x="9203" y="39917"/>
                </a:lnTo>
                <a:lnTo>
                  <a:pt x="9442" y="39917"/>
                </a:lnTo>
                <a:lnTo>
                  <a:pt x="9621" y="39797"/>
                </a:lnTo>
                <a:lnTo>
                  <a:pt x="9800" y="39558"/>
                </a:lnTo>
                <a:lnTo>
                  <a:pt x="9860" y="39379"/>
                </a:lnTo>
                <a:lnTo>
                  <a:pt x="9860" y="39140"/>
                </a:lnTo>
                <a:lnTo>
                  <a:pt x="9800" y="38901"/>
                </a:lnTo>
                <a:lnTo>
                  <a:pt x="9681" y="38781"/>
                </a:lnTo>
                <a:lnTo>
                  <a:pt x="9442" y="38721"/>
                </a:lnTo>
                <a:close/>
                <a:moveTo>
                  <a:pt x="18465" y="5259"/>
                </a:moveTo>
                <a:lnTo>
                  <a:pt x="18764" y="5318"/>
                </a:lnTo>
                <a:lnTo>
                  <a:pt x="19062" y="5498"/>
                </a:lnTo>
                <a:lnTo>
                  <a:pt x="19421" y="5737"/>
                </a:lnTo>
                <a:lnTo>
                  <a:pt x="19660" y="5976"/>
                </a:lnTo>
                <a:lnTo>
                  <a:pt x="19899" y="6334"/>
                </a:lnTo>
                <a:lnTo>
                  <a:pt x="20078" y="6693"/>
                </a:lnTo>
                <a:lnTo>
                  <a:pt x="20198" y="7171"/>
                </a:lnTo>
                <a:lnTo>
                  <a:pt x="20317" y="7649"/>
                </a:lnTo>
                <a:lnTo>
                  <a:pt x="20437" y="8127"/>
                </a:lnTo>
                <a:lnTo>
                  <a:pt x="20437" y="8605"/>
                </a:lnTo>
                <a:lnTo>
                  <a:pt x="20497" y="9621"/>
                </a:lnTo>
                <a:lnTo>
                  <a:pt x="20437" y="10636"/>
                </a:lnTo>
                <a:lnTo>
                  <a:pt x="20258" y="13086"/>
                </a:lnTo>
                <a:lnTo>
                  <a:pt x="20138" y="14341"/>
                </a:lnTo>
                <a:lnTo>
                  <a:pt x="20138" y="15536"/>
                </a:lnTo>
                <a:lnTo>
                  <a:pt x="20138" y="16791"/>
                </a:lnTo>
                <a:lnTo>
                  <a:pt x="20258" y="17986"/>
                </a:lnTo>
                <a:lnTo>
                  <a:pt x="20377" y="18584"/>
                </a:lnTo>
                <a:lnTo>
                  <a:pt x="20497" y="19181"/>
                </a:lnTo>
                <a:lnTo>
                  <a:pt x="20676" y="19779"/>
                </a:lnTo>
                <a:lnTo>
                  <a:pt x="20915" y="20377"/>
                </a:lnTo>
                <a:lnTo>
                  <a:pt x="21273" y="21094"/>
                </a:lnTo>
                <a:lnTo>
                  <a:pt x="21632" y="21691"/>
                </a:lnTo>
                <a:lnTo>
                  <a:pt x="22110" y="22229"/>
                </a:lnTo>
                <a:lnTo>
                  <a:pt x="22588" y="22707"/>
                </a:lnTo>
                <a:lnTo>
                  <a:pt x="23604" y="23723"/>
                </a:lnTo>
                <a:lnTo>
                  <a:pt x="24142" y="24201"/>
                </a:lnTo>
                <a:lnTo>
                  <a:pt x="24679" y="24739"/>
                </a:lnTo>
                <a:lnTo>
                  <a:pt x="25157" y="25336"/>
                </a:lnTo>
                <a:lnTo>
                  <a:pt x="25516" y="25934"/>
                </a:lnTo>
                <a:lnTo>
                  <a:pt x="25875" y="26591"/>
                </a:lnTo>
                <a:lnTo>
                  <a:pt x="26114" y="27308"/>
                </a:lnTo>
                <a:lnTo>
                  <a:pt x="26293" y="27965"/>
                </a:lnTo>
                <a:lnTo>
                  <a:pt x="26412" y="28683"/>
                </a:lnTo>
                <a:lnTo>
                  <a:pt x="26472" y="29459"/>
                </a:lnTo>
                <a:lnTo>
                  <a:pt x="26412" y="30176"/>
                </a:lnTo>
                <a:lnTo>
                  <a:pt x="26353" y="30953"/>
                </a:lnTo>
                <a:lnTo>
                  <a:pt x="26173" y="31670"/>
                </a:lnTo>
                <a:lnTo>
                  <a:pt x="25934" y="32447"/>
                </a:lnTo>
                <a:lnTo>
                  <a:pt x="25695" y="33224"/>
                </a:lnTo>
                <a:lnTo>
                  <a:pt x="25337" y="34001"/>
                </a:lnTo>
                <a:lnTo>
                  <a:pt x="24978" y="34778"/>
                </a:lnTo>
                <a:lnTo>
                  <a:pt x="24560" y="35495"/>
                </a:lnTo>
                <a:lnTo>
                  <a:pt x="24142" y="36212"/>
                </a:lnTo>
                <a:lnTo>
                  <a:pt x="23604" y="36929"/>
                </a:lnTo>
                <a:lnTo>
                  <a:pt x="23126" y="37586"/>
                </a:lnTo>
                <a:lnTo>
                  <a:pt x="22528" y="38243"/>
                </a:lnTo>
                <a:lnTo>
                  <a:pt x="21931" y="38841"/>
                </a:lnTo>
                <a:lnTo>
                  <a:pt x="21333" y="39379"/>
                </a:lnTo>
                <a:lnTo>
                  <a:pt x="20736" y="39857"/>
                </a:lnTo>
                <a:lnTo>
                  <a:pt x="20078" y="40335"/>
                </a:lnTo>
                <a:lnTo>
                  <a:pt x="19421" y="40693"/>
                </a:lnTo>
                <a:lnTo>
                  <a:pt x="18943" y="40932"/>
                </a:lnTo>
                <a:lnTo>
                  <a:pt x="18405" y="41171"/>
                </a:lnTo>
                <a:lnTo>
                  <a:pt x="17867" y="41351"/>
                </a:lnTo>
                <a:lnTo>
                  <a:pt x="17270" y="41470"/>
                </a:lnTo>
                <a:lnTo>
                  <a:pt x="16075" y="41649"/>
                </a:lnTo>
                <a:lnTo>
                  <a:pt x="14880" y="41709"/>
                </a:lnTo>
                <a:lnTo>
                  <a:pt x="13684" y="41709"/>
                </a:lnTo>
                <a:lnTo>
                  <a:pt x="12489" y="41590"/>
                </a:lnTo>
                <a:lnTo>
                  <a:pt x="11354" y="41470"/>
                </a:lnTo>
                <a:lnTo>
                  <a:pt x="10219" y="41291"/>
                </a:lnTo>
                <a:lnTo>
                  <a:pt x="9024" y="40992"/>
                </a:lnTo>
                <a:lnTo>
                  <a:pt x="7888" y="40634"/>
                </a:lnTo>
                <a:lnTo>
                  <a:pt x="6753" y="40215"/>
                </a:lnTo>
                <a:lnTo>
                  <a:pt x="5737" y="39678"/>
                </a:lnTo>
                <a:lnTo>
                  <a:pt x="4721" y="39080"/>
                </a:lnTo>
                <a:lnTo>
                  <a:pt x="4243" y="38721"/>
                </a:lnTo>
                <a:lnTo>
                  <a:pt x="3765" y="38303"/>
                </a:lnTo>
                <a:lnTo>
                  <a:pt x="3347" y="37885"/>
                </a:lnTo>
                <a:lnTo>
                  <a:pt x="2988" y="37467"/>
                </a:lnTo>
                <a:lnTo>
                  <a:pt x="2570" y="36989"/>
                </a:lnTo>
                <a:lnTo>
                  <a:pt x="2271" y="36451"/>
                </a:lnTo>
                <a:lnTo>
                  <a:pt x="2510" y="36451"/>
                </a:lnTo>
                <a:lnTo>
                  <a:pt x="2689" y="36331"/>
                </a:lnTo>
                <a:lnTo>
                  <a:pt x="2809" y="36271"/>
                </a:lnTo>
                <a:lnTo>
                  <a:pt x="2869" y="36092"/>
                </a:lnTo>
                <a:lnTo>
                  <a:pt x="2928" y="35973"/>
                </a:lnTo>
                <a:lnTo>
                  <a:pt x="2928" y="35793"/>
                </a:lnTo>
                <a:lnTo>
                  <a:pt x="2809" y="35495"/>
                </a:lnTo>
                <a:lnTo>
                  <a:pt x="2570" y="35256"/>
                </a:lnTo>
                <a:lnTo>
                  <a:pt x="2450" y="35196"/>
                </a:lnTo>
                <a:lnTo>
                  <a:pt x="2331" y="35136"/>
                </a:lnTo>
                <a:lnTo>
                  <a:pt x="2152" y="35136"/>
                </a:lnTo>
                <a:lnTo>
                  <a:pt x="2032" y="35256"/>
                </a:lnTo>
                <a:lnTo>
                  <a:pt x="1913" y="35375"/>
                </a:lnTo>
                <a:lnTo>
                  <a:pt x="1793" y="35554"/>
                </a:lnTo>
                <a:lnTo>
                  <a:pt x="1494" y="34897"/>
                </a:lnTo>
                <a:lnTo>
                  <a:pt x="1255" y="34240"/>
                </a:lnTo>
                <a:lnTo>
                  <a:pt x="1136" y="33582"/>
                </a:lnTo>
                <a:lnTo>
                  <a:pt x="1076" y="32925"/>
                </a:lnTo>
                <a:lnTo>
                  <a:pt x="1076" y="32268"/>
                </a:lnTo>
                <a:lnTo>
                  <a:pt x="1136" y="31670"/>
                </a:lnTo>
                <a:lnTo>
                  <a:pt x="1255" y="31013"/>
                </a:lnTo>
                <a:lnTo>
                  <a:pt x="1375" y="30415"/>
                </a:lnTo>
                <a:lnTo>
                  <a:pt x="1614" y="29818"/>
                </a:lnTo>
                <a:lnTo>
                  <a:pt x="1853" y="29220"/>
                </a:lnTo>
                <a:lnTo>
                  <a:pt x="2450" y="28025"/>
                </a:lnTo>
                <a:lnTo>
                  <a:pt x="3227" y="26890"/>
                </a:lnTo>
                <a:lnTo>
                  <a:pt x="4064" y="25755"/>
                </a:lnTo>
                <a:lnTo>
                  <a:pt x="4960" y="24619"/>
                </a:lnTo>
                <a:lnTo>
                  <a:pt x="5916" y="23484"/>
                </a:lnTo>
                <a:lnTo>
                  <a:pt x="7769" y="21273"/>
                </a:lnTo>
                <a:lnTo>
                  <a:pt x="8605" y="20197"/>
                </a:lnTo>
                <a:lnTo>
                  <a:pt x="9382" y="19062"/>
                </a:lnTo>
                <a:lnTo>
                  <a:pt x="10039" y="17927"/>
                </a:lnTo>
                <a:lnTo>
                  <a:pt x="10278" y="17389"/>
                </a:lnTo>
                <a:lnTo>
                  <a:pt x="10517" y="16791"/>
                </a:lnTo>
                <a:lnTo>
                  <a:pt x="11115" y="14819"/>
                </a:lnTo>
                <a:lnTo>
                  <a:pt x="11772" y="12788"/>
                </a:lnTo>
                <a:lnTo>
                  <a:pt x="12131" y="11772"/>
                </a:lnTo>
                <a:lnTo>
                  <a:pt x="12549" y="10816"/>
                </a:lnTo>
                <a:lnTo>
                  <a:pt x="13087" y="9919"/>
                </a:lnTo>
                <a:lnTo>
                  <a:pt x="13684" y="9083"/>
                </a:lnTo>
                <a:lnTo>
                  <a:pt x="14342" y="8366"/>
                </a:lnTo>
                <a:lnTo>
                  <a:pt x="14700" y="8067"/>
                </a:lnTo>
                <a:lnTo>
                  <a:pt x="15059" y="7828"/>
                </a:lnTo>
                <a:lnTo>
                  <a:pt x="15477" y="7589"/>
                </a:lnTo>
                <a:lnTo>
                  <a:pt x="15895" y="7350"/>
                </a:lnTo>
                <a:lnTo>
                  <a:pt x="16373" y="7230"/>
                </a:lnTo>
                <a:lnTo>
                  <a:pt x="16851" y="7171"/>
                </a:lnTo>
                <a:lnTo>
                  <a:pt x="17270" y="7171"/>
                </a:lnTo>
                <a:lnTo>
                  <a:pt x="17808" y="7230"/>
                </a:lnTo>
                <a:lnTo>
                  <a:pt x="18345" y="7290"/>
                </a:lnTo>
                <a:lnTo>
                  <a:pt x="18525" y="7290"/>
                </a:lnTo>
                <a:lnTo>
                  <a:pt x="18644" y="7230"/>
                </a:lnTo>
                <a:lnTo>
                  <a:pt x="18823" y="7051"/>
                </a:lnTo>
                <a:lnTo>
                  <a:pt x="18823" y="6932"/>
                </a:lnTo>
                <a:lnTo>
                  <a:pt x="18764" y="6812"/>
                </a:lnTo>
                <a:lnTo>
                  <a:pt x="18584" y="6693"/>
                </a:lnTo>
                <a:lnTo>
                  <a:pt x="18166" y="6513"/>
                </a:lnTo>
                <a:lnTo>
                  <a:pt x="17808" y="6454"/>
                </a:lnTo>
                <a:lnTo>
                  <a:pt x="17927" y="5856"/>
                </a:lnTo>
                <a:lnTo>
                  <a:pt x="18047" y="5617"/>
                </a:lnTo>
                <a:lnTo>
                  <a:pt x="18166" y="5378"/>
                </a:lnTo>
                <a:lnTo>
                  <a:pt x="18286" y="5259"/>
                </a:lnTo>
                <a:close/>
                <a:moveTo>
                  <a:pt x="19899" y="0"/>
                </a:moveTo>
                <a:lnTo>
                  <a:pt x="19720" y="120"/>
                </a:lnTo>
                <a:lnTo>
                  <a:pt x="19540" y="299"/>
                </a:lnTo>
                <a:lnTo>
                  <a:pt x="19122" y="777"/>
                </a:lnTo>
                <a:lnTo>
                  <a:pt x="18704" y="1315"/>
                </a:lnTo>
                <a:lnTo>
                  <a:pt x="18345" y="1912"/>
                </a:lnTo>
                <a:lnTo>
                  <a:pt x="17927" y="2689"/>
                </a:lnTo>
                <a:lnTo>
                  <a:pt x="17449" y="3585"/>
                </a:lnTo>
                <a:lnTo>
                  <a:pt x="17210" y="4004"/>
                </a:lnTo>
                <a:lnTo>
                  <a:pt x="17031" y="4422"/>
                </a:lnTo>
                <a:lnTo>
                  <a:pt x="16911" y="4661"/>
                </a:lnTo>
                <a:lnTo>
                  <a:pt x="16732" y="4960"/>
                </a:lnTo>
                <a:lnTo>
                  <a:pt x="16134" y="5796"/>
                </a:lnTo>
                <a:lnTo>
                  <a:pt x="15477" y="6513"/>
                </a:lnTo>
                <a:lnTo>
                  <a:pt x="15238" y="6752"/>
                </a:lnTo>
                <a:lnTo>
                  <a:pt x="15059" y="6932"/>
                </a:lnTo>
                <a:lnTo>
                  <a:pt x="14521" y="7171"/>
                </a:lnTo>
                <a:lnTo>
                  <a:pt x="14043" y="7529"/>
                </a:lnTo>
                <a:lnTo>
                  <a:pt x="13625" y="7888"/>
                </a:lnTo>
                <a:lnTo>
                  <a:pt x="13206" y="8306"/>
                </a:lnTo>
                <a:lnTo>
                  <a:pt x="12728" y="8784"/>
                </a:lnTo>
                <a:lnTo>
                  <a:pt x="12370" y="9262"/>
                </a:lnTo>
                <a:lnTo>
                  <a:pt x="12011" y="9800"/>
                </a:lnTo>
                <a:lnTo>
                  <a:pt x="11713" y="10397"/>
                </a:lnTo>
                <a:lnTo>
                  <a:pt x="11175" y="11533"/>
                </a:lnTo>
                <a:lnTo>
                  <a:pt x="10756" y="12788"/>
                </a:lnTo>
                <a:lnTo>
                  <a:pt x="9980" y="15238"/>
                </a:lnTo>
                <a:lnTo>
                  <a:pt x="9621" y="16492"/>
                </a:lnTo>
                <a:lnTo>
                  <a:pt x="9143" y="17628"/>
                </a:lnTo>
                <a:lnTo>
                  <a:pt x="8545" y="18703"/>
                </a:lnTo>
                <a:lnTo>
                  <a:pt x="7948" y="19719"/>
                </a:lnTo>
                <a:lnTo>
                  <a:pt x="7231" y="20675"/>
                </a:lnTo>
                <a:lnTo>
                  <a:pt x="6454" y="21631"/>
                </a:lnTo>
                <a:lnTo>
                  <a:pt x="4900" y="23424"/>
                </a:lnTo>
                <a:lnTo>
                  <a:pt x="3287" y="25217"/>
                </a:lnTo>
                <a:lnTo>
                  <a:pt x="2510" y="26173"/>
                </a:lnTo>
                <a:lnTo>
                  <a:pt x="1853" y="27189"/>
                </a:lnTo>
                <a:lnTo>
                  <a:pt x="1196" y="28205"/>
                </a:lnTo>
                <a:lnTo>
                  <a:pt x="718" y="29280"/>
                </a:lnTo>
                <a:lnTo>
                  <a:pt x="299" y="30415"/>
                </a:lnTo>
                <a:lnTo>
                  <a:pt x="180" y="31013"/>
                </a:lnTo>
                <a:lnTo>
                  <a:pt x="60" y="31611"/>
                </a:lnTo>
                <a:lnTo>
                  <a:pt x="0" y="32208"/>
                </a:lnTo>
                <a:lnTo>
                  <a:pt x="0" y="32806"/>
                </a:lnTo>
                <a:lnTo>
                  <a:pt x="60" y="33403"/>
                </a:lnTo>
                <a:lnTo>
                  <a:pt x="120" y="34061"/>
                </a:lnTo>
                <a:lnTo>
                  <a:pt x="239" y="34658"/>
                </a:lnTo>
                <a:lnTo>
                  <a:pt x="419" y="35256"/>
                </a:lnTo>
                <a:lnTo>
                  <a:pt x="598" y="35793"/>
                </a:lnTo>
                <a:lnTo>
                  <a:pt x="837" y="36331"/>
                </a:lnTo>
                <a:lnTo>
                  <a:pt x="1136" y="36869"/>
                </a:lnTo>
                <a:lnTo>
                  <a:pt x="1435" y="37407"/>
                </a:lnTo>
                <a:lnTo>
                  <a:pt x="1793" y="37885"/>
                </a:lnTo>
                <a:lnTo>
                  <a:pt x="2152" y="38363"/>
                </a:lnTo>
                <a:lnTo>
                  <a:pt x="2988" y="39199"/>
                </a:lnTo>
                <a:lnTo>
                  <a:pt x="3944" y="39976"/>
                </a:lnTo>
                <a:lnTo>
                  <a:pt x="4960" y="40634"/>
                </a:lnTo>
                <a:lnTo>
                  <a:pt x="6036" y="41231"/>
                </a:lnTo>
                <a:lnTo>
                  <a:pt x="7052" y="41649"/>
                </a:lnTo>
                <a:lnTo>
                  <a:pt x="8127" y="42008"/>
                </a:lnTo>
                <a:lnTo>
                  <a:pt x="9203" y="42366"/>
                </a:lnTo>
                <a:lnTo>
                  <a:pt x="10338" y="42606"/>
                </a:lnTo>
                <a:lnTo>
                  <a:pt x="11473" y="42785"/>
                </a:lnTo>
                <a:lnTo>
                  <a:pt x="12609" y="42904"/>
                </a:lnTo>
                <a:lnTo>
                  <a:pt x="13744" y="42964"/>
                </a:lnTo>
                <a:lnTo>
                  <a:pt x="14880" y="42904"/>
                </a:lnTo>
                <a:lnTo>
                  <a:pt x="16015" y="42785"/>
                </a:lnTo>
                <a:lnTo>
                  <a:pt x="17090" y="42546"/>
                </a:lnTo>
                <a:lnTo>
                  <a:pt x="18166" y="42247"/>
                </a:lnTo>
                <a:lnTo>
                  <a:pt x="19242" y="41888"/>
                </a:lnTo>
                <a:lnTo>
                  <a:pt x="20258" y="41351"/>
                </a:lnTo>
                <a:lnTo>
                  <a:pt x="21214" y="40813"/>
                </a:lnTo>
                <a:lnTo>
                  <a:pt x="22110" y="40096"/>
                </a:lnTo>
                <a:lnTo>
                  <a:pt x="22887" y="39319"/>
                </a:lnTo>
                <a:lnTo>
                  <a:pt x="23664" y="38482"/>
                </a:lnTo>
                <a:lnTo>
                  <a:pt x="24321" y="37586"/>
                </a:lnTo>
                <a:lnTo>
                  <a:pt x="24978" y="36630"/>
                </a:lnTo>
                <a:lnTo>
                  <a:pt x="25576" y="35674"/>
                </a:lnTo>
                <a:lnTo>
                  <a:pt x="26114" y="34598"/>
                </a:lnTo>
                <a:lnTo>
                  <a:pt x="26532" y="33582"/>
                </a:lnTo>
                <a:lnTo>
                  <a:pt x="26890" y="32447"/>
                </a:lnTo>
                <a:lnTo>
                  <a:pt x="27189" y="31372"/>
                </a:lnTo>
                <a:lnTo>
                  <a:pt x="27309" y="30236"/>
                </a:lnTo>
                <a:lnTo>
                  <a:pt x="27368" y="29161"/>
                </a:lnTo>
                <a:lnTo>
                  <a:pt x="27309" y="28085"/>
                </a:lnTo>
                <a:lnTo>
                  <a:pt x="27189" y="27547"/>
                </a:lnTo>
                <a:lnTo>
                  <a:pt x="27070" y="27009"/>
                </a:lnTo>
                <a:lnTo>
                  <a:pt x="26890" y="26531"/>
                </a:lnTo>
                <a:lnTo>
                  <a:pt x="26711" y="25994"/>
                </a:lnTo>
                <a:lnTo>
                  <a:pt x="26472" y="25516"/>
                </a:lnTo>
                <a:lnTo>
                  <a:pt x="26173" y="25037"/>
                </a:lnTo>
                <a:lnTo>
                  <a:pt x="25875" y="24559"/>
                </a:lnTo>
                <a:lnTo>
                  <a:pt x="25516" y="24081"/>
                </a:lnTo>
                <a:lnTo>
                  <a:pt x="25098" y="23663"/>
                </a:lnTo>
                <a:lnTo>
                  <a:pt x="24620" y="23185"/>
                </a:lnTo>
                <a:lnTo>
                  <a:pt x="24082" y="22707"/>
                </a:lnTo>
                <a:lnTo>
                  <a:pt x="23604" y="22229"/>
                </a:lnTo>
                <a:lnTo>
                  <a:pt x="23186" y="21691"/>
                </a:lnTo>
                <a:lnTo>
                  <a:pt x="22827" y="21213"/>
                </a:lnTo>
                <a:lnTo>
                  <a:pt x="22468" y="20675"/>
                </a:lnTo>
                <a:lnTo>
                  <a:pt x="22170" y="20138"/>
                </a:lnTo>
                <a:lnTo>
                  <a:pt x="21931" y="19540"/>
                </a:lnTo>
                <a:lnTo>
                  <a:pt x="21692" y="19002"/>
                </a:lnTo>
                <a:lnTo>
                  <a:pt x="21512" y="18405"/>
                </a:lnTo>
                <a:lnTo>
                  <a:pt x="21393" y="17807"/>
                </a:lnTo>
                <a:lnTo>
                  <a:pt x="21214" y="16552"/>
                </a:lnTo>
                <a:lnTo>
                  <a:pt x="21154" y="15238"/>
                </a:lnTo>
                <a:lnTo>
                  <a:pt x="21154" y="13804"/>
                </a:lnTo>
                <a:lnTo>
                  <a:pt x="21273" y="12608"/>
                </a:lnTo>
                <a:lnTo>
                  <a:pt x="21393" y="11174"/>
                </a:lnTo>
                <a:lnTo>
                  <a:pt x="21512" y="9680"/>
                </a:lnTo>
                <a:lnTo>
                  <a:pt x="21512" y="8963"/>
                </a:lnTo>
                <a:lnTo>
                  <a:pt x="21453" y="8187"/>
                </a:lnTo>
                <a:lnTo>
                  <a:pt x="21393" y="7469"/>
                </a:lnTo>
                <a:lnTo>
                  <a:pt x="21214" y="6812"/>
                </a:lnTo>
                <a:lnTo>
                  <a:pt x="21034" y="6155"/>
                </a:lnTo>
                <a:lnTo>
                  <a:pt x="20736" y="5617"/>
                </a:lnTo>
                <a:lnTo>
                  <a:pt x="20317" y="5079"/>
                </a:lnTo>
                <a:lnTo>
                  <a:pt x="19839" y="4661"/>
                </a:lnTo>
                <a:lnTo>
                  <a:pt x="19540" y="4482"/>
                </a:lnTo>
                <a:lnTo>
                  <a:pt x="19242" y="4362"/>
                </a:lnTo>
                <a:lnTo>
                  <a:pt x="18883" y="4243"/>
                </a:lnTo>
                <a:lnTo>
                  <a:pt x="18465" y="4123"/>
                </a:lnTo>
                <a:lnTo>
                  <a:pt x="18644" y="3765"/>
                </a:lnTo>
                <a:lnTo>
                  <a:pt x="18943" y="3287"/>
                </a:lnTo>
                <a:lnTo>
                  <a:pt x="19660" y="2211"/>
                </a:lnTo>
                <a:lnTo>
                  <a:pt x="19959" y="1673"/>
                </a:lnTo>
                <a:lnTo>
                  <a:pt x="20258" y="1135"/>
                </a:lnTo>
                <a:lnTo>
                  <a:pt x="20437" y="717"/>
                </a:lnTo>
                <a:lnTo>
                  <a:pt x="20437" y="478"/>
                </a:lnTo>
                <a:lnTo>
                  <a:pt x="20437" y="359"/>
                </a:lnTo>
                <a:lnTo>
                  <a:pt x="20377" y="120"/>
                </a:lnTo>
                <a:lnTo>
                  <a:pt x="20258" y="0"/>
                </a:lnTo>
                <a:close/>
              </a:path>
            </a:pathLst>
          </a:custGeom>
          <a:solidFill>
            <a:srgbClr val="CDC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A7D99"/>
              </a:solidFill>
            </a:endParaRPr>
          </a:p>
        </p:txBody>
      </p:sp>
      <p:sp>
        <p:nvSpPr>
          <p:cNvPr id="256" name="Google Shape;256;p10"/>
          <p:cNvSpPr/>
          <p:nvPr/>
        </p:nvSpPr>
        <p:spPr>
          <a:xfrm rot="5200625">
            <a:off x="4975084" y="-222517"/>
            <a:ext cx="701626" cy="765527"/>
          </a:xfrm>
          <a:custGeom>
            <a:avLst/>
            <a:gdLst/>
            <a:ahLst/>
            <a:cxnLst/>
            <a:rect l="l" t="t" r="r" b="b"/>
            <a:pathLst>
              <a:path w="32149" h="35077" extrusionOk="0">
                <a:moveTo>
                  <a:pt x="15656" y="13266"/>
                </a:moveTo>
                <a:lnTo>
                  <a:pt x="16791" y="13385"/>
                </a:lnTo>
                <a:lnTo>
                  <a:pt x="17688" y="13565"/>
                </a:lnTo>
                <a:lnTo>
                  <a:pt x="18524" y="13864"/>
                </a:lnTo>
                <a:lnTo>
                  <a:pt x="19301" y="14282"/>
                </a:lnTo>
                <a:lnTo>
                  <a:pt x="19660" y="14521"/>
                </a:lnTo>
                <a:lnTo>
                  <a:pt x="19958" y="14760"/>
                </a:lnTo>
                <a:lnTo>
                  <a:pt x="20257" y="15059"/>
                </a:lnTo>
                <a:lnTo>
                  <a:pt x="20496" y="15417"/>
                </a:lnTo>
                <a:lnTo>
                  <a:pt x="20675" y="15776"/>
                </a:lnTo>
                <a:lnTo>
                  <a:pt x="20795" y="16134"/>
                </a:lnTo>
                <a:lnTo>
                  <a:pt x="20914" y="16553"/>
                </a:lnTo>
                <a:lnTo>
                  <a:pt x="20914" y="16971"/>
                </a:lnTo>
                <a:lnTo>
                  <a:pt x="20855" y="17449"/>
                </a:lnTo>
                <a:lnTo>
                  <a:pt x="20735" y="17927"/>
                </a:lnTo>
                <a:lnTo>
                  <a:pt x="20496" y="18524"/>
                </a:lnTo>
                <a:lnTo>
                  <a:pt x="20197" y="19002"/>
                </a:lnTo>
                <a:lnTo>
                  <a:pt x="19899" y="19481"/>
                </a:lnTo>
                <a:lnTo>
                  <a:pt x="19540" y="19899"/>
                </a:lnTo>
                <a:lnTo>
                  <a:pt x="19122" y="20317"/>
                </a:lnTo>
                <a:lnTo>
                  <a:pt x="18644" y="20676"/>
                </a:lnTo>
                <a:lnTo>
                  <a:pt x="18166" y="20974"/>
                </a:lnTo>
                <a:lnTo>
                  <a:pt x="17688" y="21213"/>
                </a:lnTo>
                <a:lnTo>
                  <a:pt x="17150" y="21452"/>
                </a:lnTo>
                <a:lnTo>
                  <a:pt x="16612" y="21691"/>
                </a:lnTo>
                <a:lnTo>
                  <a:pt x="16015" y="21811"/>
                </a:lnTo>
                <a:lnTo>
                  <a:pt x="15477" y="21930"/>
                </a:lnTo>
                <a:lnTo>
                  <a:pt x="14879" y="21990"/>
                </a:lnTo>
                <a:lnTo>
                  <a:pt x="14341" y="22050"/>
                </a:lnTo>
                <a:lnTo>
                  <a:pt x="13206" y="22050"/>
                </a:lnTo>
                <a:lnTo>
                  <a:pt x="12608" y="21930"/>
                </a:lnTo>
                <a:lnTo>
                  <a:pt x="12071" y="21811"/>
                </a:lnTo>
                <a:lnTo>
                  <a:pt x="11533" y="21691"/>
                </a:lnTo>
                <a:lnTo>
                  <a:pt x="10995" y="21452"/>
                </a:lnTo>
                <a:lnTo>
                  <a:pt x="10517" y="21213"/>
                </a:lnTo>
                <a:lnTo>
                  <a:pt x="10039" y="20915"/>
                </a:lnTo>
                <a:lnTo>
                  <a:pt x="9621" y="20616"/>
                </a:lnTo>
                <a:lnTo>
                  <a:pt x="9202" y="20257"/>
                </a:lnTo>
                <a:lnTo>
                  <a:pt x="8904" y="19839"/>
                </a:lnTo>
                <a:lnTo>
                  <a:pt x="8665" y="19421"/>
                </a:lnTo>
                <a:lnTo>
                  <a:pt x="8485" y="19002"/>
                </a:lnTo>
                <a:lnTo>
                  <a:pt x="8426" y="18524"/>
                </a:lnTo>
                <a:lnTo>
                  <a:pt x="8426" y="18046"/>
                </a:lnTo>
                <a:lnTo>
                  <a:pt x="8545" y="17509"/>
                </a:lnTo>
                <a:lnTo>
                  <a:pt x="8784" y="16971"/>
                </a:lnTo>
                <a:lnTo>
                  <a:pt x="9143" y="16373"/>
                </a:lnTo>
                <a:lnTo>
                  <a:pt x="9501" y="15955"/>
                </a:lnTo>
                <a:lnTo>
                  <a:pt x="9860" y="15537"/>
                </a:lnTo>
                <a:lnTo>
                  <a:pt x="10278" y="15118"/>
                </a:lnTo>
                <a:lnTo>
                  <a:pt x="10696" y="14820"/>
                </a:lnTo>
                <a:lnTo>
                  <a:pt x="11115" y="14461"/>
                </a:lnTo>
                <a:lnTo>
                  <a:pt x="11593" y="14222"/>
                </a:lnTo>
                <a:lnTo>
                  <a:pt x="12071" y="13983"/>
                </a:lnTo>
                <a:lnTo>
                  <a:pt x="12549" y="13744"/>
                </a:lnTo>
                <a:lnTo>
                  <a:pt x="13027" y="13565"/>
                </a:lnTo>
                <a:lnTo>
                  <a:pt x="13565" y="13445"/>
                </a:lnTo>
                <a:lnTo>
                  <a:pt x="14043" y="13326"/>
                </a:lnTo>
                <a:lnTo>
                  <a:pt x="14580" y="13266"/>
                </a:lnTo>
                <a:close/>
                <a:moveTo>
                  <a:pt x="15716" y="12190"/>
                </a:moveTo>
                <a:lnTo>
                  <a:pt x="14640" y="12310"/>
                </a:lnTo>
                <a:lnTo>
                  <a:pt x="13565" y="12549"/>
                </a:lnTo>
                <a:lnTo>
                  <a:pt x="12489" y="12907"/>
                </a:lnTo>
                <a:lnTo>
                  <a:pt x="11473" y="13326"/>
                </a:lnTo>
                <a:lnTo>
                  <a:pt x="10935" y="13625"/>
                </a:lnTo>
                <a:lnTo>
                  <a:pt x="10398" y="13983"/>
                </a:lnTo>
                <a:lnTo>
                  <a:pt x="9860" y="14401"/>
                </a:lnTo>
                <a:lnTo>
                  <a:pt x="9382" y="14879"/>
                </a:lnTo>
                <a:lnTo>
                  <a:pt x="8904" y="15357"/>
                </a:lnTo>
                <a:lnTo>
                  <a:pt x="8485" y="15895"/>
                </a:lnTo>
                <a:lnTo>
                  <a:pt x="8127" y="16433"/>
                </a:lnTo>
                <a:lnTo>
                  <a:pt x="7828" y="17031"/>
                </a:lnTo>
                <a:lnTo>
                  <a:pt x="7649" y="17628"/>
                </a:lnTo>
                <a:lnTo>
                  <a:pt x="7470" y="18226"/>
                </a:lnTo>
                <a:lnTo>
                  <a:pt x="7470" y="18823"/>
                </a:lnTo>
                <a:lnTo>
                  <a:pt x="7529" y="19421"/>
                </a:lnTo>
                <a:lnTo>
                  <a:pt x="7649" y="19959"/>
                </a:lnTo>
                <a:lnTo>
                  <a:pt x="7948" y="20556"/>
                </a:lnTo>
                <a:lnTo>
                  <a:pt x="8366" y="21094"/>
                </a:lnTo>
                <a:lnTo>
                  <a:pt x="8963" y="21572"/>
                </a:lnTo>
                <a:lnTo>
                  <a:pt x="9501" y="21990"/>
                </a:lnTo>
                <a:lnTo>
                  <a:pt x="10099" y="22289"/>
                </a:lnTo>
                <a:lnTo>
                  <a:pt x="10696" y="22588"/>
                </a:lnTo>
                <a:lnTo>
                  <a:pt x="11354" y="22827"/>
                </a:lnTo>
                <a:lnTo>
                  <a:pt x="12011" y="22946"/>
                </a:lnTo>
                <a:lnTo>
                  <a:pt x="12668" y="23066"/>
                </a:lnTo>
                <a:lnTo>
                  <a:pt x="13385" y="23126"/>
                </a:lnTo>
                <a:lnTo>
                  <a:pt x="14102" y="23185"/>
                </a:lnTo>
                <a:lnTo>
                  <a:pt x="14760" y="23126"/>
                </a:lnTo>
                <a:lnTo>
                  <a:pt x="15477" y="23006"/>
                </a:lnTo>
                <a:lnTo>
                  <a:pt x="16134" y="22887"/>
                </a:lnTo>
                <a:lnTo>
                  <a:pt x="16791" y="22707"/>
                </a:lnTo>
                <a:lnTo>
                  <a:pt x="17449" y="22468"/>
                </a:lnTo>
                <a:lnTo>
                  <a:pt x="18046" y="22169"/>
                </a:lnTo>
                <a:lnTo>
                  <a:pt x="18644" y="21871"/>
                </a:lnTo>
                <a:lnTo>
                  <a:pt x="19182" y="21512"/>
                </a:lnTo>
                <a:lnTo>
                  <a:pt x="19660" y="21094"/>
                </a:lnTo>
                <a:lnTo>
                  <a:pt x="20138" y="20676"/>
                </a:lnTo>
                <a:lnTo>
                  <a:pt x="20556" y="20198"/>
                </a:lnTo>
                <a:lnTo>
                  <a:pt x="20914" y="19660"/>
                </a:lnTo>
                <a:lnTo>
                  <a:pt x="21213" y="19122"/>
                </a:lnTo>
                <a:lnTo>
                  <a:pt x="21452" y="18584"/>
                </a:lnTo>
                <a:lnTo>
                  <a:pt x="21691" y="18046"/>
                </a:lnTo>
                <a:lnTo>
                  <a:pt x="21811" y="17449"/>
                </a:lnTo>
                <a:lnTo>
                  <a:pt x="21871" y="16851"/>
                </a:lnTo>
                <a:lnTo>
                  <a:pt x="21871" y="16313"/>
                </a:lnTo>
                <a:lnTo>
                  <a:pt x="21811" y="15776"/>
                </a:lnTo>
                <a:lnTo>
                  <a:pt x="21632" y="15238"/>
                </a:lnTo>
                <a:lnTo>
                  <a:pt x="21333" y="14700"/>
                </a:lnTo>
                <a:lnTo>
                  <a:pt x="20974" y="14222"/>
                </a:lnTo>
                <a:lnTo>
                  <a:pt x="20556" y="13744"/>
                </a:lnTo>
                <a:lnTo>
                  <a:pt x="19958" y="13326"/>
                </a:lnTo>
                <a:lnTo>
                  <a:pt x="19480" y="13027"/>
                </a:lnTo>
                <a:lnTo>
                  <a:pt x="18943" y="12788"/>
                </a:lnTo>
                <a:lnTo>
                  <a:pt x="18405" y="12549"/>
                </a:lnTo>
                <a:lnTo>
                  <a:pt x="17867" y="12429"/>
                </a:lnTo>
                <a:lnTo>
                  <a:pt x="17329" y="12310"/>
                </a:lnTo>
                <a:lnTo>
                  <a:pt x="16791" y="12190"/>
                </a:lnTo>
                <a:close/>
                <a:moveTo>
                  <a:pt x="26651" y="897"/>
                </a:moveTo>
                <a:lnTo>
                  <a:pt x="26950" y="956"/>
                </a:lnTo>
                <a:lnTo>
                  <a:pt x="27249" y="1076"/>
                </a:lnTo>
                <a:lnTo>
                  <a:pt x="27547" y="1195"/>
                </a:lnTo>
                <a:lnTo>
                  <a:pt x="27786" y="1375"/>
                </a:lnTo>
                <a:lnTo>
                  <a:pt x="28264" y="1853"/>
                </a:lnTo>
                <a:lnTo>
                  <a:pt x="28683" y="2391"/>
                </a:lnTo>
                <a:lnTo>
                  <a:pt x="28981" y="2988"/>
                </a:lnTo>
                <a:lnTo>
                  <a:pt x="29161" y="3586"/>
                </a:lnTo>
                <a:lnTo>
                  <a:pt x="29220" y="4123"/>
                </a:lnTo>
                <a:lnTo>
                  <a:pt x="29220" y="4601"/>
                </a:lnTo>
                <a:lnTo>
                  <a:pt x="29161" y="5139"/>
                </a:lnTo>
                <a:lnTo>
                  <a:pt x="29101" y="5617"/>
                </a:lnTo>
                <a:lnTo>
                  <a:pt x="28862" y="6693"/>
                </a:lnTo>
                <a:lnTo>
                  <a:pt x="28503" y="7709"/>
                </a:lnTo>
                <a:lnTo>
                  <a:pt x="27727" y="9740"/>
                </a:lnTo>
                <a:lnTo>
                  <a:pt x="27308" y="10696"/>
                </a:lnTo>
                <a:lnTo>
                  <a:pt x="27010" y="11653"/>
                </a:lnTo>
                <a:lnTo>
                  <a:pt x="26472" y="13505"/>
                </a:lnTo>
                <a:lnTo>
                  <a:pt x="25994" y="15477"/>
                </a:lnTo>
                <a:lnTo>
                  <a:pt x="25575" y="17389"/>
                </a:lnTo>
                <a:lnTo>
                  <a:pt x="25038" y="19361"/>
                </a:lnTo>
                <a:lnTo>
                  <a:pt x="24679" y="20257"/>
                </a:lnTo>
                <a:lnTo>
                  <a:pt x="24380" y="21213"/>
                </a:lnTo>
                <a:lnTo>
                  <a:pt x="23962" y="22110"/>
                </a:lnTo>
                <a:lnTo>
                  <a:pt x="23544" y="23006"/>
                </a:lnTo>
                <a:lnTo>
                  <a:pt x="23006" y="23843"/>
                </a:lnTo>
                <a:lnTo>
                  <a:pt x="22468" y="24619"/>
                </a:lnTo>
                <a:lnTo>
                  <a:pt x="21811" y="25337"/>
                </a:lnTo>
                <a:lnTo>
                  <a:pt x="21094" y="26054"/>
                </a:lnTo>
                <a:lnTo>
                  <a:pt x="20377" y="26591"/>
                </a:lnTo>
                <a:lnTo>
                  <a:pt x="19719" y="27069"/>
                </a:lnTo>
                <a:lnTo>
                  <a:pt x="18943" y="27488"/>
                </a:lnTo>
                <a:lnTo>
                  <a:pt x="18166" y="27846"/>
                </a:lnTo>
                <a:lnTo>
                  <a:pt x="17389" y="28205"/>
                </a:lnTo>
                <a:lnTo>
                  <a:pt x="16612" y="28444"/>
                </a:lnTo>
                <a:lnTo>
                  <a:pt x="15776" y="28623"/>
                </a:lnTo>
                <a:lnTo>
                  <a:pt x="14939" y="28802"/>
                </a:lnTo>
                <a:lnTo>
                  <a:pt x="14102" y="28862"/>
                </a:lnTo>
                <a:lnTo>
                  <a:pt x="13206" y="28922"/>
                </a:lnTo>
                <a:lnTo>
                  <a:pt x="12369" y="28922"/>
                </a:lnTo>
                <a:lnTo>
                  <a:pt x="11533" y="28862"/>
                </a:lnTo>
                <a:lnTo>
                  <a:pt x="10637" y="28743"/>
                </a:lnTo>
                <a:lnTo>
                  <a:pt x="9800" y="28563"/>
                </a:lnTo>
                <a:lnTo>
                  <a:pt x="9023" y="28384"/>
                </a:lnTo>
                <a:lnTo>
                  <a:pt x="8187" y="28085"/>
                </a:lnTo>
                <a:lnTo>
                  <a:pt x="7350" y="27786"/>
                </a:lnTo>
                <a:lnTo>
                  <a:pt x="6513" y="27428"/>
                </a:lnTo>
                <a:lnTo>
                  <a:pt x="5737" y="26950"/>
                </a:lnTo>
                <a:lnTo>
                  <a:pt x="4960" y="26472"/>
                </a:lnTo>
                <a:lnTo>
                  <a:pt x="4243" y="25934"/>
                </a:lnTo>
                <a:lnTo>
                  <a:pt x="3585" y="25337"/>
                </a:lnTo>
                <a:lnTo>
                  <a:pt x="2988" y="24679"/>
                </a:lnTo>
                <a:lnTo>
                  <a:pt x="2450" y="24022"/>
                </a:lnTo>
                <a:lnTo>
                  <a:pt x="2032" y="23245"/>
                </a:lnTo>
                <a:lnTo>
                  <a:pt x="1673" y="22528"/>
                </a:lnTo>
                <a:lnTo>
                  <a:pt x="1374" y="21691"/>
                </a:lnTo>
                <a:lnTo>
                  <a:pt x="1255" y="20855"/>
                </a:lnTo>
                <a:lnTo>
                  <a:pt x="1195" y="20018"/>
                </a:lnTo>
                <a:lnTo>
                  <a:pt x="1315" y="19122"/>
                </a:lnTo>
                <a:lnTo>
                  <a:pt x="1494" y="18226"/>
                </a:lnTo>
                <a:lnTo>
                  <a:pt x="1853" y="17270"/>
                </a:lnTo>
                <a:lnTo>
                  <a:pt x="2331" y="16433"/>
                </a:lnTo>
                <a:lnTo>
                  <a:pt x="2868" y="15596"/>
                </a:lnTo>
                <a:lnTo>
                  <a:pt x="3406" y="14879"/>
                </a:lnTo>
                <a:lnTo>
                  <a:pt x="4063" y="14222"/>
                </a:lnTo>
                <a:lnTo>
                  <a:pt x="4781" y="13565"/>
                </a:lnTo>
                <a:lnTo>
                  <a:pt x="5498" y="13027"/>
                </a:lnTo>
                <a:lnTo>
                  <a:pt x="6334" y="12489"/>
                </a:lnTo>
                <a:lnTo>
                  <a:pt x="7111" y="11951"/>
                </a:lnTo>
                <a:lnTo>
                  <a:pt x="8844" y="11055"/>
                </a:lnTo>
                <a:lnTo>
                  <a:pt x="10577" y="10218"/>
                </a:lnTo>
                <a:lnTo>
                  <a:pt x="12310" y="9382"/>
                </a:lnTo>
                <a:lnTo>
                  <a:pt x="13983" y="8605"/>
                </a:lnTo>
                <a:lnTo>
                  <a:pt x="14879" y="8127"/>
                </a:lnTo>
                <a:lnTo>
                  <a:pt x="15716" y="7649"/>
                </a:lnTo>
                <a:lnTo>
                  <a:pt x="16552" y="7171"/>
                </a:lnTo>
                <a:lnTo>
                  <a:pt x="17329" y="6573"/>
                </a:lnTo>
                <a:lnTo>
                  <a:pt x="18106" y="6036"/>
                </a:lnTo>
                <a:lnTo>
                  <a:pt x="18883" y="5378"/>
                </a:lnTo>
                <a:lnTo>
                  <a:pt x="19600" y="4721"/>
                </a:lnTo>
                <a:lnTo>
                  <a:pt x="20257" y="4004"/>
                </a:lnTo>
                <a:lnTo>
                  <a:pt x="21273" y="2869"/>
                </a:lnTo>
                <a:lnTo>
                  <a:pt x="21811" y="2331"/>
                </a:lnTo>
                <a:lnTo>
                  <a:pt x="22408" y="1912"/>
                </a:lnTo>
                <a:lnTo>
                  <a:pt x="22767" y="1673"/>
                </a:lnTo>
                <a:lnTo>
                  <a:pt x="23066" y="1554"/>
                </a:lnTo>
                <a:lnTo>
                  <a:pt x="23484" y="1434"/>
                </a:lnTo>
                <a:lnTo>
                  <a:pt x="23842" y="1375"/>
                </a:lnTo>
                <a:lnTo>
                  <a:pt x="24201" y="1375"/>
                </a:lnTo>
                <a:lnTo>
                  <a:pt x="24739" y="1494"/>
                </a:lnTo>
                <a:lnTo>
                  <a:pt x="25157" y="1554"/>
                </a:lnTo>
                <a:lnTo>
                  <a:pt x="25336" y="1554"/>
                </a:lnTo>
                <a:lnTo>
                  <a:pt x="25456" y="1494"/>
                </a:lnTo>
                <a:lnTo>
                  <a:pt x="25456" y="1315"/>
                </a:lnTo>
                <a:lnTo>
                  <a:pt x="25336" y="1195"/>
                </a:lnTo>
                <a:lnTo>
                  <a:pt x="25635" y="1016"/>
                </a:lnTo>
                <a:lnTo>
                  <a:pt x="25994" y="897"/>
                </a:lnTo>
                <a:close/>
                <a:moveTo>
                  <a:pt x="29878" y="3287"/>
                </a:moveTo>
                <a:lnTo>
                  <a:pt x="30356" y="3705"/>
                </a:lnTo>
                <a:lnTo>
                  <a:pt x="30655" y="4243"/>
                </a:lnTo>
                <a:lnTo>
                  <a:pt x="30953" y="4781"/>
                </a:lnTo>
                <a:lnTo>
                  <a:pt x="31133" y="5319"/>
                </a:lnTo>
                <a:lnTo>
                  <a:pt x="31252" y="5916"/>
                </a:lnTo>
                <a:lnTo>
                  <a:pt x="31252" y="6514"/>
                </a:lnTo>
                <a:lnTo>
                  <a:pt x="31252" y="7171"/>
                </a:lnTo>
                <a:lnTo>
                  <a:pt x="31192" y="7828"/>
                </a:lnTo>
                <a:lnTo>
                  <a:pt x="31133" y="8426"/>
                </a:lnTo>
                <a:lnTo>
                  <a:pt x="30953" y="9083"/>
                </a:lnTo>
                <a:lnTo>
                  <a:pt x="30595" y="10338"/>
                </a:lnTo>
                <a:lnTo>
                  <a:pt x="30177" y="11533"/>
                </a:lnTo>
                <a:lnTo>
                  <a:pt x="29758" y="12609"/>
                </a:lnTo>
                <a:lnTo>
                  <a:pt x="29220" y="14103"/>
                </a:lnTo>
                <a:lnTo>
                  <a:pt x="28802" y="15596"/>
                </a:lnTo>
                <a:lnTo>
                  <a:pt x="28444" y="17090"/>
                </a:lnTo>
                <a:lnTo>
                  <a:pt x="28085" y="18644"/>
                </a:lnTo>
                <a:lnTo>
                  <a:pt x="27786" y="20138"/>
                </a:lnTo>
                <a:lnTo>
                  <a:pt x="27368" y="21691"/>
                </a:lnTo>
                <a:lnTo>
                  <a:pt x="26950" y="23185"/>
                </a:lnTo>
                <a:lnTo>
                  <a:pt x="26412" y="24619"/>
                </a:lnTo>
                <a:lnTo>
                  <a:pt x="25814" y="25815"/>
                </a:lnTo>
                <a:lnTo>
                  <a:pt x="25217" y="27010"/>
                </a:lnTo>
                <a:lnTo>
                  <a:pt x="24500" y="28085"/>
                </a:lnTo>
                <a:lnTo>
                  <a:pt x="23723" y="29161"/>
                </a:lnTo>
                <a:lnTo>
                  <a:pt x="22827" y="30117"/>
                </a:lnTo>
                <a:lnTo>
                  <a:pt x="21871" y="31013"/>
                </a:lnTo>
                <a:lnTo>
                  <a:pt x="20855" y="31850"/>
                </a:lnTo>
                <a:lnTo>
                  <a:pt x="19779" y="32567"/>
                </a:lnTo>
                <a:lnTo>
                  <a:pt x="19062" y="32925"/>
                </a:lnTo>
                <a:lnTo>
                  <a:pt x="18345" y="33224"/>
                </a:lnTo>
                <a:lnTo>
                  <a:pt x="17628" y="33523"/>
                </a:lnTo>
                <a:lnTo>
                  <a:pt x="16971" y="33702"/>
                </a:lnTo>
                <a:lnTo>
                  <a:pt x="16254" y="33882"/>
                </a:lnTo>
                <a:lnTo>
                  <a:pt x="15537" y="34001"/>
                </a:lnTo>
                <a:lnTo>
                  <a:pt x="14879" y="34061"/>
                </a:lnTo>
                <a:lnTo>
                  <a:pt x="14222" y="34121"/>
                </a:lnTo>
                <a:lnTo>
                  <a:pt x="13565" y="34061"/>
                </a:lnTo>
                <a:lnTo>
                  <a:pt x="12848" y="34001"/>
                </a:lnTo>
                <a:lnTo>
                  <a:pt x="12190" y="33941"/>
                </a:lnTo>
                <a:lnTo>
                  <a:pt x="11593" y="33762"/>
                </a:lnTo>
                <a:lnTo>
                  <a:pt x="10935" y="33642"/>
                </a:lnTo>
                <a:lnTo>
                  <a:pt x="10338" y="33403"/>
                </a:lnTo>
                <a:lnTo>
                  <a:pt x="9680" y="33164"/>
                </a:lnTo>
                <a:lnTo>
                  <a:pt x="9083" y="32866"/>
                </a:lnTo>
                <a:lnTo>
                  <a:pt x="7948" y="32208"/>
                </a:lnTo>
                <a:lnTo>
                  <a:pt x="6812" y="31432"/>
                </a:lnTo>
                <a:lnTo>
                  <a:pt x="5737" y="30535"/>
                </a:lnTo>
                <a:lnTo>
                  <a:pt x="4781" y="29519"/>
                </a:lnTo>
                <a:lnTo>
                  <a:pt x="3824" y="28444"/>
                </a:lnTo>
                <a:lnTo>
                  <a:pt x="2988" y="27249"/>
                </a:lnTo>
                <a:lnTo>
                  <a:pt x="2211" y="26054"/>
                </a:lnTo>
                <a:lnTo>
                  <a:pt x="1554" y="24739"/>
                </a:lnTo>
                <a:lnTo>
                  <a:pt x="1972" y="25277"/>
                </a:lnTo>
                <a:lnTo>
                  <a:pt x="2390" y="25815"/>
                </a:lnTo>
                <a:lnTo>
                  <a:pt x="2868" y="26293"/>
                </a:lnTo>
                <a:lnTo>
                  <a:pt x="3346" y="26711"/>
                </a:lnTo>
                <a:lnTo>
                  <a:pt x="3884" y="27189"/>
                </a:lnTo>
                <a:lnTo>
                  <a:pt x="4422" y="27547"/>
                </a:lnTo>
                <a:lnTo>
                  <a:pt x="5617" y="28265"/>
                </a:lnTo>
                <a:lnTo>
                  <a:pt x="6812" y="28862"/>
                </a:lnTo>
                <a:lnTo>
                  <a:pt x="8127" y="29340"/>
                </a:lnTo>
                <a:lnTo>
                  <a:pt x="9441" y="29699"/>
                </a:lnTo>
                <a:lnTo>
                  <a:pt x="10816" y="29938"/>
                </a:lnTo>
                <a:lnTo>
                  <a:pt x="12190" y="29997"/>
                </a:lnTo>
                <a:lnTo>
                  <a:pt x="13624" y="29997"/>
                </a:lnTo>
                <a:lnTo>
                  <a:pt x="14939" y="29878"/>
                </a:lnTo>
                <a:lnTo>
                  <a:pt x="16313" y="29579"/>
                </a:lnTo>
                <a:lnTo>
                  <a:pt x="17628" y="29221"/>
                </a:lnTo>
                <a:lnTo>
                  <a:pt x="18225" y="28982"/>
                </a:lnTo>
                <a:lnTo>
                  <a:pt x="18883" y="28683"/>
                </a:lnTo>
                <a:lnTo>
                  <a:pt x="19480" y="28384"/>
                </a:lnTo>
                <a:lnTo>
                  <a:pt x="20018" y="28026"/>
                </a:lnTo>
                <a:lnTo>
                  <a:pt x="20616" y="27667"/>
                </a:lnTo>
                <a:lnTo>
                  <a:pt x="21094" y="27249"/>
                </a:lnTo>
                <a:lnTo>
                  <a:pt x="21691" y="26771"/>
                </a:lnTo>
                <a:lnTo>
                  <a:pt x="22229" y="26173"/>
                </a:lnTo>
                <a:lnTo>
                  <a:pt x="22767" y="25635"/>
                </a:lnTo>
                <a:lnTo>
                  <a:pt x="23185" y="24978"/>
                </a:lnTo>
                <a:lnTo>
                  <a:pt x="23603" y="24380"/>
                </a:lnTo>
                <a:lnTo>
                  <a:pt x="24022" y="23723"/>
                </a:lnTo>
                <a:lnTo>
                  <a:pt x="24380" y="23066"/>
                </a:lnTo>
                <a:lnTo>
                  <a:pt x="24679" y="22349"/>
                </a:lnTo>
                <a:lnTo>
                  <a:pt x="25217" y="20915"/>
                </a:lnTo>
                <a:lnTo>
                  <a:pt x="25695" y="19481"/>
                </a:lnTo>
                <a:lnTo>
                  <a:pt x="26113" y="17987"/>
                </a:lnTo>
                <a:lnTo>
                  <a:pt x="26472" y="16493"/>
                </a:lnTo>
                <a:lnTo>
                  <a:pt x="27308" y="13027"/>
                </a:lnTo>
                <a:lnTo>
                  <a:pt x="27846" y="11354"/>
                </a:lnTo>
                <a:lnTo>
                  <a:pt x="28444" y="9681"/>
                </a:lnTo>
                <a:lnTo>
                  <a:pt x="29041" y="8127"/>
                </a:lnTo>
                <a:lnTo>
                  <a:pt x="29340" y="7350"/>
                </a:lnTo>
                <a:lnTo>
                  <a:pt x="29639" y="6514"/>
                </a:lnTo>
                <a:lnTo>
                  <a:pt x="29818" y="5737"/>
                </a:lnTo>
                <a:lnTo>
                  <a:pt x="29938" y="4960"/>
                </a:lnTo>
                <a:lnTo>
                  <a:pt x="29997" y="4123"/>
                </a:lnTo>
                <a:lnTo>
                  <a:pt x="29878" y="3287"/>
                </a:lnTo>
                <a:close/>
                <a:moveTo>
                  <a:pt x="26292" y="0"/>
                </a:moveTo>
                <a:lnTo>
                  <a:pt x="25994" y="60"/>
                </a:lnTo>
                <a:lnTo>
                  <a:pt x="25755" y="120"/>
                </a:lnTo>
                <a:lnTo>
                  <a:pt x="25336" y="359"/>
                </a:lnTo>
                <a:lnTo>
                  <a:pt x="24918" y="598"/>
                </a:lnTo>
                <a:lnTo>
                  <a:pt x="24500" y="777"/>
                </a:lnTo>
                <a:lnTo>
                  <a:pt x="24082" y="837"/>
                </a:lnTo>
                <a:lnTo>
                  <a:pt x="23245" y="837"/>
                </a:lnTo>
                <a:lnTo>
                  <a:pt x="23006" y="897"/>
                </a:lnTo>
                <a:lnTo>
                  <a:pt x="22767" y="956"/>
                </a:lnTo>
                <a:lnTo>
                  <a:pt x="22289" y="1195"/>
                </a:lnTo>
                <a:lnTo>
                  <a:pt x="21811" y="1434"/>
                </a:lnTo>
                <a:lnTo>
                  <a:pt x="21393" y="1793"/>
                </a:lnTo>
                <a:lnTo>
                  <a:pt x="20974" y="2151"/>
                </a:lnTo>
                <a:lnTo>
                  <a:pt x="20257" y="2928"/>
                </a:lnTo>
                <a:lnTo>
                  <a:pt x="19480" y="3705"/>
                </a:lnTo>
                <a:lnTo>
                  <a:pt x="18584" y="4601"/>
                </a:lnTo>
                <a:lnTo>
                  <a:pt x="17568" y="5378"/>
                </a:lnTo>
                <a:lnTo>
                  <a:pt x="16552" y="6095"/>
                </a:lnTo>
                <a:lnTo>
                  <a:pt x="15417" y="6753"/>
                </a:lnTo>
                <a:lnTo>
                  <a:pt x="14341" y="7350"/>
                </a:lnTo>
                <a:lnTo>
                  <a:pt x="13146" y="7948"/>
                </a:lnTo>
                <a:lnTo>
                  <a:pt x="10816" y="8964"/>
                </a:lnTo>
                <a:lnTo>
                  <a:pt x="8485" y="10099"/>
                </a:lnTo>
                <a:lnTo>
                  <a:pt x="7410" y="10637"/>
                </a:lnTo>
                <a:lnTo>
                  <a:pt x="6274" y="11294"/>
                </a:lnTo>
                <a:lnTo>
                  <a:pt x="5259" y="12011"/>
                </a:lnTo>
                <a:lnTo>
                  <a:pt x="4243" y="12788"/>
                </a:lnTo>
                <a:lnTo>
                  <a:pt x="3287" y="13625"/>
                </a:lnTo>
                <a:lnTo>
                  <a:pt x="2450" y="14581"/>
                </a:lnTo>
                <a:lnTo>
                  <a:pt x="2032" y="15059"/>
                </a:lnTo>
                <a:lnTo>
                  <a:pt x="1733" y="15596"/>
                </a:lnTo>
                <a:lnTo>
                  <a:pt x="1374" y="16134"/>
                </a:lnTo>
                <a:lnTo>
                  <a:pt x="1076" y="16732"/>
                </a:lnTo>
                <a:lnTo>
                  <a:pt x="837" y="17329"/>
                </a:lnTo>
                <a:lnTo>
                  <a:pt x="598" y="17927"/>
                </a:lnTo>
                <a:lnTo>
                  <a:pt x="418" y="18524"/>
                </a:lnTo>
                <a:lnTo>
                  <a:pt x="239" y="19182"/>
                </a:lnTo>
                <a:lnTo>
                  <a:pt x="120" y="19839"/>
                </a:lnTo>
                <a:lnTo>
                  <a:pt x="60" y="20496"/>
                </a:lnTo>
                <a:lnTo>
                  <a:pt x="0" y="21154"/>
                </a:lnTo>
                <a:lnTo>
                  <a:pt x="0" y="21751"/>
                </a:lnTo>
                <a:lnTo>
                  <a:pt x="0" y="22409"/>
                </a:lnTo>
                <a:lnTo>
                  <a:pt x="120" y="23006"/>
                </a:lnTo>
                <a:lnTo>
                  <a:pt x="239" y="23663"/>
                </a:lnTo>
                <a:lnTo>
                  <a:pt x="418" y="24261"/>
                </a:lnTo>
                <a:lnTo>
                  <a:pt x="956" y="25456"/>
                </a:lnTo>
                <a:lnTo>
                  <a:pt x="1554" y="26651"/>
                </a:lnTo>
                <a:lnTo>
                  <a:pt x="2331" y="27846"/>
                </a:lnTo>
                <a:lnTo>
                  <a:pt x="3167" y="29041"/>
                </a:lnTo>
                <a:lnTo>
                  <a:pt x="4063" y="30177"/>
                </a:lnTo>
                <a:lnTo>
                  <a:pt x="5020" y="31193"/>
                </a:lnTo>
                <a:lnTo>
                  <a:pt x="6035" y="32089"/>
                </a:lnTo>
                <a:lnTo>
                  <a:pt x="7051" y="32925"/>
                </a:lnTo>
                <a:lnTo>
                  <a:pt x="7589" y="33284"/>
                </a:lnTo>
                <a:lnTo>
                  <a:pt x="8187" y="33642"/>
                </a:lnTo>
                <a:lnTo>
                  <a:pt x="8784" y="33941"/>
                </a:lnTo>
                <a:lnTo>
                  <a:pt x="9322" y="34180"/>
                </a:lnTo>
                <a:lnTo>
                  <a:pt x="10517" y="34599"/>
                </a:lnTo>
                <a:lnTo>
                  <a:pt x="11712" y="34897"/>
                </a:lnTo>
                <a:lnTo>
                  <a:pt x="12907" y="35017"/>
                </a:lnTo>
                <a:lnTo>
                  <a:pt x="14162" y="35077"/>
                </a:lnTo>
                <a:lnTo>
                  <a:pt x="15357" y="34957"/>
                </a:lnTo>
                <a:lnTo>
                  <a:pt x="16552" y="34718"/>
                </a:lnTo>
                <a:lnTo>
                  <a:pt x="17688" y="34419"/>
                </a:lnTo>
                <a:lnTo>
                  <a:pt x="18823" y="33941"/>
                </a:lnTo>
                <a:lnTo>
                  <a:pt x="19958" y="33403"/>
                </a:lnTo>
                <a:lnTo>
                  <a:pt x="21034" y="32746"/>
                </a:lnTo>
                <a:lnTo>
                  <a:pt x="22050" y="32029"/>
                </a:lnTo>
                <a:lnTo>
                  <a:pt x="23006" y="31193"/>
                </a:lnTo>
                <a:lnTo>
                  <a:pt x="23902" y="30296"/>
                </a:lnTo>
                <a:lnTo>
                  <a:pt x="24679" y="29280"/>
                </a:lnTo>
                <a:lnTo>
                  <a:pt x="25575" y="28085"/>
                </a:lnTo>
                <a:lnTo>
                  <a:pt x="26292" y="26830"/>
                </a:lnTo>
                <a:lnTo>
                  <a:pt x="26890" y="25516"/>
                </a:lnTo>
                <a:lnTo>
                  <a:pt x="27428" y="24141"/>
                </a:lnTo>
                <a:lnTo>
                  <a:pt x="27846" y="22767"/>
                </a:lnTo>
                <a:lnTo>
                  <a:pt x="28264" y="21393"/>
                </a:lnTo>
                <a:lnTo>
                  <a:pt x="28922" y="18524"/>
                </a:lnTo>
                <a:lnTo>
                  <a:pt x="29280" y="17031"/>
                </a:lnTo>
                <a:lnTo>
                  <a:pt x="29699" y="15537"/>
                </a:lnTo>
                <a:lnTo>
                  <a:pt x="30117" y="14043"/>
                </a:lnTo>
                <a:lnTo>
                  <a:pt x="30655" y="12609"/>
                </a:lnTo>
                <a:lnTo>
                  <a:pt x="31252" y="11055"/>
                </a:lnTo>
                <a:lnTo>
                  <a:pt x="31551" y="10218"/>
                </a:lnTo>
                <a:lnTo>
                  <a:pt x="31790" y="9442"/>
                </a:lnTo>
                <a:lnTo>
                  <a:pt x="31969" y="8605"/>
                </a:lnTo>
                <a:lnTo>
                  <a:pt x="32089" y="7768"/>
                </a:lnTo>
                <a:lnTo>
                  <a:pt x="32148" y="6932"/>
                </a:lnTo>
                <a:lnTo>
                  <a:pt x="32089" y="6036"/>
                </a:lnTo>
                <a:lnTo>
                  <a:pt x="31969" y="5438"/>
                </a:lnTo>
                <a:lnTo>
                  <a:pt x="31790" y="4900"/>
                </a:lnTo>
                <a:lnTo>
                  <a:pt x="31611" y="4362"/>
                </a:lnTo>
                <a:lnTo>
                  <a:pt x="31372" y="3884"/>
                </a:lnTo>
                <a:lnTo>
                  <a:pt x="31073" y="3406"/>
                </a:lnTo>
                <a:lnTo>
                  <a:pt x="30714" y="2928"/>
                </a:lnTo>
                <a:lnTo>
                  <a:pt x="30296" y="2510"/>
                </a:lnTo>
                <a:lnTo>
                  <a:pt x="29878" y="2092"/>
                </a:lnTo>
                <a:lnTo>
                  <a:pt x="29101" y="1315"/>
                </a:lnTo>
                <a:lnTo>
                  <a:pt x="28742" y="956"/>
                </a:lnTo>
                <a:lnTo>
                  <a:pt x="28324" y="658"/>
                </a:lnTo>
                <a:lnTo>
                  <a:pt x="27846" y="359"/>
                </a:lnTo>
                <a:lnTo>
                  <a:pt x="27368" y="180"/>
                </a:lnTo>
                <a:lnTo>
                  <a:pt x="26830" y="0"/>
                </a:lnTo>
                <a:close/>
              </a:path>
            </a:pathLst>
          </a:custGeom>
          <a:solidFill>
            <a:srgbClr val="CDC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A7D99"/>
              </a:solidFill>
            </a:endParaRPr>
          </a:p>
        </p:txBody>
      </p:sp>
      <p:sp>
        <p:nvSpPr>
          <p:cNvPr id="257" name="Google Shape;257;p10"/>
          <p:cNvSpPr/>
          <p:nvPr/>
        </p:nvSpPr>
        <p:spPr>
          <a:xfrm rot="942660">
            <a:off x="4813976" y="4545488"/>
            <a:ext cx="833403" cy="485179"/>
          </a:xfrm>
          <a:custGeom>
            <a:avLst/>
            <a:gdLst/>
            <a:ahLst/>
            <a:cxnLst/>
            <a:rect l="l" t="t" r="r" b="b"/>
            <a:pathLst>
              <a:path w="38185" h="22230" extrusionOk="0">
                <a:moveTo>
                  <a:pt x="19481" y="6633"/>
                </a:moveTo>
                <a:lnTo>
                  <a:pt x="19003" y="6693"/>
                </a:lnTo>
                <a:lnTo>
                  <a:pt x="18465" y="6813"/>
                </a:lnTo>
                <a:lnTo>
                  <a:pt x="17808" y="7052"/>
                </a:lnTo>
                <a:lnTo>
                  <a:pt x="17509" y="7231"/>
                </a:lnTo>
                <a:lnTo>
                  <a:pt x="17270" y="7410"/>
                </a:lnTo>
                <a:lnTo>
                  <a:pt x="17151" y="7649"/>
                </a:lnTo>
                <a:lnTo>
                  <a:pt x="17151" y="7709"/>
                </a:lnTo>
                <a:lnTo>
                  <a:pt x="17151" y="7829"/>
                </a:lnTo>
                <a:lnTo>
                  <a:pt x="17330" y="8187"/>
                </a:lnTo>
                <a:lnTo>
                  <a:pt x="17569" y="8486"/>
                </a:lnTo>
                <a:lnTo>
                  <a:pt x="17868" y="8665"/>
                </a:lnTo>
                <a:lnTo>
                  <a:pt x="18226" y="8844"/>
                </a:lnTo>
                <a:lnTo>
                  <a:pt x="18645" y="8904"/>
                </a:lnTo>
                <a:lnTo>
                  <a:pt x="19123" y="8964"/>
                </a:lnTo>
                <a:lnTo>
                  <a:pt x="19601" y="8964"/>
                </a:lnTo>
                <a:lnTo>
                  <a:pt x="20079" y="8904"/>
                </a:lnTo>
                <a:lnTo>
                  <a:pt x="20975" y="8785"/>
                </a:lnTo>
                <a:lnTo>
                  <a:pt x="21752" y="8546"/>
                </a:lnTo>
                <a:lnTo>
                  <a:pt x="22051" y="8366"/>
                </a:lnTo>
                <a:lnTo>
                  <a:pt x="22230" y="8247"/>
                </a:lnTo>
                <a:lnTo>
                  <a:pt x="22349" y="8127"/>
                </a:lnTo>
                <a:lnTo>
                  <a:pt x="22290" y="7948"/>
                </a:lnTo>
                <a:lnTo>
                  <a:pt x="22409" y="8008"/>
                </a:lnTo>
                <a:lnTo>
                  <a:pt x="22529" y="7948"/>
                </a:lnTo>
                <a:lnTo>
                  <a:pt x="22708" y="7888"/>
                </a:lnTo>
                <a:lnTo>
                  <a:pt x="22768" y="7769"/>
                </a:lnTo>
                <a:lnTo>
                  <a:pt x="22768" y="7709"/>
                </a:lnTo>
                <a:lnTo>
                  <a:pt x="22768" y="7590"/>
                </a:lnTo>
                <a:lnTo>
                  <a:pt x="22708" y="7470"/>
                </a:lnTo>
                <a:lnTo>
                  <a:pt x="22290" y="7231"/>
                </a:lnTo>
                <a:lnTo>
                  <a:pt x="21871" y="6992"/>
                </a:lnTo>
                <a:lnTo>
                  <a:pt x="21393" y="6813"/>
                </a:lnTo>
                <a:lnTo>
                  <a:pt x="20915" y="6693"/>
                </a:lnTo>
                <a:lnTo>
                  <a:pt x="20437" y="6633"/>
                </a:lnTo>
                <a:close/>
                <a:moveTo>
                  <a:pt x="36452" y="1136"/>
                </a:moveTo>
                <a:lnTo>
                  <a:pt x="36033" y="1255"/>
                </a:lnTo>
                <a:lnTo>
                  <a:pt x="35555" y="1375"/>
                </a:lnTo>
                <a:lnTo>
                  <a:pt x="31253" y="2331"/>
                </a:lnTo>
                <a:lnTo>
                  <a:pt x="26951" y="3287"/>
                </a:lnTo>
                <a:lnTo>
                  <a:pt x="22648" y="4124"/>
                </a:lnTo>
                <a:lnTo>
                  <a:pt x="20437" y="4482"/>
                </a:lnTo>
                <a:lnTo>
                  <a:pt x="18286" y="4781"/>
                </a:lnTo>
                <a:lnTo>
                  <a:pt x="13804" y="5319"/>
                </a:lnTo>
                <a:lnTo>
                  <a:pt x="11593" y="5498"/>
                </a:lnTo>
                <a:lnTo>
                  <a:pt x="9323" y="5677"/>
                </a:lnTo>
                <a:lnTo>
                  <a:pt x="6873" y="5797"/>
                </a:lnTo>
                <a:lnTo>
                  <a:pt x="4363" y="5916"/>
                </a:lnTo>
                <a:lnTo>
                  <a:pt x="2092" y="6096"/>
                </a:lnTo>
                <a:lnTo>
                  <a:pt x="1256" y="6275"/>
                </a:lnTo>
                <a:lnTo>
                  <a:pt x="897" y="6394"/>
                </a:lnTo>
                <a:lnTo>
                  <a:pt x="838" y="6454"/>
                </a:lnTo>
                <a:lnTo>
                  <a:pt x="957" y="6514"/>
                </a:lnTo>
                <a:lnTo>
                  <a:pt x="2033" y="6633"/>
                </a:lnTo>
                <a:lnTo>
                  <a:pt x="1853" y="6872"/>
                </a:lnTo>
                <a:lnTo>
                  <a:pt x="1794" y="7171"/>
                </a:lnTo>
                <a:lnTo>
                  <a:pt x="1794" y="7530"/>
                </a:lnTo>
                <a:lnTo>
                  <a:pt x="1794" y="7948"/>
                </a:lnTo>
                <a:lnTo>
                  <a:pt x="1913" y="8366"/>
                </a:lnTo>
                <a:lnTo>
                  <a:pt x="2033" y="8844"/>
                </a:lnTo>
                <a:lnTo>
                  <a:pt x="2391" y="9741"/>
                </a:lnTo>
                <a:lnTo>
                  <a:pt x="2869" y="10697"/>
                </a:lnTo>
                <a:lnTo>
                  <a:pt x="3288" y="11533"/>
                </a:lnTo>
                <a:lnTo>
                  <a:pt x="4064" y="12728"/>
                </a:lnTo>
                <a:lnTo>
                  <a:pt x="4602" y="13386"/>
                </a:lnTo>
                <a:lnTo>
                  <a:pt x="5140" y="14043"/>
                </a:lnTo>
                <a:lnTo>
                  <a:pt x="5737" y="14700"/>
                </a:lnTo>
                <a:lnTo>
                  <a:pt x="6395" y="15298"/>
                </a:lnTo>
                <a:lnTo>
                  <a:pt x="7112" y="15836"/>
                </a:lnTo>
                <a:lnTo>
                  <a:pt x="7769" y="16374"/>
                </a:lnTo>
                <a:lnTo>
                  <a:pt x="8546" y="16852"/>
                </a:lnTo>
                <a:lnTo>
                  <a:pt x="9323" y="17270"/>
                </a:lnTo>
                <a:lnTo>
                  <a:pt x="10996" y="18106"/>
                </a:lnTo>
                <a:lnTo>
                  <a:pt x="12729" y="18823"/>
                </a:lnTo>
                <a:lnTo>
                  <a:pt x="14581" y="19421"/>
                </a:lnTo>
                <a:lnTo>
                  <a:pt x="16374" y="19899"/>
                </a:lnTo>
                <a:lnTo>
                  <a:pt x="17390" y="20078"/>
                </a:lnTo>
                <a:lnTo>
                  <a:pt x="18406" y="20138"/>
                </a:lnTo>
                <a:lnTo>
                  <a:pt x="19421" y="20198"/>
                </a:lnTo>
                <a:lnTo>
                  <a:pt x="20437" y="20258"/>
                </a:lnTo>
                <a:lnTo>
                  <a:pt x="21035" y="20138"/>
                </a:lnTo>
                <a:lnTo>
                  <a:pt x="21931" y="20019"/>
                </a:lnTo>
                <a:lnTo>
                  <a:pt x="23186" y="19780"/>
                </a:lnTo>
                <a:lnTo>
                  <a:pt x="22827" y="19600"/>
                </a:lnTo>
                <a:lnTo>
                  <a:pt x="22469" y="19541"/>
                </a:lnTo>
                <a:lnTo>
                  <a:pt x="22051" y="19481"/>
                </a:lnTo>
                <a:lnTo>
                  <a:pt x="21632" y="19481"/>
                </a:lnTo>
                <a:lnTo>
                  <a:pt x="20856" y="19600"/>
                </a:lnTo>
                <a:lnTo>
                  <a:pt x="20079" y="19660"/>
                </a:lnTo>
                <a:lnTo>
                  <a:pt x="19123" y="19600"/>
                </a:lnTo>
                <a:lnTo>
                  <a:pt x="18226" y="19541"/>
                </a:lnTo>
                <a:lnTo>
                  <a:pt x="17330" y="19421"/>
                </a:lnTo>
                <a:lnTo>
                  <a:pt x="16434" y="19242"/>
                </a:lnTo>
                <a:lnTo>
                  <a:pt x="14522" y="18764"/>
                </a:lnTo>
                <a:lnTo>
                  <a:pt x="13565" y="18465"/>
                </a:lnTo>
                <a:lnTo>
                  <a:pt x="12669" y="18166"/>
                </a:lnTo>
                <a:lnTo>
                  <a:pt x="11713" y="17748"/>
                </a:lnTo>
                <a:lnTo>
                  <a:pt x="10817" y="17389"/>
                </a:lnTo>
                <a:lnTo>
                  <a:pt x="9920" y="16911"/>
                </a:lnTo>
                <a:lnTo>
                  <a:pt x="9084" y="16493"/>
                </a:lnTo>
                <a:lnTo>
                  <a:pt x="8426" y="16075"/>
                </a:lnTo>
                <a:lnTo>
                  <a:pt x="7769" y="15597"/>
                </a:lnTo>
                <a:lnTo>
                  <a:pt x="7112" y="15119"/>
                </a:lnTo>
                <a:lnTo>
                  <a:pt x="6574" y="14581"/>
                </a:lnTo>
                <a:lnTo>
                  <a:pt x="5976" y="13983"/>
                </a:lnTo>
                <a:lnTo>
                  <a:pt x="5498" y="13446"/>
                </a:lnTo>
                <a:lnTo>
                  <a:pt x="4961" y="12788"/>
                </a:lnTo>
                <a:lnTo>
                  <a:pt x="4542" y="12131"/>
                </a:lnTo>
                <a:lnTo>
                  <a:pt x="4184" y="11533"/>
                </a:lnTo>
                <a:lnTo>
                  <a:pt x="3825" y="10876"/>
                </a:lnTo>
                <a:lnTo>
                  <a:pt x="3527" y="10278"/>
                </a:lnTo>
                <a:lnTo>
                  <a:pt x="3288" y="9621"/>
                </a:lnTo>
                <a:lnTo>
                  <a:pt x="3048" y="8844"/>
                </a:lnTo>
                <a:lnTo>
                  <a:pt x="2929" y="8068"/>
                </a:lnTo>
                <a:lnTo>
                  <a:pt x="2750" y="7350"/>
                </a:lnTo>
                <a:lnTo>
                  <a:pt x="2630" y="6992"/>
                </a:lnTo>
                <a:lnTo>
                  <a:pt x="2511" y="6633"/>
                </a:lnTo>
                <a:lnTo>
                  <a:pt x="4483" y="6633"/>
                </a:lnTo>
                <a:lnTo>
                  <a:pt x="6514" y="6454"/>
                </a:lnTo>
                <a:lnTo>
                  <a:pt x="7530" y="6335"/>
                </a:lnTo>
                <a:lnTo>
                  <a:pt x="8546" y="6275"/>
                </a:lnTo>
                <a:lnTo>
                  <a:pt x="9502" y="6275"/>
                </a:lnTo>
                <a:lnTo>
                  <a:pt x="10458" y="6394"/>
                </a:lnTo>
                <a:lnTo>
                  <a:pt x="10996" y="6454"/>
                </a:lnTo>
                <a:lnTo>
                  <a:pt x="11115" y="6454"/>
                </a:lnTo>
                <a:lnTo>
                  <a:pt x="11235" y="6514"/>
                </a:lnTo>
                <a:lnTo>
                  <a:pt x="11354" y="6753"/>
                </a:lnTo>
                <a:lnTo>
                  <a:pt x="11593" y="7291"/>
                </a:lnTo>
                <a:lnTo>
                  <a:pt x="11773" y="7530"/>
                </a:lnTo>
                <a:lnTo>
                  <a:pt x="12012" y="7769"/>
                </a:lnTo>
                <a:lnTo>
                  <a:pt x="12490" y="8187"/>
                </a:lnTo>
                <a:lnTo>
                  <a:pt x="13147" y="8665"/>
                </a:lnTo>
                <a:lnTo>
                  <a:pt x="13864" y="9024"/>
                </a:lnTo>
                <a:lnTo>
                  <a:pt x="15358" y="9681"/>
                </a:lnTo>
                <a:lnTo>
                  <a:pt x="16135" y="9980"/>
                </a:lnTo>
                <a:lnTo>
                  <a:pt x="16912" y="10278"/>
                </a:lnTo>
                <a:lnTo>
                  <a:pt x="17689" y="10518"/>
                </a:lnTo>
                <a:lnTo>
                  <a:pt x="18465" y="10697"/>
                </a:lnTo>
                <a:lnTo>
                  <a:pt x="19302" y="10876"/>
                </a:lnTo>
                <a:lnTo>
                  <a:pt x="20079" y="10936"/>
                </a:lnTo>
                <a:lnTo>
                  <a:pt x="20856" y="10996"/>
                </a:lnTo>
                <a:lnTo>
                  <a:pt x="21632" y="10936"/>
                </a:lnTo>
                <a:lnTo>
                  <a:pt x="22409" y="10816"/>
                </a:lnTo>
                <a:lnTo>
                  <a:pt x="23126" y="10637"/>
                </a:lnTo>
                <a:lnTo>
                  <a:pt x="23843" y="10398"/>
                </a:lnTo>
                <a:lnTo>
                  <a:pt x="24501" y="10039"/>
                </a:lnTo>
                <a:lnTo>
                  <a:pt x="25158" y="9621"/>
                </a:lnTo>
                <a:lnTo>
                  <a:pt x="25815" y="9083"/>
                </a:lnTo>
                <a:lnTo>
                  <a:pt x="26413" y="8486"/>
                </a:lnTo>
                <a:lnTo>
                  <a:pt x="26951" y="7769"/>
                </a:lnTo>
                <a:lnTo>
                  <a:pt x="27309" y="7171"/>
                </a:lnTo>
                <a:lnTo>
                  <a:pt x="27727" y="6454"/>
                </a:lnTo>
                <a:lnTo>
                  <a:pt x="28026" y="5737"/>
                </a:lnTo>
                <a:lnTo>
                  <a:pt x="28146" y="5379"/>
                </a:lnTo>
                <a:lnTo>
                  <a:pt x="28205" y="5080"/>
                </a:lnTo>
                <a:lnTo>
                  <a:pt x="28205" y="4482"/>
                </a:lnTo>
                <a:lnTo>
                  <a:pt x="28205" y="4363"/>
                </a:lnTo>
                <a:lnTo>
                  <a:pt x="28146" y="4303"/>
                </a:lnTo>
                <a:lnTo>
                  <a:pt x="28086" y="4363"/>
                </a:lnTo>
                <a:lnTo>
                  <a:pt x="27966" y="4482"/>
                </a:lnTo>
                <a:lnTo>
                  <a:pt x="27668" y="4960"/>
                </a:lnTo>
                <a:lnTo>
                  <a:pt x="26831" y="6514"/>
                </a:lnTo>
                <a:lnTo>
                  <a:pt x="26413" y="7231"/>
                </a:lnTo>
                <a:lnTo>
                  <a:pt x="25995" y="7888"/>
                </a:lnTo>
                <a:lnTo>
                  <a:pt x="25516" y="8546"/>
                </a:lnTo>
                <a:lnTo>
                  <a:pt x="24919" y="9143"/>
                </a:lnTo>
                <a:lnTo>
                  <a:pt x="24620" y="9382"/>
                </a:lnTo>
                <a:lnTo>
                  <a:pt x="24262" y="9621"/>
                </a:lnTo>
                <a:lnTo>
                  <a:pt x="23843" y="9800"/>
                </a:lnTo>
                <a:lnTo>
                  <a:pt x="23425" y="10039"/>
                </a:lnTo>
                <a:lnTo>
                  <a:pt x="22588" y="10278"/>
                </a:lnTo>
                <a:lnTo>
                  <a:pt x="21692" y="10398"/>
                </a:lnTo>
                <a:lnTo>
                  <a:pt x="20856" y="10458"/>
                </a:lnTo>
                <a:lnTo>
                  <a:pt x="19959" y="10398"/>
                </a:lnTo>
                <a:lnTo>
                  <a:pt x="19123" y="10278"/>
                </a:lnTo>
                <a:lnTo>
                  <a:pt x="18226" y="10099"/>
                </a:lnTo>
                <a:lnTo>
                  <a:pt x="17390" y="9800"/>
                </a:lnTo>
                <a:lnTo>
                  <a:pt x="16553" y="9561"/>
                </a:lnTo>
                <a:lnTo>
                  <a:pt x="15179" y="9024"/>
                </a:lnTo>
                <a:lnTo>
                  <a:pt x="14402" y="8725"/>
                </a:lnTo>
                <a:lnTo>
                  <a:pt x="13685" y="8366"/>
                </a:lnTo>
                <a:lnTo>
                  <a:pt x="12968" y="8008"/>
                </a:lnTo>
                <a:lnTo>
                  <a:pt x="12370" y="7530"/>
                </a:lnTo>
                <a:lnTo>
                  <a:pt x="12131" y="7231"/>
                </a:lnTo>
                <a:lnTo>
                  <a:pt x="11892" y="6932"/>
                </a:lnTo>
                <a:lnTo>
                  <a:pt x="11713" y="6633"/>
                </a:lnTo>
                <a:lnTo>
                  <a:pt x="11534" y="6275"/>
                </a:lnTo>
                <a:lnTo>
                  <a:pt x="14641" y="6036"/>
                </a:lnTo>
                <a:lnTo>
                  <a:pt x="17748" y="5737"/>
                </a:lnTo>
                <a:lnTo>
                  <a:pt x="20856" y="5379"/>
                </a:lnTo>
                <a:lnTo>
                  <a:pt x="24023" y="4901"/>
                </a:lnTo>
                <a:lnTo>
                  <a:pt x="27130" y="4363"/>
                </a:lnTo>
                <a:lnTo>
                  <a:pt x="30237" y="3705"/>
                </a:lnTo>
                <a:lnTo>
                  <a:pt x="31791" y="3347"/>
                </a:lnTo>
                <a:lnTo>
                  <a:pt x="33285" y="2929"/>
                </a:lnTo>
                <a:lnTo>
                  <a:pt x="34779" y="2510"/>
                </a:lnTo>
                <a:lnTo>
                  <a:pt x="36213" y="2032"/>
                </a:lnTo>
                <a:lnTo>
                  <a:pt x="36213" y="3526"/>
                </a:lnTo>
                <a:lnTo>
                  <a:pt x="36153" y="5140"/>
                </a:lnTo>
                <a:lnTo>
                  <a:pt x="36033" y="6693"/>
                </a:lnTo>
                <a:lnTo>
                  <a:pt x="35794" y="8187"/>
                </a:lnTo>
                <a:lnTo>
                  <a:pt x="35615" y="8964"/>
                </a:lnTo>
                <a:lnTo>
                  <a:pt x="35436" y="9741"/>
                </a:lnTo>
                <a:lnTo>
                  <a:pt x="35197" y="10458"/>
                </a:lnTo>
                <a:lnTo>
                  <a:pt x="34898" y="11175"/>
                </a:lnTo>
                <a:lnTo>
                  <a:pt x="34540" y="11832"/>
                </a:lnTo>
                <a:lnTo>
                  <a:pt x="34181" y="12549"/>
                </a:lnTo>
                <a:lnTo>
                  <a:pt x="33703" y="13147"/>
                </a:lnTo>
                <a:lnTo>
                  <a:pt x="33225" y="13804"/>
                </a:lnTo>
                <a:lnTo>
                  <a:pt x="32747" y="14342"/>
                </a:lnTo>
                <a:lnTo>
                  <a:pt x="32209" y="14880"/>
                </a:lnTo>
                <a:lnTo>
                  <a:pt x="31014" y="15836"/>
                </a:lnTo>
                <a:lnTo>
                  <a:pt x="29819" y="16732"/>
                </a:lnTo>
                <a:lnTo>
                  <a:pt x="28564" y="17569"/>
                </a:lnTo>
                <a:lnTo>
                  <a:pt x="27249" y="18405"/>
                </a:lnTo>
                <a:lnTo>
                  <a:pt x="26532" y="18764"/>
                </a:lnTo>
                <a:lnTo>
                  <a:pt x="25815" y="19063"/>
                </a:lnTo>
                <a:lnTo>
                  <a:pt x="24501" y="19720"/>
                </a:lnTo>
                <a:lnTo>
                  <a:pt x="23664" y="20019"/>
                </a:lnTo>
                <a:lnTo>
                  <a:pt x="23365" y="20138"/>
                </a:lnTo>
                <a:lnTo>
                  <a:pt x="23186" y="20138"/>
                </a:lnTo>
                <a:lnTo>
                  <a:pt x="23664" y="20198"/>
                </a:lnTo>
                <a:lnTo>
                  <a:pt x="24142" y="20198"/>
                </a:lnTo>
                <a:lnTo>
                  <a:pt x="24560" y="20138"/>
                </a:lnTo>
                <a:lnTo>
                  <a:pt x="25038" y="20019"/>
                </a:lnTo>
                <a:lnTo>
                  <a:pt x="25935" y="19720"/>
                </a:lnTo>
                <a:lnTo>
                  <a:pt x="26831" y="19302"/>
                </a:lnTo>
                <a:lnTo>
                  <a:pt x="27727" y="18823"/>
                </a:lnTo>
                <a:lnTo>
                  <a:pt x="28504" y="18226"/>
                </a:lnTo>
                <a:lnTo>
                  <a:pt x="30058" y="17150"/>
                </a:lnTo>
                <a:lnTo>
                  <a:pt x="31552" y="16015"/>
                </a:lnTo>
                <a:lnTo>
                  <a:pt x="32269" y="15417"/>
                </a:lnTo>
                <a:lnTo>
                  <a:pt x="32926" y="14820"/>
                </a:lnTo>
                <a:lnTo>
                  <a:pt x="33583" y="14103"/>
                </a:lnTo>
                <a:lnTo>
                  <a:pt x="34181" y="13386"/>
                </a:lnTo>
                <a:lnTo>
                  <a:pt x="34659" y="12609"/>
                </a:lnTo>
                <a:lnTo>
                  <a:pt x="35137" y="11772"/>
                </a:lnTo>
                <a:lnTo>
                  <a:pt x="35496" y="10936"/>
                </a:lnTo>
                <a:lnTo>
                  <a:pt x="35854" y="9980"/>
                </a:lnTo>
                <a:lnTo>
                  <a:pt x="36093" y="9083"/>
                </a:lnTo>
                <a:lnTo>
                  <a:pt x="36272" y="8127"/>
                </a:lnTo>
                <a:lnTo>
                  <a:pt x="36452" y="7171"/>
                </a:lnTo>
                <a:lnTo>
                  <a:pt x="36571" y="6215"/>
                </a:lnTo>
                <a:lnTo>
                  <a:pt x="36691" y="4303"/>
                </a:lnTo>
                <a:lnTo>
                  <a:pt x="36631" y="3347"/>
                </a:lnTo>
                <a:lnTo>
                  <a:pt x="36631" y="2929"/>
                </a:lnTo>
                <a:lnTo>
                  <a:pt x="36691" y="2451"/>
                </a:lnTo>
                <a:lnTo>
                  <a:pt x="36870" y="1913"/>
                </a:lnTo>
                <a:lnTo>
                  <a:pt x="36990" y="1614"/>
                </a:lnTo>
                <a:lnTo>
                  <a:pt x="37049" y="1554"/>
                </a:lnTo>
                <a:lnTo>
                  <a:pt x="36990" y="1315"/>
                </a:lnTo>
                <a:lnTo>
                  <a:pt x="36810" y="1196"/>
                </a:lnTo>
                <a:lnTo>
                  <a:pt x="36631" y="1136"/>
                </a:lnTo>
                <a:close/>
                <a:moveTo>
                  <a:pt x="37587" y="1"/>
                </a:moveTo>
                <a:lnTo>
                  <a:pt x="37408" y="60"/>
                </a:lnTo>
                <a:lnTo>
                  <a:pt x="37288" y="120"/>
                </a:lnTo>
                <a:lnTo>
                  <a:pt x="37169" y="240"/>
                </a:lnTo>
                <a:lnTo>
                  <a:pt x="37109" y="359"/>
                </a:lnTo>
                <a:lnTo>
                  <a:pt x="37109" y="718"/>
                </a:lnTo>
                <a:lnTo>
                  <a:pt x="37229" y="1255"/>
                </a:lnTo>
                <a:lnTo>
                  <a:pt x="37348" y="2690"/>
                </a:lnTo>
                <a:lnTo>
                  <a:pt x="37408" y="3347"/>
                </a:lnTo>
                <a:lnTo>
                  <a:pt x="37468" y="4064"/>
                </a:lnTo>
                <a:lnTo>
                  <a:pt x="37408" y="4960"/>
                </a:lnTo>
                <a:lnTo>
                  <a:pt x="37408" y="5797"/>
                </a:lnTo>
                <a:lnTo>
                  <a:pt x="37288" y="6693"/>
                </a:lnTo>
                <a:lnTo>
                  <a:pt x="37169" y="7530"/>
                </a:lnTo>
                <a:lnTo>
                  <a:pt x="36990" y="8426"/>
                </a:lnTo>
                <a:lnTo>
                  <a:pt x="36810" y="9263"/>
                </a:lnTo>
                <a:lnTo>
                  <a:pt x="36571" y="10099"/>
                </a:lnTo>
                <a:lnTo>
                  <a:pt x="36272" y="10936"/>
                </a:lnTo>
                <a:lnTo>
                  <a:pt x="35675" y="12250"/>
                </a:lnTo>
                <a:lnTo>
                  <a:pt x="34958" y="13505"/>
                </a:lnTo>
                <a:lnTo>
                  <a:pt x="34121" y="14760"/>
                </a:lnTo>
                <a:lnTo>
                  <a:pt x="33165" y="15836"/>
                </a:lnTo>
                <a:lnTo>
                  <a:pt x="32149" y="16911"/>
                </a:lnTo>
                <a:lnTo>
                  <a:pt x="31014" y="17867"/>
                </a:lnTo>
                <a:lnTo>
                  <a:pt x="29819" y="18704"/>
                </a:lnTo>
                <a:lnTo>
                  <a:pt x="28564" y="19421"/>
                </a:lnTo>
                <a:lnTo>
                  <a:pt x="27309" y="19959"/>
                </a:lnTo>
                <a:lnTo>
                  <a:pt x="25995" y="20437"/>
                </a:lnTo>
                <a:lnTo>
                  <a:pt x="24680" y="20795"/>
                </a:lnTo>
                <a:lnTo>
                  <a:pt x="23365" y="21034"/>
                </a:lnTo>
                <a:lnTo>
                  <a:pt x="21991" y="21214"/>
                </a:lnTo>
                <a:lnTo>
                  <a:pt x="20617" y="21273"/>
                </a:lnTo>
                <a:lnTo>
                  <a:pt x="19242" y="21273"/>
                </a:lnTo>
                <a:lnTo>
                  <a:pt x="17808" y="21154"/>
                </a:lnTo>
                <a:lnTo>
                  <a:pt x="16434" y="20975"/>
                </a:lnTo>
                <a:lnTo>
                  <a:pt x="15119" y="20676"/>
                </a:lnTo>
                <a:lnTo>
                  <a:pt x="13745" y="20317"/>
                </a:lnTo>
                <a:lnTo>
                  <a:pt x="12430" y="19839"/>
                </a:lnTo>
                <a:lnTo>
                  <a:pt x="11175" y="19361"/>
                </a:lnTo>
                <a:lnTo>
                  <a:pt x="9920" y="18764"/>
                </a:lnTo>
                <a:lnTo>
                  <a:pt x="8785" y="18047"/>
                </a:lnTo>
                <a:lnTo>
                  <a:pt x="7650" y="17330"/>
                </a:lnTo>
                <a:lnTo>
                  <a:pt x="6514" y="16433"/>
                </a:lnTo>
                <a:lnTo>
                  <a:pt x="5439" y="15477"/>
                </a:lnTo>
                <a:lnTo>
                  <a:pt x="4483" y="14402"/>
                </a:lnTo>
                <a:lnTo>
                  <a:pt x="3646" y="13266"/>
                </a:lnTo>
                <a:lnTo>
                  <a:pt x="2869" y="12071"/>
                </a:lnTo>
                <a:lnTo>
                  <a:pt x="2212" y="10816"/>
                </a:lnTo>
                <a:lnTo>
                  <a:pt x="1674" y="9502"/>
                </a:lnTo>
                <a:lnTo>
                  <a:pt x="1136" y="8187"/>
                </a:lnTo>
                <a:lnTo>
                  <a:pt x="838" y="6813"/>
                </a:lnTo>
                <a:lnTo>
                  <a:pt x="599" y="5976"/>
                </a:lnTo>
                <a:lnTo>
                  <a:pt x="479" y="5737"/>
                </a:lnTo>
                <a:lnTo>
                  <a:pt x="359" y="5618"/>
                </a:lnTo>
                <a:lnTo>
                  <a:pt x="180" y="5677"/>
                </a:lnTo>
                <a:lnTo>
                  <a:pt x="120" y="5797"/>
                </a:lnTo>
                <a:lnTo>
                  <a:pt x="61" y="6036"/>
                </a:lnTo>
                <a:lnTo>
                  <a:pt x="1" y="6275"/>
                </a:lnTo>
                <a:lnTo>
                  <a:pt x="61" y="6813"/>
                </a:lnTo>
                <a:lnTo>
                  <a:pt x="120" y="7231"/>
                </a:lnTo>
                <a:lnTo>
                  <a:pt x="240" y="8068"/>
                </a:lnTo>
                <a:lnTo>
                  <a:pt x="419" y="8844"/>
                </a:lnTo>
                <a:lnTo>
                  <a:pt x="658" y="9681"/>
                </a:lnTo>
                <a:lnTo>
                  <a:pt x="957" y="10458"/>
                </a:lnTo>
                <a:lnTo>
                  <a:pt x="1316" y="11175"/>
                </a:lnTo>
                <a:lnTo>
                  <a:pt x="1674" y="11952"/>
                </a:lnTo>
                <a:lnTo>
                  <a:pt x="2092" y="12669"/>
                </a:lnTo>
                <a:lnTo>
                  <a:pt x="2570" y="13386"/>
                </a:lnTo>
                <a:lnTo>
                  <a:pt x="3467" y="14581"/>
                </a:lnTo>
                <a:lnTo>
                  <a:pt x="4483" y="15776"/>
                </a:lnTo>
                <a:lnTo>
                  <a:pt x="5618" y="16852"/>
                </a:lnTo>
                <a:lnTo>
                  <a:pt x="6813" y="17808"/>
                </a:lnTo>
                <a:lnTo>
                  <a:pt x="8068" y="18704"/>
                </a:lnTo>
                <a:lnTo>
                  <a:pt x="9442" y="19481"/>
                </a:lnTo>
                <a:lnTo>
                  <a:pt x="10817" y="20198"/>
                </a:lnTo>
                <a:lnTo>
                  <a:pt x="12311" y="20795"/>
                </a:lnTo>
                <a:lnTo>
                  <a:pt x="13804" y="21273"/>
                </a:lnTo>
                <a:lnTo>
                  <a:pt x="15298" y="21692"/>
                </a:lnTo>
                <a:lnTo>
                  <a:pt x="16852" y="21991"/>
                </a:lnTo>
                <a:lnTo>
                  <a:pt x="18406" y="22170"/>
                </a:lnTo>
                <a:lnTo>
                  <a:pt x="19959" y="22230"/>
                </a:lnTo>
                <a:lnTo>
                  <a:pt x="21513" y="22170"/>
                </a:lnTo>
                <a:lnTo>
                  <a:pt x="23067" y="22050"/>
                </a:lnTo>
                <a:lnTo>
                  <a:pt x="24560" y="21751"/>
                </a:lnTo>
                <a:lnTo>
                  <a:pt x="25457" y="21572"/>
                </a:lnTo>
                <a:lnTo>
                  <a:pt x="26293" y="21333"/>
                </a:lnTo>
                <a:lnTo>
                  <a:pt x="27130" y="20975"/>
                </a:lnTo>
                <a:lnTo>
                  <a:pt x="27966" y="20676"/>
                </a:lnTo>
                <a:lnTo>
                  <a:pt x="28743" y="20258"/>
                </a:lnTo>
                <a:lnTo>
                  <a:pt x="29460" y="19839"/>
                </a:lnTo>
                <a:lnTo>
                  <a:pt x="30237" y="19361"/>
                </a:lnTo>
                <a:lnTo>
                  <a:pt x="30894" y="18823"/>
                </a:lnTo>
                <a:lnTo>
                  <a:pt x="31612" y="18286"/>
                </a:lnTo>
                <a:lnTo>
                  <a:pt x="32209" y="17748"/>
                </a:lnTo>
                <a:lnTo>
                  <a:pt x="32866" y="17150"/>
                </a:lnTo>
                <a:lnTo>
                  <a:pt x="33404" y="16493"/>
                </a:lnTo>
                <a:lnTo>
                  <a:pt x="34002" y="15836"/>
                </a:lnTo>
                <a:lnTo>
                  <a:pt x="34480" y="15178"/>
                </a:lnTo>
                <a:lnTo>
                  <a:pt x="35018" y="14461"/>
                </a:lnTo>
                <a:lnTo>
                  <a:pt x="35436" y="13744"/>
                </a:lnTo>
                <a:lnTo>
                  <a:pt x="35914" y="12967"/>
                </a:lnTo>
                <a:lnTo>
                  <a:pt x="36272" y="12191"/>
                </a:lnTo>
                <a:lnTo>
                  <a:pt x="36631" y="11414"/>
                </a:lnTo>
                <a:lnTo>
                  <a:pt x="36930" y="10577"/>
                </a:lnTo>
                <a:lnTo>
                  <a:pt x="37229" y="9741"/>
                </a:lnTo>
                <a:lnTo>
                  <a:pt x="37468" y="8904"/>
                </a:lnTo>
                <a:lnTo>
                  <a:pt x="37707" y="8068"/>
                </a:lnTo>
                <a:lnTo>
                  <a:pt x="37886" y="7231"/>
                </a:lnTo>
                <a:lnTo>
                  <a:pt x="38005" y="6394"/>
                </a:lnTo>
                <a:lnTo>
                  <a:pt x="38125" y="5498"/>
                </a:lnTo>
                <a:lnTo>
                  <a:pt x="38185" y="4602"/>
                </a:lnTo>
                <a:lnTo>
                  <a:pt x="38185" y="3765"/>
                </a:lnTo>
                <a:lnTo>
                  <a:pt x="38125" y="2869"/>
                </a:lnTo>
                <a:lnTo>
                  <a:pt x="38065" y="1973"/>
                </a:lnTo>
                <a:lnTo>
                  <a:pt x="37946" y="1136"/>
                </a:lnTo>
                <a:lnTo>
                  <a:pt x="37826" y="240"/>
                </a:lnTo>
                <a:lnTo>
                  <a:pt x="37707" y="60"/>
                </a:lnTo>
                <a:lnTo>
                  <a:pt x="37587" y="1"/>
                </a:lnTo>
                <a:close/>
              </a:path>
            </a:pathLst>
          </a:custGeom>
          <a:solidFill>
            <a:srgbClr val="CDC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A7D99"/>
              </a:solidFill>
            </a:endParaRPr>
          </a:p>
        </p:txBody>
      </p:sp>
      <p:sp>
        <p:nvSpPr>
          <p:cNvPr id="258" name="Google Shape;258;p10"/>
          <p:cNvSpPr/>
          <p:nvPr/>
        </p:nvSpPr>
        <p:spPr>
          <a:xfrm rot="-5506848">
            <a:off x="8197826" y="3625742"/>
            <a:ext cx="179267" cy="193412"/>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CDC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0"/>
          <p:cNvSpPr/>
          <p:nvPr/>
        </p:nvSpPr>
        <p:spPr>
          <a:xfrm rot="-10292983">
            <a:off x="8081725" y="3802439"/>
            <a:ext cx="215214" cy="232195"/>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CDC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60"/>
        <p:cNvGrpSpPr/>
        <p:nvPr/>
      </p:nvGrpSpPr>
      <p:grpSpPr>
        <a:xfrm>
          <a:off x="0" y="0"/>
          <a:ext cx="0" cy="0"/>
          <a:chOff x="0" y="0"/>
          <a:chExt cx="0" cy="0"/>
        </a:xfrm>
      </p:grpSpPr>
      <p:sp>
        <p:nvSpPr>
          <p:cNvPr id="261" name="Google Shape;261;p1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262" name="Google Shape;262;p11"/>
          <p:cNvSpPr/>
          <p:nvPr/>
        </p:nvSpPr>
        <p:spPr>
          <a:xfrm rot="-6974255">
            <a:off x="8132622" y="3724110"/>
            <a:ext cx="213588" cy="281025"/>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96B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1"/>
          <p:cNvSpPr/>
          <p:nvPr/>
        </p:nvSpPr>
        <p:spPr>
          <a:xfrm>
            <a:off x="2732253" y="-212411"/>
            <a:ext cx="781013" cy="790965"/>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A1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1"/>
          <p:cNvSpPr/>
          <p:nvPr/>
        </p:nvSpPr>
        <p:spPr>
          <a:xfrm>
            <a:off x="2837180" y="12190"/>
            <a:ext cx="337444" cy="341744"/>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1"/>
          <p:cNvSpPr/>
          <p:nvPr/>
        </p:nvSpPr>
        <p:spPr>
          <a:xfrm rot="4358823">
            <a:off x="3941098" y="4889269"/>
            <a:ext cx="375550" cy="380336"/>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AAED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1"/>
          <p:cNvSpPr/>
          <p:nvPr/>
        </p:nvSpPr>
        <p:spPr>
          <a:xfrm rot="1151692">
            <a:off x="8434472" y="4226868"/>
            <a:ext cx="357870" cy="362297"/>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1"/>
          <p:cNvSpPr/>
          <p:nvPr/>
        </p:nvSpPr>
        <p:spPr>
          <a:xfrm rot="-10153158">
            <a:off x="4729339" y="4449252"/>
            <a:ext cx="717468" cy="532972"/>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C2ED2D">
              <a:alpha val="7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1"/>
          <p:cNvSpPr/>
          <p:nvPr/>
        </p:nvSpPr>
        <p:spPr>
          <a:xfrm rot="943073">
            <a:off x="4813520" y="4340916"/>
            <a:ext cx="375504" cy="340343"/>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1"/>
          <p:cNvSpPr/>
          <p:nvPr/>
        </p:nvSpPr>
        <p:spPr>
          <a:xfrm rot="-6648331">
            <a:off x="8563948" y="1186838"/>
            <a:ext cx="742053" cy="609292"/>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C2ED2D">
              <a:alpha val="7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1"/>
          <p:cNvSpPr/>
          <p:nvPr/>
        </p:nvSpPr>
        <p:spPr>
          <a:xfrm rot="2711984">
            <a:off x="4808509" y="-109436"/>
            <a:ext cx="799096" cy="593523"/>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1"/>
          <p:cNvSpPr/>
          <p:nvPr/>
        </p:nvSpPr>
        <p:spPr>
          <a:xfrm>
            <a:off x="6790083" y="4541690"/>
            <a:ext cx="781013" cy="790965"/>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A1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1"/>
          <p:cNvSpPr/>
          <p:nvPr/>
        </p:nvSpPr>
        <p:spPr>
          <a:xfrm rot="-5990705">
            <a:off x="8271773" y="2605766"/>
            <a:ext cx="663539" cy="601272"/>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1"/>
          <p:cNvSpPr/>
          <p:nvPr/>
        </p:nvSpPr>
        <p:spPr>
          <a:xfrm rot="-4782675">
            <a:off x="8259070" y="2656361"/>
            <a:ext cx="337456" cy="341755"/>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1"/>
          <p:cNvSpPr/>
          <p:nvPr/>
        </p:nvSpPr>
        <p:spPr>
          <a:xfrm>
            <a:off x="1059765" y="251069"/>
            <a:ext cx="375578" cy="384506"/>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96B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1"/>
          <p:cNvSpPr/>
          <p:nvPr/>
        </p:nvSpPr>
        <p:spPr>
          <a:xfrm>
            <a:off x="7199212" y="126020"/>
            <a:ext cx="780996" cy="813747"/>
          </a:xfrm>
          <a:custGeom>
            <a:avLst/>
            <a:gdLst/>
            <a:ahLst/>
            <a:cxnLst/>
            <a:rect l="l" t="t" r="r" b="b"/>
            <a:pathLst>
              <a:path w="19959" h="20796" extrusionOk="0">
                <a:moveTo>
                  <a:pt x="9801" y="1"/>
                </a:moveTo>
                <a:lnTo>
                  <a:pt x="8785" y="60"/>
                </a:lnTo>
                <a:lnTo>
                  <a:pt x="7769" y="240"/>
                </a:lnTo>
                <a:lnTo>
                  <a:pt x="6753" y="538"/>
                </a:lnTo>
                <a:lnTo>
                  <a:pt x="5797" y="957"/>
                </a:lnTo>
                <a:lnTo>
                  <a:pt x="4901" y="1495"/>
                </a:lnTo>
                <a:lnTo>
                  <a:pt x="4004" y="2152"/>
                </a:lnTo>
                <a:lnTo>
                  <a:pt x="3347" y="2809"/>
                </a:lnTo>
                <a:lnTo>
                  <a:pt x="2630" y="3586"/>
                </a:lnTo>
                <a:lnTo>
                  <a:pt x="2032" y="4482"/>
                </a:lnTo>
                <a:lnTo>
                  <a:pt x="1435" y="5379"/>
                </a:lnTo>
                <a:lnTo>
                  <a:pt x="957" y="6335"/>
                </a:lnTo>
                <a:lnTo>
                  <a:pt x="538" y="7351"/>
                </a:lnTo>
                <a:lnTo>
                  <a:pt x="240" y="8307"/>
                </a:lnTo>
                <a:lnTo>
                  <a:pt x="60" y="9263"/>
                </a:lnTo>
                <a:lnTo>
                  <a:pt x="1" y="9860"/>
                </a:lnTo>
                <a:lnTo>
                  <a:pt x="60" y="10458"/>
                </a:lnTo>
                <a:lnTo>
                  <a:pt x="120" y="10936"/>
                </a:lnTo>
                <a:lnTo>
                  <a:pt x="240" y="11474"/>
                </a:lnTo>
                <a:lnTo>
                  <a:pt x="598" y="12489"/>
                </a:lnTo>
                <a:lnTo>
                  <a:pt x="957" y="13565"/>
                </a:lnTo>
                <a:lnTo>
                  <a:pt x="1076" y="13924"/>
                </a:lnTo>
                <a:lnTo>
                  <a:pt x="1136" y="14342"/>
                </a:lnTo>
                <a:lnTo>
                  <a:pt x="1136" y="15059"/>
                </a:lnTo>
                <a:lnTo>
                  <a:pt x="1136" y="15836"/>
                </a:lnTo>
                <a:lnTo>
                  <a:pt x="1196" y="16613"/>
                </a:lnTo>
                <a:lnTo>
                  <a:pt x="1375" y="17270"/>
                </a:lnTo>
                <a:lnTo>
                  <a:pt x="1554" y="17808"/>
                </a:lnTo>
                <a:lnTo>
                  <a:pt x="1734" y="18286"/>
                </a:lnTo>
                <a:lnTo>
                  <a:pt x="2032" y="18764"/>
                </a:lnTo>
                <a:lnTo>
                  <a:pt x="2331" y="19122"/>
                </a:lnTo>
                <a:lnTo>
                  <a:pt x="2690" y="19481"/>
                </a:lnTo>
                <a:lnTo>
                  <a:pt x="3048" y="19780"/>
                </a:lnTo>
                <a:lnTo>
                  <a:pt x="3466" y="20019"/>
                </a:lnTo>
                <a:lnTo>
                  <a:pt x="3885" y="20258"/>
                </a:lnTo>
                <a:lnTo>
                  <a:pt x="4363" y="20437"/>
                </a:lnTo>
                <a:lnTo>
                  <a:pt x="4841" y="20556"/>
                </a:lnTo>
                <a:lnTo>
                  <a:pt x="5319" y="20676"/>
                </a:lnTo>
                <a:lnTo>
                  <a:pt x="6335" y="20795"/>
                </a:lnTo>
                <a:lnTo>
                  <a:pt x="7410" y="20736"/>
                </a:lnTo>
                <a:lnTo>
                  <a:pt x="8546" y="20616"/>
                </a:lnTo>
                <a:lnTo>
                  <a:pt x="9681" y="20317"/>
                </a:lnTo>
                <a:lnTo>
                  <a:pt x="10757" y="20019"/>
                </a:lnTo>
                <a:lnTo>
                  <a:pt x="11832" y="19600"/>
                </a:lnTo>
                <a:lnTo>
                  <a:pt x="12848" y="19122"/>
                </a:lnTo>
                <a:lnTo>
                  <a:pt x="13744" y="18585"/>
                </a:lnTo>
                <a:lnTo>
                  <a:pt x="14521" y="17987"/>
                </a:lnTo>
                <a:lnTo>
                  <a:pt x="15238" y="17389"/>
                </a:lnTo>
                <a:lnTo>
                  <a:pt x="15896" y="16792"/>
                </a:lnTo>
                <a:lnTo>
                  <a:pt x="16613" y="16194"/>
                </a:lnTo>
                <a:lnTo>
                  <a:pt x="17270" y="15597"/>
                </a:lnTo>
                <a:lnTo>
                  <a:pt x="17867" y="14999"/>
                </a:lnTo>
                <a:lnTo>
                  <a:pt x="18465" y="14402"/>
                </a:lnTo>
                <a:lnTo>
                  <a:pt x="18943" y="13685"/>
                </a:lnTo>
                <a:lnTo>
                  <a:pt x="19361" y="12908"/>
                </a:lnTo>
                <a:lnTo>
                  <a:pt x="19541" y="12430"/>
                </a:lnTo>
                <a:lnTo>
                  <a:pt x="19660" y="11952"/>
                </a:lnTo>
                <a:lnTo>
                  <a:pt x="19839" y="11055"/>
                </a:lnTo>
                <a:lnTo>
                  <a:pt x="19959" y="10099"/>
                </a:lnTo>
                <a:lnTo>
                  <a:pt x="19899" y="9203"/>
                </a:lnTo>
                <a:lnTo>
                  <a:pt x="19780" y="8247"/>
                </a:lnTo>
                <a:lnTo>
                  <a:pt x="19600" y="7351"/>
                </a:lnTo>
                <a:lnTo>
                  <a:pt x="19302" y="6454"/>
                </a:lnTo>
                <a:lnTo>
                  <a:pt x="18943" y="5618"/>
                </a:lnTo>
                <a:lnTo>
                  <a:pt x="18465" y="4781"/>
                </a:lnTo>
                <a:lnTo>
                  <a:pt x="17867" y="3945"/>
                </a:lnTo>
                <a:lnTo>
                  <a:pt x="17150" y="3108"/>
                </a:lnTo>
                <a:lnTo>
                  <a:pt x="16374" y="2391"/>
                </a:lnTo>
                <a:lnTo>
                  <a:pt x="15537" y="1793"/>
                </a:lnTo>
                <a:lnTo>
                  <a:pt x="14700" y="1256"/>
                </a:lnTo>
                <a:lnTo>
                  <a:pt x="13744" y="777"/>
                </a:lnTo>
                <a:lnTo>
                  <a:pt x="12788" y="419"/>
                </a:lnTo>
                <a:lnTo>
                  <a:pt x="11772" y="180"/>
                </a:lnTo>
                <a:lnTo>
                  <a:pt x="10816" y="1"/>
                </a:lnTo>
                <a:close/>
              </a:path>
            </a:pathLst>
          </a:custGeom>
          <a:solidFill>
            <a:srgbClr val="FF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1"/>
          <p:cNvSpPr/>
          <p:nvPr/>
        </p:nvSpPr>
        <p:spPr>
          <a:xfrm rot="3741390">
            <a:off x="7203695" y="-76352"/>
            <a:ext cx="440145" cy="450608"/>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1"/>
          <p:cNvSpPr/>
          <p:nvPr/>
        </p:nvSpPr>
        <p:spPr>
          <a:xfrm>
            <a:off x="-174209" y="985454"/>
            <a:ext cx="910004" cy="82460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1"/>
          <p:cNvSpPr/>
          <p:nvPr/>
        </p:nvSpPr>
        <p:spPr>
          <a:xfrm>
            <a:off x="307522" y="1536823"/>
            <a:ext cx="337444" cy="341744"/>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1"/>
          <p:cNvSpPr/>
          <p:nvPr/>
        </p:nvSpPr>
        <p:spPr>
          <a:xfrm rot="10592571">
            <a:off x="1931803" y="4671974"/>
            <a:ext cx="876846" cy="651353"/>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D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1"/>
          <p:cNvSpPr/>
          <p:nvPr/>
        </p:nvSpPr>
        <p:spPr>
          <a:xfrm rot="-7924689">
            <a:off x="127751" y="2727519"/>
            <a:ext cx="676415" cy="502513"/>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1"/>
          <p:cNvSpPr/>
          <p:nvPr/>
        </p:nvSpPr>
        <p:spPr>
          <a:xfrm rot="-1232342">
            <a:off x="584556" y="2630487"/>
            <a:ext cx="274505" cy="281030"/>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1"/>
          <p:cNvSpPr/>
          <p:nvPr/>
        </p:nvSpPr>
        <p:spPr>
          <a:xfrm rot="5968943">
            <a:off x="379973" y="3976490"/>
            <a:ext cx="663471" cy="671935"/>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1"/>
          <p:cNvSpPr/>
          <p:nvPr/>
        </p:nvSpPr>
        <p:spPr>
          <a:xfrm rot="1319053">
            <a:off x="-51439" y="1007787"/>
            <a:ext cx="601219" cy="941593"/>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1"/>
          <p:cNvSpPr/>
          <p:nvPr/>
        </p:nvSpPr>
        <p:spPr>
          <a:xfrm>
            <a:off x="2597036" y="-234941"/>
            <a:ext cx="817717" cy="835985"/>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1"/>
          <p:cNvSpPr/>
          <p:nvPr/>
        </p:nvSpPr>
        <p:spPr>
          <a:xfrm rot="-5330471">
            <a:off x="8178192" y="2569786"/>
            <a:ext cx="748134" cy="560241"/>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1"/>
          <p:cNvSpPr/>
          <p:nvPr/>
        </p:nvSpPr>
        <p:spPr>
          <a:xfrm rot="-9290112">
            <a:off x="7044262" y="190893"/>
            <a:ext cx="759011" cy="834631"/>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1"/>
          <p:cNvSpPr/>
          <p:nvPr/>
        </p:nvSpPr>
        <p:spPr>
          <a:xfrm rot="831478">
            <a:off x="1743246" y="4434137"/>
            <a:ext cx="957279" cy="859458"/>
          </a:xfrm>
          <a:custGeom>
            <a:avLst/>
            <a:gdLst/>
            <a:ahLst/>
            <a:cxnLst/>
            <a:rect l="l" t="t" r="r" b="b"/>
            <a:pathLst>
              <a:path w="43861" h="39379" extrusionOk="0">
                <a:moveTo>
                  <a:pt x="39917" y="2092"/>
                </a:moveTo>
                <a:lnTo>
                  <a:pt x="40216" y="2331"/>
                </a:lnTo>
                <a:lnTo>
                  <a:pt x="40514" y="2510"/>
                </a:lnTo>
                <a:lnTo>
                  <a:pt x="40873" y="2689"/>
                </a:lnTo>
                <a:lnTo>
                  <a:pt x="41232" y="2809"/>
                </a:lnTo>
                <a:lnTo>
                  <a:pt x="41949" y="2988"/>
                </a:lnTo>
                <a:lnTo>
                  <a:pt x="42725" y="3048"/>
                </a:lnTo>
                <a:lnTo>
                  <a:pt x="42666" y="3586"/>
                </a:lnTo>
                <a:lnTo>
                  <a:pt x="42486" y="4064"/>
                </a:lnTo>
                <a:lnTo>
                  <a:pt x="42188" y="5080"/>
                </a:lnTo>
                <a:lnTo>
                  <a:pt x="41949" y="4960"/>
                </a:lnTo>
                <a:lnTo>
                  <a:pt x="41769" y="4900"/>
                </a:lnTo>
                <a:lnTo>
                  <a:pt x="41650" y="4960"/>
                </a:lnTo>
                <a:lnTo>
                  <a:pt x="41530" y="5080"/>
                </a:lnTo>
                <a:lnTo>
                  <a:pt x="41411" y="5259"/>
                </a:lnTo>
                <a:lnTo>
                  <a:pt x="41351" y="5498"/>
                </a:lnTo>
                <a:lnTo>
                  <a:pt x="41291" y="6036"/>
                </a:lnTo>
                <a:lnTo>
                  <a:pt x="41232" y="6633"/>
                </a:lnTo>
                <a:lnTo>
                  <a:pt x="41232" y="7231"/>
                </a:lnTo>
                <a:lnTo>
                  <a:pt x="41291" y="7888"/>
                </a:lnTo>
                <a:lnTo>
                  <a:pt x="41351" y="10099"/>
                </a:lnTo>
                <a:lnTo>
                  <a:pt x="41411" y="12370"/>
                </a:lnTo>
                <a:lnTo>
                  <a:pt x="41351" y="14760"/>
                </a:lnTo>
                <a:lnTo>
                  <a:pt x="41291" y="15955"/>
                </a:lnTo>
                <a:lnTo>
                  <a:pt x="41172" y="17150"/>
                </a:lnTo>
                <a:lnTo>
                  <a:pt x="41052" y="18345"/>
                </a:lnTo>
                <a:lnTo>
                  <a:pt x="40873" y="19540"/>
                </a:lnTo>
                <a:lnTo>
                  <a:pt x="40634" y="20735"/>
                </a:lnTo>
                <a:lnTo>
                  <a:pt x="40335" y="21871"/>
                </a:lnTo>
                <a:lnTo>
                  <a:pt x="40036" y="22887"/>
                </a:lnTo>
                <a:lnTo>
                  <a:pt x="39738" y="23843"/>
                </a:lnTo>
                <a:lnTo>
                  <a:pt x="39319" y="24739"/>
                </a:lnTo>
                <a:lnTo>
                  <a:pt x="38901" y="25695"/>
                </a:lnTo>
                <a:lnTo>
                  <a:pt x="38423" y="26591"/>
                </a:lnTo>
                <a:lnTo>
                  <a:pt x="37945" y="27488"/>
                </a:lnTo>
                <a:lnTo>
                  <a:pt x="37407" y="28324"/>
                </a:lnTo>
                <a:lnTo>
                  <a:pt x="36810" y="29161"/>
                </a:lnTo>
                <a:lnTo>
                  <a:pt x="36152" y="29938"/>
                </a:lnTo>
                <a:lnTo>
                  <a:pt x="35495" y="30715"/>
                </a:lnTo>
                <a:lnTo>
                  <a:pt x="34838" y="31432"/>
                </a:lnTo>
                <a:lnTo>
                  <a:pt x="34061" y="32149"/>
                </a:lnTo>
                <a:lnTo>
                  <a:pt x="33344" y="32806"/>
                </a:lnTo>
                <a:lnTo>
                  <a:pt x="32507" y="33403"/>
                </a:lnTo>
                <a:lnTo>
                  <a:pt x="31671" y="34001"/>
                </a:lnTo>
                <a:lnTo>
                  <a:pt x="30834" y="34599"/>
                </a:lnTo>
                <a:lnTo>
                  <a:pt x="29878" y="35136"/>
                </a:lnTo>
                <a:lnTo>
                  <a:pt x="28862" y="35674"/>
                </a:lnTo>
                <a:lnTo>
                  <a:pt x="27846" y="36152"/>
                </a:lnTo>
                <a:lnTo>
                  <a:pt x="26830" y="36571"/>
                </a:lnTo>
                <a:lnTo>
                  <a:pt x="25815" y="36929"/>
                </a:lnTo>
                <a:lnTo>
                  <a:pt x="24739" y="37228"/>
                </a:lnTo>
                <a:lnTo>
                  <a:pt x="23663" y="37527"/>
                </a:lnTo>
                <a:lnTo>
                  <a:pt x="22528" y="37706"/>
                </a:lnTo>
                <a:lnTo>
                  <a:pt x="21453" y="37885"/>
                </a:lnTo>
                <a:lnTo>
                  <a:pt x="20317" y="38005"/>
                </a:lnTo>
                <a:lnTo>
                  <a:pt x="19242" y="38064"/>
                </a:lnTo>
                <a:lnTo>
                  <a:pt x="18106" y="38064"/>
                </a:lnTo>
                <a:lnTo>
                  <a:pt x="17031" y="38005"/>
                </a:lnTo>
                <a:lnTo>
                  <a:pt x="15895" y="37945"/>
                </a:lnTo>
                <a:lnTo>
                  <a:pt x="14760" y="37766"/>
                </a:lnTo>
                <a:lnTo>
                  <a:pt x="13684" y="37586"/>
                </a:lnTo>
                <a:lnTo>
                  <a:pt x="12668" y="37347"/>
                </a:lnTo>
                <a:lnTo>
                  <a:pt x="11712" y="37108"/>
                </a:lnTo>
                <a:lnTo>
                  <a:pt x="9740" y="36511"/>
                </a:lnTo>
                <a:lnTo>
                  <a:pt x="7828" y="35794"/>
                </a:lnTo>
                <a:lnTo>
                  <a:pt x="5976" y="34957"/>
                </a:lnTo>
                <a:lnTo>
                  <a:pt x="4542" y="34240"/>
                </a:lnTo>
                <a:lnTo>
                  <a:pt x="3884" y="33822"/>
                </a:lnTo>
                <a:lnTo>
                  <a:pt x="3167" y="33344"/>
                </a:lnTo>
                <a:lnTo>
                  <a:pt x="2570" y="32866"/>
                </a:lnTo>
                <a:lnTo>
                  <a:pt x="2032" y="32268"/>
                </a:lnTo>
                <a:lnTo>
                  <a:pt x="1793" y="31969"/>
                </a:lnTo>
                <a:lnTo>
                  <a:pt x="1614" y="31611"/>
                </a:lnTo>
                <a:lnTo>
                  <a:pt x="1434" y="31252"/>
                </a:lnTo>
                <a:lnTo>
                  <a:pt x="1315" y="30894"/>
                </a:lnTo>
                <a:lnTo>
                  <a:pt x="1554" y="31013"/>
                </a:lnTo>
                <a:lnTo>
                  <a:pt x="1733" y="31073"/>
                </a:lnTo>
                <a:lnTo>
                  <a:pt x="1913" y="31013"/>
                </a:lnTo>
                <a:lnTo>
                  <a:pt x="2032" y="30894"/>
                </a:lnTo>
                <a:lnTo>
                  <a:pt x="2271" y="30535"/>
                </a:lnTo>
                <a:lnTo>
                  <a:pt x="2450" y="30177"/>
                </a:lnTo>
                <a:lnTo>
                  <a:pt x="2869" y="30655"/>
                </a:lnTo>
                <a:lnTo>
                  <a:pt x="3406" y="31133"/>
                </a:lnTo>
                <a:lnTo>
                  <a:pt x="3944" y="31551"/>
                </a:lnTo>
                <a:lnTo>
                  <a:pt x="4542" y="31910"/>
                </a:lnTo>
                <a:lnTo>
                  <a:pt x="5199" y="32268"/>
                </a:lnTo>
                <a:lnTo>
                  <a:pt x="5856" y="32567"/>
                </a:lnTo>
                <a:lnTo>
                  <a:pt x="7231" y="33105"/>
                </a:lnTo>
                <a:lnTo>
                  <a:pt x="8665" y="33583"/>
                </a:lnTo>
                <a:lnTo>
                  <a:pt x="10099" y="33882"/>
                </a:lnTo>
                <a:lnTo>
                  <a:pt x="11533" y="34180"/>
                </a:lnTo>
                <a:lnTo>
                  <a:pt x="12788" y="34360"/>
                </a:lnTo>
                <a:lnTo>
                  <a:pt x="14342" y="34539"/>
                </a:lnTo>
                <a:lnTo>
                  <a:pt x="15836" y="34599"/>
                </a:lnTo>
                <a:lnTo>
                  <a:pt x="17389" y="34599"/>
                </a:lnTo>
                <a:lnTo>
                  <a:pt x="18943" y="34479"/>
                </a:lnTo>
                <a:lnTo>
                  <a:pt x="20437" y="34240"/>
                </a:lnTo>
                <a:lnTo>
                  <a:pt x="21931" y="33941"/>
                </a:lnTo>
                <a:lnTo>
                  <a:pt x="23424" y="33523"/>
                </a:lnTo>
                <a:lnTo>
                  <a:pt x="24859" y="33045"/>
                </a:lnTo>
                <a:lnTo>
                  <a:pt x="26054" y="32567"/>
                </a:lnTo>
                <a:lnTo>
                  <a:pt x="27249" y="32029"/>
                </a:lnTo>
                <a:lnTo>
                  <a:pt x="28324" y="31432"/>
                </a:lnTo>
                <a:lnTo>
                  <a:pt x="29400" y="30774"/>
                </a:lnTo>
                <a:lnTo>
                  <a:pt x="30476" y="30057"/>
                </a:lnTo>
                <a:lnTo>
                  <a:pt x="31491" y="29280"/>
                </a:lnTo>
                <a:lnTo>
                  <a:pt x="32447" y="28444"/>
                </a:lnTo>
                <a:lnTo>
                  <a:pt x="33344" y="27547"/>
                </a:lnTo>
                <a:lnTo>
                  <a:pt x="34240" y="26651"/>
                </a:lnTo>
                <a:lnTo>
                  <a:pt x="35077" y="25695"/>
                </a:lnTo>
                <a:lnTo>
                  <a:pt x="35854" y="24679"/>
                </a:lnTo>
                <a:lnTo>
                  <a:pt x="36571" y="23663"/>
                </a:lnTo>
                <a:lnTo>
                  <a:pt x="37288" y="22588"/>
                </a:lnTo>
                <a:lnTo>
                  <a:pt x="37885" y="21452"/>
                </a:lnTo>
                <a:lnTo>
                  <a:pt x="38483" y="20317"/>
                </a:lnTo>
                <a:lnTo>
                  <a:pt x="38961" y="19122"/>
                </a:lnTo>
                <a:lnTo>
                  <a:pt x="39558" y="17628"/>
                </a:lnTo>
                <a:lnTo>
                  <a:pt x="39977" y="16074"/>
                </a:lnTo>
                <a:lnTo>
                  <a:pt x="40275" y="14581"/>
                </a:lnTo>
                <a:lnTo>
                  <a:pt x="40514" y="13027"/>
                </a:lnTo>
                <a:lnTo>
                  <a:pt x="40634" y="11473"/>
                </a:lnTo>
                <a:lnTo>
                  <a:pt x="40753" y="9920"/>
                </a:lnTo>
                <a:lnTo>
                  <a:pt x="40933" y="6753"/>
                </a:lnTo>
                <a:lnTo>
                  <a:pt x="41172" y="5438"/>
                </a:lnTo>
                <a:lnTo>
                  <a:pt x="41232" y="5080"/>
                </a:lnTo>
                <a:lnTo>
                  <a:pt x="41232" y="4721"/>
                </a:lnTo>
                <a:lnTo>
                  <a:pt x="41172" y="4422"/>
                </a:lnTo>
                <a:lnTo>
                  <a:pt x="41052" y="4243"/>
                </a:lnTo>
                <a:lnTo>
                  <a:pt x="40933" y="4183"/>
                </a:lnTo>
                <a:lnTo>
                  <a:pt x="40753" y="4183"/>
                </a:lnTo>
                <a:lnTo>
                  <a:pt x="40694" y="4303"/>
                </a:lnTo>
                <a:lnTo>
                  <a:pt x="40574" y="4542"/>
                </a:lnTo>
                <a:lnTo>
                  <a:pt x="40455" y="4840"/>
                </a:lnTo>
                <a:lnTo>
                  <a:pt x="40335" y="5558"/>
                </a:lnTo>
                <a:lnTo>
                  <a:pt x="40335" y="5916"/>
                </a:lnTo>
                <a:lnTo>
                  <a:pt x="40275" y="6753"/>
                </a:lnTo>
                <a:lnTo>
                  <a:pt x="40216" y="7589"/>
                </a:lnTo>
                <a:lnTo>
                  <a:pt x="40216" y="9203"/>
                </a:lnTo>
                <a:lnTo>
                  <a:pt x="40216" y="10876"/>
                </a:lnTo>
                <a:lnTo>
                  <a:pt x="40156" y="11653"/>
                </a:lnTo>
                <a:lnTo>
                  <a:pt x="40096" y="12489"/>
                </a:lnTo>
                <a:lnTo>
                  <a:pt x="39857" y="13923"/>
                </a:lnTo>
                <a:lnTo>
                  <a:pt x="39558" y="15357"/>
                </a:lnTo>
                <a:lnTo>
                  <a:pt x="39200" y="16732"/>
                </a:lnTo>
                <a:lnTo>
                  <a:pt x="38722" y="18106"/>
                </a:lnTo>
                <a:lnTo>
                  <a:pt x="38124" y="19421"/>
                </a:lnTo>
                <a:lnTo>
                  <a:pt x="37467" y="20735"/>
                </a:lnTo>
                <a:lnTo>
                  <a:pt x="36750" y="21990"/>
                </a:lnTo>
                <a:lnTo>
                  <a:pt x="35973" y="23245"/>
                </a:lnTo>
                <a:lnTo>
                  <a:pt x="35077" y="24440"/>
                </a:lnTo>
                <a:lnTo>
                  <a:pt x="34180" y="25516"/>
                </a:lnTo>
                <a:lnTo>
                  <a:pt x="33165" y="26591"/>
                </a:lnTo>
                <a:lnTo>
                  <a:pt x="32149" y="27607"/>
                </a:lnTo>
                <a:lnTo>
                  <a:pt x="31013" y="28563"/>
                </a:lnTo>
                <a:lnTo>
                  <a:pt x="29878" y="29400"/>
                </a:lnTo>
                <a:lnTo>
                  <a:pt x="28623" y="30177"/>
                </a:lnTo>
                <a:lnTo>
                  <a:pt x="27368" y="30894"/>
                </a:lnTo>
                <a:lnTo>
                  <a:pt x="25874" y="31611"/>
                </a:lnTo>
                <a:lnTo>
                  <a:pt x="24321" y="32268"/>
                </a:lnTo>
                <a:lnTo>
                  <a:pt x="22707" y="32746"/>
                </a:lnTo>
                <a:lnTo>
                  <a:pt x="21094" y="33105"/>
                </a:lnTo>
                <a:lnTo>
                  <a:pt x="19421" y="33403"/>
                </a:lnTo>
                <a:lnTo>
                  <a:pt x="17748" y="33583"/>
                </a:lnTo>
                <a:lnTo>
                  <a:pt x="16075" y="33643"/>
                </a:lnTo>
                <a:lnTo>
                  <a:pt x="14401" y="33583"/>
                </a:lnTo>
                <a:lnTo>
                  <a:pt x="12668" y="33403"/>
                </a:lnTo>
                <a:lnTo>
                  <a:pt x="10995" y="33105"/>
                </a:lnTo>
                <a:lnTo>
                  <a:pt x="9382" y="32686"/>
                </a:lnTo>
                <a:lnTo>
                  <a:pt x="8545" y="32447"/>
                </a:lnTo>
                <a:lnTo>
                  <a:pt x="7769" y="32149"/>
                </a:lnTo>
                <a:lnTo>
                  <a:pt x="6992" y="31850"/>
                </a:lnTo>
                <a:lnTo>
                  <a:pt x="6215" y="31491"/>
                </a:lnTo>
                <a:lnTo>
                  <a:pt x="4721" y="30774"/>
                </a:lnTo>
                <a:lnTo>
                  <a:pt x="4362" y="30595"/>
                </a:lnTo>
                <a:lnTo>
                  <a:pt x="4004" y="30475"/>
                </a:lnTo>
                <a:lnTo>
                  <a:pt x="3287" y="30296"/>
                </a:lnTo>
                <a:lnTo>
                  <a:pt x="2988" y="30117"/>
                </a:lnTo>
                <a:lnTo>
                  <a:pt x="2809" y="29938"/>
                </a:lnTo>
                <a:lnTo>
                  <a:pt x="2749" y="29818"/>
                </a:lnTo>
                <a:lnTo>
                  <a:pt x="2689" y="29699"/>
                </a:lnTo>
                <a:lnTo>
                  <a:pt x="2689" y="29519"/>
                </a:lnTo>
                <a:lnTo>
                  <a:pt x="2749" y="29400"/>
                </a:lnTo>
                <a:lnTo>
                  <a:pt x="3347" y="29758"/>
                </a:lnTo>
                <a:lnTo>
                  <a:pt x="4004" y="29997"/>
                </a:lnTo>
                <a:lnTo>
                  <a:pt x="4721" y="30177"/>
                </a:lnTo>
                <a:lnTo>
                  <a:pt x="5498" y="30296"/>
                </a:lnTo>
                <a:lnTo>
                  <a:pt x="7051" y="30475"/>
                </a:lnTo>
                <a:lnTo>
                  <a:pt x="8426" y="30535"/>
                </a:lnTo>
                <a:lnTo>
                  <a:pt x="10219" y="30595"/>
                </a:lnTo>
                <a:lnTo>
                  <a:pt x="11951" y="30595"/>
                </a:lnTo>
                <a:lnTo>
                  <a:pt x="13684" y="30416"/>
                </a:lnTo>
                <a:lnTo>
                  <a:pt x="15417" y="30236"/>
                </a:lnTo>
                <a:lnTo>
                  <a:pt x="17090" y="29997"/>
                </a:lnTo>
                <a:lnTo>
                  <a:pt x="18704" y="29639"/>
                </a:lnTo>
                <a:lnTo>
                  <a:pt x="20317" y="29221"/>
                </a:lnTo>
                <a:lnTo>
                  <a:pt x="21931" y="28683"/>
                </a:lnTo>
                <a:lnTo>
                  <a:pt x="23484" y="28085"/>
                </a:lnTo>
                <a:lnTo>
                  <a:pt x="24978" y="27368"/>
                </a:lnTo>
                <a:lnTo>
                  <a:pt x="26472" y="26532"/>
                </a:lnTo>
                <a:lnTo>
                  <a:pt x="27846" y="25576"/>
                </a:lnTo>
                <a:lnTo>
                  <a:pt x="29041" y="24619"/>
                </a:lnTo>
                <a:lnTo>
                  <a:pt x="30177" y="23544"/>
                </a:lnTo>
                <a:lnTo>
                  <a:pt x="31193" y="22468"/>
                </a:lnTo>
                <a:lnTo>
                  <a:pt x="32089" y="21273"/>
                </a:lnTo>
                <a:lnTo>
                  <a:pt x="32985" y="20018"/>
                </a:lnTo>
                <a:lnTo>
                  <a:pt x="33762" y="18704"/>
                </a:lnTo>
                <a:lnTo>
                  <a:pt x="34539" y="17389"/>
                </a:lnTo>
                <a:lnTo>
                  <a:pt x="35256" y="16015"/>
                </a:lnTo>
                <a:lnTo>
                  <a:pt x="36810" y="12728"/>
                </a:lnTo>
                <a:lnTo>
                  <a:pt x="38304" y="9442"/>
                </a:lnTo>
                <a:lnTo>
                  <a:pt x="39797" y="5916"/>
                </a:lnTo>
                <a:lnTo>
                  <a:pt x="39977" y="5438"/>
                </a:lnTo>
                <a:lnTo>
                  <a:pt x="40275" y="4661"/>
                </a:lnTo>
                <a:lnTo>
                  <a:pt x="40335" y="4243"/>
                </a:lnTo>
                <a:lnTo>
                  <a:pt x="40335" y="4004"/>
                </a:lnTo>
                <a:lnTo>
                  <a:pt x="40275" y="3884"/>
                </a:lnTo>
                <a:lnTo>
                  <a:pt x="40156" y="3825"/>
                </a:lnTo>
                <a:lnTo>
                  <a:pt x="40036" y="3825"/>
                </a:lnTo>
                <a:lnTo>
                  <a:pt x="39797" y="3884"/>
                </a:lnTo>
                <a:lnTo>
                  <a:pt x="39917" y="2988"/>
                </a:lnTo>
                <a:lnTo>
                  <a:pt x="39917" y="2092"/>
                </a:lnTo>
                <a:close/>
                <a:moveTo>
                  <a:pt x="40753" y="0"/>
                </a:moveTo>
                <a:lnTo>
                  <a:pt x="40455" y="60"/>
                </a:lnTo>
                <a:lnTo>
                  <a:pt x="40156" y="120"/>
                </a:lnTo>
                <a:lnTo>
                  <a:pt x="39917" y="180"/>
                </a:lnTo>
                <a:lnTo>
                  <a:pt x="39618" y="299"/>
                </a:lnTo>
                <a:lnTo>
                  <a:pt x="39260" y="598"/>
                </a:lnTo>
                <a:lnTo>
                  <a:pt x="39200" y="658"/>
                </a:lnTo>
                <a:lnTo>
                  <a:pt x="39140" y="658"/>
                </a:lnTo>
                <a:lnTo>
                  <a:pt x="39200" y="777"/>
                </a:lnTo>
                <a:lnTo>
                  <a:pt x="39260" y="897"/>
                </a:lnTo>
                <a:lnTo>
                  <a:pt x="39200" y="1076"/>
                </a:lnTo>
                <a:lnTo>
                  <a:pt x="39021" y="2152"/>
                </a:lnTo>
                <a:lnTo>
                  <a:pt x="38841" y="3287"/>
                </a:lnTo>
                <a:lnTo>
                  <a:pt x="38722" y="4482"/>
                </a:lnTo>
                <a:lnTo>
                  <a:pt x="38602" y="5617"/>
                </a:lnTo>
                <a:lnTo>
                  <a:pt x="38423" y="6394"/>
                </a:lnTo>
                <a:lnTo>
                  <a:pt x="38244" y="7171"/>
                </a:lnTo>
                <a:lnTo>
                  <a:pt x="37766" y="8725"/>
                </a:lnTo>
                <a:lnTo>
                  <a:pt x="37168" y="10338"/>
                </a:lnTo>
                <a:lnTo>
                  <a:pt x="36511" y="11892"/>
                </a:lnTo>
                <a:lnTo>
                  <a:pt x="35734" y="13445"/>
                </a:lnTo>
                <a:lnTo>
                  <a:pt x="34957" y="14939"/>
                </a:lnTo>
                <a:lnTo>
                  <a:pt x="33344" y="17807"/>
                </a:lnTo>
                <a:lnTo>
                  <a:pt x="32866" y="18644"/>
                </a:lnTo>
                <a:lnTo>
                  <a:pt x="32328" y="19421"/>
                </a:lnTo>
                <a:lnTo>
                  <a:pt x="31730" y="20198"/>
                </a:lnTo>
                <a:lnTo>
                  <a:pt x="31193" y="20915"/>
                </a:lnTo>
                <a:lnTo>
                  <a:pt x="30595" y="21632"/>
                </a:lnTo>
                <a:lnTo>
                  <a:pt x="29938" y="22289"/>
                </a:lnTo>
                <a:lnTo>
                  <a:pt x="29280" y="22887"/>
                </a:lnTo>
                <a:lnTo>
                  <a:pt x="28623" y="23484"/>
                </a:lnTo>
                <a:lnTo>
                  <a:pt x="27966" y="24022"/>
                </a:lnTo>
                <a:lnTo>
                  <a:pt x="27249" y="24560"/>
                </a:lnTo>
                <a:lnTo>
                  <a:pt x="25815" y="25516"/>
                </a:lnTo>
                <a:lnTo>
                  <a:pt x="24261" y="26352"/>
                </a:lnTo>
                <a:lnTo>
                  <a:pt x="22707" y="27129"/>
                </a:lnTo>
                <a:lnTo>
                  <a:pt x="21094" y="27727"/>
                </a:lnTo>
                <a:lnTo>
                  <a:pt x="19421" y="28265"/>
                </a:lnTo>
                <a:lnTo>
                  <a:pt x="17688" y="28683"/>
                </a:lnTo>
                <a:lnTo>
                  <a:pt x="15895" y="28982"/>
                </a:lnTo>
                <a:lnTo>
                  <a:pt x="14103" y="29221"/>
                </a:lnTo>
                <a:lnTo>
                  <a:pt x="12250" y="29340"/>
                </a:lnTo>
                <a:lnTo>
                  <a:pt x="10398" y="29400"/>
                </a:lnTo>
                <a:lnTo>
                  <a:pt x="5617" y="29400"/>
                </a:lnTo>
                <a:lnTo>
                  <a:pt x="5199" y="29340"/>
                </a:lnTo>
                <a:lnTo>
                  <a:pt x="4721" y="29280"/>
                </a:lnTo>
                <a:lnTo>
                  <a:pt x="4243" y="29161"/>
                </a:lnTo>
                <a:lnTo>
                  <a:pt x="4004" y="29161"/>
                </a:lnTo>
                <a:lnTo>
                  <a:pt x="3884" y="29041"/>
                </a:lnTo>
                <a:lnTo>
                  <a:pt x="3586" y="28802"/>
                </a:lnTo>
                <a:lnTo>
                  <a:pt x="3347" y="28504"/>
                </a:lnTo>
                <a:lnTo>
                  <a:pt x="3167" y="28265"/>
                </a:lnTo>
                <a:lnTo>
                  <a:pt x="2928" y="28026"/>
                </a:lnTo>
                <a:lnTo>
                  <a:pt x="2630" y="27846"/>
                </a:lnTo>
                <a:lnTo>
                  <a:pt x="2211" y="27727"/>
                </a:lnTo>
                <a:lnTo>
                  <a:pt x="1494" y="27607"/>
                </a:lnTo>
                <a:lnTo>
                  <a:pt x="777" y="27547"/>
                </a:lnTo>
                <a:lnTo>
                  <a:pt x="478" y="27547"/>
                </a:lnTo>
                <a:lnTo>
                  <a:pt x="359" y="27607"/>
                </a:lnTo>
                <a:lnTo>
                  <a:pt x="120" y="27846"/>
                </a:lnTo>
                <a:lnTo>
                  <a:pt x="0" y="28145"/>
                </a:lnTo>
                <a:lnTo>
                  <a:pt x="0" y="28504"/>
                </a:lnTo>
                <a:lnTo>
                  <a:pt x="60" y="28862"/>
                </a:lnTo>
                <a:lnTo>
                  <a:pt x="239" y="29639"/>
                </a:lnTo>
                <a:lnTo>
                  <a:pt x="419" y="30236"/>
                </a:lnTo>
                <a:lnTo>
                  <a:pt x="1016" y="31671"/>
                </a:lnTo>
                <a:lnTo>
                  <a:pt x="1315" y="32328"/>
                </a:lnTo>
                <a:lnTo>
                  <a:pt x="1614" y="32866"/>
                </a:lnTo>
                <a:lnTo>
                  <a:pt x="2032" y="33403"/>
                </a:lnTo>
                <a:lnTo>
                  <a:pt x="2510" y="33941"/>
                </a:lnTo>
                <a:lnTo>
                  <a:pt x="3108" y="34479"/>
                </a:lnTo>
                <a:lnTo>
                  <a:pt x="3765" y="34957"/>
                </a:lnTo>
                <a:lnTo>
                  <a:pt x="4602" y="35495"/>
                </a:lnTo>
                <a:lnTo>
                  <a:pt x="5498" y="36033"/>
                </a:lnTo>
                <a:lnTo>
                  <a:pt x="6334" y="36511"/>
                </a:lnTo>
                <a:lnTo>
                  <a:pt x="7231" y="36929"/>
                </a:lnTo>
                <a:lnTo>
                  <a:pt x="8187" y="37347"/>
                </a:lnTo>
                <a:lnTo>
                  <a:pt x="9083" y="37706"/>
                </a:lnTo>
                <a:lnTo>
                  <a:pt x="10039" y="38064"/>
                </a:lnTo>
                <a:lnTo>
                  <a:pt x="10995" y="38363"/>
                </a:lnTo>
                <a:lnTo>
                  <a:pt x="12728" y="38781"/>
                </a:lnTo>
                <a:lnTo>
                  <a:pt x="14401" y="39080"/>
                </a:lnTo>
                <a:lnTo>
                  <a:pt x="16134" y="39319"/>
                </a:lnTo>
                <a:lnTo>
                  <a:pt x="17867" y="39379"/>
                </a:lnTo>
                <a:lnTo>
                  <a:pt x="19600" y="39379"/>
                </a:lnTo>
                <a:lnTo>
                  <a:pt x="21273" y="39200"/>
                </a:lnTo>
                <a:lnTo>
                  <a:pt x="23006" y="38961"/>
                </a:lnTo>
                <a:lnTo>
                  <a:pt x="24620" y="38542"/>
                </a:lnTo>
                <a:lnTo>
                  <a:pt x="26293" y="38064"/>
                </a:lnTo>
                <a:lnTo>
                  <a:pt x="27846" y="37467"/>
                </a:lnTo>
                <a:lnTo>
                  <a:pt x="29400" y="36750"/>
                </a:lnTo>
                <a:lnTo>
                  <a:pt x="30894" y="35913"/>
                </a:lnTo>
                <a:lnTo>
                  <a:pt x="32388" y="35017"/>
                </a:lnTo>
                <a:lnTo>
                  <a:pt x="33762" y="33941"/>
                </a:lnTo>
                <a:lnTo>
                  <a:pt x="35077" y="32806"/>
                </a:lnTo>
                <a:lnTo>
                  <a:pt x="36272" y="31551"/>
                </a:lnTo>
                <a:lnTo>
                  <a:pt x="36929" y="30774"/>
                </a:lnTo>
                <a:lnTo>
                  <a:pt x="37527" y="30057"/>
                </a:lnTo>
                <a:lnTo>
                  <a:pt x="38064" y="29280"/>
                </a:lnTo>
                <a:lnTo>
                  <a:pt x="38602" y="28444"/>
                </a:lnTo>
                <a:lnTo>
                  <a:pt x="39080" y="27667"/>
                </a:lnTo>
                <a:lnTo>
                  <a:pt x="39558" y="26830"/>
                </a:lnTo>
                <a:lnTo>
                  <a:pt x="39977" y="25934"/>
                </a:lnTo>
                <a:lnTo>
                  <a:pt x="40335" y="25098"/>
                </a:lnTo>
                <a:lnTo>
                  <a:pt x="41052" y="23305"/>
                </a:lnTo>
                <a:lnTo>
                  <a:pt x="41590" y="21512"/>
                </a:lnTo>
                <a:lnTo>
                  <a:pt x="42008" y="19600"/>
                </a:lnTo>
                <a:lnTo>
                  <a:pt x="42307" y="17688"/>
                </a:lnTo>
                <a:lnTo>
                  <a:pt x="42546" y="15477"/>
                </a:lnTo>
                <a:lnTo>
                  <a:pt x="42606" y="13266"/>
                </a:lnTo>
                <a:lnTo>
                  <a:pt x="42666" y="11055"/>
                </a:lnTo>
                <a:lnTo>
                  <a:pt x="42606" y="8784"/>
                </a:lnTo>
                <a:lnTo>
                  <a:pt x="42486" y="7709"/>
                </a:lnTo>
                <a:lnTo>
                  <a:pt x="42427" y="7111"/>
                </a:lnTo>
                <a:lnTo>
                  <a:pt x="42486" y="6573"/>
                </a:lnTo>
                <a:lnTo>
                  <a:pt x="43024" y="5558"/>
                </a:lnTo>
                <a:lnTo>
                  <a:pt x="43323" y="4781"/>
                </a:lnTo>
                <a:lnTo>
                  <a:pt x="43681" y="3645"/>
                </a:lnTo>
                <a:lnTo>
                  <a:pt x="43801" y="3108"/>
                </a:lnTo>
                <a:lnTo>
                  <a:pt x="43861" y="2570"/>
                </a:lnTo>
                <a:lnTo>
                  <a:pt x="43801" y="2211"/>
                </a:lnTo>
                <a:lnTo>
                  <a:pt x="43741" y="2032"/>
                </a:lnTo>
                <a:lnTo>
                  <a:pt x="43622" y="1912"/>
                </a:lnTo>
                <a:lnTo>
                  <a:pt x="43502" y="1673"/>
                </a:lnTo>
                <a:lnTo>
                  <a:pt x="43383" y="1434"/>
                </a:lnTo>
                <a:lnTo>
                  <a:pt x="43024" y="956"/>
                </a:lnTo>
                <a:lnTo>
                  <a:pt x="42546" y="598"/>
                </a:lnTo>
                <a:lnTo>
                  <a:pt x="41949" y="299"/>
                </a:lnTo>
                <a:lnTo>
                  <a:pt x="41351" y="120"/>
                </a:lnTo>
                <a:lnTo>
                  <a:pt x="40753"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1"/>
          <p:cNvSpPr/>
          <p:nvPr/>
        </p:nvSpPr>
        <p:spPr>
          <a:xfrm rot="-1232764">
            <a:off x="623232" y="2763432"/>
            <a:ext cx="215203" cy="232183"/>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1"/>
          <p:cNvSpPr/>
          <p:nvPr/>
        </p:nvSpPr>
        <p:spPr>
          <a:xfrm rot="-2062359">
            <a:off x="255900" y="2566548"/>
            <a:ext cx="280423" cy="718672"/>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1"/>
          <p:cNvSpPr/>
          <p:nvPr/>
        </p:nvSpPr>
        <p:spPr>
          <a:xfrm>
            <a:off x="947845" y="293861"/>
            <a:ext cx="447347" cy="341714"/>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1"/>
          <p:cNvSpPr/>
          <p:nvPr/>
        </p:nvSpPr>
        <p:spPr>
          <a:xfrm rot="-7406442">
            <a:off x="403221" y="4030923"/>
            <a:ext cx="490399" cy="753856"/>
          </a:xfrm>
          <a:custGeom>
            <a:avLst/>
            <a:gdLst/>
            <a:ahLst/>
            <a:cxnLst/>
            <a:rect l="l" t="t" r="r" b="b"/>
            <a:pathLst>
              <a:path w="22469" h="34540" extrusionOk="0">
                <a:moveTo>
                  <a:pt x="8785" y="1435"/>
                </a:moveTo>
                <a:lnTo>
                  <a:pt x="9083" y="1733"/>
                </a:lnTo>
                <a:lnTo>
                  <a:pt x="9382" y="2032"/>
                </a:lnTo>
                <a:lnTo>
                  <a:pt x="9860" y="2749"/>
                </a:lnTo>
                <a:lnTo>
                  <a:pt x="10278" y="3407"/>
                </a:lnTo>
                <a:lnTo>
                  <a:pt x="10816" y="4064"/>
                </a:lnTo>
                <a:lnTo>
                  <a:pt x="11354" y="4661"/>
                </a:lnTo>
                <a:lnTo>
                  <a:pt x="12011" y="5199"/>
                </a:lnTo>
                <a:lnTo>
                  <a:pt x="12669" y="5618"/>
                </a:lnTo>
                <a:lnTo>
                  <a:pt x="13386" y="6036"/>
                </a:lnTo>
                <a:lnTo>
                  <a:pt x="12489" y="5857"/>
                </a:lnTo>
                <a:lnTo>
                  <a:pt x="11653" y="5677"/>
                </a:lnTo>
                <a:lnTo>
                  <a:pt x="11294" y="5558"/>
                </a:lnTo>
                <a:lnTo>
                  <a:pt x="10936" y="5379"/>
                </a:lnTo>
                <a:lnTo>
                  <a:pt x="10637" y="5080"/>
                </a:lnTo>
                <a:lnTo>
                  <a:pt x="10278" y="4721"/>
                </a:lnTo>
                <a:lnTo>
                  <a:pt x="9800" y="3944"/>
                </a:lnTo>
                <a:lnTo>
                  <a:pt x="9322" y="3168"/>
                </a:lnTo>
                <a:lnTo>
                  <a:pt x="9024" y="2331"/>
                </a:lnTo>
                <a:lnTo>
                  <a:pt x="8785" y="1435"/>
                </a:lnTo>
                <a:close/>
                <a:moveTo>
                  <a:pt x="15656" y="1016"/>
                </a:moveTo>
                <a:lnTo>
                  <a:pt x="15597" y="2271"/>
                </a:lnTo>
                <a:lnTo>
                  <a:pt x="15477" y="3168"/>
                </a:lnTo>
                <a:lnTo>
                  <a:pt x="15358" y="4064"/>
                </a:lnTo>
                <a:lnTo>
                  <a:pt x="15119" y="4960"/>
                </a:lnTo>
                <a:lnTo>
                  <a:pt x="14999" y="5319"/>
                </a:lnTo>
                <a:lnTo>
                  <a:pt x="14820" y="5618"/>
                </a:lnTo>
                <a:lnTo>
                  <a:pt x="14641" y="5916"/>
                </a:lnTo>
                <a:lnTo>
                  <a:pt x="14402" y="6096"/>
                </a:lnTo>
                <a:lnTo>
                  <a:pt x="14163" y="6155"/>
                </a:lnTo>
                <a:lnTo>
                  <a:pt x="13924" y="6155"/>
                </a:lnTo>
                <a:lnTo>
                  <a:pt x="14043" y="6036"/>
                </a:lnTo>
                <a:lnTo>
                  <a:pt x="14163" y="5916"/>
                </a:lnTo>
                <a:lnTo>
                  <a:pt x="14222" y="5797"/>
                </a:lnTo>
                <a:lnTo>
                  <a:pt x="14222" y="5618"/>
                </a:lnTo>
                <a:lnTo>
                  <a:pt x="14103" y="4960"/>
                </a:lnTo>
                <a:lnTo>
                  <a:pt x="14103" y="4363"/>
                </a:lnTo>
                <a:lnTo>
                  <a:pt x="14163" y="3705"/>
                </a:lnTo>
                <a:lnTo>
                  <a:pt x="14282" y="3108"/>
                </a:lnTo>
                <a:lnTo>
                  <a:pt x="14521" y="2510"/>
                </a:lnTo>
                <a:lnTo>
                  <a:pt x="14820" y="1972"/>
                </a:lnTo>
                <a:lnTo>
                  <a:pt x="15238" y="1494"/>
                </a:lnTo>
                <a:lnTo>
                  <a:pt x="15656" y="1016"/>
                </a:lnTo>
                <a:close/>
                <a:moveTo>
                  <a:pt x="19062" y="5199"/>
                </a:moveTo>
                <a:lnTo>
                  <a:pt x="19122" y="5259"/>
                </a:lnTo>
                <a:lnTo>
                  <a:pt x="19062" y="5379"/>
                </a:lnTo>
                <a:lnTo>
                  <a:pt x="18644" y="5618"/>
                </a:lnTo>
                <a:lnTo>
                  <a:pt x="17927" y="5976"/>
                </a:lnTo>
                <a:lnTo>
                  <a:pt x="17389" y="6096"/>
                </a:lnTo>
                <a:lnTo>
                  <a:pt x="16911" y="6215"/>
                </a:lnTo>
                <a:lnTo>
                  <a:pt x="15836" y="6335"/>
                </a:lnTo>
                <a:lnTo>
                  <a:pt x="15836" y="6335"/>
                </a:lnTo>
                <a:lnTo>
                  <a:pt x="17210" y="5797"/>
                </a:lnTo>
                <a:lnTo>
                  <a:pt x="18584" y="5319"/>
                </a:lnTo>
                <a:lnTo>
                  <a:pt x="19062" y="5199"/>
                </a:lnTo>
                <a:close/>
                <a:moveTo>
                  <a:pt x="5080" y="9083"/>
                </a:moveTo>
                <a:lnTo>
                  <a:pt x="4900" y="9143"/>
                </a:lnTo>
                <a:lnTo>
                  <a:pt x="4542" y="9322"/>
                </a:lnTo>
                <a:lnTo>
                  <a:pt x="4183" y="9621"/>
                </a:lnTo>
                <a:lnTo>
                  <a:pt x="3944" y="9980"/>
                </a:lnTo>
                <a:lnTo>
                  <a:pt x="3705" y="10517"/>
                </a:lnTo>
                <a:lnTo>
                  <a:pt x="3646" y="10816"/>
                </a:lnTo>
                <a:lnTo>
                  <a:pt x="3586" y="11055"/>
                </a:lnTo>
                <a:lnTo>
                  <a:pt x="3586" y="11294"/>
                </a:lnTo>
                <a:lnTo>
                  <a:pt x="3646" y="11533"/>
                </a:lnTo>
                <a:lnTo>
                  <a:pt x="3825" y="11653"/>
                </a:lnTo>
                <a:lnTo>
                  <a:pt x="3944" y="11772"/>
                </a:lnTo>
                <a:lnTo>
                  <a:pt x="4183" y="11832"/>
                </a:lnTo>
                <a:lnTo>
                  <a:pt x="4363" y="11832"/>
                </a:lnTo>
                <a:lnTo>
                  <a:pt x="4482" y="11772"/>
                </a:lnTo>
                <a:lnTo>
                  <a:pt x="4661" y="11593"/>
                </a:lnTo>
                <a:lnTo>
                  <a:pt x="4721" y="11474"/>
                </a:lnTo>
                <a:lnTo>
                  <a:pt x="4721" y="11235"/>
                </a:lnTo>
                <a:lnTo>
                  <a:pt x="4781" y="10936"/>
                </a:lnTo>
                <a:lnTo>
                  <a:pt x="4841" y="10697"/>
                </a:lnTo>
                <a:lnTo>
                  <a:pt x="5020" y="10278"/>
                </a:lnTo>
                <a:lnTo>
                  <a:pt x="5259" y="9860"/>
                </a:lnTo>
                <a:lnTo>
                  <a:pt x="5319" y="9681"/>
                </a:lnTo>
                <a:lnTo>
                  <a:pt x="5319" y="9502"/>
                </a:lnTo>
                <a:lnTo>
                  <a:pt x="5319" y="9263"/>
                </a:lnTo>
                <a:lnTo>
                  <a:pt x="5199" y="9143"/>
                </a:lnTo>
                <a:lnTo>
                  <a:pt x="5080" y="9083"/>
                </a:lnTo>
                <a:close/>
                <a:moveTo>
                  <a:pt x="7769" y="10458"/>
                </a:moveTo>
                <a:lnTo>
                  <a:pt x="7649" y="10517"/>
                </a:lnTo>
                <a:lnTo>
                  <a:pt x="7530" y="10757"/>
                </a:lnTo>
                <a:lnTo>
                  <a:pt x="7350" y="11474"/>
                </a:lnTo>
                <a:lnTo>
                  <a:pt x="7291" y="11892"/>
                </a:lnTo>
                <a:lnTo>
                  <a:pt x="7291" y="12191"/>
                </a:lnTo>
                <a:lnTo>
                  <a:pt x="7350" y="12489"/>
                </a:lnTo>
                <a:lnTo>
                  <a:pt x="7410" y="12669"/>
                </a:lnTo>
                <a:lnTo>
                  <a:pt x="7649" y="12788"/>
                </a:lnTo>
                <a:lnTo>
                  <a:pt x="7828" y="12788"/>
                </a:lnTo>
                <a:lnTo>
                  <a:pt x="8008" y="12728"/>
                </a:lnTo>
                <a:lnTo>
                  <a:pt x="8067" y="12609"/>
                </a:lnTo>
                <a:lnTo>
                  <a:pt x="8187" y="12430"/>
                </a:lnTo>
                <a:lnTo>
                  <a:pt x="8187" y="12191"/>
                </a:lnTo>
                <a:lnTo>
                  <a:pt x="8187" y="11713"/>
                </a:lnTo>
                <a:lnTo>
                  <a:pt x="8067" y="11055"/>
                </a:lnTo>
                <a:lnTo>
                  <a:pt x="7948" y="10577"/>
                </a:lnTo>
                <a:lnTo>
                  <a:pt x="7828" y="10458"/>
                </a:lnTo>
                <a:close/>
                <a:moveTo>
                  <a:pt x="11832" y="10816"/>
                </a:moveTo>
                <a:lnTo>
                  <a:pt x="11713" y="10876"/>
                </a:lnTo>
                <a:lnTo>
                  <a:pt x="11593" y="10936"/>
                </a:lnTo>
                <a:lnTo>
                  <a:pt x="11354" y="11294"/>
                </a:lnTo>
                <a:lnTo>
                  <a:pt x="11115" y="11713"/>
                </a:lnTo>
                <a:lnTo>
                  <a:pt x="10995" y="12250"/>
                </a:lnTo>
                <a:lnTo>
                  <a:pt x="10936" y="12489"/>
                </a:lnTo>
                <a:lnTo>
                  <a:pt x="10936" y="12728"/>
                </a:lnTo>
                <a:lnTo>
                  <a:pt x="10995" y="12908"/>
                </a:lnTo>
                <a:lnTo>
                  <a:pt x="11115" y="13087"/>
                </a:lnTo>
                <a:lnTo>
                  <a:pt x="11235" y="13266"/>
                </a:lnTo>
                <a:lnTo>
                  <a:pt x="11414" y="13386"/>
                </a:lnTo>
                <a:lnTo>
                  <a:pt x="11772" y="13386"/>
                </a:lnTo>
                <a:lnTo>
                  <a:pt x="11892" y="13326"/>
                </a:lnTo>
                <a:lnTo>
                  <a:pt x="12011" y="13206"/>
                </a:lnTo>
                <a:lnTo>
                  <a:pt x="12131" y="12848"/>
                </a:lnTo>
                <a:lnTo>
                  <a:pt x="12191" y="12430"/>
                </a:lnTo>
                <a:lnTo>
                  <a:pt x="12191" y="11952"/>
                </a:lnTo>
                <a:lnTo>
                  <a:pt x="12191" y="11533"/>
                </a:lnTo>
                <a:lnTo>
                  <a:pt x="12071" y="11115"/>
                </a:lnTo>
                <a:lnTo>
                  <a:pt x="12011" y="10876"/>
                </a:lnTo>
                <a:lnTo>
                  <a:pt x="11892" y="10816"/>
                </a:lnTo>
                <a:close/>
                <a:moveTo>
                  <a:pt x="15597" y="10757"/>
                </a:moveTo>
                <a:lnTo>
                  <a:pt x="15537" y="10816"/>
                </a:lnTo>
                <a:lnTo>
                  <a:pt x="15477" y="10936"/>
                </a:lnTo>
                <a:lnTo>
                  <a:pt x="15358" y="11235"/>
                </a:lnTo>
                <a:lnTo>
                  <a:pt x="15358" y="11653"/>
                </a:lnTo>
                <a:lnTo>
                  <a:pt x="15417" y="12071"/>
                </a:lnTo>
                <a:lnTo>
                  <a:pt x="15537" y="12549"/>
                </a:lnTo>
                <a:lnTo>
                  <a:pt x="15716" y="12908"/>
                </a:lnTo>
                <a:lnTo>
                  <a:pt x="15895" y="13206"/>
                </a:lnTo>
                <a:lnTo>
                  <a:pt x="16015" y="13326"/>
                </a:lnTo>
                <a:lnTo>
                  <a:pt x="16075" y="13386"/>
                </a:lnTo>
                <a:lnTo>
                  <a:pt x="16314" y="13445"/>
                </a:lnTo>
                <a:lnTo>
                  <a:pt x="16493" y="13386"/>
                </a:lnTo>
                <a:lnTo>
                  <a:pt x="16553" y="13326"/>
                </a:lnTo>
                <a:lnTo>
                  <a:pt x="16612" y="13147"/>
                </a:lnTo>
                <a:lnTo>
                  <a:pt x="16612" y="12967"/>
                </a:lnTo>
                <a:lnTo>
                  <a:pt x="16553" y="12728"/>
                </a:lnTo>
                <a:lnTo>
                  <a:pt x="16433" y="12191"/>
                </a:lnTo>
                <a:lnTo>
                  <a:pt x="16194" y="11653"/>
                </a:lnTo>
                <a:lnTo>
                  <a:pt x="15955" y="11175"/>
                </a:lnTo>
                <a:lnTo>
                  <a:pt x="15716" y="10876"/>
                </a:lnTo>
                <a:lnTo>
                  <a:pt x="15597" y="10757"/>
                </a:lnTo>
                <a:close/>
                <a:moveTo>
                  <a:pt x="19481" y="11354"/>
                </a:moveTo>
                <a:lnTo>
                  <a:pt x="19301" y="11414"/>
                </a:lnTo>
                <a:lnTo>
                  <a:pt x="19182" y="11533"/>
                </a:lnTo>
                <a:lnTo>
                  <a:pt x="19122" y="11713"/>
                </a:lnTo>
                <a:lnTo>
                  <a:pt x="19062" y="11952"/>
                </a:lnTo>
                <a:lnTo>
                  <a:pt x="19003" y="12489"/>
                </a:lnTo>
                <a:lnTo>
                  <a:pt x="19062" y="13087"/>
                </a:lnTo>
                <a:lnTo>
                  <a:pt x="19182" y="13625"/>
                </a:lnTo>
                <a:lnTo>
                  <a:pt x="19361" y="14043"/>
                </a:lnTo>
                <a:lnTo>
                  <a:pt x="19481" y="14103"/>
                </a:lnTo>
                <a:lnTo>
                  <a:pt x="19600" y="14103"/>
                </a:lnTo>
                <a:lnTo>
                  <a:pt x="19720" y="14043"/>
                </a:lnTo>
                <a:lnTo>
                  <a:pt x="19839" y="13864"/>
                </a:lnTo>
                <a:lnTo>
                  <a:pt x="19899" y="13326"/>
                </a:lnTo>
                <a:lnTo>
                  <a:pt x="19899" y="12489"/>
                </a:lnTo>
                <a:lnTo>
                  <a:pt x="19839" y="12071"/>
                </a:lnTo>
                <a:lnTo>
                  <a:pt x="19780" y="11713"/>
                </a:lnTo>
                <a:lnTo>
                  <a:pt x="19660" y="11474"/>
                </a:lnTo>
                <a:lnTo>
                  <a:pt x="19600" y="11414"/>
                </a:lnTo>
                <a:lnTo>
                  <a:pt x="19481" y="11354"/>
                </a:lnTo>
                <a:close/>
                <a:moveTo>
                  <a:pt x="5319" y="13565"/>
                </a:moveTo>
                <a:lnTo>
                  <a:pt x="5199" y="13685"/>
                </a:lnTo>
                <a:lnTo>
                  <a:pt x="5020" y="13864"/>
                </a:lnTo>
                <a:lnTo>
                  <a:pt x="4721" y="14222"/>
                </a:lnTo>
                <a:lnTo>
                  <a:pt x="4542" y="14461"/>
                </a:lnTo>
                <a:lnTo>
                  <a:pt x="4422" y="14820"/>
                </a:lnTo>
                <a:lnTo>
                  <a:pt x="4363" y="15298"/>
                </a:lnTo>
                <a:lnTo>
                  <a:pt x="4303" y="15776"/>
                </a:lnTo>
                <a:lnTo>
                  <a:pt x="4363" y="16015"/>
                </a:lnTo>
                <a:lnTo>
                  <a:pt x="4482" y="16134"/>
                </a:lnTo>
                <a:lnTo>
                  <a:pt x="4661" y="16314"/>
                </a:lnTo>
                <a:lnTo>
                  <a:pt x="4781" y="16433"/>
                </a:lnTo>
                <a:lnTo>
                  <a:pt x="4960" y="16433"/>
                </a:lnTo>
                <a:lnTo>
                  <a:pt x="5080" y="16374"/>
                </a:lnTo>
                <a:lnTo>
                  <a:pt x="5139" y="16194"/>
                </a:lnTo>
                <a:lnTo>
                  <a:pt x="5259" y="16015"/>
                </a:lnTo>
                <a:lnTo>
                  <a:pt x="5378" y="15537"/>
                </a:lnTo>
                <a:lnTo>
                  <a:pt x="5438" y="14999"/>
                </a:lnTo>
                <a:lnTo>
                  <a:pt x="5498" y="14402"/>
                </a:lnTo>
                <a:lnTo>
                  <a:pt x="5498" y="13685"/>
                </a:lnTo>
                <a:lnTo>
                  <a:pt x="5438" y="13565"/>
                </a:lnTo>
                <a:close/>
                <a:moveTo>
                  <a:pt x="9382" y="13983"/>
                </a:moveTo>
                <a:lnTo>
                  <a:pt x="9263" y="14043"/>
                </a:lnTo>
                <a:lnTo>
                  <a:pt x="9143" y="14282"/>
                </a:lnTo>
                <a:lnTo>
                  <a:pt x="9024" y="14641"/>
                </a:lnTo>
                <a:lnTo>
                  <a:pt x="8904" y="14999"/>
                </a:lnTo>
                <a:lnTo>
                  <a:pt x="8785" y="15836"/>
                </a:lnTo>
                <a:lnTo>
                  <a:pt x="8785" y="16314"/>
                </a:lnTo>
                <a:lnTo>
                  <a:pt x="8844" y="16433"/>
                </a:lnTo>
                <a:lnTo>
                  <a:pt x="8964" y="16613"/>
                </a:lnTo>
                <a:lnTo>
                  <a:pt x="9143" y="16792"/>
                </a:lnTo>
                <a:lnTo>
                  <a:pt x="9322" y="16911"/>
                </a:lnTo>
                <a:lnTo>
                  <a:pt x="9561" y="16911"/>
                </a:lnTo>
                <a:lnTo>
                  <a:pt x="9621" y="16732"/>
                </a:lnTo>
                <a:lnTo>
                  <a:pt x="9621" y="16493"/>
                </a:lnTo>
                <a:lnTo>
                  <a:pt x="9561" y="15178"/>
                </a:lnTo>
                <a:lnTo>
                  <a:pt x="9561" y="14342"/>
                </a:lnTo>
                <a:lnTo>
                  <a:pt x="9502" y="14103"/>
                </a:lnTo>
                <a:lnTo>
                  <a:pt x="9442" y="13983"/>
                </a:lnTo>
                <a:close/>
                <a:moveTo>
                  <a:pt x="14043" y="14700"/>
                </a:moveTo>
                <a:lnTo>
                  <a:pt x="13924" y="14820"/>
                </a:lnTo>
                <a:lnTo>
                  <a:pt x="13804" y="14999"/>
                </a:lnTo>
                <a:lnTo>
                  <a:pt x="13565" y="15656"/>
                </a:lnTo>
                <a:lnTo>
                  <a:pt x="13326" y="16314"/>
                </a:lnTo>
                <a:lnTo>
                  <a:pt x="13326" y="16553"/>
                </a:lnTo>
                <a:lnTo>
                  <a:pt x="13326" y="16732"/>
                </a:lnTo>
                <a:lnTo>
                  <a:pt x="13445" y="16971"/>
                </a:lnTo>
                <a:lnTo>
                  <a:pt x="13684" y="17210"/>
                </a:lnTo>
                <a:lnTo>
                  <a:pt x="13924" y="17210"/>
                </a:lnTo>
                <a:lnTo>
                  <a:pt x="14043" y="17091"/>
                </a:lnTo>
                <a:lnTo>
                  <a:pt x="14103" y="16852"/>
                </a:lnTo>
                <a:lnTo>
                  <a:pt x="14163" y="16433"/>
                </a:lnTo>
                <a:lnTo>
                  <a:pt x="14222" y="15716"/>
                </a:lnTo>
                <a:lnTo>
                  <a:pt x="14222" y="15059"/>
                </a:lnTo>
                <a:lnTo>
                  <a:pt x="14163" y="14820"/>
                </a:lnTo>
                <a:lnTo>
                  <a:pt x="14103" y="14760"/>
                </a:lnTo>
                <a:lnTo>
                  <a:pt x="14043" y="14700"/>
                </a:lnTo>
                <a:close/>
                <a:moveTo>
                  <a:pt x="17509" y="15119"/>
                </a:moveTo>
                <a:lnTo>
                  <a:pt x="17389" y="15716"/>
                </a:lnTo>
                <a:lnTo>
                  <a:pt x="17270" y="16254"/>
                </a:lnTo>
                <a:lnTo>
                  <a:pt x="17210" y="16852"/>
                </a:lnTo>
                <a:lnTo>
                  <a:pt x="17210" y="17330"/>
                </a:lnTo>
                <a:lnTo>
                  <a:pt x="17270" y="17748"/>
                </a:lnTo>
                <a:lnTo>
                  <a:pt x="17330" y="17867"/>
                </a:lnTo>
                <a:lnTo>
                  <a:pt x="17628" y="17867"/>
                </a:lnTo>
                <a:lnTo>
                  <a:pt x="17808" y="17748"/>
                </a:lnTo>
                <a:lnTo>
                  <a:pt x="17927" y="17628"/>
                </a:lnTo>
                <a:lnTo>
                  <a:pt x="18047" y="17449"/>
                </a:lnTo>
                <a:lnTo>
                  <a:pt x="18106" y="17330"/>
                </a:lnTo>
                <a:lnTo>
                  <a:pt x="18106" y="17150"/>
                </a:lnTo>
                <a:lnTo>
                  <a:pt x="18047" y="16732"/>
                </a:lnTo>
                <a:lnTo>
                  <a:pt x="17927" y="16374"/>
                </a:lnTo>
                <a:lnTo>
                  <a:pt x="17628" y="15656"/>
                </a:lnTo>
                <a:lnTo>
                  <a:pt x="17509" y="15358"/>
                </a:lnTo>
                <a:lnTo>
                  <a:pt x="17509" y="15119"/>
                </a:lnTo>
                <a:close/>
                <a:moveTo>
                  <a:pt x="21034" y="16194"/>
                </a:moveTo>
                <a:lnTo>
                  <a:pt x="20855" y="16254"/>
                </a:lnTo>
                <a:lnTo>
                  <a:pt x="20497" y="16433"/>
                </a:lnTo>
                <a:lnTo>
                  <a:pt x="20258" y="16732"/>
                </a:lnTo>
                <a:lnTo>
                  <a:pt x="20019" y="17210"/>
                </a:lnTo>
                <a:lnTo>
                  <a:pt x="19839" y="17688"/>
                </a:lnTo>
                <a:lnTo>
                  <a:pt x="19780" y="17867"/>
                </a:lnTo>
                <a:lnTo>
                  <a:pt x="19780" y="17987"/>
                </a:lnTo>
                <a:lnTo>
                  <a:pt x="19899" y="18226"/>
                </a:lnTo>
                <a:lnTo>
                  <a:pt x="20138" y="18405"/>
                </a:lnTo>
                <a:lnTo>
                  <a:pt x="20258" y="18465"/>
                </a:lnTo>
                <a:lnTo>
                  <a:pt x="20377" y="18465"/>
                </a:lnTo>
                <a:lnTo>
                  <a:pt x="20497" y="18345"/>
                </a:lnTo>
                <a:lnTo>
                  <a:pt x="20616" y="18166"/>
                </a:lnTo>
                <a:lnTo>
                  <a:pt x="20855" y="17449"/>
                </a:lnTo>
                <a:lnTo>
                  <a:pt x="21154" y="16672"/>
                </a:lnTo>
                <a:lnTo>
                  <a:pt x="21154" y="16374"/>
                </a:lnTo>
                <a:lnTo>
                  <a:pt x="21154" y="16314"/>
                </a:lnTo>
                <a:lnTo>
                  <a:pt x="21094" y="16254"/>
                </a:lnTo>
                <a:lnTo>
                  <a:pt x="21034" y="16194"/>
                </a:lnTo>
                <a:close/>
                <a:moveTo>
                  <a:pt x="2211" y="18644"/>
                </a:moveTo>
                <a:lnTo>
                  <a:pt x="2152" y="18704"/>
                </a:lnTo>
                <a:lnTo>
                  <a:pt x="2032" y="18764"/>
                </a:lnTo>
                <a:lnTo>
                  <a:pt x="1972" y="18943"/>
                </a:lnTo>
                <a:lnTo>
                  <a:pt x="1913" y="19122"/>
                </a:lnTo>
                <a:lnTo>
                  <a:pt x="1972" y="19361"/>
                </a:lnTo>
                <a:lnTo>
                  <a:pt x="2032" y="19600"/>
                </a:lnTo>
                <a:lnTo>
                  <a:pt x="2271" y="20078"/>
                </a:lnTo>
                <a:lnTo>
                  <a:pt x="2570" y="20377"/>
                </a:lnTo>
                <a:lnTo>
                  <a:pt x="2869" y="20556"/>
                </a:lnTo>
                <a:lnTo>
                  <a:pt x="3526" y="20556"/>
                </a:lnTo>
                <a:lnTo>
                  <a:pt x="3646" y="20497"/>
                </a:lnTo>
                <a:lnTo>
                  <a:pt x="3646" y="20317"/>
                </a:lnTo>
                <a:lnTo>
                  <a:pt x="3526" y="20138"/>
                </a:lnTo>
                <a:lnTo>
                  <a:pt x="3227" y="19720"/>
                </a:lnTo>
                <a:lnTo>
                  <a:pt x="2809" y="19122"/>
                </a:lnTo>
                <a:lnTo>
                  <a:pt x="2630" y="18883"/>
                </a:lnTo>
                <a:lnTo>
                  <a:pt x="2450" y="18704"/>
                </a:lnTo>
                <a:lnTo>
                  <a:pt x="2211" y="18644"/>
                </a:lnTo>
                <a:close/>
                <a:moveTo>
                  <a:pt x="11354" y="18525"/>
                </a:moveTo>
                <a:lnTo>
                  <a:pt x="11235" y="18644"/>
                </a:lnTo>
                <a:lnTo>
                  <a:pt x="11055" y="19182"/>
                </a:lnTo>
                <a:lnTo>
                  <a:pt x="10876" y="20138"/>
                </a:lnTo>
                <a:lnTo>
                  <a:pt x="10816" y="20616"/>
                </a:lnTo>
                <a:lnTo>
                  <a:pt x="10876" y="20915"/>
                </a:lnTo>
                <a:lnTo>
                  <a:pt x="10936" y="21034"/>
                </a:lnTo>
                <a:lnTo>
                  <a:pt x="11115" y="21034"/>
                </a:lnTo>
                <a:lnTo>
                  <a:pt x="11294" y="20915"/>
                </a:lnTo>
                <a:lnTo>
                  <a:pt x="11414" y="20795"/>
                </a:lnTo>
                <a:lnTo>
                  <a:pt x="11474" y="20616"/>
                </a:lnTo>
                <a:lnTo>
                  <a:pt x="11593" y="20138"/>
                </a:lnTo>
                <a:lnTo>
                  <a:pt x="11653" y="19660"/>
                </a:lnTo>
                <a:lnTo>
                  <a:pt x="11593" y="19302"/>
                </a:lnTo>
                <a:lnTo>
                  <a:pt x="11533" y="18764"/>
                </a:lnTo>
                <a:lnTo>
                  <a:pt x="11474" y="18644"/>
                </a:lnTo>
                <a:lnTo>
                  <a:pt x="11414" y="18525"/>
                </a:lnTo>
                <a:close/>
                <a:moveTo>
                  <a:pt x="6932" y="18166"/>
                </a:moveTo>
                <a:lnTo>
                  <a:pt x="6872" y="18226"/>
                </a:lnTo>
                <a:lnTo>
                  <a:pt x="6693" y="18345"/>
                </a:lnTo>
                <a:lnTo>
                  <a:pt x="6574" y="18584"/>
                </a:lnTo>
                <a:lnTo>
                  <a:pt x="6454" y="18883"/>
                </a:lnTo>
                <a:lnTo>
                  <a:pt x="6335" y="19541"/>
                </a:lnTo>
                <a:lnTo>
                  <a:pt x="6215" y="19959"/>
                </a:lnTo>
                <a:lnTo>
                  <a:pt x="6096" y="20616"/>
                </a:lnTo>
                <a:lnTo>
                  <a:pt x="6096" y="21034"/>
                </a:lnTo>
                <a:lnTo>
                  <a:pt x="6155" y="21333"/>
                </a:lnTo>
                <a:lnTo>
                  <a:pt x="6275" y="21393"/>
                </a:lnTo>
                <a:lnTo>
                  <a:pt x="6335" y="21453"/>
                </a:lnTo>
                <a:lnTo>
                  <a:pt x="6394" y="21453"/>
                </a:lnTo>
                <a:lnTo>
                  <a:pt x="6514" y="21393"/>
                </a:lnTo>
                <a:lnTo>
                  <a:pt x="6693" y="21094"/>
                </a:lnTo>
                <a:lnTo>
                  <a:pt x="6872" y="20676"/>
                </a:lnTo>
                <a:lnTo>
                  <a:pt x="7052" y="20078"/>
                </a:lnTo>
                <a:lnTo>
                  <a:pt x="7111" y="19660"/>
                </a:lnTo>
                <a:lnTo>
                  <a:pt x="7231" y="19062"/>
                </a:lnTo>
                <a:lnTo>
                  <a:pt x="7231" y="18704"/>
                </a:lnTo>
                <a:lnTo>
                  <a:pt x="7231" y="18465"/>
                </a:lnTo>
                <a:lnTo>
                  <a:pt x="7171" y="18286"/>
                </a:lnTo>
                <a:lnTo>
                  <a:pt x="7111" y="18226"/>
                </a:lnTo>
                <a:lnTo>
                  <a:pt x="6992" y="18166"/>
                </a:lnTo>
                <a:close/>
                <a:moveTo>
                  <a:pt x="16075" y="19062"/>
                </a:moveTo>
                <a:lnTo>
                  <a:pt x="15776" y="19421"/>
                </a:lnTo>
                <a:lnTo>
                  <a:pt x="15477" y="19780"/>
                </a:lnTo>
                <a:lnTo>
                  <a:pt x="15417" y="19839"/>
                </a:lnTo>
                <a:lnTo>
                  <a:pt x="15477" y="19720"/>
                </a:lnTo>
                <a:lnTo>
                  <a:pt x="15298" y="20019"/>
                </a:lnTo>
                <a:lnTo>
                  <a:pt x="15178" y="20497"/>
                </a:lnTo>
                <a:lnTo>
                  <a:pt x="15059" y="20975"/>
                </a:lnTo>
                <a:lnTo>
                  <a:pt x="15059" y="21214"/>
                </a:lnTo>
                <a:lnTo>
                  <a:pt x="15178" y="21333"/>
                </a:lnTo>
                <a:lnTo>
                  <a:pt x="15238" y="21453"/>
                </a:lnTo>
                <a:lnTo>
                  <a:pt x="15358" y="21453"/>
                </a:lnTo>
                <a:lnTo>
                  <a:pt x="15417" y="21393"/>
                </a:lnTo>
                <a:lnTo>
                  <a:pt x="15537" y="21333"/>
                </a:lnTo>
                <a:lnTo>
                  <a:pt x="15656" y="21034"/>
                </a:lnTo>
                <a:lnTo>
                  <a:pt x="15776" y="20616"/>
                </a:lnTo>
                <a:lnTo>
                  <a:pt x="15955" y="19720"/>
                </a:lnTo>
                <a:lnTo>
                  <a:pt x="16075" y="19242"/>
                </a:lnTo>
                <a:lnTo>
                  <a:pt x="16134" y="19062"/>
                </a:lnTo>
                <a:close/>
                <a:moveTo>
                  <a:pt x="19003" y="20258"/>
                </a:moveTo>
                <a:lnTo>
                  <a:pt x="19003" y="20377"/>
                </a:lnTo>
                <a:lnTo>
                  <a:pt x="18883" y="20616"/>
                </a:lnTo>
                <a:lnTo>
                  <a:pt x="18525" y="21393"/>
                </a:lnTo>
                <a:lnTo>
                  <a:pt x="18345" y="21811"/>
                </a:lnTo>
                <a:lnTo>
                  <a:pt x="18226" y="22170"/>
                </a:lnTo>
                <a:lnTo>
                  <a:pt x="18286" y="22469"/>
                </a:lnTo>
                <a:lnTo>
                  <a:pt x="18345" y="22588"/>
                </a:lnTo>
                <a:lnTo>
                  <a:pt x="18405" y="22648"/>
                </a:lnTo>
                <a:lnTo>
                  <a:pt x="18525" y="22708"/>
                </a:lnTo>
                <a:lnTo>
                  <a:pt x="18704" y="22648"/>
                </a:lnTo>
                <a:lnTo>
                  <a:pt x="18823" y="22588"/>
                </a:lnTo>
                <a:lnTo>
                  <a:pt x="18943" y="22469"/>
                </a:lnTo>
                <a:lnTo>
                  <a:pt x="19122" y="22110"/>
                </a:lnTo>
                <a:lnTo>
                  <a:pt x="19242" y="21751"/>
                </a:lnTo>
                <a:lnTo>
                  <a:pt x="19361" y="21273"/>
                </a:lnTo>
                <a:lnTo>
                  <a:pt x="19361" y="20855"/>
                </a:lnTo>
                <a:lnTo>
                  <a:pt x="19242" y="20497"/>
                </a:lnTo>
                <a:lnTo>
                  <a:pt x="19182" y="20377"/>
                </a:lnTo>
                <a:lnTo>
                  <a:pt x="19003" y="20258"/>
                </a:lnTo>
                <a:close/>
                <a:moveTo>
                  <a:pt x="8426" y="22827"/>
                </a:moveTo>
                <a:lnTo>
                  <a:pt x="8366" y="22887"/>
                </a:lnTo>
                <a:lnTo>
                  <a:pt x="8127" y="23006"/>
                </a:lnTo>
                <a:lnTo>
                  <a:pt x="7948" y="23305"/>
                </a:lnTo>
                <a:lnTo>
                  <a:pt x="7769" y="23664"/>
                </a:lnTo>
                <a:lnTo>
                  <a:pt x="7709" y="24082"/>
                </a:lnTo>
                <a:lnTo>
                  <a:pt x="7709" y="24261"/>
                </a:lnTo>
                <a:lnTo>
                  <a:pt x="7709" y="24440"/>
                </a:lnTo>
                <a:lnTo>
                  <a:pt x="7769" y="24620"/>
                </a:lnTo>
                <a:lnTo>
                  <a:pt x="7888" y="24799"/>
                </a:lnTo>
                <a:lnTo>
                  <a:pt x="8067" y="24918"/>
                </a:lnTo>
                <a:lnTo>
                  <a:pt x="8187" y="24978"/>
                </a:lnTo>
                <a:lnTo>
                  <a:pt x="8426" y="24978"/>
                </a:lnTo>
                <a:lnTo>
                  <a:pt x="8486" y="24918"/>
                </a:lnTo>
                <a:lnTo>
                  <a:pt x="8546" y="24799"/>
                </a:lnTo>
                <a:lnTo>
                  <a:pt x="8605" y="24440"/>
                </a:lnTo>
                <a:lnTo>
                  <a:pt x="8665" y="24082"/>
                </a:lnTo>
                <a:lnTo>
                  <a:pt x="8665" y="23664"/>
                </a:lnTo>
                <a:lnTo>
                  <a:pt x="8605" y="23066"/>
                </a:lnTo>
                <a:lnTo>
                  <a:pt x="8546" y="22947"/>
                </a:lnTo>
                <a:lnTo>
                  <a:pt x="8546" y="22887"/>
                </a:lnTo>
                <a:lnTo>
                  <a:pt x="8426" y="22827"/>
                </a:lnTo>
                <a:close/>
                <a:moveTo>
                  <a:pt x="13027" y="22708"/>
                </a:moveTo>
                <a:lnTo>
                  <a:pt x="12848" y="22887"/>
                </a:lnTo>
                <a:lnTo>
                  <a:pt x="12728" y="23066"/>
                </a:lnTo>
                <a:lnTo>
                  <a:pt x="12489" y="23604"/>
                </a:lnTo>
                <a:lnTo>
                  <a:pt x="12370" y="24142"/>
                </a:lnTo>
                <a:lnTo>
                  <a:pt x="12370" y="24381"/>
                </a:lnTo>
                <a:lnTo>
                  <a:pt x="12370" y="24620"/>
                </a:lnTo>
                <a:lnTo>
                  <a:pt x="12489" y="24918"/>
                </a:lnTo>
                <a:lnTo>
                  <a:pt x="12728" y="25337"/>
                </a:lnTo>
                <a:lnTo>
                  <a:pt x="12848" y="25456"/>
                </a:lnTo>
                <a:lnTo>
                  <a:pt x="12967" y="25516"/>
                </a:lnTo>
                <a:lnTo>
                  <a:pt x="13087" y="25456"/>
                </a:lnTo>
                <a:lnTo>
                  <a:pt x="13147" y="25217"/>
                </a:lnTo>
                <a:lnTo>
                  <a:pt x="13206" y="24739"/>
                </a:lnTo>
                <a:lnTo>
                  <a:pt x="13206" y="23843"/>
                </a:lnTo>
                <a:lnTo>
                  <a:pt x="13147" y="23006"/>
                </a:lnTo>
                <a:lnTo>
                  <a:pt x="13087" y="22767"/>
                </a:lnTo>
                <a:lnTo>
                  <a:pt x="13087" y="22708"/>
                </a:lnTo>
                <a:close/>
                <a:moveTo>
                  <a:pt x="3825" y="24261"/>
                </a:moveTo>
                <a:lnTo>
                  <a:pt x="3705" y="24381"/>
                </a:lnTo>
                <a:lnTo>
                  <a:pt x="3646" y="24560"/>
                </a:lnTo>
                <a:lnTo>
                  <a:pt x="3586" y="24799"/>
                </a:lnTo>
                <a:lnTo>
                  <a:pt x="3586" y="25098"/>
                </a:lnTo>
                <a:lnTo>
                  <a:pt x="3705" y="25456"/>
                </a:lnTo>
                <a:lnTo>
                  <a:pt x="3885" y="25695"/>
                </a:lnTo>
                <a:lnTo>
                  <a:pt x="4124" y="25934"/>
                </a:lnTo>
                <a:lnTo>
                  <a:pt x="4602" y="26114"/>
                </a:lnTo>
                <a:lnTo>
                  <a:pt x="4841" y="26114"/>
                </a:lnTo>
                <a:lnTo>
                  <a:pt x="4841" y="25994"/>
                </a:lnTo>
                <a:lnTo>
                  <a:pt x="4841" y="25934"/>
                </a:lnTo>
                <a:lnTo>
                  <a:pt x="4781" y="25636"/>
                </a:lnTo>
                <a:lnTo>
                  <a:pt x="4602" y="25277"/>
                </a:lnTo>
                <a:lnTo>
                  <a:pt x="4363" y="24918"/>
                </a:lnTo>
                <a:lnTo>
                  <a:pt x="3944" y="24381"/>
                </a:lnTo>
                <a:lnTo>
                  <a:pt x="3885" y="24321"/>
                </a:lnTo>
                <a:lnTo>
                  <a:pt x="3825" y="24261"/>
                </a:lnTo>
                <a:close/>
                <a:moveTo>
                  <a:pt x="17330" y="23723"/>
                </a:moveTo>
                <a:lnTo>
                  <a:pt x="17091" y="23843"/>
                </a:lnTo>
                <a:lnTo>
                  <a:pt x="16792" y="24082"/>
                </a:lnTo>
                <a:lnTo>
                  <a:pt x="16493" y="24440"/>
                </a:lnTo>
                <a:lnTo>
                  <a:pt x="16254" y="24859"/>
                </a:lnTo>
                <a:lnTo>
                  <a:pt x="16015" y="25277"/>
                </a:lnTo>
                <a:lnTo>
                  <a:pt x="15955" y="25636"/>
                </a:lnTo>
                <a:lnTo>
                  <a:pt x="15895" y="25815"/>
                </a:lnTo>
                <a:lnTo>
                  <a:pt x="15955" y="25994"/>
                </a:lnTo>
                <a:lnTo>
                  <a:pt x="16015" y="26114"/>
                </a:lnTo>
                <a:lnTo>
                  <a:pt x="16134" y="26173"/>
                </a:lnTo>
                <a:lnTo>
                  <a:pt x="16314" y="26293"/>
                </a:lnTo>
                <a:lnTo>
                  <a:pt x="16433" y="26293"/>
                </a:lnTo>
                <a:lnTo>
                  <a:pt x="16553" y="26173"/>
                </a:lnTo>
                <a:lnTo>
                  <a:pt x="16672" y="26054"/>
                </a:lnTo>
                <a:lnTo>
                  <a:pt x="16852" y="25695"/>
                </a:lnTo>
                <a:lnTo>
                  <a:pt x="16971" y="25217"/>
                </a:lnTo>
                <a:lnTo>
                  <a:pt x="17150" y="24201"/>
                </a:lnTo>
                <a:lnTo>
                  <a:pt x="17270" y="23843"/>
                </a:lnTo>
                <a:lnTo>
                  <a:pt x="17330" y="23723"/>
                </a:lnTo>
                <a:close/>
                <a:moveTo>
                  <a:pt x="10517" y="26771"/>
                </a:moveTo>
                <a:lnTo>
                  <a:pt x="10458" y="26831"/>
                </a:lnTo>
                <a:lnTo>
                  <a:pt x="10338" y="27010"/>
                </a:lnTo>
                <a:lnTo>
                  <a:pt x="10219" y="27607"/>
                </a:lnTo>
                <a:lnTo>
                  <a:pt x="10099" y="28384"/>
                </a:lnTo>
                <a:lnTo>
                  <a:pt x="10099" y="28683"/>
                </a:lnTo>
                <a:lnTo>
                  <a:pt x="10159" y="28922"/>
                </a:lnTo>
                <a:lnTo>
                  <a:pt x="10278" y="28982"/>
                </a:lnTo>
                <a:lnTo>
                  <a:pt x="10338" y="29042"/>
                </a:lnTo>
                <a:lnTo>
                  <a:pt x="10517" y="28982"/>
                </a:lnTo>
                <a:lnTo>
                  <a:pt x="10697" y="28922"/>
                </a:lnTo>
                <a:lnTo>
                  <a:pt x="10816" y="28803"/>
                </a:lnTo>
                <a:lnTo>
                  <a:pt x="10936" y="28683"/>
                </a:lnTo>
                <a:lnTo>
                  <a:pt x="11055" y="28325"/>
                </a:lnTo>
                <a:lnTo>
                  <a:pt x="11055" y="27906"/>
                </a:lnTo>
                <a:lnTo>
                  <a:pt x="11055" y="27607"/>
                </a:lnTo>
                <a:lnTo>
                  <a:pt x="10936" y="27309"/>
                </a:lnTo>
                <a:lnTo>
                  <a:pt x="10756" y="26950"/>
                </a:lnTo>
                <a:lnTo>
                  <a:pt x="10637" y="26771"/>
                </a:lnTo>
                <a:close/>
                <a:moveTo>
                  <a:pt x="14282" y="27368"/>
                </a:moveTo>
                <a:lnTo>
                  <a:pt x="14043" y="27428"/>
                </a:lnTo>
                <a:lnTo>
                  <a:pt x="13744" y="27667"/>
                </a:lnTo>
                <a:lnTo>
                  <a:pt x="13386" y="27966"/>
                </a:lnTo>
                <a:lnTo>
                  <a:pt x="13027" y="28325"/>
                </a:lnTo>
                <a:lnTo>
                  <a:pt x="12728" y="28683"/>
                </a:lnTo>
                <a:lnTo>
                  <a:pt x="12489" y="29101"/>
                </a:lnTo>
                <a:lnTo>
                  <a:pt x="12430" y="29281"/>
                </a:lnTo>
                <a:lnTo>
                  <a:pt x="12430" y="29460"/>
                </a:lnTo>
                <a:lnTo>
                  <a:pt x="12489" y="29579"/>
                </a:lnTo>
                <a:lnTo>
                  <a:pt x="12549" y="29699"/>
                </a:lnTo>
                <a:lnTo>
                  <a:pt x="12669" y="29759"/>
                </a:lnTo>
                <a:lnTo>
                  <a:pt x="12788" y="29759"/>
                </a:lnTo>
                <a:lnTo>
                  <a:pt x="12967" y="29699"/>
                </a:lnTo>
                <a:lnTo>
                  <a:pt x="13087" y="29579"/>
                </a:lnTo>
                <a:lnTo>
                  <a:pt x="13445" y="29221"/>
                </a:lnTo>
                <a:lnTo>
                  <a:pt x="13744" y="28743"/>
                </a:lnTo>
                <a:lnTo>
                  <a:pt x="13983" y="28265"/>
                </a:lnTo>
                <a:lnTo>
                  <a:pt x="14222" y="27787"/>
                </a:lnTo>
                <a:lnTo>
                  <a:pt x="14282" y="27488"/>
                </a:lnTo>
                <a:lnTo>
                  <a:pt x="14282" y="27368"/>
                </a:lnTo>
                <a:close/>
                <a:moveTo>
                  <a:pt x="6872" y="27249"/>
                </a:moveTo>
                <a:lnTo>
                  <a:pt x="6813" y="27309"/>
                </a:lnTo>
                <a:lnTo>
                  <a:pt x="6753" y="27548"/>
                </a:lnTo>
                <a:lnTo>
                  <a:pt x="6693" y="27906"/>
                </a:lnTo>
                <a:lnTo>
                  <a:pt x="6574" y="28384"/>
                </a:lnTo>
                <a:lnTo>
                  <a:pt x="6574" y="28862"/>
                </a:lnTo>
                <a:lnTo>
                  <a:pt x="6633" y="29281"/>
                </a:lnTo>
                <a:lnTo>
                  <a:pt x="6753" y="29639"/>
                </a:lnTo>
                <a:lnTo>
                  <a:pt x="6872" y="29818"/>
                </a:lnTo>
                <a:lnTo>
                  <a:pt x="6992" y="29878"/>
                </a:lnTo>
                <a:lnTo>
                  <a:pt x="7231" y="29938"/>
                </a:lnTo>
                <a:lnTo>
                  <a:pt x="7350" y="29938"/>
                </a:lnTo>
                <a:lnTo>
                  <a:pt x="7470" y="29878"/>
                </a:lnTo>
                <a:lnTo>
                  <a:pt x="7530" y="29759"/>
                </a:lnTo>
                <a:lnTo>
                  <a:pt x="7530" y="29400"/>
                </a:lnTo>
                <a:lnTo>
                  <a:pt x="7470" y="28862"/>
                </a:lnTo>
                <a:lnTo>
                  <a:pt x="7350" y="28325"/>
                </a:lnTo>
                <a:lnTo>
                  <a:pt x="7171" y="27847"/>
                </a:lnTo>
                <a:lnTo>
                  <a:pt x="6872" y="27249"/>
                </a:lnTo>
                <a:close/>
                <a:moveTo>
                  <a:pt x="9621" y="30715"/>
                </a:moveTo>
                <a:lnTo>
                  <a:pt x="9502" y="30775"/>
                </a:lnTo>
                <a:lnTo>
                  <a:pt x="9382" y="30894"/>
                </a:lnTo>
                <a:lnTo>
                  <a:pt x="9203" y="31133"/>
                </a:lnTo>
                <a:lnTo>
                  <a:pt x="9143" y="31551"/>
                </a:lnTo>
                <a:lnTo>
                  <a:pt x="9143" y="31731"/>
                </a:lnTo>
                <a:lnTo>
                  <a:pt x="9203" y="31850"/>
                </a:lnTo>
                <a:lnTo>
                  <a:pt x="9322" y="31970"/>
                </a:lnTo>
                <a:lnTo>
                  <a:pt x="9502" y="32029"/>
                </a:lnTo>
                <a:lnTo>
                  <a:pt x="9800" y="32029"/>
                </a:lnTo>
                <a:lnTo>
                  <a:pt x="9920" y="31910"/>
                </a:lnTo>
                <a:lnTo>
                  <a:pt x="9980" y="31790"/>
                </a:lnTo>
                <a:lnTo>
                  <a:pt x="10099" y="31551"/>
                </a:lnTo>
                <a:lnTo>
                  <a:pt x="10039" y="31253"/>
                </a:lnTo>
                <a:lnTo>
                  <a:pt x="9980" y="31014"/>
                </a:lnTo>
                <a:lnTo>
                  <a:pt x="9860" y="30775"/>
                </a:lnTo>
                <a:lnTo>
                  <a:pt x="9741" y="30775"/>
                </a:lnTo>
                <a:lnTo>
                  <a:pt x="9621" y="30715"/>
                </a:lnTo>
                <a:close/>
                <a:moveTo>
                  <a:pt x="9442" y="6275"/>
                </a:moveTo>
                <a:lnTo>
                  <a:pt x="9920" y="6335"/>
                </a:lnTo>
                <a:lnTo>
                  <a:pt x="10338" y="6454"/>
                </a:lnTo>
                <a:lnTo>
                  <a:pt x="10756" y="6633"/>
                </a:lnTo>
                <a:lnTo>
                  <a:pt x="11115" y="6813"/>
                </a:lnTo>
                <a:lnTo>
                  <a:pt x="11832" y="7231"/>
                </a:lnTo>
                <a:lnTo>
                  <a:pt x="12549" y="7649"/>
                </a:lnTo>
                <a:lnTo>
                  <a:pt x="12967" y="7829"/>
                </a:lnTo>
                <a:lnTo>
                  <a:pt x="13386" y="7888"/>
                </a:lnTo>
                <a:lnTo>
                  <a:pt x="13864" y="8008"/>
                </a:lnTo>
                <a:lnTo>
                  <a:pt x="14342" y="8008"/>
                </a:lnTo>
                <a:lnTo>
                  <a:pt x="15358" y="7948"/>
                </a:lnTo>
                <a:lnTo>
                  <a:pt x="16314" y="7888"/>
                </a:lnTo>
                <a:lnTo>
                  <a:pt x="17270" y="7829"/>
                </a:lnTo>
                <a:lnTo>
                  <a:pt x="17748" y="7769"/>
                </a:lnTo>
                <a:lnTo>
                  <a:pt x="18226" y="7829"/>
                </a:lnTo>
                <a:lnTo>
                  <a:pt x="18644" y="7888"/>
                </a:lnTo>
                <a:lnTo>
                  <a:pt x="19122" y="8008"/>
                </a:lnTo>
                <a:lnTo>
                  <a:pt x="19541" y="8187"/>
                </a:lnTo>
                <a:lnTo>
                  <a:pt x="19959" y="8426"/>
                </a:lnTo>
                <a:lnTo>
                  <a:pt x="20317" y="8785"/>
                </a:lnTo>
                <a:lnTo>
                  <a:pt x="20676" y="9203"/>
                </a:lnTo>
                <a:lnTo>
                  <a:pt x="20915" y="9561"/>
                </a:lnTo>
                <a:lnTo>
                  <a:pt x="21094" y="9920"/>
                </a:lnTo>
                <a:lnTo>
                  <a:pt x="21214" y="10338"/>
                </a:lnTo>
                <a:lnTo>
                  <a:pt x="21393" y="10757"/>
                </a:lnTo>
                <a:lnTo>
                  <a:pt x="21512" y="11593"/>
                </a:lnTo>
                <a:lnTo>
                  <a:pt x="21572" y="12489"/>
                </a:lnTo>
                <a:lnTo>
                  <a:pt x="21572" y="13445"/>
                </a:lnTo>
                <a:lnTo>
                  <a:pt x="21512" y="14342"/>
                </a:lnTo>
                <a:lnTo>
                  <a:pt x="21333" y="16015"/>
                </a:lnTo>
                <a:lnTo>
                  <a:pt x="21154" y="17031"/>
                </a:lnTo>
                <a:lnTo>
                  <a:pt x="20975" y="18106"/>
                </a:lnTo>
                <a:lnTo>
                  <a:pt x="20736" y="19122"/>
                </a:lnTo>
                <a:lnTo>
                  <a:pt x="20437" y="20138"/>
                </a:lnTo>
                <a:lnTo>
                  <a:pt x="20138" y="21154"/>
                </a:lnTo>
                <a:lnTo>
                  <a:pt x="19720" y="22110"/>
                </a:lnTo>
                <a:lnTo>
                  <a:pt x="19301" y="23066"/>
                </a:lnTo>
                <a:lnTo>
                  <a:pt x="18883" y="24022"/>
                </a:lnTo>
                <a:lnTo>
                  <a:pt x="18345" y="24978"/>
                </a:lnTo>
                <a:lnTo>
                  <a:pt x="17808" y="25875"/>
                </a:lnTo>
                <a:lnTo>
                  <a:pt x="17210" y="26711"/>
                </a:lnTo>
                <a:lnTo>
                  <a:pt x="16612" y="27607"/>
                </a:lnTo>
                <a:lnTo>
                  <a:pt x="15955" y="28384"/>
                </a:lnTo>
                <a:lnTo>
                  <a:pt x="15238" y="29161"/>
                </a:lnTo>
                <a:lnTo>
                  <a:pt x="14461" y="29938"/>
                </a:lnTo>
                <a:lnTo>
                  <a:pt x="13744" y="30655"/>
                </a:lnTo>
                <a:lnTo>
                  <a:pt x="13087" y="31253"/>
                </a:lnTo>
                <a:lnTo>
                  <a:pt x="12310" y="31850"/>
                </a:lnTo>
                <a:lnTo>
                  <a:pt x="11533" y="32388"/>
                </a:lnTo>
                <a:lnTo>
                  <a:pt x="10697" y="32866"/>
                </a:lnTo>
                <a:lnTo>
                  <a:pt x="10219" y="33045"/>
                </a:lnTo>
                <a:lnTo>
                  <a:pt x="9800" y="33165"/>
                </a:lnTo>
                <a:lnTo>
                  <a:pt x="9382" y="33284"/>
                </a:lnTo>
                <a:lnTo>
                  <a:pt x="8486" y="33284"/>
                </a:lnTo>
                <a:lnTo>
                  <a:pt x="8067" y="33105"/>
                </a:lnTo>
                <a:lnTo>
                  <a:pt x="7649" y="32926"/>
                </a:lnTo>
                <a:lnTo>
                  <a:pt x="7291" y="32627"/>
                </a:lnTo>
                <a:lnTo>
                  <a:pt x="6932" y="32328"/>
                </a:lnTo>
                <a:lnTo>
                  <a:pt x="6574" y="31910"/>
                </a:lnTo>
                <a:lnTo>
                  <a:pt x="5976" y="31073"/>
                </a:lnTo>
                <a:lnTo>
                  <a:pt x="5438" y="30117"/>
                </a:lnTo>
                <a:lnTo>
                  <a:pt x="5020" y="29101"/>
                </a:lnTo>
                <a:lnTo>
                  <a:pt x="4602" y="28086"/>
                </a:lnTo>
                <a:lnTo>
                  <a:pt x="4183" y="27010"/>
                </a:lnTo>
                <a:lnTo>
                  <a:pt x="3526" y="25158"/>
                </a:lnTo>
                <a:lnTo>
                  <a:pt x="2809" y="22947"/>
                </a:lnTo>
                <a:lnTo>
                  <a:pt x="2152" y="20795"/>
                </a:lnTo>
                <a:lnTo>
                  <a:pt x="1853" y="19660"/>
                </a:lnTo>
                <a:lnTo>
                  <a:pt x="1614" y="18525"/>
                </a:lnTo>
                <a:lnTo>
                  <a:pt x="1435" y="17389"/>
                </a:lnTo>
                <a:lnTo>
                  <a:pt x="1315" y="16254"/>
                </a:lnTo>
                <a:lnTo>
                  <a:pt x="1315" y="15537"/>
                </a:lnTo>
                <a:lnTo>
                  <a:pt x="1315" y="14880"/>
                </a:lnTo>
                <a:lnTo>
                  <a:pt x="1315" y="14163"/>
                </a:lnTo>
                <a:lnTo>
                  <a:pt x="1315" y="13565"/>
                </a:lnTo>
                <a:lnTo>
                  <a:pt x="1255" y="12967"/>
                </a:lnTo>
                <a:lnTo>
                  <a:pt x="1255" y="12370"/>
                </a:lnTo>
                <a:lnTo>
                  <a:pt x="1315" y="11653"/>
                </a:lnTo>
                <a:lnTo>
                  <a:pt x="1494" y="10936"/>
                </a:lnTo>
                <a:lnTo>
                  <a:pt x="1793" y="10159"/>
                </a:lnTo>
                <a:lnTo>
                  <a:pt x="2271" y="9442"/>
                </a:lnTo>
                <a:lnTo>
                  <a:pt x="2749" y="8785"/>
                </a:lnTo>
                <a:lnTo>
                  <a:pt x="3347" y="8247"/>
                </a:lnTo>
                <a:lnTo>
                  <a:pt x="4064" y="7769"/>
                </a:lnTo>
                <a:lnTo>
                  <a:pt x="4781" y="7350"/>
                </a:lnTo>
                <a:lnTo>
                  <a:pt x="5558" y="6992"/>
                </a:lnTo>
                <a:lnTo>
                  <a:pt x="6335" y="6753"/>
                </a:lnTo>
                <a:lnTo>
                  <a:pt x="7291" y="6514"/>
                </a:lnTo>
                <a:lnTo>
                  <a:pt x="8366" y="6335"/>
                </a:lnTo>
                <a:lnTo>
                  <a:pt x="8904" y="6275"/>
                </a:lnTo>
                <a:close/>
                <a:moveTo>
                  <a:pt x="15836" y="1"/>
                </a:moveTo>
                <a:lnTo>
                  <a:pt x="15597" y="60"/>
                </a:lnTo>
                <a:lnTo>
                  <a:pt x="15298" y="180"/>
                </a:lnTo>
                <a:lnTo>
                  <a:pt x="15059" y="359"/>
                </a:lnTo>
                <a:lnTo>
                  <a:pt x="14760" y="598"/>
                </a:lnTo>
                <a:lnTo>
                  <a:pt x="14521" y="837"/>
                </a:lnTo>
                <a:lnTo>
                  <a:pt x="14103" y="1435"/>
                </a:lnTo>
                <a:lnTo>
                  <a:pt x="13744" y="2152"/>
                </a:lnTo>
                <a:lnTo>
                  <a:pt x="13505" y="2929"/>
                </a:lnTo>
                <a:lnTo>
                  <a:pt x="13386" y="3646"/>
                </a:lnTo>
                <a:lnTo>
                  <a:pt x="13266" y="4363"/>
                </a:lnTo>
                <a:lnTo>
                  <a:pt x="13326" y="5020"/>
                </a:lnTo>
                <a:lnTo>
                  <a:pt x="12489" y="4482"/>
                </a:lnTo>
                <a:lnTo>
                  <a:pt x="11772" y="3885"/>
                </a:lnTo>
                <a:lnTo>
                  <a:pt x="11055" y="3168"/>
                </a:lnTo>
                <a:lnTo>
                  <a:pt x="10458" y="2391"/>
                </a:lnTo>
                <a:lnTo>
                  <a:pt x="10099" y="1853"/>
                </a:lnTo>
                <a:lnTo>
                  <a:pt x="9681" y="1196"/>
                </a:lnTo>
                <a:lnTo>
                  <a:pt x="9382" y="837"/>
                </a:lnTo>
                <a:lnTo>
                  <a:pt x="9083" y="598"/>
                </a:lnTo>
                <a:lnTo>
                  <a:pt x="8785" y="419"/>
                </a:lnTo>
                <a:lnTo>
                  <a:pt x="8486" y="419"/>
                </a:lnTo>
                <a:lnTo>
                  <a:pt x="8187" y="479"/>
                </a:lnTo>
                <a:lnTo>
                  <a:pt x="8008" y="658"/>
                </a:lnTo>
                <a:lnTo>
                  <a:pt x="7888" y="897"/>
                </a:lnTo>
                <a:lnTo>
                  <a:pt x="7948" y="1196"/>
                </a:lnTo>
                <a:lnTo>
                  <a:pt x="8008" y="1554"/>
                </a:lnTo>
                <a:lnTo>
                  <a:pt x="8187" y="1972"/>
                </a:lnTo>
                <a:lnTo>
                  <a:pt x="8665" y="2869"/>
                </a:lnTo>
                <a:lnTo>
                  <a:pt x="9263" y="3765"/>
                </a:lnTo>
                <a:lnTo>
                  <a:pt x="9860" y="4602"/>
                </a:lnTo>
                <a:lnTo>
                  <a:pt x="10398" y="5259"/>
                </a:lnTo>
                <a:lnTo>
                  <a:pt x="10756" y="5618"/>
                </a:lnTo>
                <a:lnTo>
                  <a:pt x="9800" y="5498"/>
                </a:lnTo>
                <a:lnTo>
                  <a:pt x="8785" y="5498"/>
                </a:lnTo>
                <a:lnTo>
                  <a:pt x="7828" y="5558"/>
                </a:lnTo>
                <a:lnTo>
                  <a:pt x="6932" y="5677"/>
                </a:lnTo>
                <a:lnTo>
                  <a:pt x="5976" y="5916"/>
                </a:lnTo>
                <a:lnTo>
                  <a:pt x="5139" y="6155"/>
                </a:lnTo>
                <a:lnTo>
                  <a:pt x="4303" y="6514"/>
                </a:lnTo>
                <a:lnTo>
                  <a:pt x="3526" y="6932"/>
                </a:lnTo>
                <a:lnTo>
                  <a:pt x="2809" y="7410"/>
                </a:lnTo>
                <a:lnTo>
                  <a:pt x="2152" y="7948"/>
                </a:lnTo>
                <a:lnTo>
                  <a:pt x="1554" y="8605"/>
                </a:lnTo>
                <a:lnTo>
                  <a:pt x="1076" y="9322"/>
                </a:lnTo>
                <a:lnTo>
                  <a:pt x="658" y="10159"/>
                </a:lnTo>
                <a:lnTo>
                  <a:pt x="359" y="11055"/>
                </a:lnTo>
                <a:lnTo>
                  <a:pt x="120" y="12011"/>
                </a:lnTo>
                <a:lnTo>
                  <a:pt x="60" y="13087"/>
                </a:lnTo>
                <a:lnTo>
                  <a:pt x="1" y="14163"/>
                </a:lnTo>
                <a:lnTo>
                  <a:pt x="60" y="15298"/>
                </a:lnTo>
                <a:lnTo>
                  <a:pt x="180" y="16433"/>
                </a:lnTo>
                <a:lnTo>
                  <a:pt x="299" y="17569"/>
                </a:lnTo>
                <a:lnTo>
                  <a:pt x="479" y="18704"/>
                </a:lnTo>
                <a:lnTo>
                  <a:pt x="718" y="19839"/>
                </a:lnTo>
                <a:lnTo>
                  <a:pt x="1016" y="21034"/>
                </a:lnTo>
                <a:lnTo>
                  <a:pt x="1315" y="22170"/>
                </a:lnTo>
                <a:lnTo>
                  <a:pt x="2032" y="24381"/>
                </a:lnTo>
                <a:lnTo>
                  <a:pt x="2869" y="26592"/>
                </a:lnTo>
                <a:lnTo>
                  <a:pt x="3765" y="28683"/>
                </a:lnTo>
                <a:lnTo>
                  <a:pt x="4661" y="30715"/>
                </a:lnTo>
                <a:lnTo>
                  <a:pt x="5020" y="31432"/>
                </a:lnTo>
                <a:lnTo>
                  <a:pt x="5438" y="32149"/>
                </a:lnTo>
                <a:lnTo>
                  <a:pt x="5916" y="32866"/>
                </a:lnTo>
                <a:lnTo>
                  <a:pt x="6454" y="33463"/>
                </a:lnTo>
                <a:lnTo>
                  <a:pt x="6753" y="33703"/>
                </a:lnTo>
                <a:lnTo>
                  <a:pt x="7052" y="33942"/>
                </a:lnTo>
                <a:lnTo>
                  <a:pt x="7410" y="34121"/>
                </a:lnTo>
                <a:lnTo>
                  <a:pt x="7769" y="34300"/>
                </a:lnTo>
                <a:lnTo>
                  <a:pt x="8127" y="34420"/>
                </a:lnTo>
                <a:lnTo>
                  <a:pt x="8546" y="34479"/>
                </a:lnTo>
                <a:lnTo>
                  <a:pt x="8964" y="34539"/>
                </a:lnTo>
                <a:lnTo>
                  <a:pt x="9442" y="34479"/>
                </a:lnTo>
                <a:lnTo>
                  <a:pt x="9920" y="34420"/>
                </a:lnTo>
                <a:lnTo>
                  <a:pt x="10398" y="34300"/>
                </a:lnTo>
                <a:lnTo>
                  <a:pt x="10876" y="34121"/>
                </a:lnTo>
                <a:lnTo>
                  <a:pt x="11294" y="33882"/>
                </a:lnTo>
                <a:lnTo>
                  <a:pt x="12250" y="33344"/>
                </a:lnTo>
                <a:lnTo>
                  <a:pt x="13087" y="32746"/>
                </a:lnTo>
                <a:lnTo>
                  <a:pt x="13924" y="32029"/>
                </a:lnTo>
                <a:lnTo>
                  <a:pt x="14700" y="31253"/>
                </a:lnTo>
                <a:lnTo>
                  <a:pt x="16075" y="29818"/>
                </a:lnTo>
                <a:lnTo>
                  <a:pt x="16792" y="28982"/>
                </a:lnTo>
                <a:lnTo>
                  <a:pt x="17509" y="28026"/>
                </a:lnTo>
                <a:lnTo>
                  <a:pt x="18226" y="27129"/>
                </a:lnTo>
                <a:lnTo>
                  <a:pt x="18823" y="26173"/>
                </a:lnTo>
                <a:lnTo>
                  <a:pt x="19421" y="25158"/>
                </a:lnTo>
                <a:lnTo>
                  <a:pt x="19959" y="24142"/>
                </a:lnTo>
                <a:lnTo>
                  <a:pt x="20437" y="23066"/>
                </a:lnTo>
                <a:lnTo>
                  <a:pt x="20855" y="22050"/>
                </a:lnTo>
                <a:lnTo>
                  <a:pt x="21273" y="20915"/>
                </a:lnTo>
                <a:lnTo>
                  <a:pt x="21632" y="19839"/>
                </a:lnTo>
                <a:lnTo>
                  <a:pt x="21871" y="18704"/>
                </a:lnTo>
                <a:lnTo>
                  <a:pt x="22110" y="17569"/>
                </a:lnTo>
                <a:lnTo>
                  <a:pt x="22289" y="16433"/>
                </a:lnTo>
                <a:lnTo>
                  <a:pt x="22409" y="15298"/>
                </a:lnTo>
                <a:lnTo>
                  <a:pt x="22469" y="14163"/>
                </a:lnTo>
                <a:lnTo>
                  <a:pt x="22469" y="13027"/>
                </a:lnTo>
                <a:lnTo>
                  <a:pt x="22409" y="11952"/>
                </a:lnTo>
                <a:lnTo>
                  <a:pt x="22289" y="10876"/>
                </a:lnTo>
                <a:lnTo>
                  <a:pt x="22050" y="9920"/>
                </a:lnTo>
                <a:lnTo>
                  <a:pt x="21871" y="9442"/>
                </a:lnTo>
                <a:lnTo>
                  <a:pt x="21692" y="9024"/>
                </a:lnTo>
                <a:lnTo>
                  <a:pt x="21453" y="8605"/>
                </a:lnTo>
                <a:lnTo>
                  <a:pt x="21214" y="8247"/>
                </a:lnTo>
                <a:lnTo>
                  <a:pt x="20855" y="7888"/>
                </a:lnTo>
                <a:lnTo>
                  <a:pt x="20497" y="7589"/>
                </a:lnTo>
                <a:lnTo>
                  <a:pt x="20138" y="7350"/>
                </a:lnTo>
                <a:lnTo>
                  <a:pt x="19660" y="7111"/>
                </a:lnTo>
                <a:lnTo>
                  <a:pt x="19122" y="6932"/>
                </a:lnTo>
                <a:lnTo>
                  <a:pt x="18525" y="6753"/>
                </a:lnTo>
                <a:lnTo>
                  <a:pt x="18943" y="6574"/>
                </a:lnTo>
                <a:lnTo>
                  <a:pt x="19421" y="6335"/>
                </a:lnTo>
                <a:lnTo>
                  <a:pt x="19839" y="6036"/>
                </a:lnTo>
                <a:lnTo>
                  <a:pt x="20198" y="5737"/>
                </a:lnTo>
                <a:lnTo>
                  <a:pt x="20377" y="5498"/>
                </a:lnTo>
                <a:lnTo>
                  <a:pt x="20437" y="5319"/>
                </a:lnTo>
                <a:lnTo>
                  <a:pt x="20497" y="5140"/>
                </a:lnTo>
                <a:lnTo>
                  <a:pt x="20497" y="4960"/>
                </a:lnTo>
                <a:lnTo>
                  <a:pt x="20437" y="4781"/>
                </a:lnTo>
                <a:lnTo>
                  <a:pt x="20317" y="4602"/>
                </a:lnTo>
                <a:lnTo>
                  <a:pt x="20078" y="4422"/>
                </a:lnTo>
                <a:lnTo>
                  <a:pt x="19780" y="4303"/>
                </a:lnTo>
                <a:lnTo>
                  <a:pt x="19541" y="4243"/>
                </a:lnTo>
                <a:lnTo>
                  <a:pt x="19301" y="4183"/>
                </a:lnTo>
                <a:lnTo>
                  <a:pt x="18823" y="4243"/>
                </a:lnTo>
                <a:lnTo>
                  <a:pt x="18286" y="4363"/>
                </a:lnTo>
                <a:lnTo>
                  <a:pt x="17688" y="4542"/>
                </a:lnTo>
                <a:lnTo>
                  <a:pt x="16553" y="5020"/>
                </a:lnTo>
                <a:lnTo>
                  <a:pt x="15716" y="5438"/>
                </a:lnTo>
                <a:lnTo>
                  <a:pt x="15955" y="4661"/>
                </a:lnTo>
                <a:lnTo>
                  <a:pt x="16194" y="3825"/>
                </a:lnTo>
                <a:lnTo>
                  <a:pt x="16314" y="3048"/>
                </a:lnTo>
                <a:lnTo>
                  <a:pt x="16373" y="2212"/>
                </a:lnTo>
                <a:lnTo>
                  <a:pt x="16493" y="1435"/>
                </a:lnTo>
                <a:lnTo>
                  <a:pt x="16553" y="1016"/>
                </a:lnTo>
                <a:lnTo>
                  <a:pt x="16553" y="658"/>
                </a:lnTo>
                <a:lnTo>
                  <a:pt x="16433" y="299"/>
                </a:lnTo>
                <a:lnTo>
                  <a:pt x="16373" y="180"/>
                </a:lnTo>
                <a:lnTo>
                  <a:pt x="16314" y="120"/>
                </a:lnTo>
                <a:lnTo>
                  <a:pt x="16194" y="60"/>
                </a:lnTo>
                <a:lnTo>
                  <a:pt x="16015"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1"/>
          <p:cNvSpPr/>
          <p:nvPr/>
        </p:nvSpPr>
        <p:spPr>
          <a:xfrm>
            <a:off x="6664726" y="4642200"/>
            <a:ext cx="766865" cy="689932"/>
          </a:xfrm>
          <a:custGeom>
            <a:avLst/>
            <a:gdLst/>
            <a:ahLst/>
            <a:cxnLst/>
            <a:rect l="l" t="t" r="r" b="b"/>
            <a:pathLst>
              <a:path w="35137" h="31612" extrusionOk="0">
                <a:moveTo>
                  <a:pt x="18405" y="3287"/>
                </a:moveTo>
                <a:lnTo>
                  <a:pt x="18166" y="3347"/>
                </a:lnTo>
                <a:lnTo>
                  <a:pt x="18166" y="3407"/>
                </a:lnTo>
                <a:lnTo>
                  <a:pt x="18106" y="3466"/>
                </a:lnTo>
                <a:lnTo>
                  <a:pt x="18225" y="3646"/>
                </a:lnTo>
                <a:lnTo>
                  <a:pt x="18464" y="3944"/>
                </a:lnTo>
                <a:lnTo>
                  <a:pt x="18942" y="4183"/>
                </a:lnTo>
                <a:lnTo>
                  <a:pt x="19241" y="4423"/>
                </a:lnTo>
                <a:lnTo>
                  <a:pt x="19660" y="4781"/>
                </a:lnTo>
                <a:lnTo>
                  <a:pt x="19899" y="4901"/>
                </a:lnTo>
                <a:lnTo>
                  <a:pt x="20138" y="5020"/>
                </a:lnTo>
                <a:lnTo>
                  <a:pt x="20317" y="5020"/>
                </a:lnTo>
                <a:lnTo>
                  <a:pt x="20496" y="4960"/>
                </a:lnTo>
                <a:lnTo>
                  <a:pt x="20556" y="4781"/>
                </a:lnTo>
                <a:lnTo>
                  <a:pt x="20556" y="4542"/>
                </a:lnTo>
                <a:lnTo>
                  <a:pt x="20436" y="4363"/>
                </a:lnTo>
                <a:lnTo>
                  <a:pt x="20257" y="4183"/>
                </a:lnTo>
                <a:lnTo>
                  <a:pt x="19839" y="3825"/>
                </a:lnTo>
                <a:lnTo>
                  <a:pt x="19540" y="3646"/>
                </a:lnTo>
                <a:lnTo>
                  <a:pt x="19062" y="3407"/>
                </a:lnTo>
                <a:lnTo>
                  <a:pt x="18703" y="3347"/>
                </a:lnTo>
                <a:lnTo>
                  <a:pt x="18405" y="3287"/>
                </a:lnTo>
                <a:close/>
                <a:moveTo>
                  <a:pt x="28384" y="5677"/>
                </a:moveTo>
                <a:lnTo>
                  <a:pt x="27009" y="5737"/>
                </a:lnTo>
                <a:lnTo>
                  <a:pt x="26053" y="5857"/>
                </a:lnTo>
                <a:lnTo>
                  <a:pt x="25575" y="5916"/>
                </a:lnTo>
                <a:lnTo>
                  <a:pt x="25277" y="5916"/>
                </a:lnTo>
                <a:lnTo>
                  <a:pt x="26053" y="6155"/>
                </a:lnTo>
                <a:lnTo>
                  <a:pt x="26770" y="6275"/>
                </a:lnTo>
                <a:lnTo>
                  <a:pt x="27547" y="6335"/>
                </a:lnTo>
                <a:lnTo>
                  <a:pt x="29041" y="6335"/>
                </a:lnTo>
                <a:lnTo>
                  <a:pt x="29400" y="6275"/>
                </a:lnTo>
                <a:lnTo>
                  <a:pt x="29579" y="6275"/>
                </a:lnTo>
                <a:lnTo>
                  <a:pt x="29639" y="6215"/>
                </a:lnTo>
                <a:lnTo>
                  <a:pt x="29758" y="6096"/>
                </a:lnTo>
                <a:lnTo>
                  <a:pt x="29878" y="5916"/>
                </a:lnTo>
                <a:lnTo>
                  <a:pt x="29878" y="5857"/>
                </a:lnTo>
                <a:lnTo>
                  <a:pt x="29878" y="5797"/>
                </a:lnTo>
                <a:lnTo>
                  <a:pt x="29818" y="5737"/>
                </a:lnTo>
                <a:lnTo>
                  <a:pt x="29698" y="5737"/>
                </a:lnTo>
                <a:lnTo>
                  <a:pt x="28384" y="5677"/>
                </a:lnTo>
                <a:close/>
                <a:moveTo>
                  <a:pt x="21512" y="4781"/>
                </a:moveTo>
                <a:lnTo>
                  <a:pt x="21213" y="4841"/>
                </a:lnTo>
                <a:lnTo>
                  <a:pt x="20914" y="4960"/>
                </a:lnTo>
                <a:lnTo>
                  <a:pt x="20675" y="5080"/>
                </a:lnTo>
                <a:lnTo>
                  <a:pt x="20496" y="5379"/>
                </a:lnTo>
                <a:lnTo>
                  <a:pt x="20377" y="5558"/>
                </a:lnTo>
                <a:lnTo>
                  <a:pt x="20436" y="5737"/>
                </a:lnTo>
                <a:lnTo>
                  <a:pt x="20556" y="5857"/>
                </a:lnTo>
                <a:lnTo>
                  <a:pt x="20914" y="6036"/>
                </a:lnTo>
                <a:lnTo>
                  <a:pt x="21333" y="6275"/>
                </a:lnTo>
                <a:lnTo>
                  <a:pt x="21631" y="6454"/>
                </a:lnTo>
                <a:lnTo>
                  <a:pt x="21870" y="6753"/>
                </a:lnTo>
                <a:lnTo>
                  <a:pt x="22109" y="6992"/>
                </a:lnTo>
                <a:lnTo>
                  <a:pt x="22408" y="7171"/>
                </a:lnTo>
                <a:lnTo>
                  <a:pt x="22647" y="7291"/>
                </a:lnTo>
                <a:lnTo>
                  <a:pt x="22946" y="7291"/>
                </a:lnTo>
                <a:lnTo>
                  <a:pt x="23305" y="7171"/>
                </a:lnTo>
                <a:lnTo>
                  <a:pt x="23663" y="6872"/>
                </a:lnTo>
                <a:lnTo>
                  <a:pt x="23842" y="6574"/>
                </a:lnTo>
                <a:lnTo>
                  <a:pt x="23962" y="6275"/>
                </a:lnTo>
                <a:lnTo>
                  <a:pt x="24022" y="5976"/>
                </a:lnTo>
                <a:lnTo>
                  <a:pt x="24022" y="5677"/>
                </a:lnTo>
                <a:lnTo>
                  <a:pt x="23902" y="5379"/>
                </a:lnTo>
                <a:lnTo>
                  <a:pt x="23663" y="5199"/>
                </a:lnTo>
                <a:lnTo>
                  <a:pt x="23424" y="5020"/>
                </a:lnTo>
                <a:lnTo>
                  <a:pt x="23066" y="4901"/>
                </a:lnTo>
                <a:lnTo>
                  <a:pt x="22528" y="4841"/>
                </a:lnTo>
                <a:lnTo>
                  <a:pt x="21870" y="4781"/>
                </a:lnTo>
                <a:close/>
                <a:moveTo>
                  <a:pt x="6573" y="7888"/>
                </a:moveTo>
                <a:lnTo>
                  <a:pt x="6334" y="7948"/>
                </a:lnTo>
                <a:lnTo>
                  <a:pt x="6215" y="8068"/>
                </a:lnTo>
                <a:lnTo>
                  <a:pt x="6095" y="8187"/>
                </a:lnTo>
                <a:lnTo>
                  <a:pt x="6035" y="8366"/>
                </a:lnTo>
                <a:lnTo>
                  <a:pt x="6035" y="8546"/>
                </a:lnTo>
                <a:lnTo>
                  <a:pt x="6095" y="8665"/>
                </a:lnTo>
                <a:lnTo>
                  <a:pt x="6215" y="8785"/>
                </a:lnTo>
                <a:lnTo>
                  <a:pt x="6334" y="8844"/>
                </a:lnTo>
                <a:lnTo>
                  <a:pt x="6573" y="8785"/>
                </a:lnTo>
                <a:lnTo>
                  <a:pt x="6693" y="8665"/>
                </a:lnTo>
                <a:lnTo>
                  <a:pt x="6812" y="8546"/>
                </a:lnTo>
                <a:lnTo>
                  <a:pt x="6872" y="8366"/>
                </a:lnTo>
                <a:lnTo>
                  <a:pt x="6872" y="8187"/>
                </a:lnTo>
                <a:lnTo>
                  <a:pt x="6812" y="8068"/>
                </a:lnTo>
                <a:lnTo>
                  <a:pt x="6693" y="7948"/>
                </a:lnTo>
                <a:lnTo>
                  <a:pt x="6573" y="7888"/>
                </a:lnTo>
                <a:close/>
                <a:moveTo>
                  <a:pt x="20974" y="6753"/>
                </a:moveTo>
                <a:lnTo>
                  <a:pt x="20436" y="6992"/>
                </a:lnTo>
                <a:lnTo>
                  <a:pt x="19600" y="7470"/>
                </a:lnTo>
                <a:lnTo>
                  <a:pt x="18584" y="8068"/>
                </a:lnTo>
                <a:lnTo>
                  <a:pt x="17508" y="8785"/>
                </a:lnTo>
                <a:lnTo>
                  <a:pt x="16552" y="9561"/>
                </a:lnTo>
                <a:lnTo>
                  <a:pt x="16134" y="9980"/>
                </a:lnTo>
                <a:lnTo>
                  <a:pt x="15835" y="10338"/>
                </a:lnTo>
                <a:lnTo>
                  <a:pt x="15596" y="10697"/>
                </a:lnTo>
                <a:lnTo>
                  <a:pt x="15477" y="10996"/>
                </a:lnTo>
                <a:lnTo>
                  <a:pt x="15477" y="11294"/>
                </a:lnTo>
                <a:lnTo>
                  <a:pt x="15536" y="11414"/>
                </a:lnTo>
                <a:lnTo>
                  <a:pt x="15596" y="11533"/>
                </a:lnTo>
                <a:lnTo>
                  <a:pt x="15716" y="11474"/>
                </a:lnTo>
                <a:lnTo>
                  <a:pt x="15895" y="11354"/>
                </a:lnTo>
                <a:lnTo>
                  <a:pt x="16492" y="10876"/>
                </a:lnTo>
                <a:lnTo>
                  <a:pt x="18285" y="9263"/>
                </a:lnTo>
                <a:lnTo>
                  <a:pt x="20018" y="7590"/>
                </a:lnTo>
                <a:lnTo>
                  <a:pt x="20675" y="6992"/>
                </a:lnTo>
                <a:lnTo>
                  <a:pt x="20974" y="6753"/>
                </a:lnTo>
                <a:close/>
                <a:moveTo>
                  <a:pt x="6513" y="10816"/>
                </a:moveTo>
                <a:lnTo>
                  <a:pt x="6334" y="10876"/>
                </a:lnTo>
                <a:lnTo>
                  <a:pt x="6155" y="10996"/>
                </a:lnTo>
                <a:lnTo>
                  <a:pt x="6095" y="11175"/>
                </a:lnTo>
                <a:lnTo>
                  <a:pt x="6095" y="11354"/>
                </a:lnTo>
                <a:lnTo>
                  <a:pt x="6155" y="11533"/>
                </a:lnTo>
                <a:lnTo>
                  <a:pt x="6274" y="11653"/>
                </a:lnTo>
                <a:lnTo>
                  <a:pt x="6633" y="11653"/>
                </a:lnTo>
                <a:lnTo>
                  <a:pt x="6812" y="11533"/>
                </a:lnTo>
                <a:lnTo>
                  <a:pt x="6932" y="11414"/>
                </a:lnTo>
                <a:lnTo>
                  <a:pt x="6991" y="11294"/>
                </a:lnTo>
                <a:lnTo>
                  <a:pt x="7051" y="11115"/>
                </a:lnTo>
                <a:lnTo>
                  <a:pt x="6991" y="10996"/>
                </a:lnTo>
                <a:lnTo>
                  <a:pt x="6932" y="10876"/>
                </a:lnTo>
                <a:lnTo>
                  <a:pt x="6752" y="10816"/>
                </a:lnTo>
                <a:close/>
                <a:moveTo>
                  <a:pt x="22588" y="8127"/>
                </a:moveTo>
                <a:lnTo>
                  <a:pt x="22588" y="8904"/>
                </a:lnTo>
                <a:lnTo>
                  <a:pt x="22588" y="10398"/>
                </a:lnTo>
                <a:lnTo>
                  <a:pt x="22647" y="11175"/>
                </a:lnTo>
                <a:lnTo>
                  <a:pt x="22767" y="11832"/>
                </a:lnTo>
                <a:lnTo>
                  <a:pt x="22886" y="12071"/>
                </a:lnTo>
                <a:lnTo>
                  <a:pt x="23006" y="12250"/>
                </a:lnTo>
                <a:lnTo>
                  <a:pt x="23125" y="12370"/>
                </a:lnTo>
                <a:lnTo>
                  <a:pt x="23305" y="12370"/>
                </a:lnTo>
                <a:lnTo>
                  <a:pt x="23484" y="12250"/>
                </a:lnTo>
                <a:lnTo>
                  <a:pt x="23544" y="12071"/>
                </a:lnTo>
                <a:lnTo>
                  <a:pt x="23305" y="11055"/>
                </a:lnTo>
                <a:lnTo>
                  <a:pt x="23006" y="10099"/>
                </a:lnTo>
                <a:lnTo>
                  <a:pt x="22767" y="9083"/>
                </a:lnTo>
                <a:lnTo>
                  <a:pt x="22588" y="8127"/>
                </a:lnTo>
                <a:close/>
                <a:moveTo>
                  <a:pt x="4183" y="12549"/>
                </a:moveTo>
                <a:lnTo>
                  <a:pt x="3944" y="12609"/>
                </a:lnTo>
                <a:lnTo>
                  <a:pt x="3765" y="12728"/>
                </a:lnTo>
                <a:lnTo>
                  <a:pt x="3645" y="12908"/>
                </a:lnTo>
                <a:lnTo>
                  <a:pt x="3526" y="13147"/>
                </a:lnTo>
                <a:lnTo>
                  <a:pt x="3526" y="13386"/>
                </a:lnTo>
                <a:lnTo>
                  <a:pt x="3585" y="13565"/>
                </a:lnTo>
                <a:lnTo>
                  <a:pt x="3705" y="13685"/>
                </a:lnTo>
                <a:lnTo>
                  <a:pt x="3944" y="13744"/>
                </a:lnTo>
                <a:lnTo>
                  <a:pt x="4183" y="13685"/>
                </a:lnTo>
                <a:lnTo>
                  <a:pt x="4362" y="13565"/>
                </a:lnTo>
                <a:lnTo>
                  <a:pt x="4482" y="13386"/>
                </a:lnTo>
                <a:lnTo>
                  <a:pt x="4601" y="13147"/>
                </a:lnTo>
                <a:lnTo>
                  <a:pt x="4601" y="12908"/>
                </a:lnTo>
                <a:lnTo>
                  <a:pt x="4541" y="12728"/>
                </a:lnTo>
                <a:lnTo>
                  <a:pt x="4422" y="12609"/>
                </a:lnTo>
                <a:lnTo>
                  <a:pt x="4183" y="12549"/>
                </a:lnTo>
                <a:close/>
                <a:moveTo>
                  <a:pt x="6752" y="14700"/>
                </a:moveTo>
                <a:lnTo>
                  <a:pt x="6573" y="14760"/>
                </a:lnTo>
                <a:lnTo>
                  <a:pt x="6454" y="14760"/>
                </a:lnTo>
                <a:lnTo>
                  <a:pt x="6334" y="14880"/>
                </a:lnTo>
                <a:lnTo>
                  <a:pt x="6215" y="15059"/>
                </a:lnTo>
                <a:lnTo>
                  <a:pt x="6155" y="15298"/>
                </a:lnTo>
                <a:lnTo>
                  <a:pt x="6215" y="15597"/>
                </a:lnTo>
                <a:lnTo>
                  <a:pt x="6394" y="15776"/>
                </a:lnTo>
                <a:lnTo>
                  <a:pt x="6573" y="15896"/>
                </a:lnTo>
                <a:lnTo>
                  <a:pt x="6693" y="15896"/>
                </a:lnTo>
                <a:lnTo>
                  <a:pt x="6812" y="15836"/>
                </a:lnTo>
                <a:lnTo>
                  <a:pt x="6991" y="15776"/>
                </a:lnTo>
                <a:lnTo>
                  <a:pt x="7111" y="15656"/>
                </a:lnTo>
                <a:lnTo>
                  <a:pt x="7230" y="15477"/>
                </a:lnTo>
                <a:lnTo>
                  <a:pt x="7290" y="15298"/>
                </a:lnTo>
                <a:lnTo>
                  <a:pt x="7290" y="15119"/>
                </a:lnTo>
                <a:lnTo>
                  <a:pt x="7171" y="14999"/>
                </a:lnTo>
                <a:lnTo>
                  <a:pt x="7111" y="14880"/>
                </a:lnTo>
                <a:lnTo>
                  <a:pt x="6932" y="14760"/>
                </a:lnTo>
                <a:lnTo>
                  <a:pt x="6752" y="14700"/>
                </a:lnTo>
                <a:close/>
                <a:moveTo>
                  <a:pt x="3167" y="15597"/>
                </a:moveTo>
                <a:lnTo>
                  <a:pt x="2988" y="15716"/>
                </a:lnTo>
                <a:lnTo>
                  <a:pt x="2809" y="15836"/>
                </a:lnTo>
                <a:lnTo>
                  <a:pt x="2749" y="16135"/>
                </a:lnTo>
                <a:lnTo>
                  <a:pt x="2689" y="16314"/>
                </a:lnTo>
                <a:lnTo>
                  <a:pt x="2749" y="16493"/>
                </a:lnTo>
                <a:lnTo>
                  <a:pt x="2868" y="16553"/>
                </a:lnTo>
                <a:lnTo>
                  <a:pt x="3048" y="16613"/>
                </a:lnTo>
                <a:lnTo>
                  <a:pt x="3227" y="16613"/>
                </a:lnTo>
                <a:lnTo>
                  <a:pt x="3406" y="16553"/>
                </a:lnTo>
                <a:lnTo>
                  <a:pt x="3526" y="16493"/>
                </a:lnTo>
                <a:lnTo>
                  <a:pt x="3645" y="16314"/>
                </a:lnTo>
                <a:lnTo>
                  <a:pt x="3705" y="16015"/>
                </a:lnTo>
                <a:lnTo>
                  <a:pt x="3645" y="15836"/>
                </a:lnTo>
                <a:lnTo>
                  <a:pt x="3526" y="15716"/>
                </a:lnTo>
                <a:lnTo>
                  <a:pt x="3346" y="15597"/>
                </a:lnTo>
                <a:close/>
                <a:moveTo>
                  <a:pt x="8186" y="17688"/>
                </a:moveTo>
                <a:lnTo>
                  <a:pt x="8067" y="17748"/>
                </a:lnTo>
                <a:lnTo>
                  <a:pt x="7947" y="17808"/>
                </a:lnTo>
                <a:lnTo>
                  <a:pt x="7828" y="17987"/>
                </a:lnTo>
                <a:lnTo>
                  <a:pt x="7768" y="18166"/>
                </a:lnTo>
                <a:lnTo>
                  <a:pt x="7708" y="18405"/>
                </a:lnTo>
                <a:lnTo>
                  <a:pt x="7768" y="18584"/>
                </a:lnTo>
                <a:lnTo>
                  <a:pt x="7828" y="18764"/>
                </a:lnTo>
                <a:lnTo>
                  <a:pt x="7947" y="18824"/>
                </a:lnTo>
                <a:lnTo>
                  <a:pt x="8127" y="18824"/>
                </a:lnTo>
                <a:lnTo>
                  <a:pt x="8366" y="18764"/>
                </a:lnTo>
                <a:lnTo>
                  <a:pt x="8545" y="18644"/>
                </a:lnTo>
                <a:lnTo>
                  <a:pt x="8724" y="18525"/>
                </a:lnTo>
                <a:lnTo>
                  <a:pt x="8844" y="18465"/>
                </a:lnTo>
                <a:lnTo>
                  <a:pt x="8904" y="18345"/>
                </a:lnTo>
                <a:lnTo>
                  <a:pt x="8904" y="18286"/>
                </a:lnTo>
                <a:lnTo>
                  <a:pt x="8904" y="18166"/>
                </a:lnTo>
                <a:lnTo>
                  <a:pt x="8844" y="17927"/>
                </a:lnTo>
                <a:lnTo>
                  <a:pt x="8665" y="17808"/>
                </a:lnTo>
                <a:lnTo>
                  <a:pt x="8426" y="17688"/>
                </a:lnTo>
                <a:close/>
                <a:moveTo>
                  <a:pt x="5258" y="18883"/>
                </a:moveTo>
                <a:lnTo>
                  <a:pt x="5079" y="18943"/>
                </a:lnTo>
                <a:lnTo>
                  <a:pt x="4900" y="19063"/>
                </a:lnTo>
                <a:lnTo>
                  <a:pt x="4840" y="19242"/>
                </a:lnTo>
                <a:lnTo>
                  <a:pt x="4840" y="19421"/>
                </a:lnTo>
                <a:lnTo>
                  <a:pt x="4840" y="19600"/>
                </a:lnTo>
                <a:lnTo>
                  <a:pt x="4900" y="19780"/>
                </a:lnTo>
                <a:lnTo>
                  <a:pt x="5019" y="19959"/>
                </a:lnTo>
                <a:lnTo>
                  <a:pt x="5139" y="20019"/>
                </a:lnTo>
                <a:lnTo>
                  <a:pt x="5318" y="19959"/>
                </a:lnTo>
                <a:lnTo>
                  <a:pt x="5497" y="19839"/>
                </a:lnTo>
                <a:lnTo>
                  <a:pt x="5617" y="19660"/>
                </a:lnTo>
                <a:lnTo>
                  <a:pt x="5677" y="19421"/>
                </a:lnTo>
                <a:lnTo>
                  <a:pt x="5677" y="19182"/>
                </a:lnTo>
                <a:lnTo>
                  <a:pt x="5617" y="19003"/>
                </a:lnTo>
                <a:lnTo>
                  <a:pt x="5497" y="18883"/>
                </a:lnTo>
                <a:close/>
                <a:moveTo>
                  <a:pt x="7768" y="21094"/>
                </a:moveTo>
                <a:lnTo>
                  <a:pt x="7589" y="21214"/>
                </a:lnTo>
                <a:lnTo>
                  <a:pt x="7529" y="21393"/>
                </a:lnTo>
                <a:lnTo>
                  <a:pt x="7529" y="21572"/>
                </a:lnTo>
                <a:lnTo>
                  <a:pt x="7529" y="21692"/>
                </a:lnTo>
                <a:lnTo>
                  <a:pt x="7589" y="21871"/>
                </a:lnTo>
                <a:lnTo>
                  <a:pt x="7708" y="21931"/>
                </a:lnTo>
                <a:lnTo>
                  <a:pt x="7828" y="21931"/>
                </a:lnTo>
                <a:lnTo>
                  <a:pt x="8067" y="21752"/>
                </a:lnTo>
                <a:lnTo>
                  <a:pt x="8246" y="21453"/>
                </a:lnTo>
                <a:lnTo>
                  <a:pt x="8306" y="21333"/>
                </a:lnTo>
                <a:lnTo>
                  <a:pt x="8306" y="21214"/>
                </a:lnTo>
                <a:lnTo>
                  <a:pt x="8186" y="21094"/>
                </a:lnTo>
                <a:close/>
                <a:moveTo>
                  <a:pt x="11354" y="21991"/>
                </a:moveTo>
                <a:lnTo>
                  <a:pt x="11114" y="22050"/>
                </a:lnTo>
                <a:lnTo>
                  <a:pt x="10995" y="22110"/>
                </a:lnTo>
                <a:lnTo>
                  <a:pt x="10875" y="22289"/>
                </a:lnTo>
                <a:lnTo>
                  <a:pt x="10816" y="22409"/>
                </a:lnTo>
                <a:lnTo>
                  <a:pt x="10816" y="22588"/>
                </a:lnTo>
                <a:lnTo>
                  <a:pt x="10816" y="22767"/>
                </a:lnTo>
                <a:lnTo>
                  <a:pt x="10935" y="22887"/>
                </a:lnTo>
                <a:lnTo>
                  <a:pt x="11114" y="22947"/>
                </a:lnTo>
                <a:lnTo>
                  <a:pt x="11354" y="22947"/>
                </a:lnTo>
                <a:lnTo>
                  <a:pt x="11473" y="22827"/>
                </a:lnTo>
                <a:lnTo>
                  <a:pt x="11593" y="22708"/>
                </a:lnTo>
                <a:lnTo>
                  <a:pt x="11652" y="22528"/>
                </a:lnTo>
                <a:lnTo>
                  <a:pt x="11652" y="22349"/>
                </a:lnTo>
                <a:lnTo>
                  <a:pt x="11593" y="22170"/>
                </a:lnTo>
                <a:lnTo>
                  <a:pt x="11533" y="22050"/>
                </a:lnTo>
                <a:lnTo>
                  <a:pt x="11354" y="21991"/>
                </a:lnTo>
                <a:close/>
                <a:moveTo>
                  <a:pt x="5079" y="21871"/>
                </a:moveTo>
                <a:lnTo>
                  <a:pt x="4840" y="21931"/>
                </a:lnTo>
                <a:lnTo>
                  <a:pt x="4721" y="21991"/>
                </a:lnTo>
                <a:lnTo>
                  <a:pt x="4601" y="22170"/>
                </a:lnTo>
                <a:lnTo>
                  <a:pt x="4482" y="22349"/>
                </a:lnTo>
                <a:lnTo>
                  <a:pt x="4482" y="22528"/>
                </a:lnTo>
                <a:lnTo>
                  <a:pt x="4482" y="22708"/>
                </a:lnTo>
                <a:lnTo>
                  <a:pt x="4601" y="22827"/>
                </a:lnTo>
                <a:lnTo>
                  <a:pt x="4661" y="22947"/>
                </a:lnTo>
                <a:lnTo>
                  <a:pt x="4840" y="23006"/>
                </a:lnTo>
                <a:lnTo>
                  <a:pt x="4960" y="23066"/>
                </a:lnTo>
                <a:lnTo>
                  <a:pt x="5079" y="23066"/>
                </a:lnTo>
                <a:lnTo>
                  <a:pt x="5199" y="23006"/>
                </a:lnTo>
                <a:lnTo>
                  <a:pt x="5378" y="22827"/>
                </a:lnTo>
                <a:lnTo>
                  <a:pt x="5497" y="22588"/>
                </a:lnTo>
                <a:lnTo>
                  <a:pt x="5557" y="22349"/>
                </a:lnTo>
                <a:lnTo>
                  <a:pt x="5497" y="22110"/>
                </a:lnTo>
                <a:lnTo>
                  <a:pt x="5318" y="21931"/>
                </a:lnTo>
                <a:lnTo>
                  <a:pt x="5199" y="21871"/>
                </a:lnTo>
                <a:close/>
                <a:moveTo>
                  <a:pt x="7171" y="24919"/>
                </a:moveTo>
                <a:lnTo>
                  <a:pt x="6932" y="25038"/>
                </a:lnTo>
                <a:lnTo>
                  <a:pt x="6812" y="25217"/>
                </a:lnTo>
                <a:lnTo>
                  <a:pt x="6752" y="25397"/>
                </a:lnTo>
                <a:lnTo>
                  <a:pt x="6752" y="25636"/>
                </a:lnTo>
                <a:lnTo>
                  <a:pt x="6812" y="25815"/>
                </a:lnTo>
                <a:lnTo>
                  <a:pt x="6932" y="25934"/>
                </a:lnTo>
                <a:lnTo>
                  <a:pt x="7111" y="25994"/>
                </a:lnTo>
                <a:lnTo>
                  <a:pt x="7350" y="25934"/>
                </a:lnTo>
                <a:lnTo>
                  <a:pt x="7469" y="25815"/>
                </a:lnTo>
                <a:lnTo>
                  <a:pt x="7529" y="25695"/>
                </a:lnTo>
                <a:lnTo>
                  <a:pt x="7589" y="25516"/>
                </a:lnTo>
                <a:lnTo>
                  <a:pt x="7589" y="25337"/>
                </a:lnTo>
                <a:lnTo>
                  <a:pt x="7529" y="25158"/>
                </a:lnTo>
                <a:lnTo>
                  <a:pt x="7469" y="25038"/>
                </a:lnTo>
                <a:lnTo>
                  <a:pt x="7350" y="24978"/>
                </a:lnTo>
                <a:lnTo>
                  <a:pt x="7171" y="24919"/>
                </a:lnTo>
                <a:close/>
                <a:moveTo>
                  <a:pt x="13684" y="25158"/>
                </a:moveTo>
                <a:lnTo>
                  <a:pt x="13445" y="25337"/>
                </a:lnTo>
                <a:lnTo>
                  <a:pt x="13266" y="25636"/>
                </a:lnTo>
                <a:lnTo>
                  <a:pt x="13206" y="25755"/>
                </a:lnTo>
                <a:lnTo>
                  <a:pt x="13266" y="25875"/>
                </a:lnTo>
                <a:lnTo>
                  <a:pt x="13325" y="25994"/>
                </a:lnTo>
                <a:lnTo>
                  <a:pt x="13564" y="25994"/>
                </a:lnTo>
                <a:lnTo>
                  <a:pt x="13744" y="25934"/>
                </a:lnTo>
                <a:lnTo>
                  <a:pt x="13863" y="25875"/>
                </a:lnTo>
                <a:lnTo>
                  <a:pt x="13983" y="25695"/>
                </a:lnTo>
                <a:lnTo>
                  <a:pt x="13983" y="25516"/>
                </a:lnTo>
                <a:lnTo>
                  <a:pt x="13983" y="25397"/>
                </a:lnTo>
                <a:lnTo>
                  <a:pt x="13923" y="25217"/>
                </a:lnTo>
                <a:lnTo>
                  <a:pt x="13803" y="25158"/>
                </a:lnTo>
                <a:close/>
                <a:moveTo>
                  <a:pt x="11114" y="25815"/>
                </a:moveTo>
                <a:lnTo>
                  <a:pt x="10875" y="25875"/>
                </a:lnTo>
                <a:lnTo>
                  <a:pt x="10756" y="25994"/>
                </a:lnTo>
                <a:lnTo>
                  <a:pt x="10636" y="26114"/>
                </a:lnTo>
                <a:lnTo>
                  <a:pt x="10577" y="26293"/>
                </a:lnTo>
                <a:lnTo>
                  <a:pt x="10577" y="26472"/>
                </a:lnTo>
                <a:lnTo>
                  <a:pt x="10577" y="26592"/>
                </a:lnTo>
                <a:lnTo>
                  <a:pt x="10696" y="26711"/>
                </a:lnTo>
                <a:lnTo>
                  <a:pt x="10875" y="26771"/>
                </a:lnTo>
                <a:lnTo>
                  <a:pt x="11114" y="26711"/>
                </a:lnTo>
                <a:lnTo>
                  <a:pt x="11234" y="26592"/>
                </a:lnTo>
                <a:lnTo>
                  <a:pt x="11354" y="26472"/>
                </a:lnTo>
                <a:lnTo>
                  <a:pt x="11413" y="26293"/>
                </a:lnTo>
                <a:lnTo>
                  <a:pt x="11413" y="26114"/>
                </a:lnTo>
                <a:lnTo>
                  <a:pt x="11413" y="25994"/>
                </a:lnTo>
                <a:lnTo>
                  <a:pt x="11294" y="25875"/>
                </a:lnTo>
                <a:lnTo>
                  <a:pt x="11114" y="25815"/>
                </a:lnTo>
                <a:close/>
                <a:moveTo>
                  <a:pt x="23364" y="26173"/>
                </a:moveTo>
                <a:lnTo>
                  <a:pt x="23245" y="26233"/>
                </a:lnTo>
                <a:lnTo>
                  <a:pt x="23125" y="26293"/>
                </a:lnTo>
                <a:lnTo>
                  <a:pt x="23066" y="26472"/>
                </a:lnTo>
                <a:lnTo>
                  <a:pt x="23066" y="26592"/>
                </a:lnTo>
                <a:lnTo>
                  <a:pt x="23066" y="26771"/>
                </a:lnTo>
                <a:lnTo>
                  <a:pt x="23185" y="26950"/>
                </a:lnTo>
                <a:lnTo>
                  <a:pt x="23364" y="27010"/>
                </a:lnTo>
                <a:lnTo>
                  <a:pt x="23484" y="27010"/>
                </a:lnTo>
                <a:lnTo>
                  <a:pt x="23663" y="26890"/>
                </a:lnTo>
                <a:lnTo>
                  <a:pt x="23723" y="26771"/>
                </a:lnTo>
                <a:lnTo>
                  <a:pt x="23842" y="26651"/>
                </a:lnTo>
                <a:lnTo>
                  <a:pt x="23842" y="26472"/>
                </a:lnTo>
                <a:lnTo>
                  <a:pt x="23783" y="26353"/>
                </a:lnTo>
                <a:lnTo>
                  <a:pt x="23663" y="26233"/>
                </a:lnTo>
                <a:lnTo>
                  <a:pt x="23484" y="26173"/>
                </a:lnTo>
                <a:close/>
                <a:moveTo>
                  <a:pt x="20795" y="26173"/>
                </a:moveTo>
                <a:lnTo>
                  <a:pt x="20675" y="26233"/>
                </a:lnTo>
                <a:lnTo>
                  <a:pt x="20556" y="26353"/>
                </a:lnTo>
                <a:lnTo>
                  <a:pt x="20436" y="26532"/>
                </a:lnTo>
                <a:lnTo>
                  <a:pt x="20377" y="26711"/>
                </a:lnTo>
                <a:lnTo>
                  <a:pt x="20436" y="26890"/>
                </a:lnTo>
                <a:lnTo>
                  <a:pt x="20496" y="27070"/>
                </a:lnTo>
                <a:lnTo>
                  <a:pt x="20616" y="27189"/>
                </a:lnTo>
                <a:lnTo>
                  <a:pt x="20914" y="27189"/>
                </a:lnTo>
                <a:lnTo>
                  <a:pt x="21034" y="27070"/>
                </a:lnTo>
                <a:lnTo>
                  <a:pt x="21094" y="26890"/>
                </a:lnTo>
                <a:lnTo>
                  <a:pt x="21153" y="26711"/>
                </a:lnTo>
                <a:lnTo>
                  <a:pt x="21153" y="26532"/>
                </a:lnTo>
                <a:lnTo>
                  <a:pt x="21034" y="26353"/>
                </a:lnTo>
                <a:lnTo>
                  <a:pt x="20914" y="26233"/>
                </a:lnTo>
                <a:lnTo>
                  <a:pt x="20795" y="26173"/>
                </a:lnTo>
                <a:close/>
                <a:moveTo>
                  <a:pt x="17329" y="27189"/>
                </a:moveTo>
                <a:lnTo>
                  <a:pt x="17090" y="27249"/>
                </a:lnTo>
                <a:lnTo>
                  <a:pt x="16971" y="27369"/>
                </a:lnTo>
                <a:lnTo>
                  <a:pt x="16851" y="27488"/>
                </a:lnTo>
                <a:lnTo>
                  <a:pt x="16731" y="27667"/>
                </a:lnTo>
                <a:lnTo>
                  <a:pt x="16731" y="27847"/>
                </a:lnTo>
                <a:lnTo>
                  <a:pt x="16791" y="28026"/>
                </a:lnTo>
                <a:lnTo>
                  <a:pt x="16911" y="28145"/>
                </a:lnTo>
                <a:lnTo>
                  <a:pt x="17090" y="28265"/>
                </a:lnTo>
                <a:lnTo>
                  <a:pt x="17329" y="28205"/>
                </a:lnTo>
                <a:lnTo>
                  <a:pt x="17508" y="28145"/>
                </a:lnTo>
                <a:lnTo>
                  <a:pt x="17628" y="27966"/>
                </a:lnTo>
                <a:lnTo>
                  <a:pt x="17688" y="27787"/>
                </a:lnTo>
                <a:lnTo>
                  <a:pt x="17688" y="27548"/>
                </a:lnTo>
                <a:lnTo>
                  <a:pt x="17628" y="27369"/>
                </a:lnTo>
                <a:lnTo>
                  <a:pt x="17508" y="27249"/>
                </a:lnTo>
                <a:lnTo>
                  <a:pt x="17329" y="27189"/>
                </a:lnTo>
                <a:close/>
                <a:moveTo>
                  <a:pt x="13624" y="27309"/>
                </a:moveTo>
                <a:lnTo>
                  <a:pt x="13445" y="27369"/>
                </a:lnTo>
                <a:lnTo>
                  <a:pt x="13325" y="27488"/>
                </a:lnTo>
                <a:lnTo>
                  <a:pt x="13266" y="27667"/>
                </a:lnTo>
                <a:lnTo>
                  <a:pt x="13206" y="27847"/>
                </a:lnTo>
                <a:lnTo>
                  <a:pt x="13206" y="28026"/>
                </a:lnTo>
                <a:lnTo>
                  <a:pt x="13266" y="28205"/>
                </a:lnTo>
                <a:lnTo>
                  <a:pt x="13385" y="28265"/>
                </a:lnTo>
                <a:lnTo>
                  <a:pt x="13505" y="28325"/>
                </a:lnTo>
                <a:lnTo>
                  <a:pt x="13744" y="28325"/>
                </a:lnTo>
                <a:lnTo>
                  <a:pt x="13863" y="28145"/>
                </a:lnTo>
                <a:lnTo>
                  <a:pt x="13983" y="28026"/>
                </a:lnTo>
                <a:lnTo>
                  <a:pt x="14043" y="27787"/>
                </a:lnTo>
                <a:lnTo>
                  <a:pt x="14043" y="27608"/>
                </a:lnTo>
                <a:lnTo>
                  <a:pt x="13923" y="27428"/>
                </a:lnTo>
                <a:lnTo>
                  <a:pt x="13803" y="27309"/>
                </a:lnTo>
                <a:close/>
                <a:moveTo>
                  <a:pt x="9202" y="27369"/>
                </a:moveTo>
                <a:lnTo>
                  <a:pt x="8963" y="27428"/>
                </a:lnTo>
                <a:lnTo>
                  <a:pt x="8784" y="27548"/>
                </a:lnTo>
                <a:lnTo>
                  <a:pt x="8605" y="27727"/>
                </a:lnTo>
                <a:lnTo>
                  <a:pt x="8545" y="27966"/>
                </a:lnTo>
                <a:lnTo>
                  <a:pt x="8545" y="28205"/>
                </a:lnTo>
                <a:lnTo>
                  <a:pt x="8605" y="28384"/>
                </a:lnTo>
                <a:lnTo>
                  <a:pt x="8724" y="28504"/>
                </a:lnTo>
                <a:lnTo>
                  <a:pt x="8963" y="28564"/>
                </a:lnTo>
                <a:lnTo>
                  <a:pt x="9202" y="28504"/>
                </a:lnTo>
                <a:lnTo>
                  <a:pt x="9382" y="28384"/>
                </a:lnTo>
                <a:lnTo>
                  <a:pt x="9561" y="28205"/>
                </a:lnTo>
                <a:lnTo>
                  <a:pt x="9621" y="27966"/>
                </a:lnTo>
                <a:lnTo>
                  <a:pt x="9621" y="27727"/>
                </a:lnTo>
                <a:lnTo>
                  <a:pt x="9561" y="27548"/>
                </a:lnTo>
                <a:lnTo>
                  <a:pt x="9441" y="27428"/>
                </a:lnTo>
                <a:lnTo>
                  <a:pt x="9202" y="27369"/>
                </a:lnTo>
                <a:close/>
                <a:moveTo>
                  <a:pt x="18763" y="28504"/>
                </a:moveTo>
                <a:lnTo>
                  <a:pt x="18644" y="28623"/>
                </a:lnTo>
                <a:lnTo>
                  <a:pt x="18524" y="28743"/>
                </a:lnTo>
                <a:lnTo>
                  <a:pt x="18464" y="28922"/>
                </a:lnTo>
                <a:lnTo>
                  <a:pt x="18464" y="29101"/>
                </a:lnTo>
                <a:lnTo>
                  <a:pt x="18524" y="29221"/>
                </a:lnTo>
                <a:lnTo>
                  <a:pt x="18644" y="29340"/>
                </a:lnTo>
                <a:lnTo>
                  <a:pt x="19002" y="29340"/>
                </a:lnTo>
                <a:lnTo>
                  <a:pt x="19122" y="29221"/>
                </a:lnTo>
                <a:lnTo>
                  <a:pt x="19241" y="29101"/>
                </a:lnTo>
                <a:lnTo>
                  <a:pt x="19301" y="28922"/>
                </a:lnTo>
                <a:lnTo>
                  <a:pt x="19301" y="28743"/>
                </a:lnTo>
                <a:lnTo>
                  <a:pt x="19241" y="28623"/>
                </a:lnTo>
                <a:lnTo>
                  <a:pt x="19122" y="28504"/>
                </a:lnTo>
                <a:close/>
                <a:moveTo>
                  <a:pt x="20556" y="1196"/>
                </a:moveTo>
                <a:lnTo>
                  <a:pt x="21153" y="1255"/>
                </a:lnTo>
                <a:lnTo>
                  <a:pt x="22289" y="1375"/>
                </a:lnTo>
                <a:lnTo>
                  <a:pt x="23424" y="1614"/>
                </a:lnTo>
                <a:lnTo>
                  <a:pt x="24500" y="1973"/>
                </a:lnTo>
                <a:lnTo>
                  <a:pt x="23603" y="2929"/>
                </a:lnTo>
                <a:lnTo>
                  <a:pt x="23066" y="3526"/>
                </a:lnTo>
                <a:lnTo>
                  <a:pt x="22886" y="3765"/>
                </a:lnTo>
                <a:lnTo>
                  <a:pt x="22886" y="3885"/>
                </a:lnTo>
                <a:lnTo>
                  <a:pt x="23006" y="3885"/>
                </a:lnTo>
                <a:lnTo>
                  <a:pt x="23125" y="3765"/>
                </a:lnTo>
                <a:lnTo>
                  <a:pt x="23603" y="3407"/>
                </a:lnTo>
                <a:lnTo>
                  <a:pt x="24380" y="2809"/>
                </a:lnTo>
                <a:lnTo>
                  <a:pt x="24918" y="2510"/>
                </a:lnTo>
                <a:lnTo>
                  <a:pt x="25157" y="2391"/>
                </a:lnTo>
                <a:lnTo>
                  <a:pt x="25336" y="2391"/>
                </a:lnTo>
                <a:lnTo>
                  <a:pt x="25516" y="2451"/>
                </a:lnTo>
                <a:lnTo>
                  <a:pt x="25755" y="2510"/>
                </a:lnTo>
                <a:lnTo>
                  <a:pt x="26352" y="2869"/>
                </a:lnTo>
                <a:lnTo>
                  <a:pt x="27368" y="3407"/>
                </a:lnTo>
                <a:lnTo>
                  <a:pt x="28324" y="4064"/>
                </a:lnTo>
                <a:lnTo>
                  <a:pt x="29280" y="4721"/>
                </a:lnTo>
                <a:lnTo>
                  <a:pt x="30176" y="5438"/>
                </a:lnTo>
                <a:lnTo>
                  <a:pt x="30953" y="6155"/>
                </a:lnTo>
                <a:lnTo>
                  <a:pt x="31670" y="6932"/>
                </a:lnTo>
                <a:lnTo>
                  <a:pt x="32268" y="7769"/>
                </a:lnTo>
                <a:lnTo>
                  <a:pt x="32806" y="8665"/>
                </a:lnTo>
                <a:lnTo>
                  <a:pt x="33224" y="9561"/>
                </a:lnTo>
                <a:lnTo>
                  <a:pt x="33582" y="10518"/>
                </a:lnTo>
                <a:lnTo>
                  <a:pt x="33822" y="11533"/>
                </a:lnTo>
                <a:lnTo>
                  <a:pt x="33881" y="12609"/>
                </a:lnTo>
                <a:lnTo>
                  <a:pt x="33941" y="13804"/>
                </a:lnTo>
                <a:lnTo>
                  <a:pt x="33822" y="14939"/>
                </a:lnTo>
                <a:lnTo>
                  <a:pt x="33642" y="16075"/>
                </a:lnTo>
                <a:lnTo>
                  <a:pt x="33343" y="17210"/>
                </a:lnTo>
                <a:lnTo>
                  <a:pt x="32985" y="18345"/>
                </a:lnTo>
                <a:lnTo>
                  <a:pt x="32567" y="19421"/>
                </a:lnTo>
                <a:lnTo>
                  <a:pt x="32029" y="20497"/>
                </a:lnTo>
                <a:lnTo>
                  <a:pt x="31491" y="21572"/>
                </a:lnTo>
                <a:lnTo>
                  <a:pt x="30834" y="22528"/>
                </a:lnTo>
                <a:lnTo>
                  <a:pt x="30117" y="23484"/>
                </a:lnTo>
                <a:lnTo>
                  <a:pt x="29340" y="24440"/>
                </a:lnTo>
                <a:lnTo>
                  <a:pt x="28563" y="25277"/>
                </a:lnTo>
                <a:lnTo>
                  <a:pt x="27726" y="26114"/>
                </a:lnTo>
                <a:lnTo>
                  <a:pt x="26830" y="26831"/>
                </a:lnTo>
                <a:lnTo>
                  <a:pt x="25874" y="27548"/>
                </a:lnTo>
                <a:lnTo>
                  <a:pt x="24918" y="28145"/>
                </a:lnTo>
                <a:lnTo>
                  <a:pt x="23783" y="28803"/>
                </a:lnTo>
                <a:lnTo>
                  <a:pt x="22588" y="29281"/>
                </a:lnTo>
                <a:lnTo>
                  <a:pt x="21392" y="29699"/>
                </a:lnTo>
                <a:lnTo>
                  <a:pt x="20197" y="30057"/>
                </a:lnTo>
                <a:lnTo>
                  <a:pt x="18942" y="30297"/>
                </a:lnTo>
                <a:lnTo>
                  <a:pt x="17688" y="30416"/>
                </a:lnTo>
                <a:lnTo>
                  <a:pt x="16373" y="30476"/>
                </a:lnTo>
                <a:lnTo>
                  <a:pt x="15118" y="30416"/>
                </a:lnTo>
                <a:lnTo>
                  <a:pt x="15357" y="30416"/>
                </a:lnTo>
                <a:lnTo>
                  <a:pt x="15477" y="30297"/>
                </a:lnTo>
                <a:lnTo>
                  <a:pt x="15656" y="30057"/>
                </a:lnTo>
                <a:lnTo>
                  <a:pt x="15775" y="29699"/>
                </a:lnTo>
                <a:lnTo>
                  <a:pt x="15835" y="29520"/>
                </a:lnTo>
                <a:lnTo>
                  <a:pt x="15775" y="29340"/>
                </a:lnTo>
                <a:lnTo>
                  <a:pt x="15716" y="29221"/>
                </a:lnTo>
                <a:lnTo>
                  <a:pt x="15656" y="29101"/>
                </a:lnTo>
                <a:lnTo>
                  <a:pt x="15297" y="29101"/>
                </a:lnTo>
                <a:lnTo>
                  <a:pt x="15058" y="29161"/>
                </a:lnTo>
                <a:lnTo>
                  <a:pt x="14879" y="29400"/>
                </a:lnTo>
                <a:lnTo>
                  <a:pt x="14760" y="29639"/>
                </a:lnTo>
                <a:lnTo>
                  <a:pt x="14760" y="29818"/>
                </a:lnTo>
                <a:lnTo>
                  <a:pt x="14879" y="30117"/>
                </a:lnTo>
                <a:lnTo>
                  <a:pt x="14999" y="30297"/>
                </a:lnTo>
                <a:lnTo>
                  <a:pt x="15054" y="30407"/>
                </a:lnTo>
                <a:lnTo>
                  <a:pt x="15054" y="30407"/>
                </a:lnTo>
                <a:lnTo>
                  <a:pt x="13863" y="30237"/>
                </a:lnTo>
                <a:lnTo>
                  <a:pt x="12608" y="29998"/>
                </a:lnTo>
                <a:lnTo>
                  <a:pt x="11413" y="29699"/>
                </a:lnTo>
                <a:lnTo>
                  <a:pt x="10218" y="29221"/>
                </a:lnTo>
                <a:lnTo>
                  <a:pt x="9023" y="28683"/>
                </a:lnTo>
                <a:lnTo>
                  <a:pt x="7947" y="28086"/>
                </a:lnTo>
                <a:lnTo>
                  <a:pt x="6872" y="27369"/>
                </a:lnTo>
                <a:lnTo>
                  <a:pt x="5856" y="26592"/>
                </a:lnTo>
                <a:lnTo>
                  <a:pt x="5019" y="25815"/>
                </a:lnTo>
                <a:lnTo>
                  <a:pt x="4243" y="24978"/>
                </a:lnTo>
                <a:lnTo>
                  <a:pt x="3526" y="24022"/>
                </a:lnTo>
                <a:lnTo>
                  <a:pt x="2928" y="23066"/>
                </a:lnTo>
                <a:lnTo>
                  <a:pt x="2330" y="22050"/>
                </a:lnTo>
                <a:lnTo>
                  <a:pt x="1852" y="20915"/>
                </a:lnTo>
                <a:lnTo>
                  <a:pt x="1494" y="19839"/>
                </a:lnTo>
                <a:lnTo>
                  <a:pt x="1613" y="19720"/>
                </a:lnTo>
                <a:lnTo>
                  <a:pt x="1733" y="19600"/>
                </a:lnTo>
                <a:lnTo>
                  <a:pt x="1793" y="19481"/>
                </a:lnTo>
                <a:lnTo>
                  <a:pt x="1852" y="19302"/>
                </a:lnTo>
                <a:lnTo>
                  <a:pt x="1733" y="19063"/>
                </a:lnTo>
                <a:lnTo>
                  <a:pt x="1554" y="18824"/>
                </a:lnTo>
                <a:lnTo>
                  <a:pt x="1315" y="18525"/>
                </a:lnTo>
                <a:lnTo>
                  <a:pt x="1135" y="18226"/>
                </a:lnTo>
                <a:lnTo>
                  <a:pt x="1076" y="17927"/>
                </a:lnTo>
                <a:lnTo>
                  <a:pt x="1016" y="17628"/>
                </a:lnTo>
                <a:lnTo>
                  <a:pt x="1016" y="16971"/>
                </a:lnTo>
                <a:lnTo>
                  <a:pt x="1076" y="15656"/>
                </a:lnTo>
                <a:lnTo>
                  <a:pt x="1135" y="14999"/>
                </a:lnTo>
                <a:lnTo>
                  <a:pt x="1255" y="14342"/>
                </a:lnTo>
                <a:lnTo>
                  <a:pt x="1434" y="13744"/>
                </a:lnTo>
                <a:lnTo>
                  <a:pt x="1613" y="13087"/>
                </a:lnTo>
                <a:lnTo>
                  <a:pt x="2091" y="11892"/>
                </a:lnTo>
                <a:lnTo>
                  <a:pt x="2689" y="10697"/>
                </a:lnTo>
                <a:lnTo>
                  <a:pt x="2868" y="10876"/>
                </a:lnTo>
                <a:lnTo>
                  <a:pt x="3048" y="10876"/>
                </a:lnTo>
                <a:lnTo>
                  <a:pt x="3227" y="10816"/>
                </a:lnTo>
                <a:lnTo>
                  <a:pt x="3346" y="10637"/>
                </a:lnTo>
                <a:lnTo>
                  <a:pt x="3406" y="10458"/>
                </a:lnTo>
                <a:lnTo>
                  <a:pt x="3406" y="10279"/>
                </a:lnTo>
                <a:lnTo>
                  <a:pt x="3287" y="10099"/>
                </a:lnTo>
                <a:lnTo>
                  <a:pt x="3107" y="9980"/>
                </a:lnTo>
                <a:lnTo>
                  <a:pt x="3884" y="8844"/>
                </a:lnTo>
                <a:lnTo>
                  <a:pt x="4780" y="7709"/>
                </a:lnTo>
                <a:lnTo>
                  <a:pt x="5677" y="6633"/>
                </a:lnTo>
                <a:lnTo>
                  <a:pt x="6752" y="5618"/>
                </a:lnTo>
                <a:lnTo>
                  <a:pt x="7828" y="4721"/>
                </a:lnTo>
                <a:lnTo>
                  <a:pt x="8963" y="3885"/>
                </a:lnTo>
                <a:lnTo>
                  <a:pt x="10158" y="3108"/>
                </a:lnTo>
                <a:lnTo>
                  <a:pt x="11473" y="2510"/>
                </a:lnTo>
                <a:lnTo>
                  <a:pt x="12668" y="1973"/>
                </a:lnTo>
                <a:lnTo>
                  <a:pt x="13983" y="1614"/>
                </a:lnTo>
                <a:lnTo>
                  <a:pt x="14640" y="1435"/>
                </a:lnTo>
                <a:lnTo>
                  <a:pt x="15297" y="1375"/>
                </a:lnTo>
                <a:lnTo>
                  <a:pt x="15955" y="1315"/>
                </a:lnTo>
                <a:lnTo>
                  <a:pt x="16612" y="1255"/>
                </a:lnTo>
                <a:lnTo>
                  <a:pt x="17688" y="1435"/>
                </a:lnTo>
                <a:lnTo>
                  <a:pt x="19480" y="1853"/>
                </a:lnTo>
                <a:lnTo>
                  <a:pt x="21094" y="2271"/>
                </a:lnTo>
                <a:lnTo>
                  <a:pt x="21631" y="2451"/>
                </a:lnTo>
                <a:lnTo>
                  <a:pt x="21751" y="2510"/>
                </a:lnTo>
                <a:lnTo>
                  <a:pt x="21751" y="2570"/>
                </a:lnTo>
                <a:lnTo>
                  <a:pt x="21811" y="2451"/>
                </a:lnTo>
                <a:lnTo>
                  <a:pt x="21751" y="2391"/>
                </a:lnTo>
                <a:lnTo>
                  <a:pt x="21631" y="2212"/>
                </a:lnTo>
                <a:lnTo>
                  <a:pt x="21392" y="1973"/>
                </a:lnTo>
                <a:lnTo>
                  <a:pt x="21034" y="1793"/>
                </a:lnTo>
                <a:lnTo>
                  <a:pt x="20377" y="1435"/>
                </a:lnTo>
                <a:lnTo>
                  <a:pt x="19958" y="1255"/>
                </a:lnTo>
                <a:lnTo>
                  <a:pt x="20556" y="1196"/>
                </a:lnTo>
                <a:close/>
                <a:moveTo>
                  <a:pt x="20974" y="1"/>
                </a:moveTo>
                <a:lnTo>
                  <a:pt x="20377" y="60"/>
                </a:lnTo>
                <a:lnTo>
                  <a:pt x="19779" y="180"/>
                </a:lnTo>
                <a:lnTo>
                  <a:pt x="18644" y="359"/>
                </a:lnTo>
                <a:lnTo>
                  <a:pt x="17568" y="479"/>
                </a:lnTo>
                <a:lnTo>
                  <a:pt x="16373" y="538"/>
                </a:lnTo>
                <a:lnTo>
                  <a:pt x="15178" y="538"/>
                </a:lnTo>
                <a:lnTo>
                  <a:pt x="14580" y="598"/>
                </a:lnTo>
                <a:lnTo>
                  <a:pt x="13983" y="658"/>
                </a:lnTo>
                <a:lnTo>
                  <a:pt x="13385" y="777"/>
                </a:lnTo>
                <a:lnTo>
                  <a:pt x="12728" y="957"/>
                </a:lnTo>
                <a:lnTo>
                  <a:pt x="11473" y="1435"/>
                </a:lnTo>
                <a:lnTo>
                  <a:pt x="10218" y="2032"/>
                </a:lnTo>
                <a:lnTo>
                  <a:pt x="9023" y="2690"/>
                </a:lnTo>
                <a:lnTo>
                  <a:pt x="7888" y="3466"/>
                </a:lnTo>
                <a:lnTo>
                  <a:pt x="6872" y="4303"/>
                </a:lnTo>
                <a:lnTo>
                  <a:pt x="5856" y="5140"/>
                </a:lnTo>
                <a:lnTo>
                  <a:pt x="4900" y="6096"/>
                </a:lnTo>
                <a:lnTo>
                  <a:pt x="4004" y="7052"/>
                </a:lnTo>
                <a:lnTo>
                  <a:pt x="3167" y="8127"/>
                </a:lnTo>
                <a:lnTo>
                  <a:pt x="2390" y="9203"/>
                </a:lnTo>
                <a:lnTo>
                  <a:pt x="1733" y="10338"/>
                </a:lnTo>
                <a:lnTo>
                  <a:pt x="1135" y="11533"/>
                </a:lnTo>
                <a:lnTo>
                  <a:pt x="657" y="12788"/>
                </a:lnTo>
                <a:lnTo>
                  <a:pt x="299" y="14043"/>
                </a:lnTo>
                <a:lnTo>
                  <a:pt x="60" y="15298"/>
                </a:lnTo>
                <a:lnTo>
                  <a:pt x="0" y="16613"/>
                </a:lnTo>
                <a:lnTo>
                  <a:pt x="60" y="17867"/>
                </a:lnTo>
                <a:lnTo>
                  <a:pt x="239" y="19063"/>
                </a:lnTo>
                <a:lnTo>
                  <a:pt x="478" y="20317"/>
                </a:lnTo>
                <a:lnTo>
                  <a:pt x="896" y="21512"/>
                </a:lnTo>
                <a:lnTo>
                  <a:pt x="1374" y="22648"/>
                </a:lnTo>
                <a:lnTo>
                  <a:pt x="2032" y="23723"/>
                </a:lnTo>
                <a:lnTo>
                  <a:pt x="2689" y="24799"/>
                </a:lnTo>
                <a:lnTo>
                  <a:pt x="3466" y="25815"/>
                </a:lnTo>
                <a:lnTo>
                  <a:pt x="4362" y="26771"/>
                </a:lnTo>
                <a:lnTo>
                  <a:pt x="5318" y="27608"/>
                </a:lnTo>
                <a:lnTo>
                  <a:pt x="6334" y="28444"/>
                </a:lnTo>
                <a:lnTo>
                  <a:pt x="7469" y="29161"/>
                </a:lnTo>
                <a:lnTo>
                  <a:pt x="8545" y="29759"/>
                </a:lnTo>
                <a:lnTo>
                  <a:pt x="9680" y="30297"/>
                </a:lnTo>
                <a:lnTo>
                  <a:pt x="10875" y="30715"/>
                </a:lnTo>
                <a:lnTo>
                  <a:pt x="12071" y="31073"/>
                </a:lnTo>
                <a:lnTo>
                  <a:pt x="13266" y="31312"/>
                </a:lnTo>
                <a:lnTo>
                  <a:pt x="14521" y="31492"/>
                </a:lnTo>
                <a:lnTo>
                  <a:pt x="15716" y="31611"/>
                </a:lnTo>
                <a:lnTo>
                  <a:pt x="16971" y="31611"/>
                </a:lnTo>
                <a:lnTo>
                  <a:pt x="18225" y="31492"/>
                </a:lnTo>
                <a:lnTo>
                  <a:pt x="19420" y="31372"/>
                </a:lnTo>
                <a:lnTo>
                  <a:pt x="20616" y="31073"/>
                </a:lnTo>
                <a:lnTo>
                  <a:pt x="21811" y="30775"/>
                </a:lnTo>
                <a:lnTo>
                  <a:pt x="23006" y="30356"/>
                </a:lnTo>
                <a:lnTo>
                  <a:pt x="24141" y="29818"/>
                </a:lnTo>
                <a:lnTo>
                  <a:pt x="25277" y="29221"/>
                </a:lnTo>
                <a:lnTo>
                  <a:pt x="26352" y="28564"/>
                </a:lnTo>
                <a:lnTo>
                  <a:pt x="27428" y="27787"/>
                </a:lnTo>
                <a:lnTo>
                  <a:pt x="28444" y="26890"/>
                </a:lnTo>
                <a:lnTo>
                  <a:pt x="29459" y="25875"/>
                </a:lnTo>
                <a:lnTo>
                  <a:pt x="30415" y="24799"/>
                </a:lnTo>
                <a:lnTo>
                  <a:pt x="31372" y="23664"/>
                </a:lnTo>
                <a:lnTo>
                  <a:pt x="32148" y="22469"/>
                </a:lnTo>
                <a:lnTo>
                  <a:pt x="32925" y="21154"/>
                </a:lnTo>
                <a:lnTo>
                  <a:pt x="33582" y="19899"/>
                </a:lnTo>
                <a:lnTo>
                  <a:pt x="34120" y="18525"/>
                </a:lnTo>
                <a:lnTo>
                  <a:pt x="34598" y="17150"/>
                </a:lnTo>
                <a:lnTo>
                  <a:pt x="34897" y="15776"/>
                </a:lnTo>
                <a:lnTo>
                  <a:pt x="35076" y="14342"/>
                </a:lnTo>
                <a:lnTo>
                  <a:pt x="35136" y="13625"/>
                </a:lnTo>
                <a:lnTo>
                  <a:pt x="35136" y="12967"/>
                </a:lnTo>
                <a:lnTo>
                  <a:pt x="35136" y="12250"/>
                </a:lnTo>
                <a:lnTo>
                  <a:pt x="35076" y="11533"/>
                </a:lnTo>
                <a:lnTo>
                  <a:pt x="34957" y="10876"/>
                </a:lnTo>
                <a:lnTo>
                  <a:pt x="34778" y="10159"/>
                </a:lnTo>
                <a:lnTo>
                  <a:pt x="34598" y="9502"/>
                </a:lnTo>
                <a:lnTo>
                  <a:pt x="34359" y="8785"/>
                </a:lnTo>
                <a:lnTo>
                  <a:pt x="34061" y="8247"/>
                </a:lnTo>
                <a:lnTo>
                  <a:pt x="33822" y="7649"/>
                </a:lnTo>
                <a:lnTo>
                  <a:pt x="33463" y="7111"/>
                </a:lnTo>
                <a:lnTo>
                  <a:pt x="33104" y="6574"/>
                </a:lnTo>
                <a:lnTo>
                  <a:pt x="32268" y="5618"/>
                </a:lnTo>
                <a:lnTo>
                  <a:pt x="31312" y="4721"/>
                </a:lnTo>
                <a:lnTo>
                  <a:pt x="30296" y="3885"/>
                </a:lnTo>
                <a:lnTo>
                  <a:pt x="29220" y="3108"/>
                </a:lnTo>
                <a:lnTo>
                  <a:pt x="28145" y="2391"/>
                </a:lnTo>
                <a:lnTo>
                  <a:pt x="27069" y="1793"/>
                </a:lnTo>
                <a:lnTo>
                  <a:pt x="25934" y="1196"/>
                </a:lnTo>
                <a:lnTo>
                  <a:pt x="24739" y="718"/>
                </a:lnTo>
                <a:lnTo>
                  <a:pt x="23484" y="359"/>
                </a:lnTo>
                <a:lnTo>
                  <a:pt x="22827" y="180"/>
                </a:lnTo>
                <a:lnTo>
                  <a:pt x="22229" y="60"/>
                </a:lnTo>
                <a:lnTo>
                  <a:pt x="21572"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A7D99"/>
              </a:solidFill>
            </a:endParaRPr>
          </a:p>
        </p:txBody>
      </p:sp>
      <p:sp>
        <p:nvSpPr>
          <p:cNvPr id="293" name="Google Shape;293;p11"/>
          <p:cNvSpPr/>
          <p:nvPr/>
        </p:nvSpPr>
        <p:spPr>
          <a:xfrm rot="1151678">
            <a:off x="8450738" y="3960294"/>
            <a:ext cx="326039" cy="573820"/>
          </a:xfrm>
          <a:custGeom>
            <a:avLst/>
            <a:gdLst/>
            <a:ahLst/>
            <a:cxnLst/>
            <a:rect l="l" t="t" r="r" b="b"/>
            <a:pathLst>
              <a:path w="14940" h="26294" extrusionOk="0">
                <a:moveTo>
                  <a:pt x="4483" y="14880"/>
                </a:moveTo>
                <a:lnTo>
                  <a:pt x="5140" y="14940"/>
                </a:lnTo>
                <a:lnTo>
                  <a:pt x="5498" y="14999"/>
                </a:lnTo>
                <a:lnTo>
                  <a:pt x="5797" y="15059"/>
                </a:lnTo>
                <a:lnTo>
                  <a:pt x="6454" y="15358"/>
                </a:lnTo>
                <a:lnTo>
                  <a:pt x="7052" y="15657"/>
                </a:lnTo>
                <a:lnTo>
                  <a:pt x="7650" y="15896"/>
                </a:lnTo>
                <a:lnTo>
                  <a:pt x="8128" y="16015"/>
                </a:lnTo>
                <a:lnTo>
                  <a:pt x="8665" y="16015"/>
                </a:lnTo>
                <a:lnTo>
                  <a:pt x="8785" y="15896"/>
                </a:lnTo>
                <a:lnTo>
                  <a:pt x="8964" y="15716"/>
                </a:lnTo>
                <a:lnTo>
                  <a:pt x="9084" y="15537"/>
                </a:lnTo>
                <a:lnTo>
                  <a:pt x="9263" y="15418"/>
                </a:lnTo>
                <a:lnTo>
                  <a:pt x="9861" y="15298"/>
                </a:lnTo>
                <a:lnTo>
                  <a:pt x="10458" y="15298"/>
                </a:lnTo>
                <a:lnTo>
                  <a:pt x="11115" y="15358"/>
                </a:lnTo>
                <a:lnTo>
                  <a:pt x="11773" y="15597"/>
                </a:lnTo>
                <a:lnTo>
                  <a:pt x="12370" y="15836"/>
                </a:lnTo>
                <a:lnTo>
                  <a:pt x="12908" y="16194"/>
                </a:lnTo>
                <a:lnTo>
                  <a:pt x="13326" y="16613"/>
                </a:lnTo>
                <a:lnTo>
                  <a:pt x="13685" y="17091"/>
                </a:lnTo>
                <a:lnTo>
                  <a:pt x="13924" y="17629"/>
                </a:lnTo>
                <a:lnTo>
                  <a:pt x="14043" y="18166"/>
                </a:lnTo>
                <a:lnTo>
                  <a:pt x="14103" y="18764"/>
                </a:lnTo>
                <a:lnTo>
                  <a:pt x="14043" y="19361"/>
                </a:lnTo>
                <a:lnTo>
                  <a:pt x="13924" y="19899"/>
                </a:lnTo>
                <a:lnTo>
                  <a:pt x="13745" y="20497"/>
                </a:lnTo>
                <a:lnTo>
                  <a:pt x="13506" y="21035"/>
                </a:lnTo>
                <a:lnTo>
                  <a:pt x="13267" y="21513"/>
                </a:lnTo>
                <a:lnTo>
                  <a:pt x="12968" y="22050"/>
                </a:lnTo>
                <a:lnTo>
                  <a:pt x="12609" y="22588"/>
                </a:lnTo>
                <a:lnTo>
                  <a:pt x="12251" y="23007"/>
                </a:lnTo>
                <a:lnTo>
                  <a:pt x="11832" y="23425"/>
                </a:lnTo>
                <a:lnTo>
                  <a:pt x="11414" y="23843"/>
                </a:lnTo>
                <a:lnTo>
                  <a:pt x="10936" y="24202"/>
                </a:lnTo>
                <a:lnTo>
                  <a:pt x="10458" y="24441"/>
                </a:lnTo>
                <a:lnTo>
                  <a:pt x="9920" y="24739"/>
                </a:lnTo>
                <a:lnTo>
                  <a:pt x="9383" y="24919"/>
                </a:lnTo>
                <a:lnTo>
                  <a:pt x="8845" y="25098"/>
                </a:lnTo>
                <a:lnTo>
                  <a:pt x="8307" y="25158"/>
                </a:lnTo>
                <a:lnTo>
                  <a:pt x="7709" y="25217"/>
                </a:lnTo>
                <a:lnTo>
                  <a:pt x="7112" y="25217"/>
                </a:lnTo>
                <a:lnTo>
                  <a:pt x="6574" y="25158"/>
                </a:lnTo>
                <a:lnTo>
                  <a:pt x="5976" y="25038"/>
                </a:lnTo>
                <a:lnTo>
                  <a:pt x="5379" y="24919"/>
                </a:lnTo>
                <a:lnTo>
                  <a:pt x="4781" y="24680"/>
                </a:lnTo>
                <a:lnTo>
                  <a:pt x="4244" y="24381"/>
                </a:lnTo>
                <a:lnTo>
                  <a:pt x="3706" y="24082"/>
                </a:lnTo>
                <a:lnTo>
                  <a:pt x="3168" y="23724"/>
                </a:lnTo>
                <a:lnTo>
                  <a:pt x="2750" y="23365"/>
                </a:lnTo>
                <a:lnTo>
                  <a:pt x="2272" y="22947"/>
                </a:lnTo>
                <a:lnTo>
                  <a:pt x="1913" y="22469"/>
                </a:lnTo>
                <a:lnTo>
                  <a:pt x="1555" y="21991"/>
                </a:lnTo>
                <a:lnTo>
                  <a:pt x="1256" y="21513"/>
                </a:lnTo>
                <a:lnTo>
                  <a:pt x="1017" y="20975"/>
                </a:lnTo>
                <a:lnTo>
                  <a:pt x="897" y="20377"/>
                </a:lnTo>
                <a:lnTo>
                  <a:pt x="778" y="19839"/>
                </a:lnTo>
                <a:lnTo>
                  <a:pt x="778" y="19242"/>
                </a:lnTo>
                <a:lnTo>
                  <a:pt x="778" y="18644"/>
                </a:lnTo>
                <a:lnTo>
                  <a:pt x="957" y="17987"/>
                </a:lnTo>
                <a:lnTo>
                  <a:pt x="1136" y="17390"/>
                </a:lnTo>
                <a:lnTo>
                  <a:pt x="1435" y="16792"/>
                </a:lnTo>
                <a:lnTo>
                  <a:pt x="1794" y="16314"/>
                </a:lnTo>
                <a:lnTo>
                  <a:pt x="2272" y="15836"/>
                </a:lnTo>
                <a:lnTo>
                  <a:pt x="2750" y="15477"/>
                </a:lnTo>
                <a:lnTo>
                  <a:pt x="3287" y="15179"/>
                </a:lnTo>
                <a:lnTo>
                  <a:pt x="3885" y="14999"/>
                </a:lnTo>
                <a:lnTo>
                  <a:pt x="4483" y="14880"/>
                </a:lnTo>
                <a:close/>
                <a:moveTo>
                  <a:pt x="12848" y="1"/>
                </a:moveTo>
                <a:lnTo>
                  <a:pt x="12789" y="61"/>
                </a:lnTo>
                <a:lnTo>
                  <a:pt x="12609" y="180"/>
                </a:lnTo>
                <a:lnTo>
                  <a:pt x="12370" y="479"/>
                </a:lnTo>
                <a:lnTo>
                  <a:pt x="12131" y="837"/>
                </a:lnTo>
                <a:lnTo>
                  <a:pt x="11534" y="1793"/>
                </a:lnTo>
                <a:lnTo>
                  <a:pt x="10936" y="2989"/>
                </a:lnTo>
                <a:lnTo>
                  <a:pt x="9801" y="5379"/>
                </a:lnTo>
                <a:lnTo>
                  <a:pt x="9203" y="6753"/>
                </a:lnTo>
                <a:lnTo>
                  <a:pt x="8546" y="8785"/>
                </a:lnTo>
                <a:lnTo>
                  <a:pt x="8307" y="9801"/>
                </a:lnTo>
                <a:lnTo>
                  <a:pt x="8008" y="10816"/>
                </a:lnTo>
                <a:lnTo>
                  <a:pt x="7829" y="11892"/>
                </a:lnTo>
                <a:lnTo>
                  <a:pt x="7709" y="12908"/>
                </a:lnTo>
                <a:lnTo>
                  <a:pt x="7590" y="13983"/>
                </a:lnTo>
                <a:lnTo>
                  <a:pt x="7650" y="15059"/>
                </a:lnTo>
                <a:lnTo>
                  <a:pt x="7650" y="15059"/>
                </a:lnTo>
                <a:lnTo>
                  <a:pt x="6933" y="14641"/>
                </a:lnTo>
                <a:lnTo>
                  <a:pt x="6215" y="14342"/>
                </a:lnTo>
                <a:lnTo>
                  <a:pt x="5498" y="14163"/>
                </a:lnTo>
                <a:lnTo>
                  <a:pt x="4841" y="14103"/>
                </a:lnTo>
                <a:lnTo>
                  <a:pt x="4124" y="14163"/>
                </a:lnTo>
                <a:lnTo>
                  <a:pt x="3526" y="14282"/>
                </a:lnTo>
                <a:lnTo>
                  <a:pt x="2869" y="14521"/>
                </a:lnTo>
                <a:lnTo>
                  <a:pt x="2331" y="14820"/>
                </a:lnTo>
                <a:lnTo>
                  <a:pt x="1794" y="15238"/>
                </a:lnTo>
                <a:lnTo>
                  <a:pt x="1316" y="15716"/>
                </a:lnTo>
                <a:lnTo>
                  <a:pt x="897" y="16254"/>
                </a:lnTo>
                <a:lnTo>
                  <a:pt x="539" y="16852"/>
                </a:lnTo>
                <a:lnTo>
                  <a:pt x="300" y="17509"/>
                </a:lnTo>
                <a:lnTo>
                  <a:pt x="61" y="18226"/>
                </a:lnTo>
                <a:lnTo>
                  <a:pt x="1" y="19003"/>
                </a:lnTo>
                <a:lnTo>
                  <a:pt x="1" y="19780"/>
                </a:lnTo>
                <a:lnTo>
                  <a:pt x="120" y="20557"/>
                </a:lnTo>
                <a:lnTo>
                  <a:pt x="300" y="21214"/>
                </a:lnTo>
                <a:lnTo>
                  <a:pt x="539" y="21931"/>
                </a:lnTo>
                <a:lnTo>
                  <a:pt x="897" y="22528"/>
                </a:lnTo>
                <a:lnTo>
                  <a:pt x="1256" y="23126"/>
                </a:lnTo>
                <a:lnTo>
                  <a:pt x="1734" y="23724"/>
                </a:lnTo>
                <a:lnTo>
                  <a:pt x="2272" y="24202"/>
                </a:lnTo>
                <a:lnTo>
                  <a:pt x="2809" y="24680"/>
                </a:lnTo>
                <a:lnTo>
                  <a:pt x="3407" y="25098"/>
                </a:lnTo>
                <a:lnTo>
                  <a:pt x="4064" y="25456"/>
                </a:lnTo>
                <a:lnTo>
                  <a:pt x="4722" y="25755"/>
                </a:lnTo>
                <a:lnTo>
                  <a:pt x="5439" y="25994"/>
                </a:lnTo>
                <a:lnTo>
                  <a:pt x="6156" y="26174"/>
                </a:lnTo>
                <a:lnTo>
                  <a:pt x="6873" y="26293"/>
                </a:lnTo>
                <a:lnTo>
                  <a:pt x="8307" y="26293"/>
                </a:lnTo>
                <a:lnTo>
                  <a:pt x="8964" y="26174"/>
                </a:lnTo>
                <a:lnTo>
                  <a:pt x="9622" y="25994"/>
                </a:lnTo>
                <a:lnTo>
                  <a:pt x="10279" y="25696"/>
                </a:lnTo>
                <a:lnTo>
                  <a:pt x="10876" y="25397"/>
                </a:lnTo>
                <a:lnTo>
                  <a:pt x="11474" y="24978"/>
                </a:lnTo>
                <a:lnTo>
                  <a:pt x="12012" y="24560"/>
                </a:lnTo>
                <a:lnTo>
                  <a:pt x="12550" y="24082"/>
                </a:lnTo>
                <a:lnTo>
                  <a:pt x="13028" y="23544"/>
                </a:lnTo>
                <a:lnTo>
                  <a:pt x="13446" y="23007"/>
                </a:lnTo>
                <a:lnTo>
                  <a:pt x="13864" y="22409"/>
                </a:lnTo>
                <a:lnTo>
                  <a:pt x="14163" y="21752"/>
                </a:lnTo>
                <a:lnTo>
                  <a:pt x="14462" y="21094"/>
                </a:lnTo>
                <a:lnTo>
                  <a:pt x="14641" y="20437"/>
                </a:lnTo>
                <a:lnTo>
                  <a:pt x="14820" y="19780"/>
                </a:lnTo>
                <a:lnTo>
                  <a:pt x="14940" y="19063"/>
                </a:lnTo>
                <a:lnTo>
                  <a:pt x="14940" y="18405"/>
                </a:lnTo>
                <a:lnTo>
                  <a:pt x="14880" y="17808"/>
                </a:lnTo>
                <a:lnTo>
                  <a:pt x="14760" y="17270"/>
                </a:lnTo>
                <a:lnTo>
                  <a:pt x="14521" y="16792"/>
                </a:lnTo>
                <a:lnTo>
                  <a:pt x="14282" y="16314"/>
                </a:lnTo>
                <a:lnTo>
                  <a:pt x="13924" y="15836"/>
                </a:lnTo>
                <a:lnTo>
                  <a:pt x="13506" y="15477"/>
                </a:lnTo>
                <a:lnTo>
                  <a:pt x="13087" y="15119"/>
                </a:lnTo>
                <a:lnTo>
                  <a:pt x="12609" y="14820"/>
                </a:lnTo>
                <a:lnTo>
                  <a:pt x="12131" y="14581"/>
                </a:lnTo>
                <a:lnTo>
                  <a:pt x="11593" y="14402"/>
                </a:lnTo>
                <a:lnTo>
                  <a:pt x="11056" y="14282"/>
                </a:lnTo>
                <a:lnTo>
                  <a:pt x="10518" y="14223"/>
                </a:lnTo>
                <a:lnTo>
                  <a:pt x="9980" y="14223"/>
                </a:lnTo>
                <a:lnTo>
                  <a:pt x="9442" y="14342"/>
                </a:lnTo>
                <a:lnTo>
                  <a:pt x="8904" y="14462"/>
                </a:lnTo>
                <a:lnTo>
                  <a:pt x="8367" y="14701"/>
                </a:lnTo>
                <a:lnTo>
                  <a:pt x="8367" y="14701"/>
                </a:lnTo>
                <a:lnTo>
                  <a:pt x="8606" y="12669"/>
                </a:lnTo>
                <a:lnTo>
                  <a:pt x="8904" y="10637"/>
                </a:lnTo>
                <a:lnTo>
                  <a:pt x="9084" y="9621"/>
                </a:lnTo>
                <a:lnTo>
                  <a:pt x="9323" y="8606"/>
                </a:lnTo>
                <a:lnTo>
                  <a:pt x="9562" y="7590"/>
                </a:lnTo>
                <a:lnTo>
                  <a:pt x="9861" y="6634"/>
                </a:lnTo>
                <a:lnTo>
                  <a:pt x="10458" y="5319"/>
                </a:lnTo>
                <a:lnTo>
                  <a:pt x="11534" y="3108"/>
                </a:lnTo>
                <a:lnTo>
                  <a:pt x="12968" y="61"/>
                </a:lnTo>
                <a:lnTo>
                  <a:pt x="12848"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A7D99"/>
              </a:solidFill>
            </a:endParaRPr>
          </a:p>
        </p:txBody>
      </p:sp>
      <p:sp>
        <p:nvSpPr>
          <p:cNvPr id="294" name="Google Shape;294;p11"/>
          <p:cNvSpPr/>
          <p:nvPr/>
        </p:nvSpPr>
        <p:spPr>
          <a:xfrm rot="4358289">
            <a:off x="3897685" y="4812891"/>
            <a:ext cx="473413" cy="555582"/>
          </a:xfrm>
          <a:custGeom>
            <a:avLst/>
            <a:gdLst/>
            <a:ahLst/>
            <a:cxnLst/>
            <a:rect l="l" t="t" r="r" b="b"/>
            <a:pathLst>
              <a:path w="21692" h="25457" extrusionOk="0">
                <a:moveTo>
                  <a:pt x="11952" y="1"/>
                </a:moveTo>
                <a:lnTo>
                  <a:pt x="11772" y="61"/>
                </a:lnTo>
                <a:lnTo>
                  <a:pt x="11533" y="180"/>
                </a:lnTo>
                <a:lnTo>
                  <a:pt x="11055" y="539"/>
                </a:lnTo>
                <a:lnTo>
                  <a:pt x="10577" y="957"/>
                </a:lnTo>
                <a:lnTo>
                  <a:pt x="10040" y="1495"/>
                </a:lnTo>
                <a:lnTo>
                  <a:pt x="8904" y="2809"/>
                </a:lnTo>
                <a:lnTo>
                  <a:pt x="8366" y="3467"/>
                </a:lnTo>
                <a:lnTo>
                  <a:pt x="7829" y="4184"/>
                </a:lnTo>
                <a:lnTo>
                  <a:pt x="7410" y="4901"/>
                </a:lnTo>
                <a:lnTo>
                  <a:pt x="6992" y="5678"/>
                </a:lnTo>
                <a:lnTo>
                  <a:pt x="6693" y="6454"/>
                </a:lnTo>
                <a:lnTo>
                  <a:pt x="6514" y="7351"/>
                </a:lnTo>
                <a:lnTo>
                  <a:pt x="6514" y="7829"/>
                </a:lnTo>
                <a:lnTo>
                  <a:pt x="6574" y="8606"/>
                </a:lnTo>
                <a:lnTo>
                  <a:pt x="6633" y="8964"/>
                </a:lnTo>
                <a:lnTo>
                  <a:pt x="6813" y="9263"/>
                </a:lnTo>
                <a:lnTo>
                  <a:pt x="6872" y="9382"/>
                </a:lnTo>
                <a:lnTo>
                  <a:pt x="6992" y="9502"/>
                </a:lnTo>
                <a:lnTo>
                  <a:pt x="7231" y="9502"/>
                </a:lnTo>
                <a:lnTo>
                  <a:pt x="7351" y="9024"/>
                </a:lnTo>
                <a:lnTo>
                  <a:pt x="7530" y="7829"/>
                </a:lnTo>
                <a:lnTo>
                  <a:pt x="7769" y="6634"/>
                </a:lnTo>
                <a:lnTo>
                  <a:pt x="7829" y="6156"/>
                </a:lnTo>
                <a:lnTo>
                  <a:pt x="7948" y="5857"/>
                </a:lnTo>
                <a:lnTo>
                  <a:pt x="8426" y="5020"/>
                </a:lnTo>
                <a:lnTo>
                  <a:pt x="9024" y="4184"/>
                </a:lnTo>
                <a:lnTo>
                  <a:pt x="9681" y="3407"/>
                </a:lnTo>
                <a:lnTo>
                  <a:pt x="10338" y="2690"/>
                </a:lnTo>
                <a:lnTo>
                  <a:pt x="10936" y="2033"/>
                </a:lnTo>
                <a:lnTo>
                  <a:pt x="11175" y="1734"/>
                </a:lnTo>
                <a:lnTo>
                  <a:pt x="11474" y="1555"/>
                </a:lnTo>
                <a:lnTo>
                  <a:pt x="11772" y="1435"/>
                </a:lnTo>
                <a:lnTo>
                  <a:pt x="11892" y="1435"/>
                </a:lnTo>
                <a:lnTo>
                  <a:pt x="12071" y="1495"/>
                </a:lnTo>
                <a:lnTo>
                  <a:pt x="12191" y="1555"/>
                </a:lnTo>
                <a:lnTo>
                  <a:pt x="12370" y="1674"/>
                </a:lnTo>
                <a:lnTo>
                  <a:pt x="12609" y="2092"/>
                </a:lnTo>
                <a:lnTo>
                  <a:pt x="12848" y="2570"/>
                </a:lnTo>
                <a:lnTo>
                  <a:pt x="13027" y="3048"/>
                </a:lnTo>
                <a:lnTo>
                  <a:pt x="13326" y="4124"/>
                </a:lnTo>
                <a:lnTo>
                  <a:pt x="13505" y="5200"/>
                </a:lnTo>
                <a:lnTo>
                  <a:pt x="13685" y="6215"/>
                </a:lnTo>
                <a:lnTo>
                  <a:pt x="13804" y="7231"/>
                </a:lnTo>
                <a:lnTo>
                  <a:pt x="13924" y="8307"/>
                </a:lnTo>
                <a:lnTo>
                  <a:pt x="13983" y="8845"/>
                </a:lnTo>
                <a:lnTo>
                  <a:pt x="13983" y="9143"/>
                </a:lnTo>
                <a:lnTo>
                  <a:pt x="13983" y="9382"/>
                </a:lnTo>
                <a:lnTo>
                  <a:pt x="13983" y="9442"/>
                </a:lnTo>
                <a:lnTo>
                  <a:pt x="14103" y="9502"/>
                </a:lnTo>
                <a:lnTo>
                  <a:pt x="14402" y="9741"/>
                </a:lnTo>
                <a:lnTo>
                  <a:pt x="14760" y="9861"/>
                </a:lnTo>
                <a:lnTo>
                  <a:pt x="14939" y="9920"/>
                </a:lnTo>
                <a:lnTo>
                  <a:pt x="15358" y="9741"/>
                </a:lnTo>
                <a:lnTo>
                  <a:pt x="15836" y="9562"/>
                </a:lnTo>
                <a:lnTo>
                  <a:pt x="16911" y="9203"/>
                </a:lnTo>
                <a:lnTo>
                  <a:pt x="17987" y="8845"/>
                </a:lnTo>
                <a:lnTo>
                  <a:pt x="18704" y="8665"/>
                </a:lnTo>
                <a:lnTo>
                  <a:pt x="19481" y="8486"/>
                </a:lnTo>
                <a:lnTo>
                  <a:pt x="20138" y="8486"/>
                </a:lnTo>
                <a:lnTo>
                  <a:pt x="20437" y="8665"/>
                </a:lnTo>
                <a:lnTo>
                  <a:pt x="20676" y="8964"/>
                </a:lnTo>
                <a:lnTo>
                  <a:pt x="20736" y="9143"/>
                </a:lnTo>
                <a:lnTo>
                  <a:pt x="20795" y="9323"/>
                </a:lnTo>
                <a:lnTo>
                  <a:pt x="20855" y="9861"/>
                </a:lnTo>
                <a:lnTo>
                  <a:pt x="20855" y="10458"/>
                </a:lnTo>
                <a:lnTo>
                  <a:pt x="20736" y="11115"/>
                </a:lnTo>
                <a:lnTo>
                  <a:pt x="20497" y="12370"/>
                </a:lnTo>
                <a:lnTo>
                  <a:pt x="20198" y="13326"/>
                </a:lnTo>
                <a:lnTo>
                  <a:pt x="19959" y="13864"/>
                </a:lnTo>
                <a:lnTo>
                  <a:pt x="19720" y="14402"/>
                </a:lnTo>
                <a:lnTo>
                  <a:pt x="19421" y="14880"/>
                </a:lnTo>
                <a:lnTo>
                  <a:pt x="19063" y="15298"/>
                </a:lnTo>
                <a:lnTo>
                  <a:pt x="18704" y="15717"/>
                </a:lnTo>
                <a:lnTo>
                  <a:pt x="18286" y="16075"/>
                </a:lnTo>
                <a:lnTo>
                  <a:pt x="17867" y="16434"/>
                </a:lnTo>
                <a:lnTo>
                  <a:pt x="17449" y="16732"/>
                </a:lnTo>
                <a:lnTo>
                  <a:pt x="16433" y="17270"/>
                </a:lnTo>
                <a:lnTo>
                  <a:pt x="15417" y="17688"/>
                </a:lnTo>
                <a:lnTo>
                  <a:pt x="14282" y="17987"/>
                </a:lnTo>
                <a:lnTo>
                  <a:pt x="13207" y="18286"/>
                </a:lnTo>
                <a:lnTo>
                  <a:pt x="11952" y="18525"/>
                </a:lnTo>
                <a:lnTo>
                  <a:pt x="10697" y="18645"/>
                </a:lnTo>
                <a:lnTo>
                  <a:pt x="10159" y="18704"/>
                </a:lnTo>
                <a:lnTo>
                  <a:pt x="9621" y="18704"/>
                </a:lnTo>
                <a:lnTo>
                  <a:pt x="9083" y="18585"/>
                </a:lnTo>
                <a:lnTo>
                  <a:pt x="8964" y="18525"/>
                </a:lnTo>
                <a:lnTo>
                  <a:pt x="8904" y="18465"/>
                </a:lnTo>
                <a:lnTo>
                  <a:pt x="8844" y="18346"/>
                </a:lnTo>
                <a:lnTo>
                  <a:pt x="8844" y="18167"/>
                </a:lnTo>
                <a:lnTo>
                  <a:pt x="8904" y="17629"/>
                </a:lnTo>
                <a:lnTo>
                  <a:pt x="9024" y="15896"/>
                </a:lnTo>
                <a:lnTo>
                  <a:pt x="9263" y="14223"/>
                </a:lnTo>
                <a:lnTo>
                  <a:pt x="9741" y="14342"/>
                </a:lnTo>
                <a:lnTo>
                  <a:pt x="10279" y="14402"/>
                </a:lnTo>
                <a:lnTo>
                  <a:pt x="10757" y="14462"/>
                </a:lnTo>
                <a:lnTo>
                  <a:pt x="11294" y="14462"/>
                </a:lnTo>
                <a:lnTo>
                  <a:pt x="11832" y="14402"/>
                </a:lnTo>
                <a:lnTo>
                  <a:pt x="12370" y="14342"/>
                </a:lnTo>
                <a:lnTo>
                  <a:pt x="12968" y="14223"/>
                </a:lnTo>
                <a:lnTo>
                  <a:pt x="13505" y="14043"/>
                </a:lnTo>
                <a:lnTo>
                  <a:pt x="13983" y="13864"/>
                </a:lnTo>
                <a:lnTo>
                  <a:pt x="14521" y="13685"/>
                </a:lnTo>
                <a:lnTo>
                  <a:pt x="14999" y="13386"/>
                </a:lnTo>
                <a:lnTo>
                  <a:pt x="15477" y="13147"/>
                </a:lnTo>
                <a:lnTo>
                  <a:pt x="15896" y="12789"/>
                </a:lnTo>
                <a:lnTo>
                  <a:pt x="16254" y="12490"/>
                </a:lnTo>
                <a:lnTo>
                  <a:pt x="16613" y="12071"/>
                </a:lnTo>
                <a:lnTo>
                  <a:pt x="16911" y="11713"/>
                </a:lnTo>
                <a:lnTo>
                  <a:pt x="17091" y="11414"/>
                </a:lnTo>
                <a:lnTo>
                  <a:pt x="17270" y="11056"/>
                </a:lnTo>
                <a:lnTo>
                  <a:pt x="17270" y="10876"/>
                </a:lnTo>
                <a:lnTo>
                  <a:pt x="17270" y="10757"/>
                </a:lnTo>
                <a:lnTo>
                  <a:pt x="17270" y="10578"/>
                </a:lnTo>
                <a:lnTo>
                  <a:pt x="17091" y="10458"/>
                </a:lnTo>
                <a:lnTo>
                  <a:pt x="16971" y="10458"/>
                </a:lnTo>
                <a:lnTo>
                  <a:pt x="16732" y="10578"/>
                </a:lnTo>
                <a:lnTo>
                  <a:pt x="16135" y="10996"/>
                </a:lnTo>
                <a:lnTo>
                  <a:pt x="15178" y="11832"/>
                </a:lnTo>
                <a:lnTo>
                  <a:pt x="14521" y="12251"/>
                </a:lnTo>
                <a:lnTo>
                  <a:pt x="13804" y="12669"/>
                </a:lnTo>
                <a:lnTo>
                  <a:pt x="13147" y="12968"/>
                </a:lnTo>
                <a:lnTo>
                  <a:pt x="12430" y="13207"/>
                </a:lnTo>
                <a:lnTo>
                  <a:pt x="11713" y="13386"/>
                </a:lnTo>
                <a:lnTo>
                  <a:pt x="10936" y="13506"/>
                </a:lnTo>
                <a:lnTo>
                  <a:pt x="9382" y="13685"/>
                </a:lnTo>
                <a:lnTo>
                  <a:pt x="9382" y="13685"/>
                </a:lnTo>
                <a:lnTo>
                  <a:pt x="9980" y="11115"/>
                </a:lnTo>
                <a:lnTo>
                  <a:pt x="10159" y="10279"/>
                </a:lnTo>
                <a:lnTo>
                  <a:pt x="10279" y="9562"/>
                </a:lnTo>
                <a:lnTo>
                  <a:pt x="10279" y="9024"/>
                </a:lnTo>
                <a:lnTo>
                  <a:pt x="10219" y="8845"/>
                </a:lnTo>
                <a:lnTo>
                  <a:pt x="10159" y="8785"/>
                </a:lnTo>
                <a:lnTo>
                  <a:pt x="9980" y="8785"/>
                </a:lnTo>
                <a:lnTo>
                  <a:pt x="9800" y="8964"/>
                </a:lnTo>
                <a:lnTo>
                  <a:pt x="9621" y="9263"/>
                </a:lnTo>
                <a:lnTo>
                  <a:pt x="9502" y="9622"/>
                </a:lnTo>
                <a:lnTo>
                  <a:pt x="9203" y="10578"/>
                </a:lnTo>
                <a:lnTo>
                  <a:pt x="8904" y="11773"/>
                </a:lnTo>
                <a:lnTo>
                  <a:pt x="8426" y="14103"/>
                </a:lnTo>
                <a:lnTo>
                  <a:pt x="8247" y="15418"/>
                </a:lnTo>
                <a:lnTo>
                  <a:pt x="7530" y="15059"/>
                </a:lnTo>
                <a:lnTo>
                  <a:pt x="6813" y="14641"/>
                </a:lnTo>
                <a:lnTo>
                  <a:pt x="6155" y="14163"/>
                </a:lnTo>
                <a:lnTo>
                  <a:pt x="5558" y="13565"/>
                </a:lnTo>
                <a:lnTo>
                  <a:pt x="4721" y="12430"/>
                </a:lnTo>
                <a:lnTo>
                  <a:pt x="4243" y="11773"/>
                </a:lnTo>
                <a:lnTo>
                  <a:pt x="4004" y="11593"/>
                </a:lnTo>
                <a:lnTo>
                  <a:pt x="3944" y="11534"/>
                </a:lnTo>
                <a:lnTo>
                  <a:pt x="3885" y="11534"/>
                </a:lnTo>
                <a:lnTo>
                  <a:pt x="3765" y="11653"/>
                </a:lnTo>
                <a:lnTo>
                  <a:pt x="3765" y="11832"/>
                </a:lnTo>
                <a:lnTo>
                  <a:pt x="3765" y="12071"/>
                </a:lnTo>
                <a:lnTo>
                  <a:pt x="3825" y="12310"/>
                </a:lnTo>
                <a:lnTo>
                  <a:pt x="4124" y="12848"/>
                </a:lnTo>
                <a:lnTo>
                  <a:pt x="4482" y="13386"/>
                </a:lnTo>
                <a:lnTo>
                  <a:pt x="4960" y="13984"/>
                </a:lnTo>
                <a:lnTo>
                  <a:pt x="5379" y="14462"/>
                </a:lnTo>
                <a:lnTo>
                  <a:pt x="5976" y="14999"/>
                </a:lnTo>
                <a:lnTo>
                  <a:pt x="6394" y="15298"/>
                </a:lnTo>
                <a:lnTo>
                  <a:pt x="6992" y="15597"/>
                </a:lnTo>
                <a:lnTo>
                  <a:pt x="7530" y="15836"/>
                </a:lnTo>
                <a:lnTo>
                  <a:pt x="7709" y="16015"/>
                </a:lnTo>
                <a:lnTo>
                  <a:pt x="7888" y="16135"/>
                </a:lnTo>
                <a:lnTo>
                  <a:pt x="8008" y="16374"/>
                </a:lnTo>
                <a:lnTo>
                  <a:pt x="8068" y="16613"/>
                </a:lnTo>
                <a:lnTo>
                  <a:pt x="8068" y="17270"/>
                </a:lnTo>
                <a:lnTo>
                  <a:pt x="7948" y="18525"/>
                </a:lnTo>
                <a:lnTo>
                  <a:pt x="6932" y="18346"/>
                </a:lnTo>
                <a:lnTo>
                  <a:pt x="6036" y="18047"/>
                </a:lnTo>
                <a:lnTo>
                  <a:pt x="5199" y="17629"/>
                </a:lnTo>
                <a:lnTo>
                  <a:pt x="4423" y="17151"/>
                </a:lnTo>
                <a:lnTo>
                  <a:pt x="3765" y="16613"/>
                </a:lnTo>
                <a:lnTo>
                  <a:pt x="3168" y="15956"/>
                </a:lnTo>
                <a:lnTo>
                  <a:pt x="2630" y="15298"/>
                </a:lnTo>
                <a:lnTo>
                  <a:pt x="2152" y="14581"/>
                </a:lnTo>
                <a:lnTo>
                  <a:pt x="1734" y="13804"/>
                </a:lnTo>
                <a:lnTo>
                  <a:pt x="1435" y="12968"/>
                </a:lnTo>
                <a:lnTo>
                  <a:pt x="1196" y="12131"/>
                </a:lnTo>
                <a:lnTo>
                  <a:pt x="1016" y="11235"/>
                </a:lnTo>
                <a:lnTo>
                  <a:pt x="957" y="10279"/>
                </a:lnTo>
                <a:lnTo>
                  <a:pt x="957" y="9382"/>
                </a:lnTo>
                <a:lnTo>
                  <a:pt x="1016" y="8426"/>
                </a:lnTo>
                <a:lnTo>
                  <a:pt x="1136" y="7470"/>
                </a:lnTo>
                <a:lnTo>
                  <a:pt x="2152" y="7889"/>
                </a:lnTo>
                <a:lnTo>
                  <a:pt x="3885" y="8486"/>
                </a:lnTo>
                <a:lnTo>
                  <a:pt x="4721" y="8785"/>
                </a:lnTo>
                <a:lnTo>
                  <a:pt x="5498" y="9024"/>
                </a:lnTo>
                <a:lnTo>
                  <a:pt x="6036" y="9084"/>
                </a:lnTo>
                <a:lnTo>
                  <a:pt x="6215" y="9084"/>
                </a:lnTo>
                <a:lnTo>
                  <a:pt x="6275" y="9024"/>
                </a:lnTo>
                <a:lnTo>
                  <a:pt x="6275" y="8904"/>
                </a:lnTo>
                <a:lnTo>
                  <a:pt x="6215" y="8785"/>
                </a:lnTo>
                <a:lnTo>
                  <a:pt x="5797" y="8426"/>
                </a:lnTo>
                <a:lnTo>
                  <a:pt x="5199" y="8068"/>
                </a:lnTo>
                <a:lnTo>
                  <a:pt x="4482" y="7709"/>
                </a:lnTo>
                <a:lnTo>
                  <a:pt x="2988" y="7052"/>
                </a:lnTo>
                <a:lnTo>
                  <a:pt x="2032" y="6694"/>
                </a:lnTo>
                <a:lnTo>
                  <a:pt x="1375" y="6454"/>
                </a:lnTo>
                <a:lnTo>
                  <a:pt x="1076" y="6395"/>
                </a:lnTo>
                <a:lnTo>
                  <a:pt x="837" y="6395"/>
                </a:lnTo>
                <a:lnTo>
                  <a:pt x="658" y="6454"/>
                </a:lnTo>
                <a:lnTo>
                  <a:pt x="479" y="6634"/>
                </a:lnTo>
                <a:lnTo>
                  <a:pt x="359" y="6873"/>
                </a:lnTo>
                <a:lnTo>
                  <a:pt x="240" y="7291"/>
                </a:lnTo>
                <a:lnTo>
                  <a:pt x="120" y="7829"/>
                </a:lnTo>
                <a:lnTo>
                  <a:pt x="60" y="8367"/>
                </a:lnTo>
                <a:lnTo>
                  <a:pt x="1" y="9502"/>
                </a:lnTo>
                <a:lnTo>
                  <a:pt x="1" y="10757"/>
                </a:lnTo>
                <a:lnTo>
                  <a:pt x="180" y="12012"/>
                </a:lnTo>
                <a:lnTo>
                  <a:pt x="419" y="13207"/>
                </a:lnTo>
                <a:lnTo>
                  <a:pt x="598" y="13804"/>
                </a:lnTo>
                <a:lnTo>
                  <a:pt x="837" y="14402"/>
                </a:lnTo>
                <a:lnTo>
                  <a:pt x="1076" y="14940"/>
                </a:lnTo>
                <a:lnTo>
                  <a:pt x="1315" y="15418"/>
                </a:lnTo>
                <a:lnTo>
                  <a:pt x="1674" y="15896"/>
                </a:lnTo>
                <a:lnTo>
                  <a:pt x="2032" y="16374"/>
                </a:lnTo>
                <a:lnTo>
                  <a:pt x="2391" y="16792"/>
                </a:lnTo>
                <a:lnTo>
                  <a:pt x="2809" y="17210"/>
                </a:lnTo>
                <a:lnTo>
                  <a:pt x="3227" y="17569"/>
                </a:lnTo>
                <a:lnTo>
                  <a:pt x="3705" y="17927"/>
                </a:lnTo>
                <a:lnTo>
                  <a:pt x="4243" y="18226"/>
                </a:lnTo>
                <a:lnTo>
                  <a:pt x="4721" y="18525"/>
                </a:lnTo>
                <a:lnTo>
                  <a:pt x="5319" y="18764"/>
                </a:lnTo>
                <a:lnTo>
                  <a:pt x="5857" y="19003"/>
                </a:lnTo>
                <a:lnTo>
                  <a:pt x="6574" y="19182"/>
                </a:lnTo>
                <a:lnTo>
                  <a:pt x="6932" y="19302"/>
                </a:lnTo>
                <a:lnTo>
                  <a:pt x="7291" y="19421"/>
                </a:lnTo>
                <a:lnTo>
                  <a:pt x="7649" y="19601"/>
                </a:lnTo>
                <a:lnTo>
                  <a:pt x="7769" y="19660"/>
                </a:lnTo>
                <a:lnTo>
                  <a:pt x="7829" y="19840"/>
                </a:lnTo>
                <a:lnTo>
                  <a:pt x="7888" y="20258"/>
                </a:lnTo>
                <a:lnTo>
                  <a:pt x="7888" y="20736"/>
                </a:lnTo>
                <a:lnTo>
                  <a:pt x="7888" y="21393"/>
                </a:lnTo>
                <a:lnTo>
                  <a:pt x="7888" y="23066"/>
                </a:lnTo>
                <a:lnTo>
                  <a:pt x="7948" y="23903"/>
                </a:lnTo>
                <a:lnTo>
                  <a:pt x="8068" y="24620"/>
                </a:lnTo>
                <a:lnTo>
                  <a:pt x="8127" y="24919"/>
                </a:lnTo>
                <a:lnTo>
                  <a:pt x="8247" y="25158"/>
                </a:lnTo>
                <a:lnTo>
                  <a:pt x="8426" y="25337"/>
                </a:lnTo>
                <a:lnTo>
                  <a:pt x="8605" y="25457"/>
                </a:lnTo>
                <a:lnTo>
                  <a:pt x="8665" y="25457"/>
                </a:lnTo>
                <a:lnTo>
                  <a:pt x="8785" y="25277"/>
                </a:lnTo>
                <a:lnTo>
                  <a:pt x="8844" y="24680"/>
                </a:lnTo>
                <a:lnTo>
                  <a:pt x="8904" y="23843"/>
                </a:lnTo>
                <a:lnTo>
                  <a:pt x="8964" y="22827"/>
                </a:lnTo>
                <a:lnTo>
                  <a:pt x="8904" y="20796"/>
                </a:lnTo>
                <a:lnTo>
                  <a:pt x="8904" y="19660"/>
                </a:lnTo>
                <a:lnTo>
                  <a:pt x="10159" y="19660"/>
                </a:lnTo>
                <a:lnTo>
                  <a:pt x="11533" y="19601"/>
                </a:lnTo>
                <a:lnTo>
                  <a:pt x="12968" y="19362"/>
                </a:lnTo>
                <a:lnTo>
                  <a:pt x="14402" y="19063"/>
                </a:lnTo>
                <a:lnTo>
                  <a:pt x="15836" y="18585"/>
                </a:lnTo>
                <a:lnTo>
                  <a:pt x="16493" y="18346"/>
                </a:lnTo>
                <a:lnTo>
                  <a:pt x="17091" y="17987"/>
                </a:lnTo>
                <a:lnTo>
                  <a:pt x="17748" y="17688"/>
                </a:lnTo>
                <a:lnTo>
                  <a:pt x="18286" y="17330"/>
                </a:lnTo>
                <a:lnTo>
                  <a:pt x="18824" y="16912"/>
                </a:lnTo>
                <a:lnTo>
                  <a:pt x="19302" y="16434"/>
                </a:lnTo>
                <a:lnTo>
                  <a:pt x="19660" y="16015"/>
                </a:lnTo>
                <a:lnTo>
                  <a:pt x="20019" y="15597"/>
                </a:lnTo>
                <a:lnTo>
                  <a:pt x="20317" y="15059"/>
                </a:lnTo>
                <a:lnTo>
                  <a:pt x="20616" y="14581"/>
                </a:lnTo>
                <a:lnTo>
                  <a:pt x="20855" y="14043"/>
                </a:lnTo>
                <a:lnTo>
                  <a:pt x="21034" y="13506"/>
                </a:lnTo>
                <a:lnTo>
                  <a:pt x="21333" y="12370"/>
                </a:lnTo>
                <a:lnTo>
                  <a:pt x="21513" y="11354"/>
                </a:lnTo>
                <a:lnTo>
                  <a:pt x="21632" y="10697"/>
                </a:lnTo>
                <a:lnTo>
                  <a:pt x="21692" y="10040"/>
                </a:lnTo>
                <a:lnTo>
                  <a:pt x="21692" y="9323"/>
                </a:lnTo>
                <a:lnTo>
                  <a:pt x="21632" y="8665"/>
                </a:lnTo>
                <a:lnTo>
                  <a:pt x="21513" y="8128"/>
                </a:lnTo>
                <a:lnTo>
                  <a:pt x="21393" y="7889"/>
                </a:lnTo>
                <a:lnTo>
                  <a:pt x="21274" y="7709"/>
                </a:lnTo>
                <a:lnTo>
                  <a:pt x="21034" y="7530"/>
                </a:lnTo>
                <a:lnTo>
                  <a:pt x="20736" y="7411"/>
                </a:lnTo>
                <a:lnTo>
                  <a:pt x="19959" y="7411"/>
                </a:lnTo>
                <a:lnTo>
                  <a:pt x="19063" y="7530"/>
                </a:lnTo>
                <a:lnTo>
                  <a:pt x="18106" y="7769"/>
                </a:lnTo>
                <a:lnTo>
                  <a:pt x="17150" y="8068"/>
                </a:lnTo>
                <a:lnTo>
                  <a:pt x="16254" y="8426"/>
                </a:lnTo>
                <a:lnTo>
                  <a:pt x="14939" y="8964"/>
                </a:lnTo>
                <a:lnTo>
                  <a:pt x="14939" y="8008"/>
                </a:lnTo>
                <a:lnTo>
                  <a:pt x="14820" y="7052"/>
                </a:lnTo>
                <a:lnTo>
                  <a:pt x="14700" y="6096"/>
                </a:lnTo>
                <a:lnTo>
                  <a:pt x="14581" y="5140"/>
                </a:lnTo>
                <a:lnTo>
                  <a:pt x="14342" y="4184"/>
                </a:lnTo>
                <a:lnTo>
                  <a:pt x="14103" y="3287"/>
                </a:lnTo>
                <a:lnTo>
                  <a:pt x="13804" y="2391"/>
                </a:lnTo>
                <a:lnTo>
                  <a:pt x="13505" y="1495"/>
                </a:lnTo>
                <a:lnTo>
                  <a:pt x="13147" y="778"/>
                </a:lnTo>
                <a:lnTo>
                  <a:pt x="12968" y="479"/>
                </a:lnTo>
                <a:lnTo>
                  <a:pt x="12788" y="300"/>
                </a:lnTo>
                <a:lnTo>
                  <a:pt x="12609" y="120"/>
                </a:lnTo>
                <a:lnTo>
                  <a:pt x="12370" y="61"/>
                </a:lnTo>
                <a:lnTo>
                  <a:pt x="12191"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A7D99"/>
              </a:solidFill>
            </a:endParaRPr>
          </a:p>
        </p:txBody>
      </p:sp>
      <p:sp>
        <p:nvSpPr>
          <p:cNvPr id="295" name="Google Shape;295;p11"/>
          <p:cNvSpPr/>
          <p:nvPr/>
        </p:nvSpPr>
        <p:spPr>
          <a:xfrm rot="-2801932">
            <a:off x="8482195" y="996713"/>
            <a:ext cx="597297" cy="937661"/>
          </a:xfrm>
          <a:custGeom>
            <a:avLst/>
            <a:gdLst/>
            <a:ahLst/>
            <a:cxnLst/>
            <a:rect l="l" t="t" r="r" b="b"/>
            <a:pathLst>
              <a:path w="27369" h="42965" extrusionOk="0">
                <a:moveTo>
                  <a:pt x="7709" y="23066"/>
                </a:moveTo>
                <a:lnTo>
                  <a:pt x="7530" y="23125"/>
                </a:lnTo>
                <a:lnTo>
                  <a:pt x="7350" y="23185"/>
                </a:lnTo>
                <a:lnTo>
                  <a:pt x="7291" y="23305"/>
                </a:lnTo>
                <a:lnTo>
                  <a:pt x="7231" y="23424"/>
                </a:lnTo>
                <a:lnTo>
                  <a:pt x="7231" y="23544"/>
                </a:lnTo>
                <a:lnTo>
                  <a:pt x="7231" y="23723"/>
                </a:lnTo>
                <a:lnTo>
                  <a:pt x="7350" y="24022"/>
                </a:lnTo>
                <a:lnTo>
                  <a:pt x="7589" y="24201"/>
                </a:lnTo>
                <a:lnTo>
                  <a:pt x="7709" y="24320"/>
                </a:lnTo>
                <a:lnTo>
                  <a:pt x="7948" y="24320"/>
                </a:lnTo>
                <a:lnTo>
                  <a:pt x="8067" y="24261"/>
                </a:lnTo>
                <a:lnTo>
                  <a:pt x="8187" y="24141"/>
                </a:lnTo>
                <a:lnTo>
                  <a:pt x="8306" y="23962"/>
                </a:lnTo>
                <a:lnTo>
                  <a:pt x="8366" y="23783"/>
                </a:lnTo>
                <a:lnTo>
                  <a:pt x="8366" y="23603"/>
                </a:lnTo>
                <a:lnTo>
                  <a:pt x="8306" y="23484"/>
                </a:lnTo>
                <a:lnTo>
                  <a:pt x="8247" y="23305"/>
                </a:lnTo>
                <a:lnTo>
                  <a:pt x="8187" y="23185"/>
                </a:lnTo>
                <a:lnTo>
                  <a:pt x="8067" y="23125"/>
                </a:lnTo>
                <a:lnTo>
                  <a:pt x="7888" y="23066"/>
                </a:lnTo>
                <a:close/>
                <a:moveTo>
                  <a:pt x="6633" y="25934"/>
                </a:moveTo>
                <a:lnTo>
                  <a:pt x="6514" y="25994"/>
                </a:lnTo>
                <a:lnTo>
                  <a:pt x="6335" y="26053"/>
                </a:lnTo>
                <a:lnTo>
                  <a:pt x="6215" y="26173"/>
                </a:lnTo>
                <a:lnTo>
                  <a:pt x="5976" y="26531"/>
                </a:lnTo>
                <a:lnTo>
                  <a:pt x="5856" y="26830"/>
                </a:lnTo>
                <a:lnTo>
                  <a:pt x="5856" y="27009"/>
                </a:lnTo>
                <a:lnTo>
                  <a:pt x="5916" y="27129"/>
                </a:lnTo>
                <a:lnTo>
                  <a:pt x="5976" y="27248"/>
                </a:lnTo>
                <a:lnTo>
                  <a:pt x="6096" y="27308"/>
                </a:lnTo>
                <a:lnTo>
                  <a:pt x="6215" y="27308"/>
                </a:lnTo>
                <a:lnTo>
                  <a:pt x="6454" y="27248"/>
                </a:lnTo>
                <a:lnTo>
                  <a:pt x="6813" y="27129"/>
                </a:lnTo>
                <a:lnTo>
                  <a:pt x="6932" y="27069"/>
                </a:lnTo>
                <a:lnTo>
                  <a:pt x="7052" y="26950"/>
                </a:lnTo>
                <a:lnTo>
                  <a:pt x="7111" y="26830"/>
                </a:lnTo>
                <a:lnTo>
                  <a:pt x="7171" y="26651"/>
                </a:lnTo>
                <a:lnTo>
                  <a:pt x="7171" y="26531"/>
                </a:lnTo>
                <a:lnTo>
                  <a:pt x="7111" y="26352"/>
                </a:lnTo>
                <a:lnTo>
                  <a:pt x="6932" y="26113"/>
                </a:lnTo>
                <a:lnTo>
                  <a:pt x="6813" y="25994"/>
                </a:lnTo>
                <a:lnTo>
                  <a:pt x="6633" y="25934"/>
                </a:lnTo>
                <a:close/>
                <a:moveTo>
                  <a:pt x="8545" y="28981"/>
                </a:moveTo>
                <a:lnTo>
                  <a:pt x="8366" y="29041"/>
                </a:lnTo>
                <a:lnTo>
                  <a:pt x="8247" y="29161"/>
                </a:lnTo>
                <a:lnTo>
                  <a:pt x="8127" y="29340"/>
                </a:lnTo>
                <a:lnTo>
                  <a:pt x="8127" y="29459"/>
                </a:lnTo>
                <a:lnTo>
                  <a:pt x="8127" y="29639"/>
                </a:lnTo>
                <a:lnTo>
                  <a:pt x="8306" y="29818"/>
                </a:lnTo>
                <a:lnTo>
                  <a:pt x="8486" y="29937"/>
                </a:lnTo>
                <a:lnTo>
                  <a:pt x="8665" y="29937"/>
                </a:lnTo>
                <a:lnTo>
                  <a:pt x="8844" y="29878"/>
                </a:lnTo>
                <a:lnTo>
                  <a:pt x="8964" y="29818"/>
                </a:lnTo>
                <a:lnTo>
                  <a:pt x="9083" y="29639"/>
                </a:lnTo>
                <a:lnTo>
                  <a:pt x="9083" y="29459"/>
                </a:lnTo>
                <a:lnTo>
                  <a:pt x="9024" y="29220"/>
                </a:lnTo>
                <a:lnTo>
                  <a:pt x="8844" y="29041"/>
                </a:lnTo>
                <a:lnTo>
                  <a:pt x="8725" y="28981"/>
                </a:lnTo>
                <a:close/>
                <a:moveTo>
                  <a:pt x="5976" y="29280"/>
                </a:moveTo>
                <a:lnTo>
                  <a:pt x="5797" y="29400"/>
                </a:lnTo>
                <a:lnTo>
                  <a:pt x="5617" y="29579"/>
                </a:lnTo>
                <a:lnTo>
                  <a:pt x="5558" y="29758"/>
                </a:lnTo>
                <a:lnTo>
                  <a:pt x="5558" y="29997"/>
                </a:lnTo>
                <a:lnTo>
                  <a:pt x="5617" y="30117"/>
                </a:lnTo>
                <a:lnTo>
                  <a:pt x="5677" y="30176"/>
                </a:lnTo>
                <a:lnTo>
                  <a:pt x="5797" y="30236"/>
                </a:lnTo>
                <a:lnTo>
                  <a:pt x="6096" y="30236"/>
                </a:lnTo>
                <a:lnTo>
                  <a:pt x="6215" y="30176"/>
                </a:lnTo>
                <a:lnTo>
                  <a:pt x="6394" y="29997"/>
                </a:lnTo>
                <a:lnTo>
                  <a:pt x="6394" y="29818"/>
                </a:lnTo>
                <a:lnTo>
                  <a:pt x="6335" y="29519"/>
                </a:lnTo>
                <a:lnTo>
                  <a:pt x="6275" y="29400"/>
                </a:lnTo>
                <a:lnTo>
                  <a:pt x="6155" y="29340"/>
                </a:lnTo>
                <a:lnTo>
                  <a:pt x="6096" y="29280"/>
                </a:lnTo>
                <a:close/>
                <a:moveTo>
                  <a:pt x="2869" y="29818"/>
                </a:moveTo>
                <a:lnTo>
                  <a:pt x="2749" y="29878"/>
                </a:lnTo>
                <a:lnTo>
                  <a:pt x="2570" y="30057"/>
                </a:lnTo>
                <a:lnTo>
                  <a:pt x="2510" y="30296"/>
                </a:lnTo>
                <a:lnTo>
                  <a:pt x="2510" y="30595"/>
                </a:lnTo>
                <a:lnTo>
                  <a:pt x="2570" y="30834"/>
                </a:lnTo>
                <a:lnTo>
                  <a:pt x="2630" y="30893"/>
                </a:lnTo>
                <a:lnTo>
                  <a:pt x="2749" y="30953"/>
                </a:lnTo>
                <a:lnTo>
                  <a:pt x="2869" y="31013"/>
                </a:lnTo>
                <a:lnTo>
                  <a:pt x="2988" y="31013"/>
                </a:lnTo>
                <a:lnTo>
                  <a:pt x="3227" y="30953"/>
                </a:lnTo>
                <a:lnTo>
                  <a:pt x="3407" y="30834"/>
                </a:lnTo>
                <a:lnTo>
                  <a:pt x="3526" y="30714"/>
                </a:lnTo>
                <a:lnTo>
                  <a:pt x="3646" y="30535"/>
                </a:lnTo>
                <a:lnTo>
                  <a:pt x="3705" y="30356"/>
                </a:lnTo>
                <a:lnTo>
                  <a:pt x="3646" y="30176"/>
                </a:lnTo>
                <a:lnTo>
                  <a:pt x="3526" y="30057"/>
                </a:lnTo>
                <a:lnTo>
                  <a:pt x="3347" y="29878"/>
                </a:lnTo>
                <a:lnTo>
                  <a:pt x="3167" y="29818"/>
                </a:lnTo>
                <a:close/>
                <a:moveTo>
                  <a:pt x="3227" y="32806"/>
                </a:moveTo>
                <a:lnTo>
                  <a:pt x="3048" y="32925"/>
                </a:lnTo>
                <a:lnTo>
                  <a:pt x="2928" y="33104"/>
                </a:lnTo>
                <a:lnTo>
                  <a:pt x="2869" y="33284"/>
                </a:lnTo>
                <a:lnTo>
                  <a:pt x="2809" y="33523"/>
                </a:lnTo>
                <a:lnTo>
                  <a:pt x="2869" y="33702"/>
                </a:lnTo>
                <a:lnTo>
                  <a:pt x="2988" y="33821"/>
                </a:lnTo>
                <a:lnTo>
                  <a:pt x="3227" y="33881"/>
                </a:lnTo>
                <a:lnTo>
                  <a:pt x="3466" y="33881"/>
                </a:lnTo>
                <a:lnTo>
                  <a:pt x="3646" y="33762"/>
                </a:lnTo>
                <a:lnTo>
                  <a:pt x="3765" y="33582"/>
                </a:lnTo>
                <a:lnTo>
                  <a:pt x="3825" y="33403"/>
                </a:lnTo>
                <a:lnTo>
                  <a:pt x="3885" y="33164"/>
                </a:lnTo>
                <a:lnTo>
                  <a:pt x="3825" y="32985"/>
                </a:lnTo>
                <a:lnTo>
                  <a:pt x="3646" y="32865"/>
                </a:lnTo>
                <a:lnTo>
                  <a:pt x="3466" y="32806"/>
                </a:lnTo>
                <a:close/>
                <a:moveTo>
                  <a:pt x="6932" y="32746"/>
                </a:moveTo>
                <a:lnTo>
                  <a:pt x="6633" y="32865"/>
                </a:lnTo>
                <a:lnTo>
                  <a:pt x="6454" y="33045"/>
                </a:lnTo>
                <a:lnTo>
                  <a:pt x="6335" y="33224"/>
                </a:lnTo>
                <a:lnTo>
                  <a:pt x="6335" y="33463"/>
                </a:lnTo>
                <a:lnTo>
                  <a:pt x="6335" y="33642"/>
                </a:lnTo>
                <a:lnTo>
                  <a:pt x="6454" y="33821"/>
                </a:lnTo>
                <a:lnTo>
                  <a:pt x="6633" y="33941"/>
                </a:lnTo>
                <a:lnTo>
                  <a:pt x="6872" y="33941"/>
                </a:lnTo>
                <a:lnTo>
                  <a:pt x="7111" y="33881"/>
                </a:lnTo>
                <a:lnTo>
                  <a:pt x="7350" y="33702"/>
                </a:lnTo>
                <a:lnTo>
                  <a:pt x="7470" y="33463"/>
                </a:lnTo>
                <a:lnTo>
                  <a:pt x="7470" y="33284"/>
                </a:lnTo>
                <a:lnTo>
                  <a:pt x="7410" y="33045"/>
                </a:lnTo>
                <a:lnTo>
                  <a:pt x="7291" y="32865"/>
                </a:lnTo>
                <a:lnTo>
                  <a:pt x="7171" y="32806"/>
                </a:lnTo>
                <a:lnTo>
                  <a:pt x="6932" y="32746"/>
                </a:lnTo>
                <a:close/>
                <a:moveTo>
                  <a:pt x="9263" y="34658"/>
                </a:moveTo>
                <a:lnTo>
                  <a:pt x="9024" y="34778"/>
                </a:lnTo>
                <a:lnTo>
                  <a:pt x="8904" y="34957"/>
                </a:lnTo>
                <a:lnTo>
                  <a:pt x="8844" y="35076"/>
                </a:lnTo>
                <a:lnTo>
                  <a:pt x="8844" y="35196"/>
                </a:lnTo>
                <a:lnTo>
                  <a:pt x="8904" y="35315"/>
                </a:lnTo>
                <a:lnTo>
                  <a:pt x="9024" y="35435"/>
                </a:lnTo>
                <a:lnTo>
                  <a:pt x="9203" y="35674"/>
                </a:lnTo>
                <a:lnTo>
                  <a:pt x="9382" y="35734"/>
                </a:lnTo>
                <a:lnTo>
                  <a:pt x="9442" y="35734"/>
                </a:lnTo>
                <a:lnTo>
                  <a:pt x="9502" y="35674"/>
                </a:lnTo>
                <a:lnTo>
                  <a:pt x="9681" y="35315"/>
                </a:lnTo>
                <a:lnTo>
                  <a:pt x="9741" y="35136"/>
                </a:lnTo>
                <a:lnTo>
                  <a:pt x="9741" y="34957"/>
                </a:lnTo>
                <a:lnTo>
                  <a:pt x="9741" y="34837"/>
                </a:lnTo>
                <a:lnTo>
                  <a:pt x="9681" y="34718"/>
                </a:lnTo>
                <a:lnTo>
                  <a:pt x="9561" y="34658"/>
                </a:lnTo>
                <a:close/>
                <a:moveTo>
                  <a:pt x="5558" y="35196"/>
                </a:moveTo>
                <a:lnTo>
                  <a:pt x="5199" y="35315"/>
                </a:lnTo>
                <a:lnTo>
                  <a:pt x="5020" y="35495"/>
                </a:lnTo>
                <a:lnTo>
                  <a:pt x="4841" y="35793"/>
                </a:lnTo>
                <a:lnTo>
                  <a:pt x="4781" y="36092"/>
                </a:lnTo>
                <a:lnTo>
                  <a:pt x="4781" y="36331"/>
                </a:lnTo>
                <a:lnTo>
                  <a:pt x="4841" y="36570"/>
                </a:lnTo>
                <a:lnTo>
                  <a:pt x="4960" y="36690"/>
                </a:lnTo>
                <a:lnTo>
                  <a:pt x="5020" y="36750"/>
                </a:lnTo>
                <a:lnTo>
                  <a:pt x="5139" y="36690"/>
                </a:lnTo>
                <a:lnTo>
                  <a:pt x="5378" y="36510"/>
                </a:lnTo>
                <a:lnTo>
                  <a:pt x="5617" y="36451"/>
                </a:lnTo>
                <a:lnTo>
                  <a:pt x="5916" y="36271"/>
                </a:lnTo>
                <a:lnTo>
                  <a:pt x="6155" y="36092"/>
                </a:lnTo>
                <a:lnTo>
                  <a:pt x="6275" y="35853"/>
                </a:lnTo>
                <a:lnTo>
                  <a:pt x="6275" y="35674"/>
                </a:lnTo>
                <a:lnTo>
                  <a:pt x="6215" y="35435"/>
                </a:lnTo>
                <a:lnTo>
                  <a:pt x="6036" y="35315"/>
                </a:lnTo>
                <a:lnTo>
                  <a:pt x="5797" y="35196"/>
                </a:lnTo>
                <a:close/>
                <a:moveTo>
                  <a:pt x="6574" y="38004"/>
                </a:moveTo>
                <a:lnTo>
                  <a:pt x="6155" y="38064"/>
                </a:lnTo>
                <a:lnTo>
                  <a:pt x="5916" y="38124"/>
                </a:lnTo>
                <a:lnTo>
                  <a:pt x="5737" y="38243"/>
                </a:lnTo>
                <a:lnTo>
                  <a:pt x="5617" y="38363"/>
                </a:lnTo>
                <a:lnTo>
                  <a:pt x="5498" y="38542"/>
                </a:lnTo>
                <a:lnTo>
                  <a:pt x="5378" y="38901"/>
                </a:lnTo>
                <a:lnTo>
                  <a:pt x="5378" y="39199"/>
                </a:lnTo>
                <a:lnTo>
                  <a:pt x="5378" y="39319"/>
                </a:lnTo>
                <a:lnTo>
                  <a:pt x="5498" y="39438"/>
                </a:lnTo>
                <a:lnTo>
                  <a:pt x="5558" y="39558"/>
                </a:lnTo>
                <a:lnTo>
                  <a:pt x="5737" y="39618"/>
                </a:lnTo>
                <a:lnTo>
                  <a:pt x="5856" y="39618"/>
                </a:lnTo>
                <a:lnTo>
                  <a:pt x="6036" y="39558"/>
                </a:lnTo>
                <a:lnTo>
                  <a:pt x="6275" y="39438"/>
                </a:lnTo>
                <a:lnTo>
                  <a:pt x="6514" y="39319"/>
                </a:lnTo>
                <a:lnTo>
                  <a:pt x="6753" y="39080"/>
                </a:lnTo>
                <a:lnTo>
                  <a:pt x="6872" y="38841"/>
                </a:lnTo>
                <a:lnTo>
                  <a:pt x="6992" y="38602"/>
                </a:lnTo>
                <a:lnTo>
                  <a:pt x="6992" y="38363"/>
                </a:lnTo>
                <a:lnTo>
                  <a:pt x="6992" y="38184"/>
                </a:lnTo>
                <a:lnTo>
                  <a:pt x="6813" y="38004"/>
                </a:lnTo>
                <a:close/>
                <a:moveTo>
                  <a:pt x="12370" y="38243"/>
                </a:moveTo>
                <a:lnTo>
                  <a:pt x="12250" y="38303"/>
                </a:lnTo>
                <a:lnTo>
                  <a:pt x="12131" y="38363"/>
                </a:lnTo>
                <a:lnTo>
                  <a:pt x="11892" y="38662"/>
                </a:lnTo>
                <a:lnTo>
                  <a:pt x="11772" y="39020"/>
                </a:lnTo>
                <a:lnTo>
                  <a:pt x="11713" y="39379"/>
                </a:lnTo>
                <a:lnTo>
                  <a:pt x="11772" y="39678"/>
                </a:lnTo>
                <a:lnTo>
                  <a:pt x="11832" y="39797"/>
                </a:lnTo>
                <a:lnTo>
                  <a:pt x="11952" y="39857"/>
                </a:lnTo>
                <a:lnTo>
                  <a:pt x="12191" y="39857"/>
                </a:lnTo>
                <a:lnTo>
                  <a:pt x="12370" y="39737"/>
                </a:lnTo>
                <a:lnTo>
                  <a:pt x="12549" y="39498"/>
                </a:lnTo>
                <a:lnTo>
                  <a:pt x="12788" y="39140"/>
                </a:lnTo>
                <a:lnTo>
                  <a:pt x="12848" y="38901"/>
                </a:lnTo>
                <a:lnTo>
                  <a:pt x="12908" y="38662"/>
                </a:lnTo>
                <a:lnTo>
                  <a:pt x="12908" y="38482"/>
                </a:lnTo>
                <a:lnTo>
                  <a:pt x="12848" y="38303"/>
                </a:lnTo>
                <a:lnTo>
                  <a:pt x="12669" y="38243"/>
                </a:lnTo>
                <a:close/>
                <a:moveTo>
                  <a:pt x="9442" y="38721"/>
                </a:moveTo>
                <a:lnTo>
                  <a:pt x="9203" y="38781"/>
                </a:lnTo>
                <a:lnTo>
                  <a:pt x="9024" y="38901"/>
                </a:lnTo>
                <a:lnTo>
                  <a:pt x="8844" y="39080"/>
                </a:lnTo>
                <a:lnTo>
                  <a:pt x="8784" y="39259"/>
                </a:lnTo>
                <a:lnTo>
                  <a:pt x="8784" y="39498"/>
                </a:lnTo>
                <a:lnTo>
                  <a:pt x="8844" y="39678"/>
                </a:lnTo>
                <a:lnTo>
                  <a:pt x="8964" y="39857"/>
                </a:lnTo>
                <a:lnTo>
                  <a:pt x="9203" y="39917"/>
                </a:lnTo>
                <a:lnTo>
                  <a:pt x="9442" y="39917"/>
                </a:lnTo>
                <a:lnTo>
                  <a:pt x="9621" y="39797"/>
                </a:lnTo>
                <a:lnTo>
                  <a:pt x="9800" y="39558"/>
                </a:lnTo>
                <a:lnTo>
                  <a:pt x="9860" y="39379"/>
                </a:lnTo>
                <a:lnTo>
                  <a:pt x="9860" y="39140"/>
                </a:lnTo>
                <a:lnTo>
                  <a:pt x="9800" y="38901"/>
                </a:lnTo>
                <a:lnTo>
                  <a:pt x="9681" y="38781"/>
                </a:lnTo>
                <a:lnTo>
                  <a:pt x="9442" y="38721"/>
                </a:lnTo>
                <a:close/>
                <a:moveTo>
                  <a:pt x="18465" y="5259"/>
                </a:moveTo>
                <a:lnTo>
                  <a:pt x="18764" y="5318"/>
                </a:lnTo>
                <a:lnTo>
                  <a:pt x="19062" y="5498"/>
                </a:lnTo>
                <a:lnTo>
                  <a:pt x="19421" y="5737"/>
                </a:lnTo>
                <a:lnTo>
                  <a:pt x="19660" y="5976"/>
                </a:lnTo>
                <a:lnTo>
                  <a:pt x="19899" y="6334"/>
                </a:lnTo>
                <a:lnTo>
                  <a:pt x="20078" y="6693"/>
                </a:lnTo>
                <a:lnTo>
                  <a:pt x="20198" y="7171"/>
                </a:lnTo>
                <a:lnTo>
                  <a:pt x="20317" y="7649"/>
                </a:lnTo>
                <a:lnTo>
                  <a:pt x="20437" y="8127"/>
                </a:lnTo>
                <a:lnTo>
                  <a:pt x="20437" y="8605"/>
                </a:lnTo>
                <a:lnTo>
                  <a:pt x="20497" y="9621"/>
                </a:lnTo>
                <a:lnTo>
                  <a:pt x="20437" y="10636"/>
                </a:lnTo>
                <a:lnTo>
                  <a:pt x="20258" y="13086"/>
                </a:lnTo>
                <a:lnTo>
                  <a:pt x="20138" y="14341"/>
                </a:lnTo>
                <a:lnTo>
                  <a:pt x="20138" y="15536"/>
                </a:lnTo>
                <a:lnTo>
                  <a:pt x="20138" y="16791"/>
                </a:lnTo>
                <a:lnTo>
                  <a:pt x="20258" y="17986"/>
                </a:lnTo>
                <a:lnTo>
                  <a:pt x="20377" y="18584"/>
                </a:lnTo>
                <a:lnTo>
                  <a:pt x="20497" y="19181"/>
                </a:lnTo>
                <a:lnTo>
                  <a:pt x="20676" y="19779"/>
                </a:lnTo>
                <a:lnTo>
                  <a:pt x="20915" y="20377"/>
                </a:lnTo>
                <a:lnTo>
                  <a:pt x="21273" y="21094"/>
                </a:lnTo>
                <a:lnTo>
                  <a:pt x="21632" y="21691"/>
                </a:lnTo>
                <a:lnTo>
                  <a:pt x="22110" y="22229"/>
                </a:lnTo>
                <a:lnTo>
                  <a:pt x="22588" y="22707"/>
                </a:lnTo>
                <a:lnTo>
                  <a:pt x="23604" y="23723"/>
                </a:lnTo>
                <a:lnTo>
                  <a:pt x="24142" y="24201"/>
                </a:lnTo>
                <a:lnTo>
                  <a:pt x="24679" y="24739"/>
                </a:lnTo>
                <a:lnTo>
                  <a:pt x="25157" y="25336"/>
                </a:lnTo>
                <a:lnTo>
                  <a:pt x="25516" y="25934"/>
                </a:lnTo>
                <a:lnTo>
                  <a:pt x="25875" y="26591"/>
                </a:lnTo>
                <a:lnTo>
                  <a:pt x="26114" y="27308"/>
                </a:lnTo>
                <a:lnTo>
                  <a:pt x="26293" y="27965"/>
                </a:lnTo>
                <a:lnTo>
                  <a:pt x="26412" y="28683"/>
                </a:lnTo>
                <a:lnTo>
                  <a:pt x="26472" y="29459"/>
                </a:lnTo>
                <a:lnTo>
                  <a:pt x="26412" y="30176"/>
                </a:lnTo>
                <a:lnTo>
                  <a:pt x="26353" y="30953"/>
                </a:lnTo>
                <a:lnTo>
                  <a:pt x="26173" y="31670"/>
                </a:lnTo>
                <a:lnTo>
                  <a:pt x="25934" y="32447"/>
                </a:lnTo>
                <a:lnTo>
                  <a:pt x="25695" y="33224"/>
                </a:lnTo>
                <a:lnTo>
                  <a:pt x="25337" y="34001"/>
                </a:lnTo>
                <a:lnTo>
                  <a:pt x="24978" y="34778"/>
                </a:lnTo>
                <a:lnTo>
                  <a:pt x="24560" y="35495"/>
                </a:lnTo>
                <a:lnTo>
                  <a:pt x="24142" y="36212"/>
                </a:lnTo>
                <a:lnTo>
                  <a:pt x="23604" y="36929"/>
                </a:lnTo>
                <a:lnTo>
                  <a:pt x="23126" y="37586"/>
                </a:lnTo>
                <a:lnTo>
                  <a:pt x="22528" y="38243"/>
                </a:lnTo>
                <a:lnTo>
                  <a:pt x="21931" y="38841"/>
                </a:lnTo>
                <a:lnTo>
                  <a:pt x="21333" y="39379"/>
                </a:lnTo>
                <a:lnTo>
                  <a:pt x="20736" y="39857"/>
                </a:lnTo>
                <a:lnTo>
                  <a:pt x="20078" y="40335"/>
                </a:lnTo>
                <a:lnTo>
                  <a:pt x="19421" y="40693"/>
                </a:lnTo>
                <a:lnTo>
                  <a:pt x="18943" y="40932"/>
                </a:lnTo>
                <a:lnTo>
                  <a:pt x="18405" y="41171"/>
                </a:lnTo>
                <a:lnTo>
                  <a:pt x="17867" y="41351"/>
                </a:lnTo>
                <a:lnTo>
                  <a:pt x="17270" y="41470"/>
                </a:lnTo>
                <a:lnTo>
                  <a:pt x="16075" y="41649"/>
                </a:lnTo>
                <a:lnTo>
                  <a:pt x="14880" y="41709"/>
                </a:lnTo>
                <a:lnTo>
                  <a:pt x="13684" y="41709"/>
                </a:lnTo>
                <a:lnTo>
                  <a:pt x="12489" y="41590"/>
                </a:lnTo>
                <a:lnTo>
                  <a:pt x="11354" y="41470"/>
                </a:lnTo>
                <a:lnTo>
                  <a:pt x="10219" y="41291"/>
                </a:lnTo>
                <a:lnTo>
                  <a:pt x="9024" y="40992"/>
                </a:lnTo>
                <a:lnTo>
                  <a:pt x="7888" y="40634"/>
                </a:lnTo>
                <a:lnTo>
                  <a:pt x="6753" y="40215"/>
                </a:lnTo>
                <a:lnTo>
                  <a:pt x="5737" y="39678"/>
                </a:lnTo>
                <a:lnTo>
                  <a:pt x="4721" y="39080"/>
                </a:lnTo>
                <a:lnTo>
                  <a:pt x="4243" y="38721"/>
                </a:lnTo>
                <a:lnTo>
                  <a:pt x="3765" y="38303"/>
                </a:lnTo>
                <a:lnTo>
                  <a:pt x="3347" y="37885"/>
                </a:lnTo>
                <a:lnTo>
                  <a:pt x="2988" y="37467"/>
                </a:lnTo>
                <a:lnTo>
                  <a:pt x="2570" y="36989"/>
                </a:lnTo>
                <a:lnTo>
                  <a:pt x="2271" y="36451"/>
                </a:lnTo>
                <a:lnTo>
                  <a:pt x="2510" y="36451"/>
                </a:lnTo>
                <a:lnTo>
                  <a:pt x="2689" y="36331"/>
                </a:lnTo>
                <a:lnTo>
                  <a:pt x="2809" y="36271"/>
                </a:lnTo>
                <a:lnTo>
                  <a:pt x="2869" y="36092"/>
                </a:lnTo>
                <a:lnTo>
                  <a:pt x="2928" y="35973"/>
                </a:lnTo>
                <a:lnTo>
                  <a:pt x="2928" y="35793"/>
                </a:lnTo>
                <a:lnTo>
                  <a:pt x="2809" y="35495"/>
                </a:lnTo>
                <a:lnTo>
                  <a:pt x="2570" y="35256"/>
                </a:lnTo>
                <a:lnTo>
                  <a:pt x="2450" y="35196"/>
                </a:lnTo>
                <a:lnTo>
                  <a:pt x="2331" y="35136"/>
                </a:lnTo>
                <a:lnTo>
                  <a:pt x="2152" y="35136"/>
                </a:lnTo>
                <a:lnTo>
                  <a:pt x="2032" y="35256"/>
                </a:lnTo>
                <a:lnTo>
                  <a:pt x="1913" y="35375"/>
                </a:lnTo>
                <a:lnTo>
                  <a:pt x="1793" y="35554"/>
                </a:lnTo>
                <a:lnTo>
                  <a:pt x="1494" y="34897"/>
                </a:lnTo>
                <a:lnTo>
                  <a:pt x="1255" y="34240"/>
                </a:lnTo>
                <a:lnTo>
                  <a:pt x="1136" y="33582"/>
                </a:lnTo>
                <a:lnTo>
                  <a:pt x="1076" y="32925"/>
                </a:lnTo>
                <a:lnTo>
                  <a:pt x="1076" y="32268"/>
                </a:lnTo>
                <a:lnTo>
                  <a:pt x="1136" y="31670"/>
                </a:lnTo>
                <a:lnTo>
                  <a:pt x="1255" y="31013"/>
                </a:lnTo>
                <a:lnTo>
                  <a:pt x="1375" y="30415"/>
                </a:lnTo>
                <a:lnTo>
                  <a:pt x="1614" y="29818"/>
                </a:lnTo>
                <a:lnTo>
                  <a:pt x="1853" y="29220"/>
                </a:lnTo>
                <a:lnTo>
                  <a:pt x="2450" y="28025"/>
                </a:lnTo>
                <a:lnTo>
                  <a:pt x="3227" y="26890"/>
                </a:lnTo>
                <a:lnTo>
                  <a:pt x="4064" y="25755"/>
                </a:lnTo>
                <a:lnTo>
                  <a:pt x="4960" y="24619"/>
                </a:lnTo>
                <a:lnTo>
                  <a:pt x="5916" y="23484"/>
                </a:lnTo>
                <a:lnTo>
                  <a:pt x="7769" y="21273"/>
                </a:lnTo>
                <a:lnTo>
                  <a:pt x="8605" y="20197"/>
                </a:lnTo>
                <a:lnTo>
                  <a:pt x="9382" y="19062"/>
                </a:lnTo>
                <a:lnTo>
                  <a:pt x="10039" y="17927"/>
                </a:lnTo>
                <a:lnTo>
                  <a:pt x="10278" y="17389"/>
                </a:lnTo>
                <a:lnTo>
                  <a:pt x="10517" y="16791"/>
                </a:lnTo>
                <a:lnTo>
                  <a:pt x="11115" y="14819"/>
                </a:lnTo>
                <a:lnTo>
                  <a:pt x="11772" y="12788"/>
                </a:lnTo>
                <a:lnTo>
                  <a:pt x="12131" y="11772"/>
                </a:lnTo>
                <a:lnTo>
                  <a:pt x="12549" y="10816"/>
                </a:lnTo>
                <a:lnTo>
                  <a:pt x="13087" y="9919"/>
                </a:lnTo>
                <a:lnTo>
                  <a:pt x="13684" y="9083"/>
                </a:lnTo>
                <a:lnTo>
                  <a:pt x="14342" y="8366"/>
                </a:lnTo>
                <a:lnTo>
                  <a:pt x="14700" y="8067"/>
                </a:lnTo>
                <a:lnTo>
                  <a:pt x="15059" y="7828"/>
                </a:lnTo>
                <a:lnTo>
                  <a:pt x="15477" y="7589"/>
                </a:lnTo>
                <a:lnTo>
                  <a:pt x="15895" y="7350"/>
                </a:lnTo>
                <a:lnTo>
                  <a:pt x="16373" y="7230"/>
                </a:lnTo>
                <a:lnTo>
                  <a:pt x="16851" y="7171"/>
                </a:lnTo>
                <a:lnTo>
                  <a:pt x="17270" y="7171"/>
                </a:lnTo>
                <a:lnTo>
                  <a:pt x="17808" y="7230"/>
                </a:lnTo>
                <a:lnTo>
                  <a:pt x="18345" y="7290"/>
                </a:lnTo>
                <a:lnTo>
                  <a:pt x="18525" y="7290"/>
                </a:lnTo>
                <a:lnTo>
                  <a:pt x="18644" y="7230"/>
                </a:lnTo>
                <a:lnTo>
                  <a:pt x="18823" y="7051"/>
                </a:lnTo>
                <a:lnTo>
                  <a:pt x="18823" y="6932"/>
                </a:lnTo>
                <a:lnTo>
                  <a:pt x="18764" y="6812"/>
                </a:lnTo>
                <a:lnTo>
                  <a:pt x="18584" y="6693"/>
                </a:lnTo>
                <a:lnTo>
                  <a:pt x="18166" y="6513"/>
                </a:lnTo>
                <a:lnTo>
                  <a:pt x="17808" y="6454"/>
                </a:lnTo>
                <a:lnTo>
                  <a:pt x="17927" y="5856"/>
                </a:lnTo>
                <a:lnTo>
                  <a:pt x="18047" y="5617"/>
                </a:lnTo>
                <a:lnTo>
                  <a:pt x="18166" y="5378"/>
                </a:lnTo>
                <a:lnTo>
                  <a:pt x="18286" y="5259"/>
                </a:lnTo>
                <a:close/>
                <a:moveTo>
                  <a:pt x="19899" y="0"/>
                </a:moveTo>
                <a:lnTo>
                  <a:pt x="19720" y="120"/>
                </a:lnTo>
                <a:lnTo>
                  <a:pt x="19540" y="299"/>
                </a:lnTo>
                <a:lnTo>
                  <a:pt x="19122" y="777"/>
                </a:lnTo>
                <a:lnTo>
                  <a:pt x="18704" y="1315"/>
                </a:lnTo>
                <a:lnTo>
                  <a:pt x="18345" y="1912"/>
                </a:lnTo>
                <a:lnTo>
                  <a:pt x="17927" y="2689"/>
                </a:lnTo>
                <a:lnTo>
                  <a:pt x="17449" y="3585"/>
                </a:lnTo>
                <a:lnTo>
                  <a:pt x="17210" y="4004"/>
                </a:lnTo>
                <a:lnTo>
                  <a:pt x="17031" y="4422"/>
                </a:lnTo>
                <a:lnTo>
                  <a:pt x="16911" y="4661"/>
                </a:lnTo>
                <a:lnTo>
                  <a:pt x="16732" y="4960"/>
                </a:lnTo>
                <a:lnTo>
                  <a:pt x="16134" y="5796"/>
                </a:lnTo>
                <a:lnTo>
                  <a:pt x="15477" y="6513"/>
                </a:lnTo>
                <a:lnTo>
                  <a:pt x="15238" y="6752"/>
                </a:lnTo>
                <a:lnTo>
                  <a:pt x="15059" y="6932"/>
                </a:lnTo>
                <a:lnTo>
                  <a:pt x="14521" y="7171"/>
                </a:lnTo>
                <a:lnTo>
                  <a:pt x="14043" y="7529"/>
                </a:lnTo>
                <a:lnTo>
                  <a:pt x="13625" y="7888"/>
                </a:lnTo>
                <a:lnTo>
                  <a:pt x="13206" y="8306"/>
                </a:lnTo>
                <a:lnTo>
                  <a:pt x="12728" y="8784"/>
                </a:lnTo>
                <a:lnTo>
                  <a:pt x="12370" y="9262"/>
                </a:lnTo>
                <a:lnTo>
                  <a:pt x="12011" y="9800"/>
                </a:lnTo>
                <a:lnTo>
                  <a:pt x="11713" y="10397"/>
                </a:lnTo>
                <a:lnTo>
                  <a:pt x="11175" y="11533"/>
                </a:lnTo>
                <a:lnTo>
                  <a:pt x="10756" y="12788"/>
                </a:lnTo>
                <a:lnTo>
                  <a:pt x="9980" y="15238"/>
                </a:lnTo>
                <a:lnTo>
                  <a:pt x="9621" y="16492"/>
                </a:lnTo>
                <a:lnTo>
                  <a:pt x="9143" y="17628"/>
                </a:lnTo>
                <a:lnTo>
                  <a:pt x="8545" y="18703"/>
                </a:lnTo>
                <a:lnTo>
                  <a:pt x="7948" y="19719"/>
                </a:lnTo>
                <a:lnTo>
                  <a:pt x="7231" y="20675"/>
                </a:lnTo>
                <a:lnTo>
                  <a:pt x="6454" y="21631"/>
                </a:lnTo>
                <a:lnTo>
                  <a:pt x="4900" y="23424"/>
                </a:lnTo>
                <a:lnTo>
                  <a:pt x="3287" y="25217"/>
                </a:lnTo>
                <a:lnTo>
                  <a:pt x="2510" y="26173"/>
                </a:lnTo>
                <a:lnTo>
                  <a:pt x="1853" y="27189"/>
                </a:lnTo>
                <a:lnTo>
                  <a:pt x="1196" y="28205"/>
                </a:lnTo>
                <a:lnTo>
                  <a:pt x="718" y="29280"/>
                </a:lnTo>
                <a:lnTo>
                  <a:pt x="299" y="30415"/>
                </a:lnTo>
                <a:lnTo>
                  <a:pt x="180" y="31013"/>
                </a:lnTo>
                <a:lnTo>
                  <a:pt x="60" y="31611"/>
                </a:lnTo>
                <a:lnTo>
                  <a:pt x="0" y="32208"/>
                </a:lnTo>
                <a:lnTo>
                  <a:pt x="0" y="32806"/>
                </a:lnTo>
                <a:lnTo>
                  <a:pt x="60" y="33403"/>
                </a:lnTo>
                <a:lnTo>
                  <a:pt x="120" y="34061"/>
                </a:lnTo>
                <a:lnTo>
                  <a:pt x="239" y="34658"/>
                </a:lnTo>
                <a:lnTo>
                  <a:pt x="419" y="35256"/>
                </a:lnTo>
                <a:lnTo>
                  <a:pt x="598" y="35793"/>
                </a:lnTo>
                <a:lnTo>
                  <a:pt x="837" y="36331"/>
                </a:lnTo>
                <a:lnTo>
                  <a:pt x="1136" y="36869"/>
                </a:lnTo>
                <a:lnTo>
                  <a:pt x="1435" y="37407"/>
                </a:lnTo>
                <a:lnTo>
                  <a:pt x="1793" y="37885"/>
                </a:lnTo>
                <a:lnTo>
                  <a:pt x="2152" y="38363"/>
                </a:lnTo>
                <a:lnTo>
                  <a:pt x="2988" y="39199"/>
                </a:lnTo>
                <a:lnTo>
                  <a:pt x="3944" y="39976"/>
                </a:lnTo>
                <a:lnTo>
                  <a:pt x="4960" y="40634"/>
                </a:lnTo>
                <a:lnTo>
                  <a:pt x="6036" y="41231"/>
                </a:lnTo>
                <a:lnTo>
                  <a:pt x="7052" y="41649"/>
                </a:lnTo>
                <a:lnTo>
                  <a:pt x="8127" y="42008"/>
                </a:lnTo>
                <a:lnTo>
                  <a:pt x="9203" y="42366"/>
                </a:lnTo>
                <a:lnTo>
                  <a:pt x="10338" y="42606"/>
                </a:lnTo>
                <a:lnTo>
                  <a:pt x="11473" y="42785"/>
                </a:lnTo>
                <a:lnTo>
                  <a:pt x="12609" y="42904"/>
                </a:lnTo>
                <a:lnTo>
                  <a:pt x="13744" y="42964"/>
                </a:lnTo>
                <a:lnTo>
                  <a:pt x="14880" y="42904"/>
                </a:lnTo>
                <a:lnTo>
                  <a:pt x="16015" y="42785"/>
                </a:lnTo>
                <a:lnTo>
                  <a:pt x="17090" y="42546"/>
                </a:lnTo>
                <a:lnTo>
                  <a:pt x="18166" y="42247"/>
                </a:lnTo>
                <a:lnTo>
                  <a:pt x="19242" y="41888"/>
                </a:lnTo>
                <a:lnTo>
                  <a:pt x="20258" y="41351"/>
                </a:lnTo>
                <a:lnTo>
                  <a:pt x="21214" y="40813"/>
                </a:lnTo>
                <a:lnTo>
                  <a:pt x="22110" y="40096"/>
                </a:lnTo>
                <a:lnTo>
                  <a:pt x="22887" y="39319"/>
                </a:lnTo>
                <a:lnTo>
                  <a:pt x="23664" y="38482"/>
                </a:lnTo>
                <a:lnTo>
                  <a:pt x="24321" y="37586"/>
                </a:lnTo>
                <a:lnTo>
                  <a:pt x="24978" y="36630"/>
                </a:lnTo>
                <a:lnTo>
                  <a:pt x="25576" y="35674"/>
                </a:lnTo>
                <a:lnTo>
                  <a:pt x="26114" y="34598"/>
                </a:lnTo>
                <a:lnTo>
                  <a:pt x="26532" y="33582"/>
                </a:lnTo>
                <a:lnTo>
                  <a:pt x="26890" y="32447"/>
                </a:lnTo>
                <a:lnTo>
                  <a:pt x="27189" y="31372"/>
                </a:lnTo>
                <a:lnTo>
                  <a:pt x="27309" y="30236"/>
                </a:lnTo>
                <a:lnTo>
                  <a:pt x="27368" y="29161"/>
                </a:lnTo>
                <a:lnTo>
                  <a:pt x="27309" y="28085"/>
                </a:lnTo>
                <a:lnTo>
                  <a:pt x="27189" y="27547"/>
                </a:lnTo>
                <a:lnTo>
                  <a:pt x="27070" y="27009"/>
                </a:lnTo>
                <a:lnTo>
                  <a:pt x="26890" y="26531"/>
                </a:lnTo>
                <a:lnTo>
                  <a:pt x="26711" y="25994"/>
                </a:lnTo>
                <a:lnTo>
                  <a:pt x="26472" y="25516"/>
                </a:lnTo>
                <a:lnTo>
                  <a:pt x="26173" y="25037"/>
                </a:lnTo>
                <a:lnTo>
                  <a:pt x="25875" y="24559"/>
                </a:lnTo>
                <a:lnTo>
                  <a:pt x="25516" y="24081"/>
                </a:lnTo>
                <a:lnTo>
                  <a:pt x="25098" y="23663"/>
                </a:lnTo>
                <a:lnTo>
                  <a:pt x="24620" y="23185"/>
                </a:lnTo>
                <a:lnTo>
                  <a:pt x="24082" y="22707"/>
                </a:lnTo>
                <a:lnTo>
                  <a:pt x="23604" y="22229"/>
                </a:lnTo>
                <a:lnTo>
                  <a:pt x="23186" y="21691"/>
                </a:lnTo>
                <a:lnTo>
                  <a:pt x="22827" y="21213"/>
                </a:lnTo>
                <a:lnTo>
                  <a:pt x="22468" y="20675"/>
                </a:lnTo>
                <a:lnTo>
                  <a:pt x="22170" y="20138"/>
                </a:lnTo>
                <a:lnTo>
                  <a:pt x="21931" y="19540"/>
                </a:lnTo>
                <a:lnTo>
                  <a:pt x="21692" y="19002"/>
                </a:lnTo>
                <a:lnTo>
                  <a:pt x="21512" y="18405"/>
                </a:lnTo>
                <a:lnTo>
                  <a:pt x="21393" y="17807"/>
                </a:lnTo>
                <a:lnTo>
                  <a:pt x="21214" y="16552"/>
                </a:lnTo>
                <a:lnTo>
                  <a:pt x="21154" y="15238"/>
                </a:lnTo>
                <a:lnTo>
                  <a:pt x="21154" y="13804"/>
                </a:lnTo>
                <a:lnTo>
                  <a:pt x="21273" y="12608"/>
                </a:lnTo>
                <a:lnTo>
                  <a:pt x="21393" y="11174"/>
                </a:lnTo>
                <a:lnTo>
                  <a:pt x="21512" y="9680"/>
                </a:lnTo>
                <a:lnTo>
                  <a:pt x="21512" y="8963"/>
                </a:lnTo>
                <a:lnTo>
                  <a:pt x="21453" y="8187"/>
                </a:lnTo>
                <a:lnTo>
                  <a:pt x="21393" y="7469"/>
                </a:lnTo>
                <a:lnTo>
                  <a:pt x="21214" y="6812"/>
                </a:lnTo>
                <a:lnTo>
                  <a:pt x="21034" y="6155"/>
                </a:lnTo>
                <a:lnTo>
                  <a:pt x="20736" y="5617"/>
                </a:lnTo>
                <a:lnTo>
                  <a:pt x="20317" y="5079"/>
                </a:lnTo>
                <a:lnTo>
                  <a:pt x="19839" y="4661"/>
                </a:lnTo>
                <a:lnTo>
                  <a:pt x="19540" y="4482"/>
                </a:lnTo>
                <a:lnTo>
                  <a:pt x="19242" y="4362"/>
                </a:lnTo>
                <a:lnTo>
                  <a:pt x="18883" y="4243"/>
                </a:lnTo>
                <a:lnTo>
                  <a:pt x="18465" y="4123"/>
                </a:lnTo>
                <a:lnTo>
                  <a:pt x="18644" y="3765"/>
                </a:lnTo>
                <a:lnTo>
                  <a:pt x="18943" y="3287"/>
                </a:lnTo>
                <a:lnTo>
                  <a:pt x="19660" y="2211"/>
                </a:lnTo>
                <a:lnTo>
                  <a:pt x="19959" y="1673"/>
                </a:lnTo>
                <a:lnTo>
                  <a:pt x="20258" y="1135"/>
                </a:lnTo>
                <a:lnTo>
                  <a:pt x="20437" y="717"/>
                </a:lnTo>
                <a:lnTo>
                  <a:pt x="20437" y="478"/>
                </a:lnTo>
                <a:lnTo>
                  <a:pt x="20437" y="359"/>
                </a:lnTo>
                <a:lnTo>
                  <a:pt x="20377" y="120"/>
                </a:lnTo>
                <a:lnTo>
                  <a:pt x="20258"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A7D99"/>
              </a:solidFill>
            </a:endParaRPr>
          </a:p>
        </p:txBody>
      </p:sp>
      <p:sp>
        <p:nvSpPr>
          <p:cNvPr id="296" name="Google Shape;296;p11"/>
          <p:cNvSpPr/>
          <p:nvPr/>
        </p:nvSpPr>
        <p:spPr>
          <a:xfrm rot="5200625">
            <a:off x="4975084" y="-222517"/>
            <a:ext cx="701626" cy="765527"/>
          </a:xfrm>
          <a:custGeom>
            <a:avLst/>
            <a:gdLst/>
            <a:ahLst/>
            <a:cxnLst/>
            <a:rect l="l" t="t" r="r" b="b"/>
            <a:pathLst>
              <a:path w="32149" h="35077" extrusionOk="0">
                <a:moveTo>
                  <a:pt x="15656" y="13266"/>
                </a:moveTo>
                <a:lnTo>
                  <a:pt x="16791" y="13385"/>
                </a:lnTo>
                <a:lnTo>
                  <a:pt x="17688" y="13565"/>
                </a:lnTo>
                <a:lnTo>
                  <a:pt x="18524" y="13864"/>
                </a:lnTo>
                <a:lnTo>
                  <a:pt x="19301" y="14282"/>
                </a:lnTo>
                <a:lnTo>
                  <a:pt x="19660" y="14521"/>
                </a:lnTo>
                <a:lnTo>
                  <a:pt x="19958" y="14760"/>
                </a:lnTo>
                <a:lnTo>
                  <a:pt x="20257" y="15059"/>
                </a:lnTo>
                <a:lnTo>
                  <a:pt x="20496" y="15417"/>
                </a:lnTo>
                <a:lnTo>
                  <a:pt x="20675" y="15776"/>
                </a:lnTo>
                <a:lnTo>
                  <a:pt x="20795" y="16134"/>
                </a:lnTo>
                <a:lnTo>
                  <a:pt x="20914" y="16553"/>
                </a:lnTo>
                <a:lnTo>
                  <a:pt x="20914" y="16971"/>
                </a:lnTo>
                <a:lnTo>
                  <a:pt x="20855" y="17449"/>
                </a:lnTo>
                <a:lnTo>
                  <a:pt x="20735" y="17927"/>
                </a:lnTo>
                <a:lnTo>
                  <a:pt x="20496" y="18524"/>
                </a:lnTo>
                <a:lnTo>
                  <a:pt x="20197" y="19002"/>
                </a:lnTo>
                <a:lnTo>
                  <a:pt x="19899" y="19481"/>
                </a:lnTo>
                <a:lnTo>
                  <a:pt x="19540" y="19899"/>
                </a:lnTo>
                <a:lnTo>
                  <a:pt x="19122" y="20317"/>
                </a:lnTo>
                <a:lnTo>
                  <a:pt x="18644" y="20676"/>
                </a:lnTo>
                <a:lnTo>
                  <a:pt x="18166" y="20974"/>
                </a:lnTo>
                <a:lnTo>
                  <a:pt x="17688" y="21213"/>
                </a:lnTo>
                <a:lnTo>
                  <a:pt x="17150" y="21452"/>
                </a:lnTo>
                <a:lnTo>
                  <a:pt x="16612" y="21691"/>
                </a:lnTo>
                <a:lnTo>
                  <a:pt x="16015" y="21811"/>
                </a:lnTo>
                <a:lnTo>
                  <a:pt x="15477" y="21930"/>
                </a:lnTo>
                <a:lnTo>
                  <a:pt x="14879" y="21990"/>
                </a:lnTo>
                <a:lnTo>
                  <a:pt x="14341" y="22050"/>
                </a:lnTo>
                <a:lnTo>
                  <a:pt x="13206" y="22050"/>
                </a:lnTo>
                <a:lnTo>
                  <a:pt x="12608" y="21930"/>
                </a:lnTo>
                <a:lnTo>
                  <a:pt x="12071" y="21811"/>
                </a:lnTo>
                <a:lnTo>
                  <a:pt x="11533" y="21691"/>
                </a:lnTo>
                <a:lnTo>
                  <a:pt x="10995" y="21452"/>
                </a:lnTo>
                <a:lnTo>
                  <a:pt x="10517" y="21213"/>
                </a:lnTo>
                <a:lnTo>
                  <a:pt x="10039" y="20915"/>
                </a:lnTo>
                <a:lnTo>
                  <a:pt x="9621" y="20616"/>
                </a:lnTo>
                <a:lnTo>
                  <a:pt x="9202" y="20257"/>
                </a:lnTo>
                <a:lnTo>
                  <a:pt x="8904" y="19839"/>
                </a:lnTo>
                <a:lnTo>
                  <a:pt x="8665" y="19421"/>
                </a:lnTo>
                <a:lnTo>
                  <a:pt x="8485" y="19002"/>
                </a:lnTo>
                <a:lnTo>
                  <a:pt x="8426" y="18524"/>
                </a:lnTo>
                <a:lnTo>
                  <a:pt x="8426" y="18046"/>
                </a:lnTo>
                <a:lnTo>
                  <a:pt x="8545" y="17509"/>
                </a:lnTo>
                <a:lnTo>
                  <a:pt x="8784" y="16971"/>
                </a:lnTo>
                <a:lnTo>
                  <a:pt x="9143" y="16373"/>
                </a:lnTo>
                <a:lnTo>
                  <a:pt x="9501" y="15955"/>
                </a:lnTo>
                <a:lnTo>
                  <a:pt x="9860" y="15537"/>
                </a:lnTo>
                <a:lnTo>
                  <a:pt x="10278" y="15118"/>
                </a:lnTo>
                <a:lnTo>
                  <a:pt x="10696" y="14820"/>
                </a:lnTo>
                <a:lnTo>
                  <a:pt x="11115" y="14461"/>
                </a:lnTo>
                <a:lnTo>
                  <a:pt x="11593" y="14222"/>
                </a:lnTo>
                <a:lnTo>
                  <a:pt x="12071" y="13983"/>
                </a:lnTo>
                <a:lnTo>
                  <a:pt x="12549" y="13744"/>
                </a:lnTo>
                <a:lnTo>
                  <a:pt x="13027" y="13565"/>
                </a:lnTo>
                <a:lnTo>
                  <a:pt x="13565" y="13445"/>
                </a:lnTo>
                <a:lnTo>
                  <a:pt x="14043" y="13326"/>
                </a:lnTo>
                <a:lnTo>
                  <a:pt x="14580" y="13266"/>
                </a:lnTo>
                <a:close/>
                <a:moveTo>
                  <a:pt x="15716" y="12190"/>
                </a:moveTo>
                <a:lnTo>
                  <a:pt x="14640" y="12310"/>
                </a:lnTo>
                <a:lnTo>
                  <a:pt x="13565" y="12549"/>
                </a:lnTo>
                <a:lnTo>
                  <a:pt x="12489" y="12907"/>
                </a:lnTo>
                <a:lnTo>
                  <a:pt x="11473" y="13326"/>
                </a:lnTo>
                <a:lnTo>
                  <a:pt x="10935" y="13625"/>
                </a:lnTo>
                <a:lnTo>
                  <a:pt x="10398" y="13983"/>
                </a:lnTo>
                <a:lnTo>
                  <a:pt x="9860" y="14401"/>
                </a:lnTo>
                <a:lnTo>
                  <a:pt x="9382" y="14879"/>
                </a:lnTo>
                <a:lnTo>
                  <a:pt x="8904" y="15357"/>
                </a:lnTo>
                <a:lnTo>
                  <a:pt x="8485" y="15895"/>
                </a:lnTo>
                <a:lnTo>
                  <a:pt x="8127" y="16433"/>
                </a:lnTo>
                <a:lnTo>
                  <a:pt x="7828" y="17031"/>
                </a:lnTo>
                <a:lnTo>
                  <a:pt x="7649" y="17628"/>
                </a:lnTo>
                <a:lnTo>
                  <a:pt x="7470" y="18226"/>
                </a:lnTo>
                <a:lnTo>
                  <a:pt x="7470" y="18823"/>
                </a:lnTo>
                <a:lnTo>
                  <a:pt x="7529" y="19421"/>
                </a:lnTo>
                <a:lnTo>
                  <a:pt x="7649" y="19959"/>
                </a:lnTo>
                <a:lnTo>
                  <a:pt x="7948" y="20556"/>
                </a:lnTo>
                <a:lnTo>
                  <a:pt x="8366" y="21094"/>
                </a:lnTo>
                <a:lnTo>
                  <a:pt x="8963" y="21572"/>
                </a:lnTo>
                <a:lnTo>
                  <a:pt x="9501" y="21990"/>
                </a:lnTo>
                <a:lnTo>
                  <a:pt x="10099" y="22289"/>
                </a:lnTo>
                <a:lnTo>
                  <a:pt x="10696" y="22588"/>
                </a:lnTo>
                <a:lnTo>
                  <a:pt x="11354" y="22827"/>
                </a:lnTo>
                <a:lnTo>
                  <a:pt x="12011" y="22946"/>
                </a:lnTo>
                <a:lnTo>
                  <a:pt x="12668" y="23066"/>
                </a:lnTo>
                <a:lnTo>
                  <a:pt x="13385" y="23126"/>
                </a:lnTo>
                <a:lnTo>
                  <a:pt x="14102" y="23185"/>
                </a:lnTo>
                <a:lnTo>
                  <a:pt x="14760" y="23126"/>
                </a:lnTo>
                <a:lnTo>
                  <a:pt x="15477" y="23006"/>
                </a:lnTo>
                <a:lnTo>
                  <a:pt x="16134" y="22887"/>
                </a:lnTo>
                <a:lnTo>
                  <a:pt x="16791" y="22707"/>
                </a:lnTo>
                <a:lnTo>
                  <a:pt x="17449" y="22468"/>
                </a:lnTo>
                <a:lnTo>
                  <a:pt x="18046" y="22169"/>
                </a:lnTo>
                <a:lnTo>
                  <a:pt x="18644" y="21871"/>
                </a:lnTo>
                <a:lnTo>
                  <a:pt x="19182" y="21512"/>
                </a:lnTo>
                <a:lnTo>
                  <a:pt x="19660" y="21094"/>
                </a:lnTo>
                <a:lnTo>
                  <a:pt x="20138" y="20676"/>
                </a:lnTo>
                <a:lnTo>
                  <a:pt x="20556" y="20198"/>
                </a:lnTo>
                <a:lnTo>
                  <a:pt x="20914" y="19660"/>
                </a:lnTo>
                <a:lnTo>
                  <a:pt x="21213" y="19122"/>
                </a:lnTo>
                <a:lnTo>
                  <a:pt x="21452" y="18584"/>
                </a:lnTo>
                <a:lnTo>
                  <a:pt x="21691" y="18046"/>
                </a:lnTo>
                <a:lnTo>
                  <a:pt x="21811" y="17449"/>
                </a:lnTo>
                <a:lnTo>
                  <a:pt x="21871" y="16851"/>
                </a:lnTo>
                <a:lnTo>
                  <a:pt x="21871" y="16313"/>
                </a:lnTo>
                <a:lnTo>
                  <a:pt x="21811" y="15776"/>
                </a:lnTo>
                <a:lnTo>
                  <a:pt x="21632" y="15238"/>
                </a:lnTo>
                <a:lnTo>
                  <a:pt x="21333" y="14700"/>
                </a:lnTo>
                <a:lnTo>
                  <a:pt x="20974" y="14222"/>
                </a:lnTo>
                <a:lnTo>
                  <a:pt x="20556" y="13744"/>
                </a:lnTo>
                <a:lnTo>
                  <a:pt x="19958" y="13326"/>
                </a:lnTo>
                <a:lnTo>
                  <a:pt x="19480" y="13027"/>
                </a:lnTo>
                <a:lnTo>
                  <a:pt x="18943" y="12788"/>
                </a:lnTo>
                <a:lnTo>
                  <a:pt x="18405" y="12549"/>
                </a:lnTo>
                <a:lnTo>
                  <a:pt x="17867" y="12429"/>
                </a:lnTo>
                <a:lnTo>
                  <a:pt x="17329" y="12310"/>
                </a:lnTo>
                <a:lnTo>
                  <a:pt x="16791" y="12190"/>
                </a:lnTo>
                <a:close/>
                <a:moveTo>
                  <a:pt x="26651" y="897"/>
                </a:moveTo>
                <a:lnTo>
                  <a:pt x="26950" y="956"/>
                </a:lnTo>
                <a:lnTo>
                  <a:pt x="27249" y="1076"/>
                </a:lnTo>
                <a:lnTo>
                  <a:pt x="27547" y="1195"/>
                </a:lnTo>
                <a:lnTo>
                  <a:pt x="27786" y="1375"/>
                </a:lnTo>
                <a:lnTo>
                  <a:pt x="28264" y="1853"/>
                </a:lnTo>
                <a:lnTo>
                  <a:pt x="28683" y="2391"/>
                </a:lnTo>
                <a:lnTo>
                  <a:pt x="28981" y="2988"/>
                </a:lnTo>
                <a:lnTo>
                  <a:pt x="29161" y="3586"/>
                </a:lnTo>
                <a:lnTo>
                  <a:pt x="29220" y="4123"/>
                </a:lnTo>
                <a:lnTo>
                  <a:pt x="29220" y="4601"/>
                </a:lnTo>
                <a:lnTo>
                  <a:pt x="29161" y="5139"/>
                </a:lnTo>
                <a:lnTo>
                  <a:pt x="29101" y="5617"/>
                </a:lnTo>
                <a:lnTo>
                  <a:pt x="28862" y="6693"/>
                </a:lnTo>
                <a:lnTo>
                  <a:pt x="28503" y="7709"/>
                </a:lnTo>
                <a:lnTo>
                  <a:pt x="27727" y="9740"/>
                </a:lnTo>
                <a:lnTo>
                  <a:pt x="27308" y="10696"/>
                </a:lnTo>
                <a:lnTo>
                  <a:pt x="27010" y="11653"/>
                </a:lnTo>
                <a:lnTo>
                  <a:pt x="26472" y="13505"/>
                </a:lnTo>
                <a:lnTo>
                  <a:pt x="25994" y="15477"/>
                </a:lnTo>
                <a:lnTo>
                  <a:pt x="25575" y="17389"/>
                </a:lnTo>
                <a:lnTo>
                  <a:pt x="25038" y="19361"/>
                </a:lnTo>
                <a:lnTo>
                  <a:pt x="24679" y="20257"/>
                </a:lnTo>
                <a:lnTo>
                  <a:pt x="24380" y="21213"/>
                </a:lnTo>
                <a:lnTo>
                  <a:pt x="23962" y="22110"/>
                </a:lnTo>
                <a:lnTo>
                  <a:pt x="23544" y="23006"/>
                </a:lnTo>
                <a:lnTo>
                  <a:pt x="23006" y="23843"/>
                </a:lnTo>
                <a:lnTo>
                  <a:pt x="22468" y="24619"/>
                </a:lnTo>
                <a:lnTo>
                  <a:pt x="21811" y="25337"/>
                </a:lnTo>
                <a:lnTo>
                  <a:pt x="21094" y="26054"/>
                </a:lnTo>
                <a:lnTo>
                  <a:pt x="20377" y="26591"/>
                </a:lnTo>
                <a:lnTo>
                  <a:pt x="19719" y="27069"/>
                </a:lnTo>
                <a:lnTo>
                  <a:pt x="18943" y="27488"/>
                </a:lnTo>
                <a:lnTo>
                  <a:pt x="18166" y="27846"/>
                </a:lnTo>
                <a:lnTo>
                  <a:pt x="17389" y="28205"/>
                </a:lnTo>
                <a:lnTo>
                  <a:pt x="16612" y="28444"/>
                </a:lnTo>
                <a:lnTo>
                  <a:pt x="15776" y="28623"/>
                </a:lnTo>
                <a:lnTo>
                  <a:pt x="14939" y="28802"/>
                </a:lnTo>
                <a:lnTo>
                  <a:pt x="14102" y="28862"/>
                </a:lnTo>
                <a:lnTo>
                  <a:pt x="13206" y="28922"/>
                </a:lnTo>
                <a:lnTo>
                  <a:pt x="12369" y="28922"/>
                </a:lnTo>
                <a:lnTo>
                  <a:pt x="11533" y="28862"/>
                </a:lnTo>
                <a:lnTo>
                  <a:pt x="10637" y="28743"/>
                </a:lnTo>
                <a:lnTo>
                  <a:pt x="9800" y="28563"/>
                </a:lnTo>
                <a:lnTo>
                  <a:pt x="9023" y="28384"/>
                </a:lnTo>
                <a:lnTo>
                  <a:pt x="8187" y="28085"/>
                </a:lnTo>
                <a:lnTo>
                  <a:pt x="7350" y="27786"/>
                </a:lnTo>
                <a:lnTo>
                  <a:pt x="6513" y="27428"/>
                </a:lnTo>
                <a:lnTo>
                  <a:pt x="5737" y="26950"/>
                </a:lnTo>
                <a:lnTo>
                  <a:pt x="4960" y="26472"/>
                </a:lnTo>
                <a:lnTo>
                  <a:pt x="4243" y="25934"/>
                </a:lnTo>
                <a:lnTo>
                  <a:pt x="3585" y="25337"/>
                </a:lnTo>
                <a:lnTo>
                  <a:pt x="2988" y="24679"/>
                </a:lnTo>
                <a:lnTo>
                  <a:pt x="2450" y="24022"/>
                </a:lnTo>
                <a:lnTo>
                  <a:pt x="2032" y="23245"/>
                </a:lnTo>
                <a:lnTo>
                  <a:pt x="1673" y="22528"/>
                </a:lnTo>
                <a:lnTo>
                  <a:pt x="1374" y="21691"/>
                </a:lnTo>
                <a:lnTo>
                  <a:pt x="1255" y="20855"/>
                </a:lnTo>
                <a:lnTo>
                  <a:pt x="1195" y="20018"/>
                </a:lnTo>
                <a:lnTo>
                  <a:pt x="1315" y="19122"/>
                </a:lnTo>
                <a:lnTo>
                  <a:pt x="1494" y="18226"/>
                </a:lnTo>
                <a:lnTo>
                  <a:pt x="1853" y="17270"/>
                </a:lnTo>
                <a:lnTo>
                  <a:pt x="2331" y="16433"/>
                </a:lnTo>
                <a:lnTo>
                  <a:pt x="2868" y="15596"/>
                </a:lnTo>
                <a:lnTo>
                  <a:pt x="3406" y="14879"/>
                </a:lnTo>
                <a:lnTo>
                  <a:pt x="4063" y="14222"/>
                </a:lnTo>
                <a:lnTo>
                  <a:pt x="4781" y="13565"/>
                </a:lnTo>
                <a:lnTo>
                  <a:pt x="5498" y="13027"/>
                </a:lnTo>
                <a:lnTo>
                  <a:pt x="6334" y="12489"/>
                </a:lnTo>
                <a:lnTo>
                  <a:pt x="7111" y="11951"/>
                </a:lnTo>
                <a:lnTo>
                  <a:pt x="8844" y="11055"/>
                </a:lnTo>
                <a:lnTo>
                  <a:pt x="10577" y="10218"/>
                </a:lnTo>
                <a:lnTo>
                  <a:pt x="12310" y="9382"/>
                </a:lnTo>
                <a:lnTo>
                  <a:pt x="13983" y="8605"/>
                </a:lnTo>
                <a:lnTo>
                  <a:pt x="14879" y="8127"/>
                </a:lnTo>
                <a:lnTo>
                  <a:pt x="15716" y="7649"/>
                </a:lnTo>
                <a:lnTo>
                  <a:pt x="16552" y="7171"/>
                </a:lnTo>
                <a:lnTo>
                  <a:pt x="17329" y="6573"/>
                </a:lnTo>
                <a:lnTo>
                  <a:pt x="18106" y="6036"/>
                </a:lnTo>
                <a:lnTo>
                  <a:pt x="18883" y="5378"/>
                </a:lnTo>
                <a:lnTo>
                  <a:pt x="19600" y="4721"/>
                </a:lnTo>
                <a:lnTo>
                  <a:pt x="20257" y="4004"/>
                </a:lnTo>
                <a:lnTo>
                  <a:pt x="21273" y="2869"/>
                </a:lnTo>
                <a:lnTo>
                  <a:pt x="21811" y="2331"/>
                </a:lnTo>
                <a:lnTo>
                  <a:pt x="22408" y="1912"/>
                </a:lnTo>
                <a:lnTo>
                  <a:pt x="22767" y="1673"/>
                </a:lnTo>
                <a:lnTo>
                  <a:pt x="23066" y="1554"/>
                </a:lnTo>
                <a:lnTo>
                  <a:pt x="23484" y="1434"/>
                </a:lnTo>
                <a:lnTo>
                  <a:pt x="23842" y="1375"/>
                </a:lnTo>
                <a:lnTo>
                  <a:pt x="24201" y="1375"/>
                </a:lnTo>
                <a:lnTo>
                  <a:pt x="24739" y="1494"/>
                </a:lnTo>
                <a:lnTo>
                  <a:pt x="25157" y="1554"/>
                </a:lnTo>
                <a:lnTo>
                  <a:pt x="25336" y="1554"/>
                </a:lnTo>
                <a:lnTo>
                  <a:pt x="25456" y="1494"/>
                </a:lnTo>
                <a:lnTo>
                  <a:pt x="25456" y="1315"/>
                </a:lnTo>
                <a:lnTo>
                  <a:pt x="25336" y="1195"/>
                </a:lnTo>
                <a:lnTo>
                  <a:pt x="25635" y="1016"/>
                </a:lnTo>
                <a:lnTo>
                  <a:pt x="25994" y="897"/>
                </a:lnTo>
                <a:close/>
                <a:moveTo>
                  <a:pt x="29878" y="3287"/>
                </a:moveTo>
                <a:lnTo>
                  <a:pt x="30356" y="3705"/>
                </a:lnTo>
                <a:lnTo>
                  <a:pt x="30655" y="4243"/>
                </a:lnTo>
                <a:lnTo>
                  <a:pt x="30953" y="4781"/>
                </a:lnTo>
                <a:lnTo>
                  <a:pt x="31133" y="5319"/>
                </a:lnTo>
                <a:lnTo>
                  <a:pt x="31252" y="5916"/>
                </a:lnTo>
                <a:lnTo>
                  <a:pt x="31252" y="6514"/>
                </a:lnTo>
                <a:lnTo>
                  <a:pt x="31252" y="7171"/>
                </a:lnTo>
                <a:lnTo>
                  <a:pt x="31192" y="7828"/>
                </a:lnTo>
                <a:lnTo>
                  <a:pt x="31133" y="8426"/>
                </a:lnTo>
                <a:lnTo>
                  <a:pt x="30953" y="9083"/>
                </a:lnTo>
                <a:lnTo>
                  <a:pt x="30595" y="10338"/>
                </a:lnTo>
                <a:lnTo>
                  <a:pt x="30177" y="11533"/>
                </a:lnTo>
                <a:lnTo>
                  <a:pt x="29758" y="12609"/>
                </a:lnTo>
                <a:lnTo>
                  <a:pt x="29220" y="14103"/>
                </a:lnTo>
                <a:lnTo>
                  <a:pt x="28802" y="15596"/>
                </a:lnTo>
                <a:lnTo>
                  <a:pt x="28444" y="17090"/>
                </a:lnTo>
                <a:lnTo>
                  <a:pt x="28085" y="18644"/>
                </a:lnTo>
                <a:lnTo>
                  <a:pt x="27786" y="20138"/>
                </a:lnTo>
                <a:lnTo>
                  <a:pt x="27368" y="21691"/>
                </a:lnTo>
                <a:lnTo>
                  <a:pt x="26950" y="23185"/>
                </a:lnTo>
                <a:lnTo>
                  <a:pt x="26412" y="24619"/>
                </a:lnTo>
                <a:lnTo>
                  <a:pt x="25814" y="25815"/>
                </a:lnTo>
                <a:lnTo>
                  <a:pt x="25217" y="27010"/>
                </a:lnTo>
                <a:lnTo>
                  <a:pt x="24500" y="28085"/>
                </a:lnTo>
                <a:lnTo>
                  <a:pt x="23723" y="29161"/>
                </a:lnTo>
                <a:lnTo>
                  <a:pt x="22827" y="30117"/>
                </a:lnTo>
                <a:lnTo>
                  <a:pt x="21871" y="31013"/>
                </a:lnTo>
                <a:lnTo>
                  <a:pt x="20855" y="31850"/>
                </a:lnTo>
                <a:lnTo>
                  <a:pt x="19779" y="32567"/>
                </a:lnTo>
                <a:lnTo>
                  <a:pt x="19062" y="32925"/>
                </a:lnTo>
                <a:lnTo>
                  <a:pt x="18345" y="33224"/>
                </a:lnTo>
                <a:lnTo>
                  <a:pt x="17628" y="33523"/>
                </a:lnTo>
                <a:lnTo>
                  <a:pt x="16971" y="33702"/>
                </a:lnTo>
                <a:lnTo>
                  <a:pt x="16254" y="33882"/>
                </a:lnTo>
                <a:lnTo>
                  <a:pt x="15537" y="34001"/>
                </a:lnTo>
                <a:lnTo>
                  <a:pt x="14879" y="34061"/>
                </a:lnTo>
                <a:lnTo>
                  <a:pt x="14222" y="34121"/>
                </a:lnTo>
                <a:lnTo>
                  <a:pt x="13565" y="34061"/>
                </a:lnTo>
                <a:lnTo>
                  <a:pt x="12848" y="34001"/>
                </a:lnTo>
                <a:lnTo>
                  <a:pt x="12190" y="33941"/>
                </a:lnTo>
                <a:lnTo>
                  <a:pt x="11593" y="33762"/>
                </a:lnTo>
                <a:lnTo>
                  <a:pt x="10935" y="33642"/>
                </a:lnTo>
                <a:lnTo>
                  <a:pt x="10338" y="33403"/>
                </a:lnTo>
                <a:lnTo>
                  <a:pt x="9680" y="33164"/>
                </a:lnTo>
                <a:lnTo>
                  <a:pt x="9083" y="32866"/>
                </a:lnTo>
                <a:lnTo>
                  <a:pt x="7948" y="32208"/>
                </a:lnTo>
                <a:lnTo>
                  <a:pt x="6812" y="31432"/>
                </a:lnTo>
                <a:lnTo>
                  <a:pt x="5737" y="30535"/>
                </a:lnTo>
                <a:lnTo>
                  <a:pt x="4781" y="29519"/>
                </a:lnTo>
                <a:lnTo>
                  <a:pt x="3824" y="28444"/>
                </a:lnTo>
                <a:lnTo>
                  <a:pt x="2988" y="27249"/>
                </a:lnTo>
                <a:lnTo>
                  <a:pt x="2211" y="26054"/>
                </a:lnTo>
                <a:lnTo>
                  <a:pt x="1554" y="24739"/>
                </a:lnTo>
                <a:lnTo>
                  <a:pt x="1972" y="25277"/>
                </a:lnTo>
                <a:lnTo>
                  <a:pt x="2390" y="25815"/>
                </a:lnTo>
                <a:lnTo>
                  <a:pt x="2868" y="26293"/>
                </a:lnTo>
                <a:lnTo>
                  <a:pt x="3346" y="26711"/>
                </a:lnTo>
                <a:lnTo>
                  <a:pt x="3884" y="27189"/>
                </a:lnTo>
                <a:lnTo>
                  <a:pt x="4422" y="27547"/>
                </a:lnTo>
                <a:lnTo>
                  <a:pt x="5617" y="28265"/>
                </a:lnTo>
                <a:lnTo>
                  <a:pt x="6812" y="28862"/>
                </a:lnTo>
                <a:lnTo>
                  <a:pt x="8127" y="29340"/>
                </a:lnTo>
                <a:lnTo>
                  <a:pt x="9441" y="29699"/>
                </a:lnTo>
                <a:lnTo>
                  <a:pt x="10816" y="29938"/>
                </a:lnTo>
                <a:lnTo>
                  <a:pt x="12190" y="29997"/>
                </a:lnTo>
                <a:lnTo>
                  <a:pt x="13624" y="29997"/>
                </a:lnTo>
                <a:lnTo>
                  <a:pt x="14939" y="29878"/>
                </a:lnTo>
                <a:lnTo>
                  <a:pt x="16313" y="29579"/>
                </a:lnTo>
                <a:lnTo>
                  <a:pt x="17628" y="29221"/>
                </a:lnTo>
                <a:lnTo>
                  <a:pt x="18225" y="28982"/>
                </a:lnTo>
                <a:lnTo>
                  <a:pt x="18883" y="28683"/>
                </a:lnTo>
                <a:lnTo>
                  <a:pt x="19480" y="28384"/>
                </a:lnTo>
                <a:lnTo>
                  <a:pt x="20018" y="28026"/>
                </a:lnTo>
                <a:lnTo>
                  <a:pt x="20616" y="27667"/>
                </a:lnTo>
                <a:lnTo>
                  <a:pt x="21094" y="27249"/>
                </a:lnTo>
                <a:lnTo>
                  <a:pt x="21691" y="26771"/>
                </a:lnTo>
                <a:lnTo>
                  <a:pt x="22229" y="26173"/>
                </a:lnTo>
                <a:lnTo>
                  <a:pt x="22767" y="25635"/>
                </a:lnTo>
                <a:lnTo>
                  <a:pt x="23185" y="24978"/>
                </a:lnTo>
                <a:lnTo>
                  <a:pt x="23603" y="24380"/>
                </a:lnTo>
                <a:lnTo>
                  <a:pt x="24022" y="23723"/>
                </a:lnTo>
                <a:lnTo>
                  <a:pt x="24380" y="23066"/>
                </a:lnTo>
                <a:lnTo>
                  <a:pt x="24679" y="22349"/>
                </a:lnTo>
                <a:lnTo>
                  <a:pt x="25217" y="20915"/>
                </a:lnTo>
                <a:lnTo>
                  <a:pt x="25695" y="19481"/>
                </a:lnTo>
                <a:lnTo>
                  <a:pt x="26113" y="17987"/>
                </a:lnTo>
                <a:lnTo>
                  <a:pt x="26472" y="16493"/>
                </a:lnTo>
                <a:lnTo>
                  <a:pt x="27308" y="13027"/>
                </a:lnTo>
                <a:lnTo>
                  <a:pt x="27846" y="11354"/>
                </a:lnTo>
                <a:lnTo>
                  <a:pt x="28444" y="9681"/>
                </a:lnTo>
                <a:lnTo>
                  <a:pt x="29041" y="8127"/>
                </a:lnTo>
                <a:lnTo>
                  <a:pt x="29340" y="7350"/>
                </a:lnTo>
                <a:lnTo>
                  <a:pt x="29639" y="6514"/>
                </a:lnTo>
                <a:lnTo>
                  <a:pt x="29818" y="5737"/>
                </a:lnTo>
                <a:lnTo>
                  <a:pt x="29938" y="4960"/>
                </a:lnTo>
                <a:lnTo>
                  <a:pt x="29997" y="4123"/>
                </a:lnTo>
                <a:lnTo>
                  <a:pt x="29878" y="3287"/>
                </a:lnTo>
                <a:close/>
                <a:moveTo>
                  <a:pt x="26292" y="0"/>
                </a:moveTo>
                <a:lnTo>
                  <a:pt x="25994" y="60"/>
                </a:lnTo>
                <a:lnTo>
                  <a:pt x="25755" y="120"/>
                </a:lnTo>
                <a:lnTo>
                  <a:pt x="25336" y="359"/>
                </a:lnTo>
                <a:lnTo>
                  <a:pt x="24918" y="598"/>
                </a:lnTo>
                <a:lnTo>
                  <a:pt x="24500" y="777"/>
                </a:lnTo>
                <a:lnTo>
                  <a:pt x="24082" y="837"/>
                </a:lnTo>
                <a:lnTo>
                  <a:pt x="23245" y="837"/>
                </a:lnTo>
                <a:lnTo>
                  <a:pt x="23006" y="897"/>
                </a:lnTo>
                <a:lnTo>
                  <a:pt x="22767" y="956"/>
                </a:lnTo>
                <a:lnTo>
                  <a:pt x="22289" y="1195"/>
                </a:lnTo>
                <a:lnTo>
                  <a:pt x="21811" y="1434"/>
                </a:lnTo>
                <a:lnTo>
                  <a:pt x="21393" y="1793"/>
                </a:lnTo>
                <a:lnTo>
                  <a:pt x="20974" y="2151"/>
                </a:lnTo>
                <a:lnTo>
                  <a:pt x="20257" y="2928"/>
                </a:lnTo>
                <a:lnTo>
                  <a:pt x="19480" y="3705"/>
                </a:lnTo>
                <a:lnTo>
                  <a:pt x="18584" y="4601"/>
                </a:lnTo>
                <a:lnTo>
                  <a:pt x="17568" y="5378"/>
                </a:lnTo>
                <a:lnTo>
                  <a:pt x="16552" y="6095"/>
                </a:lnTo>
                <a:lnTo>
                  <a:pt x="15417" y="6753"/>
                </a:lnTo>
                <a:lnTo>
                  <a:pt x="14341" y="7350"/>
                </a:lnTo>
                <a:lnTo>
                  <a:pt x="13146" y="7948"/>
                </a:lnTo>
                <a:lnTo>
                  <a:pt x="10816" y="8964"/>
                </a:lnTo>
                <a:lnTo>
                  <a:pt x="8485" y="10099"/>
                </a:lnTo>
                <a:lnTo>
                  <a:pt x="7410" y="10637"/>
                </a:lnTo>
                <a:lnTo>
                  <a:pt x="6274" y="11294"/>
                </a:lnTo>
                <a:lnTo>
                  <a:pt x="5259" y="12011"/>
                </a:lnTo>
                <a:lnTo>
                  <a:pt x="4243" y="12788"/>
                </a:lnTo>
                <a:lnTo>
                  <a:pt x="3287" y="13625"/>
                </a:lnTo>
                <a:lnTo>
                  <a:pt x="2450" y="14581"/>
                </a:lnTo>
                <a:lnTo>
                  <a:pt x="2032" y="15059"/>
                </a:lnTo>
                <a:lnTo>
                  <a:pt x="1733" y="15596"/>
                </a:lnTo>
                <a:lnTo>
                  <a:pt x="1374" y="16134"/>
                </a:lnTo>
                <a:lnTo>
                  <a:pt x="1076" y="16732"/>
                </a:lnTo>
                <a:lnTo>
                  <a:pt x="837" y="17329"/>
                </a:lnTo>
                <a:lnTo>
                  <a:pt x="598" y="17927"/>
                </a:lnTo>
                <a:lnTo>
                  <a:pt x="418" y="18524"/>
                </a:lnTo>
                <a:lnTo>
                  <a:pt x="239" y="19182"/>
                </a:lnTo>
                <a:lnTo>
                  <a:pt x="120" y="19839"/>
                </a:lnTo>
                <a:lnTo>
                  <a:pt x="60" y="20496"/>
                </a:lnTo>
                <a:lnTo>
                  <a:pt x="0" y="21154"/>
                </a:lnTo>
                <a:lnTo>
                  <a:pt x="0" y="21751"/>
                </a:lnTo>
                <a:lnTo>
                  <a:pt x="0" y="22409"/>
                </a:lnTo>
                <a:lnTo>
                  <a:pt x="120" y="23006"/>
                </a:lnTo>
                <a:lnTo>
                  <a:pt x="239" y="23663"/>
                </a:lnTo>
                <a:lnTo>
                  <a:pt x="418" y="24261"/>
                </a:lnTo>
                <a:lnTo>
                  <a:pt x="956" y="25456"/>
                </a:lnTo>
                <a:lnTo>
                  <a:pt x="1554" y="26651"/>
                </a:lnTo>
                <a:lnTo>
                  <a:pt x="2331" y="27846"/>
                </a:lnTo>
                <a:lnTo>
                  <a:pt x="3167" y="29041"/>
                </a:lnTo>
                <a:lnTo>
                  <a:pt x="4063" y="30177"/>
                </a:lnTo>
                <a:lnTo>
                  <a:pt x="5020" y="31193"/>
                </a:lnTo>
                <a:lnTo>
                  <a:pt x="6035" y="32089"/>
                </a:lnTo>
                <a:lnTo>
                  <a:pt x="7051" y="32925"/>
                </a:lnTo>
                <a:lnTo>
                  <a:pt x="7589" y="33284"/>
                </a:lnTo>
                <a:lnTo>
                  <a:pt x="8187" y="33642"/>
                </a:lnTo>
                <a:lnTo>
                  <a:pt x="8784" y="33941"/>
                </a:lnTo>
                <a:lnTo>
                  <a:pt x="9322" y="34180"/>
                </a:lnTo>
                <a:lnTo>
                  <a:pt x="10517" y="34599"/>
                </a:lnTo>
                <a:lnTo>
                  <a:pt x="11712" y="34897"/>
                </a:lnTo>
                <a:lnTo>
                  <a:pt x="12907" y="35017"/>
                </a:lnTo>
                <a:lnTo>
                  <a:pt x="14162" y="35077"/>
                </a:lnTo>
                <a:lnTo>
                  <a:pt x="15357" y="34957"/>
                </a:lnTo>
                <a:lnTo>
                  <a:pt x="16552" y="34718"/>
                </a:lnTo>
                <a:lnTo>
                  <a:pt x="17688" y="34419"/>
                </a:lnTo>
                <a:lnTo>
                  <a:pt x="18823" y="33941"/>
                </a:lnTo>
                <a:lnTo>
                  <a:pt x="19958" y="33403"/>
                </a:lnTo>
                <a:lnTo>
                  <a:pt x="21034" y="32746"/>
                </a:lnTo>
                <a:lnTo>
                  <a:pt x="22050" y="32029"/>
                </a:lnTo>
                <a:lnTo>
                  <a:pt x="23006" y="31193"/>
                </a:lnTo>
                <a:lnTo>
                  <a:pt x="23902" y="30296"/>
                </a:lnTo>
                <a:lnTo>
                  <a:pt x="24679" y="29280"/>
                </a:lnTo>
                <a:lnTo>
                  <a:pt x="25575" y="28085"/>
                </a:lnTo>
                <a:lnTo>
                  <a:pt x="26292" y="26830"/>
                </a:lnTo>
                <a:lnTo>
                  <a:pt x="26890" y="25516"/>
                </a:lnTo>
                <a:lnTo>
                  <a:pt x="27428" y="24141"/>
                </a:lnTo>
                <a:lnTo>
                  <a:pt x="27846" y="22767"/>
                </a:lnTo>
                <a:lnTo>
                  <a:pt x="28264" y="21393"/>
                </a:lnTo>
                <a:lnTo>
                  <a:pt x="28922" y="18524"/>
                </a:lnTo>
                <a:lnTo>
                  <a:pt x="29280" y="17031"/>
                </a:lnTo>
                <a:lnTo>
                  <a:pt x="29699" y="15537"/>
                </a:lnTo>
                <a:lnTo>
                  <a:pt x="30117" y="14043"/>
                </a:lnTo>
                <a:lnTo>
                  <a:pt x="30655" y="12609"/>
                </a:lnTo>
                <a:lnTo>
                  <a:pt x="31252" y="11055"/>
                </a:lnTo>
                <a:lnTo>
                  <a:pt x="31551" y="10218"/>
                </a:lnTo>
                <a:lnTo>
                  <a:pt x="31790" y="9442"/>
                </a:lnTo>
                <a:lnTo>
                  <a:pt x="31969" y="8605"/>
                </a:lnTo>
                <a:lnTo>
                  <a:pt x="32089" y="7768"/>
                </a:lnTo>
                <a:lnTo>
                  <a:pt x="32148" y="6932"/>
                </a:lnTo>
                <a:lnTo>
                  <a:pt x="32089" y="6036"/>
                </a:lnTo>
                <a:lnTo>
                  <a:pt x="31969" y="5438"/>
                </a:lnTo>
                <a:lnTo>
                  <a:pt x="31790" y="4900"/>
                </a:lnTo>
                <a:lnTo>
                  <a:pt x="31611" y="4362"/>
                </a:lnTo>
                <a:lnTo>
                  <a:pt x="31372" y="3884"/>
                </a:lnTo>
                <a:lnTo>
                  <a:pt x="31073" y="3406"/>
                </a:lnTo>
                <a:lnTo>
                  <a:pt x="30714" y="2928"/>
                </a:lnTo>
                <a:lnTo>
                  <a:pt x="30296" y="2510"/>
                </a:lnTo>
                <a:lnTo>
                  <a:pt x="29878" y="2092"/>
                </a:lnTo>
                <a:lnTo>
                  <a:pt x="29101" y="1315"/>
                </a:lnTo>
                <a:lnTo>
                  <a:pt x="28742" y="956"/>
                </a:lnTo>
                <a:lnTo>
                  <a:pt x="28324" y="658"/>
                </a:lnTo>
                <a:lnTo>
                  <a:pt x="27846" y="359"/>
                </a:lnTo>
                <a:lnTo>
                  <a:pt x="27368" y="180"/>
                </a:lnTo>
                <a:lnTo>
                  <a:pt x="26830"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A7D99"/>
              </a:solidFill>
            </a:endParaRPr>
          </a:p>
        </p:txBody>
      </p:sp>
      <p:sp>
        <p:nvSpPr>
          <p:cNvPr id="297" name="Google Shape;297;p11"/>
          <p:cNvSpPr/>
          <p:nvPr/>
        </p:nvSpPr>
        <p:spPr>
          <a:xfrm rot="942660">
            <a:off x="4585376" y="4393088"/>
            <a:ext cx="833403" cy="485179"/>
          </a:xfrm>
          <a:custGeom>
            <a:avLst/>
            <a:gdLst/>
            <a:ahLst/>
            <a:cxnLst/>
            <a:rect l="l" t="t" r="r" b="b"/>
            <a:pathLst>
              <a:path w="38185" h="22230" extrusionOk="0">
                <a:moveTo>
                  <a:pt x="19481" y="6633"/>
                </a:moveTo>
                <a:lnTo>
                  <a:pt x="19003" y="6693"/>
                </a:lnTo>
                <a:lnTo>
                  <a:pt x="18465" y="6813"/>
                </a:lnTo>
                <a:lnTo>
                  <a:pt x="17808" y="7052"/>
                </a:lnTo>
                <a:lnTo>
                  <a:pt x="17509" y="7231"/>
                </a:lnTo>
                <a:lnTo>
                  <a:pt x="17270" y="7410"/>
                </a:lnTo>
                <a:lnTo>
                  <a:pt x="17151" y="7649"/>
                </a:lnTo>
                <a:lnTo>
                  <a:pt x="17151" y="7709"/>
                </a:lnTo>
                <a:lnTo>
                  <a:pt x="17151" y="7829"/>
                </a:lnTo>
                <a:lnTo>
                  <a:pt x="17330" y="8187"/>
                </a:lnTo>
                <a:lnTo>
                  <a:pt x="17569" y="8486"/>
                </a:lnTo>
                <a:lnTo>
                  <a:pt x="17868" y="8665"/>
                </a:lnTo>
                <a:lnTo>
                  <a:pt x="18226" y="8844"/>
                </a:lnTo>
                <a:lnTo>
                  <a:pt x="18645" y="8904"/>
                </a:lnTo>
                <a:lnTo>
                  <a:pt x="19123" y="8964"/>
                </a:lnTo>
                <a:lnTo>
                  <a:pt x="19601" y="8964"/>
                </a:lnTo>
                <a:lnTo>
                  <a:pt x="20079" y="8904"/>
                </a:lnTo>
                <a:lnTo>
                  <a:pt x="20975" y="8785"/>
                </a:lnTo>
                <a:lnTo>
                  <a:pt x="21752" y="8546"/>
                </a:lnTo>
                <a:lnTo>
                  <a:pt x="22051" y="8366"/>
                </a:lnTo>
                <a:lnTo>
                  <a:pt x="22230" y="8247"/>
                </a:lnTo>
                <a:lnTo>
                  <a:pt x="22349" y="8127"/>
                </a:lnTo>
                <a:lnTo>
                  <a:pt x="22290" y="7948"/>
                </a:lnTo>
                <a:lnTo>
                  <a:pt x="22409" y="8008"/>
                </a:lnTo>
                <a:lnTo>
                  <a:pt x="22529" y="7948"/>
                </a:lnTo>
                <a:lnTo>
                  <a:pt x="22708" y="7888"/>
                </a:lnTo>
                <a:lnTo>
                  <a:pt x="22768" y="7769"/>
                </a:lnTo>
                <a:lnTo>
                  <a:pt x="22768" y="7709"/>
                </a:lnTo>
                <a:lnTo>
                  <a:pt x="22768" y="7590"/>
                </a:lnTo>
                <a:lnTo>
                  <a:pt x="22708" y="7470"/>
                </a:lnTo>
                <a:lnTo>
                  <a:pt x="22290" y="7231"/>
                </a:lnTo>
                <a:lnTo>
                  <a:pt x="21871" y="6992"/>
                </a:lnTo>
                <a:lnTo>
                  <a:pt x="21393" y="6813"/>
                </a:lnTo>
                <a:lnTo>
                  <a:pt x="20915" y="6693"/>
                </a:lnTo>
                <a:lnTo>
                  <a:pt x="20437" y="6633"/>
                </a:lnTo>
                <a:close/>
                <a:moveTo>
                  <a:pt x="36452" y="1136"/>
                </a:moveTo>
                <a:lnTo>
                  <a:pt x="36033" y="1255"/>
                </a:lnTo>
                <a:lnTo>
                  <a:pt x="35555" y="1375"/>
                </a:lnTo>
                <a:lnTo>
                  <a:pt x="31253" y="2331"/>
                </a:lnTo>
                <a:lnTo>
                  <a:pt x="26951" y="3287"/>
                </a:lnTo>
                <a:lnTo>
                  <a:pt x="22648" y="4124"/>
                </a:lnTo>
                <a:lnTo>
                  <a:pt x="20437" y="4482"/>
                </a:lnTo>
                <a:lnTo>
                  <a:pt x="18286" y="4781"/>
                </a:lnTo>
                <a:lnTo>
                  <a:pt x="13804" y="5319"/>
                </a:lnTo>
                <a:lnTo>
                  <a:pt x="11593" y="5498"/>
                </a:lnTo>
                <a:lnTo>
                  <a:pt x="9323" y="5677"/>
                </a:lnTo>
                <a:lnTo>
                  <a:pt x="6873" y="5797"/>
                </a:lnTo>
                <a:lnTo>
                  <a:pt x="4363" y="5916"/>
                </a:lnTo>
                <a:lnTo>
                  <a:pt x="2092" y="6096"/>
                </a:lnTo>
                <a:lnTo>
                  <a:pt x="1256" y="6275"/>
                </a:lnTo>
                <a:lnTo>
                  <a:pt x="897" y="6394"/>
                </a:lnTo>
                <a:lnTo>
                  <a:pt x="838" y="6454"/>
                </a:lnTo>
                <a:lnTo>
                  <a:pt x="957" y="6514"/>
                </a:lnTo>
                <a:lnTo>
                  <a:pt x="2033" y="6633"/>
                </a:lnTo>
                <a:lnTo>
                  <a:pt x="1853" y="6872"/>
                </a:lnTo>
                <a:lnTo>
                  <a:pt x="1794" y="7171"/>
                </a:lnTo>
                <a:lnTo>
                  <a:pt x="1794" y="7530"/>
                </a:lnTo>
                <a:lnTo>
                  <a:pt x="1794" y="7948"/>
                </a:lnTo>
                <a:lnTo>
                  <a:pt x="1913" y="8366"/>
                </a:lnTo>
                <a:lnTo>
                  <a:pt x="2033" y="8844"/>
                </a:lnTo>
                <a:lnTo>
                  <a:pt x="2391" y="9741"/>
                </a:lnTo>
                <a:lnTo>
                  <a:pt x="2869" y="10697"/>
                </a:lnTo>
                <a:lnTo>
                  <a:pt x="3288" y="11533"/>
                </a:lnTo>
                <a:lnTo>
                  <a:pt x="4064" y="12728"/>
                </a:lnTo>
                <a:lnTo>
                  <a:pt x="4602" y="13386"/>
                </a:lnTo>
                <a:lnTo>
                  <a:pt x="5140" y="14043"/>
                </a:lnTo>
                <a:lnTo>
                  <a:pt x="5737" y="14700"/>
                </a:lnTo>
                <a:lnTo>
                  <a:pt x="6395" y="15298"/>
                </a:lnTo>
                <a:lnTo>
                  <a:pt x="7112" y="15836"/>
                </a:lnTo>
                <a:lnTo>
                  <a:pt x="7769" y="16374"/>
                </a:lnTo>
                <a:lnTo>
                  <a:pt x="8546" y="16852"/>
                </a:lnTo>
                <a:lnTo>
                  <a:pt x="9323" y="17270"/>
                </a:lnTo>
                <a:lnTo>
                  <a:pt x="10996" y="18106"/>
                </a:lnTo>
                <a:lnTo>
                  <a:pt x="12729" y="18823"/>
                </a:lnTo>
                <a:lnTo>
                  <a:pt x="14581" y="19421"/>
                </a:lnTo>
                <a:lnTo>
                  <a:pt x="16374" y="19899"/>
                </a:lnTo>
                <a:lnTo>
                  <a:pt x="17390" y="20078"/>
                </a:lnTo>
                <a:lnTo>
                  <a:pt x="18406" y="20138"/>
                </a:lnTo>
                <a:lnTo>
                  <a:pt x="19421" y="20198"/>
                </a:lnTo>
                <a:lnTo>
                  <a:pt x="20437" y="20258"/>
                </a:lnTo>
                <a:lnTo>
                  <a:pt x="21035" y="20138"/>
                </a:lnTo>
                <a:lnTo>
                  <a:pt x="21931" y="20019"/>
                </a:lnTo>
                <a:lnTo>
                  <a:pt x="23186" y="19780"/>
                </a:lnTo>
                <a:lnTo>
                  <a:pt x="22827" y="19600"/>
                </a:lnTo>
                <a:lnTo>
                  <a:pt x="22469" y="19541"/>
                </a:lnTo>
                <a:lnTo>
                  <a:pt x="22051" y="19481"/>
                </a:lnTo>
                <a:lnTo>
                  <a:pt x="21632" y="19481"/>
                </a:lnTo>
                <a:lnTo>
                  <a:pt x="20856" y="19600"/>
                </a:lnTo>
                <a:lnTo>
                  <a:pt x="20079" y="19660"/>
                </a:lnTo>
                <a:lnTo>
                  <a:pt x="19123" y="19600"/>
                </a:lnTo>
                <a:lnTo>
                  <a:pt x="18226" y="19541"/>
                </a:lnTo>
                <a:lnTo>
                  <a:pt x="17330" y="19421"/>
                </a:lnTo>
                <a:lnTo>
                  <a:pt x="16434" y="19242"/>
                </a:lnTo>
                <a:lnTo>
                  <a:pt x="14522" y="18764"/>
                </a:lnTo>
                <a:lnTo>
                  <a:pt x="13565" y="18465"/>
                </a:lnTo>
                <a:lnTo>
                  <a:pt x="12669" y="18166"/>
                </a:lnTo>
                <a:lnTo>
                  <a:pt x="11713" y="17748"/>
                </a:lnTo>
                <a:lnTo>
                  <a:pt x="10817" y="17389"/>
                </a:lnTo>
                <a:lnTo>
                  <a:pt x="9920" y="16911"/>
                </a:lnTo>
                <a:lnTo>
                  <a:pt x="9084" y="16493"/>
                </a:lnTo>
                <a:lnTo>
                  <a:pt x="8426" y="16075"/>
                </a:lnTo>
                <a:lnTo>
                  <a:pt x="7769" y="15597"/>
                </a:lnTo>
                <a:lnTo>
                  <a:pt x="7112" y="15119"/>
                </a:lnTo>
                <a:lnTo>
                  <a:pt x="6574" y="14581"/>
                </a:lnTo>
                <a:lnTo>
                  <a:pt x="5976" y="13983"/>
                </a:lnTo>
                <a:lnTo>
                  <a:pt x="5498" y="13446"/>
                </a:lnTo>
                <a:lnTo>
                  <a:pt x="4961" y="12788"/>
                </a:lnTo>
                <a:lnTo>
                  <a:pt x="4542" y="12131"/>
                </a:lnTo>
                <a:lnTo>
                  <a:pt x="4184" y="11533"/>
                </a:lnTo>
                <a:lnTo>
                  <a:pt x="3825" y="10876"/>
                </a:lnTo>
                <a:lnTo>
                  <a:pt x="3527" y="10278"/>
                </a:lnTo>
                <a:lnTo>
                  <a:pt x="3288" y="9621"/>
                </a:lnTo>
                <a:lnTo>
                  <a:pt x="3048" y="8844"/>
                </a:lnTo>
                <a:lnTo>
                  <a:pt x="2929" y="8068"/>
                </a:lnTo>
                <a:lnTo>
                  <a:pt x="2750" y="7350"/>
                </a:lnTo>
                <a:lnTo>
                  <a:pt x="2630" y="6992"/>
                </a:lnTo>
                <a:lnTo>
                  <a:pt x="2511" y="6633"/>
                </a:lnTo>
                <a:lnTo>
                  <a:pt x="4483" y="6633"/>
                </a:lnTo>
                <a:lnTo>
                  <a:pt x="6514" y="6454"/>
                </a:lnTo>
                <a:lnTo>
                  <a:pt x="7530" y="6335"/>
                </a:lnTo>
                <a:lnTo>
                  <a:pt x="8546" y="6275"/>
                </a:lnTo>
                <a:lnTo>
                  <a:pt x="9502" y="6275"/>
                </a:lnTo>
                <a:lnTo>
                  <a:pt x="10458" y="6394"/>
                </a:lnTo>
                <a:lnTo>
                  <a:pt x="10996" y="6454"/>
                </a:lnTo>
                <a:lnTo>
                  <a:pt x="11115" y="6454"/>
                </a:lnTo>
                <a:lnTo>
                  <a:pt x="11235" y="6514"/>
                </a:lnTo>
                <a:lnTo>
                  <a:pt x="11354" y="6753"/>
                </a:lnTo>
                <a:lnTo>
                  <a:pt x="11593" y="7291"/>
                </a:lnTo>
                <a:lnTo>
                  <a:pt x="11773" y="7530"/>
                </a:lnTo>
                <a:lnTo>
                  <a:pt x="12012" y="7769"/>
                </a:lnTo>
                <a:lnTo>
                  <a:pt x="12490" y="8187"/>
                </a:lnTo>
                <a:lnTo>
                  <a:pt x="13147" y="8665"/>
                </a:lnTo>
                <a:lnTo>
                  <a:pt x="13864" y="9024"/>
                </a:lnTo>
                <a:lnTo>
                  <a:pt x="15358" y="9681"/>
                </a:lnTo>
                <a:lnTo>
                  <a:pt x="16135" y="9980"/>
                </a:lnTo>
                <a:lnTo>
                  <a:pt x="16912" y="10278"/>
                </a:lnTo>
                <a:lnTo>
                  <a:pt x="17689" y="10518"/>
                </a:lnTo>
                <a:lnTo>
                  <a:pt x="18465" y="10697"/>
                </a:lnTo>
                <a:lnTo>
                  <a:pt x="19302" y="10876"/>
                </a:lnTo>
                <a:lnTo>
                  <a:pt x="20079" y="10936"/>
                </a:lnTo>
                <a:lnTo>
                  <a:pt x="20856" y="10996"/>
                </a:lnTo>
                <a:lnTo>
                  <a:pt x="21632" y="10936"/>
                </a:lnTo>
                <a:lnTo>
                  <a:pt x="22409" y="10816"/>
                </a:lnTo>
                <a:lnTo>
                  <a:pt x="23126" y="10637"/>
                </a:lnTo>
                <a:lnTo>
                  <a:pt x="23843" y="10398"/>
                </a:lnTo>
                <a:lnTo>
                  <a:pt x="24501" y="10039"/>
                </a:lnTo>
                <a:lnTo>
                  <a:pt x="25158" y="9621"/>
                </a:lnTo>
                <a:lnTo>
                  <a:pt x="25815" y="9083"/>
                </a:lnTo>
                <a:lnTo>
                  <a:pt x="26413" y="8486"/>
                </a:lnTo>
                <a:lnTo>
                  <a:pt x="26951" y="7769"/>
                </a:lnTo>
                <a:lnTo>
                  <a:pt x="27309" y="7171"/>
                </a:lnTo>
                <a:lnTo>
                  <a:pt x="27727" y="6454"/>
                </a:lnTo>
                <a:lnTo>
                  <a:pt x="28026" y="5737"/>
                </a:lnTo>
                <a:lnTo>
                  <a:pt x="28146" y="5379"/>
                </a:lnTo>
                <a:lnTo>
                  <a:pt x="28205" y="5080"/>
                </a:lnTo>
                <a:lnTo>
                  <a:pt x="28205" y="4482"/>
                </a:lnTo>
                <a:lnTo>
                  <a:pt x="28205" y="4363"/>
                </a:lnTo>
                <a:lnTo>
                  <a:pt x="28146" y="4303"/>
                </a:lnTo>
                <a:lnTo>
                  <a:pt x="28086" y="4363"/>
                </a:lnTo>
                <a:lnTo>
                  <a:pt x="27966" y="4482"/>
                </a:lnTo>
                <a:lnTo>
                  <a:pt x="27668" y="4960"/>
                </a:lnTo>
                <a:lnTo>
                  <a:pt x="26831" y="6514"/>
                </a:lnTo>
                <a:lnTo>
                  <a:pt x="26413" y="7231"/>
                </a:lnTo>
                <a:lnTo>
                  <a:pt x="25995" y="7888"/>
                </a:lnTo>
                <a:lnTo>
                  <a:pt x="25516" y="8546"/>
                </a:lnTo>
                <a:lnTo>
                  <a:pt x="24919" y="9143"/>
                </a:lnTo>
                <a:lnTo>
                  <a:pt x="24620" y="9382"/>
                </a:lnTo>
                <a:lnTo>
                  <a:pt x="24262" y="9621"/>
                </a:lnTo>
                <a:lnTo>
                  <a:pt x="23843" y="9800"/>
                </a:lnTo>
                <a:lnTo>
                  <a:pt x="23425" y="10039"/>
                </a:lnTo>
                <a:lnTo>
                  <a:pt x="22588" y="10278"/>
                </a:lnTo>
                <a:lnTo>
                  <a:pt x="21692" y="10398"/>
                </a:lnTo>
                <a:lnTo>
                  <a:pt x="20856" y="10458"/>
                </a:lnTo>
                <a:lnTo>
                  <a:pt x="19959" y="10398"/>
                </a:lnTo>
                <a:lnTo>
                  <a:pt x="19123" y="10278"/>
                </a:lnTo>
                <a:lnTo>
                  <a:pt x="18226" y="10099"/>
                </a:lnTo>
                <a:lnTo>
                  <a:pt x="17390" y="9800"/>
                </a:lnTo>
                <a:lnTo>
                  <a:pt x="16553" y="9561"/>
                </a:lnTo>
                <a:lnTo>
                  <a:pt x="15179" y="9024"/>
                </a:lnTo>
                <a:lnTo>
                  <a:pt x="14402" y="8725"/>
                </a:lnTo>
                <a:lnTo>
                  <a:pt x="13685" y="8366"/>
                </a:lnTo>
                <a:lnTo>
                  <a:pt x="12968" y="8008"/>
                </a:lnTo>
                <a:lnTo>
                  <a:pt x="12370" y="7530"/>
                </a:lnTo>
                <a:lnTo>
                  <a:pt x="12131" y="7231"/>
                </a:lnTo>
                <a:lnTo>
                  <a:pt x="11892" y="6932"/>
                </a:lnTo>
                <a:lnTo>
                  <a:pt x="11713" y="6633"/>
                </a:lnTo>
                <a:lnTo>
                  <a:pt x="11534" y="6275"/>
                </a:lnTo>
                <a:lnTo>
                  <a:pt x="14641" y="6036"/>
                </a:lnTo>
                <a:lnTo>
                  <a:pt x="17748" y="5737"/>
                </a:lnTo>
                <a:lnTo>
                  <a:pt x="20856" y="5379"/>
                </a:lnTo>
                <a:lnTo>
                  <a:pt x="24023" y="4901"/>
                </a:lnTo>
                <a:lnTo>
                  <a:pt x="27130" y="4363"/>
                </a:lnTo>
                <a:lnTo>
                  <a:pt x="30237" y="3705"/>
                </a:lnTo>
                <a:lnTo>
                  <a:pt x="31791" y="3347"/>
                </a:lnTo>
                <a:lnTo>
                  <a:pt x="33285" y="2929"/>
                </a:lnTo>
                <a:lnTo>
                  <a:pt x="34779" y="2510"/>
                </a:lnTo>
                <a:lnTo>
                  <a:pt x="36213" y="2032"/>
                </a:lnTo>
                <a:lnTo>
                  <a:pt x="36213" y="3526"/>
                </a:lnTo>
                <a:lnTo>
                  <a:pt x="36153" y="5140"/>
                </a:lnTo>
                <a:lnTo>
                  <a:pt x="36033" y="6693"/>
                </a:lnTo>
                <a:lnTo>
                  <a:pt x="35794" y="8187"/>
                </a:lnTo>
                <a:lnTo>
                  <a:pt x="35615" y="8964"/>
                </a:lnTo>
                <a:lnTo>
                  <a:pt x="35436" y="9741"/>
                </a:lnTo>
                <a:lnTo>
                  <a:pt x="35197" y="10458"/>
                </a:lnTo>
                <a:lnTo>
                  <a:pt x="34898" y="11175"/>
                </a:lnTo>
                <a:lnTo>
                  <a:pt x="34540" y="11832"/>
                </a:lnTo>
                <a:lnTo>
                  <a:pt x="34181" y="12549"/>
                </a:lnTo>
                <a:lnTo>
                  <a:pt x="33703" y="13147"/>
                </a:lnTo>
                <a:lnTo>
                  <a:pt x="33225" y="13804"/>
                </a:lnTo>
                <a:lnTo>
                  <a:pt x="32747" y="14342"/>
                </a:lnTo>
                <a:lnTo>
                  <a:pt x="32209" y="14880"/>
                </a:lnTo>
                <a:lnTo>
                  <a:pt x="31014" y="15836"/>
                </a:lnTo>
                <a:lnTo>
                  <a:pt x="29819" y="16732"/>
                </a:lnTo>
                <a:lnTo>
                  <a:pt x="28564" y="17569"/>
                </a:lnTo>
                <a:lnTo>
                  <a:pt x="27249" y="18405"/>
                </a:lnTo>
                <a:lnTo>
                  <a:pt x="26532" y="18764"/>
                </a:lnTo>
                <a:lnTo>
                  <a:pt x="25815" y="19063"/>
                </a:lnTo>
                <a:lnTo>
                  <a:pt x="24501" y="19720"/>
                </a:lnTo>
                <a:lnTo>
                  <a:pt x="23664" y="20019"/>
                </a:lnTo>
                <a:lnTo>
                  <a:pt x="23365" y="20138"/>
                </a:lnTo>
                <a:lnTo>
                  <a:pt x="23186" y="20138"/>
                </a:lnTo>
                <a:lnTo>
                  <a:pt x="23664" y="20198"/>
                </a:lnTo>
                <a:lnTo>
                  <a:pt x="24142" y="20198"/>
                </a:lnTo>
                <a:lnTo>
                  <a:pt x="24560" y="20138"/>
                </a:lnTo>
                <a:lnTo>
                  <a:pt x="25038" y="20019"/>
                </a:lnTo>
                <a:lnTo>
                  <a:pt x="25935" y="19720"/>
                </a:lnTo>
                <a:lnTo>
                  <a:pt x="26831" y="19302"/>
                </a:lnTo>
                <a:lnTo>
                  <a:pt x="27727" y="18823"/>
                </a:lnTo>
                <a:lnTo>
                  <a:pt x="28504" y="18226"/>
                </a:lnTo>
                <a:lnTo>
                  <a:pt x="30058" y="17150"/>
                </a:lnTo>
                <a:lnTo>
                  <a:pt x="31552" y="16015"/>
                </a:lnTo>
                <a:lnTo>
                  <a:pt x="32269" y="15417"/>
                </a:lnTo>
                <a:lnTo>
                  <a:pt x="32926" y="14820"/>
                </a:lnTo>
                <a:lnTo>
                  <a:pt x="33583" y="14103"/>
                </a:lnTo>
                <a:lnTo>
                  <a:pt x="34181" y="13386"/>
                </a:lnTo>
                <a:lnTo>
                  <a:pt x="34659" y="12609"/>
                </a:lnTo>
                <a:lnTo>
                  <a:pt x="35137" y="11772"/>
                </a:lnTo>
                <a:lnTo>
                  <a:pt x="35496" y="10936"/>
                </a:lnTo>
                <a:lnTo>
                  <a:pt x="35854" y="9980"/>
                </a:lnTo>
                <a:lnTo>
                  <a:pt x="36093" y="9083"/>
                </a:lnTo>
                <a:lnTo>
                  <a:pt x="36272" y="8127"/>
                </a:lnTo>
                <a:lnTo>
                  <a:pt x="36452" y="7171"/>
                </a:lnTo>
                <a:lnTo>
                  <a:pt x="36571" y="6215"/>
                </a:lnTo>
                <a:lnTo>
                  <a:pt x="36691" y="4303"/>
                </a:lnTo>
                <a:lnTo>
                  <a:pt x="36631" y="3347"/>
                </a:lnTo>
                <a:lnTo>
                  <a:pt x="36631" y="2929"/>
                </a:lnTo>
                <a:lnTo>
                  <a:pt x="36691" y="2451"/>
                </a:lnTo>
                <a:lnTo>
                  <a:pt x="36870" y="1913"/>
                </a:lnTo>
                <a:lnTo>
                  <a:pt x="36990" y="1614"/>
                </a:lnTo>
                <a:lnTo>
                  <a:pt x="37049" y="1554"/>
                </a:lnTo>
                <a:lnTo>
                  <a:pt x="36990" y="1315"/>
                </a:lnTo>
                <a:lnTo>
                  <a:pt x="36810" y="1196"/>
                </a:lnTo>
                <a:lnTo>
                  <a:pt x="36631" y="1136"/>
                </a:lnTo>
                <a:close/>
                <a:moveTo>
                  <a:pt x="37587" y="1"/>
                </a:moveTo>
                <a:lnTo>
                  <a:pt x="37408" y="60"/>
                </a:lnTo>
                <a:lnTo>
                  <a:pt x="37288" y="120"/>
                </a:lnTo>
                <a:lnTo>
                  <a:pt x="37169" y="240"/>
                </a:lnTo>
                <a:lnTo>
                  <a:pt x="37109" y="359"/>
                </a:lnTo>
                <a:lnTo>
                  <a:pt x="37109" y="718"/>
                </a:lnTo>
                <a:lnTo>
                  <a:pt x="37229" y="1255"/>
                </a:lnTo>
                <a:lnTo>
                  <a:pt x="37348" y="2690"/>
                </a:lnTo>
                <a:lnTo>
                  <a:pt x="37408" y="3347"/>
                </a:lnTo>
                <a:lnTo>
                  <a:pt x="37468" y="4064"/>
                </a:lnTo>
                <a:lnTo>
                  <a:pt x="37408" y="4960"/>
                </a:lnTo>
                <a:lnTo>
                  <a:pt x="37408" y="5797"/>
                </a:lnTo>
                <a:lnTo>
                  <a:pt x="37288" y="6693"/>
                </a:lnTo>
                <a:lnTo>
                  <a:pt x="37169" y="7530"/>
                </a:lnTo>
                <a:lnTo>
                  <a:pt x="36990" y="8426"/>
                </a:lnTo>
                <a:lnTo>
                  <a:pt x="36810" y="9263"/>
                </a:lnTo>
                <a:lnTo>
                  <a:pt x="36571" y="10099"/>
                </a:lnTo>
                <a:lnTo>
                  <a:pt x="36272" y="10936"/>
                </a:lnTo>
                <a:lnTo>
                  <a:pt x="35675" y="12250"/>
                </a:lnTo>
                <a:lnTo>
                  <a:pt x="34958" y="13505"/>
                </a:lnTo>
                <a:lnTo>
                  <a:pt x="34121" y="14760"/>
                </a:lnTo>
                <a:lnTo>
                  <a:pt x="33165" y="15836"/>
                </a:lnTo>
                <a:lnTo>
                  <a:pt x="32149" y="16911"/>
                </a:lnTo>
                <a:lnTo>
                  <a:pt x="31014" y="17867"/>
                </a:lnTo>
                <a:lnTo>
                  <a:pt x="29819" y="18704"/>
                </a:lnTo>
                <a:lnTo>
                  <a:pt x="28564" y="19421"/>
                </a:lnTo>
                <a:lnTo>
                  <a:pt x="27309" y="19959"/>
                </a:lnTo>
                <a:lnTo>
                  <a:pt x="25995" y="20437"/>
                </a:lnTo>
                <a:lnTo>
                  <a:pt x="24680" y="20795"/>
                </a:lnTo>
                <a:lnTo>
                  <a:pt x="23365" y="21034"/>
                </a:lnTo>
                <a:lnTo>
                  <a:pt x="21991" y="21214"/>
                </a:lnTo>
                <a:lnTo>
                  <a:pt x="20617" y="21273"/>
                </a:lnTo>
                <a:lnTo>
                  <a:pt x="19242" y="21273"/>
                </a:lnTo>
                <a:lnTo>
                  <a:pt x="17808" y="21154"/>
                </a:lnTo>
                <a:lnTo>
                  <a:pt x="16434" y="20975"/>
                </a:lnTo>
                <a:lnTo>
                  <a:pt x="15119" y="20676"/>
                </a:lnTo>
                <a:lnTo>
                  <a:pt x="13745" y="20317"/>
                </a:lnTo>
                <a:lnTo>
                  <a:pt x="12430" y="19839"/>
                </a:lnTo>
                <a:lnTo>
                  <a:pt x="11175" y="19361"/>
                </a:lnTo>
                <a:lnTo>
                  <a:pt x="9920" y="18764"/>
                </a:lnTo>
                <a:lnTo>
                  <a:pt x="8785" y="18047"/>
                </a:lnTo>
                <a:lnTo>
                  <a:pt x="7650" y="17330"/>
                </a:lnTo>
                <a:lnTo>
                  <a:pt x="6514" y="16433"/>
                </a:lnTo>
                <a:lnTo>
                  <a:pt x="5439" y="15477"/>
                </a:lnTo>
                <a:lnTo>
                  <a:pt x="4483" y="14402"/>
                </a:lnTo>
                <a:lnTo>
                  <a:pt x="3646" y="13266"/>
                </a:lnTo>
                <a:lnTo>
                  <a:pt x="2869" y="12071"/>
                </a:lnTo>
                <a:lnTo>
                  <a:pt x="2212" y="10816"/>
                </a:lnTo>
                <a:lnTo>
                  <a:pt x="1674" y="9502"/>
                </a:lnTo>
                <a:lnTo>
                  <a:pt x="1136" y="8187"/>
                </a:lnTo>
                <a:lnTo>
                  <a:pt x="838" y="6813"/>
                </a:lnTo>
                <a:lnTo>
                  <a:pt x="599" y="5976"/>
                </a:lnTo>
                <a:lnTo>
                  <a:pt x="479" y="5737"/>
                </a:lnTo>
                <a:lnTo>
                  <a:pt x="359" y="5618"/>
                </a:lnTo>
                <a:lnTo>
                  <a:pt x="180" y="5677"/>
                </a:lnTo>
                <a:lnTo>
                  <a:pt x="120" y="5797"/>
                </a:lnTo>
                <a:lnTo>
                  <a:pt x="61" y="6036"/>
                </a:lnTo>
                <a:lnTo>
                  <a:pt x="1" y="6275"/>
                </a:lnTo>
                <a:lnTo>
                  <a:pt x="61" y="6813"/>
                </a:lnTo>
                <a:lnTo>
                  <a:pt x="120" y="7231"/>
                </a:lnTo>
                <a:lnTo>
                  <a:pt x="240" y="8068"/>
                </a:lnTo>
                <a:lnTo>
                  <a:pt x="419" y="8844"/>
                </a:lnTo>
                <a:lnTo>
                  <a:pt x="658" y="9681"/>
                </a:lnTo>
                <a:lnTo>
                  <a:pt x="957" y="10458"/>
                </a:lnTo>
                <a:lnTo>
                  <a:pt x="1316" y="11175"/>
                </a:lnTo>
                <a:lnTo>
                  <a:pt x="1674" y="11952"/>
                </a:lnTo>
                <a:lnTo>
                  <a:pt x="2092" y="12669"/>
                </a:lnTo>
                <a:lnTo>
                  <a:pt x="2570" y="13386"/>
                </a:lnTo>
                <a:lnTo>
                  <a:pt x="3467" y="14581"/>
                </a:lnTo>
                <a:lnTo>
                  <a:pt x="4483" y="15776"/>
                </a:lnTo>
                <a:lnTo>
                  <a:pt x="5618" y="16852"/>
                </a:lnTo>
                <a:lnTo>
                  <a:pt x="6813" y="17808"/>
                </a:lnTo>
                <a:lnTo>
                  <a:pt x="8068" y="18704"/>
                </a:lnTo>
                <a:lnTo>
                  <a:pt x="9442" y="19481"/>
                </a:lnTo>
                <a:lnTo>
                  <a:pt x="10817" y="20198"/>
                </a:lnTo>
                <a:lnTo>
                  <a:pt x="12311" y="20795"/>
                </a:lnTo>
                <a:lnTo>
                  <a:pt x="13804" y="21273"/>
                </a:lnTo>
                <a:lnTo>
                  <a:pt x="15298" y="21692"/>
                </a:lnTo>
                <a:lnTo>
                  <a:pt x="16852" y="21991"/>
                </a:lnTo>
                <a:lnTo>
                  <a:pt x="18406" y="22170"/>
                </a:lnTo>
                <a:lnTo>
                  <a:pt x="19959" y="22230"/>
                </a:lnTo>
                <a:lnTo>
                  <a:pt x="21513" y="22170"/>
                </a:lnTo>
                <a:lnTo>
                  <a:pt x="23067" y="22050"/>
                </a:lnTo>
                <a:lnTo>
                  <a:pt x="24560" y="21751"/>
                </a:lnTo>
                <a:lnTo>
                  <a:pt x="25457" y="21572"/>
                </a:lnTo>
                <a:lnTo>
                  <a:pt x="26293" y="21333"/>
                </a:lnTo>
                <a:lnTo>
                  <a:pt x="27130" y="20975"/>
                </a:lnTo>
                <a:lnTo>
                  <a:pt x="27966" y="20676"/>
                </a:lnTo>
                <a:lnTo>
                  <a:pt x="28743" y="20258"/>
                </a:lnTo>
                <a:lnTo>
                  <a:pt x="29460" y="19839"/>
                </a:lnTo>
                <a:lnTo>
                  <a:pt x="30237" y="19361"/>
                </a:lnTo>
                <a:lnTo>
                  <a:pt x="30894" y="18823"/>
                </a:lnTo>
                <a:lnTo>
                  <a:pt x="31612" y="18286"/>
                </a:lnTo>
                <a:lnTo>
                  <a:pt x="32209" y="17748"/>
                </a:lnTo>
                <a:lnTo>
                  <a:pt x="32866" y="17150"/>
                </a:lnTo>
                <a:lnTo>
                  <a:pt x="33404" y="16493"/>
                </a:lnTo>
                <a:lnTo>
                  <a:pt x="34002" y="15836"/>
                </a:lnTo>
                <a:lnTo>
                  <a:pt x="34480" y="15178"/>
                </a:lnTo>
                <a:lnTo>
                  <a:pt x="35018" y="14461"/>
                </a:lnTo>
                <a:lnTo>
                  <a:pt x="35436" y="13744"/>
                </a:lnTo>
                <a:lnTo>
                  <a:pt x="35914" y="12967"/>
                </a:lnTo>
                <a:lnTo>
                  <a:pt x="36272" y="12191"/>
                </a:lnTo>
                <a:lnTo>
                  <a:pt x="36631" y="11414"/>
                </a:lnTo>
                <a:lnTo>
                  <a:pt x="36930" y="10577"/>
                </a:lnTo>
                <a:lnTo>
                  <a:pt x="37229" y="9741"/>
                </a:lnTo>
                <a:lnTo>
                  <a:pt x="37468" y="8904"/>
                </a:lnTo>
                <a:lnTo>
                  <a:pt x="37707" y="8068"/>
                </a:lnTo>
                <a:lnTo>
                  <a:pt x="37886" y="7231"/>
                </a:lnTo>
                <a:lnTo>
                  <a:pt x="38005" y="6394"/>
                </a:lnTo>
                <a:lnTo>
                  <a:pt x="38125" y="5498"/>
                </a:lnTo>
                <a:lnTo>
                  <a:pt x="38185" y="4602"/>
                </a:lnTo>
                <a:lnTo>
                  <a:pt x="38185" y="3765"/>
                </a:lnTo>
                <a:lnTo>
                  <a:pt x="38125" y="2869"/>
                </a:lnTo>
                <a:lnTo>
                  <a:pt x="38065" y="1973"/>
                </a:lnTo>
                <a:lnTo>
                  <a:pt x="37946" y="1136"/>
                </a:lnTo>
                <a:lnTo>
                  <a:pt x="37826" y="240"/>
                </a:lnTo>
                <a:lnTo>
                  <a:pt x="37707" y="60"/>
                </a:lnTo>
                <a:lnTo>
                  <a:pt x="37587"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A7D99"/>
              </a:solidFill>
            </a:endParaRPr>
          </a:p>
        </p:txBody>
      </p:sp>
      <p:sp>
        <p:nvSpPr>
          <p:cNvPr id="298" name="Google Shape;298;p11"/>
          <p:cNvSpPr/>
          <p:nvPr/>
        </p:nvSpPr>
        <p:spPr>
          <a:xfrm rot="-5506349">
            <a:off x="8198666" y="3597357"/>
            <a:ext cx="274487" cy="281012"/>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1"/>
          <p:cNvSpPr/>
          <p:nvPr/>
        </p:nvSpPr>
        <p:spPr>
          <a:xfrm rot="-5506848">
            <a:off x="8197826" y="3625742"/>
            <a:ext cx="179267" cy="193412"/>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1"/>
          <p:cNvSpPr/>
          <p:nvPr/>
        </p:nvSpPr>
        <p:spPr>
          <a:xfrm rot="-10292983">
            <a:off x="8081725" y="3802439"/>
            <a:ext cx="215214" cy="232195"/>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with color background 2">
  <p:cSld name="BLANK_1_1">
    <p:bg>
      <p:bgPr>
        <a:solidFill>
          <a:srgbClr val="FF7B59"/>
        </a:solidFill>
        <a:effectLst/>
      </p:bgPr>
    </p:bg>
    <p:spTree>
      <p:nvGrpSpPr>
        <p:cNvPr id="1" name="Shape 320"/>
        <p:cNvGrpSpPr/>
        <p:nvPr/>
      </p:nvGrpSpPr>
      <p:grpSpPr>
        <a:xfrm>
          <a:off x="0" y="0"/>
          <a:ext cx="0" cy="0"/>
          <a:chOff x="0" y="0"/>
          <a:chExt cx="0" cy="0"/>
        </a:xfrm>
      </p:grpSpPr>
      <p:sp>
        <p:nvSpPr>
          <p:cNvPr id="321" name="Google Shape;321;p1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sp>
        <p:nvSpPr>
          <p:cNvPr id="322" name="Google Shape;322;p13"/>
          <p:cNvSpPr/>
          <p:nvPr/>
        </p:nvSpPr>
        <p:spPr>
          <a:xfrm rot="1318871">
            <a:off x="7856215" y="832860"/>
            <a:ext cx="615466" cy="963905"/>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3"/>
          <p:cNvSpPr/>
          <p:nvPr/>
        </p:nvSpPr>
        <p:spPr>
          <a:xfrm>
            <a:off x="8230655" y="-153538"/>
            <a:ext cx="837106" cy="855807"/>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3"/>
          <p:cNvSpPr/>
          <p:nvPr/>
        </p:nvSpPr>
        <p:spPr>
          <a:xfrm rot="-548659">
            <a:off x="8625706" y="4038279"/>
            <a:ext cx="765854" cy="573511"/>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3"/>
          <p:cNvSpPr/>
          <p:nvPr/>
        </p:nvSpPr>
        <p:spPr>
          <a:xfrm rot="-9290062">
            <a:off x="8508191" y="1702057"/>
            <a:ext cx="776981" cy="854390"/>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3"/>
          <p:cNvSpPr/>
          <p:nvPr/>
        </p:nvSpPr>
        <p:spPr>
          <a:xfrm rot="5503490">
            <a:off x="7917205" y="4268854"/>
            <a:ext cx="979970" cy="879830"/>
          </a:xfrm>
          <a:custGeom>
            <a:avLst/>
            <a:gdLst/>
            <a:ahLst/>
            <a:cxnLst/>
            <a:rect l="l" t="t" r="r" b="b"/>
            <a:pathLst>
              <a:path w="43861" h="39379" extrusionOk="0">
                <a:moveTo>
                  <a:pt x="39917" y="2092"/>
                </a:moveTo>
                <a:lnTo>
                  <a:pt x="40216" y="2331"/>
                </a:lnTo>
                <a:lnTo>
                  <a:pt x="40514" y="2510"/>
                </a:lnTo>
                <a:lnTo>
                  <a:pt x="40873" y="2689"/>
                </a:lnTo>
                <a:lnTo>
                  <a:pt x="41232" y="2809"/>
                </a:lnTo>
                <a:lnTo>
                  <a:pt x="41949" y="2988"/>
                </a:lnTo>
                <a:lnTo>
                  <a:pt x="42725" y="3048"/>
                </a:lnTo>
                <a:lnTo>
                  <a:pt x="42666" y="3586"/>
                </a:lnTo>
                <a:lnTo>
                  <a:pt x="42486" y="4064"/>
                </a:lnTo>
                <a:lnTo>
                  <a:pt x="42188" y="5080"/>
                </a:lnTo>
                <a:lnTo>
                  <a:pt x="41949" y="4960"/>
                </a:lnTo>
                <a:lnTo>
                  <a:pt x="41769" y="4900"/>
                </a:lnTo>
                <a:lnTo>
                  <a:pt x="41650" y="4960"/>
                </a:lnTo>
                <a:lnTo>
                  <a:pt x="41530" y="5080"/>
                </a:lnTo>
                <a:lnTo>
                  <a:pt x="41411" y="5259"/>
                </a:lnTo>
                <a:lnTo>
                  <a:pt x="41351" y="5498"/>
                </a:lnTo>
                <a:lnTo>
                  <a:pt x="41291" y="6036"/>
                </a:lnTo>
                <a:lnTo>
                  <a:pt x="41232" y="6633"/>
                </a:lnTo>
                <a:lnTo>
                  <a:pt x="41232" y="7231"/>
                </a:lnTo>
                <a:lnTo>
                  <a:pt x="41291" y="7888"/>
                </a:lnTo>
                <a:lnTo>
                  <a:pt x="41351" y="10099"/>
                </a:lnTo>
                <a:lnTo>
                  <a:pt x="41411" y="12370"/>
                </a:lnTo>
                <a:lnTo>
                  <a:pt x="41351" y="14760"/>
                </a:lnTo>
                <a:lnTo>
                  <a:pt x="41291" y="15955"/>
                </a:lnTo>
                <a:lnTo>
                  <a:pt x="41172" y="17150"/>
                </a:lnTo>
                <a:lnTo>
                  <a:pt x="41052" y="18345"/>
                </a:lnTo>
                <a:lnTo>
                  <a:pt x="40873" y="19540"/>
                </a:lnTo>
                <a:lnTo>
                  <a:pt x="40634" y="20735"/>
                </a:lnTo>
                <a:lnTo>
                  <a:pt x="40335" y="21871"/>
                </a:lnTo>
                <a:lnTo>
                  <a:pt x="40036" y="22887"/>
                </a:lnTo>
                <a:lnTo>
                  <a:pt x="39738" y="23843"/>
                </a:lnTo>
                <a:lnTo>
                  <a:pt x="39319" y="24739"/>
                </a:lnTo>
                <a:lnTo>
                  <a:pt x="38901" y="25695"/>
                </a:lnTo>
                <a:lnTo>
                  <a:pt x="38423" y="26591"/>
                </a:lnTo>
                <a:lnTo>
                  <a:pt x="37945" y="27488"/>
                </a:lnTo>
                <a:lnTo>
                  <a:pt x="37407" y="28324"/>
                </a:lnTo>
                <a:lnTo>
                  <a:pt x="36810" y="29161"/>
                </a:lnTo>
                <a:lnTo>
                  <a:pt x="36152" y="29938"/>
                </a:lnTo>
                <a:lnTo>
                  <a:pt x="35495" y="30715"/>
                </a:lnTo>
                <a:lnTo>
                  <a:pt x="34838" y="31432"/>
                </a:lnTo>
                <a:lnTo>
                  <a:pt x="34061" y="32149"/>
                </a:lnTo>
                <a:lnTo>
                  <a:pt x="33344" y="32806"/>
                </a:lnTo>
                <a:lnTo>
                  <a:pt x="32507" y="33403"/>
                </a:lnTo>
                <a:lnTo>
                  <a:pt x="31671" y="34001"/>
                </a:lnTo>
                <a:lnTo>
                  <a:pt x="30834" y="34599"/>
                </a:lnTo>
                <a:lnTo>
                  <a:pt x="29878" y="35136"/>
                </a:lnTo>
                <a:lnTo>
                  <a:pt x="28862" y="35674"/>
                </a:lnTo>
                <a:lnTo>
                  <a:pt x="27846" y="36152"/>
                </a:lnTo>
                <a:lnTo>
                  <a:pt x="26830" y="36571"/>
                </a:lnTo>
                <a:lnTo>
                  <a:pt x="25815" y="36929"/>
                </a:lnTo>
                <a:lnTo>
                  <a:pt x="24739" y="37228"/>
                </a:lnTo>
                <a:lnTo>
                  <a:pt x="23663" y="37527"/>
                </a:lnTo>
                <a:lnTo>
                  <a:pt x="22528" y="37706"/>
                </a:lnTo>
                <a:lnTo>
                  <a:pt x="21453" y="37885"/>
                </a:lnTo>
                <a:lnTo>
                  <a:pt x="20317" y="38005"/>
                </a:lnTo>
                <a:lnTo>
                  <a:pt x="19242" y="38064"/>
                </a:lnTo>
                <a:lnTo>
                  <a:pt x="18106" y="38064"/>
                </a:lnTo>
                <a:lnTo>
                  <a:pt x="17031" y="38005"/>
                </a:lnTo>
                <a:lnTo>
                  <a:pt x="15895" y="37945"/>
                </a:lnTo>
                <a:lnTo>
                  <a:pt x="14760" y="37766"/>
                </a:lnTo>
                <a:lnTo>
                  <a:pt x="13684" y="37586"/>
                </a:lnTo>
                <a:lnTo>
                  <a:pt x="12668" y="37347"/>
                </a:lnTo>
                <a:lnTo>
                  <a:pt x="11712" y="37108"/>
                </a:lnTo>
                <a:lnTo>
                  <a:pt x="9740" y="36511"/>
                </a:lnTo>
                <a:lnTo>
                  <a:pt x="7828" y="35794"/>
                </a:lnTo>
                <a:lnTo>
                  <a:pt x="5976" y="34957"/>
                </a:lnTo>
                <a:lnTo>
                  <a:pt x="4542" y="34240"/>
                </a:lnTo>
                <a:lnTo>
                  <a:pt x="3884" y="33822"/>
                </a:lnTo>
                <a:lnTo>
                  <a:pt x="3167" y="33344"/>
                </a:lnTo>
                <a:lnTo>
                  <a:pt x="2570" y="32866"/>
                </a:lnTo>
                <a:lnTo>
                  <a:pt x="2032" y="32268"/>
                </a:lnTo>
                <a:lnTo>
                  <a:pt x="1793" y="31969"/>
                </a:lnTo>
                <a:lnTo>
                  <a:pt x="1614" y="31611"/>
                </a:lnTo>
                <a:lnTo>
                  <a:pt x="1434" y="31252"/>
                </a:lnTo>
                <a:lnTo>
                  <a:pt x="1315" y="30894"/>
                </a:lnTo>
                <a:lnTo>
                  <a:pt x="1554" y="31013"/>
                </a:lnTo>
                <a:lnTo>
                  <a:pt x="1733" y="31073"/>
                </a:lnTo>
                <a:lnTo>
                  <a:pt x="1913" y="31013"/>
                </a:lnTo>
                <a:lnTo>
                  <a:pt x="2032" y="30894"/>
                </a:lnTo>
                <a:lnTo>
                  <a:pt x="2271" y="30535"/>
                </a:lnTo>
                <a:lnTo>
                  <a:pt x="2450" y="30177"/>
                </a:lnTo>
                <a:lnTo>
                  <a:pt x="2869" y="30655"/>
                </a:lnTo>
                <a:lnTo>
                  <a:pt x="3406" y="31133"/>
                </a:lnTo>
                <a:lnTo>
                  <a:pt x="3944" y="31551"/>
                </a:lnTo>
                <a:lnTo>
                  <a:pt x="4542" y="31910"/>
                </a:lnTo>
                <a:lnTo>
                  <a:pt x="5199" y="32268"/>
                </a:lnTo>
                <a:lnTo>
                  <a:pt x="5856" y="32567"/>
                </a:lnTo>
                <a:lnTo>
                  <a:pt x="7231" y="33105"/>
                </a:lnTo>
                <a:lnTo>
                  <a:pt x="8665" y="33583"/>
                </a:lnTo>
                <a:lnTo>
                  <a:pt x="10099" y="33882"/>
                </a:lnTo>
                <a:lnTo>
                  <a:pt x="11533" y="34180"/>
                </a:lnTo>
                <a:lnTo>
                  <a:pt x="12788" y="34360"/>
                </a:lnTo>
                <a:lnTo>
                  <a:pt x="14342" y="34539"/>
                </a:lnTo>
                <a:lnTo>
                  <a:pt x="15836" y="34599"/>
                </a:lnTo>
                <a:lnTo>
                  <a:pt x="17389" y="34599"/>
                </a:lnTo>
                <a:lnTo>
                  <a:pt x="18943" y="34479"/>
                </a:lnTo>
                <a:lnTo>
                  <a:pt x="20437" y="34240"/>
                </a:lnTo>
                <a:lnTo>
                  <a:pt x="21931" y="33941"/>
                </a:lnTo>
                <a:lnTo>
                  <a:pt x="23424" y="33523"/>
                </a:lnTo>
                <a:lnTo>
                  <a:pt x="24859" y="33045"/>
                </a:lnTo>
                <a:lnTo>
                  <a:pt x="26054" y="32567"/>
                </a:lnTo>
                <a:lnTo>
                  <a:pt x="27249" y="32029"/>
                </a:lnTo>
                <a:lnTo>
                  <a:pt x="28324" y="31432"/>
                </a:lnTo>
                <a:lnTo>
                  <a:pt x="29400" y="30774"/>
                </a:lnTo>
                <a:lnTo>
                  <a:pt x="30476" y="30057"/>
                </a:lnTo>
                <a:lnTo>
                  <a:pt x="31491" y="29280"/>
                </a:lnTo>
                <a:lnTo>
                  <a:pt x="32447" y="28444"/>
                </a:lnTo>
                <a:lnTo>
                  <a:pt x="33344" y="27547"/>
                </a:lnTo>
                <a:lnTo>
                  <a:pt x="34240" y="26651"/>
                </a:lnTo>
                <a:lnTo>
                  <a:pt x="35077" y="25695"/>
                </a:lnTo>
                <a:lnTo>
                  <a:pt x="35854" y="24679"/>
                </a:lnTo>
                <a:lnTo>
                  <a:pt x="36571" y="23663"/>
                </a:lnTo>
                <a:lnTo>
                  <a:pt x="37288" y="22588"/>
                </a:lnTo>
                <a:lnTo>
                  <a:pt x="37885" y="21452"/>
                </a:lnTo>
                <a:lnTo>
                  <a:pt x="38483" y="20317"/>
                </a:lnTo>
                <a:lnTo>
                  <a:pt x="38961" y="19122"/>
                </a:lnTo>
                <a:lnTo>
                  <a:pt x="39558" y="17628"/>
                </a:lnTo>
                <a:lnTo>
                  <a:pt x="39977" y="16074"/>
                </a:lnTo>
                <a:lnTo>
                  <a:pt x="40275" y="14581"/>
                </a:lnTo>
                <a:lnTo>
                  <a:pt x="40514" y="13027"/>
                </a:lnTo>
                <a:lnTo>
                  <a:pt x="40634" y="11473"/>
                </a:lnTo>
                <a:lnTo>
                  <a:pt x="40753" y="9920"/>
                </a:lnTo>
                <a:lnTo>
                  <a:pt x="40933" y="6753"/>
                </a:lnTo>
                <a:lnTo>
                  <a:pt x="41172" y="5438"/>
                </a:lnTo>
                <a:lnTo>
                  <a:pt x="41232" y="5080"/>
                </a:lnTo>
                <a:lnTo>
                  <a:pt x="41232" y="4721"/>
                </a:lnTo>
                <a:lnTo>
                  <a:pt x="41172" y="4422"/>
                </a:lnTo>
                <a:lnTo>
                  <a:pt x="41052" y="4243"/>
                </a:lnTo>
                <a:lnTo>
                  <a:pt x="40933" y="4183"/>
                </a:lnTo>
                <a:lnTo>
                  <a:pt x="40753" y="4183"/>
                </a:lnTo>
                <a:lnTo>
                  <a:pt x="40694" y="4303"/>
                </a:lnTo>
                <a:lnTo>
                  <a:pt x="40574" y="4542"/>
                </a:lnTo>
                <a:lnTo>
                  <a:pt x="40455" y="4840"/>
                </a:lnTo>
                <a:lnTo>
                  <a:pt x="40335" y="5558"/>
                </a:lnTo>
                <a:lnTo>
                  <a:pt x="40335" y="5916"/>
                </a:lnTo>
                <a:lnTo>
                  <a:pt x="40275" y="6753"/>
                </a:lnTo>
                <a:lnTo>
                  <a:pt x="40216" y="7589"/>
                </a:lnTo>
                <a:lnTo>
                  <a:pt x="40216" y="9203"/>
                </a:lnTo>
                <a:lnTo>
                  <a:pt x="40216" y="10876"/>
                </a:lnTo>
                <a:lnTo>
                  <a:pt x="40156" y="11653"/>
                </a:lnTo>
                <a:lnTo>
                  <a:pt x="40096" y="12489"/>
                </a:lnTo>
                <a:lnTo>
                  <a:pt x="39857" y="13923"/>
                </a:lnTo>
                <a:lnTo>
                  <a:pt x="39558" y="15357"/>
                </a:lnTo>
                <a:lnTo>
                  <a:pt x="39200" y="16732"/>
                </a:lnTo>
                <a:lnTo>
                  <a:pt x="38722" y="18106"/>
                </a:lnTo>
                <a:lnTo>
                  <a:pt x="38124" y="19421"/>
                </a:lnTo>
                <a:lnTo>
                  <a:pt x="37467" y="20735"/>
                </a:lnTo>
                <a:lnTo>
                  <a:pt x="36750" y="21990"/>
                </a:lnTo>
                <a:lnTo>
                  <a:pt x="35973" y="23245"/>
                </a:lnTo>
                <a:lnTo>
                  <a:pt x="35077" y="24440"/>
                </a:lnTo>
                <a:lnTo>
                  <a:pt x="34180" y="25516"/>
                </a:lnTo>
                <a:lnTo>
                  <a:pt x="33165" y="26591"/>
                </a:lnTo>
                <a:lnTo>
                  <a:pt x="32149" y="27607"/>
                </a:lnTo>
                <a:lnTo>
                  <a:pt x="31013" y="28563"/>
                </a:lnTo>
                <a:lnTo>
                  <a:pt x="29878" y="29400"/>
                </a:lnTo>
                <a:lnTo>
                  <a:pt x="28623" y="30177"/>
                </a:lnTo>
                <a:lnTo>
                  <a:pt x="27368" y="30894"/>
                </a:lnTo>
                <a:lnTo>
                  <a:pt x="25874" y="31611"/>
                </a:lnTo>
                <a:lnTo>
                  <a:pt x="24321" y="32268"/>
                </a:lnTo>
                <a:lnTo>
                  <a:pt x="22707" y="32746"/>
                </a:lnTo>
                <a:lnTo>
                  <a:pt x="21094" y="33105"/>
                </a:lnTo>
                <a:lnTo>
                  <a:pt x="19421" y="33403"/>
                </a:lnTo>
                <a:lnTo>
                  <a:pt x="17748" y="33583"/>
                </a:lnTo>
                <a:lnTo>
                  <a:pt x="16075" y="33643"/>
                </a:lnTo>
                <a:lnTo>
                  <a:pt x="14401" y="33583"/>
                </a:lnTo>
                <a:lnTo>
                  <a:pt x="12668" y="33403"/>
                </a:lnTo>
                <a:lnTo>
                  <a:pt x="10995" y="33105"/>
                </a:lnTo>
                <a:lnTo>
                  <a:pt x="9382" y="32686"/>
                </a:lnTo>
                <a:lnTo>
                  <a:pt x="8545" y="32447"/>
                </a:lnTo>
                <a:lnTo>
                  <a:pt x="7769" y="32149"/>
                </a:lnTo>
                <a:lnTo>
                  <a:pt x="6992" y="31850"/>
                </a:lnTo>
                <a:lnTo>
                  <a:pt x="6215" y="31491"/>
                </a:lnTo>
                <a:lnTo>
                  <a:pt x="4721" y="30774"/>
                </a:lnTo>
                <a:lnTo>
                  <a:pt x="4362" y="30595"/>
                </a:lnTo>
                <a:lnTo>
                  <a:pt x="4004" y="30475"/>
                </a:lnTo>
                <a:lnTo>
                  <a:pt x="3287" y="30296"/>
                </a:lnTo>
                <a:lnTo>
                  <a:pt x="2988" y="30117"/>
                </a:lnTo>
                <a:lnTo>
                  <a:pt x="2809" y="29938"/>
                </a:lnTo>
                <a:lnTo>
                  <a:pt x="2749" y="29818"/>
                </a:lnTo>
                <a:lnTo>
                  <a:pt x="2689" y="29699"/>
                </a:lnTo>
                <a:lnTo>
                  <a:pt x="2689" y="29519"/>
                </a:lnTo>
                <a:lnTo>
                  <a:pt x="2749" y="29400"/>
                </a:lnTo>
                <a:lnTo>
                  <a:pt x="3347" y="29758"/>
                </a:lnTo>
                <a:lnTo>
                  <a:pt x="4004" y="29997"/>
                </a:lnTo>
                <a:lnTo>
                  <a:pt x="4721" y="30177"/>
                </a:lnTo>
                <a:lnTo>
                  <a:pt x="5498" y="30296"/>
                </a:lnTo>
                <a:lnTo>
                  <a:pt x="7051" y="30475"/>
                </a:lnTo>
                <a:lnTo>
                  <a:pt x="8426" y="30535"/>
                </a:lnTo>
                <a:lnTo>
                  <a:pt x="10219" y="30595"/>
                </a:lnTo>
                <a:lnTo>
                  <a:pt x="11951" y="30595"/>
                </a:lnTo>
                <a:lnTo>
                  <a:pt x="13684" y="30416"/>
                </a:lnTo>
                <a:lnTo>
                  <a:pt x="15417" y="30236"/>
                </a:lnTo>
                <a:lnTo>
                  <a:pt x="17090" y="29997"/>
                </a:lnTo>
                <a:lnTo>
                  <a:pt x="18704" y="29639"/>
                </a:lnTo>
                <a:lnTo>
                  <a:pt x="20317" y="29221"/>
                </a:lnTo>
                <a:lnTo>
                  <a:pt x="21931" y="28683"/>
                </a:lnTo>
                <a:lnTo>
                  <a:pt x="23484" y="28085"/>
                </a:lnTo>
                <a:lnTo>
                  <a:pt x="24978" y="27368"/>
                </a:lnTo>
                <a:lnTo>
                  <a:pt x="26472" y="26532"/>
                </a:lnTo>
                <a:lnTo>
                  <a:pt x="27846" y="25576"/>
                </a:lnTo>
                <a:lnTo>
                  <a:pt x="29041" y="24619"/>
                </a:lnTo>
                <a:lnTo>
                  <a:pt x="30177" y="23544"/>
                </a:lnTo>
                <a:lnTo>
                  <a:pt x="31193" y="22468"/>
                </a:lnTo>
                <a:lnTo>
                  <a:pt x="32089" y="21273"/>
                </a:lnTo>
                <a:lnTo>
                  <a:pt x="32985" y="20018"/>
                </a:lnTo>
                <a:lnTo>
                  <a:pt x="33762" y="18704"/>
                </a:lnTo>
                <a:lnTo>
                  <a:pt x="34539" y="17389"/>
                </a:lnTo>
                <a:lnTo>
                  <a:pt x="35256" y="16015"/>
                </a:lnTo>
                <a:lnTo>
                  <a:pt x="36810" y="12728"/>
                </a:lnTo>
                <a:lnTo>
                  <a:pt x="38304" y="9442"/>
                </a:lnTo>
                <a:lnTo>
                  <a:pt x="39797" y="5916"/>
                </a:lnTo>
                <a:lnTo>
                  <a:pt x="39977" y="5438"/>
                </a:lnTo>
                <a:lnTo>
                  <a:pt x="40275" y="4661"/>
                </a:lnTo>
                <a:lnTo>
                  <a:pt x="40335" y="4243"/>
                </a:lnTo>
                <a:lnTo>
                  <a:pt x="40335" y="4004"/>
                </a:lnTo>
                <a:lnTo>
                  <a:pt x="40275" y="3884"/>
                </a:lnTo>
                <a:lnTo>
                  <a:pt x="40156" y="3825"/>
                </a:lnTo>
                <a:lnTo>
                  <a:pt x="40036" y="3825"/>
                </a:lnTo>
                <a:lnTo>
                  <a:pt x="39797" y="3884"/>
                </a:lnTo>
                <a:lnTo>
                  <a:pt x="39917" y="2988"/>
                </a:lnTo>
                <a:lnTo>
                  <a:pt x="39917" y="2092"/>
                </a:lnTo>
                <a:close/>
                <a:moveTo>
                  <a:pt x="40753" y="0"/>
                </a:moveTo>
                <a:lnTo>
                  <a:pt x="40455" y="60"/>
                </a:lnTo>
                <a:lnTo>
                  <a:pt x="40156" y="120"/>
                </a:lnTo>
                <a:lnTo>
                  <a:pt x="39917" y="180"/>
                </a:lnTo>
                <a:lnTo>
                  <a:pt x="39618" y="299"/>
                </a:lnTo>
                <a:lnTo>
                  <a:pt x="39260" y="598"/>
                </a:lnTo>
                <a:lnTo>
                  <a:pt x="39200" y="658"/>
                </a:lnTo>
                <a:lnTo>
                  <a:pt x="39140" y="658"/>
                </a:lnTo>
                <a:lnTo>
                  <a:pt x="39200" y="777"/>
                </a:lnTo>
                <a:lnTo>
                  <a:pt x="39260" y="897"/>
                </a:lnTo>
                <a:lnTo>
                  <a:pt x="39200" y="1076"/>
                </a:lnTo>
                <a:lnTo>
                  <a:pt x="39021" y="2152"/>
                </a:lnTo>
                <a:lnTo>
                  <a:pt x="38841" y="3287"/>
                </a:lnTo>
                <a:lnTo>
                  <a:pt x="38722" y="4482"/>
                </a:lnTo>
                <a:lnTo>
                  <a:pt x="38602" y="5617"/>
                </a:lnTo>
                <a:lnTo>
                  <a:pt x="38423" y="6394"/>
                </a:lnTo>
                <a:lnTo>
                  <a:pt x="38244" y="7171"/>
                </a:lnTo>
                <a:lnTo>
                  <a:pt x="37766" y="8725"/>
                </a:lnTo>
                <a:lnTo>
                  <a:pt x="37168" y="10338"/>
                </a:lnTo>
                <a:lnTo>
                  <a:pt x="36511" y="11892"/>
                </a:lnTo>
                <a:lnTo>
                  <a:pt x="35734" y="13445"/>
                </a:lnTo>
                <a:lnTo>
                  <a:pt x="34957" y="14939"/>
                </a:lnTo>
                <a:lnTo>
                  <a:pt x="33344" y="17807"/>
                </a:lnTo>
                <a:lnTo>
                  <a:pt x="32866" y="18644"/>
                </a:lnTo>
                <a:lnTo>
                  <a:pt x="32328" y="19421"/>
                </a:lnTo>
                <a:lnTo>
                  <a:pt x="31730" y="20198"/>
                </a:lnTo>
                <a:lnTo>
                  <a:pt x="31193" y="20915"/>
                </a:lnTo>
                <a:lnTo>
                  <a:pt x="30595" y="21632"/>
                </a:lnTo>
                <a:lnTo>
                  <a:pt x="29938" y="22289"/>
                </a:lnTo>
                <a:lnTo>
                  <a:pt x="29280" y="22887"/>
                </a:lnTo>
                <a:lnTo>
                  <a:pt x="28623" y="23484"/>
                </a:lnTo>
                <a:lnTo>
                  <a:pt x="27966" y="24022"/>
                </a:lnTo>
                <a:lnTo>
                  <a:pt x="27249" y="24560"/>
                </a:lnTo>
                <a:lnTo>
                  <a:pt x="25815" y="25516"/>
                </a:lnTo>
                <a:lnTo>
                  <a:pt x="24261" y="26352"/>
                </a:lnTo>
                <a:lnTo>
                  <a:pt x="22707" y="27129"/>
                </a:lnTo>
                <a:lnTo>
                  <a:pt x="21094" y="27727"/>
                </a:lnTo>
                <a:lnTo>
                  <a:pt x="19421" y="28265"/>
                </a:lnTo>
                <a:lnTo>
                  <a:pt x="17688" y="28683"/>
                </a:lnTo>
                <a:lnTo>
                  <a:pt x="15895" y="28982"/>
                </a:lnTo>
                <a:lnTo>
                  <a:pt x="14103" y="29221"/>
                </a:lnTo>
                <a:lnTo>
                  <a:pt x="12250" y="29340"/>
                </a:lnTo>
                <a:lnTo>
                  <a:pt x="10398" y="29400"/>
                </a:lnTo>
                <a:lnTo>
                  <a:pt x="5617" y="29400"/>
                </a:lnTo>
                <a:lnTo>
                  <a:pt x="5199" y="29340"/>
                </a:lnTo>
                <a:lnTo>
                  <a:pt x="4721" y="29280"/>
                </a:lnTo>
                <a:lnTo>
                  <a:pt x="4243" y="29161"/>
                </a:lnTo>
                <a:lnTo>
                  <a:pt x="4004" y="29161"/>
                </a:lnTo>
                <a:lnTo>
                  <a:pt x="3884" y="29041"/>
                </a:lnTo>
                <a:lnTo>
                  <a:pt x="3586" y="28802"/>
                </a:lnTo>
                <a:lnTo>
                  <a:pt x="3347" y="28504"/>
                </a:lnTo>
                <a:lnTo>
                  <a:pt x="3167" y="28265"/>
                </a:lnTo>
                <a:lnTo>
                  <a:pt x="2928" y="28026"/>
                </a:lnTo>
                <a:lnTo>
                  <a:pt x="2630" y="27846"/>
                </a:lnTo>
                <a:lnTo>
                  <a:pt x="2211" y="27727"/>
                </a:lnTo>
                <a:lnTo>
                  <a:pt x="1494" y="27607"/>
                </a:lnTo>
                <a:lnTo>
                  <a:pt x="777" y="27547"/>
                </a:lnTo>
                <a:lnTo>
                  <a:pt x="478" y="27547"/>
                </a:lnTo>
                <a:lnTo>
                  <a:pt x="359" y="27607"/>
                </a:lnTo>
                <a:lnTo>
                  <a:pt x="120" y="27846"/>
                </a:lnTo>
                <a:lnTo>
                  <a:pt x="0" y="28145"/>
                </a:lnTo>
                <a:lnTo>
                  <a:pt x="0" y="28504"/>
                </a:lnTo>
                <a:lnTo>
                  <a:pt x="60" y="28862"/>
                </a:lnTo>
                <a:lnTo>
                  <a:pt x="239" y="29639"/>
                </a:lnTo>
                <a:lnTo>
                  <a:pt x="419" y="30236"/>
                </a:lnTo>
                <a:lnTo>
                  <a:pt x="1016" y="31671"/>
                </a:lnTo>
                <a:lnTo>
                  <a:pt x="1315" y="32328"/>
                </a:lnTo>
                <a:lnTo>
                  <a:pt x="1614" y="32866"/>
                </a:lnTo>
                <a:lnTo>
                  <a:pt x="2032" y="33403"/>
                </a:lnTo>
                <a:lnTo>
                  <a:pt x="2510" y="33941"/>
                </a:lnTo>
                <a:lnTo>
                  <a:pt x="3108" y="34479"/>
                </a:lnTo>
                <a:lnTo>
                  <a:pt x="3765" y="34957"/>
                </a:lnTo>
                <a:lnTo>
                  <a:pt x="4602" y="35495"/>
                </a:lnTo>
                <a:lnTo>
                  <a:pt x="5498" y="36033"/>
                </a:lnTo>
                <a:lnTo>
                  <a:pt x="6334" y="36511"/>
                </a:lnTo>
                <a:lnTo>
                  <a:pt x="7231" y="36929"/>
                </a:lnTo>
                <a:lnTo>
                  <a:pt x="8187" y="37347"/>
                </a:lnTo>
                <a:lnTo>
                  <a:pt x="9083" y="37706"/>
                </a:lnTo>
                <a:lnTo>
                  <a:pt x="10039" y="38064"/>
                </a:lnTo>
                <a:lnTo>
                  <a:pt x="10995" y="38363"/>
                </a:lnTo>
                <a:lnTo>
                  <a:pt x="12728" y="38781"/>
                </a:lnTo>
                <a:lnTo>
                  <a:pt x="14401" y="39080"/>
                </a:lnTo>
                <a:lnTo>
                  <a:pt x="16134" y="39319"/>
                </a:lnTo>
                <a:lnTo>
                  <a:pt x="17867" y="39379"/>
                </a:lnTo>
                <a:lnTo>
                  <a:pt x="19600" y="39379"/>
                </a:lnTo>
                <a:lnTo>
                  <a:pt x="21273" y="39200"/>
                </a:lnTo>
                <a:lnTo>
                  <a:pt x="23006" y="38961"/>
                </a:lnTo>
                <a:lnTo>
                  <a:pt x="24620" y="38542"/>
                </a:lnTo>
                <a:lnTo>
                  <a:pt x="26293" y="38064"/>
                </a:lnTo>
                <a:lnTo>
                  <a:pt x="27846" y="37467"/>
                </a:lnTo>
                <a:lnTo>
                  <a:pt x="29400" y="36750"/>
                </a:lnTo>
                <a:lnTo>
                  <a:pt x="30894" y="35913"/>
                </a:lnTo>
                <a:lnTo>
                  <a:pt x="32388" y="35017"/>
                </a:lnTo>
                <a:lnTo>
                  <a:pt x="33762" y="33941"/>
                </a:lnTo>
                <a:lnTo>
                  <a:pt x="35077" y="32806"/>
                </a:lnTo>
                <a:lnTo>
                  <a:pt x="36272" y="31551"/>
                </a:lnTo>
                <a:lnTo>
                  <a:pt x="36929" y="30774"/>
                </a:lnTo>
                <a:lnTo>
                  <a:pt x="37527" y="30057"/>
                </a:lnTo>
                <a:lnTo>
                  <a:pt x="38064" y="29280"/>
                </a:lnTo>
                <a:lnTo>
                  <a:pt x="38602" y="28444"/>
                </a:lnTo>
                <a:lnTo>
                  <a:pt x="39080" y="27667"/>
                </a:lnTo>
                <a:lnTo>
                  <a:pt x="39558" y="26830"/>
                </a:lnTo>
                <a:lnTo>
                  <a:pt x="39977" y="25934"/>
                </a:lnTo>
                <a:lnTo>
                  <a:pt x="40335" y="25098"/>
                </a:lnTo>
                <a:lnTo>
                  <a:pt x="41052" y="23305"/>
                </a:lnTo>
                <a:lnTo>
                  <a:pt x="41590" y="21512"/>
                </a:lnTo>
                <a:lnTo>
                  <a:pt x="42008" y="19600"/>
                </a:lnTo>
                <a:lnTo>
                  <a:pt x="42307" y="17688"/>
                </a:lnTo>
                <a:lnTo>
                  <a:pt x="42546" y="15477"/>
                </a:lnTo>
                <a:lnTo>
                  <a:pt x="42606" y="13266"/>
                </a:lnTo>
                <a:lnTo>
                  <a:pt x="42666" y="11055"/>
                </a:lnTo>
                <a:lnTo>
                  <a:pt x="42606" y="8784"/>
                </a:lnTo>
                <a:lnTo>
                  <a:pt x="42486" y="7709"/>
                </a:lnTo>
                <a:lnTo>
                  <a:pt x="42427" y="7111"/>
                </a:lnTo>
                <a:lnTo>
                  <a:pt x="42486" y="6573"/>
                </a:lnTo>
                <a:lnTo>
                  <a:pt x="43024" y="5558"/>
                </a:lnTo>
                <a:lnTo>
                  <a:pt x="43323" y="4781"/>
                </a:lnTo>
                <a:lnTo>
                  <a:pt x="43681" y="3645"/>
                </a:lnTo>
                <a:lnTo>
                  <a:pt x="43801" y="3108"/>
                </a:lnTo>
                <a:lnTo>
                  <a:pt x="43861" y="2570"/>
                </a:lnTo>
                <a:lnTo>
                  <a:pt x="43801" y="2211"/>
                </a:lnTo>
                <a:lnTo>
                  <a:pt x="43741" y="2032"/>
                </a:lnTo>
                <a:lnTo>
                  <a:pt x="43622" y="1912"/>
                </a:lnTo>
                <a:lnTo>
                  <a:pt x="43502" y="1673"/>
                </a:lnTo>
                <a:lnTo>
                  <a:pt x="43383" y="1434"/>
                </a:lnTo>
                <a:lnTo>
                  <a:pt x="43024" y="956"/>
                </a:lnTo>
                <a:lnTo>
                  <a:pt x="42546" y="598"/>
                </a:lnTo>
                <a:lnTo>
                  <a:pt x="41949" y="299"/>
                </a:lnTo>
                <a:lnTo>
                  <a:pt x="41351" y="120"/>
                </a:lnTo>
                <a:lnTo>
                  <a:pt x="4075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3"/>
          <p:cNvSpPr/>
          <p:nvPr/>
        </p:nvSpPr>
        <p:spPr>
          <a:xfrm>
            <a:off x="8231962" y="2681110"/>
            <a:ext cx="220297" cy="237680"/>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3"/>
          <p:cNvSpPr/>
          <p:nvPr/>
        </p:nvSpPr>
        <p:spPr>
          <a:xfrm rot="-830047">
            <a:off x="7861089" y="2356302"/>
            <a:ext cx="287064" cy="735692"/>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3"/>
          <p:cNvSpPr/>
          <p:nvPr/>
        </p:nvSpPr>
        <p:spPr>
          <a:xfrm>
            <a:off x="7633712" y="-65921"/>
            <a:ext cx="457954" cy="349817"/>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3"/>
          <p:cNvSpPr/>
          <p:nvPr/>
        </p:nvSpPr>
        <p:spPr>
          <a:xfrm rot="8224608">
            <a:off x="8316423" y="3153271"/>
            <a:ext cx="501993" cy="771678"/>
          </a:xfrm>
          <a:custGeom>
            <a:avLst/>
            <a:gdLst/>
            <a:ahLst/>
            <a:cxnLst/>
            <a:rect l="l" t="t" r="r" b="b"/>
            <a:pathLst>
              <a:path w="22469" h="34540" extrusionOk="0">
                <a:moveTo>
                  <a:pt x="8785" y="1435"/>
                </a:moveTo>
                <a:lnTo>
                  <a:pt x="9083" y="1733"/>
                </a:lnTo>
                <a:lnTo>
                  <a:pt x="9382" y="2032"/>
                </a:lnTo>
                <a:lnTo>
                  <a:pt x="9860" y="2749"/>
                </a:lnTo>
                <a:lnTo>
                  <a:pt x="10278" y="3407"/>
                </a:lnTo>
                <a:lnTo>
                  <a:pt x="10816" y="4064"/>
                </a:lnTo>
                <a:lnTo>
                  <a:pt x="11354" y="4661"/>
                </a:lnTo>
                <a:lnTo>
                  <a:pt x="12011" y="5199"/>
                </a:lnTo>
                <a:lnTo>
                  <a:pt x="12669" y="5618"/>
                </a:lnTo>
                <a:lnTo>
                  <a:pt x="13386" y="6036"/>
                </a:lnTo>
                <a:lnTo>
                  <a:pt x="12489" y="5857"/>
                </a:lnTo>
                <a:lnTo>
                  <a:pt x="11653" y="5677"/>
                </a:lnTo>
                <a:lnTo>
                  <a:pt x="11294" y="5558"/>
                </a:lnTo>
                <a:lnTo>
                  <a:pt x="10936" y="5379"/>
                </a:lnTo>
                <a:lnTo>
                  <a:pt x="10637" y="5080"/>
                </a:lnTo>
                <a:lnTo>
                  <a:pt x="10278" y="4721"/>
                </a:lnTo>
                <a:lnTo>
                  <a:pt x="9800" y="3944"/>
                </a:lnTo>
                <a:lnTo>
                  <a:pt x="9322" y="3168"/>
                </a:lnTo>
                <a:lnTo>
                  <a:pt x="9024" y="2331"/>
                </a:lnTo>
                <a:lnTo>
                  <a:pt x="8785" y="1435"/>
                </a:lnTo>
                <a:close/>
                <a:moveTo>
                  <a:pt x="15656" y="1016"/>
                </a:moveTo>
                <a:lnTo>
                  <a:pt x="15597" y="2271"/>
                </a:lnTo>
                <a:lnTo>
                  <a:pt x="15477" y="3168"/>
                </a:lnTo>
                <a:lnTo>
                  <a:pt x="15358" y="4064"/>
                </a:lnTo>
                <a:lnTo>
                  <a:pt x="15119" y="4960"/>
                </a:lnTo>
                <a:lnTo>
                  <a:pt x="14999" y="5319"/>
                </a:lnTo>
                <a:lnTo>
                  <a:pt x="14820" y="5618"/>
                </a:lnTo>
                <a:lnTo>
                  <a:pt x="14641" y="5916"/>
                </a:lnTo>
                <a:lnTo>
                  <a:pt x="14402" y="6096"/>
                </a:lnTo>
                <a:lnTo>
                  <a:pt x="14163" y="6155"/>
                </a:lnTo>
                <a:lnTo>
                  <a:pt x="13924" y="6155"/>
                </a:lnTo>
                <a:lnTo>
                  <a:pt x="14043" y="6036"/>
                </a:lnTo>
                <a:lnTo>
                  <a:pt x="14163" y="5916"/>
                </a:lnTo>
                <a:lnTo>
                  <a:pt x="14222" y="5797"/>
                </a:lnTo>
                <a:lnTo>
                  <a:pt x="14222" y="5618"/>
                </a:lnTo>
                <a:lnTo>
                  <a:pt x="14103" y="4960"/>
                </a:lnTo>
                <a:lnTo>
                  <a:pt x="14103" y="4363"/>
                </a:lnTo>
                <a:lnTo>
                  <a:pt x="14163" y="3705"/>
                </a:lnTo>
                <a:lnTo>
                  <a:pt x="14282" y="3108"/>
                </a:lnTo>
                <a:lnTo>
                  <a:pt x="14521" y="2510"/>
                </a:lnTo>
                <a:lnTo>
                  <a:pt x="14820" y="1972"/>
                </a:lnTo>
                <a:lnTo>
                  <a:pt x="15238" y="1494"/>
                </a:lnTo>
                <a:lnTo>
                  <a:pt x="15656" y="1016"/>
                </a:lnTo>
                <a:close/>
                <a:moveTo>
                  <a:pt x="19062" y="5199"/>
                </a:moveTo>
                <a:lnTo>
                  <a:pt x="19122" y="5259"/>
                </a:lnTo>
                <a:lnTo>
                  <a:pt x="19062" y="5379"/>
                </a:lnTo>
                <a:lnTo>
                  <a:pt x="18644" y="5618"/>
                </a:lnTo>
                <a:lnTo>
                  <a:pt x="17927" y="5976"/>
                </a:lnTo>
                <a:lnTo>
                  <a:pt x="17389" y="6096"/>
                </a:lnTo>
                <a:lnTo>
                  <a:pt x="16911" y="6215"/>
                </a:lnTo>
                <a:lnTo>
                  <a:pt x="15836" y="6335"/>
                </a:lnTo>
                <a:lnTo>
                  <a:pt x="15836" y="6335"/>
                </a:lnTo>
                <a:lnTo>
                  <a:pt x="17210" y="5797"/>
                </a:lnTo>
                <a:lnTo>
                  <a:pt x="18584" y="5319"/>
                </a:lnTo>
                <a:lnTo>
                  <a:pt x="19062" y="5199"/>
                </a:lnTo>
                <a:close/>
                <a:moveTo>
                  <a:pt x="5080" y="9083"/>
                </a:moveTo>
                <a:lnTo>
                  <a:pt x="4900" y="9143"/>
                </a:lnTo>
                <a:lnTo>
                  <a:pt x="4542" y="9322"/>
                </a:lnTo>
                <a:lnTo>
                  <a:pt x="4183" y="9621"/>
                </a:lnTo>
                <a:lnTo>
                  <a:pt x="3944" y="9980"/>
                </a:lnTo>
                <a:lnTo>
                  <a:pt x="3705" y="10517"/>
                </a:lnTo>
                <a:lnTo>
                  <a:pt x="3646" y="10816"/>
                </a:lnTo>
                <a:lnTo>
                  <a:pt x="3586" y="11055"/>
                </a:lnTo>
                <a:lnTo>
                  <a:pt x="3586" y="11294"/>
                </a:lnTo>
                <a:lnTo>
                  <a:pt x="3646" y="11533"/>
                </a:lnTo>
                <a:lnTo>
                  <a:pt x="3825" y="11653"/>
                </a:lnTo>
                <a:lnTo>
                  <a:pt x="3944" y="11772"/>
                </a:lnTo>
                <a:lnTo>
                  <a:pt x="4183" y="11832"/>
                </a:lnTo>
                <a:lnTo>
                  <a:pt x="4363" y="11832"/>
                </a:lnTo>
                <a:lnTo>
                  <a:pt x="4482" y="11772"/>
                </a:lnTo>
                <a:lnTo>
                  <a:pt x="4661" y="11593"/>
                </a:lnTo>
                <a:lnTo>
                  <a:pt x="4721" y="11474"/>
                </a:lnTo>
                <a:lnTo>
                  <a:pt x="4721" y="11235"/>
                </a:lnTo>
                <a:lnTo>
                  <a:pt x="4781" y="10936"/>
                </a:lnTo>
                <a:lnTo>
                  <a:pt x="4841" y="10697"/>
                </a:lnTo>
                <a:lnTo>
                  <a:pt x="5020" y="10278"/>
                </a:lnTo>
                <a:lnTo>
                  <a:pt x="5259" y="9860"/>
                </a:lnTo>
                <a:lnTo>
                  <a:pt x="5319" y="9681"/>
                </a:lnTo>
                <a:lnTo>
                  <a:pt x="5319" y="9502"/>
                </a:lnTo>
                <a:lnTo>
                  <a:pt x="5319" y="9263"/>
                </a:lnTo>
                <a:lnTo>
                  <a:pt x="5199" y="9143"/>
                </a:lnTo>
                <a:lnTo>
                  <a:pt x="5080" y="9083"/>
                </a:lnTo>
                <a:close/>
                <a:moveTo>
                  <a:pt x="7769" y="10458"/>
                </a:moveTo>
                <a:lnTo>
                  <a:pt x="7649" y="10517"/>
                </a:lnTo>
                <a:lnTo>
                  <a:pt x="7530" y="10757"/>
                </a:lnTo>
                <a:lnTo>
                  <a:pt x="7350" y="11474"/>
                </a:lnTo>
                <a:lnTo>
                  <a:pt x="7291" y="11892"/>
                </a:lnTo>
                <a:lnTo>
                  <a:pt x="7291" y="12191"/>
                </a:lnTo>
                <a:lnTo>
                  <a:pt x="7350" y="12489"/>
                </a:lnTo>
                <a:lnTo>
                  <a:pt x="7410" y="12669"/>
                </a:lnTo>
                <a:lnTo>
                  <a:pt x="7649" y="12788"/>
                </a:lnTo>
                <a:lnTo>
                  <a:pt x="7828" y="12788"/>
                </a:lnTo>
                <a:lnTo>
                  <a:pt x="8008" y="12728"/>
                </a:lnTo>
                <a:lnTo>
                  <a:pt x="8067" y="12609"/>
                </a:lnTo>
                <a:lnTo>
                  <a:pt x="8187" y="12430"/>
                </a:lnTo>
                <a:lnTo>
                  <a:pt x="8187" y="12191"/>
                </a:lnTo>
                <a:lnTo>
                  <a:pt x="8187" y="11713"/>
                </a:lnTo>
                <a:lnTo>
                  <a:pt x="8067" y="11055"/>
                </a:lnTo>
                <a:lnTo>
                  <a:pt x="7948" y="10577"/>
                </a:lnTo>
                <a:lnTo>
                  <a:pt x="7828" y="10458"/>
                </a:lnTo>
                <a:close/>
                <a:moveTo>
                  <a:pt x="11832" y="10816"/>
                </a:moveTo>
                <a:lnTo>
                  <a:pt x="11713" y="10876"/>
                </a:lnTo>
                <a:lnTo>
                  <a:pt x="11593" y="10936"/>
                </a:lnTo>
                <a:lnTo>
                  <a:pt x="11354" y="11294"/>
                </a:lnTo>
                <a:lnTo>
                  <a:pt x="11115" y="11713"/>
                </a:lnTo>
                <a:lnTo>
                  <a:pt x="10995" y="12250"/>
                </a:lnTo>
                <a:lnTo>
                  <a:pt x="10936" y="12489"/>
                </a:lnTo>
                <a:lnTo>
                  <a:pt x="10936" y="12728"/>
                </a:lnTo>
                <a:lnTo>
                  <a:pt x="10995" y="12908"/>
                </a:lnTo>
                <a:lnTo>
                  <a:pt x="11115" y="13087"/>
                </a:lnTo>
                <a:lnTo>
                  <a:pt x="11235" y="13266"/>
                </a:lnTo>
                <a:lnTo>
                  <a:pt x="11414" y="13386"/>
                </a:lnTo>
                <a:lnTo>
                  <a:pt x="11772" y="13386"/>
                </a:lnTo>
                <a:lnTo>
                  <a:pt x="11892" y="13326"/>
                </a:lnTo>
                <a:lnTo>
                  <a:pt x="12011" y="13206"/>
                </a:lnTo>
                <a:lnTo>
                  <a:pt x="12131" y="12848"/>
                </a:lnTo>
                <a:lnTo>
                  <a:pt x="12191" y="12430"/>
                </a:lnTo>
                <a:lnTo>
                  <a:pt x="12191" y="11952"/>
                </a:lnTo>
                <a:lnTo>
                  <a:pt x="12191" y="11533"/>
                </a:lnTo>
                <a:lnTo>
                  <a:pt x="12071" y="11115"/>
                </a:lnTo>
                <a:lnTo>
                  <a:pt x="12011" y="10876"/>
                </a:lnTo>
                <a:lnTo>
                  <a:pt x="11892" y="10816"/>
                </a:lnTo>
                <a:close/>
                <a:moveTo>
                  <a:pt x="15597" y="10757"/>
                </a:moveTo>
                <a:lnTo>
                  <a:pt x="15537" y="10816"/>
                </a:lnTo>
                <a:lnTo>
                  <a:pt x="15477" y="10936"/>
                </a:lnTo>
                <a:lnTo>
                  <a:pt x="15358" y="11235"/>
                </a:lnTo>
                <a:lnTo>
                  <a:pt x="15358" y="11653"/>
                </a:lnTo>
                <a:lnTo>
                  <a:pt x="15417" y="12071"/>
                </a:lnTo>
                <a:lnTo>
                  <a:pt x="15537" y="12549"/>
                </a:lnTo>
                <a:lnTo>
                  <a:pt x="15716" y="12908"/>
                </a:lnTo>
                <a:lnTo>
                  <a:pt x="15895" y="13206"/>
                </a:lnTo>
                <a:lnTo>
                  <a:pt x="16015" y="13326"/>
                </a:lnTo>
                <a:lnTo>
                  <a:pt x="16075" y="13386"/>
                </a:lnTo>
                <a:lnTo>
                  <a:pt x="16314" y="13445"/>
                </a:lnTo>
                <a:lnTo>
                  <a:pt x="16493" y="13386"/>
                </a:lnTo>
                <a:lnTo>
                  <a:pt x="16553" y="13326"/>
                </a:lnTo>
                <a:lnTo>
                  <a:pt x="16612" y="13147"/>
                </a:lnTo>
                <a:lnTo>
                  <a:pt x="16612" y="12967"/>
                </a:lnTo>
                <a:lnTo>
                  <a:pt x="16553" y="12728"/>
                </a:lnTo>
                <a:lnTo>
                  <a:pt x="16433" y="12191"/>
                </a:lnTo>
                <a:lnTo>
                  <a:pt x="16194" y="11653"/>
                </a:lnTo>
                <a:lnTo>
                  <a:pt x="15955" y="11175"/>
                </a:lnTo>
                <a:lnTo>
                  <a:pt x="15716" y="10876"/>
                </a:lnTo>
                <a:lnTo>
                  <a:pt x="15597" y="10757"/>
                </a:lnTo>
                <a:close/>
                <a:moveTo>
                  <a:pt x="19481" y="11354"/>
                </a:moveTo>
                <a:lnTo>
                  <a:pt x="19301" y="11414"/>
                </a:lnTo>
                <a:lnTo>
                  <a:pt x="19182" y="11533"/>
                </a:lnTo>
                <a:lnTo>
                  <a:pt x="19122" y="11713"/>
                </a:lnTo>
                <a:lnTo>
                  <a:pt x="19062" y="11952"/>
                </a:lnTo>
                <a:lnTo>
                  <a:pt x="19003" y="12489"/>
                </a:lnTo>
                <a:lnTo>
                  <a:pt x="19062" y="13087"/>
                </a:lnTo>
                <a:lnTo>
                  <a:pt x="19182" y="13625"/>
                </a:lnTo>
                <a:lnTo>
                  <a:pt x="19361" y="14043"/>
                </a:lnTo>
                <a:lnTo>
                  <a:pt x="19481" y="14103"/>
                </a:lnTo>
                <a:lnTo>
                  <a:pt x="19600" y="14103"/>
                </a:lnTo>
                <a:lnTo>
                  <a:pt x="19720" y="14043"/>
                </a:lnTo>
                <a:lnTo>
                  <a:pt x="19839" y="13864"/>
                </a:lnTo>
                <a:lnTo>
                  <a:pt x="19899" y="13326"/>
                </a:lnTo>
                <a:lnTo>
                  <a:pt x="19899" y="12489"/>
                </a:lnTo>
                <a:lnTo>
                  <a:pt x="19839" y="12071"/>
                </a:lnTo>
                <a:lnTo>
                  <a:pt x="19780" y="11713"/>
                </a:lnTo>
                <a:lnTo>
                  <a:pt x="19660" y="11474"/>
                </a:lnTo>
                <a:lnTo>
                  <a:pt x="19600" y="11414"/>
                </a:lnTo>
                <a:lnTo>
                  <a:pt x="19481" y="11354"/>
                </a:lnTo>
                <a:close/>
                <a:moveTo>
                  <a:pt x="5319" y="13565"/>
                </a:moveTo>
                <a:lnTo>
                  <a:pt x="5199" y="13685"/>
                </a:lnTo>
                <a:lnTo>
                  <a:pt x="5020" y="13864"/>
                </a:lnTo>
                <a:lnTo>
                  <a:pt x="4721" y="14222"/>
                </a:lnTo>
                <a:lnTo>
                  <a:pt x="4542" y="14461"/>
                </a:lnTo>
                <a:lnTo>
                  <a:pt x="4422" y="14820"/>
                </a:lnTo>
                <a:lnTo>
                  <a:pt x="4363" y="15298"/>
                </a:lnTo>
                <a:lnTo>
                  <a:pt x="4303" y="15776"/>
                </a:lnTo>
                <a:lnTo>
                  <a:pt x="4363" y="16015"/>
                </a:lnTo>
                <a:lnTo>
                  <a:pt x="4482" y="16134"/>
                </a:lnTo>
                <a:lnTo>
                  <a:pt x="4661" y="16314"/>
                </a:lnTo>
                <a:lnTo>
                  <a:pt x="4781" y="16433"/>
                </a:lnTo>
                <a:lnTo>
                  <a:pt x="4960" y="16433"/>
                </a:lnTo>
                <a:lnTo>
                  <a:pt x="5080" y="16374"/>
                </a:lnTo>
                <a:lnTo>
                  <a:pt x="5139" y="16194"/>
                </a:lnTo>
                <a:lnTo>
                  <a:pt x="5259" y="16015"/>
                </a:lnTo>
                <a:lnTo>
                  <a:pt x="5378" y="15537"/>
                </a:lnTo>
                <a:lnTo>
                  <a:pt x="5438" y="14999"/>
                </a:lnTo>
                <a:lnTo>
                  <a:pt x="5498" y="14402"/>
                </a:lnTo>
                <a:lnTo>
                  <a:pt x="5498" y="13685"/>
                </a:lnTo>
                <a:lnTo>
                  <a:pt x="5438" y="13565"/>
                </a:lnTo>
                <a:close/>
                <a:moveTo>
                  <a:pt x="9382" y="13983"/>
                </a:moveTo>
                <a:lnTo>
                  <a:pt x="9263" y="14043"/>
                </a:lnTo>
                <a:lnTo>
                  <a:pt x="9143" y="14282"/>
                </a:lnTo>
                <a:lnTo>
                  <a:pt x="9024" y="14641"/>
                </a:lnTo>
                <a:lnTo>
                  <a:pt x="8904" y="14999"/>
                </a:lnTo>
                <a:lnTo>
                  <a:pt x="8785" y="15836"/>
                </a:lnTo>
                <a:lnTo>
                  <a:pt x="8785" y="16314"/>
                </a:lnTo>
                <a:lnTo>
                  <a:pt x="8844" y="16433"/>
                </a:lnTo>
                <a:lnTo>
                  <a:pt x="8964" y="16613"/>
                </a:lnTo>
                <a:lnTo>
                  <a:pt x="9143" y="16792"/>
                </a:lnTo>
                <a:lnTo>
                  <a:pt x="9322" y="16911"/>
                </a:lnTo>
                <a:lnTo>
                  <a:pt x="9561" y="16911"/>
                </a:lnTo>
                <a:lnTo>
                  <a:pt x="9621" y="16732"/>
                </a:lnTo>
                <a:lnTo>
                  <a:pt x="9621" y="16493"/>
                </a:lnTo>
                <a:lnTo>
                  <a:pt x="9561" y="15178"/>
                </a:lnTo>
                <a:lnTo>
                  <a:pt x="9561" y="14342"/>
                </a:lnTo>
                <a:lnTo>
                  <a:pt x="9502" y="14103"/>
                </a:lnTo>
                <a:lnTo>
                  <a:pt x="9442" y="13983"/>
                </a:lnTo>
                <a:close/>
                <a:moveTo>
                  <a:pt x="14043" y="14700"/>
                </a:moveTo>
                <a:lnTo>
                  <a:pt x="13924" y="14820"/>
                </a:lnTo>
                <a:lnTo>
                  <a:pt x="13804" y="14999"/>
                </a:lnTo>
                <a:lnTo>
                  <a:pt x="13565" y="15656"/>
                </a:lnTo>
                <a:lnTo>
                  <a:pt x="13326" y="16314"/>
                </a:lnTo>
                <a:lnTo>
                  <a:pt x="13326" y="16553"/>
                </a:lnTo>
                <a:lnTo>
                  <a:pt x="13326" y="16732"/>
                </a:lnTo>
                <a:lnTo>
                  <a:pt x="13445" y="16971"/>
                </a:lnTo>
                <a:lnTo>
                  <a:pt x="13684" y="17210"/>
                </a:lnTo>
                <a:lnTo>
                  <a:pt x="13924" y="17210"/>
                </a:lnTo>
                <a:lnTo>
                  <a:pt x="14043" y="17091"/>
                </a:lnTo>
                <a:lnTo>
                  <a:pt x="14103" y="16852"/>
                </a:lnTo>
                <a:lnTo>
                  <a:pt x="14163" y="16433"/>
                </a:lnTo>
                <a:lnTo>
                  <a:pt x="14222" y="15716"/>
                </a:lnTo>
                <a:lnTo>
                  <a:pt x="14222" y="15059"/>
                </a:lnTo>
                <a:lnTo>
                  <a:pt x="14163" y="14820"/>
                </a:lnTo>
                <a:lnTo>
                  <a:pt x="14103" y="14760"/>
                </a:lnTo>
                <a:lnTo>
                  <a:pt x="14043" y="14700"/>
                </a:lnTo>
                <a:close/>
                <a:moveTo>
                  <a:pt x="17509" y="15119"/>
                </a:moveTo>
                <a:lnTo>
                  <a:pt x="17389" y="15716"/>
                </a:lnTo>
                <a:lnTo>
                  <a:pt x="17270" y="16254"/>
                </a:lnTo>
                <a:lnTo>
                  <a:pt x="17210" y="16852"/>
                </a:lnTo>
                <a:lnTo>
                  <a:pt x="17210" y="17330"/>
                </a:lnTo>
                <a:lnTo>
                  <a:pt x="17270" y="17748"/>
                </a:lnTo>
                <a:lnTo>
                  <a:pt x="17330" y="17867"/>
                </a:lnTo>
                <a:lnTo>
                  <a:pt x="17628" y="17867"/>
                </a:lnTo>
                <a:lnTo>
                  <a:pt x="17808" y="17748"/>
                </a:lnTo>
                <a:lnTo>
                  <a:pt x="17927" y="17628"/>
                </a:lnTo>
                <a:lnTo>
                  <a:pt x="18047" y="17449"/>
                </a:lnTo>
                <a:lnTo>
                  <a:pt x="18106" y="17330"/>
                </a:lnTo>
                <a:lnTo>
                  <a:pt x="18106" y="17150"/>
                </a:lnTo>
                <a:lnTo>
                  <a:pt x="18047" y="16732"/>
                </a:lnTo>
                <a:lnTo>
                  <a:pt x="17927" y="16374"/>
                </a:lnTo>
                <a:lnTo>
                  <a:pt x="17628" y="15656"/>
                </a:lnTo>
                <a:lnTo>
                  <a:pt x="17509" y="15358"/>
                </a:lnTo>
                <a:lnTo>
                  <a:pt x="17509" y="15119"/>
                </a:lnTo>
                <a:close/>
                <a:moveTo>
                  <a:pt x="21034" y="16194"/>
                </a:moveTo>
                <a:lnTo>
                  <a:pt x="20855" y="16254"/>
                </a:lnTo>
                <a:lnTo>
                  <a:pt x="20497" y="16433"/>
                </a:lnTo>
                <a:lnTo>
                  <a:pt x="20258" y="16732"/>
                </a:lnTo>
                <a:lnTo>
                  <a:pt x="20019" y="17210"/>
                </a:lnTo>
                <a:lnTo>
                  <a:pt x="19839" y="17688"/>
                </a:lnTo>
                <a:lnTo>
                  <a:pt x="19780" y="17867"/>
                </a:lnTo>
                <a:lnTo>
                  <a:pt x="19780" y="17987"/>
                </a:lnTo>
                <a:lnTo>
                  <a:pt x="19899" y="18226"/>
                </a:lnTo>
                <a:lnTo>
                  <a:pt x="20138" y="18405"/>
                </a:lnTo>
                <a:lnTo>
                  <a:pt x="20258" y="18465"/>
                </a:lnTo>
                <a:lnTo>
                  <a:pt x="20377" y="18465"/>
                </a:lnTo>
                <a:lnTo>
                  <a:pt x="20497" y="18345"/>
                </a:lnTo>
                <a:lnTo>
                  <a:pt x="20616" y="18166"/>
                </a:lnTo>
                <a:lnTo>
                  <a:pt x="20855" y="17449"/>
                </a:lnTo>
                <a:lnTo>
                  <a:pt x="21154" y="16672"/>
                </a:lnTo>
                <a:lnTo>
                  <a:pt x="21154" y="16374"/>
                </a:lnTo>
                <a:lnTo>
                  <a:pt x="21154" y="16314"/>
                </a:lnTo>
                <a:lnTo>
                  <a:pt x="21094" y="16254"/>
                </a:lnTo>
                <a:lnTo>
                  <a:pt x="21034" y="16194"/>
                </a:lnTo>
                <a:close/>
                <a:moveTo>
                  <a:pt x="2211" y="18644"/>
                </a:moveTo>
                <a:lnTo>
                  <a:pt x="2152" y="18704"/>
                </a:lnTo>
                <a:lnTo>
                  <a:pt x="2032" y="18764"/>
                </a:lnTo>
                <a:lnTo>
                  <a:pt x="1972" y="18943"/>
                </a:lnTo>
                <a:lnTo>
                  <a:pt x="1913" y="19122"/>
                </a:lnTo>
                <a:lnTo>
                  <a:pt x="1972" y="19361"/>
                </a:lnTo>
                <a:lnTo>
                  <a:pt x="2032" y="19600"/>
                </a:lnTo>
                <a:lnTo>
                  <a:pt x="2271" y="20078"/>
                </a:lnTo>
                <a:lnTo>
                  <a:pt x="2570" y="20377"/>
                </a:lnTo>
                <a:lnTo>
                  <a:pt x="2869" y="20556"/>
                </a:lnTo>
                <a:lnTo>
                  <a:pt x="3526" y="20556"/>
                </a:lnTo>
                <a:lnTo>
                  <a:pt x="3646" y="20497"/>
                </a:lnTo>
                <a:lnTo>
                  <a:pt x="3646" y="20317"/>
                </a:lnTo>
                <a:lnTo>
                  <a:pt x="3526" y="20138"/>
                </a:lnTo>
                <a:lnTo>
                  <a:pt x="3227" y="19720"/>
                </a:lnTo>
                <a:lnTo>
                  <a:pt x="2809" y="19122"/>
                </a:lnTo>
                <a:lnTo>
                  <a:pt x="2630" y="18883"/>
                </a:lnTo>
                <a:lnTo>
                  <a:pt x="2450" y="18704"/>
                </a:lnTo>
                <a:lnTo>
                  <a:pt x="2211" y="18644"/>
                </a:lnTo>
                <a:close/>
                <a:moveTo>
                  <a:pt x="11354" y="18525"/>
                </a:moveTo>
                <a:lnTo>
                  <a:pt x="11235" y="18644"/>
                </a:lnTo>
                <a:lnTo>
                  <a:pt x="11055" y="19182"/>
                </a:lnTo>
                <a:lnTo>
                  <a:pt x="10876" y="20138"/>
                </a:lnTo>
                <a:lnTo>
                  <a:pt x="10816" y="20616"/>
                </a:lnTo>
                <a:lnTo>
                  <a:pt x="10876" y="20915"/>
                </a:lnTo>
                <a:lnTo>
                  <a:pt x="10936" y="21034"/>
                </a:lnTo>
                <a:lnTo>
                  <a:pt x="11115" y="21034"/>
                </a:lnTo>
                <a:lnTo>
                  <a:pt x="11294" y="20915"/>
                </a:lnTo>
                <a:lnTo>
                  <a:pt x="11414" y="20795"/>
                </a:lnTo>
                <a:lnTo>
                  <a:pt x="11474" y="20616"/>
                </a:lnTo>
                <a:lnTo>
                  <a:pt x="11593" y="20138"/>
                </a:lnTo>
                <a:lnTo>
                  <a:pt x="11653" y="19660"/>
                </a:lnTo>
                <a:lnTo>
                  <a:pt x="11593" y="19302"/>
                </a:lnTo>
                <a:lnTo>
                  <a:pt x="11533" y="18764"/>
                </a:lnTo>
                <a:lnTo>
                  <a:pt x="11474" y="18644"/>
                </a:lnTo>
                <a:lnTo>
                  <a:pt x="11414" y="18525"/>
                </a:lnTo>
                <a:close/>
                <a:moveTo>
                  <a:pt x="6932" y="18166"/>
                </a:moveTo>
                <a:lnTo>
                  <a:pt x="6872" y="18226"/>
                </a:lnTo>
                <a:lnTo>
                  <a:pt x="6693" y="18345"/>
                </a:lnTo>
                <a:lnTo>
                  <a:pt x="6574" y="18584"/>
                </a:lnTo>
                <a:lnTo>
                  <a:pt x="6454" y="18883"/>
                </a:lnTo>
                <a:lnTo>
                  <a:pt x="6335" y="19541"/>
                </a:lnTo>
                <a:lnTo>
                  <a:pt x="6215" y="19959"/>
                </a:lnTo>
                <a:lnTo>
                  <a:pt x="6096" y="20616"/>
                </a:lnTo>
                <a:lnTo>
                  <a:pt x="6096" y="21034"/>
                </a:lnTo>
                <a:lnTo>
                  <a:pt x="6155" y="21333"/>
                </a:lnTo>
                <a:lnTo>
                  <a:pt x="6275" y="21393"/>
                </a:lnTo>
                <a:lnTo>
                  <a:pt x="6335" y="21453"/>
                </a:lnTo>
                <a:lnTo>
                  <a:pt x="6394" y="21453"/>
                </a:lnTo>
                <a:lnTo>
                  <a:pt x="6514" y="21393"/>
                </a:lnTo>
                <a:lnTo>
                  <a:pt x="6693" y="21094"/>
                </a:lnTo>
                <a:lnTo>
                  <a:pt x="6872" y="20676"/>
                </a:lnTo>
                <a:lnTo>
                  <a:pt x="7052" y="20078"/>
                </a:lnTo>
                <a:lnTo>
                  <a:pt x="7111" y="19660"/>
                </a:lnTo>
                <a:lnTo>
                  <a:pt x="7231" y="19062"/>
                </a:lnTo>
                <a:lnTo>
                  <a:pt x="7231" y="18704"/>
                </a:lnTo>
                <a:lnTo>
                  <a:pt x="7231" y="18465"/>
                </a:lnTo>
                <a:lnTo>
                  <a:pt x="7171" y="18286"/>
                </a:lnTo>
                <a:lnTo>
                  <a:pt x="7111" y="18226"/>
                </a:lnTo>
                <a:lnTo>
                  <a:pt x="6992" y="18166"/>
                </a:lnTo>
                <a:close/>
                <a:moveTo>
                  <a:pt x="16075" y="19062"/>
                </a:moveTo>
                <a:lnTo>
                  <a:pt x="15776" y="19421"/>
                </a:lnTo>
                <a:lnTo>
                  <a:pt x="15477" y="19780"/>
                </a:lnTo>
                <a:lnTo>
                  <a:pt x="15417" y="19839"/>
                </a:lnTo>
                <a:lnTo>
                  <a:pt x="15477" y="19720"/>
                </a:lnTo>
                <a:lnTo>
                  <a:pt x="15298" y="20019"/>
                </a:lnTo>
                <a:lnTo>
                  <a:pt x="15178" y="20497"/>
                </a:lnTo>
                <a:lnTo>
                  <a:pt x="15059" y="20975"/>
                </a:lnTo>
                <a:lnTo>
                  <a:pt x="15059" y="21214"/>
                </a:lnTo>
                <a:lnTo>
                  <a:pt x="15178" y="21333"/>
                </a:lnTo>
                <a:lnTo>
                  <a:pt x="15238" y="21453"/>
                </a:lnTo>
                <a:lnTo>
                  <a:pt x="15358" y="21453"/>
                </a:lnTo>
                <a:lnTo>
                  <a:pt x="15417" y="21393"/>
                </a:lnTo>
                <a:lnTo>
                  <a:pt x="15537" y="21333"/>
                </a:lnTo>
                <a:lnTo>
                  <a:pt x="15656" y="21034"/>
                </a:lnTo>
                <a:lnTo>
                  <a:pt x="15776" y="20616"/>
                </a:lnTo>
                <a:lnTo>
                  <a:pt x="15955" y="19720"/>
                </a:lnTo>
                <a:lnTo>
                  <a:pt x="16075" y="19242"/>
                </a:lnTo>
                <a:lnTo>
                  <a:pt x="16134" y="19062"/>
                </a:lnTo>
                <a:close/>
                <a:moveTo>
                  <a:pt x="19003" y="20258"/>
                </a:moveTo>
                <a:lnTo>
                  <a:pt x="19003" y="20377"/>
                </a:lnTo>
                <a:lnTo>
                  <a:pt x="18883" y="20616"/>
                </a:lnTo>
                <a:lnTo>
                  <a:pt x="18525" y="21393"/>
                </a:lnTo>
                <a:lnTo>
                  <a:pt x="18345" y="21811"/>
                </a:lnTo>
                <a:lnTo>
                  <a:pt x="18226" y="22170"/>
                </a:lnTo>
                <a:lnTo>
                  <a:pt x="18286" y="22469"/>
                </a:lnTo>
                <a:lnTo>
                  <a:pt x="18345" y="22588"/>
                </a:lnTo>
                <a:lnTo>
                  <a:pt x="18405" y="22648"/>
                </a:lnTo>
                <a:lnTo>
                  <a:pt x="18525" y="22708"/>
                </a:lnTo>
                <a:lnTo>
                  <a:pt x="18704" y="22648"/>
                </a:lnTo>
                <a:lnTo>
                  <a:pt x="18823" y="22588"/>
                </a:lnTo>
                <a:lnTo>
                  <a:pt x="18943" y="22469"/>
                </a:lnTo>
                <a:lnTo>
                  <a:pt x="19122" y="22110"/>
                </a:lnTo>
                <a:lnTo>
                  <a:pt x="19242" y="21751"/>
                </a:lnTo>
                <a:lnTo>
                  <a:pt x="19361" y="21273"/>
                </a:lnTo>
                <a:lnTo>
                  <a:pt x="19361" y="20855"/>
                </a:lnTo>
                <a:lnTo>
                  <a:pt x="19242" y="20497"/>
                </a:lnTo>
                <a:lnTo>
                  <a:pt x="19182" y="20377"/>
                </a:lnTo>
                <a:lnTo>
                  <a:pt x="19003" y="20258"/>
                </a:lnTo>
                <a:close/>
                <a:moveTo>
                  <a:pt x="8426" y="22827"/>
                </a:moveTo>
                <a:lnTo>
                  <a:pt x="8366" y="22887"/>
                </a:lnTo>
                <a:lnTo>
                  <a:pt x="8127" y="23006"/>
                </a:lnTo>
                <a:lnTo>
                  <a:pt x="7948" y="23305"/>
                </a:lnTo>
                <a:lnTo>
                  <a:pt x="7769" y="23664"/>
                </a:lnTo>
                <a:lnTo>
                  <a:pt x="7709" y="24082"/>
                </a:lnTo>
                <a:lnTo>
                  <a:pt x="7709" y="24261"/>
                </a:lnTo>
                <a:lnTo>
                  <a:pt x="7709" y="24440"/>
                </a:lnTo>
                <a:lnTo>
                  <a:pt x="7769" y="24620"/>
                </a:lnTo>
                <a:lnTo>
                  <a:pt x="7888" y="24799"/>
                </a:lnTo>
                <a:lnTo>
                  <a:pt x="8067" y="24918"/>
                </a:lnTo>
                <a:lnTo>
                  <a:pt x="8187" y="24978"/>
                </a:lnTo>
                <a:lnTo>
                  <a:pt x="8426" y="24978"/>
                </a:lnTo>
                <a:lnTo>
                  <a:pt x="8486" y="24918"/>
                </a:lnTo>
                <a:lnTo>
                  <a:pt x="8546" y="24799"/>
                </a:lnTo>
                <a:lnTo>
                  <a:pt x="8605" y="24440"/>
                </a:lnTo>
                <a:lnTo>
                  <a:pt x="8665" y="24082"/>
                </a:lnTo>
                <a:lnTo>
                  <a:pt x="8665" y="23664"/>
                </a:lnTo>
                <a:lnTo>
                  <a:pt x="8605" y="23066"/>
                </a:lnTo>
                <a:lnTo>
                  <a:pt x="8546" y="22947"/>
                </a:lnTo>
                <a:lnTo>
                  <a:pt x="8546" y="22887"/>
                </a:lnTo>
                <a:lnTo>
                  <a:pt x="8426" y="22827"/>
                </a:lnTo>
                <a:close/>
                <a:moveTo>
                  <a:pt x="13027" y="22708"/>
                </a:moveTo>
                <a:lnTo>
                  <a:pt x="12848" y="22887"/>
                </a:lnTo>
                <a:lnTo>
                  <a:pt x="12728" y="23066"/>
                </a:lnTo>
                <a:lnTo>
                  <a:pt x="12489" y="23604"/>
                </a:lnTo>
                <a:lnTo>
                  <a:pt x="12370" y="24142"/>
                </a:lnTo>
                <a:lnTo>
                  <a:pt x="12370" y="24381"/>
                </a:lnTo>
                <a:lnTo>
                  <a:pt x="12370" y="24620"/>
                </a:lnTo>
                <a:lnTo>
                  <a:pt x="12489" y="24918"/>
                </a:lnTo>
                <a:lnTo>
                  <a:pt x="12728" y="25337"/>
                </a:lnTo>
                <a:lnTo>
                  <a:pt x="12848" y="25456"/>
                </a:lnTo>
                <a:lnTo>
                  <a:pt x="12967" y="25516"/>
                </a:lnTo>
                <a:lnTo>
                  <a:pt x="13087" y="25456"/>
                </a:lnTo>
                <a:lnTo>
                  <a:pt x="13147" y="25217"/>
                </a:lnTo>
                <a:lnTo>
                  <a:pt x="13206" y="24739"/>
                </a:lnTo>
                <a:lnTo>
                  <a:pt x="13206" y="23843"/>
                </a:lnTo>
                <a:lnTo>
                  <a:pt x="13147" y="23006"/>
                </a:lnTo>
                <a:lnTo>
                  <a:pt x="13087" y="22767"/>
                </a:lnTo>
                <a:lnTo>
                  <a:pt x="13087" y="22708"/>
                </a:lnTo>
                <a:close/>
                <a:moveTo>
                  <a:pt x="3825" y="24261"/>
                </a:moveTo>
                <a:lnTo>
                  <a:pt x="3705" y="24381"/>
                </a:lnTo>
                <a:lnTo>
                  <a:pt x="3646" y="24560"/>
                </a:lnTo>
                <a:lnTo>
                  <a:pt x="3586" y="24799"/>
                </a:lnTo>
                <a:lnTo>
                  <a:pt x="3586" y="25098"/>
                </a:lnTo>
                <a:lnTo>
                  <a:pt x="3705" y="25456"/>
                </a:lnTo>
                <a:lnTo>
                  <a:pt x="3885" y="25695"/>
                </a:lnTo>
                <a:lnTo>
                  <a:pt x="4124" y="25934"/>
                </a:lnTo>
                <a:lnTo>
                  <a:pt x="4602" y="26114"/>
                </a:lnTo>
                <a:lnTo>
                  <a:pt x="4841" y="26114"/>
                </a:lnTo>
                <a:lnTo>
                  <a:pt x="4841" y="25994"/>
                </a:lnTo>
                <a:lnTo>
                  <a:pt x="4841" y="25934"/>
                </a:lnTo>
                <a:lnTo>
                  <a:pt x="4781" y="25636"/>
                </a:lnTo>
                <a:lnTo>
                  <a:pt x="4602" y="25277"/>
                </a:lnTo>
                <a:lnTo>
                  <a:pt x="4363" y="24918"/>
                </a:lnTo>
                <a:lnTo>
                  <a:pt x="3944" y="24381"/>
                </a:lnTo>
                <a:lnTo>
                  <a:pt x="3885" y="24321"/>
                </a:lnTo>
                <a:lnTo>
                  <a:pt x="3825" y="24261"/>
                </a:lnTo>
                <a:close/>
                <a:moveTo>
                  <a:pt x="17330" y="23723"/>
                </a:moveTo>
                <a:lnTo>
                  <a:pt x="17091" y="23843"/>
                </a:lnTo>
                <a:lnTo>
                  <a:pt x="16792" y="24082"/>
                </a:lnTo>
                <a:lnTo>
                  <a:pt x="16493" y="24440"/>
                </a:lnTo>
                <a:lnTo>
                  <a:pt x="16254" y="24859"/>
                </a:lnTo>
                <a:lnTo>
                  <a:pt x="16015" y="25277"/>
                </a:lnTo>
                <a:lnTo>
                  <a:pt x="15955" y="25636"/>
                </a:lnTo>
                <a:lnTo>
                  <a:pt x="15895" y="25815"/>
                </a:lnTo>
                <a:lnTo>
                  <a:pt x="15955" y="25994"/>
                </a:lnTo>
                <a:lnTo>
                  <a:pt x="16015" y="26114"/>
                </a:lnTo>
                <a:lnTo>
                  <a:pt x="16134" y="26173"/>
                </a:lnTo>
                <a:lnTo>
                  <a:pt x="16314" y="26293"/>
                </a:lnTo>
                <a:lnTo>
                  <a:pt x="16433" y="26293"/>
                </a:lnTo>
                <a:lnTo>
                  <a:pt x="16553" y="26173"/>
                </a:lnTo>
                <a:lnTo>
                  <a:pt x="16672" y="26054"/>
                </a:lnTo>
                <a:lnTo>
                  <a:pt x="16852" y="25695"/>
                </a:lnTo>
                <a:lnTo>
                  <a:pt x="16971" y="25217"/>
                </a:lnTo>
                <a:lnTo>
                  <a:pt x="17150" y="24201"/>
                </a:lnTo>
                <a:lnTo>
                  <a:pt x="17270" y="23843"/>
                </a:lnTo>
                <a:lnTo>
                  <a:pt x="17330" y="23723"/>
                </a:lnTo>
                <a:close/>
                <a:moveTo>
                  <a:pt x="10517" y="26771"/>
                </a:moveTo>
                <a:lnTo>
                  <a:pt x="10458" y="26831"/>
                </a:lnTo>
                <a:lnTo>
                  <a:pt x="10338" y="27010"/>
                </a:lnTo>
                <a:lnTo>
                  <a:pt x="10219" y="27607"/>
                </a:lnTo>
                <a:lnTo>
                  <a:pt x="10099" y="28384"/>
                </a:lnTo>
                <a:lnTo>
                  <a:pt x="10099" y="28683"/>
                </a:lnTo>
                <a:lnTo>
                  <a:pt x="10159" y="28922"/>
                </a:lnTo>
                <a:lnTo>
                  <a:pt x="10278" y="28982"/>
                </a:lnTo>
                <a:lnTo>
                  <a:pt x="10338" y="29042"/>
                </a:lnTo>
                <a:lnTo>
                  <a:pt x="10517" y="28982"/>
                </a:lnTo>
                <a:lnTo>
                  <a:pt x="10697" y="28922"/>
                </a:lnTo>
                <a:lnTo>
                  <a:pt x="10816" y="28803"/>
                </a:lnTo>
                <a:lnTo>
                  <a:pt x="10936" y="28683"/>
                </a:lnTo>
                <a:lnTo>
                  <a:pt x="11055" y="28325"/>
                </a:lnTo>
                <a:lnTo>
                  <a:pt x="11055" y="27906"/>
                </a:lnTo>
                <a:lnTo>
                  <a:pt x="11055" y="27607"/>
                </a:lnTo>
                <a:lnTo>
                  <a:pt x="10936" y="27309"/>
                </a:lnTo>
                <a:lnTo>
                  <a:pt x="10756" y="26950"/>
                </a:lnTo>
                <a:lnTo>
                  <a:pt x="10637" y="26771"/>
                </a:lnTo>
                <a:close/>
                <a:moveTo>
                  <a:pt x="14282" y="27368"/>
                </a:moveTo>
                <a:lnTo>
                  <a:pt x="14043" y="27428"/>
                </a:lnTo>
                <a:lnTo>
                  <a:pt x="13744" y="27667"/>
                </a:lnTo>
                <a:lnTo>
                  <a:pt x="13386" y="27966"/>
                </a:lnTo>
                <a:lnTo>
                  <a:pt x="13027" y="28325"/>
                </a:lnTo>
                <a:lnTo>
                  <a:pt x="12728" y="28683"/>
                </a:lnTo>
                <a:lnTo>
                  <a:pt x="12489" y="29101"/>
                </a:lnTo>
                <a:lnTo>
                  <a:pt x="12430" y="29281"/>
                </a:lnTo>
                <a:lnTo>
                  <a:pt x="12430" y="29460"/>
                </a:lnTo>
                <a:lnTo>
                  <a:pt x="12489" y="29579"/>
                </a:lnTo>
                <a:lnTo>
                  <a:pt x="12549" y="29699"/>
                </a:lnTo>
                <a:lnTo>
                  <a:pt x="12669" y="29759"/>
                </a:lnTo>
                <a:lnTo>
                  <a:pt x="12788" y="29759"/>
                </a:lnTo>
                <a:lnTo>
                  <a:pt x="12967" y="29699"/>
                </a:lnTo>
                <a:lnTo>
                  <a:pt x="13087" y="29579"/>
                </a:lnTo>
                <a:lnTo>
                  <a:pt x="13445" y="29221"/>
                </a:lnTo>
                <a:lnTo>
                  <a:pt x="13744" y="28743"/>
                </a:lnTo>
                <a:lnTo>
                  <a:pt x="13983" y="28265"/>
                </a:lnTo>
                <a:lnTo>
                  <a:pt x="14222" y="27787"/>
                </a:lnTo>
                <a:lnTo>
                  <a:pt x="14282" y="27488"/>
                </a:lnTo>
                <a:lnTo>
                  <a:pt x="14282" y="27368"/>
                </a:lnTo>
                <a:close/>
                <a:moveTo>
                  <a:pt x="6872" y="27249"/>
                </a:moveTo>
                <a:lnTo>
                  <a:pt x="6813" y="27309"/>
                </a:lnTo>
                <a:lnTo>
                  <a:pt x="6753" y="27548"/>
                </a:lnTo>
                <a:lnTo>
                  <a:pt x="6693" y="27906"/>
                </a:lnTo>
                <a:lnTo>
                  <a:pt x="6574" y="28384"/>
                </a:lnTo>
                <a:lnTo>
                  <a:pt x="6574" y="28862"/>
                </a:lnTo>
                <a:lnTo>
                  <a:pt x="6633" y="29281"/>
                </a:lnTo>
                <a:lnTo>
                  <a:pt x="6753" y="29639"/>
                </a:lnTo>
                <a:lnTo>
                  <a:pt x="6872" y="29818"/>
                </a:lnTo>
                <a:lnTo>
                  <a:pt x="6992" y="29878"/>
                </a:lnTo>
                <a:lnTo>
                  <a:pt x="7231" y="29938"/>
                </a:lnTo>
                <a:lnTo>
                  <a:pt x="7350" y="29938"/>
                </a:lnTo>
                <a:lnTo>
                  <a:pt x="7470" y="29878"/>
                </a:lnTo>
                <a:lnTo>
                  <a:pt x="7530" y="29759"/>
                </a:lnTo>
                <a:lnTo>
                  <a:pt x="7530" y="29400"/>
                </a:lnTo>
                <a:lnTo>
                  <a:pt x="7470" y="28862"/>
                </a:lnTo>
                <a:lnTo>
                  <a:pt x="7350" y="28325"/>
                </a:lnTo>
                <a:lnTo>
                  <a:pt x="7171" y="27847"/>
                </a:lnTo>
                <a:lnTo>
                  <a:pt x="6872" y="27249"/>
                </a:lnTo>
                <a:close/>
                <a:moveTo>
                  <a:pt x="9621" y="30715"/>
                </a:moveTo>
                <a:lnTo>
                  <a:pt x="9502" y="30775"/>
                </a:lnTo>
                <a:lnTo>
                  <a:pt x="9382" y="30894"/>
                </a:lnTo>
                <a:lnTo>
                  <a:pt x="9203" y="31133"/>
                </a:lnTo>
                <a:lnTo>
                  <a:pt x="9143" y="31551"/>
                </a:lnTo>
                <a:lnTo>
                  <a:pt x="9143" y="31731"/>
                </a:lnTo>
                <a:lnTo>
                  <a:pt x="9203" y="31850"/>
                </a:lnTo>
                <a:lnTo>
                  <a:pt x="9322" y="31970"/>
                </a:lnTo>
                <a:lnTo>
                  <a:pt x="9502" y="32029"/>
                </a:lnTo>
                <a:lnTo>
                  <a:pt x="9800" y="32029"/>
                </a:lnTo>
                <a:lnTo>
                  <a:pt x="9920" y="31910"/>
                </a:lnTo>
                <a:lnTo>
                  <a:pt x="9980" y="31790"/>
                </a:lnTo>
                <a:lnTo>
                  <a:pt x="10099" y="31551"/>
                </a:lnTo>
                <a:lnTo>
                  <a:pt x="10039" y="31253"/>
                </a:lnTo>
                <a:lnTo>
                  <a:pt x="9980" y="31014"/>
                </a:lnTo>
                <a:lnTo>
                  <a:pt x="9860" y="30775"/>
                </a:lnTo>
                <a:lnTo>
                  <a:pt x="9741" y="30775"/>
                </a:lnTo>
                <a:lnTo>
                  <a:pt x="9621" y="30715"/>
                </a:lnTo>
                <a:close/>
                <a:moveTo>
                  <a:pt x="9442" y="6275"/>
                </a:moveTo>
                <a:lnTo>
                  <a:pt x="9920" y="6335"/>
                </a:lnTo>
                <a:lnTo>
                  <a:pt x="10338" y="6454"/>
                </a:lnTo>
                <a:lnTo>
                  <a:pt x="10756" y="6633"/>
                </a:lnTo>
                <a:lnTo>
                  <a:pt x="11115" y="6813"/>
                </a:lnTo>
                <a:lnTo>
                  <a:pt x="11832" y="7231"/>
                </a:lnTo>
                <a:lnTo>
                  <a:pt x="12549" y="7649"/>
                </a:lnTo>
                <a:lnTo>
                  <a:pt x="12967" y="7829"/>
                </a:lnTo>
                <a:lnTo>
                  <a:pt x="13386" y="7888"/>
                </a:lnTo>
                <a:lnTo>
                  <a:pt x="13864" y="8008"/>
                </a:lnTo>
                <a:lnTo>
                  <a:pt x="14342" y="8008"/>
                </a:lnTo>
                <a:lnTo>
                  <a:pt x="15358" y="7948"/>
                </a:lnTo>
                <a:lnTo>
                  <a:pt x="16314" y="7888"/>
                </a:lnTo>
                <a:lnTo>
                  <a:pt x="17270" y="7829"/>
                </a:lnTo>
                <a:lnTo>
                  <a:pt x="17748" y="7769"/>
                </a:lnTo>
                <a:lnTo>
                  <a:pt x="18226" y="7829"/>
                </a:lnTo>
                <a:lnTo>
                  <a:pt x="18644" y="7888"/>
                </a:lnTo>
                <a:lnTo>
                  <a:pt x="19122" y="8008"/>
                </a:lnTo>
                <a:lnTo>
                  <a:pt x="19541" y="8187"/>
                </a:lnTo>
                <a:lnTo>
                  <a:pt x="19959" y="8426"/>
                </a:lnTo>
                <a:lnTo>
                  <a:pt x="20317" y="8785"/>
                </a:lnTo>
                <a:lnTo>
                  <a:pt x="20676" y="9203"/>
                </a:lnTo>
                <a:lnTo>
                  <a:pt x="20915" y="9561"/>
                </a:lnTo>
                <a:lnTo>
                  <a:pt x="21094" y="9920"/>
                </a:lnTo>
                <a:lnTo>
                  <a:pt x="21214" y="10338"/>
                </a:lnTo>
                <a:lnTo>
                  <a:pt x="21393" y="10757"/>
                </a:lnTo>
                <a:lnTo>
                  <a:pt x="21512" y="11593"/>
                </a:lnTo>
                <a:lnTo>
                  <a:pt x="21572" y="12489"/>
                </a:lnTo>
                <a:lnTo>
                  <a:pt x="21572" y="13445"/>
                </a:lnTo>
                <a:lnTo>
                  <a:pt x="21512" y="14342"/>
                </a:lnTo>
                <a:lnTo>
                  <a:pt x="21333" y="16015"/>
                </a:lnTo>
                <a:lnTo>
                  <a:pt x="21154" y="17031"/>
                </a:lnTo>
                <a:lnTo>
                  <a:pt x="20975" y="18106"/>
                </a:lnTo>
                <a:lnTo>
                  <a:pt x="20736" y="19122"/>
                </a:lnTo>
                <a:lnTo>
                  <a:pt x="20437" y="20138"/>
                </a:lnTo>
                <a:lnTo>
                  <a:pt x="20138" y="21154"/>
                </a:lnTo>
                <a:lnTo>
                  <a:pt x="19720" y="22110"/>
                </a:lnTo>
                <a:lnTo>
                  <a:pt x="19301" y="23066"/>
                </a:lnTo>
                <a:lnTo>
                  <a:pt x="18883" y="24022"/>
                </a:lnTo>
                <a:lnTo>
                  <a:pt x="18345" y="24978"/>
                </a:lnTo>
                <a:lnTo>
                  <a:pt x="17808" y="25875"/>
                </a:lnTo>
                <a:lnTo>
                  <a:pt x="17210" y="26711"/>
                </a:lnTo>
                <a:lnTo>
                  <a:pt x="16612" y="27607"/>
                </a:lnTo>
                <a:lnTo>
                  <a:pt x="15955" y="28384"/>
                </a:lnTo>
                <a:lnTo>
                  <a:pt x="15238" y="29161"/>
                </a:lnTo>
                <a:lnTo>
                  <a:pt x="14461" y="29938"/>
                </a:lnTo>
                <a:lnTo>
                  <a:pt x="13744" y="30655"/>
                </a:lnTo>
                <a:lnTo>
                  <a:pt x="13087" y="31253"/>
                </a:lnTo>
                <a:lnTo>
                  <a:pt x="12310" y="31850"/>
                </a:lnTo>
                <a:lnTo>
                  <a:pt x="11533" y="32388"/>
                </a:lnTo>
                <a:lnTo>
                  <a:pt x="10697" y="32866"/>
                </a:lnTo>
                <a:lnTo>
                  <a:pt x="10219" y="33045"/>
                </a:lnTo>
                <a:lnTo>
                  <a:pt x="9800" y="33165"/>
                </a:lnTo>
                <a:lnTo>
                  <a:pt x="9382" y="33284"/>
                </a:lnTo>
                <a:lnTo>
                  <a:pt x="8486" y="33284"/>
                </a:lnTo>
                <a:lnTo>
                  <a:pt x="8067" y="33105"/>
                </a:lnTo>
                <a:lnTo>
                  <a:pt x="7649" y="32926"/>
                </a:lnTo>
                <a:lnTo>
                  <a:pt x="7291" y="32627"/>
                </a:lnTo>
                <a:lnTo>
                  <a:pt x="6932" y="32328"/>
                </a:lnTo>
                <a:lnTo>
                  <a:pt x="6574" y="31910"/>
                </a:lnTo>
                <a:lnTo>
                  <a:pt x="5976" y="31073"/>
                </a:lnTo>
                <a:lnTo>
                  <a:pt x="5438" y="30117"/>
                </a:lnTo>
                <a:lnTo>
                  <a:pt x="5020" y="29101"/>
                </a:lnTo>
                <a:lnTo>
                  <a:pt x="4602" y="28086"/>
                </a:lnTo>
                <a:lnTo>
                  <a:pt x="4183" y="27010"/>
                </a:lnTo>
                <a:lnTo>
                  <a:pt x="3526" y="25158"/>
                </a:lnTo>
                <a:lnTo>
                  <a:pt x="2809" y="22947"/>
                </a:lnTo>
                <a:lnTo>
                  <a:pt x="2152" y="20795"/>
                </a:lnTo>
                <a:lnTo>
                  <a:pt x="1853" y="19660"/>
                </a:lnTo>
                <a:lnTo>
                  <a:pt x="1614" y="18525"/>
                </a:lnTo>
                <a:lnTo>
                  <a:pt x="1435" y="17389"/>
                </a:lnTo>
                <a:lnTo>
                  <a:pt x="1315" y="16254"/>
                </a:lnTo>
                <a:lnTo>
                  <a:pt x="1315" y="15537"/>
                </a:lnTo>
                <a:lnTo>
                  <a:pt x="1315" y="14880"/>
                </a:lnTo>
                <a:lnTo>
                  <a:pt x="1315" y="14163"/>
                </a:lnTo>
                <a:lnTo>
                  <a:pt x="1315" y="13565"/>
                </a:lnTo>
                <a:lnTo>
                  <a:pt x="1255" y="12967"/>
                </a:lnTo>
                <a:lnTo>
                  <a:pt x="1255" y="12370"/>
                </a:lnTo>
                <a:lnTo>
                  <a:pt x="1315" y="11653"/>
                </a:lnTo>
                <a:lnTo>
                  <a:pt x="1494" y="10936"/>
                </a:lnTo>
                <a:lnTo>
                  <a:pt x="1793" y="10159"/>
                </a:lnTo>
                <a:lnTo>
                  <a:pt x="2271" y="9442"/>
                </a:lnTo>
                <a:lnTo>
                  <a:pt x="2749" y="8785"/>
                </a:lnTo>
                <a:lnTo>
                  <a:pt x="3347" y="8247"/>
                </a:lnTo>
                <a:lnTo>
                  <a:pt x="4064" y="7769"/>
                </a:lnTo>
                <a:lnTo>
                  <a:pt x="4781" y="7350"/>
                </a:lnTo>
                <a:lnTo>
                  <a:pt x="5558" y="6992"/>
                </a:lnTo>
                <a:lnTo>
                  <a:pt x="6335" y="6753"/>
                </a:lnTo>
                <a:lnTo>
                  <a:pt x="7291" y="6514"/>
                </a:lnTo>
                <a:lnTo>
                  <a:pt x="8366" y="6335"/>
                </a:lnTo>
                <a:lnTo>
                  <a:pt x="8904" y="6275"/>
                </a:lnTo>
                <a:close/>
                <a:moveTo>
                  <a:pt x="15836" y="1"/>
                </a:moveTo>
                <a:lnTo>
                  <a:pt x="15597" y="60"/>
                </a:lnTo>
                <a:lnTo>
                  <a:pt x="15298" y="180"/>
                </a:lnTo>
                <a:lnTo>
                  <a:pt x="15059" y="359"/>
                </a:lnTo>
                <a:lnTo>
                  <a:pt x="14760" y="598"/>
                </a:lnTo>
                <a:lnTo>
                  <a:pt x="14521" y="837"/>
                </a:lnTo>
                <a:lnTo>
                  <a:pt x="14103" y="1435"/>
                </a:lnTo>
                <a:lnTo>
                  <a:pt x="13744" y="2152"/>
                </a:lnTo>
                <a:lnTo>
                  <a:pt x="13505" y="2929"/>
                </a:lnTo>
                <a:lnTo>
                  <a:pt x="13386" y="3646"/>
                </a:lnTo>
                <a:lnTo>
                  <a:pt x="13266" y="4363"/>
                </a:lnTo>
                <a:lnTo>
                  <a:pt x="13326" y="5020"/>
                </a:lnTo>
                <a:lnTo>
                  <a:pt x="12489" y="4482"/>
                </a:lnTo>
                <a:lnTo>
                  <a:pt x="11772" y="3885"/>
                </a:lnTo>
                <a:lnTo>
                  <a:pt x="11055" y="3168"/>
                </a:lnTo>
                <a:lnTo>
                  <a:pt x="10458" y="2391"/>
                </a:lnTo>
                <a:lnTo>
                  <a:pt x="10099" y="1853"/>
                </a:lnTo>
                <a:lnTo>
                  <a:pt x="9681" y="1196"/>
                </a:lnTo>
                <a:lnTo>
                  <a:pt x="9382" y="837"/>
                </a:lnTo>
                <a:lnTo>
                  <a:pt x="9083" y="598"/>
                </a:lnTo>
                <a:lnTo>
                  <a:pt x="8785" y="419"/>
                </a:lnTo>
                <a:lnTo>
                  <a:pt x="8486" y="419"/>
                </a:lnTo>
                <a:lnTo>
                  <a:pt x="8187" y="479"/>
                </a:lnTo>
                <a:lnTo>
                  <a:pt x="8008" y="658"/>
                </a:lnTo>
                <a:lnTo>
                  <a:pt x="7888" y="897"/>
                </a:lnTo>
                <a:lnTo>
                  <a:pt x="7948" y="1196"/>
                </a:lnTo>
                <a:lnTo>
                  <a:pt x="8008" y="1554"/>
                </a:lnTo>
                <a:lnTo>
                  <a:pt x="8187" y="1972"/>
                </a:lnTo>
                <a:lnTo>
                  <a:pt x="8665" y="2869"/>
                </a:lnTo>
                <a:lnTo>
                  <a:pt x="9263" y="3765"/>
                </a:lnTo>
                <a:lnTo>
                  <a:pt x="9860" y="4602"/>
                </a:lnTo>
                <a:lnTo>
                  <a:pt x="10398" y="5259"/>
                </a:lnTo>
                <a:lnTo>
                  <a:pt x="10756" y="5618"/>
                </a:lnTo>
                <a:lnTo>
                  <a:pt x="9800" y="5498"/>
                </a:lnTo>
                <a:lnTo>
                  <a:pt x="8785" y="5498"/>
                </a:lnTo>
                <a:lnTo>
                  <a:pt x="7828" y="5558"/>
                </a:lnTo>
                <a:lnTo>
                  <a:pt x="6932" y="5677"/>
                </a:lnTo>
                <a:lnTo>
                  <a:pt x="5976" y="5916"/>
                </a:lnTo>
                <a:lnTo>
                  <a:pt x="5139" y="6155"/>
                </a:lnTo>
                <a:lnTo>
                  <a:pt x="4303" y="6514"/>
                </a:lnTo>
                <a:lnTo>
                  <a:pt x="3526" y="6932"/>
                </a:lnTo>
                <a:lnTo>
                  <a:pt x="2809" y="7410"/>
                </a:lnTo>
                <a:lnTo>
                  <a:pt x="2152" y="7948"/>
                </a:lnTo>
                <a:lnTo>
                  <a:pt x="1554" y="8605"/>
                </a:lnTo>
                <a:lnTo>
                  <a:pt x="1076" y="9322"/>
                </a:lnTo>
                <a:lnTo>
                  <a:pt x="658" y="10159"/>
                </a:lnTo>
                <a:lnTo>
                  <a:pt x="359" y="11055"/>
                </a:lnTo>
                <a:lnTo>
                  <a:pt x="120" y="12011"/>
                </a:lnTo>
                <a:lnTo>
                  <a:pt x="60" y="13087"/>
                </a:lnTo>
                <a:lnTo>
                  <a:pt x="1" y="14163"/>
                </a:lnTo>
                <a:lnTo>
                  <a:pt x="60" y="15298"/>
                </a:lnTo>
                <a:lnTo>
                  <a:pt x="180" y="16433"/>
                </a:lnTo>
                <a:lnTo>
                  <a:pt x="299" y="17569"/>
                </a:lnTo>
                <a:lnTo>
                  <a:pt x="479" y="18704"/>
                </a:lnTo>
                <a:lnTo>
                  <a:pt x="718" y="19839"/>
                </a:lnTo>
                <a:lnTo>
                  <a:pt x="1016" y="21034"/>
                </a:lnTo>
                <a:lnTo>
                  <a:pt x="1315" y="22170"/>
                </a:lnTo>
                <a:lnTo>
                  <a:pt x="2032" y="24381"/>
                </a:lnTo>
                <a:lnTo>
                  <a:pt x="2869" y="26592"/>
                </a:lnTo>
                <a:lnTo>
                  <a:pt x="3765" y="28683"/>
                </a:lnTo>
                <a:lnTo>
                  <a:pt x="4661" y="30715"/>
                </a:lnTo>
                <a:lnTo>
                  <a:pt x="5020" y="31432"/>
                </a:lnTo>
                <a:lnTo>
                  <a:pt x="5438" y="32149"/>
                </a:lnTo>
                <a:lnTo>
                  <a:pt x="5916" y="32866"/>
                </a:lnTo>
                <a:lnTo>
                  <a:pt x="6454" y="33463"/>
                </a:lnTo>
                <a:lnTo>
                  <a:pt x="6753" y="33703"/>
                </a:lnTo>
                <a:lnTo>
                  <a:pt x="7052" y="33942"/>
                </a:lnTo>
                <a:lnTo>
                  <a:pt x="7410" y="34121"/>
                </a:lnTo>
                <a:lnTo>
                  <a:pt x="7769" y="34300"/>
                </a:lnTo>
                <a:lnTo>
                  <a:pt x="8127" y="34420"/>
                </a:lnTo>
                <a:lnTo>
                  <a:pt x="8546" y="34479"/>
                </a:lnTo>
                <a:lnTo>
                  <a:pt x="8964" y="34539"/>
                </a:lnTo>
                <a:lnTo>
                  <a:pt x="9442" y="34479"/>
                </a:lnTo>
                <a:lnTo>
                  <a:pt x="9920" y="34420"/>
                </a:lnTo>
                <a:lnTo>
                  <a:pt x="10398" y="34300"/>
                </a:lnTo>
                <a:lnTo>
                  <a:pt x="10876" y="34121"/>
                </a:lnTo>
                <a:lnTo>
                  <a:pt x="11294" y="33882"/>
                </a:lnTo>
                <a:lnTo>
                  <a:pt x="12250" y="33344"/>
                </a:lnTo>
                <a:lnTo>
                  <a:pt x="13087" y="32746"/>
                </a:lnTo>
                <a:lnTo>
                  <a:pt x="13924" y="32029"/>
                </a:lnTo>
                <a:lnTo>
                  <a:pt x="14700" y="31253"/>
                </a:lnTo>
                <a:lnTo>
                  <a:pt x="16075" y="29818"/>
                </a:lnTo>
                <a:lnTo>
                  <a:pt x="16792" y="28982"/>
                </a:lnTo>
                <a:lnTo>
                  <a:pt x="17509" y="28026"/>
                </a:lnTo>
                <a:lnTo>
                  <a:pt x="18226" y="27129"/>
                </a:lnTo>
                <a:lnTo>
                  <a:pt x="18823" y="26173"/>
                </a:lnTo>
                <a:lnTo>
                  <a:pt x="19421" y="25158"/>
                </a:lnTo>
                <a:lnTo>
                  <a:pt x="19959" y="24142"/>
                </a:lnTo>
                <a:lnTo>
                  <a:pt x="20437" y="23066"/>
                </a:lnTo>
                <a:lnTo>
                  <a:pt x="20855" y="22050"/>
                </a:lnTo>
                <a:lnTo>
                  <a:pt x="21273" y="20915"/>
                </a:lnTo>
                <a:lnTo>
                  <a:pt x="21632" y="19839"/>
                </a:lnTo>
                <a:lnTo>
                  <a:pt x="21871" y="18704"/>
                </a:lnTo>
                <a:lnTo>
                  <a:pt x="22110" y="17569"/>
                </a:lnTo>
                <a:lnTo>
                  <a:pt x="22289" y="16433"/>
                </a:lnTo>
                <a:lnTo>
                  <a:pt x="22409" y="15298"/>
                </a:lnTo>
                <a:lnTo>
                  <a:pt x="22469" y="14163"/>
                </a:lnTo>
                <a:lnTo>
                  <a:pt x="22469" y="13027"/>
                </a:lnTo>
                <a:lnTo>
                  <a:pt x="22409" y="11952"/>
                </a:lnTo>
                <a:lnTo>
                  <a:pt x="22289" y="10876"/>
                </a:lnTo>
                <a:lnTo>
                  <a:pt x="22050" y="9920"/>
                </a:lnTo>
                <a:lnTo>
                  <a:pt x="21871" y="9442"/>
                </a:lnTo>
                <a:lnTo>
                  <a:pt x="21692" y="9024"/>
                </a:lnTo>
                <a:lnTo>
                  <a:pt x="21453" y="8605"/>
                </a:lnTo>
                <a:lnTo>
                  <a:pt x="21214" y="8247"/>
                </a:lnTo>
                <a:lnTo>
                  <a:pt x="20855" y="7888"/>
                </a:lnTo>
                <a:lnTo>
                  <a:pt x="20497" y="7589"/>
                </a:lnTo>
                <a:lnTo>
                  <a:pt x="20138" y="7350"/>
                </a:lnTo>
                <a:lnTo>
                  <a:pt x="19660" y="7111"/>
                </a:lnTo>
                <a:lnTo>
                  <a:pt x="19122" y="6932"/>
                </a:lnTo>
                <a:lnTo>
                  <a:pt x="18525" y="6753"/>
                </a:lnTo>
                <a:lnTo>
                  <a:pt x="18943" y="6574"/>
                </a:lnTo>
                <a:lnTo>
                  <a:pt x="19421" y="6335"/>
                </a:lnTo>
                <a:lnTo>
                  <a:pt x="19839" y="6036"/>
                </a:lnTo>
                <a:lnTo>
                  <a:pt x="20198" y="5737"/>
                </a:lnTo>
                <a:lnTo>
                  <a:pt x="20377" y="5498"/>
                </a:lnTo>
                <a:lnTo>
                  <a:pt x="20437" y="5319"/>
                </a:lnTo>
                <a:lnTo>
                  <a:pt x="20497" y="5140"/>
                </a:lnTo>
                <a:lnTo>
                  <a:pt x="20497" y="4960"/>
                </a:lnTo>
                <a:lnTo>
                  <a:pt x="20437" y="4781"/>
                </a:lnTo>
                <a:lnTo>
                  <a:pt x="20317" y="4602"/>
                </a:lnTo>
                <a:lnTo>
                  <a:pt x="20078" y="4422"/>
                </a:lnTo>
                <a:lnTo>
                  <a:pt x="19780" y="4303"/>
                </a:lnTo>
                <a:lnTo>
                  <a:pt x="19541" y="4243"/>
                </a:lnTo>
                <a:lnTo>
                  <a:pt x="19301" y="4183"/>
                </a:lnTo>
                <a:lnTo>
                  <a:pt x="18823" y="4243"/>
                </a:lnTo>
                <a:lnTo>
                  <a:pt x="18286" y="4363"/>
                </a:lnTo>
                <a:lnTo>
                  <a:pt x="17688" y="4542"/>
                </a:lnTo>
                <a:lnTo>
                  <a:pt x="16553" y="5020"/>
                </a:lnTo>
                <a:lnTo>
                  <a:pt x="15716" y="5438"/>
                </a:lnTo>
                <a:lnTo>
                  <a:pt x="15955" y="4661"/>
                </a:lnTo>
                <a:lnTo>
                  <a:pt x="16194" y="3825"/>
                </a:lnTo>
                <a:lnTo>
                  <a:pt x="16314" y="3048"/>
                </a:lnTo>
                <a:lnTo>
                  <a:pt x="16373" y="2212"/>
                </a:lnTo>
                <a:lnTo>
                  <a:pt x="16493" y="1435"/>
                </a:lnTo>
                <a:lnTo>
                  <a:pt x="16553" y="1016"/>
                </a:lnTo>
                <a:lnTo>
                  <a:pt x="16553" y="658"/>
                </a:lnTo>
                <a:lnTo>
                  <a:pt x="16433" y="299"/>
                </a:lnTo>
                <a:lnTo>
                  <a:pt x="16373" y="180"/>
                </a:lnTo>
                <a:lnTo>
                  <a:pt x="16314" y="120"/>
                </a:lnTo>
                <a:lnTo>
                  <a:pt x="16194" y="60"/>
                </a:lnTo>
                <a:lnTo>
                  <a:pt x="1601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with color background 1">
  <p:cSld name="Blank with color background 1">
    <p:bg>
      <p:bgPr>
        <a:solidFill>
          <a:srgbClr val="FFA105"/>
        </a:solidFill>
        <a:effectLst/>
      </p:bgPr>
    </p:bg>
    <p:spTree>
      <p:nvGrpSpPr>
        <p:cNvPr id="1" name="Shape 301"/>
        <p:cNvGrpSpPr/>
        <p:nvPr/>
      </p:nvGrpSpPr>
      <p:grpSpPr>
        <a:xfrm>
          <a:off x="0" y="0"/>
          <a:ext cx="0" cy="0"/>
          <a:chOff x="0" y="0"/>
          <a:chExt cx="0" cy="0"/>
        </a:xfrm>
      </p:grpSpPr>
      <p:sp>
        <p:nvSpPr>
          <p:cNvPr id="302" name="Google Shape;302;p1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sp>
        <p:nvSpPr>
          <p:cNvPr id="303" name="Google Shape;303;p12"/>
          <p:cNvSpPr/>
          <p:nvPr/>
        </p:nvSpPr>
        <p:spPr>
          <a:xfrm rot="1319053">
            <a:off x="-51439" y="1007787"/>
            <a:ext cx="601219" cy="941593"/>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2"/>
          <p:cNvSpPr/>
          <p:nvPr/>
        </p:nvSpPr>
        <p:spPr>
          <a:xfrm>
            <a:off x="2597036" y="-234941"/>
            <a:ext cx="817717" cy="835985"/>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2"/>
          <p:cNvSpPr/>
          <p:nvPr/>
        </p:nvSpPr>
        <p:spPr>
          <a:xfrm rot="-5330471">
            <a:off x="8178192" y="2569786"/>
            <a:ext cx="748134" cy="560241"/>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2"/>
          <p:cNvSpPr/>
          <p:nvPr/>
        </p:nvSpPr>
        <p:spPr>
          <a:xfrm rot="-9290112">
            <a:off x="7044262" y="190893"/>
            <a:ext cx="759011" cy="834631"/>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2"/>
          <p:cNvSpPr/>
          <p:nvPr/>
        </p:nvSpPr>
        <p:spPr>
          <a:xfrm rot="831478">
            <a:off x="1743246" y="4434137"/>
            <a:ext cx="957279" cy="859458"/>
          </a:xfrm>
          <a:custGeom>
            <a:avLst/>
            <a:gdLst/>
            <a:ahLst/>
            <a:cxnLst/>
            <a:rect l="l" t="t" r="r" b="b"/>
            <a:pathLst>
              <a:path w="43861" h="39379" extrusionOk="0">
                <a:moveTo>
                  <a:pt x="39917" y="2092"/>
                </a:moveTo>
                <a:lnTo>
                  <a:pt x="40216" y="2331"/>
                </a:lnTo>
                <a:lnTo>
                  <a:pt x="40514" y="2510"/>
                </a:lnTo>
                <a:lnTo>
                  <a:pt x="40873" y="2689"/>
                </a:lnTo>
                <a:lnTo>
                  <a:pt x="41232" y="2809"/>
                </a:lnTo>
                <a:lnTo>
                  <a:pt x="41949" y="2988"/>
                </a:lnTo>
                <a:lnTo>
                  <a:pt x="42725" y="3048"/>
                </a:lnTo>
                <a:lnTo>
                  <a:pt x="42666" y="3586"/>
                </a:lnTo>
                <a:lnTo>
                  <a:pt x="42486" y="4064"/>
                </a:lnTo>
                <a:lnTo>
                  <a:pt x="42188" y="5080"/>
                </a:lnTo>
                <a:lnTo>
                  <a:pt x="41949" y="4960"/>
                </a:lnTo>
                <a:lnTo>
                  <a:pt x="41769" y="4900"/>
                </a:lnTo>
                <a:lnTo>
                  <a:pt x="41650" y="4960"/>
                </a:lnTo>
                <a:lnTo>
                  <a:pt x="41530" y="5080"/>
                </a:lnTo>
                <a:lnTo>
                  <a:pt x="41411" y="5259"/>
                </a:lnTo>
                <a:lnTo>
                  <a:pt x="41351" y="5498"/>
                </a:lnTo>
                <a:lnTo>
                  <a:pt x="41291" y="6036"/>
                </a:lnTo>
                <a:lnTo>
                  <a:pt x="41232" y="6633"/>
                </a:lnTo>
                <a:lnTo>
                  <a:pt x="41232" y="7231"/>
                </a:lnTo>
                <a:lnTo>
                  <a:pt x="41291" y="7888"/>
                </a:lnTo>
                <a:lnTo>
                  <a:pt x="41351" y="10099"/>
                </a:lnTo>
                <a:lnTo>
                  <a:pt x="41411" y="12370"/>
                </a:lnTo>
                <a:lnTo>
                  <a:pt x="41351" y="14760"/>
                </a:lnTo>
                <a:lnTo>
                  <a:pt x="41291" y="15955"/>
                </a:lnTo>
                <a:lnTo>
                  <a:pt x="41172" y="17150"/>
                </a:lnTo>
                <a:lnTo>
                  <a:pt x="41052" y="18345"/>
                </a:lnTo>
                <a:lnTo>
                  <a:pt x="40873" y="19540"/>
                </a:lnTo>
                <a:lnTo>
                  <a:pt x="40634" y="20735"/>
                </a:lnTo>
                <a:lnTo>
                  <a:pt x="40335" y="21871"/>
                </a:lnTo>
                <a:lnTo>
                  <a:pt x="40036" y="22887"/>
                </a:lnTo>
                <a:lnTo>
                  <a:pt x="39738" y="23843"/>
                </a:lnTo>
                <a:lnTo>
                  <a:pt x="39319" y="24739"/>
                </a:lnTo>
                <a:lnTo>
                  <a:pt x="38901" y="25695"/>
                </a:lnTo>
                <a:lnTo>
                  <a:pt x="38423" y="26591"/>
                </a:lnTo>
                <a:lnTo>
                  <a:pt x="37945" y="27488"/>
                </a:lnTo>
                <a:lnTo>
                  <a:pt x="37407" y="28324"/>
                </a:lnTo>
                <a:lnTo>
                  <a:pt x="36810" y="29161"/>
                </a:lnTo>
                <a:lnTo>
                  <a:pt x="36152" y="29938"/>
                </a:lnTo>
                <a:lnTo>
                  <a:pt x="35495" y="30715"/>
                </a:lnTo>
                <a:lnTo>
                  <a:pt x="34838" y="31432"/>
                </a:lnTo>
                <a:lnTo>
                  <a:pt x="34061" y="32149"/>
                </a:lnTo>
                <a:lnTo>
                  <a:pt x="33344" y="32806"/>
                </a:lnTo>
                <a:lnTo>
                  <a:pt x="32507" y="33403"/>
                </a:lnTo>
                <a:lnTo>
                  <a:pt x="31671" y="34001"/>
                </a:lnTo>
                <a:lnTo>
                  <a:pt x="30834" y="34599"/>
                </a:lnTo>
                <a:lnTo>
                  <a:pt x="29878" y="35136"/>
                </a:lnTo>
                <a:lnTo>
                  <a:pt x="28862" y="35674"/>
                </a:lnTo>
                <a:lnTo>
                  <a:pt x="27846" y="36152"/>
                </a:lnTo>
                <a:lnTo>
                  <a:pt x="26830" y="36571"/>
                </a:lnTo>
                <a:lnTo>
                  <a:pt x="25815" y="36929"/>
                </a:lnTo>
                <a:lnTo>
                  <a:pt x="24739" y="37228"/>
                </a:lnTo>
                <a:lnTo>
                  <a:pt x="23663" y="37527"/>
                </a:lnTo>
                <a:lnTo>
                  <a:pt x="22528" y="37706"/>
                </a:lnTo>
                <a:lnTo>
                  <a:pt x="21453" y="37885"/>
                </a:lnTo>
                <a:lnTo>
                  <a:pt x="20317" y="38005"/>
                </a:lnTo>
                <a:lnTo>
                  <a:pt x="19242" y="38064"/>
                </a:lnTo>
                <a:lnTo>
                  <a:pt x="18106" y="38064"/>
                </a:lnTo>
                <a:lnTo>
                  <a:pt x="17031" y="38005"/>
                </a:lnTo>
                <a:lnTo>
                  <a:pt x="15895" y="37945"/>
                </a:lnTo>
                <a:lnTo>
                  <a:pt x="14760" y="37766"/>
                </a:lnTo>
                <a:lnTo>
                  <a:pt x="13684" y="37586"/>
                </a:lnTo>
                <a:lnTo>
                  <a:pt x="12668" y="37347"/>
                </a:lnTo>
                <a:lnTo>
                  <a:pt x="11712" y="37108"/>
                </a:lnTo>
                <a:lnTo>
                  <a:pt x="9740" y="36511"/>
                </a:lnTo>
                <a:lnTo>
                  <a:pt x="7828" y="35794"/>
                </a:lnTo>
                <a:lnTo>
                  <a:pt x="5976" y="34957"/>
                </a:lnTo>
                <a:lnTo>
                  <a:pt x="4542" y="34240"/>
                </a:lnTo>
                <a:lnTo>
                  <a:pt x="3884" y="33822"/>
                </a:lnTo>
                <a:lnTo>
                  <a:pt x="3167" y="33344"/>
                </a:lnTo>
                <a:lnTo>
                  <a:pt x="2570" y="32866"/>
                </a:lnTo>
                <a:lnTo>
                  <a:pt x="2032" y="32268"/>
                </a:lnTo>
                <a:lnTo>
                  <a:pt x="1793" y="31969"/>
                </a:lnTo>
                <a:lnTo>
                  <a:pt x="1614" y="31611"/>
                </a:lnTo>
                <a:lnTo>
                  <a:pt x="1434" y="31252"/>
                </a:lnTo>
                <a:lnTo>
                  <a:pt x="1315" y="30894"/>
                </a:lnTo>
                <a:lnTo>
                  <a:pt x="1554" y="31013"/>
                </a:lnTo>
                <a:lnTo>
                  <a:pt x="1733" y="31073"/>
                </a:lnTo>
                <a:lnTo>
                  <a:pt x="1913" y="31013"/>
                </a:lnTo>
                <a:lnTo>
                  <a:pt x="2032" y="30894"/>
                </a:lnTo>
                <a:lnTo>
                  <a:pt x="2271" y="30535"/>
                </a:lnTo>
                <a:lnTo>
                  <a:pt x="2450" y="30177"/>
                </a:lnTo>
                <a:lnTo>
                  <a:pt x="2869" y="30655"/>
                </a:lnTo>
                <a:lnTo>
                  <a:pt x="3406" y="31133"/>
                </a:lnTo>
                <a:lnTo>
                  <a:pt x="3944" y="31551"/>
                </a:lnTo>
                <a:lnTo>
                  <a:pt x="4542" y="31910"/>
                </a:lnTo>
                <a:lnTo>
                  <a:pt x="5199" y="32268"/>
                </a:lnTo>
                <a:lnTo>
                  <a:pt x="5856" y="32567"/>
                </a:lnTo>
                <a:lnTo>
                  <a:pt x="7231" y="33105"/>
                </a:lnTo>
                <a:lnTo>
                  <a:pt x="8665" y="33583"/>
                </a:lnTo>
                <a:lnTo>
                  <a:pt x="10099" y="33882"/>
                </a:lnTo>
                <a:lnTo>
                  <a:pt x="11533" y="34180"/>
                </a:lnTo>
                <a:lnTo>
                  <a:pt x="12788" y="34360"/>
                </a:lnTo>
                <a:lnTo>
                  <a:pt x="14342" y="34539"/>
                </a:lnTo>
                <a:lnTo>
                  <a:pt x="15836" y="34599"/>
                </a:lnTo>
                <a:lnTo>
                  <a:pt x="17389" y="34599"/>
                </a:lnTo>
                <a:lnTo>
                  <a:pt x="18943" y="34479"/>
                </a:lnTo>
                <a:lnTo>
                  <a:pt x="20437" y="34240"/>
                </a:lnTo>
                <a:lnTo>
                  <a:pt x="21931" y="33941"/>
                </a:lnTo>
                <a:lnTo>
                  <a:pt x="23424" y="33523"/>
                </a:lnTo>
                <a:lnTo>
                  <a:pt x="24859" y="33045"/>
                </a:lnTo>
                <a:lnTo>
                  <a:pt x="26054" y="32567"/>
                </a:lnTo>
                <a:lnTo>
                  <a:pt x="27249" y="32029"/>
                </a:lnTo>
                <a:lnTo>
                  <a:pt x="28324" y="31432"/>
                </a:lnTo>
                <a:lnTo>
                  <a:pt x="29400" y="30774"/>
                </a:lnTo>
                <a:lnTo>
                  <a:pt x="30476" y="30057"/>
                </a:lnTo>
                <a:lnTo>
                  <a:pt x="31491" y="29280"/>
                </a:lnTo>
                <a:lnTo>
                  <a:pt x="32447" y="28444"/>
                </a:lnTo>
                <a:lnTo>
                  <a:pt x="33344" y="27547"/>
                </a:lnTo>
                <a:lnTo>
                  <a:pt x="34240" y="26651"/>
                </a:lnTo>
                <a:lnTo>
                  <a:pt x="35077" y="25695"/>
                </a:lnTo>
                <a:lnTo>
                  <a:pt x="35854" y="24679"/>
                </a:lnTo>
                <a:lnTo>
                  <a:pt x="36571" y="23663"/>
                </a:lnTo>
                <a:lnTo>
                  <a:pt x="37288" y="22588"/>
                </a:lnTo>
                <a:lnTo>
                  <a:pt x="37885" y="21452"/>
                </a:lnTo>
                <a:lnTo>
                  <a:pt x="38483" y="20317"/>
                </a:lnTo>
                <a:lnTo>
                  <a:pt x="38961" y="19122"/>
                </a:lnTo>
                <a:lnTo>
                  <a:pt x="39558" y="17628"/>
                </a:lnTo>
                <a:lnTo>
                  <a:pt x="39977" y="16074"/>
                </a:lnTo>
                <a:lnTo>
                  <a:pt x="40275" y="14581"/>
                </a:lnTo>
                <a:lnTo>
                  <a:pt x="40514" y="13027"/>
                </a:lnTo>
                <a:lnTo>
                  <a:pt x="40634" y="11473"/>
                </a:lnTo>
                <a:lnTo>
                  <a:pt x="40753" y="9920"/>
                </a:lnTo>
                <a:lnTo>
                  <a:pt x="40933" y="6753"/>
                </a:lnTo>
                <a:lnTo>
                  <a:pt x="41172" y="5438"/>
                </a:lnTo>
                <a:lnTo>
                  <a:pt x="41232" y="5080"/>
                </a:lnTo>
                <a:lnTo>
                  <a:pt x="41232" y="4721"/>
                </a:lnTo>
                <a:lnTo>
                  <a:pt x="41172" y="4422"/>
                </a:lnTo>
                <a:lnTo>
                  <a:pt x="41052" y="4243"/>
                </a:lnTo>
                <a:lnTo>
                  <a:pt x="40933" y="4183"/>
                </a:lnTo>
                <a:lnTo>
                  <a:pt x="40753" y="4183"/>
                </a:lnTo>
                <a:lnTo>
                  <a:pt x="40694" y="4303"/>
                </a:lnTo>
                <a:lnTo>
                  <a:pt x="40574" y="4542"/>
                </a:lnTo>
                <a:lnTo>
                  <a:pt x="40455" y="4840"/>
                </a:lnTo>
                <a:lnTo>
                  <a:pt x="40335" y="5558"/>
                </a:lnTo>
                <a:lnTo>
                  <a:pt x="40335" y="5916"/>
                </a:lnTo>
                <a:lnTo>
                  <a:pt x="40275" y="6753"/>
                </a:lnTo>
                <a:lnTo>
                  <a:pt x="40216" y="7589"/>
                </a:lnTo>
                <a:lnTo>
                  <a:pt x="40216" y="9203"/>
                </a:lnTo>
                <a:lnTo>
                  <a:pt x="40216" y="10876"/>
                </a:lnTo>
                <a:lnTo>
                  <a:pt x="40156" y="11653"/>
                </a:lnTo>
                <a:lnTo>
                  <a:pt x="40096" y="12489"/>
                </a:lnTo>
                <a:lnTo>
                  <a:pt x="39857" y="13923"/>
                </a:lnTo>
                <a:lnTo>
                  <a:pt x="39558" y="15357"/>
                </a:lnTo>
                <a:lnTo>
                  <a:pt x="39200" y="16732"/>
                </a:lnTo>
                <a:lnTo>
                  <a:pt x="38722" y="18106"/>
                </a:lnTo>
                <a:lnTo>
                  <a:pt x="38124" y="19421"/>
                </a:lnTo>
                <a:lnTo>
                  <a:pt x="37467" y="20735"/>
                </a:lnTo>
                <a:lnTo>
                  <a:pt x="36750" y="21990"/>
                </a:lnTo>
                <a:lnTo>
                  <a:pt x="35973" y="23245"/>
                </a:lnTo>
                <a:lnTo>
                  <a:pt x="35077" y="24440"/>
                </a:lnTo>
                <a:lnTo>
                  <a:pt x="34180" y="25516"/>
                </a:lnTo>
                <a:lnTo>
                  <a:pt x="33165" y="26591"/>
                </a:lnTo>
                <a:lnTo>
                  <a:pt x="32149" y="27607"/>
                </a:lnTo>
                <a:lnTo>
                  <a:pt x="31013" y="28563"/>
                </a:lnTo>
                <a:lnTo>
                  <a:pt x="29878" y="29400"/>
                </a:lnTo>
                <a:lnTo>
                  <a:pt x="28623" y="30177"/>
                </a:lnTo>
                <a:lnTo>
                  <a:pt x="27368" y="30894"/>
                </a:lnTo>
                <a:lnTo>
                  <a:pt x="25874" y="31611"/>
                </a:lnTo>
                <a:lnTo>
                  <a:pt x="24321" y="32268"/>
                </a:lnTo>
                <a:lnTo>
                  <a:pt x="22707" y="32746"/>
                </a:lnTo>
                <a:lnTo>
                  <a:pt x="21094" y="33105"/>
                </a:lnTo>
                <a:lnTo>
                  <a:pt x="19421" y="33403"/>
                </a:lnTo>
                <a:lnTo>
                  <a:pt x="17748" y="33583"/>
                </a:lnTo>
                <a:lnTo>
                  <a:pt x="16075" y="33643"/>
                </a:lnTo>
                <a:lnTo>
                  <a:pt x="14401" y="33583"/>
                </a:lnTo>
                <a:lnTo>
                  <a:pt x="12668" y="33403"/>
                </a:lnTo>
                <a:lnTo>
                  <a:pt x="10995" y="33105"/>
                </a:lnTo>
                <a:lnTo>
                  <a:pt x="9382" y="32686"/>
                </a:lnTo>
                <a:lnTo>
                  <a:pt x="8545" y="32447"/>
                </a:lnTo>
                <a:lnTo>
                  <a:pt x="7769" y="32149"/>
                </a:lnTo>
                <a:lnTo>
                  <a:pt x="6992" y="31850"/>
                </a:lnTo>
                <a:lnTo>
                  <a:pt x="6215" y="31491"/>
                </a:lnTo>
                <a:lnTo>
                  <a:pt x="4721" y="30774"/>
                </a:lnTo>
                <a:lnTo>
                  <a:pt x="4362" y="30595"/>
                </a:lnTo>
                <a:lnTo>
                  <a:pt x="4004" y="30475"/>
                </a:lnTo>
                <a:lnTo>
                  <a:pt x="3287" y="30296"/>
                </a:lnTo>
                <a:lnTo>
                  <a:pt x="2988" y="30117"/>
                </a:lnTo>
                <a:lnTo>
                  <a:pt x="2809" y="29938"/>
                </a:lnTo>
                <a:lnTo>
                  <a:pt x="2749" y="29818"/>
                </a:lnTo>
                <a:lnTo>
                  <a:pt x="2689" y="29699"/>
                </a:lnTo>
                <a:lnTo>
                  <a:pt x="2689" y="29519"/>
                </a:lnTo>
                <a:lnTo>
                  <a:pt x="2749" y="29400"/>
                </a:lnTo>
                <a:lnTo>
                  <a:pt x="3347" y="29758"/>
                </a:lnTo>
                <a:lnTo>
                  <a:pt x="4004" y="29997"/>
                </a:lnTo>
                <a:lnTo>
                  <a:pt x="4721" y="30177"/>
                </a:lnTo>
                <a:lnTo>
                  <a:pt x="5498" y="30296"/>
                </a:lnTo>
                <a:lnTo>
                  <a:pt x="7051" y="30475"/>
                </a:lnTo>
                <a:lnTo>
                  <a:pt x="8426" y="30535"/>
                </a:lnTo>
                <a:lnTo>
                  <a:pt x="10219" y="30595"/>
                </a:lnTo>
                <a:lnTo>
                  <a:pt x="11951" y="30595"/>
                </a:lnTo>
                <a:lnTo>
                  <a:pt x="13684" y="30416"/>
                </a:lnTo>
                <a:lnTo>
                  <a:pt x="15417" y="30236"/>
                </a:lnTo>
                <a:lnTo>
                  <a:pt x="17090" y="29997"/>
                </a:lnTo>
                <a:lnTo>
                  <a:pt x="18704" y="29639"/>
                </a:lnTo>
                <a:lnTo>
                  <a:pt x="20317" y="29221"/>
                </a:lnTo>
                <a:lnTo>
                  <a:pt x="21931" y="28683"/>
                </a:lnTo>
                <a:lnTo>
                  <a:pt x="23484" y="28085"/>
                </a:lnTo>
                <a:lnTo>
                  <a:pt x="24978" y="27368"/>
                </a:lnTo>
                <a:lnTo>
                  <a:pt x="26472" y="26532"/>
                </a:lnTo>
                <a:lnTo>
                  <a:pt x="27846" y="25576"/>
                </a:lnTo>
                <a:lnTo>
                  <a:pt x="29041" y="24619"/>
                </a:lnTo>
                <a:lnTo>
                  <a:pt x="30177" y="23544"/>
                </a:lnTo>
                <a:lnTo>
                  <a:pt x="31193" y="22468"/>
                </a:lnTo>
                <a:lnTo>
                  <a:pt x="32089" y="21273"/>
                </a:lnTo>
                <a:lnTo>
                  <a:pt x="32985" y="20018"/>
                </a:lnTo>
                <a:lnTo>
                  <a:pt x="33762" y="18704"/>
                </a:lnTo>
                <a:lnTo>
                  <a:pt x="34539" y="17389"/>
                </a:lnTo>
                <a:lnTo>
                  <a:pt x="35256" y="16015"/>
                </a:lnTo>
                <a:lnTo>
                  <a:pt x="36810" y="12728"/>
                </a:lnTo>
                <a:lnTo>
                  <a:pt x="38304" y="9442"/>
                </a:lnTo>
                <a:lnTo>
                  <a:pt x="39797" y="5916"/>
                </a:lnTo>
                <a:lnTo>
                  <a:pt x="39977" y="5438"/>
                </a:lnTo>
                <a:lnTo>
                  <a:pt x="40275" y="4661"/>
                </a:lnTo>
                <a:lnTo>
                  <a:pt x="40335" y="4243"/>
                </a:lnTo>
                <a:lnTo>
                  <a:pt x="40335" y="4004"/>
                </a:lnTo>
                <a:lnTo>
                  <a:pt x="40275" y="3884"/>
                </a:lnTo>
                <a:lnTo>
                  <a:pt x="40156" y="3825"/>
                </a:lnTo>
                <a:lnTo>
                  <a:pt x="40036" y="3825"/>
                </a:lnTo>
                <a:lnTo>
                  <a:pt x="39797" y="3884"/>
                </a:lnTo>
                <a:lnTo>
                  <a:pt x="39917" y="2988"/>
                </a:lnTo>
                <a:lnTo>
                  <a:pt x="39917" y="2092"/>
                </a:lnTo>
                <a:close/>
                <a:moveTo>
                  <a:pt x="40753" y="0"/>
                </a:moveTo>
                <a:lnTo>
                  <a:pt x="40455" y="60"/>
                </a:lnTo>
                <a:lnTo>
                  <a:pt x="40156" y="120"/>
                </a:lnTo>
                <a:lnTo>
                  <a:pt x="39917" y="180"/>
                </a:lnTo>
                <a:lnTo>
                  <a:pt x="39618" y="299"/>
                </a:lnTo>
                <a:lnTo>
                  <a:pt x="39260" y="598"/>
                </a:lnTo>
                <a:lnTo>
                  <a:pt x="39200" y="658"/>
                </a:lnTo>
                <a:lnTo>
                  <a:pt x="39140" y="658"/>
                </a:lnTo>
                <a:lnTo>
                  <a:pt x="39200" y="777"/>
                </a:lnTo>
                <a:lnTo>
                  <a:pt x="39260" y="897"/>
                </a:lnTo>
                <a:lnTo>
                  <a:pt x="39200" y="1076"/>
                </a:lnTo>
                <a:lnTo>
                  <a:pt x="39021" y="2152"/>
                </a:lnTo>
                <a:lnTo>
                  <a:pt x="38841" y="3287"/>
                </a:lnTo>
                <a:lnTo>
                  <a:pt x="38722" y="4482"/>
                </a:lnTo>
                <a:lnTo>
                  <a:pt x="38602" y="5617"/>
                </a:lnTo>
                <a:lnTo>
                  <a:pt x="38423" y="6394"/>
                </a:lnTo>
                <a:lnTo>
                  <a:pt x="38244" y="7171"/>
                </a:lnTo>
                <a:lnTo>
                  <a:pt x="37766" y="8725"/>
                </a:lnTo>
                <a:lnTo>
                  <a:pt x="37168" y="10338"/>
                </a:lnTo>
                <a:lnTo>
                  <a:pt x="36511" y="11892"/>
                </a:lnTo>
                <a:lnTo>
                  <a:pt x="35734" y="13445"/>
                </a:lnTo>
                <a:lnTo>
                  <a:pt x="34957" y="14939"/>
                </a:lnTo>
                <a:lnTo>
                  <a:pt x="33344" y="17807"/>
                </a:lnTo>
                <a:lnTo>
                  <a:pt x="32866" y="18644"/>
                </a:lnTo>
                <a:lnTo>
                  <a:pt x="32328" y="19421"/>
                </a:lnTo>
                <a:lnTo>
                  <a:pt x="31730" y="20198"/>
                </a:lnTo>
                <a:lnTo>
                  <a:pt x="31193" y="20915"/>
                </a:lnTo>
                <a:lnTo>
                  <a:pt x="30595" y="21632"/>
                </a:lnTo>
                <a:lnTo>
                  <a:pt x="29938" y="22289"/>
                </a:lnTo>
                <a:lnTo>
                  <a:pt x="29280" y="22887"/>
                </a:lnTo>
                <a:lnTo>
                  <a:pt x="28623" y="23484"/>
                </a:lnTo>
                <a:lnTo>
                  <a:pt x="27966" y="24022"/>
                </a:lnTo>
                <a:lnTo>
                  <a:pt x="27249" y="24560"/>
                </a:lnTo>
                <a:lnTo>
                  <a:pt x="25815" y="25516"/>
                </a:lnTo>
                <a:lnTo>
                  <a:pt x="24261" y="26352"/>
                </a:lnTo>
                <a:lnTo>
                  <a:pt x="22707" y="27129"/>
                </a:lnTo>
                <a:lnTo>
                  <a:pt x="21094" y="27727"/>
                </a:lnTo>
                <a:lnTo>
                  <a:pt x="19421" y="28265"/>
                </a:lnTo>
                <a:lnTo>
                  <a:pt x="17688" y="28683"/>
                </a:lnTo>
                <a:lnTo>
                  <a:pt x="15895" y="28982"/>
                </a:lnTo>
                <a:lnTo>
                  <a:pt x="14103" y="29221"/>
                </a:lnTo>
                <a:lnTo>
                  <a:pt x="12250" y="29340"/>
                </a:lnTo>
                <a:lnTo>
                  <a:pt x="10398" y="29400"/>
                </a:lnTo>
                <a:lnTo>
                  <a:pt x="5617" y="29400"/>
                </a:lnTo>
                <a:lnTo>
                  <a:pt x="5199" y="29340"/>
                </a:lnTo>
                <a:lnTo>
                  <a:pt x="4721" y="29280"/>
                </a:lnTo>
                <a:lnTo>
                  <a:pt x="4243" y="29161"/>
                </a:lnTo>
                <a:lnTo>
                  <a:pt x="4004" y="29161"/>
                </a:lnTo>
                <a:lnTo>
                  <a:pt x="3884" y="29041"/>
                </a:lnTo>
                <a:lnTo>
                  <a:pt x="3586" y="28802"/>
                </a:lnTo>
                <a:lnTo>
                  <a:pt x="3347" y="28504"/>
                </a:lnTo>
                <a:lnTo>
                  <a:pt x="3167" y="28265"/>
                </a:lnTo>
                <a:lnTo>
                  <a:pt x="2928" y="28026"/>
                </a:lnTo>
                <a:lnTo>
                  <a:pt x="2630" y="27846"/>
                </a:lnTo>
                <a:lnTo>
                  <a:pt x="2211" y="27727"/>
                </a:lnTo>
                <a:lnTo>
                  <a:pt x="1494" y="27607"/>
                </a:lnTo>
                <a:lnTo>
                  <a:pt x="777" y="27547"/>
                </a:lnTo>
                <a:lnTo>
                  <a:pt x="478" y="27547"/>
                </a:lnTo>
                <a:lnTo>
                  <a:pt x="359" y="27607"/>
                </a:lnTo>
                <a:lnTo>
                  <a:pt x="120" y="27846"/>
                </a:lnTo>
                <a:lnTo>
                  <a:pt x="0" y="28145"/>
                </a:lnTo>
                <a:lnTo>
                  <a:pt x="0" y="28504"/>
                </a:lnTo>
                <a:lnTo>
                  <a:pt x="60" y="28862"/>
                </a:lnTo>
                <a:lnTo>
                  <a:pt x="239" y="29639"/>
                </a:lnTo>
                <a:lnTo>
                  <a:pt x="419" y="30236"/>
                </a:lnTo>
                <a:lnTo>
                  <a:pt x="1016" y="31671"/>
                </a:lnTo>
                <a:lnTo>
                  <a:pt x="1315" y="32328"/>
                </a:lnTo>
                <a:lnTo>
                  <a:pt x="1614" y="32866"/>
                </a:lnTo>
                <a:lnTo>
                  <a:pt x="2032" y="33403"/>
                </a:lnTo>
                <a:lnTo>
                  <a:pt x="2510" y="33941"/>
                </a:lnTo>
                <a:lnTo>
                  <a:pt x="3108" y="34479"/>
                </a:lnTo>
                <a:lnTo>
                  <a:pt x="3765" y="34957"/>
                </a:lnTo>
                <a:lnTo>
                  <a:pt x="4602" y="35495"/>
                </a:lnTo>
                <a:lnTo>
                  <a:pt x="5498" y="36033"/>
                </a:lnTo>
                <a:lnTo>
                  <a:pt x="6334" y="36511"/>
                </a:lnTo>
                <a:lnTo>
                  <a:pt x="7231" y="36929"/>
                </a:lnTo>
                <a:lnTo>
                  <a:pt x="8187" y="37347"/>
                </a:lnTo>
                <a:lnTo>
                  <a:pt x="9083" y="37706"/>
                </a:lnTo>
                <a:lnTo>
                  <a:pt x="10039" y="38064"/>
                </a:lnTo>
                <a:lnTo>
                  <a:pt x="10995" y="38363"/>
                </a:lnTo>
                <a:lnTo>
                  <a:pt x="12728" y="38781"/>
                </a:lnTo>
                <a:lnTo>
                  <a:pt x="14401" y="39080"/>
                </a:lnTo>
                <a:lnTo>
                  <a:pt x="16134" y="39319"/>
                </a:lnTo>
                <a:lnTo>
                  <a:pt x="17867" y="39379"/>
                </a:lnTo>
                <a:lnTo>
                  <a:pt x="19600" y="39379"/>
                </a:lnTo>
                <a:lnTo>
                  <a:pt x="21273" y="39200"/>
                </a:lnTo>
                <a:lnTo>
                  <a:pt x="23006" y="38961"/>
                </a:lnTo>
                <a:lnTo>
                  <a:pt x="24620" y="38542"/>
                </a:lnTo>
                <a:lnTo>
                  <a:pt x="26293" y="38064"/>
                </a:lnTo>
                <a:lnTo>
                  <a:pt x="27846" y="37467"/>
                </a:lnTo>
                <a:lnTo>
                  <a:pt x="29400" y="36750"/>
                </a:lnTo>
                <a:lnTo>
                  <a:pt x="30894" y="35913"/>
                </a:lnTo>
                <a:lnTo>
                  <a:pt x="32388" y="35017"/>
                </a:lnTo>
                <a:lnTo>
                  <a:pt x="33762" y="33941"/>
                </a:lnTo>
                <a:lnTo>
                  <a:pt x="35077" y="32806"/>
                </a:lnTo>
                <a:lnTo>
                  <a:pt x="36272" y="31551"/>
                </a:lnTo>
                <a:lnTo>
                  <a:pt x="36929" y="30774"/>
                </a:lnTo>
                <a:lnTo>
                  <a:pt x="37527" y="30057"/>
                </a:lnTo>
                <a:lnTo>
                  <a:pt x="38064" y="29280"/>
                </a:lnTo>
                <a:lnTo>
                  <a:pt x="38602" y="28444"/>
                </a:lnTo>
                <a:lnTo>
                  <a:pt x="39080" y="27667"/>
                </a:lnTo>
                <a:lnTo>
                  <a:pt x="39558" y="26830"/>
                </a:lnTo>
                <a:lnTo>
                  <a:pt x="39977" y="25934"/>
                </a:lnTo>
                <a:lnTo>
                  <a:pt x="40335" y="25098"/>
                </a:lnTo>
                <a:lnTo>
                  <a:pt x="41052" y="23305"/>
                </a:lnTo>
                <a:lnTo>
                  <a:pt x="41590" y="21512"/>
                </a:lnTo>
                <a:lnTo>
                  <a:pt x="42008" y="19600"/>
                </a:lnTo>
                <a:lnTo>
                  <a:pt x="42307" y="17688"/>
                </a:lnTo>
                <a:lnTo>
                  <a:pt x="42546" y="15477"/>
                </a:lnTo>
                <a:lnTo>
                  <a:pt x="42606" y="13266"/>
                </a:lnTo>
                <a:lnTo>
                  <a:pt x="42666" y="11055"/>
                </a:lnTo>
                <a:lnTo>
                  <a:pt x="42606" y="8784"/>
                </a:lnTo>
                <a:lnTo>
                  <a:pt x="42486" y="7709"/>
                </a:lnTo>
                <a:lnTo>
                  <a:pt x="42427" y="7111"/>
                </a:lnTo>
                <a:lnTo>
                  <a:pt x="42486" y="6573"/>
                </a:lnTo>
                <a:lnTo>
                  <a:pt x="43024" y="5558"/>
                </a:lnTo>
                <a:lnTo>
                  <a:pt x="43323" y="4781"/>
                </a:lnTo>
                <a:lnTo>
                  <a:pt x="43681" y="3645"/>
                </a:lnTo>
                <a:lnTo>
                  <a:pt x="43801" y="3108"/>
                </a:lnTo>
                <a:lnTo>
                  <a:pt x="43861" y="2570"/>
                </a:lnTo>
                <a:lnTo>
                  <a:pt x="43801" y="2211"/>
                </a:lnTo>
                <a:lnTo>
                  <a:pt x="43741" y="2032"/>
                </a:lnTo>
                <a:lnTo>
                  <a:pt x="43622" y="1912"/>
                </a:lnTo>
                <a:lnTo>
                  <a:pt x="43502" y="1673"/>
                </a:lnTo>
                <a:lnTo>
                  <a:pt x="43383" y="1434"/>
                </a:lnTo>
                <a:lnTo>
                  <a:pt x="43024" y="956"/>
                </a:lnTo>
                <a:lnTo>
                  <a:pt x="42546" y="598"/>
                </a:lnTo>
                <a:lnTo>
                  <a:pt x="41949" y="299"/>
                </a:lnTo>
                <a:lnTo>
                  <a:pt x="41351" y="120"/>
                </a:lnTo>
                <a:lnTo>
                  <a:pt x="4075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2"/>
          <p:cNvSpPr/>
          <p:nvPr/>
        </p:nvSpPr>
        <p:spPr>
          <a:xfrm rot="-1232764">
            <a:off x="623232" y="2763432"/>
            <a:ext cx="215203" cy="232183"/>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2"/>
          <p:cNvSpPr/>
          <p:nvPr/>
        </p:nvSpPr>
        <p:spPr>
          <a:xfrm rot="-2062359">
            <a:off x="255900" y="2566548"/>
            <a:ext cx="280423" cy="718672"/>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2"/>
          <p:cNvSpPr/>
          <p:nvPr/>
        </p:nvSpPr>
        <p:spPr>
          <a:xfrm>
            <a:off x="947845" y="293861"/>
            <a:ext cx="447347" cy="341714"/>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2"/>
          <p:cNvSpPr/>
          <p:nvPr/>
        </p:nvSpPr>
        <p:spPr>
          <a:xfrm rot="-7406442">
            <a:off x="403221" y="4030923"/>
            <a:ext cx="490399" cy="753856"/>
          </a:xfrm>
          <a:custGeom>
            <a:avLst/>
            <a:gdLst/>
            <a:ahLst/>
            <a:cxnLst/>
            <a:rect l="l" t="t" r="r" b="b"/>
            <a:pathLst>
              <a:path w="22469" h="34540" extrusionOk="0">
                <a:moveTo>
                  <a:pt x="8785" y="1435"/>
                </a:moveTo>
                <a:lnTo>
                  <a:pt x="9083" y="1733"/>
                </a:lnTo>
                <a:lnTo>
                  <a:pt x="9382" y="2032"/>
                </a:lnTo>
                <a:lnTo>
                  <a:pt x="9860" y="2749"/>
                </a:lnTo>
                <a:lnTo>
                  <a:pt x="10278" y="3407"/>
                </a:lnTo>
                <a:lnTo>
                  <a:pt x="10816" y="4064"/>
                </a:lnTo>
                <a:lnTo>
                  <a:pt x="11354" y="4661"/>
                </a:lnTo>
                <a:lnTo>
                  <a:pt x="12011" y="5199"/>
                </a:lnTo>
                <a:lnTo>
                  <a:pt x="12669" y="5618"/>
                </a:lnTo>
                <a:lnTo>
                  <a:pt x="13386" y="6036"/>
                </a:lnTo>
                <a:lnTo>
                  <a:pt x="12489" y="5857"/>
                </a:lnTo>
                <a:lnTo>
                  <a:pt x="11653" y="5677"/>
                </a:lnTo>
                <a:lnTo>
                  <a:pt x="11294" y="5558"/>
                </a:lnTo>
                <a:lnTo>
                  <a:pt x="10936" y="5379"/>
                </a:lnTo>
                <a:lnTo>
                  <a:pt x="10637" y="5080"/>
                </a:lnTo>
                <a:lnTo>
                  <a:pt x="10278" y="4721"/>
                </a:lnTo>
                <a:lnTo>
                  <a:pt x="9800" y="3944"/>
                </a:lnTo>
                <a:lnTo>
                  <a:pt x="9322" y="3168"/>
                </a:lnTo>
                <a:lnTo>
                  <a:pt x="9024" y="2331"/>
                </a:lnTo>
                <a:lnTo>
                  <a:pt x="8785" y="1435"/>
                </a:lnTo>
                <a:close/>
                <a:moveTo>
                  <a:pt x="15656" y="1016"/>
                </a:moveTo>
                <a:lnTo>
                  <a:pt x="15597" y="2271"/>
                </a:lnTo>
                <a:lnTo>
                  <a:pt x="15477" y="3168"/>
                </a:lnTo>
                <a:lnTo>
                  <a:pt x="15358" y="4064"/>
                </a:lnTo>
                <a:lnTo>
                  <a:pt x="15119" y="4960"/>
                </a:lnTo>
                <a:lnTo>
                  <a:pt x="14999" y="5319"/>
                </a:lnTo>
                <a:lnTo>
                  <a:pt x="14820" y="5618"/>
                </a:lnTo>
                <a:lnTo>
                  <a:pt x="14641" y="5916"/>
                </a:lnTo>
                <a:lnTo>
                  <a:pt x="14402" y="6096"/>
                </a:lnTo>
                <a:lnTo>
                  <a:pt x="14163" y="6155"/>
                </a:lnTo>
                <a:lnTo>
                  <a:pt x="13924" y="6155"/>
                </a:lnTo>
                <a:lnTo>
                  <a:pt x="14043" y="6036"/>
                </a:lnTo>
                <a:lnTo>
                  <a:pt x="14163" y="5916"/>
                </a:lnTo>
                <a:lnTo>
                  <a:pt x="14222" y="5797"/>
                </a:lnTo>
                <a:lnTo>
                  <a:pt x="14222" y="5618"/>
                </a:lnTo>
                <a:lnTo>
                  <a:pt x="14103" y="4960"/>
                </a:lnTo>
                <a:lnTo>
                  <a:pt x="14103" y="4363"/>
                </a:lnTo>
                <a:lnTo>
                  <a:pt x="14163" y="3705"/>
                </a:lnTo>
                <a:lnTo>
                  <a:pt x="14282" y="3108"/>
                </a:lnTo>
                <a:lnTo>
                  <a:pt x="14521" y="2510"/>
                </a:lnTo>
                <a:lnTo>
                  <a:pt x="14820" y="1972"/>
                </a:lnTo>
                <a:lnTo>
                  <a:pt x="15238" y="1494"/>
                </a:lnTo>
                <a:lnTo>
                  <a:pt x="15656" y="1016"/>
                </a:lnTo>
                <a:close/>
                <a:moveTo>
                  <a:pt x="19062" y="5199"/>
                </a:moveTo>
                <a:lnTo>
                  <a:pt x="19122" y="5259"/>
                </a:lnTo>
                <a:lnTo>
                  <a:pt x="19062" y="5379"/>
                </a:lnTo>
                <a:lnTo>
                  <a:pt x="18644" y="5618"/>
                </a:lnTo>
                <a:lnTo>
                  <a:pt x="17927" y="5976"/>
                </a:lnTo>
                <a:lnTo>
                  <a:pt x="17389" y="6096"/>
                </a:lnTo>
                <a:lnTo>
                  <a:pt x="16911" y="6215"/>
                </a:lnTo>
                <a:lnTo>
                  <a:pt x="15836" y="6335"/>
                </a:lnTo>
                <a:lnTo>
                  <a:pt x="15836" y="6335"/>
                </a:lnTo>
                <a:lnTo>
                  <a:pt x="17210" y="5797"/>
                </a:lnTo>
                <a:lnTo>
                  <a:pt x="18584" y="5319"/>
                </a:lnTo>
                <a:lnTo>
                  <a:pt x="19062" y="5199"/>
                </a:lnTo>
                <a:close/>
                <a:moveTo>
                  <a:pt x="5080" y="9083"/>
                </a:moveTo>
                <a:lnTo>
                  <a:pt x="4900" y="9143"/>
                </a:lnTo>
                <a:lnTo>
                  <a:pt x="4542" y="9322"/>
                </a:lnTo>
                <a:lnTo>
                  <a:pt x="4183" y="9621"/>
                </a:lnTo>
                <a:lnTo>
                  <a:pt x="3944" y="9980"/>
                </a:lnTo>
                <a:lnTo>
                  <a:pt x="3705" y="10517"/>
                </a:lnTo>
                <a:lnTo>
                  <a:pt x="3646" y="10816"/>
                </a:lnTo>
                <a:lnTo>
                  <a:pt x="3586" y="11055"/>
                </a:lnTo>
                <a:lnTo>
                  <a:pt x="3586" y="11294"/>
                </a:lnTo>
                <a:lnTo>
                  <a:pt x="3646" y="11533"/>
                </a:lnTo>
                <a:lnTo>
                  <a:pt x="3825" y="11653"/>
                </a:lnTo>
                <a:lnTo>
                  <a:pt x="3944" y="11772"/>
                </a:lnTo>
                <a:lnTo>
                  <a:pt x="4183" y="11832"/>
                </a:lnTo>
                <a:lnTo>
                  <a:pt x="4363" y="11832"/>
                </a:lnTo>
                <a:lnTo>
                  <a:pt x="4482" y="11772"/>
                </a:lnTo>
                <a:lnTo>
                  <a:pt x="4661" y="11593"/>
                </a:lnTo>
                <a:lnTo>
                  <a:pt x="4721" y="11474"/>
                </a:lnTo>
                <a:lnTo>
                  <a:pt x="4721" y="11235"/>
                </a:lnTo>
                <a:lnTo>
                  <a:pt x="4781" y="10936"/>
                </a:lnTo>
                <a:lnTo>
                  <a:pt x="4841" y="10697"/>
                </a:lnTo>
                <a:lnTo>
                  <a:pt x="5020" y="10278"/>
                </a:lnTo>
                <a:lnTo>
                  <a:pt x="5259" y="9860"/>
                </a:lnTo>
                <a:lnTo>
                  <a:pt x="5319" y="9681"/>
                </a:lnTo>
                <a:lnTo>
                  <a:pt x="5319" y="9502"/>
                </a:lnTo>
                <a:lnTo>
                  <a:pt x="5319" y="9263"/>
                </a:lnTo>
                <a:lnTo>
                  <a:pt x="5199" y="9143"/>
                </a:lnTo>
                <a:lnTo>
                  <a:pt x="5080" y="9083"/>
                </a:lnTo>
                <a:close/>
                <a:moveTo>
                  <a:pt x="7769" y="10458"/>
                </a:moveTo>
                <a:lnTo>
                  <a:pt x="7649" y="10517"/>
                </a:lnTo>
                <a:lnTo>
                  <a:pt x="7530" y="10757"/>
                </a:lnTo>
                <a:lnTo>
                  <a:pt x="7350" y="11474"/>
                </a:lnTo>
                <a:lnTo>
                  <a:pt x="7291" y="11892"/>
                </a:lnTo>
                <a:lnTo>
                  <a:pt x="7291" y="12191"/>
                </a:lnTo>
                <a:lnTo>
                  <a:pt x="7350" y="12489"/>
                </a:lnTo>
                <a:lnTo>
                  <a:pt x="7410" y="12669"/>
                </a:lnTo>
                <a:lnTo>
                  <a:pt x="7649" y="12788"/>
                </a:lnTo>
                <a:lnTo>
                  <a:pt x="7828" y="12788"/>
                </a:lnTo>
                <a:lnTo>
                  <a:pt x="8008" y="12728"/>
                </a:lnTo>
                <a:lnTo>
                  <a:pt x="8067" y="12609"/>
                </a:lnTo>
                <a:lnTo>
                  <a:pt x="8187" y="12430"/>
                </a:lnTo>
                <a:lnTo>
                  <a:pt x="8187" y="12191"/>
                </a:lnTo>
                <a:lnTo>
                  <a:pt x="8187" y="11713"/>
                </a:lnTo>
                <a:lnTo>
                  <a:pt x="8067" y="11055"/>
                </a:lnTo>
                <a:lnTo>
                  <a:pt x="7948" y="10577"/>
                </a:lnTo>
                <a:lnTo>
                  <a:pt x="7828" y="10458"/>
                </a:lnTo>
                <a:close/>
                <a:moveTo>
                  <a:pt x="11832" y="10816"/>
                </a:moveTo>
                <a:lnTo>
                  <a:pt x="11713" y="10876"/>
                </a:lnTo>
                <a:lnTo>
                  <a:pt x="11593" y="10936"/>
                </a:lnTo>
                <a:lnTo>
                  <a:pt x="11354" y="11294"/>
                </a:lnTo>
                <a:lnTo>
                  <a:pt x="11115" y="11713"/>
                </a:lnTo>
                <a:lnTo>
                  <a:pt x="10995" y="12250"/>
                </a:lnTo>
                <a:lnTo>
                  <a:pt x="10936" y="12489"/>
                </a:lnTo>
                <a:lnTo>
                  <a:pt x="10936" y="12728"/>
                </a:lnTo>
                <a:lnTo>
                  <a:pt x="10995" y="12908"/>
                </a:lnTo>
                <a:lnTo>
                  <a:pt x="11115" y="13087"/>
                </a:lnTo>
                <a:lnTo>
                  <a:pt x="11235" y="13266"/>
                </a:lnTo>
                <a:lnTo>
                  <a:pt x="11414" y="13386"/>
                </a:lnTo>
                <a:lnTo>
                  <a:pt x="11772" y="13386"/>
                </a:lnTo>
                <a:lnTo>
                  <a:pt x="11892" y="13326"/>
                </a:lnTo>
                <a:lnTo>
                  <a:pt x="12011" y="13206"/>
                </a:lnTo>
                <a:lnTo>
                  <a:pt x="12131" y="12848"/>
                </a:lnTo>
                <a:lnTo>
                  <a:pt x="12191" y="12430"/>
                </a:lnTo>
                <a:lnTo>
                  <a:pt x="12191" y="11952"/>
                </a:lnTo>
                <a:lnTo>
                  <a:pt x="12191" y="11533"/>
                </a:lnTo>
                <a:lnTo>
                  <a:pt x="12071" y="11115"/>
                </a:lnTo>
                <a:lnTo>
                  <a:pt x="12011" y="10876"/>
                </a:lnTo>
                <a:lnTo>
                  <a:pt x="11892" y="10816"/>
                </a:lnTo>
                <a:close/>
                <a:moveTo>
                  <a:pt x="15597" y="10757"/>
                </a:moveTo>
                <a:lnTo>
                  <a:pt x="15537" y="10816"/>
                </a:lnTo>
                <a:lnTo>
                  <a:pt x="15477" y="10936"/>
                </a:lnTo>
                <a:lnTo>
                  <a:pt x="15358" y="11235"/>
                </a:lnTo>
                <a:lnTo>
                  <a:pt x="15358" y="11653"/>
                </a:lnTo>
                <a:lnTo>
                  <a:pt x="15417" y="12071"/>
                </a:lnTo>
                <a:lnTo>
                  <a:pt x="15537" y="12549"/>
                </a:lnTo>
                <a:lnTo>
                  <a:pt x="15716" y="12908"/>
                </a:lnTo>
                <a:lnTo>
                  <a:pt x="15895" y="13206"/>
                </a:lnTo>
                <a:lnTo>
                  <a:pt x="16015" y="13326"/>
                </a:lnTo>
                <a:lnTo>
                  <a:pt x="16075" y="13386"/>
                </a:lnTo>
                <a:lnTo>
                  <a:pt x="16314" y="13445"/>
                </a:lnTo>
                <a:lnTo>
                  <a:pt x="16493" y="13386"/>
                </a:lnTo>
                <a:lnTo>
                  <a:pt x="16553" y="13326"/>
                </a:lnTo>
                <a:lnTo>
                  <a:pt x="16612" y="13147"/>
                </a:lnTo>
                <a:lnTo>
                  <a:pt x="16612" y="12967"/>
                </a:lnTo>
                <a:lnTo>
                  <a:pt x="16553" y="12728"/>
                </a:lnTo>
                <a:lnTo>
                  <a:pt x="16433" y="12191"/>
                </a:lnTo>
                <a:lnTo>
                  <a:pt x="16194" y="11653"/>
                </a:lnTo>
                <a:lnTo>
                  <a:pt x="15955" y="11175"/>
                </a:lnTo>
                <a:lnTo>
                  <a:pt x="15716" y="10876"/>
                </a:lnTo>
                <a:lnTo>
                  <a:pt x="15597" y="10757"/>
                </a:lnTo>
                <a:close/>
                <a:moveTo>
                  <a:pt x="19481" y="11354"/>
                </a:moveTo>
                <a:lnTo>
                  <a:pt x="19301" y="11414"/>
                </a:lnTo>
                <a:lnTo>
                  <a:pt x="19182" y="11533"/>
                </a:lnTo>
                <a:lnTo>
                  <a:pt x="19122" y="11713"/>
                </a:lnTo>
                <a:lnTo>
                  <a:pt x="19062" y="11952"/>
                </a:lnTo>
                <a:lnTo>
                  <a:pt x="19003" y="12489"/>
                </a:lnTo>
                <a:lnTo>
                  <a:pt x="19062" y="13087"/>
                </a:lnTo>
                <a:lnTo>
                  <a:pt x="19182" y="13625"/>
                </a:lnTo>
                <a:lnTo>
                  <a:pt x="19361" y="14043"/>
                </a:lnTo>
                <a:lnTo>
                  <a:pt x="19481" y="14103"/>
                </a:lnTo>
                <a:lnTo>
                  <a:pt x="19600" y="14103"/>
                </a:lnTo>
                <a:lnTo>
                  <a:pt x="19720" y="14043"/>
                </a:lnTo>
                <a:lnTo>
                  <a:pt x="19839" y="13864"/>
                </a:lnTo>
                <a:lnTo>
                  <a:pt x="19899" y="13326"/>
                </a:lnTo>
                <a:lnTo>
                  <a:pt x="19899" y="12489"/>
                </a:lnTo>
                <a:lnTo>
                  <a:pt x="19839" y="12071"/>
                </a:lnTo>
                <a:lnTo>
                  <a:pt x="19780" y="11713"/>
                </a:lnTo>
                <a:lnTo>
                  <a:pt x="19660" y="11474"/>
                </a:lnTo>
                <a:lnTo>
                  <a:pt x="19600" y="11414"/>
                </a:lnTo>
                <a:lnTo>
                  <a:pt x="19481" y="11354"/>
                </a:lnTo>
                <a:close/>
                <a:moveTo>
                  <a:pt x="5319" y="13565"/>
                </a:moveTo>
                <a:lnTo>
                  <a:pt x="5199" y="13685"/>
                </a:lnTo>
                <a:lnTo>
                  <a:pt x="5020" y="13864"/>
                </a:lnTo>
                <a:lnTo>
                  <a:pt x="4721" y="14222"/>
                </a:lnTo>
                <a:lnTo>
                  <a:pt x="4542" y="14461"/>
                </a:lnTo>
                <a:lnTo>
                  <a:pt x="4422" y="14820"/>
                </a:lnTo>
                <a:lnTo>
                  <a:pt x="4363" y="15298"/>
                </a:lnTo>
                <a:lnTo>
                  <a:pt x="4303" y="15776"/>
                </a:lnTo>
                <a:lnTo>
                  <a:pt x="4363" y="16015"/>
                </a:lnTo>
                <a:lnTo>
                  <a:pt x="4482" y="16134"/>
                </a:lnTo>
                <a:lnTo>
                  <a:pt x="4661" y="16314"/>
                </a:lnTo>
                <a:lnTo>
                  <a:pt x="4781" y="16433"/>
                </a:lnTo>
                <a:lnTo>
                  <a:pt x="4960" y="16433"/>
                </a:lnTo>
                <a:lnTo>
                  <a:pt x="5080" y="16374"/>
                </a:lnTo>
                <a:lnTo>
                  <a:pt x="5139" y="16194"/>
                </a:lnTo>
                <a:lnTo>
                  <a:pt x="5259" y="16015"/>
                </a:lnTo>
                <a:lnTo>
                  <a:pt x="5378" y="15537"/>
                </a:lnTo>
                <a:lnTo>
                  <a:pt x="5438" y="14999"/>
                </a:lnTo>
                <a:lnTo>
                  <a:pt x="5498" y="14402"/>
                </a:lnTo>
                <a:lnTo>
                  <a:pt x="5498" y="13685"/>
                </a:lnTo>
                <a:lnTo>
                  <a:pt x="5438" y="13565"/>
                </a:lnTo>
                <a:close/>
                <a:moveTo>
                  <a:pt x="9382" y="13983"/>
                </a:moveTo>
                <a:lnTo>
                  <a:pt x="9263" y="14043"/>
                </a:lnTo>
                <a:lnTo>
                  <a:pt x="9143" y="14282"/>
                </a:lnTo>
                <a:lnTo>
                  <a:pt x="9024" y="14641"/>
                </a:lnTo>
                <a:lnTo>
                  <a:pt x="8904" y="14999"/>
                </a:lnTo>
                <a:lnTo>
                  <a:pt x="8785" y="15836"/>
                </a:lnTo>
                <a:lnTo>
                  <a:pt x="8785" y="16314"/>
                </a:lnTo>
                <a:lnTo>
                  <a:pt x="8844" y="16433"/>
                </a:lnTo>
                <a:lnTo>
                  <a:pt x="8964" y="16613"/>
                </a:lnTo>
                <a:lnTo>
                  <a:pt x="9143" y="16792"/>
                </a:lnTo>
                <a:lnTo>
                  <a:pt x="9322" y="16911"/>
                </a:lnTo>
                <a:lnTo>
                  <a:pt x="9561" y="16911"/>
                </a:lnTo>
                <a:lnTo>
                  <a:pt x="9621" y="16732"/>
                </a:lnTo>
                <a:lnTo>
                  <a:pt x="9621" y="16493"/>
                </a:lnTo>
                <a:lnTo>
                  <a:pt x="9561" y="15178"/>
                </a:lnTo>
                <a:lnTo>
                  <a:pt x="9561" y="14342"/>
                </a:lnTo>
                <a:lnTo>
                  <a:pt x="9502" y="14103"/>
                </a:lnTo>
                <a:lnTo>
                  <a:pt x="9442" y="13983"/>
                </a:lnTo>
                <a:close/>
                <a:moveTo>
                  <a:pt x="14043" y="14700"/>
                </a:moveTo>
                <a:lnTo>
                  <a:pt x="13924" y="14820"/>
                </a:lnTo>
                <a:lnTo>
                  <a:pt x="13804" y="14999"/>
                </a:lnTo>
                <a:lnTo>
                  <a:pt x="13565" y="15656"/>
                </a:lnTo>
                <a:lnTo>
                  <a:pt x="13326" y="16314"/>
                </a:lnTo>
                <a:lnTo>
                  <a:pt x="13326" y="16553"/>
                </a:lnTo>
                <a:lnTo>
                  <a:pt x="13326" y="16732"/>
                </a:lnTo>
                <a:lnTo>
                  <a:pt x="13445" y="16971"/>
                </a:lnTo>
                <a:lnTo>
                  <a:pt x="13684" y="17210"/>
                </a:lnTo>
                <a:lnTo>
                  <a:pt x="13924" y="17210"/>
                </a:lnTo>
                <a:lnTo>
                  <a:pt x="14043" y="17091"/>
                </a:lnTo>
                <a:lnTo>
                  <a:pt x="14103" y="16852"/>
                </a:lnTo>
                <a:lnTo>
                  <a:pt x="14163" y="16433"/>
                </a:lnTo>
                <a:lnTo>
                  <a:pt x="14222" y="15716"/>
                </a:lnTo>
                <a:lnTo>
                  <a:pt x="14222" y="15059"/>
                </a:lnTo>
                <a:lnTo>
                  <a:pt x="14163" y="14820"/>
                </a:lnTo>
                <a:lnTo>
                  <a:pt x="14103" y="14760"/>
                </a:lnTo>
                <a:lnTo>
                  <a:pt x="14043" y="14700"/>
                </a:lnTo>
                <a:close/>
                <a:moveTo>
                  <a:pt x="17509" y="15119"/>
                </a:moveTo>
                <a:lnTo>
                  <a:pt x="17389" y="15716"/>
                </a:lnTo>
                <a:lnTo>
                  <a:pt x="17270" y="16254"/>
                </a:lnTo>
                <a:lnTo>
                  <a:pt x="17210" y="16852"/>
                </a:lnTo>
                <a:lnTo>
                  <a:pt x="17210" y="17330"/>
                </a:lnTo>
                <a:lnTo>
                  <a:pt x="17270" y="17748"/>
                </a:lnTo>
                <a:lnTo>
                  <a:pt x="17330" y="17867"/>
                </a:lnTo>
                <a:lnTo>
                  <a:pt x="17628" y="17867"/>
                </a:lnTo>
                <a:lnTo>
                  <a:pt x="17808" y="17748"/>
                </a:lnTo>
                <a:lnTo>
                  <a:pt x="17927" y="17628"/>
                </a:lnTo>
                <a:lnTo>
                  <a:pt x="18047" y="17449"/>
                </a:lnTo>
                <a:lnTo>
                  <a:pt x="18106" y="17330"/>
                </a:lnTo>
                <a:lnTo>
                  <a:pt x="18106" y="17150"/>
                </a:lnTo>
                <a:lnTo>
                  <a:pt x="18047" y="16732"/>
                </a:lnTo>
                <a:lnTo>
                  <a:pt x="17927" y="16374"/>
                </a:lnTo>
                <a:lnTo>
                  <a:pt x="17628" y="15656"/>
                </a:lnTo>
                <a:lnTo>
                  <a:pt x="17509" y="15358"/>
                </a:lnTo>
                <a:lnTo>
                  <a:pt x="17509" y="15119"/>
                </a:lnTo>
                <a:close/>
                <a:moveTo>
                  <a:pt x="21034" y="16194"/>
                </a:moveTo>
                <a:lnTo>
                  <a:pt x="20855" y="16254"/>
                </a:lnTo>
                <a:lnTo>
                  <a:pt x="20497" y="16433"/>
                </a:lnTo>
                <a:lnTo>
                  <a:pt x="20258" y="16732"/>
                </a:lnTo>
                <a:lnTo>
                  <a:pt x="20019" y="17210"/>
                </a:lnTo>
                <a:lnTo>
                  <a:pt x="19839" y="17688"/>
                </a:lnTo>
                <a:lnTo>
                  <a:pt x="19780" y="17867"/>
                </a:lnTo>
                <a:lnTo>
                  <a:pt x="19780" y="17987"/>
                </a:lnTo>
                <a:lnTo>
                  <a:pt x="19899" y="18226"/>
                </a:lnTo>
                <a:lnTo>
                  <a:pt x="20138" y="18405"/>
                </a:lnTo>
                <a:lnTo>
                  <a:pt x="20258" y="18465"/>
                </a:lnTo>
                <a:lnTo>
                  <a:pt x="20377" y="18465"/>
                </a:lnTo>
                <a:lnTo>
                  <a:pt x="20497" y="18345"/>
                </a:lnTo>
                <a:lnTo>
                  <a:pt x="20616" y="18166"/>
                </a:lnTo>
                <a:lnTo>
                  <a:pt x="20855" y="17449"/>
                </a:lnTo>
                <a:lnTo>
                  <a:pt x="21154" y="16672"/>
                </a:lnTo>
                <a:lnTo>
                  <a:pt x="21154" y="16374"/>
                </a:lnTo>
                <a:lnTo>
                  <a:pt x="21154" y="16314"/>
                </a:lnTo>
                <a:lnTo>
                  <a:pt x="21094" y="16254"/>
                </a:lnTo>
                <a:lnTo>
                  <a:pt x="21034" y="16194"/>
                </a:lnTo>
                <a:close/>
                <a:moveTo>
                  <a:pt x="2211" y="18644"/>
                </a:moveTo>
                <a:lnTo>
                  <a:pt x="2152" y="18704"/>
                </a:lnTo>
                <a:lnTo>
                  <a:pt x="2032" y="18764"/>
                </a:lnTo>
                <a:lnTo>
                  <a:pt x="1972" y="18943"/>
                </a:lnTo>
                <a:lnTo>
                  <a:pt x="1913" y="19122"/>
                </a:lnTo>
                <a:lnTo>
                  <a:pt x="1972" y="19361"/>
                </a:lnTo>
                <a:lnTo>
                  <a:pt x="2032" y="19600"/>
                </a:lnTo>
                <a:lnTo>
                  <a:pt x="2271" y="20078"/>
                </a:lnTo>
                <a:lnTo>
                  <a:pt x="2570" y="20377"/>
                </a:lnTo>
                <a:lnTo>
                  <a:pt x="2869" y="20556"/>
                </a:lnTo>
                <a:lnTo>
                  <a:pt x="3526" y="20556"/>
                </a:lnTo>
                <a:lnTo>
                  <a:pt x="3646" y="20497"/>
                </a:lnTo>
                <a:lnTo>
                  <a:pt x="3646" y="20317"/>
                </a:lnTo>
                <a:lnTo>
                  <a:pt x="3526" y="20138"/>
                </a:lnTo>
                <a:lnTo>
                  <a:pt x="3227" y="19720"/>
                </a:lnTo>
                <a:lnTo>
                  <a:pt x="2809" y="19122"/>
                </a:lnTo>
                <a:lnTo>
                  <a:pt x="2630" y="18883"/>
                </a:lnTo>
                <a:lnTo>
                  <a:pt x="2450" y="18704"/>
                </a:lnTo>
                <a:lnTo>
                  <a:pt x="2211" y="18644"/>
                </a:lnTo>
                <a:close/>
                <a:moveTo>
                  <a:pt x="11354" y="18525"/>
                </a:moveTo>
                <a:lnTo>
                  <a:pt x="11235" y="18644"/>
                </a:lnTo>
                <a:lnTo>
                  <a:pt x="11055" y="19182"/>
                </a:lnTo>
                <a:lnTo>
                  <a:pt x="10876" y="20138"/>
                </a:lnTo>
                <a:lnTo>
                  <a:pt x="10816" y="20616"/>
                </a:lnTo>
                <a:lnTo>
                  <a:pt x="10876" y="20915"/>
                </a:lnTo>
                <a:lnTo>
                  <a:pt x="10936" y="21034"/>
                </a:lnTo>
                <a:lnTo>
                  <a:pt x="11115" y="21034"/>
                </a:lnTo>
                <a:lnTo>
                  <a:pt x="11294" y="20915"/>
                </a:lnTo>
                <a:lnTo>
                  <a:pt x="11414" y="20795"/>
                </a:lnTo>
                <a:lnTo>
                  <a:pt x="11474" y="20616"/>
                </a:lnTo>
                <a:lnTo>
                  <a:pt x="11593" y="20138"/>
                </a:lnTo>
                <a:lnTo>
                  <a:pt x="11653" y="19660"/>
                </a:lnTo>
                <a:lnTo>
                  <a:pt x="11593" y="19302"/>
                </a:lnTo>
                <a:lnTo>
                  <a:pt x="11533" y="18764"/>
                </a:lnTo>
                <a:lnTo>
                  <a:pt x="11474" y="18644"/>
                </a:lnTo>
                <a:lnTo>
                  <a:pt x="11414" y="18525"/>
                </a:lnTo>
                <a:close/>
                <a:moveTo>
                  <a:pt x="6932" y="18166"/>
                </a:moveTo>
                <a:lnTo>
                  <a:pt x="6872" y="18226"/>
                </a:lnTo>
                <a:lnTo>
                  <a:pt x="6693" y="18345"/>
                </a:lnTo>
                <a:lnTo>
                  <a:pt x="6574" y="18584"/>
                </a:lnTo>
                <a:lnTo>
                  <a:pt x="6454" y="18883"/>
                </a:lnTo>
                <a:lnTo>
                  <a:pt x="6335" y="19541"/>
                </a:lnTo>
                <a:lnTo>
                  <a:pt x="6215" y="19959"/>
                </a:lnTo>
                <a:lnTo>
                  <a:pt x="6096" y="20616"/>
                </a:lnTo>
                <a:lnTo>
                  <a:pt x="6096" y="21034"/>
                </a:lnTo>
                <a:lnTo>
                  <a:pt x="6155" y="21333"/>
                </a:lnTo>
                <a:lnTo>
                  <a:pt x="6275" y="21393"/>
                </a:lnTo>
                <a:lnTo>
                  <a:pt x="6335" y="21453"/>
                </a:lnTo>
                <a:lnTo>
                  <a:pt x="6394" y="21453"/>
                </a:lnTo>
                <a:lnTo>
                  <a:pt x="6514" y="21393"/>
                </a:lnTo>
                <a:lnTo>
                  <a:pt x="6693" y="21094"/>
                </a:lnTo>
                <a:lnTo>
                  <a:pt x="6872" y="20676"/>
                </a:lnTo>
                <a:lnTo>
                  <a:pt x="7052" y="20078"/>
                </a:lnTo>
                <a:lnTo>
                  <a:pt x="7111" y="19660"/>
                </a:lnTo>
                <a:lnTo>
                  <a:pt x="7231" y="19062"/>
                </a:lnTo>
                <a:lnTo>
                  <a:pt x="7231" y="18704"/>
                </a:lnTo>
                <a:lnTo>
                  <a:pt x="7231" y="18465"/>
                </a:lnTo>
                <a:lnTo>
                  <a:pt x="7171" y="18286"/>
                </a:lnTo>
                <a:lnTo>
                  <a:pt x="7111" y="18226"/>
                </a:lnTo>
                <a:lnTo>
                  <a:pt x="6992" y="18166"/>
                </a:lnTo>
                <a:close/>
                <a:moveTo>
                  <a:pt x="16075" y="19062"/>
                </a:moveTo>
                <a:lnTo>
                  <a:pt x="15776" y="19421"/>
                </a:lnTo>
                <a:lnTo>
                  <a:pt x="15477" y="19780"/>
                </a:lnTo>
                <a:lnTo>
                  <a:pt x="15417" y="19839"/>
                </a:lnTo>
                <a:lnTo>
                  <a:pt x="15477" y="19720"/>
                </a:lnTo>
                <a:lnTo>
                  <a:pt x="15298" y="20019"/>
                </a:lnTo>
                <a:lnTo>
                  <a:pt x="15178" y="20497"/>
                </a:lnTo>
                <a:lnTo>
                  <a:pt x="15059" y="20975"/>
                </a:lnTo>
                <a:lnTo>
                  <a:pt x="15059" y="21214"/>
                </a:lnTo>
                <a:lnTo>
                  <a:pt x="15178" y="21333"/>
                </a:lnTo>
                <a:lnTo>
                  <a:pt x="15238" y="21453"/>
                </a:lnTo>
                <a:lnTo>
                  <a:pt x="15358" y="21453"/>
                </a:lnTo>
                <a:lnTo>
                  <a:pt x="15417" y="21393"/>
                </a:lnTo>
                <a:lnTo>
                  <a:pt x="15537" y="21333"/>
                </a:lnTo>
                <a:lnTo>
                  <a:pt x="15656" y="21034"/>
                </a:lnTo>
                <a:lnTo>
                  <a:pt x="15776" y="20616"/>
                </a:lnTo>
                <a:lnTo>
                  <a:pt x="15955" y="19720"/>
                </a:lnTo>
                <a:lnTo>
                  <a:pt x="16075" y="19242"/>
                </a:lnTo>
                <a:lnTo>
                  <a:pt x="16134" y="19062"/>
                </a:lnTo>
                <a:close/>
                <a:moveTo>
                  <a:pt x="19003" y="20258"/>
                </a:moveTo>
                <a:lnTo>
                  <a:pt x="19003" y="20377"/>
                </a:lnTo>
                <a:lnTo>
                  <a:pt x="18883" y="20616"/>
                </a:lnTo>
                <a:lnTo>
                  <a:pt x="18525" y="21393"/>
                </a:lnTo>
                <a:lnTo>
                  <a:pt x="18345" y="21811"/>
                </a:lnTo>
                <a:lnTo>
                  <a:pt x="18226" y="22170"/>
                </a:lnTo>
                <a:lnTo>
                  <a:pt x="18286" y="22469"/>
                </a:lnTo>
                <a:lnTo>
                  <a:pt x="18345" y="22588"/>
                </a:lnTo>
                <a:lnTo>
                  <a:pt x="18405" y="22648"/>
                </a:lnTo>
                <a:lnTo>
                  <a:pt x="18525" y="22708"/>
                </a:lnTo>
                <a:lnTo>
                  <a:pt x="18704" y="22648"/>
                </a:lnTo>
                <a:lnTo>
                  <a:pt x="18823" y="22588"/>
                </a:lnTo>
                <a:lnTo>
                  <a:pt x="18943" y="22469"/>
                </a:lnTo>
                <a:lnTo>
                  <a:pt x="19122" y="22110"/>
                </a:lnTo>
                <a:lnTo>
                  <a:pt x="19242" y="21751"/>
                </a:lnTo>
                <a:lnTo>
                  <a:pt x="19361" y="21273"/>
                </a:lnTo>
                <a:lnTo>
                  <a:pt x="19361" y="20855"/>
                </a:lnTo>
                <a:lnTo>
                  <a:pt x="19242" y="20497"/>
                </a:lnTo>
                <a:lnTo>
                  <a:pt x="19182" y="20377"/>
                </a:lnTo>
                <a:lnTo>
                  <a:pt x="19003" y="20258"/>
                </a:lnTo>
                <a:close/>
                <a:moveTo>
                  <a:pt x="8426" y="22827"/>
                </a:moveTo>
                <a:lnTo>
                  <a:pt x="8366" y="22887"/>
                </a:lnTo>
                <a:lnTo>
                  <a:pt x="8127" y="23006"/>
                </a:lnTo>
                <a:lnTo>
                  <a:pt x="7948" y="23305"/>
                </a:lnTo>
                <a:lnTo>
                  <a:pt x="7769" y="23664"/>
                </a:lnTo>
                <a:lnTo>
                  <a:pt x="7709" y="24082"/>
                </a:lnTo>
                <a:lnTo>
                  <a:pt x="7709" y="24261"/>
                </a:lnTo>
                <a:lnTo>
                  <a:pt x="7709" y="24440"/>
                </a:lnTo>
                <a:lnTo>
                  <a:pt x="7769" y="24620"/>
                </a:lnTo>
                <a:lnTo>
                  <a:pt x="7888" y="24799"/>
                </a:lnTo>
                <a:lnTo>
                  <a:pt x="8067" y="24918"/>
                </a:lnTo>
                <a:lnTo>
                  <a:pt x="8187" y="24978"/>
                </a:lnTo>
                <a:lnTo>
                  <a:pt x="8426" y="24978"/>
                </a:lnTo>
                <a:lnTo>
                  <a:pt x="8486" y="24918"/>
                </a:lnTo>
                <a:lnTo>
                  <a:pt x="8546" y="24799"/>
                </a:lnTo>
                <a:lnTo>
                  <a:pt x="8605" y="24440"/>
                </a:lnTo>
                <a:lnTo>
                  <a:pt x="8665" y="24082"/>
                </a:lnTo>
                <a:lnTo>
                  <a:pt x="8665" y="23664"/>
                </a:lnTo>
                <a:lnTo>
                  <a:pt x="8605" y="23066"/>
                </a:lnTo>
                <a:lnTo>
                  <a:pt x="8546" y="22947"/>
                </a:lnTo>
                <a:lnTo>
                  <a:pt x="8546" y="22887"/>
                </a:lnTo>
                <a:lnTo>
                  <a:pt x="8426" y="22827"/>
                </a:lnTo>
                <a:close/>
                <a:moveTo>
                  <a:pt x="13027" y="22708"/>
                </a:moveTo>
                <a:lnTo>
                  <a:pt x="12848" y="22887"/>
                </a:lnTo>
                <a:lnTo>
                  <a:pt x="12728" y="23066"/>
                </a:lnTo>
                <a:lnTo>
                  <a:pt x="12489" y="23604"/>
                </a:lnTo>
                <a:lnTo>
                  <a:pt x="12370" y="24142"/>
                </a:lnTo>
                <a:lnTo>
                  <a:pt x="12370" y="24381"/>
                </a:lnTo>
                <a:lnTo>
                  <a:pt x="12370" y="24620"/>
                </a:lnTo>
                <a:lnTo>
                  <a:pt x="12489" y="24918"/>
                </a:lnTo>
                <a:lnTo>
                  <a:pt x="12728" y="25337"/>
                </a:lnTo>
                <a:lnTo>
                  <a:pt x="12848" y="25456"/>
                </a:lnTo>
                <a:lnTo>
                  <a:pt x="12967" y="25516"/>
                </a:lnTo>
                <a:lnTo>
                  <a:pt x="13087" y="25456"/>
                </a:lnTo>
                <a:lnTo>
                  <a:pt x="13147" y="25217"/>
                </a:lnTo>
                <a:lnTo>
                  <a:pt x="13206" y="24739"/>
                </a:lnTo>
                <a:lnTo>
                  <a:pt x="13206" y="23843"/>
                </a:lnTo>
                <a:lnTo>
                  <a:pt x="13147" y="23006"/>
                </a:lnTo>
                <a:lnTo>
                  <a:pt x="13087" y="22767"/>
                </a:lnTo>
                <a:lnTo>
                  <a:pt x="13087" y="22708"/>
                </a:lnTo>
                <a:close/>
                <a:moveTo>
                  <a:pt x="3825" y="24261"/>
                </a:moveTo>
                <a:lnTo>
                  <a:pt x="3705" y="24381"/>
                </a:lnTo>
                <a:lnTo>
                  <a:pt x="3646" y="24560"/>
                </a:lnTo>
                <a:lnTo>
                  <a:pt x="3586" y="24799"/>
                </a:lnTo>
                <a:lnTo>
                  <a:pt x="3586" y="25098"/>
                </a:lnTo>
                <a:lnTo>
                  <a:pt x="3705" y="25456"/>
                </a:lnTo>
                <a:lnTo>
                  <a:pt x="3885" y="25695"/>
                </a:lnTo>
                <a:lnTo>
                  <a:pt x="4124" y="25934"/>
                </a:lnTo>
                <a:lnTo>
                  <a:pt x="4602" y="26114"/>
                </a:lnTo>
                <a:lnTo>
                  <a:pt x="4841" y="26114"/>
                </a:lnTo>
                <a:lnTo>
                  <a:pt x="4841" y="25994"/>
                </a:lnTo>
                <a:lnTo>
                  <a:pt x="4841" y="25934"/>
                </a:lnTo>
                <a:lnTo>
                  <a:pt x="4781" y="25636"/>
                </a:lnTo>
                <a:lnTo>
                  <a:pt x="4602" y="25277"/>
                </a:lnTo>
                <a:lnTo>
                  <a:pt x="4363" y="24918"/>
                </a:lnTo>
                <a:lnTo>
                  <a:pt x="3944" y="24381"/>
                </a:lnTo>
                <a:lnTo>
                  <a:pt x="3885" y="24321"/>
                </a:lnTo>
                <a:lnTo>
                  <a:pt x="3825" y="24261"/>
                </a:lnTo>
                <a:close/>
                <a:moveTo>
                  <a:pt x="17330" y="23723"/>
                </a:moveTo>
                <a:lnTo>
                  <a:pt x="17091" y="23843"/>
                </a:lnTo>
                <a:lnTo>
                  <a:pt x="16792" y="24082"/>
                </a:lnTo>
                <a:lnTo>
                  <a:pt x="16493" y="24440"/>
                </a:lnTo>
                <a:lnTo>
                  <a:pt x="16254" y="24859"/>
                </a:lnTo>
                <a:lnTo>
                  <a:pt x="16015" y="25277"/>
                </a:lnTo>
                <a:lnTo>
                  <a:pt x="15955" y="25636"/>
                </a:lnTo>
                <a:lnTo>
                  <a:pt x="15895" y="25815"/>
                </a:lnTo>
                <a:lnTo>
                  <a:pt x="15955" y="25994"/>
                </a:lnTo>
                <a:lnTo>
                  <a:pt x="16015" y="26114"/>
                </a:lnTo>
                <a:lnTo>
                  <a:pt x="16134" y="26173"/>
                </a:lnTo>
                <a:lnTo>
                  <a:pt x="16314" y="26293"/>
                </a:lnTo>
                <a:lnTo>
                  <a:pt x="16433" y="26293"/>
                </a:lnTo>
                <a:lnTo>
                  <a:pt x="16553" y="26173"/>
                </a:lnTo>
                <a:lnTo>
                  <a:pt x="16672" y="26054"/>
                </a:lnTo>
                <a:lnTo>
                  <a:pt x="16852" y="25695"/>
                </a:lnTo>
                <a:lnTo>
                  <a:pt x="16971" y="25217"/>
                </a:lnTo>
                <a:lnTo>
                  <a:pt x="17150" y="24201"/>
                </a:lnTo>
                <a:lnTo>
                  <a:pt x="17270" y="23843"/>
                </a:lnTo>
                <a:lnTo>
                  <a:pt x="17330" y="23723"/>
                </a:lnTo>
                <a:close/>
                <a:moveTo>
                  <a:pt x="10517" y="26771"/>
                </a:moveTo>
                <a:lnTo>
                  <a:pt x="10458" y="26831"/>
                </a:lnTo>
                <a:lnTo>
                  <a:pt x="10338" y="27010"/>
                </a:lnTo>
                <a:lnTo>
                  <a:pt x="10219" y="27607"/>
                </a:lnTo>
                <a:lnTo>
                  <a:pt x="10099" y="28384"/>
                </a:lnTo>
                <a:lnTo>
                  <a:pt x="10099" y="28683"/>
                </a:lnTo>
                <a:lnTo>
                  <a:pt x="10159" y="28922"/>
                </a:lnTo>
                <a:lnTo>
                  <a:pt x="10278" y="28982"/>
                </a:lnTo>
                <a:lnTo>
                  <a:pt x="10338" y="29042"/>
                </a:lnTo>
                <a:lnTo>
                  <a:pt x="10517" y="28982"/>
                </a:lnTo>
                <a:lnTo>
                  <a:pt x="10697" y="28922"/>
                </a:lnTo>
                <a:lnTo>
                  <a:pt x="10816" y="28803"/>
                </a:lnTo>
                <a:lnTo>
                  <a:pt x="10936" y="28683"/>
                </a:lnTo>
                <a:lnTo>
                  <a:pt x="11055" y="28325"/>
                </a:lnTo>
                <a:lnTo>
                  <a:pt x="11055" y="27906"/>
                </a:lnTo>
                <a:lnTo>
                  <a:pt x="11055" y="27607"/>
                </a:lnTo>
                <a:lnTo>
                  <a:pt x="10936" y="27309"/>
                </a:lnTo>
                <a:lnTo>
                  <a:pt x="10756" y="26950"/>
                </a:lnTo>
                <a:lnTo>
                  <a:pt x="10637" y="26771"/>
                </a:lnTo>
                <a:close/>
                <a:moveTo>
                  <a:pt x="14282" y="27368"/>
                </a:moveTo>
                <a:lnTo>
                  <a:pt x="14043" y="27428"/>
                </a:lnTo>
                <a:lnTo>
                  <a:pt x="13744" y="27667"/>
                </a:lnTo>
                <a:lnTo>
                  <a:pt x="13386" y="27966"/>
                </a:lnTo>
                <a:lnTo>
                  <a:pt x="13027" y="28325"/>
                </a:lnTo>
                <a:lnTo>
                  <a:pt x="12728" y="28683"/>
                </a:lnTo>
                <a:lnTo>
                  <a:pt x="12489" y="29101"/>
                </a:lnTo>
                <a:lnTo>
                  <a:pt x="12430" y="29281"/>
                </a:lnTo>
                <a:lnTo>
                  <a:pt x="12430" y="29460"/>
                </a:lnTo>
                <a:lnTo>
                  <a:pt x="12489" y="29579"/>
                </a:lnTo>
                <a:lnTo>
                  <a:pt x="12549" y="29699"/>
                </a:lnTo>
                <a:lnTo>
                  <a:pt x="12669" y="29759"/>
                </a:lnTo>
                <a:lnTo>
                  <a:pt x="12788" y="29759"/>
                </a:lnTo>
                <a:lnTo>
                  <a:pt x="12967" y="29699"/>
                </a:lnTo>
                <a:lnTo>
                  <a:pt x="13087" y="29579"/>
                </a:lnTo>
                <a:lnTo>
                  <a:pt x="13445" y="29221"/>
                </a:lnTo>
                <a:lnTo>
                  <a:pt x="13744" y="28743"/>
                </a:lnTo>
                <a:lnTo>
                  <a:pt x="13983" y="28265"/>
                </a:lnTo>
                <a:lnTo>
                  <a:pt x="14222" y="27787"/>
                </a:lnTo>
                <a:lnTo>
                  <a:pt x="14282" y="27488"/>
                </a:lnTo>
                <a:lnTo>
                  <a:pt x="14282" y="27368"/>
                </a:lnTo>
                <a:close/>
                <a:moveTo>
                  <a:pt x="6872" y="27249"/>
                </a:moveTo>
                <a:lnTo>
                  <a:pt x="6813" y="27309"/>
                </a:lnTo>
                <a:lnTo>
                  <a:pt x="6753" y="27548"/>
                </a:lnTo>
                <a:lnTo>
                  <a:pt x="6693" y="27906"/>
                </a:lnTo>
                <a:lnTo>
                  <a:pt x="6574" y="28384"/>
                </a:lnTo>
                <a:lnTo>
                  <a:pt x="6574" y="28862"/>
                </a:lnTo>
                <a:lnTo>
                  <a:pt x="6633" y="29281"/>
                </a:lnTo>
                <a:lnTo>
                  <a:pt x="6753" y="29639"/>
                </a:lnTo>
                <a:lnTo>
                  <a:pt x="6872" y="29818"/>
                </a:lnTo>
                <a:lnTo>
                  <a:pt x="6992" y="29878"/>
                </a:lnTo>
                <a:lnTo>
                  <a:pt x="7231" y="29938"/>
                </a:lnTo>
                <a:lnTo>
                  <a:pt x="7350" y="29938"/>
                </a:lnTo>
                <a:lnTo>
                  <a:pt x="7470" y="29878"/>
                </a:lnTo>
                <a:lnTo>
                  <a:pt x="7530" y="29759"/>
                </a:lnTo>
                <a:lnTo>
                  <a:pt x="7530" y="29400"/>
                </a:lnTo>
                <a:lnTo>
                  <a:pt x="7470" y="28862"/>
                </a:lnTo>
                <a:lnTo>
                  <a:pt x="7350" y="28325"/>
                </a:lnTo>
                <a:lnTo>
                  <a:pt x="7171" y="27847"/>
                </a:lnTo>
                <a:lnTo>
                  <a:pt x="6872" y="27249"/>
                </a:lnTo>
                <a:close/>
                <a:moveTo>
                  <a:pt x="9621" y="30715"/>
                </a:moveTo>
                <a:lnTo>
                  <a:pt x="9502" y="30775"/>
                </a:lnTo>
                <a:lnTo>
                  <a:pt x="9382" y="30894"/>
                </a:lnTo>
                <a:lnTo>
                  <a:pt x="9203" y="31133"/>
                </a:lnTo>
                <a:lnTo>
                  <a:pt x="9143" y="31551"/>
                </a:lnTo>
                <a:lnTo>
                  <a:pt x="9143" y="31731"/>
                </a:lnTo>
                <a:lnTo>
                  <a:pt x="9203" y="31850"/>
                </a:lnTo>
                <a:lnTo>
                  <a:pt x="9322" y="31970"/>
                </a:lnTo>
                <a:lnTo>
                  <a:pt x="9502" y="32029"/>
                </a:lnTo>
                <a:lnTo>
                  <a:pt x="9800" y="32029"/>
                </a:lnTo>
                <a:lnTo>
                  <a:pt x="9920" y="31910"/>
                </a:lnTo>
                <a:lnTo>
                  <a:pt x="9980" y="31790"/>
                </a:lnTo>
                <a:lnTo>
                  <a:pt x="10099" y="31551"/>
                </a:lnTo>
                <a:lnTo>
                  <a:pt x="10039" y="31253"/>
                </a:lnTo>
                <a:lnTo>
                  <a:pt x="9980" y="31014"/>
                </a:lnTo>
                <a:lnTo>
                  <a:pt x="9860" y="30775"/>
                </a:lnTo>
                <a:lnTo>
                  <a:pt x="9741" y="30775"/>
                </a:lnTo>
                <a:lnTo>
                  <a:pt x="9621" y="30715"/>
                </a:lnTo>
                <a:close/>
                <a:moveTo>
                  <a:pt x="9442" y="6275"/>
                </a:moveTo>
                <a:lnTo>
                  <a:pt x="9920" y="6335"/>
                </a:lnTo>
                <a:lnTo>
                  <a:pt x="10338" y="6454"/>
                </a:lnTo>
                <a:lnTo>
                  <a:pt x="10756" y="6633"/>
                </a:lnTo>
                <a:lnTo>
                  <a:pt x="11115" y="6813"/>
                </a:lnTo>
                <a:lnTo>
                  <a:pt x="11832" y="7231"/>
                </a:lnTo>
                <a:lnTo>
                  <a:pt x="12549" y="7649"/>
                </a:lnTo>
                <a:lnTo>
                  <a:pt x="12967" y="7829"/>
                </a:lnTo>
                <a:lnTo>
                  <a:pt x="13386" y="7888"/>
                </a:lnTo>
                <a:lnTo>
                  <a:pt x="13864" y="8008"/>
                </a:lnTo>
                <a:lnTo>
                  <a:pt x="14342" y="8008"/>
                </a:lnTo>
                <a:lnTo>
                  <a:pt x="15358" y="7948"/>
                </a:lnTo>
                <a:lnTo>
                  <a:pt x="16314" y="7888"/>
                </a:lnTo>
                <a:lnTo>
                  <a:pt x="17270" y="7829"/>
                </a:lnTo>
                <a:lnTo>
                  <a:pt x="17748" y="7769"/>
                </a:lnTo>
                <a:lnTo>
                  <a:pt x="18226" y="7829"/>
                </a:lnTo>
                <a:lnTo>
                  <a:pt x="18644" y="7888"/>
                </a:lnTo>
                <a:lnTo>
                  <a:pt x="19122" y="8008"/>
                </a:lnTo>
                <a:lnTo>
                  <a:pt x="19541" y="8187"/>
                </a:lnTo>
                <a:lnTo>
                  <a:pt x="19959" y="8426"/>
                </a:lnTo>
                <a:lnTo>
                  <a:pt x="20317" y="8785"/>
                </a:lnTo>
                <a:lnTo>
                  <a:pt x="20676" y="9203"/>
                </a:lnTo>
                <a:lnTo>
                  <a:pt x="20915" y="9561"/>
                </a:lnTo>
                <a:lnTo>
                  <a:pt x="21094" y="9920"/>
                </a:lnTo>
                <a:lnTo>
                  <a:pt x="21214" y="10338"/>
                </a:lnTo>
                <a:lnTo>
                  <a:pt x="21393" y="10757"/>
                </a:lnTo>
                <a:lnTo>
                  <a:pt x="21512" y="11593"/>
                </a:lnTo>
                <a:lnTo>
                  <a:pt x="21572" y="12489"/>
                </a:lnTo>
                <a:lnTo>
                  <a:pt x="21572" y="13445"/>
                </a:lnTo>
                <a:lnTo>
                  <a:pt x="21512" y="14342"/>
                </a:lnTo>
                <a:lnTo>
                  <a:pt x="21333" y="16015"/>
                </a:lnTo>
                <a:lnTo>
                  <a:pt x="21154" y="17031"/>
                </a:lnTo>
                <a:lnTo>
                  <a:pt x="20975" y="18106"/>
                </a:lnTo>
                <a:lnTo>
                  <a:pt x="20736" y="19122"/>
                </a:lnTo>
                <a:lnTo>
                  <a:pt x="20437" y="20138"/>
                </a:lnTo>
                <a:lnTo>
                  <a:pt x="20138" y="21154"/>
                </a:lnTo>
                <a:lnTo>
                  <a:pt x="19720" y="22110"/>
                </a:lnTo>
                <a:lnTo>
                  <a:pt x="19301" y="23066"/>
                </a:lnTo>
                <a:lnTo>
                  <a:pt x="18883" y="24022"/>
                </a:lnTo>
                <a:lnTo>
                  <a:pt x="18345" y="24978"/>
                </a:lnTo>
                <a:lnTo>
                  <a:pt x="17808" y="25875"/>
                </a:lnTo>
                <a:lnTo>
                  <a:pt x="17210" y="26711"/>
                </a:lnTo>
                <a:lnTo>
                  <a:pt x="16612" y="27607"/>
                </a:lnTo>
                <a:lnTo>
                  <a:pt x="15955" y="28384"/>
                </a:lnTo>
                <a:lnTo>
                  <a:pt x="15238" y="29161"/>
                </a:lnTo>
                <a:lnTo>
                  <a:pt x="14461" y="29938"/>
                </a:lnTo>
                <a:lnTo>
                  <a:pt x="13744" y="30655"/>
                </a:lnTo>
                <a:lnTo>
                  <a:pt x="13087" y="31253"/>
                </a:lnTo>
                <a:lnTo>
                  <a:pt x="12310" y="31850"/>
                </a:lnTo>
                <a:lnTo>
                  <a:pt x="11533" y="32388"/>
                </a:lnTo>
                <a:lnTo>
                  <a:pt x="10697" y="32866"/>
                </a:lnTo>
                <a:lnTo>
                  <a:pt x="10219" y="33045"/>
                </a:lnTo>
                <a:lnTo>
                  <a:pt x="9800" y="33165"/>
                </a:lnTo>
                <a:lnTo>
                  <a:pt x="9382" y="33284"/>
                </a:lnTo>
                <a:lnTo>
                  <a:pt x="8486" y="33284"/>
                </a:lnTo>
                <a:lnTo>
                  <a:pt x="8067" y="33105"/>
                </a:lnTo>
                <a:lnTo>
                  <a:pt x="7649" y="32926"/>
                </a:lnTo>
                <a:lnTo>
                  <a:pt x="7291" y="32627"/>
                </a:lnTo>
                <a:lnTo>
                  <a:pt x="6932" y="32328"/>
                </a:lnTo>
                <a:lnTo>
                  <a:pt x="6574" y="31910"/>
                </a:lnTo>
                <a:lnTo>
                  <a:pt x="5976" y="31073"/>
                </a:lnTo>
                <a:lnTo>
                  <a:pt x="5438" y="30117"/>
                </a:lnTo>
                <a:lnTo>
                  <a:pt x="5020" y="29101"/>
                </a:lnTo>
                <a:lnTo>
                  <a:pt x="4602" y="28086"/>
                </a:lnTo>
                <a:lnTo>
                  <a:pt x="4183" y="27010"/>
                </a:lnTo>
                <a:lnTo>
                  <a:pt x="3526" y="25158"/>
                </a:lnTo>
                <a:lnTo>
                  <a:pt x="2809" y="22947"/>
                </a:lnTo>
                <a:lnTo>
                  <a:pt x="2152" y="20795"/>
                </a:lnTo>
                <a:lnTo>
                  <a:pt x="1853" y="19660"/>
                </a:lnTo>
                <a:lnTo>
                  <a:pt x="1614" y="18525"/>
                </a:lnTo>
                <a:lnTo>
                  <a:pt x="1435" y="17389"/>
                </a:lnTo>
                <a:lnTo>
                  <a:pt x="1315" y="16254"/>
                </a:lnTo>
                <a:lnTo>
                  <a:pt x="1315" y="15537"/>
                </a:lnTo>
                <a:lnTo>
                  <a:pt x="1315" y="14880"/>
                </a:lnTo>
                <a:lnTo>
                  <a:pt x="1315" y="14163"/>
                </a:lnTo>
                <a:lnTo>
                  <a:pt x="1315" y="13565"/>
                </a:lnTo>
                <a:lnTo>
                  <a:pt x="1255" y="12967"/>
                </a:lnTo>
                <a:lnTo>
                  <a:pt x="1255" y="12370"/>
                </a:lnTo>
                <a:lnTo>
                  <a:pt x="1315" y="11653"/>
                </a:lnTo>
                <a:lnTo>
                  <a:pt x="1494" y="10936"/>
                </a:lnTo>
                <a:lnTo>
                  <a:pt x="1793" y="10159"/>
                </a:lnTo>
                <a:lnTo>
                  <a:pt x="2271" y="9442"/>
                </a:lnTo>
                <a:lnTo>
                  <a:pt x="2749" y="8785"/>
                </a:lnTo>
                <a:lnTo>
                  <a:pt x="3347" y="8247"/>
                </a:lnTo>
                <a:lnTo>
                  <a:pt x="4064" y="7769"/>
                </a:lnTo>
                <a:lnTo>
                  <a:pt x="4781" y="7350"/>
                </a:lnTo>
                <a:lnTo>
                  <a:pt x="5558" y="6992"/>
                </a:lnTo>
                <a:lnTo>
                  <a:pt x="6335" y="6753"/>
                </a:lnTo>
                <a:lnTo>
                  <a:pt x="7291" y="6514"/>
                </a:lnTo>
                <a:lnTo>
                  <a:pt x="8366" y="6335"/>
                </a:lnTo>
                <a:lnTo>
                  <a:pt x="8904" y="6275"/>
                </a:lnTo>
                <a:close/>
                <a:moveTo>
                  <a:pt x="15836" y="1"/>
                </a:moveTo>
                <a:lnTo>
                  <a:pt x="15597" y="60"/>
                </a:lnTo>
                <a:lnTo>
                  <a:pt x="15298" y="180"/>
                </a:lnTo>
                <a:lnTo>
                  <a:pt x="15059" y="359"/>
                </a:lnTo>
                <a:lnTo>
                  <a:pt x="14760" y="598"/>
                </a:lnTo>
                <a:lnTo>
                  <a:pt x="14521" y="837"/>
                </a:lnTo>
                <a:lnTo>
                  <a:pt x="14103" y="1435"/>
                </a:lnTo>
                <a:lnTo>
                  <a:pt x="13744" y="2152"/>
                </a:lnTo>
                <a:lnTo>
                  <a:pt x="13505" y="2929"/>
                </a:lnTo>
                <a:lnTo>
                  <a:pt x="13386" y="3646"/>
                </a:lnTo>
                <a:lnTo>
                  <a:pt x="13266" y="4363"/>
                </a:lnTo>
                <a:lnTo>
                  <a:pt x="13326" y="5020"/>
                </a:lnTo>
                <a:lnTo>
                  <a:pt x="12489" y="4482"/>
                </a:lnTo>
                <a:lnTo>
                  <a:pt x="11772" y="3885"/>
                </a:lnTo>
                <a:lnTo>
                  <a:pt x="11055" y="3168"/>
                </a:lnTo>
                <a:lnTo>
                  <a:pt x="10458" y="2391"/>
                </a:lnTo>
                <a:lnTo>
                  <a:pt x="10099" y="1853"/>
                </a:lnTo>
                <a:lnTo>
                  <a:pt x="9681" y="1196"/>
                </a:lnTo>
                <a:lnTo>
                  <a:pt x="9382" y="837"/>
                </a:lnTo>
                <a:lnTo>
                  <a:pt x="9083" y="598"/>
                </a:lnTo>
                <a:lnTo>
                  <a:pt x="8785" y="419"/>
                </a:lnTo>
                <a:lnTo>
                  <a:pt x="8486" y="419"/>
                </a:lnTo>
                <a:lnTo>
                  <a:pt x="8187" y="479"/>
                </a:lnTo>
                <a:lnTo>
                  <a:pt x="8008" y="658"/>
                </a:lnTo>
                <a:lnTo>
                  <a:pt x="7888" y="897"/>
                </a:lnTo>
                <a:lnTo>
                  <a:pt x="7948" y="1196"/>
                </a:lnTo>
                <a:lnTo>
                  <a:pt x="8008" y="1554"/>
                </a:lnTo>
                <a:lnTo>
                  <a:pt x="8187" y="1972"/>
                </a:lnTo>
                <a:lnTo>
                  <a:pt x="8665" y="2869"/>
                </a:lnTo>
                <a:lnTo>
                  <a:pt x="9263" y="3765"/>
                </a:lnTo>
                <a:lnTo>
                  <a:pt x="9860" y="4602"/>
                </a:lnTo>
                <a:lnTo>
                  <a:pt x="10398" y="5259"/>
                </a:lnTo>
                <a:lnTo>
                  <a:pt x="10756" y="5618"/>
                </a:lnTo>
                <a:lnTo>
                  <a:pt x="9800" y="5498"/>
                </a:lnTo>
                <a:lnTo>
                  <a:pt x="8785" y="5498"/>
                </a:lnTo>
                <a:lnTo>
                  <a:pt x="7828" y="5558"/>
                </a:lnTo>
                <a:lnTo>
                  <a:pt x="6932" y="5677"/>
                </a:lnTo>
                <a:lnTo>
                  <a:pt x="5976" y="5916"/>
                </a:lnTo>
                <a:lnTo>
                  <a:pt x="5139" y="6155"/>
                </a:lnTo>
                <a:lnTo>
                  <a:pt x="4303" y="6514"/>
                </a:lnTo>
                <a:lnTo>
                  <a:pt x="3526" y="6932"/>
                </a:lnTo>
                <a:lnTo>
                  <a:pt x="2809" y="7410"/>
                </a:lnTo>
                <a:lnTo>
                  <a:pt x="2152" y="7948"/>
                </a:lnTo>
                <a:lnTo>
                  <a:pt x="1554" y="8605"/>
                </a:lnTo>
                <a:lnTo>
                  <a:pt x="1076" y="9322"/>
                </a:lnTo>
                <a:lnTo>
                  <a:pt x="658" y="10159"/>
                </a:lnTo>
                <a:lnTo>
                  <a:pt x="359" y="11055"/>
                </a:lnTo>
                <a:lnTo>
                  <a:pt x="120" y="12011"/>
                </a:lnTo>
                <a:lnTo>
                  <a:pt x="60" y="13087"/>
                </a:lnTo>
                <a:lnTo>
                  <a:pt x="1" y="14163"/>
                </a:lnTo>
                <a:lnTo>
                  <a:pt x="60" y="15298"/>
                </a:lnTo>
                <a:lnTo>
                  <a:pt x="180" y="16433"/>
                </a:lnTo>
                <a:lnTo>
                  <a:pt x="299" y="17569"/>
                </a:lnTo>
                <a:lnTo>
                  <a:pt x="479" y="18704"/>
                </a:lnTo>
                <a:lnTo>
                  <a:pt x="718" y="19839"/>
                </a:lnTo>
                <a:lnTo>
                  <a:pt x="1016" y="21034"/>
                </a:lnTo>
                <a:lnTo>
                  <a:pt x="1315" y="22170"/>
                </a:lnTo>
                <a:lnTo>
                  <a:pt x="2032" y="24381"/>
                </a:lnTo>
                <a:lnTo>
                  <a:pt x="2869" y="26592"/>
                </a:lnTo>
                <a:lnTo>
                  <a:pt x="3765" y="28683"/>
                </a:lnTo>
                <a:lnTo>
                  <a:pt x="4661" y="30715"/>
                </a:lnTo>
                <a:lnTo>
                  <a:pt x="5020" y="31432"/>
                </a:lnTo>
                <a:lnTo>
                  <a:pt x="5438" y="32149"/>
                </a:lnTo>
                <a:lnTo>
                  <a:pt x="5916" y="32866"/>
                </a:lnTo>
                <a:lnTo>
                  <a:pt x="6454" y="33463"/>
                </a:lnTo>
                <a:lnTo>
                  <a:pt x="6753" y="33703"/>
                </a:lnTo>
                <a:lnTo>
                  <a:pt x="7052" y="33942"/>
                </a:lnTo>
                <a:lnTo>
                  <a:pt x="7410" y="34121"/>
                </a:lnTo>
                <a:lnTo>
                  <a:pt x="7769" y="34300"/>
                </a:lnTo>
                <a:lnTo>
                  <a:pt x="8127" y="34420"/>
                </a:lnTo>
                <a:lnTo>
                  <a:pt x="8546" y="34479"/>
                </a:lnTo>
                <a:lnTo>
                  <a:pt x="8964" y="34539"/>
                </a:lnTo>
                <a:lnTo>
                  <a:pt x="9442" y="34479"/>
                </a:lnTo>
                <a:lnTo>
                  <a:pt x="9920" y="34420"/>
                </a:lnTo>
                <a:lnTo>
                  <a:pt x="10398" y="34300"/>
                </a:lnTo>
                <a:lnTo>
                  <a:pt x="10876" y="34121"/>
                </a:lnTo>
                <a:lnTo>
                  <a:pt x="11294" y="33882"/>
                </a:lnTo>
                <a:lnTo>
                  <a:pt x="12250" y="33344"/>
                </a:lnTo>
                <a:lnTo>
                  <a:pt x="13087" y="32746"/>
                </a:lnTo>
                <a:lnTo>
                  <a:pt x="13924" y="32029"/>
                </a:lnTo>
                <a:lnTo>
                  <a:pt x="14700" y="31253"/>
                </a:lnTo>
                <a:lnTo>
                  <a:pt x="16075" y="29818"/>
                </a:lnTo>
                <a:lnTo>
                  <a:pt x="16792" y="28982"/>
                </a:lnTo>
                <a:lnTo>
                  <a:pt x="17509" y="28026"/>
                </a:lnTo>
                <a:lnTo>
                  <a:pt x="18226" y="27129"/>
                </a:lnTo>
                <a:lnTo>
                  <a:pt x="18823" y="26173"/>
                </a:lnTo>
                <a:lnTo>
                  <a:pt x="19421" y="25158"/>
                </a:lnTo>
                <a:lnTo>
                  <a:pt x="19959" y="24142"/>
                </a:lnTo>
                <a:lnTo>
                  <a:pt x="20437" y="23066"/>
                </a:lnTo>
                <a:lnTo>
                  <a:pt x="20855" y="22050"/>
                </a:lnTo>
                <a:lnTo>
                  <a:pt x="21273" y="20915"/>
                </a:lnTo>
                <a:lnTo>
                  <a:pt x="21632" y="19839"/>
                </a:lnTo>
                <a:lnTo>
                  <a:pt x="21871" y="18704"/>
                </a:lnTo>
                <a:lnTo>
                  <a:pt x="22110" y="17569"/>
                </a:lnTo>
                <a:lnTo>
                  <a:pt x="22289" y="16433"/>
                </a:lnTo>
                <a:lnTo>
                  <a:pt x="22409" y="15298"/>
                </a:lnTo>
                <a:lnTo>
                  <a:pt x="22469" y="14163"/>
                </a:lnTo>
                <a:lnTo>
                  <a:pt x="22469" y="13027"/>
                </a:lnTo>
                <a:lnTo>
                  <a:pt x="22409" y="11952"/>
                </a:lnTo>
                <a:lnTo>
                  <a:pt x="22289" y="10876"/>
                </a:lnTo>
                <a:lnTo>
                  <a:pt x="22050" y="9920"/>
                </a:lnTo>
                <a:lnTo>
                  <a:pt x="21871" y="9442"/>
                </a:lnTo>
                <a:lnTo>
                  <a:pt x="21692" y="9024"/>
                </a:lnTo>
                <a:lnTo>
                  <a:pt x="21453" y="8605"/>
                </a:lnTo>
                <a:lnTo>
                  <a:pt x="21214" y="8247"/>
                </a:lnTo>
                <a:lnTo>
                  <a:pt x="20855" y="7888"/>
                </a:lnTo>
                <a:lnTo>
                  <a:pt x="20497" y="7589"/>
                </a:lnTo>
                <a:lnTo>
                  <a:pt x="20138" y="7350"/>
                </a:lnTo>
                <a:lnTo>
                  <a:pt x="19660" y="7111"/>
                </a:lnTo>
                <a:lnTo>
                  <a:pt x="19122" y="6932"/>
                </a:lnTo>
                <a:lnTo>
                  <a:pt x="18525" y="6753"/>
                </a:lnTo>
                <a:lnTo>
                  <a:pt x="18943" y="6574"/>
                </a:lnTo>
                <a:lnTo>
                  <a:pt x="19421" y="6335"/>
                </a:lnTo>
                <a:lnTo>
                  <a:pt x="19839" y="6036"/>
                </a:lnTo>
                <a:lnTo>
                  <a:pt x="20198" y="5737"/>
                </a:lnTo>
                <a:lnTo>
                  <a:pt x="20377" y="5498"/>
                </a:lnTo>
                <a:lnTo>
                  <a:pt x="20437" y="5319"/>
                </a:lnTo>
                <a:lnTo>
                  <a:pt x="20497" y="5140"/>
                </a:lnTo>
                <a:lnTo>
                  <a:pt x="20497" y="4960"/>
                </a:lnTo>
                <a:lnTo>
                  <a:pt x="20437" y="4781"/>
                </a:lnTo>
                <a:lnTo>
                  <a:pt x="20317" y="4602"/>
                </a:lnTo>
                <a:lnTo>
                  <a:pt x="20078" y="4422"/>
                </a:lnTo>
                <a:lnTo>
                  <a:pt x="19780" y="4303"/>
                </a:lnTo>
                <a:lnTo>
                  <a:pt x="19541" y="4243"/>
                </a:lnTo>
                <a:lnTo>
                  <a:pt x="19301" y="4183"/>
                </a:lnTo>
                <a:lnTo>
                  <a:pt x="18823" y="4243"/>
                </a:lnTo>
                <a:lnTo>
                  <a:pt x="18286" y="4363"/>
                </a:lnTo>
                <a:lnTo>
                  <a:pt x="17688" y="4542"/>
                </a:lnTo>
                <a:lnTo>
                  <a:pt x="16553" y="5020"/>
                </a:lnTo>
                <a:lnTo>
                  <a:pt x="15716" y="5438"/>
                </a:lnTo>
                <a:lnTo>
                  <a:pt x="15955" y="4661"/>
                </a:lnTo>
                <a:lnTo>
                  <a:pt x="16194" y="3825"/>
                </a:lnTo>
                <a:lnTo>
                  <a:pt x="16314" y="3048"/>
                </a:lnTo>
                <a:lnTo>
                  <a:pt x="16373" y="2212"/>
                </a:lnTo>
                <a:lnTo>
                  <a:pt x="16493" y="1435"/>
                </a:lnTo>
                <a:lnTo>
                  <a:pt x="16553" y="1016"/>
                </a:lnTo>
                <a:lnTo>
                  <a:pt x="16553" y="658"/>
                </a:lnTo>
                <a:lnTo>
                  <a:pt x="16433" y="299"/>
                </a:lnTo>
                <a:lnTo>
                  <a:pt x="16373" y="180"/>
                </a:lnTo>
                <a:lnTo>
                  <a:pt x="16314" y="120"/>
                </a:lnTo>
                <a:lnTo>
                  <a:pt x="16194" y="60"/>
                </a:lnTo>
                <a:lnTo>
                  <a:pt x="1601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2"/>
          <p:cNvSpPr/>
          <p:nvPr/>
        </p:nvSpPr>
        <p:spPr>
          <a:xfrm>
            <a:off x="6664726" y="4642200"/>
            <a:ext cx="766865" cy="689932"/>
          </a:xfrm>
          <a:custGeom>
            <a:avLst/>
            <a:gdLst/>
            <a:ahLst/>
            <a:cxnLst/>
            <a:rect l="l" t="t" r="r" b="b"/>
            <a:pathLst>
              <a:path w="35137" h="31612" extrusionOk="0">
                <a:moveTo>
                  <a:pt x="18405" y="3287"/>
                </a:moveTo>
                <a:lnTo>
                  <a:pt x="18166" y="3347"/>
                </a:lnTo>
                <a:lnTo>
                  <a:pt x="18166" y="3407"/>
                </a:lnTo>
                <a:lnTo>
                  <a:pt x="18106" y="3466"/>
                </a:lnTo>
                <a:lnTo>
                  <a:pt x="18225" y="3646"/>
                </a:lnTo>
                <a:lnTo>
                  <a:pt x="18464" y="3944"/>
                </a:lnTo>
                <a:lnTo>
                  <a:pt x="18942" y="4183"/>
                </a:lnTo>
                <a:lnTo>
                  <a:pt x="19241" y="4423"/>
                </a:lnTo>
                <a:lnTo>
                  <a:pt x="19660" y="4781"/>
                </a:lnTo>
                <a:lnTo>
                  <a:pt x="19899" y="4901"/>
                </a:lnTo>
                <a:lnTo>
                  <a:pt x="20138" y="5020"/>
                </a:lnTo>
                <a:lnTo>
                  <a:pt x="20317" y="5020"/>
                </a:lnTo>
                <a:lnTo>
                  <a:pt x="20496" y="4960"/>
                </a:lnTo>
                <a:lnTo>
                  <a:pt x="20556" y="4781"/>
                </a:lnTo>
                <a:lnTo>
                  <a:pt x="20556" y="4542"/>
                </a:lnTo>
                <a:lnTo>
                  <a:pt x="20436" y="4363"/>
                </a:lnTo>
                <a:lnTo>
                  <a:pt x="20257" y="4183"/>
                </a:lnTo>
                <a:lnTo>
                  <a:pt x="19839" y="3825"/>
                </a:lnTo>
                <a:lnTo>
                  <a:pt x="19540" y="3646"/>
                </a:lnTo>
                <a:lnTo>
                  <a:pt x="19062" y="3407"/>
                </a:lnTo>
                <a:lnTo>
                  <a:pt x="18703" y="3347"/>
                </a:lnTo>
                <a:lnTo>
                  <a:pt x="18405" y="3287"/>
                </a:lnTo>
                <a:close/>
                <a:moveTo>
                  <a:pt x="28384" y="5677"/>
                </a:moveTo>
                <a:lnTo>
                  <a:pt x="27009" y="5737"/>
                </a:lnTo>
                <a:lnTo>
                  <a:pt x="26053" y="5857"/>
                </a:lnTo>
                <a:lnTo>
                  <a:pt x="25575" y="5916"/>
                </a:lnTo>
                <a:lnTo>
                  <a:pt x="25277" y="5916"/>
                </a:lnTo>
                <a:lnTo>
                  <a:pt x="26053" y="6155"/>
                </a:lnTo>
                <a:lnTo>
                  <a:pt x="26770" y="6275"/>
                </a:lnTo>
                <a:lnTo>
                  <a:pt x="27547" y="6335"/>
                </a:lnTo>
                <a:lnTo>
                  <a:pt x="29041" y="6335"/>
                </a:lnTo>
                <a:lnTo>
                  <a:pt x="29400" y="6275"/>
                </a:lnTo>
                <a:lnTo>
                  <a:pt x="29579" y="6275"/>
                </a:lnTo>
                <a:lnTo>
                  <a:pt x="29639" y="6215"/>
                </a:lnTo>
                <a:lnTo>
                  <a:pt x="29758" y="6096"/>
                </a:lnTo>
                <a:lnTo>
                  <a:pt x="29878" y="5916"/>
                </a:lnTo>
                <a:lnTo>
                  <a:pt x="29878" y="5857"/>
                </a:lnTo>
                <a:lnTo>
                  <a:pt x="29878" y="5797"/>
                </a:lnTo>
                <a:lnTo>
                  <a:pt x="29818" y="5737"/>
                </a:lnTo>
                <a:lnTo>
                  <a:pt x="29698" y="5737"/>
                </a:lnTo>
                <a:lnTo>
                  <a:pt x="28384" y="5677"/>
                </a:lnTo>
                <a:close/>
                <a:moveTo>
                  <a:pt x="21512" y="4781"/>
                </a:moveTo>
                <a:lnTo>
                  <a:pt x="21213" y="4841"/>
                </a:lnTo>
                <a:lnTo>
                  <a:pt x="20914" y="4960"/>
                </a:lnTo>
                <a:lnTo>
                  <a:pt x="20675" y="5080"/>
                </a:lnTo>
                <a:lnTo>
                  <a:pt x="20496" y="5379"/>
                </a:lnTo>
                <a:lnTo>
                  <a:pt x="20377" y="5558"/>
                </a:lnTo>
                <a:lnTo>
                  <a:pt x="20436" y="5737"/>
                </a:lnTo>
                <a:lnTo>
                  <a:pt x="20556" y="5857"/>
                </a:lnTo>
                <a:lnTo>
                  <a:pt x="20914" y="6036"/>
                </a:lnTo>
                <a:lnTo>
                  <a:pt x="21333" y="6275"/>
                </a:lnTo>
                <a:lnTo>
                  <a:pt x="21631" y="6454"/>
                </a:lnTo>
                <a:lnTo>
                  <a:pt x="21870" y="6753"/>
                </a:lnTo>
                <a:lnTo>
                  <a:pt x="22109" y="6992"/>
                </a:lnTo>
                <a:lnTo>
                  <a:pt x="22408" y="7171"/>
                </a:lnTo>
                <a:lnTo>
                  <a:pt x="22647" y="7291"/>
                </a:lnTo>
                <a:lnTo>
                  <a:pt x="22946" y="7291"/>
                </a:lnTo>
                <a:lnTo>
                  <a:pt x="23305" y="7171"/>
                </a:lnTo>
                <a:lnTo>
                  <a:pt x="23663" y="6872"/>
                </a:lnTo>
                <a:lnTo>
                  <a:pt x="23842" y="6574"/>
                </a:lnTo>
                <a:lnTo>
                  <a:pt x="23962" y="6275"/>
                </a:lnTo>
                <a:lnTo>
                  <a:pt x="24022" y="5976"/>
                </a:lnTo>
                <a:lnTo>
                  <a:pt x="24022" y="5677"/>
                </a:lnTo>
                <a:lnTo>
                  <a:pt x="23902" y="5379"/>
                </a:lnTo>
                <a:lnTo>
                  <a:pt x="23663" y="5199"/>
                </a:lnTo>
                <a:lnTo>
                  <a:pt x="23424" y="5020"/>
                </a:lnTo>
                <a:lnTo>
                  <a:pt x="23066" y="4901"/>
                </a:lnTo>
                <a:lnTo>
                  <a:pt x="22528" y="4841"/>
                </a:lnTo>
                <a:lnTo>
                  <a:pt x="21870" y="4781"/>
                </a:lnTo>
                <a:close/>
                <a:moveTo>
                  <a:pt x="6573" y="7888"/>
                </a:moveTo>
                <a:lnTo>
                  <a:pt x="6334" y="7948"/>
                </a:lnTo>
                <a:lnTo>
                  <a:pt x="6215" y="8068"/>
                </a:lnTo>
                <a:lnTo>
                  <a:pt x="6095" y="8187"/>
                </a:lnTo>
                <a:lnTo>
                  <a:pt x="6035" y="8366"/>
                </a:lnTo>
                <a:lnTo>
                  <a:pt x="6035" y="8546"/>
                </a:lnTo>
                <a:lnTo>
                  <a:pt x="6095" y="8665"/>
                </a:lnTo>
                <a:lnTo>
                  <a:pt x="6215" y="8785"/>
                </a:lnTo>
                <a:lnTo>
                  <a:pt x="6334" y="8844"/>
                </a:lnTo>
                <a:lnTo>
                  <a:pt x="6573" y="8785"/>
                </a:lnTo>
                <a:lnTo>
                  <a:pt x="6693" y="8665"/>
                </a:lnTo>
                <a:lnTo>
                  <a:pt x="6812" y="8546"/>
                </a:lnTo>
                <a:lnTo>
                  <a:pt x="6872" y="8366"/>
                </a:lnTo>
                <a:lnTo>
                  <a:pt x="6872" y="8187"/>
                </a:lnTo>
                <a:lnTo>
                  <a:pt x="6812" y="8068"/>
                </a:lnTo>
                <a:lnTo>
                  <a:pt x="6693" y="7948"/>
                </a:lnTo>
                <a:lnTo>
                  <a:pt x="6573" y="7888"/>
                </a:lnTo>
                <a:close/>
                <a:moveTo>
                  <a:pt x="20974" y="6753"/>
                </a:moveTo>
                <a:lnTo>
                  <a:pt x="20436" y="6992"/>
                </a:lnTo>
                <a:lnTo>
                  <a:pt x="19600" y="7470"/>
                </a:lnTo>
                <a:lnTo>
                  <a:pt x="18584" y="8068"/>
                </a:lnTo>
                <a:lnTo>
                  <a:pt x="17508" y="8785"/>
                </a:lnTo>
                <a:lnTo>
                  <a:pt x="16552" y="9561"/>
                </a:lnTo>
                <a:lnTo>
                  <a:pt x="16134" y="9980"/>
                </a:lnTo>
                <a:lnTo>
                  <a:pt x="15835" y="10338"/>
                </a:lnTo>
                <a:lnTo>
                  <a:pt x="15596" y="10697"/>
                </a:lnTo>
                <a:lnTo>
                  <a:pt x="15477" y="10996"/>
                </a:lnTo>
                <a:lnTo>
                  <a:pt x="15477" y="11294"/>
                </a:lnTo>
                <a:lnTo>
                  <a:pt x="15536" y="11414"/>
                </a:lnTo>
                <a:lnTo>
                  <a:pt x="15596" y="11533"/>
                </a:lnTo>
                <a:lnTo>
                  <a:pt x="15716" y="11474"/>
                </a:lnTo>
                <a:lnTo>
                  <a:pt x="15895" y="11354"/>
                </a:lnTo>
                <a:lnTo>
                  <a:pt x="16492" y="10876"/>
                </a:lnTo>
                <a:lnTo>
                  <a:pt x="18285" y="9263"/>
                </a:lnTo>
                <a:lnTo>
                  <a:pt x="20018" y="7590"/>
                </a:lnTo>
                <a:lnTo>
                  <a:pt x="20675" y="6992"/>
                </a:lnTo>
                <a:lnTo>
                  <a:pt x="20974" y="6753"/>
                </a:lnTo>
                <a:close/>
                <a:moveTo>
                  <a:pt x="6513" y="10816"/>
                </a:moveTo>
                <a:lnTo>
                  <a:pt x="6334" y="10876"/>
                </a:lnTo>
                <a:lnTo>
                  <a:pt x="6155" y="10996"/>
                </a:lnTo>
                <a:lnTo>
                  <a:pt x="6095" y="11175"/>
                </a:lnTo>
                <a:lnTo>
                  <a:pt x="6095" y="11354"/>
                </a:lnTo>
                <a:lnTo>
                  <a:pt x="6155" y="11533"/>
                </a:lnTo>
                <a:lnTo>
                  <a:pt x="6274" y="11653"/>
                </a:lnTo>
                <a:lnTo>
                  <a:pt x="6633" y="11653"/>
                </a:lnTo>
                <a:lnTo>
                  <a:pt x="6812" y="11533"/>
                </a:lnTo>
                <a:lnTo>
                  <a:pt x="6932" y="11414"/>
                </a:lnTo>
                <a:lnTo>
                  <a:pt x="6991" y="11294"/>
                </a:lnTo>
                <a:lnTo>
                  <a:pt x="7051" y="11115"/>
                </a:lnTo>
                <a:lnTo>
                  <a:pt x="6991" y="10996"/>
                </a:lnTo>
                <a:lnTo>
                  <a:pt x="6932" y="10876"/>
                </a:lnTo>
                <a:lnTo>
                  <a:pt x="6752" y="10816"/>
                </a:lnTo>
                <a:close/>
                <a:moveTo>
                  <a:pt x="22588" y="8127"/>
                </a:moveTo>
                <a:lnTo>
                  <a:pt x="22588" y="8904"/>
                </a:lnTo>
                <a:lnTo>
                  <a:pt x="22588" y="10398"/>
                </a:lnTo>
                <a:lnTo>
                  <a:pt x="22647" y="11175"/>
                </a:lnTo>
                <a:lnTo>
                  <a:pt x="22767" y="11832"/>
                </a:lnTo>
                <a:lnTo>
                  <a:pt x="22886" y="12071"/>
                </a:lnTo>
                <a:lnTo>
                  <a:pt x="23006" y="12250"/>
                </a:lnTo>
                <a:lnTo>
                  <a:pt x="23125" y="12370"/>
                </a:lnTo>
                <a:lnTo>
                  <a:pt x="23305" y="12370"/>
                </a:lnTo>
                <a:lnTo>
                  <a:pt x="23484" y="12250"/>
                </a:lnTo>
                <a:lnTo>
                  <a:pt x="23544" y="12071"/>
                </a:lnTo>
                <a:lnTo>
                  <a:pt x="23305" y="11055"/>
                </a:lnTo>
                <a:lnTo>
                  <a:pt x="23006" y="10099"/>
                </a:lnTo>
                <a:lnTo>
                  <a:pt x="22767" y="9083"/>
                </a:lnTo>
                <a:lnTo>
                  <a:pt x="22588" y="8127"/>
                </a:lnTo>
                <a:close/>
                <a:moveTo>
                  <a:pt x="4183" y="12549"/>
                </a:moveTo>
                <a:lnTo>
                  <a:pt x="3944" y="12609"/>
                </a:lnTo>
                <a:lnTo>
                  <a:pt x="3765" y="12728"/>
                </a:lnTo>
                <a:lnTo>
                  <a:pt x="3645" y="12908"/>
                </a:lnTo>
                <a:lnTo>
                  <a:pt x="3526" y="13147"/>
                </a:lnTo>
                <a:lnTo>
                  <a:pt x="3526" y="13386"/>
                </a:lnTo>
                <a:lnTo>
                  <a:pt x="3585" y="13565"/>
                </a:lnTo>
                <a:lnTo>
                  <a:pt x="3705" y="13685"/>
                </a:lnTo>
                <a:lnTo>
                  <a:pt x="3944" y="13744"/>
                </a:lnTo>
                <a:lnTo>
                  <a:pt x="4183" y="13685"/>
                </a:lnTo>
                <a:lnTo>
                  <a:pt x="4362" y="13565"/>
                </a:lnTo>
                <a:lnTo>
                  <a:pt x="4482" y="13386"/>
                </a:lnTo>
                <a:lnTo>
                  <a:pt x="4601" y="13147"/>
                </a:lnTo>
                <a:lnTo>
                  <a:pt x="4601" y="12908"/>
                </a:lnTo>
                <a:lnTo>
                  <a:pt x="4541" y="12728"/>
                </a:lnTo>
                <a:lnTo>
                  <a:pt x="4422" y="12609"/>
                </a:lnTo>
                <a:lnTo>
                  <a:pt x="4183" y="12549"/>
                </a:lnTo>
                <a:close/>
                <a:moveTo>
                  <a:pt x="6752" y="14700"/>
                </a:moveTo>
                <a:lnTo>
                  <a:pt x="6573" y="14760"/>
                </a:lnTo>
                <a:lnTo>
                  <a:pt x="6454" y="14760"/>
                </a:lnTo>
                <a:lnTo>
                  <a:pt x="6334" y="14880"/>
                </a:lnTo>
                <a:lnTo>
                  <a:pt x="6215" y="15059"/>
                </a:lnTo>
                <a:lnTo>
                  <a:pt x="6155" y="15298"/>
                </a:lnTo>
                <a:lnTo>
                  <a:pt x="6215" y="15597"/>
                </a:lnTo>
                <a:lnTo>
                  <a:pt x="6394" y="15776"/>
                </a:lnTo>
                <a:lnTo>
                  <a:pt x="6573" y="15896"/>
                </a:lnTo>
                <a:lnTo>
                  <a:pt x="6693" y="15896"/>
                </a:lnTo>
                <a:lnTo>
                  <a:pt x="6812" y="15836"/>
                </a:lnTo>
                <a:lnTo>
                  <a:pt x="6991" y="15776"/>
                </a:lnTo>
                <a:lnTo>
                  <a:pt x="7111" y="15656"/>
                </a:lnTo>
                <a:lnTo>
                  <a:pt x="7230" y="15477"/>
                </a:lnTo>
                <a:lnTo>
                  <a:pt x="7290" y="15298"/>
                </a:lnTo>
                <a:lnTo>
                  <a:pt x="7290" y="15119"/>
                </a:lnTo>
                <a:lnTo>
                  <a:pt x="7171" y="14999"/>
                </a:lnTo>
                <a:lnTo>
                  <a:pt x="7111" y="14880"/>
                </a:lnTo>
                <a:lnTo>
                  <a:pt x="6932" y="14760"/>
                </a:lnTo>
                <a:lnTo>
                  <a:pt x="6752" y="14700"/>
                </a:lnTo>
                <a:close/>
                <a:moveTo>
                  <a:pt x="3167" y="15597"/>
                </a:moveTo>
                <a:lnTo>
                  <a:pt x="2988" y="15716"/>
                </a:lnTo>
                <a:lnTo>
                  <a:pt x="2809" y="15836"/>
                </a:lnTo>
                <a:lnTo>
                  <a:pt x="2749" y="16135"/>
                </a:lnTo>
                <a:lnTo>
                  <a:pt x="2689" y="16314"/>
                </a:lnTo>
                <a:lnTo>
                  <a:pt x="2749" y="16493"/>
                </a:lnTo>
                <a:lnTo>
                  <a:pt x="2868" y="16553"/>
                </a:lnTo>
                <a:lnTo>
                  <a:pt x="3048" y="16613"/>
                </a:lnTo>
                <a:lnTo>
                  <a:pt x="3227" y="16613"/>
                </a:lnTo>
                <a:lnTo>
                  <a:pt x="3406" y="16553"/>
                </a:lnTo>
                <a:lnTo>
                  <a:pt x="3526" y="16493"/>
                </a:lnTo>
                <a:lnTo>
                  <a:pt x="3645" y="16314"/>
                </a:lnTo>
                <a:lnTo>
                  <a:pt x="3705" y="16015"/>
                </a:lnTo>
                <a:lnTo>
                  <a:pt x="3645" y="15836"/>
                </a:lnTo>
                <a:lnTo>
                  <a:pt x="3526" y="15716"/>
                </a:lnTo>
                <a:lnTo>
                  <a:pt x="3346" y="15597"/>
                </a:lnTo>
                <a:close/>
                <a:moveTo>
                  <a:pt x="8186" y="17688"/>
                </a:moveTo>
                <a:lnTo>
                  <a:pt x="8067" y="17748"/>
                </a:lnTo>
                <a:lnTo>
                  <a:pt x="7947" y="17808"/>
                </a:lnTo>
                <a:lnTo>
                  <a:pt x="7828" y="17987"/>
                </a:lnTo>
                <a:lnTo>
                  <a:pt x="7768" y="18166"/>
                </a:lnTo>
                <a:lnTo>
                  <a:pt x="7708" y="18405"/>
                </a:lnTo>
                <a:lnTo>
                  <a:pt x="7768" y="18584"/>
                </a:lnTo>
                <a:lnTo>
                  <a:pt x="7828" y="18764"/>
                </a:lnTo>
                <a:lnTo>
                  <a:pt x="7947" y="18824"/>
                </a:lnTo>
                <a:lnTo>
                  <a:pt x="8127" y="18824"/>
                </a:lnTo>
                <a:lnTo>
                  <a:pt x="8366" y="18764"/>
                </a:lnTo>
                <a:lnTo>
                  <a:pt x="8545" y="18644"/>
                </a:lnTo>
                <a:lnTo>
                  <a:pt x="8724" y="18525"/>
                </a:lnTo>
                <a:lnTo>
                  <a:pt x="8844" y="18465"/>
                </a:lnTo>
                <a:lnTo>
                  <a:pt x="8904" y="18345"/>
                </a:lnTo>
                <a:lnTo>
                  <a:pt x="8904" y="18286"/>
                </a:lnTo>
                <a:lnTo>
                  <a:pt x="8904" y="18166"/>
                </a:lnTo>
                <a:lnTo>
                  <a:pt x="8844" y="17927"/>
                </a:lnTo>
                <a:lnTo>
                  <a:pt x="8665" y="17808"/>
                </a:lnTo>
                <a:lnTo>
                  <a:pt x="8426" y="17688"/>
                </a:lnTo>
                <a:close/>
                <a:moveTo>
                  <a:pt x="5258" y="18883"/>
                </a:moveTo>
                <a:lnTo>
                  <a:pt x="5079" y="18943"/>
                </a:lnTo>
                <a:lnTo>
                  <a:pt x="4900" y="19063"/>
                </a:lnTo>
                <a:lnTo>
                  <a:pt x="4840" y="19242"/>
                </a:lnTo>
                <a:lnTo>
                  <a:pt x="4840" y="19421"/>
                </a:lnTo>
                <a:lnTo>
                  <a:pt x="4840" y="19600"/>
                </a:lnTo>
                <a:lnTo>
                  <a:pt x="4900" y="19780"/>
                </a:lnTo>
                <a:lnTo>
                  <a:pt x="5019" y="19959"/>
                </a:lnTo>
                <a:lnTo>
                  <a:pt x="5139" y="20019"/>
                </a:lnTo>
                <a:lnTo>
                  <a:pt x="5318" y="19959"/>
                </a:lnTo>
                <a:lnTo>
                  <a:pt x="5497" y="19839"/>
                </a:lnTo>
                <a:lnTo>
                  <a:pt x="5617" y="19660"/>
                </a:lnTo>
                <a:lnTo>
                  <a:pt x="5677" y="19421"/>
                </a:lnTo>
                <a:lnTo>
                  <a:pt x="5677" y="19182"/>
                </a:lnTo>
                <a:lnTo>
                  <a:pt x="5617" y="19003"/>
                </a:lnTo>
                <a:lnTo>
                  <a:pt x="5497" y="18883"/>
                </a:lnTo>
                <a:close/>
                <a:moveTo>
                  <a:pt x="7768" y="21094"/>
                </a:moveTo>
                <a:lnTo>
                  <a:pt x="7589" y="21214"/>
                </a:lnTo>
                <a:lnTo>
                  <a:pt x="7529" y="21393"/>
                </a:lnTo>
                <a:lnTo>
                  <a:pt x="7529" y="21572"/>
                </a:lnTo>
                <a:lnTo>
                  <a:pt x="7529" y="21692"/>
                </a:lnTo>
                <a:lnTo>
                  <a:pt x="7589" y="21871"/>
                </a:lnTo>
                <a:lnTo>
                  <a:pt x="7708" y="21931"/>
                </a:lnTo>
                <a:lnTo>
                  <a:pt x="7828" y="21931"/>
                </a:lnTo>
                <a:lnTo>
                  <a:pt x="8067" y="21752"/>
                </a:lnTo>
                <a:lnTo>
                  <a:pt x="8246" y="21453"/>
                </a:lnTo>
                <a:lnTo>
                  <a:pt x="8306" y="21333"/>
                </a:lnTo>
                <a:lnTo>
                  <a:pt x="8306" y="21214"/>
                </a:lnTo>
                <a:lnTo>
                  <a:pt x="8186" y="21094"/>
                </a:lnTo>
                <a:close/>
                <a:moveTo>
                  <a:pt x="11354" y="21991"/>
                </a:moveTo>
                <a:lnTo>
                  <a:pt x="11114" y="22050"/>
                </a:lnTo>
                <a:lnTo>
                  <a:pt x="10995" y="22110"/>
                </a:lnTo>
                <a:lnTo>
                  <a:pt x="10875" y="22289"/>
                </a:lnTo>
                <a:lnTo>
                  <a:pt x="10816" y="22409"/>
                </a:lnTo>
                <a:lnTo>
                  <a:pt x="10816" y="22588"/>
                </a:lnTo>
                <a:lnTo>
                  <a:pt x="10816" y="22767"/>
                </a:lnTo>
                <a:lnTo>
                  <a:pt x="10935" y="22887"/>
                </a:lnTo>
                <a:lnTo>
                  <a:pt x="11114" y="22947"/>
                </a:lnTo>
                <a:lnTo>
                  <a:pt x="11354" y="22947"/>
                </a:lnTo>
                <a:lnTo>
                  <a:pt x="11473" y="22827"/>
                </a:lnTo>
                <a:lnTo>
                  <a:pt x="11593" y="22708"/>
                </a:lnTo>
                <a:lnTo>
                  <a:pt x="11652" y="22528"/>
                </a:lnTo>
                <a:lnTo>
                  <a:pt x="11652" y="22349"/>
                </a:lnTo>
                <a:lnTo>
                  <a:pt x="11593" y="22170"/>
                </a:lnTo>
                <a:lnTo>
                  <a:pt x="11533" y="22050"/>
                </a:lnTo>
                <a:lnTo>
                  <a:pt x="11354" y="21991"/>
                </a:lnTo>
                <a:close/>
                <a:moveTo>
                  <a:pt x="5079" y="21871"/>
                </a:moveTo>
                <a:lnTo>
                  <a:pt x="4840" y="21931"/>
                </a:lnTo>
                <a:lnTo>
                  <a:pt x="4721" y="21991"/>
                </a:lnTo>
                <a:lnTo>
                  <a:pt x="4601" y="22170"/>
                </a:lnTo>
                <a:lnTo>
                  <a:pt x="4482" y="22349"/>
                </a:lnTo>
                <a:lnTo>
                  <a:pt x="4482" y="22528"/>
                </a:lnTo>
                <a:lnTo>
                  <a:pt x="4482" y="22708"/>
                </a:lnTo>
                <a:lnTo>
                  <a:pt x="4601" y="22827"/>
                </a:lnTo>
                <a:lnTo>
                  <a:pt x="4661" y="22947"/>
                </a:lnTo>
                <a:lnTo>
                  <a:pt x="4840" y="23006"/>
                </a:lnTo>
                <a:lnTo>
                  <a:pt x="4960" y="23066"/>
                </a:lnTo>
                <a:lnTo>
                  <a:pt x="5079" y="23066"/>
                </a:lnTo>
                <a:lnTo>
                  <a:pt x="5199" y="23006"/>
                </a:lnTo>
                <a:lnTo>
                  <a:pt x="5378" y="22827"/>
                </a:lnTo>
                <a:lnTo>
                  <a:pt x="5497" y="22588"/>
                </a:lnTo>
                <a:lnTo>
                  <a:pt x="5557" y="22349"/>
                </a:lnTo>
                <a:lnTo>
                  <a:pt x="5497" y="22110"/>
                </a:lnTo>
                <a:lnTo>
                  <a:pt x="5318" y="21931"/>
                </a:lnTo>
                <a:lnTo>
                  <a:pt x="5199" y="21871"/>
                </a:lnTo>
                <a:close/>
                <a:moveTo>
                  <a:pt x="7171" y="24919"/>
                </a:moveTo>
                <a:lnTo>
                  <a:pt x="6932" y="25038"/>
                </a:lnTo>
                <a:lnTo>
                  <a:pt x="6812" y="25217"/>
                </a:lnTo>
                <a:lnTo>
                  <a:pt x="6752" y="25397"/>
                </a:lnTo>
                <a:lnTo>
                  <a:pt x="6752" y="25636"/>
                </a:lnTo>
                <a:lnTo>
                  <a:pt x="6812" y="25815"/>
                </a:lnTo>
                <a:lnTo>
                  <a:pt x="6932" y="25934"/>
                </a:lnTo>
                <a:lnTo>
                  <a:pt x="7111" y="25994"/>
                </a:lnTo>
                <a:lnTo>
                  <a:pt x="7350" y="25934"/>
                </a:lnTo>
                <a:lnTo>
                  <a:pt x="7469" y="25815"/>
                </a:lnTo>
                <a:lnTo>
                  <a:pt x="7529" y="25695"/>
                </a:lnTo>
                <a:lnTo>
                  <a:pt x="7589" y="25516"/>
                </a:lnTo>
                <a:lnTo>
                  <a:pt x="7589" y="25337"/>
                </a:lnTo>
                <a:lnTo>
                  <a:pt x="7529" y="25158"/>
                </a:lnTo>
                <a:lnTo>
                  <a:pt x="7469" y="25038"/>
                </a:lnTo>
                <a:lnTo>
                  <a:pt x="7350" y="24978"/>
                </a:lnTo>
                <a:lnTo>
                  <a:pt x="7171" y="24919"/>
                </a:lnTo>
                <a:close/>
                <a:moveTo>
                  <a:pt x="13684" y="25158"/>
                </a:moveTo>
                <a:lnTo>
                  <a:pt x="13445" y="25337"/>
                </a:lnTo>
                <a:lnTo>
                  <a:pt x="13266" y="25636"/>
                </a:lnTo>
                <a:lnTo>
                  <a:pt x="13206" y="25755"/>
                </a:lnTo>
                <a:lnTo>
                  <a:pt x="13266" y="25875"/>
                </a:lnTo>
                <a:lnTo>
                  <a:pt x="13325" y="25994"/>
                </a:lnTo>
                <a:lnTo>
                  <a:pt x="13564" y="25994"/>
                </a:lnTo>
                <a:lnTo>
                  <a:pt x="13744" y="25934"/>
                </a:lnTo>
                <a:lnTo>
                  <a:pt x="13863" y="25875"/>
                </a:lnTo>
                <a:lnTo>
                  <a:pt x="13983" y="25695"/>
                </a:lnTo>
                <a:lnTo>
                  <a:pt x="13983" y="25516"/>
                </a:lnTo>
                <a:lnTo>
                  <a:pt x="13983" y="25397"/>
                </a:lnTo>
                <a:lnTo>
                  <a:pt x="13923" y="25217"/>
                </a:lnTo>
                <a:lnTo>
                  <a:pt x="13803" y="25158"/>
                </a:lnTo>
                <a:close/>
                <a:moveTo>
                  <a:pt x="11114" y="25815"/>
                </a:moveTo>
                <a:lnTo>
                  <a:pt x="10875" y="25875"/>
                </a:lnTo>
                <a:lnTo>
                  <a:pt x="10756" y="25994"/>
                </a:lnTo>
                <a:lnTo>
                  <a:pt x="10636" y="26114"/>
                </a:lnTo>
                <a:lnTo>
                  <a:pt x="10577" y="26293"/>
                </a:lnTo>
                <a:lnTo>
                  <a:pt x="10577" y="26472"/>
                </a:lnTo>
                <a:lnTo>
                  <a:pt x="10577" y="26592"/>
                </a:lnTo>
                <a:lnTo>
                  <a:pt x="10696" y="26711"/>
                </a:lnTo>
                <a:lnTo>
                  <a:pt x="10875" y="26771"/>
                </a:lnTo>
                <a:lnTo>
                  <a:pt x="11114" y="26711"/>
                </a:lnTo>
                <a:lnTo>
                  <a:pt x="11234" y="26592"/>
                </a:lnTo>
                <a:lnTo>
                  <a:pt x="11354" y="26472"/>
                </a:lnTo>
                <a:lnTo>
                  <a:pt x="11413" y="26293"/>
                </a:lnTo>
                <a:lnTo>
                  <a:pt x="11413" y="26114"/>
                </a:lnTo>
                <a:lnTo>
                  <a:pt x="11413" y="25994"/>
                </a:lnTo>
                <a:lnTo>
                  <a:pt x="11294" y="25875"/>
                </a:lnTo>
                <a:lnTo>
                  <a:pt x="11114" y="25815"/>
                </a:lnTo>
                <a:close/>
                <a:moveTo>
                  <a:pt x="23364" y="26173"/>
                </a:moveTo>
                <a:lnTo>
                  <a:pt x="23245" y="26233"/>
                </a:lnTo>
                <a:lnTo>
                  <a:pt x="23125" y="26293"/>
                </a:lnTo>
                <a:lnTo>
                  <a:pt x="23066" y="26472"/>
                </a:lnTo>
                <a:lnTo>
                  <a:pt x="23066" y="26592"/>
                </a:lnTo>
                <a:lnTo>
                  <a:pt x="23066" y="26771"/>
                </a:lnTo>
                <a:lnTo>
                  <a:pt x="23185" y="26950"/>
                </a:lnTo>
                <a:lnTo>
                  <a:pt x="23364" y="27010"/>
                </a:lnTo>
                <a:lnTo>
                  <a:pt x="23484" y="27010"/>
                </a:lnTo>
                <a:lnTo>
                  <a:pt x="23663" y="26890"/>
                </a:lnTo>
                <a:lnTo>
                  <a:pt x="23723" y="26771"/>
                </a:lnTo>
                <a:lnTo>
                  <a:pt x="23842" y="26651"/>
                </a:lnTo>
                <a:lnTo>
                  <a:pt x="23842" y="26472"/>
                </a:lnTo>
                <a:lnTo>
                  <a:pt x="23783" y="26353"/>
                </a:lnTo>
                <a:lnTo>
                  <a:pt x="23663" y="26233"/>
                </a:lnTo>
                <a:lnTo>
                  <a:pt x="23484" y="26173"/>
                </a:lnTo>
                <a:close/>
                <a:moveTo>
                  <a:pt x="20795" y="26173"/>
                </a:moveTo>
                <a:lnTo>
                  <a:pt x="20675" y="26233"/>
                </a:lnTo>
                <a:lnTo>
                  <a:pt x="20556" y="26353"/>
                </a:lnTo>
                <a:lnTo>
                  <a:pt x="20436" y="26532"/>
                </a:lnTo>
                <a:lnTo>
                  <a:pt x="20377" y="26711"/>
                </a:lnTo>
                <a:lnTo>
                  <a:pt x="20436" y="26890"/>
                </a:lnTo>
                <a:lnTo>
                  <a:pt x="20496" y="27070"/>
                </a:lnTo>
                <a:lnTo>
                  <a:pt x="20616" y="27189"/>
                </a:lnTo>
                <a:lnTo>
                  <a:pt x="20914" y="27189"/>
                </a:lnTo>
                <a:lnTo>
                  <a:pt x="21034" y="27070"/>
                </a:lnTo>
                <a:lnTo>
                  <a:pt x="21094" y="26890"/>
                </a:lnTo>
                <a:lnTo>
                  <a:pt x="21153" y="26711"/>
                </a:lnTo>
                <a:lnTo>
                  <a:pt x="21153" y="26532"/>
                </a:lnTo>
                <a:lnTo>
                  <a:pt x="21034" y="26353"/>
                </a:lnTo>
                <a:lnTo>
                  <a:pt x="20914" y="26233"/>
                </a:lnTo>
                <a:lnTo>
                  <a:pt x="20795" y="26173"/>
                </a:lnTo>
                <a:close/>
                <a:moveTo>
                  <a:pt x="17329" y="27189"/>
                </a:moveTo>
                <a:lnTo>
                  <a:pt x="17090" y="27249"/>
                </a:lnTo>
                <a:lnTo>
                  <a:pt x="16971" y="27369"/>
                </a:lnTo>
                <a:lnTo>
                  <a:pt x="16851" y="27488"/>
                </a:lnTo>
                <a:lnTo>
                  <a:pt x="16731" y="27667"/>
                </a:lnTo>
                <a:lnTo>
                  <a:pt x="16731" y="27847"/>
                </a:lnTo>
                <a:lnTo>
                  <a:pt x="16791" y="28026"/>
                </a:lnTo>
                <a:lnTo>
                  <a:pt x="16911" y="28145"/>
                </a:lnTo>
                <a:lnTo>
                  <a:pt x="17090" y="28265"/>
                </a:lnTo>
                <a:lnTo>
                  <a:pt x="17329" y="28205"/>
                </a:lnTo>
                <a:lnTo>
                  <a:pt x="17508" y="28145"/>
                </a:lnTo>
                <a:lnTo>
                  <a:pt x="17628" y="27966"/>
                </a:lnTo>
                <a:lnTo>
                  <a:pt x="17688" y="27787"/>
                </a:lnTo>
                <a:lnTo>
                  <a:pt x="17688" y="27548"/>
                </a:lnTo>
                <a:lnTo>
                  <a:pt x="17628" y="27369"/>
                </a:lnTo>
                <a:lnTo>
                  <a:pt x="17508" y="27249"/>
                </a:lnTo>
                <a:lnTo>
                  <a:pt x="17329" y="27189"/>
                </a:lnTo>
                <a:close/>
                <a:moveTo>
                  <a:pt x="13624" y="27309"/>
                </a:moveTo>
                <a:lnTo>
                  <a:pt x="13445" y="27369"/>
                </a:lnTo>
                <a:lnTo>
                  <a:pt x="13325" y="27488"/>
                </a:lnTo>
                <a:lnTo>
                  <a:pt x="13266" y="27667"/>
                </a:lnTo>
                <a:lnTo>
                  <a:pt x="13206" y="27847"/>
                </a:lnTo>
                <a:lnTo>
                  <a:pt x="13206" y="28026"/>
                </a:lnTo>
                <a:lnTo>
                  <a:pt x="13266" y="28205"/>
                </a:lnTo>
                <a:lnTo>
                  <a:pt x="13385" y="28265"/>
                </a:lnTo>
                <a:lnTo>
                  <a:pt x="13505" y="28325"/>
                </a:lnTo>
                <a:lnTo>
                  <a:pt x="13744" y="28325"/>
                </a:lnTo>
                <a:lnTo>
                  <a:pt x="13863" y="28145"/>
                </a:lnTo>
                <a:lnTo>
                  <a:pt x="13983" y="28026"/>
                </a:lnTo>
                <a:lnTo>
                  <a:pt x="14043" y="27787"/>
                </a:lnTo>
                <a:lnTo>
                  <a:pt x="14043" y="27608"/>
                </a:lnTo>
                <a:lnTo>
                  <a:pt x="13923" y="27428"/>
                </a:lnTo>
                <a:lnTo>
                  <a:pt x="13803" y="27309"/>
                </a:lnTo>
                <a:close/>
                <a:moveTo>
                  <a:pt x="9202" y="27369"/>
                </a:moveTo>
                <a:lnTo>
                  <a:pt x="8963" y="27428"/>
                </a:lnTo>
                <a:lnTo>
                  <a:pt x="8784" y="27548"/>
                </a:lnTo>
                <a:lnTo>
                  <a:pt x="8605" y="27727"/>
                </a:lnTo>
                <a:lnTo>
                  <a:pt x="8545" y="27966"/>
                </a:lnTo>
                <a:lnTo>
                  <a:pt x="8545" y="28205"/>
                </a:lnTo>
                <a:lnTo>
                  <a:pt x="8605" y="28384"/>
                </a:lnTo>
                <a:lnTo>
                  <a:pt x="8724" y="28504"/>
                </a:lnTo>
                <a:lnTo>
                  <a:pt x="8963" y="28564"/>
                </a:lnTo>
                <a:lnTo>
                  <a:pt x="9202" y="28504"/>
                </a:lnTo>
                <a:lnTo>
                  <a:pt x="9382" y="28384"/>
                </a:lnTo>
                <a:lnTo>
                  <a:pt x="9561" y="28205"/>
                </a:lnTo>
                <a:lnTo>
                  <a:pt x="9621" y="27966"/>
                </a:lnTo>
                <a:lnTo>
                  <a:pt x="9621" y="27727"/>
                </a:lnTo>
                <a:lnTo>
                  <a:pt x="9561" y="27548"/>
                </a:lnTo>
                <a:lnTo>
                  <a:pt x="9441" y="27428"/>
                </a:lnTo>
                <a:lnTo>
                  <a:pt x="9202" y="27369"/>
                </a:lnTo>
                <a:close/>
                <a:moveTo>
                  <a:pt x="18763" y="28504"/>
                </a:moveTo>
                <a:lnTo>
                  <a:pt x="18644" y="28623"/>
                </a:lnTo>
                <a:lnTo>
                  <a:pt x="18524" y="28743"/>
                </a:lnTo>
                <a:lnTo>
                  <a:pt x="18464" y="28922"/>
                </a:lnTo>
                <a:lnTo>
                  <a:pt x="18464" y="29101"/>
                </a:lnTo>
                <a:lnTo>
                  <a:pt x="18524" y="29221"/>
                </a:lnTo>
                <a:lnTo>
                  <a:pt x="18644" y="29340"/>
                </a:lnTo>
                <a:lnTo>
                  <a:pt x="19002" y="29340"/>
                </a:lnTo>
                <a:lnTo>
                  <a:pt x="19122" y="29221"/>
                </a:lnTo>
                <a:lnTo>
                  <a:pt x="19241" y="29101"/>
                </a:lnTo>
                <a:lnTo>
                  <a:pt x="19301" y="28922"/>
                </a:lnTo>
                <a:lnTo>
                  <a:pt x="19301" y="28743"/>
                </a:lnTo>
                <a:lnTo>
                  <a:pt x="19241" y="28623"/>
                </a:lnTo>
                <a:lnTo>
                  <a:pt x="19122" y="28504"/>
                </a:lnTo>
                <a:close/>
                <a:moveTo>
                  <a:pt x="20556" y="1196"/>
                </a:moveTo>
                <a:lnTo>
                  <a:pt x="21153" y="1255"/>
                </a:lnTo>
                <a:lnTo>
                  <a:pt x="22289" y="1375"/>
                </a:lnTo>
                <a:lnTo>
                  <a:pt x="23424" y="1614"/>
                </a:lnTo>
                <a:lnTo>
                  <a:pt x="24500" y="1973"/>
                </a:lnTo>
                <a:lnTo>
                  <a:pt x="23603" y="2929"/>
                </a:lnTo>
                <a:lnTo>
                  <a:pt x="23066" y="3526"/>
                </a:lnTo>
                <a:lnTo>
                  <a:pt x="22886" y="3765"/>
                </a:lnTo>
                <a:lnTo>
                  <a:pt x="22886" y="3885"/>
                </a:lnTo>
                <a:lnTo>
                  <a:pt x="23006" y="3885"/>
                </a:lnTo>
                <a:lnTo>
                  <a:pt x="23125" y="3765"/>
                </a:lnTo>
                <a:lnTo>
                  <a:pt x="23603" y="3407"/>
                </a:lnTo>
                <a:lnTo>
                  <a:pt x="24380" y="2809"/>
                </a:lnTo>
                <a:lnTo>
                  <a:pt x="24918" y="2510"/>
                </a:lnTo>
                <a:lnTo>
                  <a:pt x="25157" y="2391"/>
                </a:lnTo>
                <a:lnTo>
                  <a:pt x="25336" y="2391"/>
                </a:lnTo>
                <a:lnTo>
                  <a:pt x="25516" y="2451"/>
                </a:lnTo>
                <a:lnTo>
                  <a:pt x="25755" y="2510"/>
                </a:lnTo>
                <a:lnTo>
                  <a:pt x="26352" y="2869"/>
                </a:lnTo>
                <a:lnTo>
                  <a:pt x="27368" y="3407"/>
                </a:lnTo>
                <a:lnTo>
                  <a:pt x="28324" y="4064"/>
                </a:lnTo>
                <a:lnTo>
                  <a:pt x="29280" y="4721"/>
                </a:lnTo>
                <a:lnTo>
                  <a:pt x="30176" y="5438"/>
                </a:lnTo>
                <a:lnTo>
                  <a:pt x="30953" y="6155"/>
                </a:lnTo>
                <a:lnTo>
                  <a:pt x="31670" y="6932"/>
                </a:lnTo>
                <a:lnTo>
                  <a:pt x="32268" y="7769"/>
                </a:lnTo>
                <a:lnTo>
                  <a:pt x="32806" y="8665"/>
                </a:lnTo>
                <a:lnTo>
                  <a:pt x="33224" y="9561"/>
                </a:lnTo>
                <a:lnTo>
                  <a:pt x="33582" y="10518"/>
                </a:lnTo>
                <a:lnTo>
                  <a:pt x="33822" y="11533"/>
                </a:lnTo>
                <a:lnTo>
                  <a:pt x="33881" y="12609"/>
                </a:lnTo>
                <a:lnTo>
                  <a:pt x="33941" y="13804"/>
                </a:lnTo>
                <a:lnTo>
                  <a:pt x="33822" y="14939"/>
                </a:lnTo>
                <a:lnTo>
                  <a:pt x="33642" y="16075"/>
                </a:lnTo>
                <a:lnTo>
                  <a:pt x="33343" y="17210"/>
                </a:lnTo>
                <a:lnTo>
                  <a:pt x="32985" y="18345"/>
                </a:lnTo>
                <a:lnTo>
                  <a:pt x="32567" y="19421"/>
                </a:lnTo>
                <a:lnTo>
                  <a:pt x="32029" y="20497"/>
                </a:lnTo>
                <a:lnTo>
                  <a:pt x="31491" y="21572"/>
                </a:lnTo>
                <a:lnTo>
                  <a:pt x="30834" y="22528"/>
                </a:lnTo>
                <a:lnTo>
                  <a:pt x="30117" y="23484"/>
                </a:lnTo>
                <a:lnTo>
                  <a:pt x="29340" y="24440"/>
                </a:lnTo>
                <a:lnTo>
                  <a:pt x="28563" y="25277"/>
                </a:lnTo>
                <a:lnTo>
                  <a:pt x="27726" y="26114"/>
                </a:lnTo>
                <a:lnTo>
                  <a:pt x="26830" y="26831"/>
                </a:lnTo>
                <a:lnTo>
                  <a:pt x="25874" y="27548"/>
                </a:lnTo>
                <a:lnTo>
                  <a:pt x="24918" y="28145"/>
                </a:lnTo>
                <a:lnTo>
                  <a:pt x="23783" y="28803"/>
                </a:lnTo>
                <a:lnTo>
                  <a:pt x="22588" y="29281"/>
                </a:lnTo>
                <a:lnTo>
                  <a:pt x="21392" y="29699"/>
                </a:lnTo>
                <a:lnTo>
                  <a:pt x="20197" y="30057"/>
                </a:lnTo>
                <a:lnTo>
                  <a:pt x="18942" y="30297"/>
                </a:lnTo>
                <a:lnTo>
                  <a:pt x="17688" y="30416"/>
                </a:lnTo>
                <a:lnTo>
                  <a:pt x="16373" y="30476"/>
                </a:lnTo>
                <a:lnTo>
                  <a:pt x="15118" y="30416"/>
                </a:lnTo>
                <a:lnTo>
                  <a:pt x="15357" y="30416"/>
                </a:lnTo>
                <a:lnTo>
                  <a:pt x="15477" y="30297"/>
                </a:lnTo>
                <a:lnTo>
                  <a:pt x="15656" y="30057"/>
                </a:lnTo>
                <a:lnTo>
                  <a:pt x="15775" y="29699"/>
                </a:lnTo>
                <a:lnTo>
                  <a:pt x="15835" y="29520"/>
                </a:lnTo>
                <a:lnTo>
                  <a:pt x="15775" y="29340"/>
                </a:lnTo>
                <a:lnTo>
                  <a:pt x="15716" y="29221"/>
                </a:lnTo>
                <a:lnTo>
                  <a:pt x="15656" y="29101"/>
                </a:lnTo>
                <a:lnTo>
                  <a:pt x="15297" y="29101"/>
                </a:lnTo>
                <a:lnTo>
                  <a:pt x="15058" y="29161"/>
                </a:lnTo>
                <a:lnTo>
                  <a:pt x="14879" y="29400"/>
                </a:lnTo>
                <a:lnTo>
                  <a:pt x="14760" y="29639"/>
                </a:lnTo>
                <a:lnTo>
                  <a:pt x="14760" y="29818"/>
                </a:lnTo>
                <a:lnTo>
                  <a:pt x="14879" y="30117"/>
                </a:lnTo>
                <a:lnTo>
                  <a:pt x="14999" y="30297"/>
                </a:lnTo>
                <a:lnTo>
                  <a:pt x="15054" y="30407"/>
                </a:lnTo>
                <a:lnTo>
                  <a:pt x="15054" y="30407"/>
                </a:lnTo>
                <a:lnTo>
                  <a:pt x="13863" y="30237"/>
                </a:lnTo>
                <a:lnTo>
                  <a:pt x="12608" y="29998"/>
                </a:lnTo>
                <a:lnTo>
                  <a:pt x="11413" y="29699"/>
                </a:lnTo>
                <a:lnTo>
                  <a:pt x="10218" y="29221"/>
                </a:lnTo>
                <a:lnTo>
                  <a:pt x="9023" y="28683"/>
                </a:lnTo>
                <a:lnTo>
                  <a:pt x="7947" y="28086"/>
                </a:lnTo>
                <a:lnTo>
                  <a:pt x="6872" y="27369"/>
                </a:lnTo>
                <a:lnTo>
                  <a:pt x="5856" y="26592"/>
                </a:lnTo>
                <a:lnTo>
                  <a:pt x="5019" y="25815"/>
                </a:lnTo>
                <a:lnTo>
                  <a:pt x="4243" y="24978"/>
                </a:lnTo>
                <a:lnTo>
                  <a:pt x="3526" y="24022"/>
                </a:lnTo>
                <a:lnTo>
                  <a:pt x="2928" y="23066"/>
                </a:lnTo>
                <a:lnTo>
                  <a:pt x="2330" y="22050"/>
                </a:lnTo>
                <a:lnTo>
                  <a:pt x="1852" y="20915"/>
                </a:lnTo>
                <a:lnTo>
                  <a:pt x="1494" y="19839"/>
                </a:lnTo>
                <a:lnTo>
                  <a:pt x="1613" y="19720"/>
                </a:lnTo>
                <a:lnTo>
                  <a:pt x="1733" y="19600"/>
                </a:lnTo>
                <a:lnTo>
                  <a:pt x="1793" y="19481"/>
                </a:lnTo>
                <a:lnTo>
                  <a:pt x="1852" y="19302"/>
                </a:lnTo>
                <a:lnTo>
                  <a:pt x="1733" y="19063"/>
                </a:lnTo>
                <a:lnTo>
                  <a:pt x="1554" y="18824"/>
                </a:lnTo>
                <a:lnTo>
                  <a:pt x="1315" y="18525"/>
                </a:lnTo>
                <a:lnTo>
                  <a:pt x="1135" y="18226"/>
                </a:lnTo>
                <a:lnTo>
                  <a:pt x="1076" y="17927"/>
                </a:lnTo>
                <a:lnTo>
                  <a:pt x="1016" y="17628"/>
                </a:lnTo>
                <a:lnTo>
                  <a:pt x="1016" y="16971"/>
                </a:lnTo>
                <a:lnTo>
                  <a:pt x="1076" y="15656"/>
                </a:lnTo>
                <a:lnTo>
                  <a:pt x="1135" y="14999"/>
                </a:lnTo>
                <a:lnTo>
                  <a:pt x="1255" y="14342"/>
                </a:lnTo>
                <a:lnTo>
                  <a:pt x="1434" y="13744"/>
                </a:lnTo>
                <a:lnTo>
                  <a:pt x="1613" y="13087"/>
                </a:lnTo>
                <a:lnTo>
                  <a:pt x="2091" y="11892"/>
                </a:lnTo>
                <a:lnTo>
                  <a:pt x="2689" y="10697"/>
                </a:lnTo>
                <a:lnTo>
                  <a:pt x="2868" y="10876"/>
                </a:lnTo>
                <a:lnTo>
                  <a:pt x="3048" y="10876"/>
                </a:lnTo>
                <a:lnTo>
                  <a:pt x="3227" y="10816"/>
                </a:lnTo>
                <a:lnTo>
                  <a:pt x="3346" y="10637"/>
                </a:lnTo>
                <a:lnTo>
                  <a:pt x="3406" y="10458"/>
                </a:lnTo>
                <a:lnTo>
                  <a:pt x="3406" y="10279"/>
                </a:lnTo>
                <a:lnTo>
                  <a:pt x="3287" y="10099"/>
                </a:lnTo>
                <a:lnTo>
                  <a:pt x="3107" y="9980"/>
                </a:lnTo>
                <a:lnTo>
                  <a:pt x="3884" y="8844"/>
                </a:lnTo>
                <a:lnTo>
                  <a:pt x="4780" y="7709"/>
                </a:lnTo>
                <a:lnTo>
                  <a:pt x="5677" y="6633"/>
                </a:lnTo>
                <a:lnTo>
                  <a:pt x="6752" y="5618"/>
                </a:lnTo>
                <a:lnTo>
                  <a:pt x="7828" y="4721"/>
                </a:lnTo>
                <a:lnTo>
                  <a:pt x="8963" y="3885"/>
                </a:lnTo>
                <a:lnTo>
                  <a:pt x="10158" y="3108"/>
                </a:lnTo>
                <a:lnTo>
                  <a:pt x="11473" y="2510"/>
                </a:lnTo>
                <a:lnTo>
                  <a:pt x="12668" y="1973"/>
                </a:lnTo>
                <a:lnTo>
                  <a:pt x="13983" y="1614"/>
                </a:lnTo>
                <a:lnTo>
                  <a:pt x="14640" y="1435"/>
                </a:lnTo>
                <a:lnTo>
                  <a:pt x="15297" y="1375"/>
                </a:lnTo>
                <a:lnTo>
                  <a:pt x="15955" y="1315"/>
                </a:lnTo>
                <a:lnTo>
                  <a:pt x="16612" y="1255"/>
                </a:lnTo>
                <a:lnTo>
                  <a:pt x="17688" y="1435"/>
                </a:lnTo>
                <a:lnTo>
                  <a:pt x="19480" y="1853"/>
                </a:lnTo>
                <a:lnTo>
                  <a:pt x="21094" y="2271"/>
                </a:lnTo>
                <a:lnTo>
                  <a:pt x="21631" y="2451"/>
                </a:lnTo>
                <a:lnTo>
                  <a:pt x="21751" y="2510"/>
                </a:lnTo>
                <a:lnTo>
                  <a:pt x="21751" y="2570"/>
                </a:lnTo>
                <a:lnTo>
                  <a:pt x="21811" y="2451"/>
                </a:lnTo>
                <a:lnTo>
                  <a:pt x="21751" y="2391"/>
                </a:lnTo>
                <a:lnTo>
                  <a:pt x="21631" y="2212"/>
                </a:lnTo>
                <a:lnTo>
                  <a:pt x="21392" y="1973"/>
                </a:lnTo>
                <a:lnTo>
                  <a:pt x="21034" y="1793"/>
                </a:lnTo>
                <a:lnTo>
                  <a:pt x="20377" y="1435"/>
                </a:lnTo>
                <a:lnTo>
                  <a:pt x="19958" y="1255"/>
                </a:lnTo>
                <a:lnTo>
                  <a:pt x="20556" y="1196"/>
                </a:lnTo>
                <a:close/>
                <a:moveTo>
                  <a:pt x="20974" y="1"/>
                </a:moveTo>
                <a:lnTo>
                  <a:pt x="20377" y="60"/>
                </a:lnTo>
                <a:lnTo>
                  <a:pt x="19779" y="180"/>
                </a:lnTo>
                <a:lnTo>
                  <a:pt x="18644" y="359"/>
                </a:lnTo>
                <a:lnTo>
                  <a:pt x="17568" y="479"/>
                </a:lnTo>
                <a:lnTo>
                  <a:pt x="16373" y="538"/>
                </a:lnTo>
                <a:lnTo>
                  <a:pt x="15178" y="538"/>
                </a:lnTo>
                <a:lnTo>
                  <a:pt x="14580" y="598"/>
                </a:lnTo>
                <a:lnTo>
                  <a:pt x="13983" y="658"/>
                </a:lnTo>
                <a:lnTo>
                  <a:pt x="13385" y="777"/>
                </a:lnTo>
                <a:lnTo>
                  <a:pt x="12728" y="957"/>
                </a:lnTo>
                <a:lnTo>
                  <a:pt x="11473" y="1435"/>
                </a:lnTo>
                <a:lnTo>
                  <a:pt x="10218" y="2032"/>
                </a:lnTo>
                <a:lnTo>
                  <a:pt x="9023" y="2690"/>
                </a:lnTo>
                <a:lnTo>
                  <a:pt x="7888" y="3466"/>
                </a:lnTo>
                <a:lnTo>
                  <a:pt x="6872" y="4303"/>
                </a:lnTo>
                <a:lnTo>
                  <a:pt x="5856" y="5140"/>
                </a:lnTo>
                <a:lnTo>
                  <a:pt x="4900" y="6096"/>
                </a:lnTo>
                <a:lnTo>
                  <a:pt x="4004" y="7052"/>
                </a:lnTo>
                <a:lnTo>
                  <a:pt x="3167" y="8127"/>
                </a:lnTo>
                <a:lnTo>
                  <a:pt x="2390" y="9203"/>
                </a:lnTo>
                <a:lnTo>
                  <a:pt x="1733" y="10338"/>
                </a:lnTo>
                <a:lnTo>
                  <a:pt x="1135" y="11533"/>
                </a:lnTo>
                <a:lnTo>
                  <a:pt x="657" y="12788"/>
                </a:lnTo>
                <a:lnTo>
                  <a:pt x="299" y="14043"/>
                </a:lnTo>
                <a:lnTo>
                  <a:pt x="60" y="15298"/>
                </a:lnTo>
                <a:lnTo>
                  <a:pt x="0" y="16613"/>
                </a:lnTo>
                <a:lnTo>
                  <a:pt x="60" y="17867"/>
                </a:lnTo>
                <a:lnTo>
                  <a:pt x="239" y="19063"/>
                </a:lnTo>
                <a:lnTo>
                  <a:pt x="478" y="20317"/>
                </a:lnTo>
                <a:lnTo>
                  <a:pt x="896" y="21512"/>
                </a:lnTo>
                <a:lnTo>
                  <a:pt x="1374" y="22648"/>
                </a:lnTo>
                <a:lnTo>
                  <a:pt x="2032" y="23723"/>
                </a:lnTo>
                <a:lnTo>
                  <a:pt x="2689" y="24799"/>
                </a:lnTo>
                <a:lnTo>
                  <a:pt x="3466" y="25815"/>
                </a:lnTo>
                <a:lnTo>
                  <a:pt x="4362" y="26771"/>
                </a:lnTo>
                <a:lnTo>
                  <a:pt x="5318" y="27608"/>
                </a:lnTo>
                <a:lnTo>
                  <a:pt x="6334" y="28444"/>
                </a:lnTo>
                <a:lnTo>
                  <a:pt x="7469" y="29161"/>
                </a:lnTo>
                <a:lnTo>
                  <a:pt x="8545" y="29759"/>
                </a:lnTo>
                <a:lnTo>
                  <a:pt x="9680" y="30297"/>
                </a:lnTo>
                <a:lnTo>
                  <a:pt x="10875" y="30715"/>
                </a:lnTo>
                <a:lnTo>
                  <a:pt x="12071" y="31073"/>
                </a:lnTo>
                <a:lnTo>
                  <a:pt x="13266" y="31312"/>
                </a:lnTo>
                <a:lnTo>
                  <a:pt x="14521" y="31492"/>
                </a:lnTo>
                <a:lnTo>
                  <a:pt x="15716" y="31611"/>
                </a:lnTo>
                <a:lnTo>
                  <a:pt x="16971" y="31611"/>
                </a:lnTo>
                <a:lnTo>
                  <a:pt x="18225" y="31492"/>
                </a:lnTo>
                <a:lnTo>
                  <a:pt x="19420" y="31372"/>
                </a:lnTo>
                <a:lnTo>
                  <a:pt x="20616" y="31073"/>
                </a:lnTo>
                <a:lnTo>
                  <a:pt x="21811" y="30775"/>
                </a:lnTo>
                <a:lnTo>
                  <a:pt x="23006" y="30356"/>
                </a:lnTo>
                <a:lnTo>
                  <a:pt x="24141" y="29818"/>
                </a:lnTo>
                <a:lnTo>
                  <a:pt x="25277" y="29221"/>
                </a:lnTo>
                <a:lnTo>
                  <a:pt x="26352" y="28564"/>
                </a:lnTo>
                <a:lnTo>
                  <a:pt x="27428" y="27787"/>
                </a:lnTo>
                <a:lnTo>
                  <a:pt x="28444" y="26890"/>
                </a:lnTo>
                <a:lnTo>
                  <a:pt x="29459" y="25875"/>
                </a:lnTo>
                <a:lnTo>
                  <a:pt x="30415" y="24799"/>
                </a:lnTo>
                <a:lnTo>
                  <a:pt x="31372" y="23664"/>
                </a:lnTo>
                <a:lnTo>
                  <a:pt x="32148" y="22469"/>
                </a:lnTo>
                <a:lnTo>
                  <a:pt x="32925" y="21154"/>
                </a:lnTo>
                <a:lnTo>
                  <a:pt x="33582" y="19899"/>
                </a:lnTo>
                <a:lnTo>
                  <a:pt x="34120" y="18525"/>
                </a:lnTo>
                <a:lnTo>
                  <a:pt x="34598" y="17150"/>
                </a:lnTo>
                <a:lnTo>
                  <a:pt x="34897" y="15776"/>
                </a:lnTo>
                <a:lnTo>
                  <a:pt x="35076" y="14342"/>
                </a:lnTo>
                <a:lnTo>
                  <a:pt x="35136" y="13625"/>
                </a:lnTo>
                <a:lnTo>
                  <a:pt x="35136" y="12967"/>
                </a:lnTo>
                <a:lnTo>
                  <a:pt x="35136" y="12250"/>
                </a:lnTo>
                <a:lnTo>
                  <a:pt x="35076" y="11533"/>
                </a:lnTo>
                <a:lnTo>
                  <a:pt x="34957" y="10876"/>
                </a:lnTo>
                <a:lnTo>
                  <a:pt x="34778" y="10159"/>
                </a:lnTo>
                <a:lnTo>
                  <a:pt x="34598" y="9502"/>
                </a:lnTo>
                <a:lnTo>
                  <a:pt x="34359" y="8785"/>
                </a:lnTo>
                <a:lnTo>
                  <a:pt x="34061" y="8247"/>
                </a:lnTo>
                <a:lnTo>
                  <a:pt x="33822" y="7649"/>
                </a:lnTo>
                <a:lnTo>
                  <a:pt x="33463" y="7111"/>
                </a:lnTo>
                <a:lnTo>
                  <a:pt x="33104" y="6574"/>
                </a:lnTo>
                <a:lnTo>
                  <a:pt x="32268" y="5618"/>
                </a:lnTo>
                <a:lnTo>
                  <a:pt x="31312" y="4721"/>
                </a:lnTo>
                <a:lnTo>
                  <a:pt x="30296" y="3885"/>
                </a:lnTo>
                <a:lnTo>
                  <a:pt x="29220" y="3108"/>
                </a:lnTo>
                <a:lnTo>
                  <a:pt x="28145" y="2391"/>
                </a:lnTo>
                <a:lnTo>
                  <a:pt x="27069" y="1793"/>
                </a:lnTo>
                <a:lnTo>
                  <a:pt x="25934" y="1196"/>
                </a:lnTo>
                <a:lnTo>
                  <a:pt x="24739" y="718"/>
                </a:lnTo>
                <a:lnTo>
                  <a:pt x="23484" y="359"/>
                </a:lnTo>
                <a:lnTo>
                  <a:pt x="22827" y="180"/>
                </a:lnTo>
                <a:lnTo>
                  <a:pt x="22229" y="60"/>
                </a:lnTo>
                <a:lnTo>
                  <a:pt x="2157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A7D99"/>
              </a:solidFill>
            </a:endParaRPr>
          </a:p>
        </p:txBody>
      </p:sp>
      <p:sp>
        <p:nvSpPr>
          <p:cNvPr id="313" name="Google Shape;313;p12"/>
          <p:cNvSpPr/>
          <p:nvPr/>
        </p:nvSpPr>
        <p:spPr>
          <a:xfrm rot="1151678">
            <a:off x="8450738" y="3960294"/>
            <a:ext cx="326039" cy="573820"/>
          </a:xfrm>
          <a:custGeom>
            <a:avLst/>
            <a:gdLst/>
            <a:ahLst/>
            <a:cxnLst/>
            <a:rect l="l" t="t" r="r" b="b"/>
            <a:pathLst>
              <a:path w="14940" h="26294" extrusionOk="0">
                <a:moveTo>
                  <a:pt x="4483" y="14880"/>
                </a:moveTo>
                <a:lnTo>
                  <a:pt x="5140" y="14940"/>
                </a:lnTo>
                <a:lnTo>
                  <a:pt x="5498" y="14999"/>
                </a:lnTo>
                <a:lnTo>
                  <a:pt x="5797" y="15059"/>
                </a:lnTo>
                <a:lnTo>
                  <a:pt x="6454" y="15358"/>
                </a:lnTo>
                <a:lnTo>
                  <a:pt x="7052" y="15657"/>
                </a:lnTo>
                <a:lnTo>
                  <a:pt x="7650" y="15896"/>
                </a:lnTo>
                <a:lnTo>
                  <a:pt x="8128" y="16015"/>
                </a:lnTo>
                <a:lnTo>
                  <a:pt x="8665" y="16015"/>
                </a:lnTo>
                <a:lnTo>
                  <a:pt x="8785" y="15896"/>
                </a:lnTo>
                <a:lnTo>
                  <a:pt x="8964" y="15716"/>
                </a:lnTo>
                <a:lnTo>
                  <a:pt x="9084" y="15537"/>
                </a:lnTo>
                <a:lnTo>
                  <a:pt x="9263" y="15418"/>
                </a:lnTo>
                <a:lnTo>
                  <a:pt x="9861" y="15298"/>
                </a:lnTo>
                <a:lnTo>
                  <a:pt x="10458" y="15298"/>
                </a:lnTo>
                <a:lnTo>
                  <a:pt x="11115" y="15358"/>
                </a:lnTo>
                <a:lnTo>
                  <a:pt x="11773" y="15597"/>
                </a:lnTo>
                <a:lnTo>
                  <a:pt x="12370" y="15836"/>
                </a:lnTo>
                <a:lnTo>
                  <a:pt x="12908" y="16194"/>
                </a:lnTo>
                <a:lnTo>
                  <a:pt x="13326" y="16613"/>
                </a:lnTo>
                <a:lnTo>
                  <a:pt x="13685" y="17091"/>
                </a:lnTo>
                <a:lnTo>
                  <a:pt x="13924" y="17629"/>
                </a:lnTo>
                <a:lnTo>
                  <a:pt x="14043" y="18166"/>
                </a:lnTo>
                <a:lnTo>
                  <a:pt x="14103" y="18764"/>
                </a:lnTo>
                <a:lnTo>
                  <a:pt x="14043" y="19361"/>
                </a:lnTo>
                <a:lnTo>
                  <a:pt x="13924" y="19899"/>
                </a:lnTo>
                <a:lnTo>
                  <a:pt x="13745" y="20497"/>
                </a:lnTo>
                <a:lnTo>
                  <a:pt x="13506" y="21035"/>
                </a:lnTo>
                <a:lnTo>
                  <a:pt x="13267" y="21513"/>
                </a:lnTo>
                <a:lnTo>
                  <a:pt x="12968" y="22050"/>
                </a:lnTo>
                <a:lnTo>
                  <a:pt x="12609" y="22588"/>
                </a:lnTo>
                <a:lnTo>
                  <a:pt x="12251" y="23007"/>
                </a:lnTo>
                <a:lnTo>
                  <a:pt x="11832" y="23425"/>
                </a:lnTo>
                <a:lnTo>
                  <a:pt x="11414" y="23843"/>
                </a:lnTo>
                <a:lnTo>
                  <a:pt x="10936" y="24202"/>
                </a:lnTo>
                <a:lnTo>
                  <a:pt x="10458" y="24441"/>
                </a:lnTo>
                <a:lnTo>
                  <a:pt x="9920" y="24739"/>
                </a:lnTo>
                <a:lnTo>
                  <a:pt x="9383" y="24919"/>
                </a:lnTo>
                <a:lnTo>
                  <a:pt x="8845" y="25098"/>
                </a:lnTo>
                <a:lnTo>
                  <a:pt x="8307" y="25158"/>
                </a:lnTo>
                <a:lnTo>
                  <a:pt x="7709" y="25217"/>
                </a:lnTo>
                <a:lnTo>
                  <a:pt x="7112" y="25217"/>
                </a:lnTo>
                <a:lnTo>
                  <a:pt x="6574" y="25158"/>
                </a:lnTo>
                <a:lnTo>
                  <a:pt x="5976" y="25038"/>
                </a:lnTo>
                <a:lnTo>
                  <a:pt x="5379" y="24919"/>
                </a:lnTo>
                <a:lnTo>
                  <a:pt x="4781" y="24680"/>
                </a:lnTo>
                <a:lnTo>
                  <a:pt x="4244" y="24381"/>
                </a:lnTo>
                <a:lnTo>
                  <a:pt x="3706" y="24082"/>
                </a:lnTo>
                <a:lnTo>
                  <a:pt x="3168" y="23724"/>
                </a:lnTo>
                <a:lnTo>
                  <a:pt x="2750" y="23365"/>
                </a:lnTo>
                <a:lnTo>
                  <a:pt x="2272" y="22947"/>
                </a:lnTo>
                <a:lnTo>
                  <a:pt x="1913" y="22469"/>
                </a:lnTo>
                <a:lnTo>
                  <a:pt x="1555" y="21991"/>
                </a:lnTo>
                <a:lnTo>
                  <a:pt x="1256" y="21513"/>
                </a:lnTo>
                <a:lnTo>
                  <a:pt x="1017" y="20975"/>
                </a:lnTo>
                <a:lnTo>
                  <a:pt x="897" y="20377"/>
                </a:lnTo>
                <a:lnTo>
                  <a:pt x="778" y="19839"/>
                </a:lnTo>
                <a:lnTo>
                  <a:pt x="778" y="19242"/>
                </a:lnTo>
                <a:lnTo>
                  <a:pt x="778" y="18644"/>
                </a:lnTo>
                <a:lnTo>
                  <a:pt x="957" y="17987"/>
                </a:lnTo>
                <a:lnTo>
                  <a:pt x="1136" y="17390"/>
                </a:lnTo>
                <a:lnTo>
                  <a:pt x="1435" y="16792"/>
                </a:lnTo>
                <a:lnTo>
                  <a:pt x="1794" y="16314"/>
                </a:lnTo>
                <a:lnTo>
                  <a:pt x="2272" y="15836"/>
                </a:lnTo>
                <a:lnTo>
                  <a:pt x="2750" y="15477"/>
                </a:lnTo>
                <a:lnTo>
                  <a:pt x="3287" y="15179"/>
                </a:lnTo>
                <a:lnTo>
                  <a:pt x="3885" y="14999"/>
                </a:lnTo>
                <a:lnTo>
                  <a:pt x="4483" y="14880"/>
                </a:lnTo>
                <a:close/>
                <a:moveTo>
                  <a:pt x="12848" y="1"/>
                </a:moveTo>
                <a:lnTo>
                  <a:pt x="12789" y="61"/>
                </a:lnTo>
                <a:lnTo>
                  <a:pt x="12609" y="180"/>
                </a:lnTo>
                <a:lnTo>
                  <a:pt x="12370" y="479"/>
                </a:lnTo>
                <a:lnTo>
                  <a:pt x="12131" y="837"/>
                </a:lnTo>
                <a:lnTo>
                  <a:pt x="11534" y="1793"/>
                </a:lnTo>
                <a:lnTo>
                  <a:pt x="10936" y="2989"/>
                </a:lnTo>
                <a:lnTo>
                  <a:pt x="9801" y="5379"/>
                </a:lnTo>
                <a:lnTo>
                  <a:pt x="9203" y="6753"/>
                </a:lnTo>
                <a:lnTo>
                  <a:pt x="8546" y="8785"/>
                </a:lnTo>
                <a:lnTo>
                  <a:pt x="8307" y="9801"/>
                </a:lnTo>
                <a:lnTo>
                  <a:pt x="8008" y="10816"/>
                </a:lnTo>
                <a:lnTo>
                  <a:pt x="7829" y="11892"/>
                </a:lnTo>
                <a:lnTo>
                  <a:pt x="7709" y="12908"/>
                </a:lnTo>
                <a:lnTo>
                  <a:pt x="7590" y="13983"/>
                </a:lnTo>
                <a:lnTo>
                  <a:pt x="7650" y="15059"/>
                </a:lnTo>
                <a:lnTo>
                  <a:pt x="7650" y="15059"/>
                </a:lnTo>
                <a:lnTo>
                  <a:pt x="6933" y="14641"/>
                </a:lnTo>
                <a:lnTo>
                  <a:pt x="6215" y="14342"/>
                </a:lnTo>
                <a:lnTo>
                  <a:pt x="5498" y="14163"/>
                </a:lnTo>
                <a:lnTo>
                  <a:pt x="4841" y="14103"/>
                </a:lnTo>
                <a:lnTo>
                  <a:pt x="4124" y="14163"/>
                </a:lnTo>
                <a:lnTo>
                  <a:pt x="3526" y="14282"/>
                </a:lnTo>
                <a:lnTo>
                  <a:pt x="2869" y="14521"/>
                </a:lnTo>
                <a:lnTo>
                  <a:pt x="2331" y="14820"/>
                </a:lnTo>
                <a:lnTo>
                  <a:pt x="1794" y="15238"/>
                </a:lnTo>
                <a:lnTo>
                  <a:pt x="1316" y="15716"/>
                </a:lnTo>
                <a:lnTo>
                  <a:pt x="897" y="16254"/>
                </a:lnTo>
                <a:lnTo>
                  <a:pt x="539" y="16852"/>
                </a:lnTo>
                <a:lnTo>
                  <a:pt x="300" y="17509"/>
                </a:lnTo>
                <a:lnTo>
                  <a:pt x="61" y="18226"/>
                </a:lnTo>
                <a:lnTo>
                  <a:pt x="1" y="19003"/>
                </a:lnTo>
                <a:lnTo>
                  <a:pt x="1" y="19780"/>
                </a:lnTo>
                <a:lnTo>
                  <a:pt x="120" y="20557"/>
                </a:lnTo>
                <a:lnTo>
                  <a:pt x="300" y="21214"/>
                </a:lnTo>
                <a:lnTo>
                  <a:pt x="539" y="21931"/>
                </a:lnTo>
                <a:lnTo>
                  <a:pt x="897" y="22528"/>
                </a:lnTo>
                <a:lnTo>
                  <a:pt x="1256" y="23126"/>
                </a:lnTo>
                <a:lnTo>
                  <a:pt x="1734" y="23724"/>
                </a:lnTo>
                <a:lnTo>
                  <a:pt x="2272" y="24202"/>
                </a:lnTo>
                <a:lnTo>
                  <a:pt x="2809" y="24680"/>
                </a:lnTo>
                <a:lnTo>
                  <a:pt x="3407" y="25098"/>
                </a:lnTo>
                <a:lnTo>
                  <a:pt x="4064" y="25456"/>
                </a:lnTo>
                <a:lnTo>
                  <a:pt x="4722" y="25755"/>
                </a:lnTo>
                <a:lnTo>
                  <a:pt x="5439" y="25994"/>
                </a:lnTo>
                <a:lnTo>
                  <a:pt x="6156" y="26174"/>
                </a:lnTo>
                <a:lnTo>
                  <a:pt x="6873" y="26293"/>
                </a:lnTo>
                <a:lnTo>
                  <a:pt x="8307" y="26293"/>
                </a:lnTo>
                <a:lnTo>
                  <a:pt x="8964" y="26174"/>
                </a:lnTo>
                <a:lnTo>
                  <a:pt x="9622" y="25994"/>
                </a:lnTo>
                <a:lnTo>
                  <a:pt x="10279" y="25696"/>
                </a:lnTo>
                <a:lnTo>
                  <a:pt x="10876" y="25397"/>
                </a:lnTo>
                <a:lnTo>
                  <a:pt x="11474" y="24978"/>
                </a:lnTo>
                <a:lnTo>
                  <a:pt x="12012" y="24560"/>
                </a:lnTo>
                <a:lnTo>
                  <a:pt x="12550" y="24082"/>
                </a:lnTo>
                <a:lnTo>
                  <a:pt x="13028" y="23544"/>
                </a:lnTo>
                <a:lnTo>
                  <a:pt x="13446" y="23007"/>
                </a:lnTo>
                <a:lnTo>
                  <a:pt x="13864" y="22409"/>
                </a:lnTo>
                <a:lnTo>
                  <a:pt x="14163" y="21752"/>
                </a:lnTo>
                <a:lnTo>
                  <a:pt x="14462" y="21094"/>
                </a:lnTo>
                <a:lnTo>
                  <a:pt x="14641" y="20437"/>
                </a:lnTo>
                <a:lnTo>
                  <a:pt x="14820" y="19780"/>
                </a:lnTo>
                <a:lnTo>
                  <a:pt x="14940" y="19063"/>
                </a:lnTo>
                <a:lnTo>
                  <a:pt x="14940" y="18405"/>
                </a:lnTo>
                <a:lnTo>
                  <a:pt x="14880" y="17808"/>
                </a:lnTo>
                <a:lnTo>
                  <a:pt x="14760" y="17270"/>
                </a:lnTo>
                <a:lnTo>
                  <a:pt x="14521" y="16792"/>
                </a:lnTo>
                <a:lnTo>
                  <a:pt x="14282" y="16314"/>
                </a:lnTo>
                <a:lnTo>
                  <a:pt x="13924" y="15836"/>
                </a:lnTo>
                <a:lnTo>
                  <a:pt x="13506" y="15477"/>
                </a:lnTo>
                <a:lnTo>
                  <a:pt x="13087" y="15119"/>
                </a:lnTo>
                <a:lnTo>
                  <a:pt x="12609" y="14820"/>
                </a:lnTo>
                <a:lnTo>
                  <a:pt x="12131" y="14581"/>
                </a:lnTo>
                <a:lnTo>
                  <a:pt x="11593" y="14402"/>
                </a:lnTo>
                <a:lnTo>
                  <a:pt x="11056" y="14282"/>
                </a:lnTo>
                <a:lnTo>
                  <a:pt x="10518" y="14223"/>
                </a:lnTo>
                <a:lnTo>
                  <a:pt x="9980" y="14223"/>
                </a:lnTo>
                <a:lnTo>
                  <a:pt x="9442" y="14342"/>
                </a:lnTo>
                <a:lnTo>
                  <a:pt x="8904" y="14462"/>
                </a:lnTo>
                <a:lnTo>
                  <a:pt x="8367" y="14701"/>
                </a:lnTo>
                <a:lnTo>
                  <a:pt x="8367" y="14701"/>
                </a:lnTo>
                <a:lnTo>
                  <a:pt x="8606" y="12669"/>
                </a:lnTo>
                <a:lnTo>
                  <a:pt x="8904" y="10637"/>
                </a:lnTo>
                <a:lnTo>
                  <a:pt x="9084" y="9621"/>
                </a:lnTo>
                <a:lnTo>
                  <a:pt x="9323" y="8606"/>
                </a:lnTo>
                <a:lnTo>
                  <a:pt x="9562" y="7590"/>
                </a:lnTo>
                <a:lnTo>
                  <a:pt x="9861" y="6634"/>
                </a:lnTo>
                <a:lnTo>
                  <a:pt x="10458" y="5319"/>
                </a:lnTo>
                <a:lnTo>
                  <a:pt x="11534" y="3108"/>
                </a:lnTo>
                <a:lnTo>
                  <a:pt x="12968" y="61"/>
                </a:lnTo>
                <a:lnTo>
                  <a:pt x="128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A7D99"/>
              </a:solidFill>
            </a:endParaRPr>
          </a:p>
        </p:txBody>
      </p:sp>
      <p:sp>
        <p:nvSpPr>
          <p:cNvPr id="314" name="Google Shape;314;p12"/>
          <p:cNvSpPr/>
          <p:nvPr/>
        </p:nvSpPr>
        <p:spPr>
          <a:xfrm rot="4358289">
            <a:off x="3897685" y="4812891"/>
            <a:ext cx="473413" cy="555582"/>
          </a:xfrm>
          <a:custGeom>
            <a:avLst/>
            <a:gdLst/>
            <a:ahLst/>
            <a:cxnLst/>
            <a:rect l="l" t="t" r="r" b="b"/>
            <a:pathLst>
              <a:path w="21692" h="25457" extrusionOk="0">
                <a:moveTo>
                  <a:pt x="11952" y="1"/>
                </a:moveTo>
                <a:lnTo>
                  <a:pt x="11772" y="61"/>
                </a:lnTo>
                <a:lnTo>
                  <a:pt x="11533" y="180"/>
                </a:lnTo>
                <a:lnTo>
                  <a:pt x="11055" y="539"/>
                </a:lnTo>
                <a:lnTo>
                  <a:pt x="10577" y="957"/>
                </a:lnTo>
                <a:lnTo>
                  <a:pt x="10040" y="1495"/>
                </a:lnTo>
                <a:lnTo>
                  <a:pt x="8904" y="2809"/>
                </a:lnTo>
                <a:lnTo>
                  <a:pt x="8366" y="3467"/>
                </a:lnTo>
                <a:lnTo>
                  <a:pt x="7829" y="4184"/>
                </a:lnTo>
                <a:lnTo>
                  <a:pt x="7410" y="4901"/>
                </a:lnTo>
                <a:lnTo>
                  <a:pt x="6992" y="5678"/>
                </a:lnTo>
                <a:lnTo>
                  <a:pt x="6693" y="6454"/>
                </a:lnTo>
                <a:lnTo>
                  <a:pt x="6514" y="7351"/>
                </a:lnTo>
                <a:lnTo>
                  <a:pt x="6514" y="7829"/>
                </a:lnTo>
                <a:lnTo>
                  <a:pt x="6574" y="8606"/>
                </a:lnTo>
                <a:lnTo>
                  <a:pt x="6633" y="8964"/>
                </a:lnTo>
                <a:lnTo>
                  <a:pt x="6813" y="9263"/>
                </a:lnTo>
                <a:lnTo>
                  <a:pt x="6872" y="9382"/>
                </a:lnTo>
                <a:lnTo>
                  <a:pt x="6992" y="9502"/>
                </a:lnTo>
                <a:lnTo>
                  <a:pt x="7231" y="9502"/>
                </a:lnTo>
                <a:lnTo>
                  <a:pt x="7351" y="9024"/>
                </a:lnTo>
                <a:lnTo>
                  <a:pt x="7530" y="7829"/>
                </a:lnTo>
                <a:lnTo>
                  <a:pt x="7769" y="6634"/>
                </a:lnTo>
                <a:lnTo>
                  <a:pt x="7829" y="6156"/>
                </a:lnTo>
                <a:lnTo>
                  <a:pt x="7948" y="5857"/>
                </a:lnTo>
                <a:lnTo>
                  <a:pt x="8426" y="5020"/>
                </a:lnTo>
                <a:lnTo>
                  <a:pt x="9024" y="4184"/>
                </a:lnTo>
                <a:lnTo>
                  <a:pt x="9681" y="3407"/>
                </a:lnTo>
                <a:lnTo>
                  <a:pt x="10338" y="2690"/>
                </a:lnTo>
                <a:lnTo>
                  <a:pt x="10936" y="2033"/>
                </a:lnTo>
                <a:lnTo>
                  <a:pt x="11175" y="1734"/>
                </a:lnTo>
                <a:lnTo>
                  <a:pt x="11474" y="1555"/>
                </a:lnTo>
                <a:lnTo>
                  <a:pt x="11772" y="1435"/>
                </a:lnTo>
                <a:lnTo>
                  <a:pt x="11892" y="1435"/>
                </a:lnTo>
                <a:lnTo>
                  <a:pt x="12071" y="1495"/>
                </a:lnTo>
                <a:lnTo>
                  <a:pt x="12191" y="1555"/>
                </a:lnTo>
                <a:lnTo>
                  <a:pt x="12370" y="1674"/>
                </a:lnTo>
                <a:lnTo>
                  <a:pt x="12609" y="2092"/>
                </a:lnTo>
                <a:lnTo>
                  <a:pt x="12848" y="2570"/>
                </a:lnTo>
                <a:lnTo>
                  <a:pt x="13027" y="3048"/>
                </a:lnTo>
                <a:lnTo>
                  <a:pt x="13326" y="4124"/>
                </a:lnTo>
                <a:lnTo>
                  <a:pt x="13505" y="5200"/>
                </a:lnTo>
                <a:lnTo>
                  <a:pt x="13685" y="6215"/>
                </a:lnTo>
                <a:lnTo>
                  <a:pt x="13804" y="7231"/>
                </a:lnTo>
                <a:lnTo>
                  <a:pt x="13924" y="8307"/>
                </a:lnTo>
                <a:lnTo>
                  <a:pt x="13983" y="8845"/>
                </a:lnTo>
                <a:lnTo>
                  <a:pt x="13983" y="9143"/>
                </a:lnTo>
                <a:lnTo>
                  <a:pt x="13983" y="9382"/>
                </a:lnTo>
                <a:lnTo>
                  <a:pt x="13983" y="9442"/>
                </a:lnTo>
                <a:lnTo>
                  <a:pt x="14103" y="9502"/>
                </a:lnTo>
                <a:lnTo>
                  <a:pt x="14402" y="9741"/>
                </a:lnTo>
                <a:lnTo>
                  <a:pt x="14760" y="9861"/>
                </a:lnTo>
                <a:lnTo>
                  <a:pt x="14939" y="9920"/>
                </a:lnTo>
                <a:lnTo>
                  <a:pt x="15358" y="9741"/>
                </a:lnTo>
                <a:lnTo>
                  <a:pt x="15836" y="9562"/>
                </a:lnTo>
                <a:lnTo>
                  <a:pt x="16911" y="9203"/>
                </a:lnTo>
                <a:lnTo>
                  <a:pt x="17987" y="8845"/>
                </a:lnTo>
                <a:lnTo>
                  <a:pt x="18704" y="8665"/>
                </a:lnTo>
                <a:lnTo>
                  <a:pt x="19481" y="8486"/>
                </a:lnTo>
                <a:lnTo>
                  <a:pt x="20138" y="8486"/>
                </a:lnTo>
                <a:lnTo>
                  <a:pt x="20437" y="8665"/>
                </a:lnTo>
                <a:lnTo>
                  <a:pt x="20676" y="8964"/>
                </a:lnTo>
                <a:lnTo>
                  <a:pt x="20736" y="9143"/>
                </a:lnTo>
                <a:lnTo>
                  <a:pt x="20795" y="9323"/>
                </a:lnTo>
                <a:lnTo>
                  <a:pt x="20855" y="9861"/>
                </a:lnTo>
                <a:lnTo>
                  <a:pt x="20855" y="10458"/>
                </a:lnTo>
                <a:lnTo>
                  <a:pt x="20736" y="11115"/>
                </a:lnTo>
                <a:lnTo>
                  <a:pt x="20497" y="12370"/>
                </a:lnTo>
                <a:lnTo>
                  <a:pt x="20198" y="13326"/>
                </a:lnTo>
                <a:lnTo>
                  <a:pt x="19959" y="13864"/>
                </a:lnTo>
                <a:lnTo>
                  <a:pt x="19720" y="14402"/>
                </a:lnTo>
                <a:lnTo>
                  <a:pt x="19421" y="14880"/>
                </a:lnTo>
                <a:lnTo>
                  <a:pt x="19063" y="15298"/>
                </a:lnTo>
                <a:lnTo>
                  <a:pt x="18704" y="15717"/>
                </a:lnTo>
                <a:lnTo>
                  <a:pt x="18286" y="16075"/>
                </a:lnTo>
                <a:lnTo>
                  <a:pt x="17867" y="16434"/>
                </a:lnTo>
                <a:lnTo>
                  <a:pt x="17449" y="16732"/>
                </a:lnTo>
                <a:lnTo>
                  <a:pt x="16433" y="17270"/>
                </a:lnTo>
                <a:lnTo>
                  <a:pt x="15417" y="17688"/>
                </a:lnTo>
                <a:lnTo>
                  <a:pt x="14282" y="17987"/>
                </a:lnTo>
                <a:lnTo>
                  <a:pt x="13207" y="18286"/>
                </a:lnTo>
                <a:lnTo>
                  <a:pt x="11952" y="18525"/>
                </a:lnTo>
                <a:lnTo>
                  <a:pt x="10697" y="18645"/>
                </a:lnTo>
                <a:lnTo>
                  <a:pt x="10159" y="18704"/>
                </a:lnTo>
                <a:lnTo>
                  <a:pt x="9621" y="18704"/>
                </a:lnTo>
                <a:lnTo>
                  <a:pt x="9083" y="18585"/>
                </a:lnTo>
                <a:lnTo>
                  <a:pt x="8964" y="18525"/>
                </a:lnTo>
                <a:lnTo>
                  <a:pt x="8904" y="18465"/>
                </a:lnTo>
                <a:lnTo>
                  <a:pt x="8844" y="18346"/>
                </a:lnTo>
                <a:lnTo>
                  <a:pt x="8844" y="18167"/>
                </a:lnTo>
                <a:lnTo>
                  <a:pt x="8904" y="17629"/>
                </a:lnTo>
                <a:lnTo>
                  <a:pt x="9024" y="15896"/>
                </a:lnTo>
                <a:lnTo>
                  <a:pt x="9263" y="14223"/>
                </a:lnTo>
                <a:lnTo>
                  <a:pt x="9741" y="14342"/>
                </a:lnTo>
                <a:lnTo>
                  <a:pt x="10279" y="14402"/>
                </a:lnTo>
                <a:lnTo>
                  <a:pt x="10757" y="14462"/>
                </a:lnTo>
                <a:lnTo>
                  <a:pt x="11294" y="14462"/>
                </a:lnTo>
                <a:lnTo>
                  <a:pt x="11832" y="14402"/>
                </a:lnTo>
                <a:lnTo>
                  <a:pt x="12370" y="14342"/>
                </a:lnTo>
                <a:lnTo>
                  <a:pt x="12968" y="14223"/>
                </a:lnTo>
                <a:lnTo>
                  <a:pt x="13505" y="14043"/>
                </a:lnTo>
                <a:lnTo>
                  <a:pt x="13983" y="13864"/>
                </a:lnTo>
                <a:lnTo>
                  <a:pt x="14521" y="13685"/>
                </a:lnTo>
                <a:lnTo>
                  <a:pt x="14999" y="13386"/>
                </a:lnTo>
                <a:lnTo>
                  <a:pt x="15477" y="13147"/>
                </a:lnTo>
                <a:lnTo>
                  <a:pt x="15896" y="12789"/>
                </a:lnTo>
                <a:lnTo>
                  <a:pt x="16254" y="12490"/>
                </a:lnTo>
                <a:lnTo>
                  <a:pt x="16613" y="12071"/>
                </a:lnTo>
                <a:lnTo>
                  <a:pt x="16911" y="11713"/>
                </a:lnTo>
                <a:lnTo>
                  <a:pt x="17091" y="11414"/>
                </a:lnTo>
                <a:lnTo>
                  <a:pt x="17270" y="11056"/>
                </a:lnTo>
                <a:lnTo>
                  <a:pt x="17270" y="10876"/>
                </a:lnTo>
                <a:lnTo>
                  <a:pt x="17270" y="10757"/>
                </a:lnTo>
                <a:lnTo>
                  <a:pt x="17270" y="10578"/>
                </a:lnTo>
                <a:lnTo>
                  <a:pt x="17091" y="10458"/>
                </a:lnTo>
                <a:lnTo>
                  <a:pt x="16971" y="10458"/>
                </a:lnTo>
                <a:lnTo>
                  <a:pt x="16732" y="10578"/>
                </a:lnTo>
                <a:lnTo>
                  <a:pt x="16135" y="10996"/>
                </a:lnTo>
                <a:lnTo>
                  <a:pt x="15178" y="11832"/>
                </a:lnTo>
                <a:lnTo>
                  <a:pt x="14521" y="12251"/>
                </a:lnTo>
                <a:lnTo>
                  <a:pt x="13804" y="12669"/>
                </a:lnTo>
                <a:lnTo>
                  <a:pt x="13147" y="12968"/>
                </a:lnTo>
                <a:lnTo>
                  <a:pt x="12430" y="13207"/>
                </a:lnTo>
                <a:lnTo>
                  <a:pt x="11713" y="13386"/>
                </a:lnTo>
                <a:lnTo>
                  <a:pt x="10936" y="13506"/>
                </a:lnTo>
                <a:lnTo>
                  <a:pt x="9382" y="13685"/>
                </a:lnTo>
                <a:lnTo>
                  <a:pt x="9382" y="13685"/>
                </a:lnTo>
                <a:lnTo>
                  <a:pt x="9980" y="11115"/>
                </a:lnTo>
                <a:lnTo>
                  <a:pt x="10159" y="10279"/>
                </a:lnTo>
                <a:lnTo>
                  <a:pt x="10279" y="9562"/>
                </a:lnTo>
                <a:lnTo>
                  <a:pt x="10279" y="9024"/>
                </a:lnTo>
                <a:lnTo>
                  <a:pt x="10219" y="8845"/>
                </a:lnTo>
                <a:lnTo>
                  <a:pt x="10159" y="8785"/>
                </a:lnTo>
                <a:lnTo>
                  <a:pt x="9980" y="8785"/>
                </a:lnTo>
                <a:lnTo>
                  <a:pt x="9800" y="8964"/>
                </a:lnTo>
                <a:lnTo>
                  <a:pt x="9621" y="9263"/>
                </a:lnTo>
                <a:lnTo>
                  <a:pt x="9502" y="9622"/>
                </a:lnTo>
                <a:lnTo>
                  <a:pt x="9203" y="10578"/>
                </a:lnTo>
                <a:lnTo>
                  <a:pt x="8904" y="11773"/>
                </a:lnTo>
                <a:lnTo>
                  <a:pt x="8426" y="14103"/>
                </a:lnTo>
                <a:lnTo>
                  <a:pt x="8247" y="15418"/>
                </a:lnTo>
                <a:lnTo>
                  <a:pt x="7530" y="15059"/>
                </a:lnTo>
                <a:lnTo>
                  <a:pt x="6813" y="14641"/>
                </a:lnTo>
                <a:lnTo>
                  <a:pt x="6155" y="14163"/>
                </a:lnTo>
                <a:lnTo>
                  <a:pt x="5558" y="13565"/>
                </a:lnTo>
                <a:lnTo>
                  <a:pt x="4721" y="12430"/>
                </a:lnTo>
                <a:lnTo>
                  <a:pt x="4243" y="11773"/>
                </a:lnTo>
                <a:lnTo>
                  <a:pt x="4004" y="11593"/>
                </a:lnTo>
                <a:lnTo>
                  <a:pt x="3944" y="11534"/>
                </a:lnTo>
                <a:lnTo>
                  <a:pt x="3885" y="11534"/>
                </a:lnTo>
                <a:lnTo>
                  <a:pt x="3765" y="11653"/>
                </a:lnTo>
                <a:lnTo>
                  <a:pt x="3765" y="11832"/>
                </a:lnTo>
                <a:lnTo>
                  <a:pt x="3765" y="12071"/>
                </a:lnTo>
                <a:lnTo>
                  <a:pt x="3825" y="12310"/>
                </a:lnTo>
                <a:lnTo>
                  <a:pt x="4124" y="12848"/>
                </a:lnTo>
                <a:lnTo>
                  <a:pt x="4482" y="13386"/>
                </a:lnTo>
                <a:lnTo>
                  <a:pt x="4960" y="13984"/>
                </a:lnTo>
                <a:lnTo>
                  <a:pt x="5379" y="14462"/>
                </a:lnTo>
                <a:lnTo>
                  <a:pt x="5976" y="14999"/>
                </a:lnTo>
                <a:lnTo>
                  <a:pt x="6394" y="15298"/>
                </a:lnTo>
                <a:lnTo>
                  <a:pt x="6992" y="15597"/>
                </a:lnTo>
                <a:lnTo>
                  <a:pt x="7530" y="15836"/>
                </a:lnTo>
                <a:lnTo>
                  <a:pt x="7709" y="16015"/>
                </a:lnTo>
                <a:lnTo>
                  <a:pt x="7888" y="16135"/>
                </a:lnTo>
                <a:lnTo>
                  <a:pt x="8008" y="16374"/>
                </a:lnTo>
                <a:lnTo>
                  <a:pt x="8068" y="16613"/>
                </a:lnTo>
                <a:lnTo>
                  <a:pt x="8068" y="17270"/>
                </a:lnTo>
                <a:lnTo>
                  <a:pt x="7948" y="18525"/>
                </a:lnTo>
                <a:lnTo>
                  <a:pt x="6932" y="18346"/>
                </a:lnTo>
                <a:lnTo>
                  <a:pt x="6036" y="18047"/>
                </a:lnTo>
                <a:lnTo>
                  <a:pt x="5199" y="17629"/>
                </a:lnTo>
                <a:lnTo>
                  <a:pt x="4423" y="17151"/>
                </a:lnTo>
                <a:lnTo>
                  <a:pt x="3765" y="16613"/>
                </a:lnTo>
                <a:lnTo>
                  <a:pt x="3168" y="15956"/>
                </a:lnTo>
                <a:lnTo>
                  <a:pt x="2630" y="15298"/>
                </a:lnTo>
                <a:lnTo>
                  <a:pt x="2152" y="14581"/>
                </a:lnTo>
                <a:lnTo>
                  <a:pt x="1734" y="13804"/>
                </a:lnTo>
                <a:lnTo>
                  <a:pt x="1435" y="12968"/>
                </a:lnTo>
                <a:lnTo>
                  <a:pt x="1196" y="12131"/>
                </a:lnTo>
                <a:lnTo>
                  <a:pt x="1016" y="11235"/>
                </a:lnTo>
                <a:lnTo>
                  <a:pt x="957" y="10279"/>
                </a:lnTo>
                <a:lnTo>
                  <a:pt x="957" y="9382"/>
                </a:lnTo>
                <a:lnTo>
                  <a:pt x="1016" y="8426"/>
                </a:lnTo>
                <a:lnTo>
                  <a:pt x="1136" y="7470"/>
                </a:lnTo>
                <a:lnTo>
                  <a:pt x="2152" y="7889"/>
                </a:lnTo>
                <a:lnTo>
                  <a:pt x="3885" y="8486"/>
                </a:lnTo>
                <a:lnTo>
                  <a:pt x="4721" y="8785"/>
                </a:lnTo>
                <a:lnTo>
                  <a:pt x="5498" y="9024"/>
                </a:lnTo>
                <a:lnTo>
                  <a:pt x="6036" y="9084"/>
                </a:lnTo>
                <a:lnTo>
                  <a:pt x="6215" y="9084"/>
                </a:lnTo>
                <a:lnTo>
                  <a:pt x="6275" y="9024"/>
                </a:lnTo>
                <a:lnTo>
                  <a:pt x="6275" y="8904"/>
                </a:lnTo>
                <a:lnTo>
                  <a:pt x="6215" y="8785"/>
                </a:lnTo>
                <a:lnTo>
                  <a:pt x="5797" y="8426"/>
                </a:lnTo>
                <a:lnTo>
                  <a:pt x="5199" y="8068"/>
                </a:lnTo>
                <a:lnTo>
                  <a:pt x="4482" y="7709"/>
                </a:lnTo>
                <a:lnTo>
                  <a:pt x="2988" y="7052"/>
                </a:lnTo>
                <a:lnTo>
                  <a:pt x="2032" y="6694"/>
                </a:lnTo>
                <a:lnTo>
                  <a:pt x="1375" y="6454"/>
                </a:lnTo>
                <a:lnTo>
                  <a:pt x="1076" y="6395"/>
                </a:lnTo>
                <a:lnTo>
                  <a:pt x="837" y="6395"/>
                </a:lnTo>
                <a:lnTo>
                  <a:pt x="658" y="6454"/>
                </a:lnTo>
                <a:lnTo>
                  <a:pt x="479" y="6634"/>
                </a:lnTo>
                <a:lnTo>
                  <a:pt x="359" y="6873"/>
                </a:lnTo>
                <a:lnTo>
                  <a:pt x="240" y="7291"/>
                </a:lnTo>
                <a:lnTo>
                  <a:pt x="120" y="7829"/>
                </a:lnTo>
                <a:lnTo>
                  <a:pt x="60" y="8367"/>
                </a:lnTo>
                <a:lnTo>
                  <a:pt x="1" y="9502"/>
                </a:lnTo>
                <a:lnTo>
                  <a:pt x="1" y="10757"/>
                </a:lnTo>
                <a:lnTo>
                  <a:pt x="180" y="12012"/>
                </a:lnTo>
                <a:lnTo>
                  <a:pt x="419" y="13207"/>
                </a:lnTo>
                <a:lnTo>
                  <a:pt x="598" y="13804"/>
                </a:lnTo>
                <a:lnTo>
                  <a:pt x="837" y="14402"/>
                </a:lnTo>
                <a:lnTo>
                  <a:pt x="1076" y="14940"/>
                </a:lnTo>
                <a:lnTo>
                  <a:pt x="1315" y="15418"/>
                </a:lnTo>
                <a:lnTo>
                  <a:pt x="1674" y="15896"/>
                </a:lnTo>
                <a:lnTo>
                  <a:pt x="2032" y="16374"/>
                </a:lnTo>
                <a:lnTo>
                  <a:pt x="2391" y="16792"/>
                </a:lnTo>
                <a:lnTo>
                  <a:pt x="2809" y="17210"/>
                </a:lnTo>
                <a:lnTo>
                  <a:pt x="3227" y="17569"/>
                </a:lnTo>
                <a:lnTo>
                  <a:pt x="3705" y="17927"/>
                </a:lnTo>
                <a:lnTo>
                  <a:pt x="4243" y="18226"/>
                </a:lnTo>
                <a:lnTo>
                  <a:pt x="4721" y="18525"/>
                </a:lnTo>
                <a:lnTo>
                  <a:pt x="5319" y="18764"/>
                </a:lnTo>
                <a:lnTo>
                  <a:pt x="5857" y="19003"/>
                </a:lnTo>
                <a:lnTo>
                  <a:pt x="6574" y="19182"/>
                </a:lnTo>
                <a:lnTo>
                  <a:pt x="6932" y="19302"/>
                </a:lnTo>
                <a:lnTo>
                  <a:pt x="7291" y="19421"/>
                </a:lnTo>
                <a:lnTo>
                  <a:pt x="7649" y="19601"/>
                </a:lnTo>
                <a:lnTo>
                  <a:pt x="7769" y="19660"/>
                </a:lnTo>
                <a:lnTo>
                  <a:pt x="7829" y="19840"/>
                </a:lnTo>
                <a:lnTo>
                  <a:pt x="7888" y="20258"/>
                </a:lnTo>
                <a:lnTo>
                  <a:pt x="7888" y="20736"/>
                </a:lnTo>
                <a:lnTo>
                  <a:pt x="7888" y="21393"/>
                </a:lnTo>
                <a:lnTo>
                  <a:pt x="7888" y="23066"/>
                </a:lnTo>
                <a:lnTo>
                  <a:pt x="7948" y="23903"/>
                </a:lnTo>
                <a:lnTo>
                  <a:pt x="8068" y="24620"/>
                </a:lnTo>
                <a:lnTo>
                  <a:pt x="8127" y="24919"/>
                </a:lnTo>
                <a:lnTo>
                  <a:pt x="8247" y="25158"/>
                </a:lnTo>
                <a:lnTo>
                  <a:pt x="8426" y="25337"/>
                </a:lnTo>
                <a:lnTo>
                  <a:pt x="8605" y="25457"/>
                </a:lnTo>
                <a:lnTo>
                  <a:pt x="8665" y="25457"/>
                </a:lnTo>
                <a:lnTo>
                  <a:pt x="8785" y="25277"/>
                </a:lnTo>
                <a:lnTo>
                  <a:pt x="8844" y="24680"/>
                </a:lnTo>
                <a:lnTo>
                  <a:pt x="8904" y="23843"/>
                </a:lnTo>
                <a:lnTo>
                  <a:pt x="8964" y="22827"/>
                </a:lnTo>
                <a:lnTo>
                  <a:pt x="8904" y="20796"/>
                </a:lnTo>
                <a:lnTo>
                  <a:pt x="8904" y="19660"/>
                </a:lnTo>
                <a:lnTo>
                  <a:pt x="10159" y="19660"/>
                </a:lnTo>
                <a:lnTo>
                  <a:pt x="11533" y="19601"/>
                </a:lnTo>
                <a:lnTo>
                  <a:pt x="12968" y="19362"/>
                </a:lnTo>
                <a:lnTo>
                  <a:pt x="14402" y="19063"/>
                </a:lnTo>
                <a:lnTo>
                  <a:pt x="15836" y="18585"/>
                </a:lnTo>
                <a:lnTo>
                  <a:pt x="16493" y="18346"/>
                </a:lnTo>
                <a:lnTo>
                  <a:pt x="17091" y="17987"/>
                </a:lnTo>
                <a:lnTo>
                  <a:pt x="17748" y="17688"/>
                </a:lnTo>
                <a:lnTo>
                  <a:pt x="18286" y="17330"/>
                </a:lnTo>
                <a:lnTo>
                  <a:pt x="18824" y="16912"/>
                </a:lnTo>
                <a:lnTo>
                  <a:pt x="19302" y="16434"/>
                </a:lnTo>
                <a:lnTo>
                  <a:pt x="19660" y="16015"/>
                </a:lnTo>
                <a:lnTo>
                  <a:pt x="20019" y="15597"/>
                </a:lnTo>
                <a:lnTo>
                  <a:pt x="20317" y="15059"/>
                </a:lnTo>
                <a:lnTo>
                  <a:pt x="20616" y="14581"/>
                </a:lnTo>
                <a:lnTo>
                  <a:pt x="20855" y="14043"/>
                </a:lnTo>
                <a:lnTo>
                  <a:pt x="21034" y="13506"/>
                </a:lnTo>
                <a:lnTo>
                  <a:pt x="21333" y="12370"/>
                </a:lnTo>
                <a:lnTo>
                  <a:pt x="21513" y="11354"/>
                </a:lnTo>
                <a:lnTo>
                  <a:pt x="21632" y="10697"/>
                </a:lnTo>
                <a:lnTo>
                  <a:pt x="21692" y="10040"/>
                </a:lnTo>
                <a:lnTo>
                  <a:pt x="21692" y="9323"/>
                </a:lnTo>
                <a:lnTo>
                  <a:pt x="21632" y="8665"/>
                </a:lnTo>
                <a:lnTo>
                  <a:pt x="21513" y="8128"/>
                </a:lnTo>
                <a:lnTo>
                  <a:pt x="21393" y="7889"/>
                </a:lnTo>
                <a:lnTo>
                  <a:pt x="21274" y="7709"/>
                </a:lnTo>
                <a:lnTo>
                  <a:pt x="21034" y="7530"/>
                </a:lnTo>
                <a:lnTo>
                  <a:pt x="20736" y="7411"/>
                </a:lnTo>
                <a:lnTo>
                  <a:pt x="19959" y="7411"/>
                </a:lnTo>
                <a:lnTo>
                  <a:pt x="19063" y="7530"/>
                </a:lnTo>
                <a:lnTo>
                  <a:pt x="18106" y="7769"/>
                </a:lnTo>
                <a:lnTo>
                  <a:pt x="17150" y="8068"/>
                </a:lnTo>
                <a:lnTo>
                  <a:pt x="16254" y="8426"/>
                </a:lnTo>
                <a:lnTo>
                  <a:pt x="14939" y="8964"/>
                </a:lnTo>
                <a:lnTo>
                  <a:pt x="14939" y="8008"/>
                </a:lnTo>
                <a:lnTo>
                  <a:pt x="14820" y="7052"/>
                </a:lnTo>
                <a:lnTo>
                  <a:pt x="14700" y="6096"/>
                </a:lnTo>
                <a:lnTo>
                  <a:pt x="14581" y="5140"/>
                </a:lnTo>
                <a:lnTo>
                  <a:pt x="14342" y="4184"/>
                </a:lnTo>
                <a:lnTo>
                  <a:pt x="14103" y="3287"/>
                </a:lnTo>
                <a:lnTo>
                  <a:pt x="13804" y="2391"/>
                </a:lnTo>
                <a:lnTo>
                  <a:pt x="13505" y="1495"/>
                </a:lnTo>
                <a:lnTo>
                  <a:pt x="13147" y="778"/>
                </a:lnTo>
                <a:lnTo>
                  <a:pt x="12968" y="479"/>
                </a:lnTo>
                <a:lnTo>
                  <a:pt x="12788" y="300"/>
                </a:lnTo>
                <a:lnTo>
                  <a:pt x="12609" y="120"/>
                </a:lnTo>
                <a:lnTo>
                  <a:pt x="12370" y="61"/>
                </a:lnTo>
                <a:lnTo>
                  <a:pt x="1219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A7D99"/>
              </a:solidFill>
            </a:endParaRPr>
          </a:p>
        </p:txBody>
      </p:sp>
      <p:sp>
        <p:nvSpPr>
          <p:cNvPr id="315" name="Google Shape;315;p12"/>
          <p:cNvSpPr/>
          <p:nvPr/>
        </p:nvSpPr>
        <p:spPr>
          <a:xfrm rot="-2801932">
            <a:off x="8482195" y="996713"/>
            <a:ext cx="597297" cy="937661"/>
          </a:xfrm>
          <a:custGeom>
            <a:avLst/>
            <a:gdLst/>
            <a:ahLst/>
            <a:cxnLst/>
            <a:rect l="l" t="t" r="r" b="b"/>
            <a:pathLst>
              <a:path w="27369" h="42965" extrusionOk="0">
                <a:moveTo>
                  <a:pt x="7709" y="23066"/>
                </a:moveTo>
                <a:lnTo>
                  <a:pt x="7530" y="23125"/>
                </a:lnTo>
                <a:lnTo>
                  <a:pt x="7350" y="23185"/>
                </a:lnTo>
                <a:lnTo>
                  <a:pt x="7291" y="23305"/>
                </a:lnTo>
                <a:lnTo>
                  <a:pt x="7231" y="23424"/>
                </a:lnTo>
                <a:lnTo>
                  <a:pt x="7231" y="23544"/>
                </a:lnTo>
                <a:lnTo>
                  <a:pt x="7231" y="23723"/>
                </a:lnTo>
                <a:lnTo>
                  <a:pt x="7350" y="24022"/>
                </a:lnTo>
                <a:lnTo>
                  <a:pt x="7589" y="24201"/>
                </a:lnTo>
                <a:lnTo>
                  <a:pt x="7709" y="24320"/>
                </a:lnTo>
                <a:lnTo>
                  <a:pt x="7948" y="24320"/>
                </a:lnTo>
                <a:lnTo>
                  <a:pt x="8067" y="24261"/>
                </a:lnTo>
                <a:lnTo>
                  <a:pt x="8187" y="24141"/>
                </a:lnTo>
                <a:lnTo>
                  <a:pt x="8306" y="23962"/>
                </a:lnTo>
                <a:lnTo>
                  <a:pt x="8366" y="23783"/>
                </a:lnTo>
                <a:lnTo>
                  <a:pt x="8366" y="23603"/>
                </a:lnTo>
                <a:lnTo>
                  <a:pt x="8306" y="23484"/>
                </a:lnTo>
                <a:lnTo>
                  <a:pt x="8247" y="23305"/>
                </a:lnTo>
                <a:lnTo>
                  <a:pt x="8187" y="23185"/>
                </a:lnTo>
                <a:lnTo>
                  <a:pt x="8067" y="23125"/>
                </a:lnTo>
                <a:lnTo>
                  <a:pt x="7888" y="23066"/>
                </a:lnTo>
                <a:close/>
                <a:moveTo>
                  <a:pt x="6633" y="25934"/>
                </a:moveTo>
                <a:lnTo>
                  <a:pt x="6514" y="25994"/>
                </a:lnTo>
                <a:lnTo>
                  <a:pt x="6335" y="26053"/>
                </a:lnTo>
                <a:lnTo>
                  <a:pt x="6215" y="26173"/>
                </a:lnTo>
                <a:lnTo>
                  <a:pt x="5976" y="26531"/>
                </a:lnTo>
                <a:lnTo>
                  <a:pt x="5856" y="26830"/>
                </a:lnTo>
                <a:lnTo>
                  <a:pt x="5856" y="27009"/>
                </a:lnTo>
                <a:lnTo>
                  <a:pt x="5916" y="27129"/>
                </a:lnTo>
                <a:lnTo>
                  <a:pt x="5976" y="27248"/>
                </a:lnTo>
                <a:lnTo>
                  <a:pt x="6096" y="27308"/>
                </a:lnTo>
                <a:lnTo>
                  <a:pt x="6215" y="27308"/>
                </a:lnTo>
                <a:lnTo>
                  <a:pt x="6454" y="27248"/>
                </a:lnTo>
                <a:lnTo>
                  <a:pt x="6813" y="27129"/>
                </a:lnTo>
                <a:lnTo>
                  <a:pt x="6932" y="27069"/>
                </a:lnTo>
                <a:lnTo>
                  <a:pt x="7052" y="26950"/>
                </a:lnTo>
                <a:lnTo>
                  <a:pt x="7111" y="26830"/>
                </a:lnTo>
                <a:lnTo>
                  <a:pt x="7171" y="26651"/>
                </a:lnTo>
                <a:lnTo>
                  <a:pt x="7171" y="26531"/>
                </a:lnTo>
                <a:lnTo>
                  <a:pt x="7111" y="26352"/>
                </a:lnTo>
                <a:lnTo>
                  <a:pt x="6932" y="26113"/>
                </a:lnTo>
                <a:lnTo>
                  <a:pt x="6813" y="25994"/>
                </a:lnTo>
                <a:lnTo>
                  <a:pt x="6633" y="25934"/>
                </a:lnTo>
                <a:close/>
                <a:moveTo>
                  <a:pt x="8545" y="28981"/>
                </a:moveTo>
                <a:lnTo>
                  <a:pt x="8366" y="29041"/>
                </a:lnTo>
                <a:lnTo>
                  <a:pt x="8247" y="29161"/>
                </a:lnTo>
                <a:lnTo>
                  <a:pt x="8127" y="29340"/>
                </a:lnTo>
                <a:lnTo>
                  <a:pt x="8127" y="29459"/>
                </a:lnTo>
                <a:lnTo>
                  <a:pt x="8127" y="29639"/>
                </a:lnTo>
                <a:lnTo>
                  <a:pt x="8306" y="29818"/>
                </a:lnTo>
                <a:lnTo>
                  <a:pt x="8486" y="29937"/>
                </a:lnTo>
                <a:lnTo>
                  <a:pt x="8665" y="29937"/>
                </a:lnTo>
                <a:lnTo>
                  <a:pt x="8844" y="29878"/>
                </a:lnTo>
                <a:lnTo>
                  <a:pt x="8964" y="29818"/>
                </a:lnTo>
                <a:lnTo>
                  <a:pt x="9083" y="29639"/>
                </a:lnTo>
                <a:lnTo>
                  <a:pt x="9083" y="29459"/>
                </a:lnTo>
                <a:lnTo>
                  <a:pt x="9024" y="29220"/>
                </a:lnTo>
                <a:lnTo>
                  <a:pt x="8844" y="29041"/>
                </a:lnTo>
                <a:lnTo>
                  <a:pt x="8725" y="28981"/>
                </a:lnTo>
                <a:close/>
                <a:moveTo>
                  <a:pt x="5976" y="29280"/>
                </a:moveTo>
                <a:lnTo>
                  <a:pt x="5797" y="29400"/>
                </a:lnTo>
                <a:lnTo>
                  <a:pt x="5617" y="29579"/>
                </a:lnTo>
                <a:lnTo>
                  <a:pt x="5558" y="29758"/>
                </a:lnTo>
                <a:lnTo>
                  <a:pt x="5558" y="29997"/>
                </a:lnTo>
                <a:lnTo>
                  <a:pt x="5617" y="30117"/>
                </a:lnTo>
                <a:lnTo>
                  <a:pt x="5677" y="30176"/>
                </a:lnTo>
                <a:lnTo>
                  <a:pt x="5797" y="30236"/>
                </a:lnTo>
                <a:lnTo>
                  <a:pt x="6096" y="30236"/>
                </a:lnTo>
                <a:lnTo>
                  <a:pt x="6215" y="30176"/>
                </a:lnTo>
                <a:lnTo>
                  <a:pt x="6394" y="29997"/>
                </a:lnTo>
                <a:lnTo>
                  <a:pt x="6394" y="29818"/>
                </a:lnTo>
                <a:lnTo>
                  <a:pt x="6335" y="29519"/>
                </a:lnTo>
                <a:lnTo>
                  <a:pt x="6275" y="29400"/>
                </a:lnTo>
                <a:lnTo>
                  <a:pt x="6155" y="29340"/>
                </a:lnTo>
                <a:lnTo>
                  <a:pt x="6096" y="29280"/>
                </a:lnTo>
                <a:close/>
                <a:moveTo>
                  <a:pt x="2869" y="29818"/>
                </a:moveTo>
                <a:lnTo>
                  <a:pt x="2749" y="29878"/>
                </a:lnTo>
                <a:lnTo>
                  <a:pt x="2570" y="30057"/>
                </a:lnTo>
                <a:lnTo>
                  <a:pt x="2510" y="30296"/>
                </a:lnTo>
                <a:lnTo>
                  <a:pt x="2510" y="30595"/>
                </a:lnTo>
                <a:lnTo>
                  <a:pt x="2570" y="30834"/>
                </a:lnTo>
                <a:lnTo>
                  <a:pt x="2630" y="30893"/>
                </a:lnTo>
                <a:lnTo>
                  <a:pt x="2749" y="30953"/>
                </a:lnTo>
                <a:lnTo>
                  <a:pt x="2869" y="31013"/>
                </a:lnTo>
                <a:lnTo>
                  <a:pt x="2988" y="31013"/>
                </a:lnTo>
                <a:lnTo>
                  <a:pt x="3227" y="30953"/>
                </a:lnTo>
                <a:lnTo>
                  <a:pt x="3407" y="30834"/>
                </a:lnTo>
                <a:lnTo>
                  <a:pt x="3526" y="30714"/>
                </a:lnTo>
                <a:lnTo>
                  <a:pt x="3646" y="30535"/>
                </a:lnTo>
                <a:lnTo>
                  <a:pt x="3705" y="30356"/>
                </a:lnTo>
                <a:lnTo>
                  <a:pt x="3646" y="30176"/>
                </a:lnTo>
                <a:lnTo>
                  <a:pt x="3526" y="30057"/>
                </a:lnTo>
                <a:lnTo>
                  <a:pt x="3347" y="29878"/>
                </a:lnTo>
                <a:lnTo>
                  <a:pt x="3167" y="29818"/>
                </a:lnTo>
                <a:close/>
                <a:moveTo>
                  <a:pt x="3227" y="32806"/>
                </a:moveTo>
                <a:lnTo>
                  <a:pt x="3048" y="32925"/>
                </a:lnTo>
                <a:lnTo>
                  <a:pt x="2928" y="33104"/>
                </a:lnTo>
                <a:lnTo>
                  <a:pt x="2869" y="33284"/>
                </a:lnTo>
                <a:lnTo>
                  <a:pt x="2809" y="33523"/>
                </a:lnTo>
                <a:lnTo>
                  <a:pt x="2869" y="33702"/>
                </a:lnTo>
                <a:lnTo>
                  <a:pt x="2988" y="33821"/>
                </a:lnTo>
                <a:lnTo>
                  <a:pt x="3227" y="33881"/>
                </a:lnTo>
                <a:lnTo>
                  <a:pt x="3466" y="33881"/>
                </a:lnTo>
                <a:lnTo>
                  <a:pt x="3646" y="33762"/>
                </a:lnTo>
                <a:lnTo>
                  <a:pt x="3765" y="33582"/>
                </a:lnTo>
                <a:lnTo>
                  <a:pt x="3825" y="33403"/>
                </a:lnTo>
                <a:lnTo>
                  <a:pt x="3885" y="33164"/>
                </a:lnTo>
                <a:lnTo>
                  <a:pt x="3825" y="32985"/>
                </a:lnTo>
                <a:lnTo>
                  <a:pt x="3646" y="32865"/>
                </a:lnTo>
                <a:lnTo>
                  <a:pt x="3466" y="32806"/>
                </a:lnTo>
                <a:close/>
                <a:moveTo>
                  <a:pt x="6932" y="32746"/>
                </a:moveTo>
                <a:lnTo>
                  <a:pt x="6633" y="32865"/>
                </a:lnTo>
                <a:lnTo>
                  <a:pt x="6454" y="33045"/>
                </a:lnTo>
                <a:lnTo>
                  <a:pt x="6335" y="33224"/>
                </a:lnTo>
                <a:lnTo>
                  <a:pt x="6335" y="33463"/>
                </a:lnTo>
                <a:lnTo>
                  <a:pt x="6335" y="33642"/>
                </a:lnTo>
                <a:lnTo>
                  <a:pt x="6454" y="33821"/>
                </a:lnTo>
                <a:lnTo>
                  <a:pt x="6633" y="33941"/>
                </a:lnTo>
                <a:lnTo>
                  <a:pt x="6872" y="33941"/>
                </a:lnTo>
                <a:lnTo>
                  <a:pt x="7111" y="33881"/>
                </a:lnTo>
                <a:lnTo>
                  <a:pt x="7350" y="33702"/>
                </a:lnTo>
                <a:lnTo>
                  <a:pt x="7470" y="33463"/>
                </a:lnTo>
                <a:lnTo>
                  <a:pt x="7470" y="33284"/>
                </a:lnTo>
                <a:lnTo>
                  <a:pt x="7410" y="33045"/>
                </a:lnTo>
                <a:lnTo>
                  <a:pt x="7291" y="32865"/>
                </a:lnTo>
                <a:lnTo>
                  <a:pt x="7171" y="32806"/>
                </a:lnTo>
                <a:lnTo>
                  <a:pt x="6932" y="32746"/>
                </a:lnTo>
                <a:close/>
                <a:moveTo>
                  <a:pt x="9263" y="34658"/>
                </a:moveTo>
                <a:lnTo>
                  <a:pt x="9024" y="34778"/>
                </a:lnTo>
                <a:lnTo>
                  <a:pt x="8904" y="34957"/>
                </a:lnTo>
                <a:lnTo>
                  <a:pt x="8844" y="35076"/>
                </a:lnTo>
                <a:lnTo>
                  <a:pt x="8844" y="35196"/>
                </a:lnTo>
                <a:lnTo>
                  <a:pt x="8904" y="35315"/>
                </a:lnTo>
                <a:lnTo>
                  <a:pt x="9024" y="35435"/>
                </a:lnTo>
                <a:lnTo>
                  <a:pt x="9203" y="35674"/>
                </a:lnTo>
                <a:lnTo>
                  <a:pt x="9382" y="35734"/>
                </a:lnTo>
                <a:lnTo>
                  <a:pt x="9442" y="35734"/>
                </a:lnTo>
                <a:lnTo>
                  <a:pt x="9502" y="35674"/>
                </a:lnTo>
                <a:lnTo>
                  <a:pt x="9681" y="35315"/>
                </a:lnTo>
                <a:lnTo>
                  <a:pt x="9741" y="35136"/>
                </a:lnTo>
                <a:lnTo>
                  <a:pt x="9741" y="34957"/>
                </a:lnTo>
                <a:lnTo>
                  <a:pt x="9741" y="34837"/>
                </a:lnTo>
                <a:lnTo>
                  <a:pt x="9681" y="34718"/>
                </a:lnTo>
                <a:lnTo>
                  <a:pt x="9561" y="34658"/>
                </a:lnTo>
                <a:close/>
                <a:moveTo>
                  <a:pt x="5558" y="35196"/>
                </a:moveTo>
                <a:lnTo>
                  <a:pt x="5199" y="35315"/>
                </a:lnTo>
                <a:lnTo>
                  <a:pt x="5020" y="35495"/>
                </a:lnTo>
                <a:lnTo>
                  <a:pt x="4841" y="35793"/>
                </a:lnTo>
                <a:lnTo>
                  <a:pt x="4781" y="36092"/>
                </a:lnTo>
                <a:lnTo>
                  <a:pt x="4781" y="36331"/>
                </a:lnTo>
                <a:lnTo>
                  <a:pt x="4841" y="36570"/>
                </a:lnTo>
                <a:lnTo>
                  <a:pt x="4960" y="36690"/>
                </a:lnTo>
                <a:lnTo>
                  <a:pt x="5020" y="36750"/>
                </a:lnTo>
                <a:lnTo>
                  <a:pt x="5139" y="36690"/>
                </a:lnTo>
                <a:lnTo>
                  <a:pt x="5378" y="36510"/>
                </a:lnTo>
                <a:lnTo>
                  <a:pt x="5617" y="36451"/>
                </a:lnTo>
                <a:lnTo>
                  <a:pt x="5916" y="36271"/>
                </a:lnTo>
                <a:lnTo>
                  <a:pt x="6155" y="36092"/>
                </a:lnTo>
                <a:lnTo>
                  <a:pt x="6275" y="35853"/>
                </a:lnTo>
                <a:lnTo>
                  <a:pt x="6275" y="35674"/>
                </a:lnTo>
                <a:lnTo>
                  <a:pt x="6215" y="35435"/>
                </a:lnTo>
                <a:lnTo>
                  <a:pt x="6036" y="35315"/>
                </a:lnTo>
                <a:lnTo>
                  <a:pt x="5797" y="35196"/>
                </a:lnTo>
                <a:close/>
                <a:moveTo>
                  <a:pt x="6574" y="38004"/>
                </a:moveTo>
                <a:lnTo>
                  <a:pt x="6155" y="38064"/>
                </a:lnTo>
                <a:lnTo>
                  <a:pt x="5916" y="38124"/>
                </a:lnTo>
                <a:lnTo>
                  <a:pt x="5737" y="38243"/>
                </a:lnTo>
                <a:lnTo>
                  <a:pt x="5617" y="38363"/>
                </a:lnTo>
                <a:lnTo>
                  <a:pt x="5498" y="38542"/>
                </a:lnTo>
                <a:lnTo>
                  <a:pt x="5378" y="38901"/>
                </a:lnTo>
                <a:lnTo>
                  <a:pt x="5378" y="39199"/>
                </a:lnTo>
                <a:lnTo>
                  <a:pt x="5378" y="39319"/>
                </a:lnTo>
                <a:lnTo>
                  <a:pt x="5498" y="39438"/>
                </a:lnTo>
                <a:lnTo>
                  <a:pt x="5558" y="39558"/>
                </a:lnTo>
                <a:lnTo>
                  <a:pt x="5737" y="39618"/>
                </a:lnTo>
                <a:lnTo>
                  <a:pt x="5856" y="39618"/>
                </a:lnTo>
                <a:lnTo>
                  <a:pt x="6036" y="39558"/>
                </a:lnTo>
                <a:lnTo>
                  <a:pt x="6275" y="39438"/>
                </a:lnTo>
                <a:lnTo>
                  <a:pt x="6514" y="39319"/>
                </a:lnTo>
                <a:lnTo>
                  <a:pt x="6753" y="39080"/>
                </a:lnTo>
                <a:lnTo>
                  <a:pt x="6872" y="38841"/>
                </a:lnTo>
                <a:lnTo>
                  <a:pt x="6992" y="38602"/>
                </a:lnTo>
                <a:lnTo>
                  <a:pt x="6992" y="38363"/>
                </a:lnTo>
                <a:lnTo>
                  <a:pt x="6992" y="38184"/>
                </a:lnTo>
                <a:lnTo>
                  <a:pt x="6813" y="38004"/>
                </a:lnTo>
                <a:close/>
                <a:moveTo>
                  <a:pt x="12370" y="38243"/>
                </a:moveTo>
                <a:lnTo>
                  <a:pt x="12250" y="38303"/>
                </a:lnTo>
                <a:lnTo>
                  <a:pt x="12131" y="38363"/>
                </a:lnTo>
                <a:lnTo>
                  <a:pt x="11892" y="38662"/>
                </a:lnTo>
                <a:lnTo>
                  <a:pt x="11772" y="39020"/>
                </a:lnTo>
                <a:lnTo>
                  <a:pt x="11713" y="39379"/>
                </a:lnTo>
                <a:lnTo>
                  <a:pt x="11772" y="39678"/>
                </a:lnTo>
                <a:lnTo>
                  <a:pt x="11832" y="39797"/>
                </a:lnTo>
                <a:lnTo>
                  <a:pt x="11952" y="39857"/>
                </a:lnTo>
                <a:lnTo>
                  <a:pt x="12191" y="39857"/>
                </a:lnTo>
                <a:lnTo>
                  <a:pt x="12370" y="39737"/>
                </a:lnTo>
                <a:lnTo>
                  <a:pt x="12549" y="39498"/>
                </a:lnTo>
                <a:lnTo>
                  <a:pt x="12788" y="39140"/>
                </a:lnTo>
                <a:lnTo>
                  <a:pt x="12848" y="38901"/>
                </a:lnTo>
                <a:lnTo>
                  <a:pt x="12908" y="38662"/>
                </a:lnTo>
                <a:lnTo>
                  <a:pt x="12908" y="38482"/>
                </a:lnTo>
                <a:lnTo>
                  <a:pt x="12848" y="38303"/>
                </a:lnTo>
                <a:lnTo>
                  <a:pt x="12669" y="38243"/>
                </a:lnTo>
                <a:close/>
                <a:moveTo>
                  <a:pt x="9442" y="38721"/>
                </a:moveTo>
                <a:lnTo>
                  <a:pt x="9203" y="38781"/>
                </a:lnTo>
                <a:lnTo>
                  <a:pt x="9024" y="38901"/>
                </a:lnTo>
                <a:lnTo>
                  <a:pt x="8844" y="39080"/>
                </a:lnTo>
                <a:lnTo>
                  <a:pt x="8784" y="39259"/>
                </a:lnTo>
                <a:lnTo>
                  <a:pt x="8784" y="39498"/>
                </a:lnTo>
                <a:lnTo>
                  <a:pt x="8844" y="39678"/>
                </a:lnTo>
                <a:lnTo>
                  <a:pt x="8964" y="39857"/>
                </a:lnTo>
                <a:lnTo>
                  <a:pt x="9203" y="39917"/>
                </a:lnTo>
                <a:lnTo>
                  <a:pt x="9442" y="39917"/>
                </a:lnTo>
                <a:lnTo>
                  <a:pt x="9621" y="39797"/>
                </a:lnTo>
                <a:lnTo>
                  <a:pt x="9800" y="39558"/>
                </a:lnTo>
                <a:lnTo>
                  <a:pt x="9860" y="39379"/>
                </a:lnTo>
                <a:lnTo>
                  <a:pt x="9860" y="39140"/>
                </a:lnTo>
                <a:lnTo>
                  <a:pt x="9800" y="38901"/>
                </a:lnTo>
                <a:lnTo>
                  <a:pt x="9681" y="38781"/>
                </a:lnTo>
                <a:lnTo>
                  <a:pt x="9442" y="38721"/>
                </a:lnTo>
                <a:close/>
                <a:moveTo>
                  <a:pt x="18465" y="5259"/>
                </a:moveTo>
                <a:lnTo>
                  <a:pt x="18764" y="5318"/>
                </a:lnTo>
                <a:lnTo>
                  <a:pt x="19062" y="5498"/>
                </a:lnTo>
                <a:lnTo>
                  <a:pt x="19421" y="5737"/>
                </a:lnTo>
                <a:lnTo>
                  <a:pt x="19660" y="5976"/>
                </a:lnTo>
                <a:lnTo>
                  <a:pt x="19899" y="6334"/>
                </a:lnTo>
                <a:lnTo>
                  <a:pt x="20078" y="6693"/>
                </a:lnTo>
                <a:lnTo>
                  <a:pt x="20198" y="7171"/>
                </a:lnTo>
                <a:lnTo>
                  <a:pt x="20317" y="7649"/>
                </a:lnTo>
                <a:lnTo>
                  <a:pt x="20437" y="8127"/>
                </a:lnTo>
                <a:lnTo>
                  <a:pt x="20437" y="8605"/>
                </a:lnTo>
                <a:lnTo>
                  <a:pt x="20497" y="9621"/>
                </a:lnTo>
                <a:lnTo>
                  <a:pt x="20437" y="10636"/>
                </a:lnTo>
                <a:lnTo>
                  <a:pt x="20258" y="13086"/>
                </a:lnTo>
                <a:lnTo>
                  <a:pt x="20138" y="14341"/>
                </a:lnTo>
                <a:lnTo>
                  <a:pt x="20138" y="15536"/>
                </a:lnTo>
                <a:lnTo>
                  <a:pt x="20138" y="16791"/>
                </a:lnTo>
                <a:lnTo>
                  <a:pt x="20258" y="17986"/>
                </a:lnTo>
                <a:lnTo>
                  <a:pt x="20377" y="18584"/>
                </a:lnTo>
                <a:lnTo>
                  <a:pt x="20497" y="19181"/>
                </a:lnTo>
                <a:lnTo>
                  <a:pt x="20676" y="19779"/>
                </a:lnTo>
                <a:lnTo>
                  <a:pt x="20915" y="20377"/>
                </a:lnTo>
                <a:lnTo>
                  <a:pt x="21273" y="21094"/>
                </a:lnTo>
                <a:lnTo>
                  <a:pt x="21632" y="21691"/>
                </a:lnTo>
                <a:lnTo>
                  <a:pt x="22110" y="22229"/>
                </a:lnTo>
                <a:lnTo>
                  <a:pt x="22588" y="22707"/>
                </a:lnTo>
                <a:lnTo>
                  <a:pt x="23604" y="23723"/>
                </a:lnTo>
                <a:lnTo>
                  <a:pt x="24142" y="24201"/>
                </a:lnTo>
                <a:lnTo>
                  <a:pt x="24679" y="24739"/>
                </a:lnTo>
                <a:lnTo>
                  <a:pt x="25157" y="25336"/>
                </a:lnTo>
                <a:lnTo>
                  <a:pt x="25516" y="25934"/>
                </a:lnTo>
                <a:lnTo>
                  <a:pt x="25875" y="26591"/>
                </a:lnTo>
                <a:lnTo>
                  <a:pt x="26114" y="27308"/>
                </a:lnTo>
                <a:lnTo>
                  <a:pt x="26293" y="27965"/>
                </a:lnTo>
                <a:lnTo>
                  <a:pt x="26412" y="28683"/>
                </a:lnTo>
                <a:lnTo>
                  <a:pt x="26472" y="29459"/>
                </a:lnTo>
                <a:lnTo>
                  <a:pt x="26412" y="30176"/>
                </a:lnTo>
                <a:lnTo>
                  <a:pt x="26353" y="30953"/>
                </a:lnTo>
                <a:lnTo>
                  <a:pt x="26173" y="31670"/>
                </a:lnTo>
                <a:lnTo>
                  <a:pt x="25934" y="32447"/>
                </a:lnTo>
                <a:lnTo>
                  <a:pt x="25695" y="33224"/>
                </a:lnTo>
                <a:lnTo>
                  <a:pt x="25337" y="34001"/>
                </a:lnTo>
                <a:lnTo>
                  <a:pt x="24978" y="34778"/>
                </a:lnTo>
                <a:lnTo>
                  <a:pt x="24560" y="35495"/>
                </a:lnTo>
                <a:lnTo>
                  <a:pt x="24142" y="36212"/>
                </a:lnTo>
                <a:lnTo>
                  <a:pt x="23604" y="36929"/>
                </a:lnTo>
                <a:lnTo>
                  <a:pt x="23126" y="37586"/>
                </a:lnTo>
                <a:lnTo>
                  <a:pt x="22528" y="38243"/>
                </a:lnTo>
                <a:lnTo>
                  <a:pt x="21931" y="38841"/>
                </a:lnTo>
                <a:lnTo>
                  <a:pt x="21333" y="39379"/>
                </a:lnTo>
                <a:lnTo>
                  <a:pt x="20736" y="39857"/>
                </a:lnTo>
                <a:lnTo>
                  <a:pt x="20078" y="40335"/>
                </a:lnTo>
                <a:lnTo>
                  <a:pt x="19421" y="40693"/>
                </a:lnTo>
                <a:lnTo>
                  <a:pt x="18943" y="40932"/>
                </a:lnTo>
                <a:lnTo>
                  <a:pt x="18405" y="41171"/>
                </a:lnTo>
                <a:lnTo>
                  <a:pt x="17867" y="41351"/>
                </a:lnTo>
                <a:lnTo>
                  <a:pt x="17270" y="41470"/>
                </a:lnTo>
                <a:lnTo>
                  <a:pt x="16075" y="41649"/>
                </a:lnTo>
                <a:lnTo>
                  <a:pt x="14880" y="41709"/>
                </a:lnTo>
                <a:lnTo>
                  <a:pt x="13684" y="41709"/>
                </a:lnTo>
                <a:lnTo>
                  <a:pt x="12489" y="41590"/>
                </a:lnTo>
                <a:lnTo>
                  <a:pt x="11354" y="41470"/>
                </a:lnTo>
                <a:lnTo>
                  <a:pt x="10219" y="41291"/>
                </a:lnTo>
                <a:lnTo>
                  <a:pt x="9024" y="40992"/>
                </a:lnTo>
                <a:lnTo>
                  <a:pt x="7888" y="40634"/>
                </a:lnTo>
                <a:lnTo>
                  <a:pt x="6753" y="40215"/>
                </a:lnTo>
                <a:lnTo>
                  <a:pt x="5737" y="39678"/>
                </a:lnTo>
                <a:lnTo>
                  <a:pt x="4721" y="39080"/>
                </a:lnTo>
                <a:lnTo>
                  <a:pt x="4243" y="38721"/>
                </a:lnTo>
                <a:lnTo>
                  <a:pt x="3765" y="38303"/>
                </a:lnTo>
                <a:lnTo>
                  <a:pt x="3347" y="37885"/>
                </a:lnTo>
                <a:lnTo>
                  <a:pt x="2988" y="37467"/>
                </a:lnTo>
                <a:lnTo>
                  <a:pt x="2570" y="36989"/>
                </a:lnTo>
                <a:lnTo>
                  <a:pt x="2271" y="36451"/>
                </a:lnTo>
                <a:lnTo>
                  <a:pt x="2510" y="36451"/>
                </a:lnTo>
                <a:lnTo>
                  <a:pt x="2689" y="36331"/>
                </a:lnTo>
                <a:lnTo>
                  <a:pt x="2809" y="36271"/>
                </a:lnTo>
                <a:lnTo>
                  <a:pt x="2869" y="36092"/>
                </a:lnTo>
                <a:lnTo>
                  <a:pt x="2928" y="35973"/>
                </a:lnTo>
                <a:lnTo>
                  <a:pt x="2928" y="35793"/>
                </a:lnTo>
                <a:lnTo>
                  <a:pt x="2809" y="35495"/>
                </a:lnTo>
                <a:lnTo>
                  <a:pt x="2570" y="35256"/>
                </a:lnTo>
                <a:lnTo>
                  <a:pt x="2450" y="35196"/>
                </a:lnTo>
                <a:lnTo>
                  <a:pt x="2331" y="35136"/>
                </a:lnTo>
                <a:lnTo>
                  <a:pt x="2152" y="35136"/>
                </a:lnTo>
                <a:lnTo>
                  <a:pt x="2032" y="35256"/>
                </a:lnTo>
                <a:lnTo>
                  <a:pt x="1913" y="35375"/>
                </a:lnTo>
                <a:lnTo>
                  <a:pt x="1793" y="35554"/>
                </a:lnTo>
                <a:lnTo>
                  <a:pt x="1494" y="34897"/>
                </a:lnTo>
                <a:lnTo>
                  <a:pt x="1255" y="34240"/>
                </a:lnTo>
                <a:lnTo>
                  <a:pt x="1136" y="33582"/>
                </a:lnTo>
                <a:lnTo>
                  <a:pt x="1076" y="32925"/>
                </a:lnTo>
                <a:lnTo>
                  <a:pt x="1076" y="32268"/>
                </a:lnTo>
                <a:lnTo>
                  <a:pt x="1136" y="31670"/>
                </a:lnTo>
                <a:lnTo>
                  <a:pt x="1255" y="31013"/>
                </a:lnTo>
                <a:lnTo>
                  <a:pt x="1375" y="30415"/>
                </a:lnTo>
                <a:lnTo>
                  <a:pt x="1614" y="29818"/>
                </a:lnTo>
                <a:lnTo>
                  <a:pt x="1853" y="29220"/>
                </a:lnTo>
                <a:lnTo>
                  <a:pt x="2450" y="28025"/>
                </a:lnTo>
                <a:lnTo>
                  <a:pt x="3227" y="26890"/>
                </a:lnTo>
                <a:lnTo>
                  <a:pt x="4064" y="25755"/>
                </a:lnTo>
                <a:lnTo>
                  <a:pt x="4960" y="24619"/>
                </a:lnTo>
                <a:lnTo>
                  <a:pt x="5916" y="23484"/>
                </a:lnTo>
                <a:lnTo>
                  <a:pt x="7769" y="21273"/>
                </a:lnTo>
                <a:lnTo>
                  <a:pt x="8605" y="20197"/>
                </a:lnTo>
                <a:lnTo>
                  <a:pt x="9382" y="19062"/>
                </a:lnTo>
                <a:lnTo>
                  <a:pt x="10039" y="17927"/>
                </a:lnTo>
                <a:lnTo>
                  <a:pt x="10278" y="17389"/>
                </a:lnTo>
                <a:lnTo>
                  <a:pt x="10517" y="16791"/>
                </a:lnTo>
                <a:lnTo>
                  <a:pt x="11115" y="14819"/>
                </a:lnTo>
                <a:lnTo>
                  <a:pt x="11772" y="12788"/>
                </a:lnTo>
                <a:lnTo>
                  <a:pt x="12131" y="11772"/>
                </a:lnTo>
                <a:lnTo>
                  <a:pt x="12549" y="10816"/>
                </a:lnTo>
                <a:lnTo>
                  <a:pt x="13087" y="9919"/>
                </a:lnTo>
                <a:lnTo>
                  <a:pt x="13684" y="9083"/>
                </a:lnTo>
                <a:lnTo>
                  <a:pt x="14342" y="8366"/>
                </a:lnTo>
                <a:lnTo>
                  <a:pt x="14700" y="8067"/>
                </a:lnTo>
                <a:lnTo>
                  <a:pt x="15059" y="7828"/>
                </a:lnTo>
                <a:lnTo>
                  <a:pt x="15477" y="7589"/>
                </a:lnTo>
                <a:lnTo>
                  <a:pt x="15895" y="7350"/>
                </a:lnTo>
                <a:lnTo>
                  <a:pt x="16373" y="7230"/>
                </a:lnTo>
                <a:lnTo>
                  <a:pt x="16851" y="7171"/>
                </a:lnTo>
                <a:lnTo>
                  <a:pt x="17270" y="7171"/>
                </a:lnTo>
                <a:lnTo>
                  <a:pt x="17808" y="7230"/>
                </a:lnTo>
                <a:lnTo>
                  <a:pt x="18345" y="7290"/>
                </a:lnTo>
                <a:lnTo>
                  <a:pt x="18525" y="7290"/>
                </a:lnTo>
                <a:lnTo>
                  <a:pt x="18644" y="7230"/>
                </a:lnTo>
                <a:lnTo>
                  <a:pt x="18823" y="7051"/>
                </a:lnTo>
                <a:lnTo>
                  <a:pt x="18823" y="6932"/>
                </a:lnTo>
                <a:lnTo>
                  <a:pt x="18764" y="6812"/>
                </a:lnTo>
                <a:lnTo>
                  <a:pt x="18584" y="6693"/>
                </a:lnTo>
                <a:lnTo>
                  <a:pt x="18166" y="6513"/>
                </a:lnTo>
                <a:lnTo>
                  <a:pt x="17808" y="6454"/>
                </a:lnTo>
                <a:lnTo>
                  <a:pt x="17927" y="5856"/>
                </a:lnTo>
                <a:lnTo>
                  <a:pt x="18047" y="5617"/>
                </a:lnTo>
                <a:lnTo>
                  <a:pt x="18166" y="5378"/>
                </a:lnTo>
                <a:lnTo>
                  <a:pt x="18286" y="5259"/>
                </a:lnTo>
                <a:close/>
                <a:moveTo>
                  <a:pt x="19899" y="0"/>
                </a:moveTo>
                <a:lnTo>
                  <a:pt x="19720" y="120"/>
                </a:lnTo>
                <a:lnTo>
                  <a:pt x="19540" y="299"/>
                </a:lnTo>
                <a:lnTo>
                  <a:pt x="19122" y="777"/>
                </a:lnTo>
                <a:lnTo>
                  <a:pt x="18704" y="1315"/>
                </a:lnTo>
                <a:lnTo>
                  <a:pt x="18345" y="1912"/>
                </a:lnTo>
                <a:lnTo>
                  <a:pt x="17927" y="2689"/>
                </a:lnTo>
                <a:lnTo>
                  <a:pt x="17449" y="3585"/>
                </a:lnTo>
                <a:lnTo>
                  <a:pt x="17210" y="4004"/>
                </a:lnTo>
                <a:lnTo>
                  <a:pt x="17031" y="4422"/>
                </a:lnTo>
                <a:lnTo>
                  <a:pt x="16911" y="4661"/>
                </a:lnTo>
                <a:lnTo>
                  <a:pt x="16732" y="4960"/>
                </a:lnTo>
                <a:lnTo>
                  <a:pt x="16134" y="5796"/>
                </a:lnTo>
                <a:lnTo>
                  <a:pt x="15477" y="6513"/>
                </a:lnTo>
                <a:lnTo>
                  <a:pt x="15238" y="6752"/>
                </a:lnTo>
                <a:lnTo>
                  <a:pt x="15059" y="6932"/>
                </a:lnTo>
                <a:lnTo>
                  <a:pt x="14521" y="7171"/>
                </a:lnTo>
                <a:lnTo>
                  <a:pt x="14043" y="7529"/>
                </a:lnTo>
                <a:lnTo>
                  <a:pt x="13625" y="7888"/>
                </a:lnTo>
                <a:lnTo>
                  <a:pt x="13206" y="8306"/>
                </a:lnTo>
                <a:lnTo>
                  <a:pt x="12728" y="8784"/>
                </a:lnTo>
                <a:lnTo>
                  <a:pt x="12370" y="9262"/>
                </a:lnTo>
                <a:lnTo>
                  <a:pt x="12011" y="9800"/>
                </a:lnTo>
                <a:lnTo>
                  <a:pt x="11713" y="10397"/>
                </a:lnTo>
                <a:lnTo>
                  <a:pt x="11175" y="11533"/>
                </a:lnTo>
                <a:lnTo>
                  <a:pt x="10756" y="12788"/>
                </a:lnTo>
                <a:lnTo>
                  <a:pt x="9980" y="15238"/>
                </a:lnTo>
                <a:lnTo>
                  <a:pt x="9621" y="16492"/>
                </a:lnTo>
                <a:lnTo>
                  <a:pt x="9143" y="17628"/>
                </a:lnTo>
                <a:lnTo>
                  <a:pt x="8545" y="18703"/>
                </a:lnTo>
                <a:lnTo>
                  <a:pt x="7948" y="19719"/>
                </a:lnTo>
                <a:lnTo>
                  <a:pt x="7231" y="20675"/>
                </a:lnTo>
                <a:lnTo>
                  <a:pt x="6454" y="21631"/>
                </a:lnTo>
                <a:lnTo>
                  <a:pt x="4900" y="23424"/>
                </a:lnTo>
                <a:lnTo>
                  <a:pt x="3287" y="25217"/>
                </a:lnTo>
                <a:lnTo>
                  <a:pt x="2510" y="26173"/>
                </a:lnTo>
                <a:lnTo>
                  <a:pt x="1853" y="27189"/>
                </a:lnTo>
                <a:lnTo>
                  <a:pt x="1196" y="28205"/>
                </a:lnTo>
                <a:lnTo>
                  <a:pt x="718" y="29280"/>
                </a:lnTo>
                <a:lnTo>
                  <a:pt x="299" y="30415"/>
                </a:lnTo>
                <a:lnTo>
                  <a:pt x="180" y="31013"/>
                </a:lnTo>
                <a:lnTo>
                  <a:pt x="60" y="31611"/>
                </a:lnTo>
                <a:lnTo>
                  <a:pt x="0" y="32208"/>
                </a:lnTo>
                <a:lnTo>
                  <a:pt x="0" y="32806"/>
                </a:lnTo>
                <a:lnTo>
                  <a:pt x="60" y="33403"/>
                </a:lnTo>
                <a:lnTo>
                  <a:pt x="120" y="34061"/>
                </a:lnTo>
                <a:lnTo>
                  <a:pt x="239" y="34658"/>
                </a:lnTo>
                <a:lnTo>
                  <a:pt x="419" y="35256"/>
                </a:lnTo>
                <a:lnTo>
                  <a:pt x="598" y="35793"/>
                </a:lnTo>
                <a:lnTo>
                  <a:pt x="837" y="36331"/>
                </a:lnTo>
                <a:lnTo>
                  <a:pt x="1136" y="36869"/>
                </a:lnTo>
                <a:lnTo>
                  <a:pt x="1435" y="37407"/>
                </a:lnTo>
                <a:lnTo>
                  <a:pt x="1793" y="37885"/>
                </a:lnTo>
                <a:lnTo>
                  <a:pt x="2152" y="38363"/>
                </a:lnTo>
                <a:lnTo>
                  <a:pt x="2988" y="39199"/>
                </a:lnTo>
                <a:lnTo>
                  <a:pt x="3944" y="39976"/>
                </a:lnTo>
                <a:lnTo>
                  <a:pt x="4960" y="40634"/>
                </a:lnTo>
                <a:lnTo>
                  <a:pt x="6036" y="41231"/>
                </a:lnTo>
                <a:lnTo>
                  <a:pt x="7052" y="41649"/>
                </a:lnTo>
                <a:lnTo>
                  <a:pt x="8127" y="42008"/>
                </a:lnTo>
                <a:lnTo>
                  <a:pt x="9203" y="42366"/>
                </a:lnTo>
                <a:lnTo>
                  <a:pt x="10338" y="42606"/>
                </a:lnTo>
                <a:lnTo>
                  <a:pt x="11473" y="42785"/>
                </a:lnTo>
                <a:lnTo>
                  <a:pt x="12609" y="42904"/>
                </a:lnTo>
                <a:lnTo>
                  <a:pt x="13744" y="42964"/>
                </a:lnTo>
                <a:lnTo>
                  <a:pt x="14880" y="42904"/>
                </a:lnTo>
                <a:lnTo>
                  <a:pt x="16015" y="42785"/>
                </a:lnTo>
                <a:lnTo>
                  <a:pt x="17090" y="42546"/>
                </a:lnTo>
                <a:lnTo>
                  <a:pt x="18166" y="42247"/>
                </a:lnTo>
                <a:lnTo>
                  <a:pt x="19242" y="41888"/>
                </a:lnTo>
                <a:lnTo>
                  <a:pt x="20258" y="41351"/>
                </a:lnTo>
                <a:lnTo>
                  <a:pt x="21214" y="40813"/>
                </a:lnTo>
                <a:lnTo>
                  <a:pt x="22110" y="40096"/>
                </a:lnTo>
                <a:lnTo>
                  <a:pt x="22887" y="39319"/>
                </a:lnTo>
                <a:lnTo>
                  <a:pt x="23664" y="38482"/>
                </a:lnTo>
                <a:lnTo>
                  <a:pt x="24321" y="37586"/>
                </a:lnTo>
                <a:lnTo>
                  <a:pt x="24978" y="36630"/>
                </a:lnTo>
                <a:lnTo>
                  <a:pt x="25576" y="35674"/>
                </a:lnTo>
                <a:lnTo>
                  <a:pt x="26114" y="34598"/>
                </a:lnTo>
                <a:lnTo>
                  <a:pt x="26532" y="33582"/>
                </a:lnTo>
                <a:lnTo>
                  <a:pt x="26890" y="32447"/>
                </a:lnTo>
                <a:lnTo>
                  <a:pt x="27189" y="31372"/>
                </a:lnTo>
                <a:lnTo>
                  <a:pt x="27309" y="30236"/>
                </a:lnTo>
                <a:lnTo>
                  <a:pt x="27368" y="29161"/>
                </a:lnTo>
                <a:lnTo>
                  <a:pt x="27309" y="28085"/>
                </a:lnTo>
                <a:lnTo>
                  <a:pt x="27189" y="27547"/>
                </a:lnTo>
                <a:lnTo>
                  <a:pt x="27070" y="27009"/>
                </a:lnTo>
                <a:lnTo>
                  <a:pt x="26890" y="26531"/>
                </a:lnTo>
                <a:lnTo>
                  <a:pt x="26711" y="25994"/>
                </a:lnTo>
                <a:lnTo>
                  <a:pt x="26472" y="25516"/>
                </a:lnTo>
                <a:lnTo>
                  <a:pt x="26173" y="25037"/>
                </a:lnTo>
                <a:lnTo>
                  <a:pt x="25875" y="24559"/>
                </a:lnTo>
                <a:lnTo>
                  <a:pt x="25516" y="24081"/>
                </a:lnTo>
                <a:lnTo>
                  <a:pt x="25098" y="23663"/>
                </a:lnTo>
                <a:lnTo>
                  <a:pt x="24620" y="23185"/>
                </a:lnTo>
                <a:lnTo>
                  <a:pt x="24082" y="22707"/>
                </a:lnTo>
                <a:lnTo>
                  <a:pt x="23604" y="22229"/>
                </a:lnTo>
                <a:lnTo>
                  <a:pt x="23186" y="21691"/>
                </a:lnTo>
                <a:lnTo>
                  <a:pt x="22827" y="21213"/>
                </a:lnTo>
                <a:lnTo>
                  <a:pt x="22468" y="20675"/>
                </a:lnTo>
                <a:lnTo>
                  <a:pt x="22170" y="20138"/>
                </a:lnTo>
                <a:lnTo>
                  <a:pt x="21931" y="19540"/>
                </a:lnTo>
                <a:lnTo>
                  <a:pt x="21692" y="19002"/>
                </a:lnTo>
                <a:lnTo>
                  <a:pt x="21512" y="18405"/>
                </a:lnTo>
                <a:lnTo>
                  <a:pt x="21393" y="17807"/>
                </a:lnTo>
                <a:lnTo>
                  <a:pt x="21214" y="16552"/>
                </a:lnTo>
                <a:lnTo>
                  <a:pt x="21154" y="15238"/>
                </a:lnTo>
                <a:lnTo>
                  <a:pt x="21154" y="13804"/>
                </a:lnTo>
                <a:lnTo>
                  <a:pt x="21273" y="12608"/>
                </a:lnTo>
                <a:lnTo>
                  <a:pt x="21393" y="11174"/>
                </a:lnTo>
                <a:lnTo>
                  <a:pt x="21512" y="9680"/>
                </a:lnTo>
                <a:lnTo>
                  <a:pt x="21512" y="8963"/>
                </a:lnTo>
                <a:lnTo>
                  <a:pt x="21453" y="8187"/>
                </a:lnTo>
                <a:lnTo>
                  <a:pt x="21393" y="7469"/>
                </a:lnTo>
                <a:lnTo>
                  <a:pt x="21214" y="6812"/>
                </a:lnTo>
                <a:lnTo>
                  <a:pt x="21034" y="6155"/>
                </a:lnTo>
                <a:lnTo>
                  <a:pt x="20736" y="5617"/>
                </a:lnTo>
                <a:lnTo>
                  <a:pt x="20317" y="5079"/>
                </a:lnTo>
                <a:lnTo>
                  <a:pt x="19839" y="4661"/>
                </a:lnTo>
                <a:lnTo>
                  <a:pt x="19540" y="4482"/>
                </a:lnTo>
                <a:lnTo>
                  <a:pt x="19242" y="4362"/>
                </a:lnTo>
                <a:lnTo>
                  <a:pt x="18883" y="4243"/>
                </a:lnTo>
                <a:lnTo>
                  <a:pt x="18465" y="4123"/>
                </a:lnTo>
                <a:lnTo>
                  <a:pt x="18644" y="3765"/>
                </a:lnTo>
                <a:lnTo>
                  <a:pt x="18943" y="3287"/>
                </a:lnTo>
                <a:lnTo>
                  <a:pt x="19660" y="2211"/>
                </a:lnTo>
                <a:lnTo>
                  <a:pt x="19959" y="1673"/>
                </a:lnTo>
                <a:lnTo>
                  <a:pt x="20258" y="1135"/>
                </a:lnTo>
                <a:lnTo>
                  <a:pt x="20437" y="717"/>
                </a:lnTo>
                <a:lnTo>
                  <a:pt x="20437" y="478"/>
                </a:lnTo>
                <a:lnTo>
                  <a:pt x="20437" y="359"/>
                </a:lnTo>
                <a:lnTo>
                  <a:pt x="20377" y="120"/>
                </a:lnTo>
                <a:lnTo>
                  <a:pt x="2025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A7D99"/>
              </a:solidFill>
            </a:endParaRPr>
          </a:p>
        </p:txBody>
      </p:sp>
      <p:sp>
        <p:nvSpPr>
          <p:cNvPr id="316" name="Google Shape;316;p12"/>
          <p:cNvSpPr/>
          <p:nvPr/>
        </p:nvSpPr>
        <p:spPr>
          <a:xfrm rot="5200625">
            <a:off x="4975084" y="-222517"/>
            <a:ext cx="701626" cy="765527"/>
          </a:xfrm>
          <a:custGeom>
            <a:avLst/>
            <a:gdLst/>
            <a:ahLst/>
            <a:cxnLst/>
            <a:rect l="l" t="t" r="r" b="b"/>
            <a:pathLst>
              <a:path w="32149" h="35077" extrusionOk="0">
                <a:moveTo>
                  <a:pt x="15656" y="13266"/>
                </a:moveTo>
                <a:lnTo>
                  <a:pt x="16791" y="13385"/>
                </a:lnTo>
                <a:lnTo>
                  <a:pt x="17688" y="13565"/>
                </a:lnTo>
                <a:lnTo>
                  <a:pt x="18524" y="13864"/>
                </a:lnTo>
                <a:lnTo>
                  <a:pt x="19301" y="14282"/>
                </a:lnTo>
                <a:lnTo>
                  <a:pt x="19660" y="14521"/>
                </a:lnTo>
                <a:lnTo>
                  <a:pt x="19958" y="14760"/>
                </a:lnTo>
                <a:lnTo>
                  <a:pt x="20257" y="15059"/>
                </a:lnTo>
                <a:lnTo>
                  <a:pt x="20496" y="15417"/>
                </a:lnTo>
                <a:lnTo>
                  <a:pt x="20675" y="15776"/>
                </a:lnTo>
                <a:lnTo>
                  <a:pt x="20795" y="16134"/>
                </a:lnTo>
                <a:lnTo>
                  <a:pt x="20914" y="16553"/>
                </a:lnTo>
                <a:lnTo>
                  <a:pt x="20914" y="16971"/>
                </a:lnTo>
                <a:lnTo>
                  <a:pt x="20855" y="17449"/>
                </a:lnTo>
                <a:lnTo>
                  <a:pt x="20735" y="17927"/>
                </a:lnTo>
                <a:lnTo>
                  <a:pt x="20496" y="18524"/>
                </a:lnTo>
                <a:lnTo>
                  <a:pt x="20197" y="19002"/>
                </a:lnTo>
                <a:lnTo>
                  <a:pt x="19899" y="19481"/>
                </a:lnTo>
                <a:lnTo>
                  <a:pt x="19540" y="19899"/>
                </a:lnTo>
                <a:lnTo>
                  <a:pt x="19122" y="20317"/>
                </a:lnTo>
                <a:lnTo>
                  <a:pt x="18644" y="20676"/>
                </a:lnTo>
                <a:lnTo>
                  <a:pt x="18166" y="20974"/>
                </a:lnTo>
                <a:lnTo>
                  <a:pt x="17688" y="21213"/>
                </a:lnTo>
                <a:lnTo>
                  <a:pt x="17150" y="21452"/>
                </a:lnTo>
                <a:lnTo>
                  <a:pt x="16612" y="21691"/>
                </a:lnTo>
                <a:lnTo>
                  <a:pt x="16015" y="21811"/>
                </a:lnTo>
                <a:lnTo>
                  <a:pt x="15477" y="21930"/>
                </a:lnTo>
                <a:lnTo>
                  <a:pt x="14879" y="21990"/>
                </a:lnTo>
                <a:lnTo>
                  <a:pt x="14341" y="22050"/>
                </a:lnTo>
                <a:lnTo>
                  <a:pt x="13206" y="22050"/>
                </a:lnTo>
                <a:lnTo>
                  <a:pt x="12608" y="21930"/>
                </a:lnTo>
                <a:lnTo>
                  <a:pt x="12071" y="21811"/>
                </a:lnTo>
                <a:lnTo>
                  <a:pt x="11533" y="21691"/>
                </a:lnTo>
                <a:lnTo>
                  <a:pt x="10995" y="21452"/>
                </a:lnTo>
                <a:lnTo>
                  <a:pt x="10517" y="21213"/>
                </a:lnTo>
                <a:lnTo>
                  <a:pt x="10039" y="20915"/>
                </a:lnTo>
                <a:lnTo>
                  <a:pt x="9621" y="20616"/>
                </a:lnTo>
                <a:lnTo>
                  <a:pt x="9202" y="20257"/>
                </a:lnTo>
                <a:lnTo>
                  <a:pt x="8904" y="19839"/>
                </a:lnTo>
                <a:lnTo>
                  <a:pt x="8665" y="19421"/>
                </a:lnTo>
                <a:lnTo>
                  <a:pt x="8485" y="19002"/>
                </a:lnTo>
                <a:lnTo>
                  <a:pt x="8426" y="18524"/>
                </a:lnTo>
                <a:lnTo>
                  <a:pt x="8426" y="18046"/>
                </a:lnTo>
                <a:lnTo>
                  <a:pt x="8545" y="17509"/>
                </a:lnTo>
                <a:lnTo>
                  <a:pt x="8784" y="16971"/>
                </a:lnTo>
                <a:lnTo>
                  <a:pt x="9143" y="16373"/>
                </a:lnTo>
                <a:lnTo>
                  <a:pt x="9501" y="15955"/>
                </a:lnTo>
                <a:lnTo>
                  <a:pt x="9860" y="15537"/>
                </a:lnTo>
                <a:lnTo>
                  <a:pt x="10278" y="15118"/>
                </a:lnTo>
                <a:lnTo>
                  <a:pt x="10696" y="14820"/>
                </a:lnTo>
                <a:lnTo>
                  <a:pt x="11115" y="14461"/>
                </a:lnTo>
                <a:lnTo>
                  <a:pt x="11593" y="14222"/>
                </a:lnTo>
                <a:lnTo>
                  <a:pt x="12071" y="13983"/>
                </a:lnTo>
                <a:lnTo>
                  <a:pt x="12549" y="13744"/>
                </a:lnTo>
                <a:lnTo>
                  <a:pt x="13027" y="13565"/>
                </a:lnTo>
                <a:lnTo>
                  <a:pt x="13565" y="13445"/>
                </a:lnTo>
                <a:lnTo>
                  <a:pt x="14043" y="13326"/>
                </a:lnTo>
                <a:lnTo>
                  <a:pt x="14580" y="13266"/>
                </a:lnTo>
                <a:close/>
                <a:moveTo>
                  <a:pt x="15716" y="12190"/>
                </a:moveTo>
                <a:lnTo>
                  <a:pt x="14640" y="12310"/>
                </a:lnTo>
                <a:lnTo>
                  <a:pt x="13565" y="12549"/>
                </a:lnTo>
                <a:lnTo>
                  <a:pt x="12489" y="12907"/>
                </a:lnTo>
                <a:lnTo>
                  <a:pt x="11473" y="13326"/>
                </a:lnTo>
                <a:lnTo>
                  <a:pt x="10935" y="13625"/>
                </a:lnTo>
                <a:lnTo>
                  <a:pt x="10398" y="13983"/>
                </a:lnTo>
                <a:lnTo>
                  <a:pt x="9860" y="14401"/>
                </a:lnTo>
                <a:lnTo>
                  <a:pt x="9382" y="14879"/>
                </a:lnTo>
                <a:lnTo>
                  <a:pt x="8904" y="15357"/>
                </a:lnTo>
                <a:lnTo>
                  <a:pt x="8485" y="15895"/>
                </a:lnTo>
                <a:lnTo>
                  <a:pt x="8127" y="16433"/>
                </a:lnTo>
                <a:lnTo>
                  <a:pt x="7828" y="17031"/>
                </a:lnTo>
                <a:lnTo>
                  <a:pt x="7649" y="17628"/>
                </a:lnTo>
                <a:lnTo>
                  <a:pt x="7470" y="18226"/>
                </a:lnTo>
                <a:lnTo>
                  <a:pt x="7470" y="18823"/>
                </a:lnTo>
                <a:lnTo>
                  <a:pt x="7529" y="19421"/>
                </a:lnTo>
                <a:lnTo>
                  <a:pt x="7649" y="19959"/>
                </a:lnTo>
                <a:lnTo>
                  <a:pt x="7948" y="20556"/>
                </a:lnTo>
                <a:lnTo>
                  <a:pt x="8366" y="21094"/>
                </a:lnTo>
                <a:lnTo>
                  <a:pt x="8963" y="21572"/>
                </a:lnTo>
                <a:lnTo>
                  <a:pt x="9501" y="21990"/>
                </a:lnTo>
                <a:lnTo>
                  <a:pt x="10099" y="22289"/>
                </a:lnTo>
                <a:lnTo>
                  <a:pt x="10696" y="22588"/>
                </a:lnTo>
                <a:lnTo>
                  <a:pt x="11354" y="22827"/>
                </a:lnTo>
                <a:lnTo>
                  <a:pt x="12011" y="22946"/>
                </a:lnTo>
                <a:lnTo>
                  <a:pt x="12668" y="23066"/>
                </a:lnTo>
                <a:lnTo>
                  <a:pt x="13385" y="23126"/>
                </a:lnTo>
                <a:lnTo>
                  <a:pt x="14102" y="23185"/>
                </a:lnTo>
                <a:lnTo>
                  <a:pt x="14760" y="23126"/>
                </a:lnTo>
                <a:lnTo>
                  <a:pt x="15477" y="23006"/>
                </a:lnTo>
                <a:lnTo>
                  <a:pt x="16134" y="22887"/>
                </a:lnTo>
                <a:lnTo>
                  <a:pt x="16791" y="22707"/>
                </a:lnTo>
                <a:lnTo>
                  <a:pt x="17449" y="22468"/>
                </a:lnTo>
                <a:lnTo>
                  <a:pt x="18046" y="22169"/>
                </a:lnTo>
                <a:lnTo>
                  <a:pt x="18644" y="21871"/>
                </a:lnTo>
                <a:lnTo>
                  <a:pt x="19182" y="21512"/>
                </a:lnTo>
                <a:lnTo>
                  <a:pt x="19660" y="21094"/>
                </a:lnTo>
                <a:lnTo>
                  <a:pt x="20138" y="20676"/>
                </a:lnTo>
                <a:lnTo>
                  <a:pt x="20556" y="20198"/>
                </a:lnTo>
                <a:lnTo>
                  <a:pt x="20914" y="19660"/>
                </a:lnTo>
                <a:lnTo>
                  <a:pt x="21213" y="19122"/>
                </a:lnTo>
                <a:lnTo>
                  <a:pt x="21452" y="18584"/>
                </a:lnTo>
                <a:lnTo>
                  <a:pt x="21691" y="18046"/>
                </a:lnTo>
                <a:lnTo>
                  <a:pt x="21811" y="17449"/>
                </a:lnTo>
                <a:lnTo>
                  <a:pt x="21871" y="16851"/>
                </a:lnTo>
                <a:lnTo>
                  <a:pt x="21871" y="16313"/>
                </a:lnTo>
                <a:lnTo>
                  <a:pt x="21811" y="15776"/>
                </a:lnTo>
                <a:lnTo>
                  <a:pt x="21632" y="15238"/>
                </a:lnTo>
                <a:lnTo>
                  <a:pt x="21333" y="14700"/>
                </a:lnTo>
                <a:lnTo>
                  <a:pt x="20974" y="14222"/>
                </a:lnTo>
                <a:lnTo>
                  <a:pt x="20556" y="13744"/>
                </a:lnTo>
                <a:lnTo>
                  <a:pt x="19958" y="13326"/>
                </a:lnTo>
                <a:lnTo>
                  <a:pt x="19480" y="13027"/>
                </a:lnTo>
                <a:lnTo>
                  <a:pt x="18943" y="12788"/>
                </a:lnTo>
                <a:lnTo>
                  <a:pt x="18405" y="12549"/>
                </a:lnTo>
                <a:lnTo>
                  <a:pt x="17867" y="12429"/>
                </a:lnTo>
                <a:lnTo>
                  <a:pt x="17329" y="12310"/>
                </a:lnTo>
                <a:lnTo>
                  <a:pt x="16791" y="12190"/>
                </a:lnTo>
                <a:close/>
                <a:moveTo>
                  <a:pt x="26651" y="897"/>
                </a:moveTo>
                <a:lnTo>
                  <a:pt x="26950" y="956"/>
                </a:lnTo>
                <a:lnTo>
                  <a:pt x="27249" y="1076"/>
                </a:lnTo>
                <a:lnTo>
                  <a:pt x="27547" y="1195"/>
                </a:lnTo>
                <a:lnTo>
                  <a:pt x="27786" y="1375"/>
                </a:lnTo>
                <a:lnTo>
                  <a:pt x="28264" y="1853"/>
                </a:lnTo>
                <a:lnTo>
                  <a:pt x="28683" y="2391"/>
                </a:lnTo>
                <a:lnTo>
                  <a:pt x="28981" y="2988"/>
                </a:lnTo>
                <a:lnTo>
                  <a:pt x="29161" y="3586"/>
                </a:lnTo>
                <a:lnTo>
                  <a:pt x="29220" y="4123"/>
                </a:lnTo>
                <a:lnTo>
                  <a:pt x="29220" y="4601"/>
                </a:lnTo>
                <a:lnTo>
                  <a:pt x="29161" y="5139"/>
                </a:lnTo>
                <a:lnTo>
                  <a:pt x="29101" y="5617"/>
                </a:lnTo>
                <a:lnTo>
                  <a:pt x="28862" y="6693"/>
                </a:lnTo>
                <a:lnTo>
                  <a:pt x="28503" y="7709"/>
                </a:lnTo>
                <a:lnTo>
                  <a:pt x="27727" y="9740"/>
                </a:lnTo>
                <a:lnTo>
                  <a:pt x="27308" y="10696"/>
                </a:lnTo>
                <a:lnTo>
                  <a:pt x="27010" y="11653"/>
                </a:lnTo>
                <a:lnTo>
                  <a:pt x="26472" y="13505"/>
                </a:lnTo>
                <a:lnTo>
                  <a:pt x="25994" y="15477"/>
                </a:lnTo>
                <a:lnTo>
                  <a:pt x="25575" y="17389"/>
                </a:lnTo>
                <a:lnTo>
                  <a:pt x="25038" y="19361"/>
                </a:lnTo>
                <a:lnTo>
                  <a:pt x="24679" y="20257"/>
                </a:lnTo>
                <a:lnTo>
                  <a:pt x="24380" y="21213"/>
                </a:lnTo>
                <a:lnTo>
                  <a:pt x="23962" y="22110"/>
                </a:lnTo>
                <a:lnTo>
                  <a:pt x="23544" y="23006"/>
                </a:lnTo>
                <a:lnTo>
                  <a:pt x="23006" y="23843"/>
                </a:lnTo>
                <a:lnTo>
                  <a:pt x="22468" y="24619"/>
                </a:lnTo>
                <a:lnTo>
                  <a:pt x="21811" y="25337"/>
                </a:lnTo>
                <a:lnTo>
                  <a:pt x="21094" y="26054"/>
                </a:lnTo>
                <a:lnTo>
                  <a:pt x="20377" y="26591"/>
                </a:lnTo>
                <a:lnTo>
                  <a:pt x="19719" y="27069"/>
                </a:lnTo>
                <a:lnTo>
                  <a:pt x="18943" y="27488"/>
                </a:lnTo>
                <a:lnTo>
                  <a:pt x="18166" y="27846"/>
                </a:lnTo>
                <a:lnTo>
                  <a:pt x="17389" y="28205"/>
                </a:lnTo>
                <a:lnTo>
                  <a:pt x="16612" y="28444"/>
                </a:lnTo>
                <a:lnTo>
                  <a:pt x="15776" y="28623"/>
                </a:lnTo>
                <a:lnTo>
                  <a:pt x="14939" y="28802"/>
                </a:lnTo>
                <a:lnTo>
                  <a:pt x="14102" y="28862"/>
                </a:lnTo>
                <a:lnTo>
                  <a:pt x="13206" y="28922"/>
                </a:lnTo>
                <a:lnTo>
                  <a:pt x="12369" y="28922"/>
                </a:lnTo>
                <a:lnTo>
                  <a:pt x="11533" y="28862"/>
                </a:lnTo>
                <a:lnTo>
                  <a:pt x="10637" y="28743"/>
                </a:lnTo>
                <a:lnTo>
                  <a:pt x="9800" y="28563"/>
                </a:lnTo>
                <a:lnTo>
                  <a:pt x="9023" y="28384"/>
                </a:lnTo>
                <a:lnTo>
                  <a:pt x="8187" y="28085"/>
                </a:lnTo>
                <a:lnTo>
                  <a:pt x="7350" y="27786"/>
                </a:lnTo>
                <a:lnTo>
                  <a:pt x="6513" y="27428"/>
                </a:lnTo>
                <a:lnTo>
                  <a:pt x="5737" y="26950"/>
                </a:lnTo>
                <a:lnTo>
                  <a:pt x="4960" y="26472"/>
                </a:lnTo>
                <a:lnTo>
                  <a:pt x="4243" y="25934"/>
                </a:lnTo>
                <a:lnTo>
                  <a:pt x="3585" y="25337"/>
                </a:lnTo>
                <a:lnTo>
                  <a:pt x="2988" y="24679"/>
                </a:lnTo>
                <a:lnTo>
                  <a:pt x="2450" y="24022"/>
                </a:lnTo>
                <a:lnTo>
                  <a:pt x="2032" y="23245"/>
                </a:lnTo>
                <a:lnTo>
                  <a:pt x="1673" y="22528"/>
                </a:lnTo>
                <a:lnTo>
                  <a:pt x="1374" y="21691"/>
                </a:lnTo>
                <a:lnTo>
                  <a:pt x="1255" y="20855"/>
                </a:lnTo>
                <a:lnTo>
                  <a:pt x="1195" y="20018"/>
                </a:lnTo>
                <a:lnTo>
                  <a:pt x="1315" y="19122"/>
                </a:lnTo>
                <a:lnTo>
                  <a:pt x="1494" y="18226"/>
                </a:lnTo>
                <a:lnTo>
                  <a:pt x="1853" y="17270"/>
                </a:lnTo>
                <a:lnTo>
                  <a:pt x="2331" y="16433"/>
                </a:lnTo>
                <a:lnTo>
                  <a:pt x="2868" y="15596"/>
                </a:lnTo>
                <a:lnTo>
                  <a:pt x="3406" y="14879"/>
                </a:lnTo>
                <a:lnTo>
                  <a:pt x="4063" y="14222"/>
                </a:lnTo>
                <a:lnTo>
                  <a:pt x="4781" y="13565"/>
                </a:lnTo>
                <a:lnTo>
                  <a:pt x="5498" y="13027"/>
                </a:lnTo>
                <a:lnTo>
                  <a:pt x="6334" y="12489"/>
                </a:lnTo>
                <a:lnTo>
                  <a:pt x="7111" y="11951"/>
                </a:lnTo>
                <a:lnTo>
                  <a:pt x="8844" y="11055"/>
                </a:lnTo>
                <a:lnTo>
                  <a:pt x="10577" y="10218"/>
                </a:lnTo>
                <a:lnTo>
                  <a:pt x="12310" y="9382"/>
                </a:lnTo>
                <a:lnTo>
                  <a:pt x="13983" y="8605"/>
                </a:lnTo>
                <a:lnTo>
                  <a:pt x="14879" y="8127"/>
                </a:lnTo>
                <a:lnTo>
                  <a:pt x="15716" y="7649"/>
                </a:lnTo>
                <a:lnTo>
                  <a:pt x="16552" y="7171"/>
                </a:lnTo>
                <a:lnTo>
                  <a:pt x="17329" y="6573"/>
                </a:lnTo>
                <a:lnTo>
                  <a:pt x="18106" y="6036"/>
                </a:lnTo>
                <a:lnTo>
                  <a:pt x="18883" y="5378"/>
                </a:lnTo>
                <a:lnTo>
                  <a:pt x="19600" y="4721"/>
                </a:lnTo>
                <a:lnTo>
                  <a:pt x="20257" y="4004"/>
                </a:lnTo>
                <a:lnTo>
                  <a:pt x="21273" y="2869"/>
                </a:lnTo>
                <a:lnTo>
                  <a:pt x="21811" y="2331"/>
                </a:lnTo>
                <a:lnTo>
                  <a:pt x="22408" y="1912"/>
                </a:lnTo>
                <a:lnTo>
                  <a:pt x="22767" y="1673"/>
                </a:lnTo>
                <a:lnTo>
                  <a:pt x="23066" y="1554"/>
                </a:lnTo>
                <a:lnTo>
                  <a:pt x="23484" y="1434"/>
                </a:lnTo>
                <a:lnTo>
                  <a:pt x="23842" y="1375"/>
                </a:lnTo>
                <a:lnTo>
                  <a:pt x="24201" y="1375"/>
                </a:lnTo>
                <a:lnTo>
                  <a:pt x="24739" y="1494"/>
                </a:lnTo>
                <a:lnTo>
                  <a:pt x="25157" y="1554"/>
                </a:lnTo>
                <a:lnTo>
                  <a:pt x="25336" y="1554"/>
                </a:lnTo>
                <a:lnTo>
                  <a:pt x="25456" y="1494"/>
                </a:lnTo>
                <a:lnTo>
                  <a:pt x="25456" y="1315"/>
                </a:lnTo>
                <a:lnTo>
                  <a:pt x="25336" y="1195"/>
                </a:lnTo>
                <a:lnTo>
                  <a:pt x="25635" y="1016"/>
                </a:lnTo>
                <a:lnTo>
                  <a:pt x="25994" y="897"/>
                </a:lnTo>
                <a:close/>
                <a:moveTo>
                  <a:pt x="29878" y="3287"/>
                </a:moveTo>
                <a:lnTo>
                  <a:pt x="30356" y="3705"/>
                </a:lnTo>
                <a:lnTo>
                  <a:pt x="30655" y="4243"/>
                </a:lnTo>
                <a:lnTo>
                  <a:pt x="30953" y="4781"/>
                </a:lnTo>
                <a:lnTo>
                  <a:pt x="31133" y="5319"/>
                </a:lnTo>
                <a:lnTo>
                  <a:pt x="31252" y="5916"/>
                </a:lnTo>
                <a:lnTo>
                  <a:pt x="31252" y="6514"/>
                </a:lnTo>
                <a:lnTo>
                  <a:pt x="31252" y="7171"/>
                </a:lnTo>
                <a:lnTo>
                  <a:pt x="31192" y="7828"/>
                </a:lnTo>
                <a:lnTo>
                  <a:pt x="31133" y="8426"/>
                </a:lnTo>
                <a:lnTo>
                  <a:pt x="30953" y="9083"/>
                </a:lnTo>
                <a:lnTo>
                  <a:pt x="30595" y="10338"/>
                </a:lnTo>
                <a:lnTo>
                  <a:pt x="30177" y="11533"/>
                </a:lnTo>
                <a:lnTo>
                  <a:pt x="29758" y="12609"/>
                </a:lnTo>
                <a:lnTo>
                  <a:pt x="29220" y="14103"/>
                </a:lnTo>
                <a:lnTo>
                  <a:pt x="28802" y="15596"/>
                </a:lnTo>
                <a:lnTo>
                  <a:pt x="28444" y="17090"/>
                </a:lnTo>
                <a:lnTo>
                  <a:pt x="28085" y="18644"/>
                </a:lnTo>
                <a:lnTo>
                  <a:pt x="27786" y="20138"/>
                </a:lnTo>
                <a:lnTo>
                  <a:pt x="27368" y="21691"/>
                </a:lnTo>
                <a:lnTo>
                  <a:pt x="26950" y="23185"/>
                </a:lnTo>
                <a:lnTo>
                  <a:pt x="26412" y="24619"/>
                </a:lnTo>
                <a:lnTo>
                  <a:pt x="25814" y="25815"/>
                </a:lnTo>
                <a:lnTo>
                  <a:pt x="25217" y="27010"/>
                </a:lnTo>
                <a:lnTo>
                  <a:pt x="24500" y="28085"/>
                </a:lnTo>
                <a:lnTo>
                  <a:pt x="23723" y="29161"/>
                </a:lnTo>
                <a:lnTo>
                  <a:pt x="22827" y="30117"/>
                </a:lnTo>
                <a:lnTo>
                  <a:pt x="21871" y="31013"/>
                </a:lnTo>
                <a:lnTo>
                  <a:pt x="20855" y="31850"/>
                </a:lnTo>
                <a:lnTo>
                  <a:pt x="19779" y="32567"/>
                </a:lnTo>
                <a:lnTo>
                  <a:pt x="19062" y="32925"/>
                </a:lnTo>
                <a:lnTo>
                  <a:pt x="18345" y="33224"/>
                </a:lnTo>
                <a:lnTo>
                  <a:pt x="17628" y="33523"/>
                </a:lnTo>
                <a:lnTo>
                  <a:pt x="16971" y="33702"/>
                </a:lnTo>
                <a:lnTo>
                  <a:pt x="16254" y="33882"/>
                </a:lnTo>
                <a:lnTo>
                  <a:pt x="15537" y="34001"/>
                </a:lnTo>
                <a:lnTo>
                  <a:pt x="14879" y="34061"/>
                </a:lnTo>
                <a:lnTo>
                  <a:pt x="14222" y="34121"/>
                </a:lnTo>
                <a:lnTo>
                  <a:pt x="13565" y="34061"/>
                </a:lnTo>
                <a:lnTo>
                  <a:pt x="12848" y="34001"/>
                </a:lnTo>
                <a:lnTo>
                  <a:pt x="12190" y="33941"/>
                </a:lnTo>
                <a:lnTo>
                  <a:pt x="11593" y="33762"/>
                </a:lnTo>
                <a:lnTo>
                  <a:pt x="10935" y="33642"/>
                </a:lnTo>
                <a:lnTo>
                  <a:pt x="10338" y="33403"/>
                </a:lnTo>
                <a:lnTo>
                  <a:pt x="9680" y="33164"/>
                </a:lnTo>
                <a:lnTo>
                  <a:pt x="9083" y="32866"/>
                </a:lnTo>
                <a:lnTo>
                  <a:pt x="7948" y="32208"/>
                </a:lnTo>
                <a:lnTo>
                  <a:pt x="6812" y="31432"/>
                </a:lnTo>
                <a:lnTo>
                  <a:pt x="5737" y="30535"/>
                </a:lnTo>
                <a:lnTo>
                  <a:pt x="4781" y="29519"/>
                </a:lnTo>
                <a:lnTo>
                  <a:pt x="3824" y="28444"/>
                </a:lnTo>
                <a:lnTo>
                  <a:pt x="2988" y="27249"/>
                </a:lnTo>
                <a:lnTo>
                  <a:pt x="2211" y="26054"/>
                </a:lnTo>
                <a:lnTo>
                  <a:pt x="1554" y="24739"/>
                </a:lnTo>
                <a:lnTo>
                  <a:pt x="1972" y="25277"/>
                </a:lnTo>
                <a:lnTo>
                  <a:pt x="2390" y="25815"/>
                </a:lnTo>
                <a:lnTo>
                  <a:pt x="2868" y="26293"/>
                </a:lnTo>
                <a:lnTo>
                  <a:pt x="3346" y="26711"/>
                </a:lnTo>
                <a:lnTo>
                  <a:pt x="3884" y="27189"/>
                </a:lnTo>
                <a:lnTo>
                  <a:pt x="4422" y="27547"/>
                </a:lnTo>
                <a:lnTo>
                  <a:pt x="5617" y="28265"/>
                </a:lnTo>
                <a:lnTo>
                  <a:pt x="6812" y="28862"/>
                </a:lnTo>
                <a:lnTo>
                  <a:pt x="8127" y="29340"/>
                </a:lnTo>
                <a:lnTo>
                  <a:pt x="9441" y="29699"/>
                </a:lnTo>
                <a:lnTo>
                  <a:pt x="10816" y="29938"/>
                </a:lnTo>
                <a:lnTo>
                  <a:pt x="12190" y="29997"/>
                </a:lnTo>
                <a:lnTo>
                  <a:pt x="13624" y="29997"/>
                </a:lnTo>
                <a:lnTo>
                  <a:pt x="14939" y="29878"/>
                </a:lnTo>
                <a:lnTo>
                  <a:pt x="16313" y="29579"/>
                </a:lnTo>
                <a:lnTo>
                  <a:pt x="17628" y="29221"/>
                </a:lnTo>
                <a:lnTo>
                  <a:pt x="18225" y="28982"/>
                </a:lnTo>
                <a:lnTo>
                  <a:pt x="18883" y="28683"/>
                </a:lnTo>
                <a:lnTo>
                  <a:pt x="19480" y="28384"/>
                </a:lnTo>
                <a:lnTo>
                  <a:pt x="20018" y="28026"/>
                </a:lnTo>
                <a:lnTo>
                  <a:pt x="20616" y="27667"/>
                </a:lnTo>
                <a:lnTo>
                  <a:pt x="21094" y="27249"/>
                </a:lnTo>
                <a:lnTo>
                  <a:pt x="21691" y="26771"/>
                </a:lnTo>
                <a:lnTo>
                  <a:pt x="22229" y="26173"/>
                </a:lnTo>
                <a:lnTo>
                  <a:pt x="22767" y="25635"/>
                </a:lnTo>
                <a:lnTo>
                  <a:pt x="23185" y="24978"/>
                </a:lnTo>
                <a:lnTo>
                  <a:pt x="23603" y="24380"/>
                </a:lnTo>
                <a:lnTo>
                  <a:pt x="24022" y="23723"/>
                </a:lnTo>
                <a:lnTo>
                  <a:pt x="24380" y="23066"/>
                </a:lnTo>
                <a:lnTo>
                  <a:pt x="24679" y="22349"/>
                </a:lnTo>
                <a:lnTo>
                  <a:pt x="25217" y="20915"/>
                </a:lnTo>
                <a:lnTo>
                  <a:pt x="25695" y="19481"/>
                </a:lnTo>
                <a:lnTo>
                  <a:pt x="26113" y="17987"/>
                </a:lnTo>
                <a:lnTo>
                  <a:pt x="26472" y="16493"/>
                </a:lnTo>
                <a:lnTo>
                  <a:pt x="27308" y="13027"/>
                </a:lnTo>
                <a:lnTo>
                  <a:pt x="27846" y="11354"/>
                </a:lnTo>
                <a:lnTo>
                  <a:pt x="28444" y="9681"/>
                </a:lnTo>
                <a:lnTo>
                  <a:pt x="29041" y="8127"/>
                </a:lnTo>
                <a:lnTo>
                  <a:pt x="29340" y="7350"/>
                </a:lnTo>
                <a:lnTo>
                  <a:pt x="29639" y="6514"/>
                </a:lnTo>
                <a:lnTo>
                  <a:pt x="29818" y="5737"/>
                </a:lnTo>
                <a:lnTo>
                  <a:pt x="29938" y="4960"/>
                </a:lnTo>
                <a:lnTo>
                  <a:pt x="29997" y="4123"/>
                </a:lnTo>
                <a:lnTo>
                  <a:pt x="29878" y="3287"/>
                </a:lnTo>
                <a:close/>
                <a:moveTo>
                  <a:pt x="26292" y="0"/>
                </a:moveTo>
                <a:lnTo>
                  <a:pt x="25994" y="60"/>
                </a:lnTo>
                <a:lnTo>
                  <a:pt x="25755" y="120"/>
                </a:lnTo>
                <a:lnTo>
                  <a:pt x="25336" y="359"/>
                </a:lnTo>
                <a:lnTo>
                  <a:pt x="24918" y="598"/>
                </a:lnTo>
                <a:lnTo>
                  <a:pt x="24500" y="777"/>
                </a:lnTo>
                <a:lnTo>
                  <a:pt x="24082" y="837"/>
                </a:lnTo>
                <a:lnTo>
                  <a:pt x="23245" y="837"/>
                </a:lnTo>
                <a:lnTo>
                  <a:pt x="23006" y="897"/>
                </a:lnTo>
                <a:lnTo>
                  <a:pt x="22767" y="956"/>
                </a:lnTo>
                <a:lnTo>
                  <a:pt x="22289" y="1195"/>
                </a:lnTo>
                <a:lnTo>
                  <a:pt x="21811" y="1434"/>
                </a:lnTo>
                <a:lnTo>
                  <a:pt x="21393" y="1793"/>
                </a:lnTo>
                <a:lnTo>
                  <a:pt x="20974" y="2151"/>
                </a:lnTo>
                <a:lnTo>
                  <a:pt x="20257" y="2928"/>
                </a:lnTo>
                <a:lnTo>
                  <a:pt x="19480" y="3705"/>
                </a:lnTo>
                <a:lnTo>
                  <a:pt x="18584" y="4601"/>
                </a:lnTo>
                <a:lnTo>
                  <a:pt x="17568" y="5378"/>
                </a:lnTo>
                <a:lnTo>
                  <a:pt x="16552" y="6095"/>
                </a:lnTo>
                <a:lnTo>
                  <a:pt x="15417" y="6753"/>
                </a:lnTo>
                <a:lnTo>
                  <a:pt x="14341" y="7350"/>
                </a:lnTo>
                <a:lnTo>
                  <a:pt x="13146" y="7948"/>
                </a:lnTo>
                <a:lnTo>
                  <a:pt x="10816" y="8964"/>
                </a:lnTo>
                <a:lnTo>
                  <a:pt x="8485" y="10099"/>
                </a:lnTo>
                <a:lnTo>
                  <a:pt x="7410" y="10637"/>
                </a:lnTo>
                <a:lnTo>
                  <a:pt x="6274" y="11294"/>
                </a:lnTo>
                <a:lnTo>
                  <a:pt x="5259" y="12011"/>
                </a:lnTo>
                <a:lnTo>
                  <a:pt x="4243" y="12788"/>
                </a:lnTo>
                <a:lnTo>
                  <a:pt x="3287" y="13625"/>
                </a:lnTo>
                <a:lnTo>
                  <a:pt x="2450" y="14581"/>
                </a:lnTo>
                <a:lnTo>
                  <a:pt x="2032" y="15059"/>
                </a:lnTo>
                <a:lnTo>
                  <a:pt x="1733" y="15596"/>
                </a:lnTo>
                <a:lnTo>
                  <a:pt x="1374" y="16134"/>
                </a:lnTo>
                <a:lnTo>
                  <a:pt x="1076" y="16732"/>
                </a:lnTo>
                <a:lnTo>
                  <a:pt x="837" y="17329"/>
                </a:lnTo>
                <a:lnTo>
                  <a:pt x="598" y="17927"/>
                </a:lnTo>
                <a:lnTo>
                  <a:pt x="418" y="18524"/>
                </a:lnTo>
                <a:lnTo>
                  <a:pt x="239" y="19182"/>
                </a:lnTo>
                <a:lnTo>
                  <a:pt x="120" y="19839"/>
                </a:lnTo>
                <a:lnTo>
                  <a:pt x="60" y="20496"/>
                </a:lnTo>
                <a:lnTo>
                  <a:pt x="0" y="21154"/>
                </a:lnTo>
                <a:lnTo>
                  <a:pt x="0" y="21751"/>
                </a:lnTo>
                <a:lnTo>
                  <a:pt x="0" y="22409"/>
                </a:lnTo>
                <a:lnTo>
                  <a:pt x="120" y="23006"/>
                </a:lnTo>
                <a:lnTo>
                  <a:pt x="239" y="23663"/>
                </a:lnTo>
                <a:lnTo>
                  <a:pt x="418" y="24261"/>
                </a:lnTo>
                <a:lnTo>
                  <a:pt x="956" y="25456"/>
                </a:lnTo>
                <a:lnTo>
                  <a:pt x="1554" y="26651"/>
                </a:lnTo>
                <a:lnTo>
                  <a:pt x="2331" y="27846"/>
                </a:lnTo>
                <a:lnTo>
                  <a:pt x="3167" y="29041"/>
                </a:lnTo>
                <a:lnTo>
                  <a:pt x="4063" y="30177"/>
                </a:lnTo>
                <a:lnTo>
                  <a:pt x="5020" y="31193"/>
                </a:lnTo>
                <a:lnTo>
                  <a:pt x="6035" y="32089"/>
                </a:lnTo>
                <a:lnTo>
                  <a:pt x="7051" y="32925"/>
                </a:lnTo>
                <a:lnTo>
                  <a:pt x="7589" y="33284"/>
                </a:lnTo>
                <a:lnTo>
                  <a:pt x="8187" y="33642"/>
                </a:lnTo>
                <a:lnTo>
                  <a:pt x="8784" y="33941"/>
                </a:lnTo>
                <a:lnTo>
                  <a:pt x="9322" y="34180"/>
                </a:lnTo>
                <a:lnTo>
                  <a:pt x="10517" y="34599"/>
                </a:lnTo>
                <a:lnTo>
                  <a:pt x="11712" y="34897"/>
                </a:lnTo>
                <a:lnTo>
                  <a:pt x="12907" y="35017"/>
                </a:lnTo>
                <a:lnTo>
                  <a:pt x="14162" y="35077"/>
                </a:lnTo>
                <a:lnTo>
                  <a:pt x="15357" y="34957"/>
                </a:lnTo>
                <a:lnTo>
                  <a:pt x="16552" y="34718"/>
                </a:lnTo>
                <a:lnTo>
                  <a:pt x="17688" y="34419"/>
                </a:lnTo>
                <a:lnTo>
                  <a:pt x="18823" y="33941"/>
                </a:lnTo>
                <a:lnTo>
                  <a:pt x="19958" y="33403"/>
                </a:lnTo>
                <a:lnTo>
                  <a:pt x="21034" y="32746"/>
                </a:lnTo>
                <a:lnTo>
                  <a:pt x="22050" y="32029"/>
                </a:lnTo>
                <a:lnTo>
                  <a:pt x="23006" y="31193"/>
                </a:lnTo>
                <a:lnTo>
                  <a:pt x="23902" y="30296"/>
                </a:lnTo>
                <a:lnTo>
                  <a:pt x="24679" y="29280"/>
                </a:lnTo>
                <a:lnTo>
                  <a:pt x="25575" y="28085"/>
                </a:lnTo>
                <a:lnTo>
                  <a:pt x="26292" y="26830"/>
                </a:lnTo>
                <a:lnTo>
                  <a:pt x="26890" y="25516"/>
                </a:lnTo>
                <a:lnTo>
                  <a:pt x="27428" y="24141"/>
                </a:lnTo>
                <a:lnTo>
                  <a:pt x="27846" y="22767"/>
                </a:lnTo>
                <a:lnTo>
                  <a:pt x="28264" y="21393"/>
                </a:lnTo>
                <a:lnTo>
                  <a:pt x="28922" y="18524"/>
                </a:lnTo>
                <a:lnTo>
                  <a:pt x="29280" y="17031"/>
                </a:lnTo>
                <a:lnTo>
                  <a:pt x="29699" y="15537"/>
                </a:lnTo>
                <a:lnTo>
                  <a:pt x="30117" y="14043"/>
                </a:lnTo>
                <a:lnTo>
                  <a:pt x="30655" y="12609"/>
                </a:lnTo>
                <a:lnTo>
                  <a:pt x="31252" y="11055"/>
                </a:lnTo>
                <a:lnTo>
                  <a:pt x="31551" y="10218"/>
                </a:lnTo>
                <a:lnTo>
                  <a:pt x="31790" y="9442"/>
                </a:lnTo>
                <a:lnTo>
                  <a:pt x="31969" y="8605"/>
                </a:lnTo>
                <a:lnTo>
                  <a:pt x="32089" y="7768"/>
                </a:lnTo>
                <a:lnTo>
                  <a:pt x="32148" y="6932"/>
                </a:lnTo>
                <a:lnTo>
                  <a:pt x="32089" y="6036"/>
                </a:lnTo>
                <a:lnTo>
                  <a:pt x="31969" y="5438"/>
                </a:lnTo>
                <a:lnTo>
                  <a:pt x="31790" y="4900"/>
                </a:lnTo>
                <a:lnTo>
                  <a:pt x="31611" y="4362"/>
                </a:lnTo>
                <a:lnTo>
                  <a:pt x="31372" y="3884"/>
                </a:lnTo>
                <a:lnTo>
                  <a:pt x="31073" y="3406"/>
                </a:lnTo>
                <a:lnTo>
                  <a:pt x="30714" y="2928"/>
                </a:lnTo>
                <a:lnTo>
                  <a:pt x="30296" y="2510"/>
                </a:lnTo>
                <a:lnTo>
                  <a:pt x="29878" y="2092"/>
                </a:lnTo>
                <a:lnTo>
                  <a:pt x="29101" y="1315"/>
                </a:lnTo>
                <a:lnTo>
                  <a:pt x="28742" y="956"/>
                </a:lnTo>
                <a:lnTo>
                  <a:pt x="28324" y="658"/>
                </a:lnTo>
                <a:lnTo>
                  <a:pt x="27846" y="359"/>
                </a:lnTo>
                <a:lnTo>
                  <a:pt x="27368" y="180"/>
                </a:lnTo>
                <a:lnTo>
                  <a:pt x="2683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A7D99"/>
              </a:solidFill>
            </a:endParaRPr>
          </a:p>
        </p:txBody>
      </p:sp>
      <p:sp>
        <p:nvSpPr>
          <p:cNvPr id="317" name="Google Shape;317;p12"/>
          <p:cNvSpPr/>
          <p:nvPr/>
        </p:nvSpPr>
        <p:spPr>
          <a:xfrm rot="942660">
            <a:off x="4585376" y="4393088"/>
            <a:ext cx="833403" cy="485179"/>
          </a:xfrm>
          <a:custGeom>
            <a:avLst/>
            <a:gdLst/>
            <a:ahLst/>
            <a:cxnLst/>
            <a:rect l="l" t="t" r="r" b="b"/>
            <a:pathLst>
              <a:path w="38185" h="22230" extrusionOk="0">
                <a:moveTo>
                  <a:pt x="19481" y="6633"/>
                </a:moveTo>
                <a:lnTo>
                  <a:pt x="19003" y="6693"/>
                </a:lnTo>
                <a:lnTo>
                  <a:pt x="18465" y="6813"/>
                </a:lnTo>
                <a:lnTo>
                  <a:pt x="17808" y="7052"/>
                </a:lnTo>
                <a:lnTo>
                  <a:pt x="17509" y="7231"/>
                </a:lnTo>
                <a:lnTo>
                  <a:pt x="17270" y="7410"/>
                </a:lnTo>
                <a:lnTo>
                  <a:pt x="17151" y="7649"/>
                </a:lnTo>
                <a:lnTo>
                  <a:pt x="17151" y="7709"/>
                </a:lnTo>
                <a:lnTo>
                  <a:pt x="17151" y="7829"/>
                </a:lnTo>
                <a:lnTo>
                  <a:pt x="17330" y="8187"/>
                </a:lnTo>
                <a:lnTo>
                  <a:pt x="17569" y="8486"/>
                </a:lnTo>
                <a:lnTo>
                  <a:pt x="17868" y="8665"/>
                </a:lnTo>
                <a:lnTo>
                  <a:pt x="18226" y="8844"/>
                </a:lnTo>
                <a:lnTo>
                  <a:pt x="18645" y="8904"/>
                </a:lnTo>
                <a:lnTo>
                  <a:pt x="19123" y="8964"/>
                </a:lnTo>
                <a:lnTo>
                  <a:pt x="19601" y="8964"/>
                </a:lnTo>
                <a:lnTo>
                  <a:pt x="20079" y="8904"/>
                </a:lnTo>
                <a:lnTo>
                  <a:pt x="20975" y="8785"/>
                </a:lnTo>
                <a:lnTo>
                  <a:pt x="21752" y="8546"/>
                </a:lnTo>
                <a:lnTo>
                  <a:pt x="22051" y="8366"/>
                </a:lnTo>
                <a:lnTo>
                  <a:pt x="22230" y="8247"/>
                </a:lnTo>
                <a:lnTo>
                  <a:pt x="22349" y="8127"/>
                </a:lnTo>
                <a:lnTo>
                  <a:pt x="22290" y="7948"/>
                </a:lnTo>
                <a:lnTo>
                  <a:pt x="22409" y="8008"/>
                </a:lnTo>
                <a:lnTo>
                  <a:pt x="22529" y="7948"/>
                </a:lnTo>
                <a:lnTo>
                  <a:pt x="22708" y="7888"/>
                </a:lnTo>
                <a:lnTo>
                  <a:pt x="22768" y="7769"/>
                </a:lnTo>
                <a:lnTo>
                  <a:pt x="22768" y="7709"/>
                </a:lnTo>
                <a:lnTo>
                  <a:pt x="22768" y="7590"/>
                </a:lnTo>
                <a:lnTo>
                  <a:pt x="22708" y="7470"/>
                </a:lnTo>
                <a:lnTo>
                  <a:pt x="22290" y="7231"/>
                </a:lnTo>
                <a:lnTo>
                  <a:pt x="21871" y="6992"/>
                </a:lnTo>
                <a:lnTo>
                  <a:pt x="21393" y="6813"/>
                </a:lnTo>
                <a:lnTo>
                  <a:pt x="20915" y="6693"/>
                </a:lnTo>
                <a:lnTo>
                  <a:pt x="20437" y="6633"/>
                </a:lnTo>
                <a:close/>
                <a:moveTo>
                  <a:pt x="36452" y="1136"/>
                </a:moveTo>
                <a:lnTo>
                  <a:pt x="36033" y="1255"/>
                </a:lnTo>
                <a:lnTo>
                  <a:pt x="35555" y="1375"/>
                </a:lnTo>
                <a:lnTo>
                  <a:pt x="31253" y="2331"/>
                </a:lnTo>
                <a:lnTo>
                  <a:pt x="26951" y="3287"/>
                </a:lnTo>
                <a:lnTo>
                  <a:pt x="22648" y="4124"/>
                </a:lnTo>
                <a:lnTo>
                  <a:pt x="20437" y="4482"/>
                </a:lnTo>
                <a:lnTo>
                  <a:pt x="18286" y="4781"/>
                </a:lnTo>
                <a:lnTo>
                  <a:pt x="13804" y="5319"/>
                </a:lnTo>
                <a:lnTo>
                  <a:pt x="11593" y="5498"/>
                </a:lnTo>
                <a:lnTo>
                  <a:pt x="9323" y="5677"/>
                </a:lnTo>
                <a:lnTo>
                  <a:pt x="6873" y="5797"/>
                </a:lnTo>
                <a:lnTo>
                  <a:pt x="4363" y="5916"/>
                </a:lnTo>
                <a:lnTo>
                  <a:pt x="2092" y="6096"/>
                </a:lnTo>
                <a:lnTo>
                  <a:pt x="1256" y="6275"/>
                </a:lnTo>
                <a:lnTo>
                  <a:pt x="897" y="6394"/>
                </a:lnTo>
                <a:lnTo>
                  <a:pt x="838" y="6454"/>
                </a:lnTo>
                <a:lnTo>
                  <a:pt x="957" y="6514"/>
                </a:lnTo>
                <a:lnTo>
                  <a:pt x="2033" y="6633"/>
                </a:lnTo>
                <a:lnTo>
                  <a:pt x="1853" y="6872"/>
                </a:lnTo>
                <a:lnTo>
                  <a:pt x="1794" y="7171"/>
                </a:lnTo>
                <a:lnTo>
                  <a:pt x="1794" y="7530"/>
                </a:lnTo>
                <a:lnTo>
                  <a:pt x="1794" y="7948"/>
                </a:lnTo>
                <a:lnTo>
                  <a:pt x="1913" y="8366"/>
                </a:lnTo>
                <a:lnTo>
                  <a:pt x="2033" y="8844"/>
                </a:lnTo>
                <a:lnTo>
                  <a:pt x="2391" y="9741"/>
                </a:lnTo>
                <a:lnTo>
                  <a:pt x="2869" y="10697"/>
                </a:lnTo>
                <a:lnTo>
                  <a:pt x="3288" y="11533"/>
                </a:lnTo>
                <a:lnTo>
                  <a:pt x="4064" y="12728"/>
                </a:lnTo>
                <a:lnTo>
                  <a:pt x="4602" y="13386"/>
                </a:lnTo>
                <a:lnTo>
                  <a:pt x="5140" y="14043"/>
                </a:lnTo>
                <a:lnTo>
                  <a:pt x="5737" y="14700"/>
                </a:lnTo>
                <a:lnTo>
                  <a:pt x="6395" y="15298"/>
                </a:lnTo>
                <a:lnTo>
                  <a:pt x="7112" y="15836"/>
                </a:lnTo>
                <a:lnTo>
                  <a:pt x="7769" y="16374"/>
                </a:lnTo>
                <a:lnTo>
                  <a:pt x="8546" y="16852"/>
                </a:lnTo>
                <a:lnTo>
                  <a:pt x="9323" y="17270"/>
                </a:lnTo>
                <a:lnTo>
                  <a:pt x="10996" y="18106"/>
                </a:lnTo>
                <a:lnTo>
                  <a:pt x="12729" y="18823"/>
                </a:lnTo>
                <a:lnTo>
                  <a:pt x="14581" y="19421"/>
                </a:lnTo>
                <a:lnTo>
                  <a:pt x="16374" y="19899"/>
                </a:lnTo>
                <a:lnTo>
                  <a:pt x="17390" y="20078"/>
                </a:lnTo>
                <a:lnTo>
                  <a:pt x="18406" y="20138"/>
                </a:lnTo>
                <a:lnTo>
                  <a:pt x="19421" y="20198"/>
                </a:lnTo>
                <a:lnTo>
                  <a:pt x="20437" y="20258"/>
                </a:lnTo>
                <a:lnTo>
                  <a:pt x="21035" y="20138"/>
                </a:lnTo>
                <a:lnTo>
                  <a:pt x="21931" y="20019"/>
                </a:lnTo>
                <a:lnTo>
                  <a:pt x="23186" y="19780"/>
                </a:lnTo>
                <a:lnTo>
                  <a:pt x="22827" y="19600"/>
                </a:lnTo>
                <a:lnTo>
                  <a:pt x="22469" y="19541"/>
                </a:lnTo>
                <a:lnTo>
                  <a:pt x="22051" y="19481"/>
                </a:lnTo>
                <a:lnTo>
                  <a:pt x="21632" y="19481"/>
                </a:lnTo>
                <a:lnTo>
                  <a:pt x="20856" y="19600"/>
                </a:lnTo>
                <a:lnTo>
                  <a:pt x="20079" y="19660"/>
                </a:lnTo>
                <a:lnTo>
                  <a:pt x="19123" y="19600"/>
                </a:lnTo>
                <a:lnTo>
                  <a:pt x="18226" y="19541"/>
                </a:lnTo>
                <a:lnTo>
                  <a:pt x="17330" y="19421"/>
                </a:lnTo>
                <a:lnTo>
                  <a:pt x="16434" y="19242"/>
                </a:lnTo>
                <a:lnTo>
                  <a:pt x="14522" y="18764"/>
                </a:lnTo>
                <a:lnTo>
                  <a:pt x="13565" y="18465"/>
                </a:lnTo>
                <a:lnTo>
                  <a:pt x="12669" y="18166"/>
                </a:lnTo>
                <a:lnTo>
                  <a:pt x="11713" y="17748"/>
                </a:lnTo>
                <a:lnTo>
                  <a:pt x="10817" y="17389"/>
                </a:lnTo>
                <a:lnTo>
                  <a:pt x="9920" y="16911"/>
                </a:lnTo>
                <a:lnTo>
                  <a:pt x="9084" y="16493"/>
                </a:lnTo>
                <a:lnTo>
                  <a:pt x="8426" y="16075"/>
                </a:lnTo>
                <a:lnTo>
                  <a:pt x="7769" y="15597"/>
                </a:lnTo>
                <a:lnTo>
                  <a:pt x="7112" y="15119"/>
                </a:lnTo>
                <a:lnTo>
                  <a:pt x="6574" y="14581"/>
                </a:lnTo>
                <a:lnTo>
                  <a:pt x="5976" y="13983"/>
                </a:lnTo>
                <a:lnTo>
                  <a:pt x="5498" y="13446"/>
                </a:lnTo>
                <a:lnTo>
                  <a:pt x="4961" y="12788"/>
                </a:lnTo>
                <a:lnTo>
                  <a:pt x="4542" y="12131"/>
                </a:lnTo>
                <a:lnTo>
                  <a:pt x="4184" y="11533"/>
                </a:lnTo>
                <a:lnTo>
                  <a:pt x="3825" y="10876"/>
                </a:lnTo>
                <a:lnTo>
                  <a:pt x="3527" y="10278"/>
                </a:lnTo>
                <a:lnTo>
                  <a:pt x="3288" y="9621"/>
                </a:lnTo>
                <a:lnTo>
                  <a:pt x="3048" y="8844"/>
                </a:lnTo>
                <a:lnTo>
                  <a:pt x="2929" y="8068"/>
                </a:lnTo>
                <a:lnTo>
                  <a:pt x="2750" y="7350"/>
                </a:lnTo>
                <a:lnTo>
                  <a:pt x="2630" y="6992"/>
                </a:lnTo>
                <a:lnTo>
                  <a:pt x="2511" y="6633"/>
                </a:lnTo>
                <a:lnTo>
                  <a:pt x="4483" y="6633"/>
                </a:lnTo>
                <a:lnTo>
                  <a:pt x="6514" y="6454"/>
                </a:lnTo>
                <a:lnTo>
                  <a:pt x="7530" y="6335"/>
                </a:lnTo>
                <a:lnTo>
                  <a:pt x="8546" y="6275"/>
                </a:lnTo>
                <a:lnTo>
                  <a:pt x="9502" y="6275"/>
                </a:lnTo>
                <a:lnTo>
                  <a:pt x="10458" y="6394"/>
                </a:lnTo>
                <a:lnTo>
                  <a:pt x="10996" y="6454"/>
                </a:lnTo>
                <a:lnTo>
                  <a:pt x="11115" y="6454"/>
                </a:lnTo>
                <a:lnTo>
                  <a:pt x="11235" y="6514"/>
                </a:lnTo>
                <a:lnTo>
                  <a:pt x="11354" y="6753"/>
                </a:lnTo>
                <a:lnTo>
                  <a:pt x="11593" y="7291"/>
                </a:lnTo>
                <a:lnTo>
                  <a:pt x="11773" y="7530"/>
                </a:lnTo>
                <a:lnTo>
                  <a:pt x="12012" y="7769"/>
                </a:lnTo>
                <a:lnTo>
                  <a:pt x="12490" y="8187"/>
                </a:lnTo>
                <a:lnTo>
                  <a:pt x="13147" y="8665"/>
                </a:lnTo>
                <a:lnTo>
                  <a:pt x="13864" y="9024"/>
                </a:lnTo>
                <a:lnTo>
                  <a:pt x="15358" y="9681"/>
                </a:lnTo>
                <a:lnTo>
                  <a:pt x="16135" y="9980"/>
                </a:lnTo>
                <a:lnTo>
                  <a:pt x="16912" y="10278"/>
                </a:lnTo>
                <a:lnTo>
                  <a:pt x="17689" y="10518"/>
                </a:lnTo>
                <a:lnTo>
                  <a:pt x="18465" y="10697"/>
                </a:lnTo>
                <a:lnTo>
                  <a:pt x="19302" y="10876"/>
                </a:lnTo>
                <a:lnTo>
                  <a:pt x="20079" y="10936"/>
                </a:lnTo>
                <a:lnTo>
                  <a:pt x="20856" y="10996"/>
                </a:lnTo>
                <a:lnTo>
                  <a:pt x="21632" y="10936"/>
                </a:lnTo>
                <a:lnTo>
                  <a:pt x="22409" y="10816"/>
                </a:lnTo>
                <a:lnTo>
                  <a:pt x="23126" y="10637"/>
                </a:lnTo>
                <a:lnTo>
                  <a:pt x="23843" y="10398"/>
                </a:lnTo>
                <a:lnTo>
                  <a:pt x="24501" y="10039"/>
                </a:lnTo>
                <a:lnTo>
                  <a:pt x="25158" y="9621"/>
                </a:lnTo>
                <a:lnTo>
                  <a:pt x="25815" y="9083"/>
                </a:lnTo>
                <a:lnTo>
                  <a:pt x="26413" y="8486"/>
                </a:lnTo>
                <a:lnTo>
                  <a:pt x="26951" y="7769"/>
                </a:lnTo>
                <a:lnTo>
                  <a:pt x="27309" y="7171"/>
                </a:lnTo>
                <a:lnTo>
                  <a:pt x="27727" y="6454"/>
                </a:lnTo>
                <a:lnTo>
                  <a:pt x="28026" y="5737"/>
                </a:lnTo>
                <a:lnTo>
                  <a:pt x="28146" y="5379"/>
                </a:lnTo>
                <a:lnTo>
                  <a:pt x="28205" y="5080"/>
                </a:lnTo>
                <a:lnTo>
                  <a:pt x="28205" y="4482"/>
                </a:lnTo>
                <a:lnTo>
                  <a:pt x="28205" y="4363"/>
                </a:lnTo>
                <a:lnTo>
                  <a:pt x="28146" y="4303"/>
                </a:lnTo>
                <a:lnTo>
                  <a:pt x="28086" y="4363"/>
                </a:lnTo>
                <a:lnTo>
                  <a:pt x="27966" y="4482"/>
                </a:lnTo>
                <a:lnTo>
                  <a:pt x="27668" y="4960"/>
                </a:lnTo>
                <a:lnTo>
                  <a:pt x="26831" y="6514"/>
                </a:lnTo>
                <a:lnTo>
                  <a:pt x="26413" y="7231"/>
                </a:lnTo>
                <a:lnTo>
                  <a:pt x="25995" y="7888"/>
                </a:lnTo>
                <a:lnTo>
                  <a:pt x="25516" y="8546"/>
                </a:lnTo>
                <a:lnTo>
                  <a:pt x="24919" y="9143"/>
                </a:lnTo>
                <a:lnTo>
                  <a:pt x="24620" y="9382"/>
                </a:lnTo>
                <a:lnTo>
                  <a:pt x="24262" y="9621"/>
                </a:lnTo>
                <a:lnTo>
                  <a:pt x="23843" y="9800"/>
                </a:lnTo>
                <a:lnTo>
                  <a:pt x="23425" y="10039"/>
                </a:lnTo>
                <a:lnTo>
                  <a:pt x="22588" y="10278"/>
                </a:lnTo>
                <a:lnTo>
                  <a:pt x="21692" y="10398"/>
                </a:lnTo>
                <a:lnTo>
                  <a:pt x="20856" y="10458"/>
                </a:lnTo>
                <a:lnTo>
                  <a:pt x="19959" y="10398"/>
                </a:lnTo>
                <a:lnTo>
                  <a:pt x="19123" y="10278"/>
                </a:lnTo>
                <a:lnTo>
                  <a:pt x="18226" y="10099"/>
                </a:lnTo>
                <a:lnTo>
                  <a:pt x="17390" y="9800"/>
                </a:lnTo>
                <a:lnTo>
                  <a:pt x="16553" y="9561"/>
                </a:lnTo>
                <a:lnTo>
                  <a:pt x="15179" y="9024"/>
                </a:lnTo>
                <a:lnTo>
                  <a:pt x="14402" y="8725"/>
                </a:lnTo>
                <a:lnTo>
                  <a:pt x="13685" y="8366"/>
                </a:lnTo>
                <a:lnTo>
                  <a:pt x="12968" y="8008"/>
                </a:lnTo>
                <a:lnTo>
                  <a:pt x="12370" y="7530"/>
                </a:lnTo>
                <a:lnTo>
                  <a:pt x="12131" y="7231"/>
                </a:lnTo>
                <a:lnTo>
                  <a:pt x="11892" y="6932"/>
                </a:lnTo>
                <a:lnTo>
                  <a:pt x="11713" y="6633"/>
                </a:lnTo>
                <a:lnTo>
                  <a:pt x="11534" y="6275"/>
                </a:lnTo>
                <a:lnTo>
                  <a:pt x="14641" y="6036"/>
                </a:lnTo>
                <a:lnTo>
                  <a:pt x="17748" y="5737"/>
                </a:lnTo>
                <a:lnTo>
                  <a:pt x="20856" y="5379"/>
                </a:lnTo>
                <a:lnTo>
                  <a:pt x="24023" y="4901"/>
                </a:lnTo>
                <a:lnTo>
                  <a:pt x="27130" y="4363"/>
                </a:lnTo>
                <a:lnTo>
                  <a:pt x="30237" y="3705"/>
                </a:lnTo>
                <a:lnTo>
                  <a:pt x="31791" y="3347"/>
                </a:lnTo>
                <a:lnTo>
                  <a:pt x="33285" y="2929"/>
                </a:lnTo>
                <a:lnTo>
                  <a:pt x="34779" y="2510"/>
                </a:lnTo>
                <a:lnTo>
                  <a:pt x="36213" y="2032"/>
                </a:lnTo>
                <a:lnTo>
                  <a:pt x="36213" y="3526"/>
                </a:lnTo>
                <a:lnTo>
                  <a:pt x="36153" y="5140"/>
                </a:lnTo>
                <a:lnTo>
                  <a:pt x="36033" y="6693"/>
                </a:lnTo>
                <a:lnTo>
                  <a:pt x="35794" y="8187"/>
                </a:lnTo>
                <a:lnTo>
                  <a:pt x="35615" y="8964"/>
                </a:lnTo>
                <a:lnTo>
                  <a:pt x="35436" y="9741"/>
                </a:lnTo>
                <a:lnTo>
                  <a:pt x="35197" y="10458"/>
                </a:lnTo>
                <a:lnTo>
                  <a:pt x="34898" y="11175"/>
                </a:lnTo>
                <a:lnTo>
                  <a:pt x="34540" y="11832"/>
                </a:lnTo>
                <a:lnTo>
                  <a:pt x="34181" y="12549"/>
                </a:lnTo>
                <a:lnTo>
                  <a:pt x="33703" y="13147"/>
                </a:lnTo>
                <a:lnTo>
                  <a:pt x="33225" y="13804"/>
                </a:lnTo>
                <a:lnTo>
                  <a:pt x="32747" y="14342"/>
                </a:lnTo>
                <a:lnTo>
                  <a:pt x="32209" y="14880"/>
                </a:lnTo>
                <a:lnTo>
                  <a:pt x="31014" y="15836"/>
                </a:lnTo>
                <a:lnTo>
                  <a:pt x="29819" y="16732"/>
                </a:lnTo>
                <a:lnTo>
                  <a:pt x="28564" y="17569"/>
                </a:lnTo>
                <a:lnTo>
                  <a:pt x="27249" y="18405"/>
                </a:lnTo>
                <a:lnTo>
                  <a:pt x="26532" y="18764"/>
                </a:lnTo>
                <a:lnTo>
                  <a:pt x="25815" y="19063"/>
                </a:lnTo>
                <a:lnTo>
                  <a:pt x="24501" y="19720"/>
                </a:lnTo>
                <a:lnTo>
                  <a:pt x="23664" y="20019"/>
                </a:lnTo>
                <a:lnTo>
                  <a:pt x="23365" y="20138"/>
                </a:lnTo>
                <a:lnTo>
                  <a:pt x="23186" y="20138"/>
                </a:lnTo>
                <a:lnTo>
                  <a:pt x="23664" y="20198"/>
                </a:lnTo>
                <a:lnTo>
                  <a:pt x="24142" y="20198"/>
                </a:lnTo>
                <a:lnTo>
                  <a:pt x="24560" y="20138"/>
                </a:lnTo>
                <a:lnTo>
                  <a:pt x="25038" y="20019"/>
                </a:lnTo>
                <a:lnTo>
                  <a:pt x="25935" y="19720"/>
                </a:lnTo>
                <a:lnTo>
                  <a:pt x="26831" y="19302"/>
                </a:lnTo>
                <a:lnTo>
                  <a:pt x="27727" y="18823"/>
                </a:lnTo>
                <a:lnTo>
                  <a:pt x="28504" y="18226"/>
                </a:lnTo>
                <a:lnTo>
                  <a:pt x="30058" y="17150"/>
                </a:lnTo>
                <a:lnTo>
                  <a:pt x="31552" y="16015"/>
                </a:lnTo>
                <a:lnTo>
                  <a:pt x="32269" y="15417"/>
                </a:lnTo>
                <a:lnTo>
                  <a:pt x="32926" y="14820"/>
                </a:lnTo>
                <a:lnTo>
                  <a:pt x="33583" y="14103"/>
                </a:lnTo>
                <a:lnTo>
                  <a:pt x="34181" y="13386"/>
                </a:lnTo>
                <a:lnTo>
                  <a:pt x="34659" y="12609"/>
                </a:lnTo>
                <a:lnTo>
                  <a:pt x="35137" y="11772"/>
                </a:lnTo>
                <a:lnTo>
                  <a:pt x="35496" y="10936"/>
                </a:lnTo>
                <a:lnTo>
                  <a:pt x="35854" y="9980"/>
                </a:lnTo>
                <a:lnTo>
                  <a:pt x="36093" y="9083"/>
                </a:lnTo>
                <a:lnTo>
                  <a:pt x="36272" y="8127"/>
                </a:lnTo>
                <a:lnTo>
                  <a:pt x="36452" y="7171"/>
                </a:lnTo>
                <a:lnTo>
                  <a:pt x="36571" y="6215"/>
                </a:lnTo>
                <a:lnTo>
                  <a:pt x="36691" y="4303"/>
                </a:lnTo>
                <a:lnTo>
                  <a:pt x="36631" y="3347"/>
                </a:lnTo>
                <a:lnTo>
                  <a:pt x="36631" y="2929"/>
                </a:lnTo>
                <a:lnTo>
                  <a:pt x="36691" y="2451"/>
                </a:lnTo>
                <a:lnTo>
                  <a:pt x="36870" y="1913"/>
                </a:lnTo>
                <a:lnTo>
                  <a:pt x="36990" y="1614"/>
                </a:lnTo>
                <a:lnTo>
                  <a:pt x="37049" y="1554"/>
                </a:lnTo>
                <a:lnTo>
                  <a:pt x="36990" y="1315"/>
                </a:lnTo>
                <a:lnTo>
                  <a:pt x="36810" y="1196"/>
                </a:lnTo>
                <a:lnTo>
                  <a:pt x="36631" y="1136"/>
                </a:lnTo>
                <a:close/>
                <a:moveTo>
                  <a:pt x="37587" y="1"/>
                </a:moveTo>
                <a:lnTo>
                  <a:pt x="37408" y="60"/>
                </a:lnTo>
                <a:lnTo>
                  <a:pt x="37288" y="120"/>
                </a:lnTo>
                <a:lnTo>
                  <a:pt x="37169" y="240"/>
                </a:lnTo>
                <a:lnTo>
                  <a:pt x="37109" y="359"/>
                </a:lnTo>
                <a:lnTo>
                  <a:pt x="37109" y="718"/>
                </a:lnTo>
                <a:lnTo>
                  <a:pt x="37229" y="1255"/>
                </a:lnTo>
                <a:lnTo>
                  <a:pt x="37348" y="2690"/>
                </a:lnTo>
                <a:lnTo>
                  <a:pt x="37408" y="3347"/>
                </a:lnTo>
                <a:lnTo>
                  <a:pt x="37468" y="4064"/>
                </a:lnTo>
                <a:lnTo>
                  <a:pt x="37408" y="4960"/>
                </a:lnTo>
                <a:lnTo>
                  <a:pt x="37408" y="5797"/>
                </a:lnTo>
                <a:lnTo>
                  <a:pt x="37288" y="6693"/>
                </a:lnTo>
                <a:lnTo>
                  <a:pt x="37169" y="7530"/>
                </a:lnTo>
                <a:lnTo>
                  <a:pt x="36990" y="8426"/>
                </a:lnTo>
                <a:lnTo>
                  <a:pt x="36810" y="9263"/>
                </a:lnTo>
                <a:lnTo>
                  <a:pt x="36571" y="10099"/>
                </a:lnTo>
                <a:lnTo>
                  <a:pt x="36272" y="10936"/>
                </a:lnTo>
                <a:lnTo>
                  <a:pt x="35675" y="12250"/>
                </a:lnTo>
                <a:lnTo>
                  <a:pt x="34958" y="13505"/>
                </a:lnTo>
                <a:lnTo>
                  <a:pt x="34121" y="14760"/>
                </a:lnTo>
                <a:lnTo>
                  <a:pt x="33165" y="15836"/>
                </a:lnTo>
                <a:lnTo>
                  <a:pt x="32149" y="16911"/>
                </a:lnTo>
                <a:lnTo>
                  <a:pt x="31014" y="17867"/>
                </a:lnTo>
                <a:lnTo>
                  <a:pt x="29819" y="18704"/>
                </a:lnTo>
                <a:lnTo>
                  <a:pt x="28564" y="19421"/>
                </a:lnTo>
                <a:lnTo>
                  <a:pt x="27309" y="19959"/>
                </a:lnTo>
                <a:lnTo>
                  <a:pt x="25995" y="20437"/>
                </a:lnTo>
                <a:lnTo>
                  <a:pt x="24680" y="20795"/>
                </a:lnTo>
                <a:lnTo>
                  <a:pt x="23365" y="21034"/>
                </a:lnTo>
                <a:lnTo>
                  <a:pt x="21991" y="21214"/>
                </a:lnTo>
                <a:lnTo>
                  <a:pt x="20617" y="21273"/>
                </a:lnTo>
                <a:lnTo>
                  <a:pt x="19242" y="21273"/>
                </a:lnTo>
                <a:lnTo>
                  <a:pt x="17808" y="21154"/>
                </a:lnTo>
                <a:lnTo>
                  <a:pt x="16434" y="20975"/>
                </a:lnTo>
                <a:lnTo>
                  <a:pt x="15119" y="20676"/>
                </a:lnTo>
                <a:lnTo>
                  <a:pt x="13745" y="20317"/>
                </a:lnTo>
                <a:lnTo>
                  <a:pt x="12430" y="19839"/>
                </a:lnTo>
                <a:lnTo>
                  <a:pt x="11175" y="19361"/>
                </a:lnTo>
                <a:lnTo>
                  <a:pt x="9920" y="18764"/>
                </a:lnTo>
                <a:lnTo>
                  <a:pt x="8785" y="18047"/>
                </a:lnTo>
                <a:lnTo>
                  <a:pt x="7650" y="17330"/>
                </a:lnTo>
                <a:lnTo>
                  <a:pt x="6514" y="16433"/>
                </a:lnTo>
                <a:lnTo>
                  <a:pt x="5439" y="15477"/>
                </a:lnTo>
                <a:lnTo>
                  <a:pt x="4483" y="14402"/>
                </a:lnTo>
                <a:lnTo>
                  <a:pt x="3646" y="13266"/>
                </a:lnTo>
                <a:lnTo>
                  <a:pt x="2869" y="12071"/>
                </a:lnTo>
                <a:lnTo>
                  <a:pt x="2212" y="10816"/>
                </a:lnTo>
                <a:lnTo>
                  <a:pt x="1674" y="9502"/>
                </a:lnTo>
                <a:lnTo>
                  <a:pt x="1136" y="8187"/>
                </a:lnTo>
                <a:lnTo>
                  <a:pt x="838" y="6813"/>
                </a:lnTo>
                <a:lnTo>
                  <a:pt x="599" y="5976"/>
                </a:lnTo>
                <a:lnTo>
                  <a:pt x="479" y="5737"/>
                </a:lnTo>
                <a:lnTo>
                  <a:pt x="359" y="5618"/>
                </a:lnTo>
                <a:lnTo>
                  <a:pt x="180" y="5677"/>
                </a:lnTo>
                <a:lnTo>
                  <a:pt x="120" y="5797"/>
                </a:lnTo>
                <a:lnTo>
                  <a:pt x="61" y="6036"/>
                </a:lnTo>
                <a:lnTo>
                  <a:pt x="1" y="6275"/>
                </a:lnTo>
                <a:lnTo>
                  <a:pt x="61" y="6813"/>
                </a:lnTo>
                <a:lnTo>
                  <a:pt x="120" y="7231"/>
                </a:lnTo>
                <a:lnTo>
                  <a:pt x="240" y="8068"/>
                </a:lnTo>
                <a:lnTo>
                  <a:pt x="419" y="8844"/>
                </a:lnTo>
                <a:lnTo>
                  <a:pt x="658" y="9681"/>
                </a:lnTo>
                <a:lnTo>
                  <a:pt x="957" y="10458"/>
                </a:lnTo>
                <a:lnTo>
                  <a:pt x="1316" y="11175"/>
                </a:lnTo>
                <a:lnTo>
                  <a:pt x="1674" y="11952"/>
                </a:lnTo>
                <a:lnTo>
                  <a:pt x="2092" y="12669"/>
                </a:lnTo>
                <a:lnTo>
                  <a:pt x="2570" y="13386"/>
                </a:lnTo>
                <a:lnTo>
                  <a:pt x="3467" y="14581"/>
                </a:lnTo>
                <a:lnTo>
                  <a:pt x="4483" y="15776"/>
                </a:lnTo>
                <a:lnTo>
                  <a:pt x="5618" y="16852"/>
                </a:lnTo>
                <a:lnTo>
                  <a:pt x="6813" y="17808"/>
                </a:lnTo>
                <a:lnTo>
                  <a:pt x="8068" y="18704"/>
                </a:lnTo>
                <a:lnTo>
                  <a:pt x="9442" y="19481"/>
                </a:lnTo>
                <a:lnTo>
                  <a:pt x="10817" y="20198"/>
                </a:lnTo>
                <a:lnTo>
                  <a:pt x="12311" y="20795"/>
                </a:lnTo>
                <a:lnTo>
                  <a:pt x="13804" y="21273"/>
                </a:lnTo>
                <a:lnTo>
                  <a:pt x="15298" y="21692"/>
                </a:lnTo>
                <a:lnTo>
                  <a:pt x="16852" y="21991"/>
                </a:lnTo>
                <a:lnTo>
                  <a:pt x="18406" y="22170"/>
                </a:lnTo>
                <a:lnTo>
                  <a:pt x="19959" y="22230"/>
                </a:lnTo>
                <a:lnTo>
                  <a:pt x="21513" y="22170"/>
                </a:lnTo>
                <a:lnTo>
                  <a:pt x="23067" y="22050"/>
                </a:lnTo>
                <a:lnTo>
                  <a:pt x="24560" y="21751"/>
                </a:lnTo>
                <a:lnTo>
                  <a:pt x="25457" y="21572"/>
                </a:lnTo>
                <a:lnTo>
                  <a:pt x="26293" y="21333"/>
                </a:lnTo>
                <a:lnTo>
                  <a:pt x="27130" y="20975"/>
                </a:lnTo>
                <a:lnTo>
                  <a:pt x="27966" y="20676"/>
                </a:lnTo>
                <a:lnTo>
                  <a:pt x="28743" y="20258"/>
                </a:lnTo>
                <a:lnTo>
                  <a:pt x="29460" y="19839"/>
                </a:lnTo>
                <a:lnTo>
                  <a:pt x="30237" y="19361"/>
                </a:lnTo>
                <a:lnTo>
                  <a:pt x="30894" y="18823"/>
                </a:lnTo>
                <a:lnTo>
                  <a:pt x="31612" y="18286"/>
                </a:lnTo>
                <a:lnTo>
                  <a:pt x="32209" y="17748"/>
                </a:lnTo>
                <a:lnTo>
                  <a:pt x="32866" y="17150"/>
                </a:lnTo>
                <a:lnTo>
                  <a:pt x="33404" y="16493"/>
                </a:lnTo>
                <a:lnTo>
                  <a:pt x="34002" y="15836"/>
                </a:lnTo>
                <a:lnTo>
                  <a:pt x="34480" y="15178"/>
                </a:lnTo>
                <a:lnTo>
                  <a:pt x="35018" y="14461"/>
                </a:lnTo>
                <a:lnTo>
                  <a:pt x="35436" y="13744"/>
                </a:lnTo>
                <a:lnTo>
                  <a:pt x="35914" y="12967"/>
                </a:lnTo>
                <a:lnTo>
                  <a:pt x="36272" y="12191"/>
                </a:lnTo>
                <a:lnTo>
                  <a:pt x="36631" y="11414"/>
                </a:lnTo>
                <a:lnTo>
                  <a:pt x="36930" y="10577"/>
                </a:lnTo>
                <a:lnTo>
                  <a:pt x="37229" y="9741"/>
                </a:lnTo>
                <a:lnTo>
                  <a:pt x="37468" y="8904"/>
                </a:lnTo>
                <a:lnTo>
                  <a:pt x="37707" y="8068"/>
                </a:lnTo>
                <a:lnTo>
                  <a:pt x="37886" y="7231"/>
                </a:lnTo>
                <a:lnTo>
                  <a:pt x="38005" y="6394"/>
                </a:lnTo>
                <a:lnTo>
                  <a:pt x="38125" y="5498"/>
                </a:lnTo>
                <a:lnTo>
                  <a:pt x="38185" y="4602"/>
                </a:lnTo>
                <a:lnTo>
                  <a:pt x="38185" y="3765"/>
                </a:lnTo>
                <a:lnTo>
                  <a:pt x="38125" y="2869"/>
                </a:lnTo>
                <a:lnTo>
                  <a:pt x="38065" y="1973"/>
                </a:lnTo>
                <a:lnTo>
                  <a:pt x="37946" y="1136"/>
                </a:lnTo>
                <a:lnTo>
                  <a:pt x="37826" y="240"/>
                </a:lnTo>
                <a:lnTo>
                  <a:pt x="37707" y="60"/>
                </a:lnTo>
                <a:lnTo>
                  <a:pt x="3758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A7D99"/>
              </a:solidFill>
            </a:endParaRPr>
          </a:p>
        </p:txBody>
      </p:sp>
      <p:sp>
        <p:nvSpPr>
          <p:cNvPr id="318" name="Google Shape;318;p12"/>
          <p:cNvSpPr/>
          <p:nvPr/>
        </p:nvSpPr>
        <p:spPr>
          <a:xfrm rot="-5506848">
            <a:off x="8197826" y="3625742"/>
            <a:ext cx="179267" cy="193412"/>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2"/>
          <p:cNvSpPr/>
          <p:nvPr/>
        </p:nvSpPr>
        <p:spPr>
          <a:xfrm rot="-10292983">
            <a:off x="8081725" y="3802439"/>
            <a:ext cx="215214" cy="232195"/>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66995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16"/>
        <p:cNvGrpSpPr/>
        <p:nvPr/>
      </p:nvGrpSpPr>
      <p:grpSpPr>
        <a:xfrm>
          <a:off x="0" y="0"/>
          <a:ext cx="0" cy="0"/>
          <a:chOff x="0" y="0"/>
          <a:chExt cx="0" cy="0"/>
        </a:xfrm>
      </p:grpSpPr>
      <p:sp>
        <p:nvSpPr>
          <p:cNvPr id="217" name="Google Shape;217;p9"/>
          <p:cNvSpPr txBox="1">
            <a:spLocks noGrp="1"/>
          </p:cNvSpPr>
          <p:nvPr>
            <p:ph type="title"/>
          </p:nvPr>
        </p:nvSpPr>
        <p:spPr>
          <a:xfrm>
            <a:off x="457200" y="434575"/>
            <a:ext cx="5984700" cy="857400"/>
          </a:xfrm>
          <a:prstGeom prst="rect">
            <a:avLst/>
          </a:prstGeom>
        </p:spPr>
        <p:txBody>
          <a:bodyPr spcFirstLastPara="1" wrap="square" lIns="91425" tIns="91425" rIns="91425" bIns="91425" anchor="b"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18" name="Google Shape;218;p9"/>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219" name="Google Shape;219;p9"/>
          <p:cNvSpPr/>
          <p:nvPr/>
        </p:nvSpPr>
        <p:spPr>
          <a:xfrm rot="-1209093">
            <a:off x="8469092" y="4079246"/>
            <a:ext cx="679239" cy="615500"/>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9"/>
          <p:cNvSpPr/>
          <p:nvPr/>
        </p:nvSpPr>
        <p:spPr>
          <a:xfrm>
            <a:off x="8683513" y="4020672"/>
            <a:ext cx="345449" cy="349851"/>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C2ED2D">
              <a:alpha val="7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9"/>
          <p:cNvSpPr/>
          <p:nvPr/>
        </p:nvSpPr>
        <p:spPr>
          <a:xfrm>
            <a:off x="7062483" y="-109725"/>
            <a:ext cx="384463" cy="393602"/>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96B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9"/>
          <p:cNvSpPr/>
          <p:nvPr/>
        </p:nvSpPr>
        <p:spPr>
          <a:xfrm>
            <a:off x="8514400" y="1635650"/>
            <a:ext cx="799508" cy="833036"/>
          </a:xfrm>
          <a:custGeom>
            <a:avLst/>
            <a:gdLst/>
            <a:ahLst/>
            <a:cxnLst/>
            <a:rect l="l" t="t" r="r" b="b"/>
            <a:pathLst>
              <a:path w="19959" h="20796" extrusionOk="0">
                <a:moveTo>
                  <a:pt x="9801" y="1"/>
                </a:moveTo>
                <a:lnTo>
                  <a:pt x="8785" y="60"/>
                </a:lnTo>
                <a:lnTo>
                  <a:pt x="7769" y="240"/>
                </a:lnTo>
                <a:lnTo>
                  <a:pt x="6753" y="538"/>
                </a:lnTo>
                <a:lnTo>
                  <a:pt x="5797" y="957"/>
                </a:lnTo>
                <a:lnTo>
                  <a:pt x="4901" y="1495"/>
                </a:lnTo>
                <a:lnTo>
                  <a:pt x="4004" y="2152"/>
                </a:lnTo>
                <a:lnTo>
                  <a:pt x="3347" y="2809"/>
                </a:lnTo>
                <a:lnTo>
                  <a:pt x="2630" y="3586"/>
                </a:lnTo>
                <a:lnTo>
                  <a:pt x="2032" y="4482"/>
                </a:lnTo>
                <a:lnTo>
                  <a:pt x="1435" y="5379"/>
                </a:lnTo>
                <a:lnTo>
                  <a:pt x="957" y="6335"/>
                </a:lnTo>
                <a:lnTo>
                  <a:pt x="538" y="7351"/>
                </a:lnTo>
                <a:lnTo>
                  <a:pt x="240" y="8307"/>
                </a:lnTo>
                <a:lnTo>
                  <a:pt x="60" y="9263"/>
                </a:lnTo>
                <a:lnTo>
                  <a:pt x="1" y="9860"/>
                </a:lnTo>
                <a:lnTo>
                  <a:pt x="60" y="10458"/>
                </a:lnTo>
                <a:lnTo>
                  <a:pt x="120" y="10936"/>
                </a:lnTo>
                <a:lnTo>
                  <a:pt x="240" y="11474"/>
                </a:lnTo>
                <a:lnTo>
                  <a:pt x="598" y="12489"/>
                </a:lnTo>
                <a:lnTo>
                  <a:pt x="957" y="13565"/>
                </a:lnTo>
                <a:lnTo>
                  <a:pt x="1076" y="13924"/>
                </a:lnTo>
                <a:lnTo>
                  <a:pt x="1136" y="14342"/>
                </a:lnTo>
                <a:lnTo>
                  <a:pt x="1136" y="15059"/>
                </a:lnTo>
                <a:lnTo>
                  <a:pt x="1136" y="15836"/>
                </a:lnTo>
                <a:lnTo>
                  <a:pt x="1196" y="16613"/>
                </a:lnTo>
                <a:lnTo>
                  <a:pt x="1375" y="17270"/>
                </a:lnTo>
                <a:lnTo>
                  <a:pt x="1554" y="17808"/>
                </a:lnTo>
                <a:lnTo>
                  <a:pt x="1734" y="18286"/>
                </a:lnTo>
                <a:lnTo>
                  <a:pt x="2032" y="18764"/>
                </a:lnTo>
                <a:lnTo>
                  <a:pt x="2331" y="19122"/>
                </a:lnTo>
                <a:lnTo>
                  <a:pt x="2690" y="19481"/>
                </a:lnTo>
                <a:lnTo>
                  <a:pt x="3048" y="19780"/>
                </a:lnTo>
                <a:lnTo>
                  <a:pt x="3466" y="20019"/>
                </a:lnTo>
                <a:lnTo>
                  <a:pt x="3885" y="20258"/>
                </a:lnTo>
                <a:lnTo>
                  <a:pt x="4363" y="20437"/>
                </a:lnTo>
                <a:lnTo>
                  <a:pt x="4841" y="20556"/>
                </a:lnTo>
                <a:lnTo>
                  <a:pt x="5319" y="20676"/>
                </a:lnTo>
                <a:lnTo>
                  <a:pt x="6335" y="20795"/>
                </a:lnTo>
                <a:lnTo>
                  <a:pt x="7410" y="20736"/>
                </a:lnTo>
                <a:lnTo>
                  <a:pt x="8546" y="20616"/>
                </a:lnTo>
                <a:lnTo>
                  <a:pt x="9681" y="20317"/>
                </a:lnTo>
                <a:lnTo>
                  <a:pt x="10757" y="20019"/>
                </a:lnTo>
                <a:lnTo>
                  <a:pt x="11832" y="19600"/>
                </a:lnTo>
                <a:lnTo>
                  <a:pt x="12848" y="19122"/>
                </a:lnTo>
                <a:lnTo>
                  <a:pt x="13744" y="18585"/>
                </a:lnTo>
                <a:lnTo>
                  <a:pt x="14521" y="17987"/>
                </a:lnTo>
                <a:lnTo>
                  <a:pt x="15238" y="17389"/>
                </a:lnTo>
                <a:lnTo>
                  <a:pt x="15896" y="16792"/>
                </a:lnTo>
                <a:lnTo>
                  <a:pt x="16613" y="16194"/>
                </a:lnTo>
                <a:lnTo>
                  <a:pt x="17270" y="15597"/>
                </a:lnTo>
                <a:lnTo>
                  <a:pt x="17867" y="14999"/>
                </a:lnTo>
                <a:lnTo>
                  <a:pt x="18465" y="14402"/>
                </a:lnTo>
                <a:lnTo>
                  <a:pt x="18943" y="13685"/>
                </a:lnTo>
                <a:lnTo>
                  <a:pt x="19361" y="12908"/>
                </a:lnTo>
                <a:lnTo>
                  <a:pt x="19541" y="12430"/>
                </a:lnTo>
                <a:lnTo>
                  <a:pt x="19660" y="11952"/>
                </a:lnTo>
                <a:lnTo>
                  <a:pt x="19839" y="11055"/>
                </a:lnTo>
                <a:lnTo>
                  <a:pt x="19959" y="10099"/>
                </a:lnTo>
                <a:lnTo>
                  <a:pt x="19899" y="9203"/>
                </a:lnTo>
                <a:lnTo>
                  <a:pt x="19780" y="8247"/>
                </a:lnTo>
                <a:lnTo>
                  <a:pt x="19600" y="7351"/>
                </a:lnTo>
                <a:lnTo>
                  <a:pt x="19302" y="6454"/>
                </a:lnTo>
                <a:lnTo>
                  <a:pt x="18943" y="5618"/>
                </a:lnTo>
                <a:lnTo>
                  <a:pt x="18465" y="4781"/>
                </a:lnTo>
                <a:lnTo>
                  <a:pt x="17867" y="3945"/>
                </a:lnTo>
                <a:lnTo>
                  <a:pt x="17150" y="3108"/>
                </a:lnTo>
                <a:lnTo>
                  <a:pt x="16374" y="2391"/>
                </a:lnTo>
                <a:lnTo>
                  <a:pt x="15537" y="1793"/>
                </a:lnTo>
                <a:lnTo>
                  <a:pt x="14700" y="1256"/>
                </a:lnTo>
                <a:lnTo>
                  <a:pt x="13744" y="777"/>
                </a:lnTo>
                <a:lnTo>
                  <a:pt x="12788" y="419"/>
                </a:lnTo>
                <a:lnTo>
                  <a:pt x="11772" y="180"/>
                </a:lnTo>
                <a:lnTo>
                  <a:pt x="10816" y="1"/>
                </a:lnTo>
                <a:close/>
              </a:path>
            </a:pathLst>
          </a:custGeom>
          <a:solidFill>
            <a:srgbClr val="FF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9"/>
          <p:cNvSpPr/>
          <p:nvPr/>
        </p:nvSpPr>
        <p:spPr>
          <a:xfrm rot="3741344">
            <a:off x="8518998" y="1428487"/>
            <a:ext cx="450561" cy="461272"/>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9"/>
          <p:cNvSpPr/>
          <p:nvPr/>
        </p:nvSpPr>
        <p:spPr>
          <a:xfrm>
            <a:off x="7044713" y="810002"/>
            <a:ext cx="931540" cy="844124"/>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9"/>
          <p:cNvSpPr/>
          <p:nvPr/>
        </p:nvSpPr>
        <p:spPr>
          <a:xfrm>
            <a:off x="7537849" y="1374425"/>
            <a:ext cx="345449" cy="349851"/>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9"/>
          <p:cNvSpPr/>
          <p:nvPr/>
        </p:nvSpPr>
        <p:spPr>
          <a:xfrm rot="-6335216">
            <a:off x="6865825" y="4552660"/>
            <a:ext cx="897579" cy="666691"/>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D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9"/>
          <p:cNvSpPr/>
          <p:nvPr/>
        </p:nvSpPr>
        <p:spPr>
          <a:xfrm>
            <a:off x="7911874" y="-130475"/>
            <a:ext cx="799495" cy="809683"/>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A1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9"/>
          <p:cNvSpPr/>
          <p:nvPr/>
        </p:nvSpPr>
        <p:spPr>
          <a:xfrm rot="-6692267">
            <a:off x="6791890" y="2390364"/>
            <a:ext cx="692490" cy="51435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9"/>
          <p:cNvSpPr/>
          <p:nvPr/>
        </p:nvSpPr>
        <p:spPr>
          <a:xfrm>
            <a:off x="7317552" y="2396424"/>
            <a:ext cx="281001" cy="287681"/>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9"/>
          <p:cNvSpPr/>
          <p:nvPr/>
        </p:nvSpPr>
        <p:spPr>
          <a:xfrm>
            <a:off x="7663638" y="3147400"/>
            <a:ext cx="679244" cy="687899"/>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9"/>
          <p:cNvSpPr/>
          <p:nvPr/>
        </p:nvSpPr>
        <p:spPr>
          <a:xfrm rot="1318871">
            <a:off x="7170415" y="832860"/>
            <a:ext cx="615466" cy="963905"/>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9"/>
          <p:cNvSpPr/>
          <p:nvPr/>
        </p:nvSpPr>
        <p:spPr>
          <a:xfrm>
            <a:off x="7773455" y="-153538"/>
            <a:ext cx="837106" cy="855807"/>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9"/>
          <p:cNvSpPr/>
          <p:nvPr/>
        </p:nvSpPr>
        <p:spPr>
          <a:xfrm rot="-548659">
            <a:off x="8473306" y="4038279"/>
            <a:ext cx="765854" cy="573511"/>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9"/>
          <p:cNvSpPr/>
          <p:nvPr/>
        </p:nvSpPr>
        <p:spPr>
          <a:xfrm rot="-9290062">
            <a:off x="8355791" y="1702057"/>
            <a:ext cx="776981" cy="854390"/>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9"/>
          <p:cNvSpPr/>
          <p:nvPr/>
        </p:nvSpPr>
        <p:spPr>
          <a:xfrm rot="5503490">
            <a:off x="6926605" y="4268854"/>
            <a:ext cx="979970" cy="879830"/>
          </a:xfrm>
          <a:custGeom>
            <a:avLst/>
            <a:gdLst/>
            <a:ahLst/>
            <a:cxnLst/>
            <a:rect l="l" t="t" r="r" b="b"/>
            <a:pathLst>
              <a:path w="43861" h="39379" extrusionOk="0">
                <a:moveTo>
                  <a:pt x="39917" y="2092"/>
                </a:moveTo>
                <a:lnTo>
                  <a:pt x="40216" y="2331"/>
                </a:lnTo>
                <a:lnTo>
                  <a:pt x="40514" y="2510"/>
                </a:lnTo>
                <a:lnTo>
                  <a:pt x="40873" y="2689"/>
                </a:lnTo>
                <a:lnTo>
                  <a:pt x="41232" y="2809"/>
                </a:lnTo>
                <a:lnTo>
                  <a:pt x="41949" y="2988"/>
                </a:lnTo>
                <a:lnTo>
                  <a:pt x="42725" y="3048"/>
                </a:lnTo>
                <a:lnTo>
                  <a:pt x="42666" y="3586"/>
                </a:lnTo>
                <a:lnTo>
                  <a:pt x="42486" y="4064"/>
                </a:lnTo>
                <a:lnTo>
                  <a:pt x="42188" y="5080"/>
                </a:lnTo>
                <a:lnTo>
                  <a:pt x="41949" y="4960"/>
                </a:lnTo>
                <a:lnTo>
                  <a:pt x="41769" y="4900"/>
                </a:lnTo>
                <a:lnTo>
                  <a:pt x="41650" y="4960"/>
                </a:lnTo>
                <a:lnTo>
                  <a:pt x="41530" y="5080"/>
                </a:lnTo>
                <a:lnTo>
                  <a:pt x="41411" y="5259"/>
                </a:lnTo>
                <a:lnTo>
                  <a:pt x="41351" y="5498"/>
                </a:lnTo>
                <a:lnTo>
                  <a:pt x="41291" y="6036"/>
                </a:lnTo>
                <a:lnTo>
                  <a:pt x="41232" y="6633"/>
                </a:lnTo>
                <a:lnTo>
                  <a:pt x="41232" y="7231"/>
                </a:lnTo>
                <a:lnTo>
                  <a:pt x="41291" y="7888"/>
                </a:lnTo>
                <a:lnTo>
                  <a:pt x="41351" y="10099"/>
                </a:lnTo>
                <a:lnTo>
                  <a:pt x="41411" y="12370"/>
                </a:lnTo>
                <a:lnTo>
                  <a:pt x="41351" y="14760"/>
                </a:lnTo>
                <a:lnTo>
                  <a:pt x="41291" y="15955"/>
                </a:lnTo>
                <a:lnTo>
                  <a:pt x="41172" y="17150"/>
                </a:lnTo>
                <a:lnTo>
                  <a:pt x="41052" y="18345"/>
                </a:lnTo>
                <a:lnTo>
                  <a:pt x="40873" y="19540"/>
                </a:lnTo>
                <a:lnTo>
                  <a:pt x="40634" y="20735"/>
                </a:lnTo>
                <a:lnTo>
                  <a:pt x="40335" y="21871"/>
                </a:lnTo>
                <a:lnTo>
                  <a:pt x="40036" y="22887"/>
                </a:lnTo>
                <a:lnTo>
                  <a:pt x="39738" y="23843"/>
                </a:lnTo>
                <a:lnTo>
                  <a:pt x="39319" y="24739"/>
                </a:lnTo>
                <a:lnTo>
                  <a:pt x="38901" y="25695"/>
                </a:lnTo>
                <a:lnTo>
                  <a:pt x="38423" y="26591"/>
                </a:lnTo>
                <a:lnTo>
                  <a:pt x="37945" y="27488"/>
                </a:lnTo>
                <a:lnTo>
                  <a:pt x="37407" y="28324"/>
                </a:lnTo>
                <a:lnTo>
                  <a:pt x="36810" y="29161"/>
                </a:lnTo>
                <a:lnTo>
                  <a:pt x="36152" y="29938"/>
                </a:lnTo>
                <a:lnTo>
                  <a:pt x="35495" y="30715"/>
                </a:lnTo>
                <a:lnTo>
                  <a:pt x="34838" y="31432"/>
                </a:lnTo>
                <a:lnTo>
                  <a:pt x="34061" y="32149"/>
                </a:lnTo>
                <a:lnTo>
                  <a:pt x="33344" y="32806"/>
                </a:lnTo>
                <a:lnTo>
                  <a:pt x="32507" y="33403"/>
                </a:lnTo>
                <a:lnTo>
                  <a:pt x="31671" y="34001"/>
                </a:lnTo>
                <a:lnTo>
                  <a:pt x="30834" y="34599"/>
                </a:lnTo>
                <a:lnTo>
                  <a:pt x="29878" y="35136"/>
                </a:lnTo>
                <a:lnTo>
                  <a:pt x="28862" y="35674"/>
                </a:lnTo>
                <a:lnTo>
                  <a:pt x="27846" y="36152"/>
                </a:lnTo>
                <a:lnTo>
                  <a:pt x="26830" y="36571"/>
                </a:lnTo>
                <a:lnTo>
                  <a:pt x="25815" y="36929"/>
                </a:lnTo>
                <a:lnTo>
                  <a:pt x="24739" y="37228"/>
                </a:lnTo>
                <a:lnTo>
                  <a:pt x="23663" y="37527"/>
                </a:lnTo>
                <a:lnTo>
                  <a:pt x="22528" y="37706"/>
                </a:lnTo>
                <a:lnTo>
                  <a:pt x="21453" y="37885"/>
                </a:lnTo>
                <a:lnTo>
                  <a:pt x="20317" y="38005"/>
                </a:lnTo>
                <a:lnTo>
                  <a:pt x="19242" y="38064"/>
                </a:lnTo>
                <a:lnTo>
                  <a:pt x="18106" y="38064"/>
                </a:lnTo>
                <a:lnTo>
                  <a:pt x="17031" y="38005"/>
                </a:lnTo>
                <a:lnTo>
                  <a:pt x="15895" y="37945"/>
                </a:lnTo>
                <a:lnTo>
                  <a:pt x="14760" y="37766"/>
                </a:lnTo>
                <a:lnTo>
                  <a:pt x="13684" y="37586"/>
                </a:lnTo>
                <a:lnTo>
                  <a:pt x="12668" y="37347"/>
                </a:lnTo>
                <a:lnTo>
                  <a:pt x="11712" y="37108"/>
                </a:lnTo>
                <a:lnTo>
                  <a:pt x="9740" y="36511"/>
                </a:lnTo>
                <a:lnTo>
                  <a:pt x="7828" y="35794"/>
                </a:lnTo>
                <a:lnTo>
                  <a:pt x="5976" y="34957"/>
                </a:lnTo>
                <a:lnTo>
                  <a:pt x="4542" y="34240"/>
                </a:lnTo>
                <a:lnTo>
                  <a:pt x="3884" y="33822"/>
                </a:lnTo>
                <a:lnTo>
                  <a:pt x="3167" y="33344"/>
                </a:lnTo>
                <a:lnTo>
                  <a:pt x="2570" y="32866"/>
                </a:lnTo>
                <a:lnTo>
                  <a:pt x="2032" y="32268"/>
                </a:lnTo>
                <a:lnTo>
                  <a:pt x="1793" y="31969"/>
                </a:lnTo>
                <a:lnTo>
                  <a:pt x="1614" y="31611"/>
                </a:lnTo>
                <a:lnTo>
                  <a:pt x="1434" y="31252"/>
                </a:lnTo>
                <a:lnTo>
                  <a:pt x="1315" y="30894"/>
                </a:lnTo>
                <a:lnTo>
                  <a:pt x="1554" y="31013"/>
                </a:lnTo>
                <a:lnTo>
                  <a:pt x="1733" y="31073"/>
                </a:lnTo>
                <a:lnTo>
                  <a:pt x="1913" y="31013"/>
                </a:lnTo>
                <a:lnTo>
                  <a:pt x="2032" y="30894"/>
                </a:lnTo>
                <a:lnTo>
                  <a:pt x="2271" y="30535"/>
                </a:lnTo>
                <a:lnTo>
                  <a:pt x="2450" y="30177"/>
                </a:lnTo>
                <a:lnTo>
                  <a:pt x="2869" y="30655"/>
                </a:lnTo>
                <a:lnTo>
                  <a:pt x="3406" y="31133"/>
                </a:lnTo>
                <a:lnTo>
                  <a:pt x="3944" y="31551"/>
                </a:lnTo>
                <a:lnTo>
                  <a:pt x="4542" y="31910"/>
                </a:lnTo>
                <a:lnTo>
                  <a:pt x="5199" y="32268"/>
                </a:lnTo>
                <a:lnTo>
                  <a:pt x="5856" y="32567"/>
                </a:lnTo>
                <a:lnTo>
                  <a:pt x="7231" y="33105"/>
                </a:lnTo>
                <a:lnTo>
                  <a:pt x="8665" y="33583"/>
                </a:lnTo>
                <a:lnTo>
                  <a:pt x="10099" y="33882"/>
                </a:lnTo>
                <a:lnTo>
                  <a:pt x="11533" y="34180"/>
                </a:lnTo>
                <a:lnTo>
                  <a:pt x="12788" y="34360"/>
                </a:lnTo>
                <a:lnTo>
                  <a:pt x="14342" y="34539"/>
                </a:lnTo>
                <a:lnTo>
                  <a:pt x="15836" y="34599"/>
                </a:lnTo>
                <a:lnTo>
                  <a:pt x="17389" y="34599"/>
                </a:lnTo>
                <a:lnTo>
                  <a:pt x="18943" y="34479"/>
                </a:lnTo>
                <a:lnTo>
                  <a:pt x="20437" y="34240"/>
                </a:lnTo>
                <a:lnTo>
                  <a:pt x="21931" y="33941"/>
                </a:lnTo>
                <a:lnTo>
                  <a:pt x="23424" y="33523"/>
                </a:lnTo>
                <a:lnTo>
                  <a:pt x="24859" y="33045"/>
                </a:lnTo>
                <a:lnTo>
                  <a:pt x="26054" y="32567"/>
                </a:lnTo>
                <a:lnTo>
                  <a:pt x="27249" y="32029"/>
                </a:lnTo>
                <a:lnTo>
                  <a:pt x="28324" y="31432"/>
                </a:lnTo>
                <a:lnTo>
                  <a:pt x="29400" y="30774"/>
                </a:lnTo>
                <a:lnTo>
                  <a:pt x="30476" y="30057"/>
                </a:lnTo>
                <a:lnTo>
                  <a:pt x="31491" y="29280"/>
                </a:lnTo>
                <a:lnTo>
                  <a:pt x="32447" y="28444"/>
                </a:lnTo>
                <a:lnTo>
                  <a:pt x="33344" y="27547"/>
                </a:lnTo>
                <a:lnTo>
                  <a:pt x="34240" y="26651"/>
                </a:lnTo>
                <a:lnTo>
                  <a:pt x="35077" y="25695"/>
                </a:lnTo>
                <a:lnTo>
                  <a:pt x="35854" y="24679"/>
                </a:lnTo>
                <a:lnTo>
                  <a:pt x="36571" y="23663"/>
                </a:lnTo>
                <a:lnTo>
                  <a:pt x="37288" y="22588"/>
                </a:lnTo>
                <a:lnTo>
                  <a:pt x="37885" y="21452"/>
                </a:lnTo>
                <a:lnTo>
                  <a:pt x="38483" y="20317"/>
                </a:lnTo>
                <a:lnTo>
                  <a:pt x="38961" y="19122"/>
                </a:lnTo>
                <a:lnTo>
                  <a:pt x="39558" y="17628"/>
                </a:lnTo>
                <a:lnTo>
                  <a:pt x="39977" y="16074"/>
                </a:lnTo>
                <a:lnTo>
                  <a:pt x="40275" y="14581"/>
                </a:lnTo>
                <a:lnTo>
                  <a:pt x="40514" y="13027"/>
                </a:lnTo>
                <a:lnTo>
                  <a:pt x="40634" y="11473"/>
                </a:lnTo>
                <a:lnTo>
                  <a:pt x="40753" y="9920"/>
                </a:lnTo>
                <a:lnTo>
                  <a:pt x="40933" y="6753"/>
                </a:lnTo>
                <a:lnTo>
                  <a:pt x="41172" y="5438"/>
                </a:lnTo>
                <a:lnTo>
                  <a:pt x="41232" y="5080"/>
                </a:lnTo>
                <a:lnTo>
                  <a:pt x="41232" y="4721"/>
                </a:lnTo>
                <a:lnTo>
                  <a:pt x="41172" y="4422"/>
                </a:lnTo>
                <a:lnTo>
                  <a:pt x="41052" y="4243"/>
                </a:lnTo>
                <a:lnTo>
                  <a:pt x="40933" y="4183"/>
                </a:lnTo>
                <a:lnTo>
                  <a:pt x="40753" y="4183"/>
                </a:lnTo>
                <a:lnTo>
                  <a:pt x="40694" y="4303"/>
                </a:lnTo>
                <a:lnTo>
                  <a:pt x="40574" y="4542"/>
                </a:lnTo>
                <a:lnTo>
                  <a:pt x="40455" y="4840"/>
                </a:lnTo>
                <a:lnTo>
                  <a:pt x="40335" y="5558"/>
                </a:lnTo>
                <a:lnTo>
                  <a:pt x="40335" y="5916"/>
                </a:lnTo>
                <a:lnTo>
                  <a:pt x="40275" y="6753"/>
                </a:lnTo>
                <a:lnTo>
                  <a:pt x="40216" y="7589"/>
                </a:lnTo>
                <a:lnTo>
                  <a:pt x="40216" y="9203"/>
                </a:lnTo>
                <a:lnTo>
                  <a:pt x="40216" y="10876"/>
                </a:lnTo>
                <a:lnTo>
                  <a:pt x="40156" y="11653"/>
                </a:lnTo>
                <a:lnTo>
                  <a:pt x="40096" y="12489"/>
                </a:lnTo>
                <a:lnTo>
                  <a:pt x="39857" y="13923"/>
                </a:lnTo>
                <a:lnTo>
                  <a:pt x="39558" y="15357"/>
                </a:lnTo>
                <a:lnTo>
                  <a:pt x="39200" y="16732"/>
                </a:lnTo>
                <a:lnTo>
                  <a:pt x="38722" y="18106"/>
                </a:lnTo>
                <a:lnTo>
                  <a:pt x="38124" y="19421"/>
                </a:lnTo>
                <a:lnTo>
                  <a:pt x="37467" y="20735"/>
                </a:lnTo>
                <a:lnTo>
                  <a:pt x="36750" y="21990"/>
                </a:lnTo>
                <a:lnTo>
                  <a:pt x="35973" y="23245"/>
                </a:lnTo>
                <a:lnTo>
                  <a:pt x="35077" y="24440"/>
                </a:lnTo>
                <a:lnTo>
                  <a:pt x="34180" y="25516"/>
                </a:lnTo>
                <a:lnTo>
                  <a:pt x="33165" y="26591"/>
                </a:lnTo>
                <a:lnTo>
                  <a:pt x="32149" y="27607"/>
                </a:lnTo>
                <a:lnTo>
                  <a:pt x="31013" y="28563"/>
                </a:lnTo>
                <a:lnTo>
                  <a:pt x="29878" y="29400"/>
                </a:lnTo>
                <a:lnTo>
                  <a:pt x="28623" y="30177"/>
                </a:lnTo>
                <a:lnTo>
                  <a:pt x="27368" y="30894"/>
                </a:lnTo>
                <a:lnTo>
                  <a:pt x="25874" y="31611"/>
                </a:lnTo>
                <a:lnTo>
                  <a:pt x="24321" y="32268"/>
                </a:lnTo>
                <a:lnTo>
                  <a:pt x="22707" y="32746"/>
                </a:lnTo>
                <a:lnTo>
                  <a:pt x="21094" y="33105"/>
                </a:lnTo>
                <a:lnTo>
                  <a:pt x="19421" y="33403"/>
                </a:lnTo>
                <a:lnTo>
                  <a:pt x="17748" y="33583"/>
                </a:lnTo>
                <a:lnTo>
                  <a:pt x="16075" y="33643"/>
                </a:lnTo>
                <a:lnTo>
                  <a:pt x="14401" y="33583"/>
                </a:lnTo>
                <a:lnTo>
                  <a:pt x="12668" y="33403"/>
                </a:lnTo>
                <a:lnTo>
                  <a:pt x="10995" y="33105"/>
                </a:lnTo>
                <a:lnTo>
                  <a:pt x="9382" y="32686"/>
                </a:lnTo>
                <a:lnTo>
                  <a:pt x="8545" y="32447"/>
                </a:lnTo>
                <a:lnTo>
                  <a:pt x="7769" y="32149"/>
                </a:lnTo>
                <a:lnTo>
                  <a:pt x="6992" y="31850"/>
                </a:lnTo>
                <a:lnTo>
                  <a:pt x="6215" y="31491"/>
                </a:lnTo>
                <a:lnTo>
                  <a:pt x="4721" y="30774"/>
                </a:lnTo>
                <a:lnTo>
                  <a:pt x="4362" y="30595"/>
                </a:lnTo>
                <a:lnTo>
                  <a:pt x="4004" y="30475"/>
                </a:lnTo>
                <a:lnTo>
                  <a:pt x="3287" y="30296"/>
                </a:lnTo>
                <a:lnTo>
                  <a:pt x="2988" y="30117"/>
                </a:lnTo>
                <a:lnTo>
                  <a:pt x="2809" y="29938"/>
                </a:lnTo>
                <a:lnTo>
                  <a:pt x="2749" y="29818"/>
                </a:lnTo>
                <a:lnTo>
                  <a:pt x="2689" y="29699"/>
                </a:lnTo>
                <a:lnTo>
                  <a:pt x="2689" y="29519"/>
                </a:lnTo>
                <a:lnTo>
                  <a:pt x="2749" y="29400"/>
                </a:lnTo>
                <a:lnTo>
                  <a:pt x="3347" y="29758"/>
                </a:lnTo>
                <a:lnTo>
                  <a:pt x="4004" y="29997"/>
                </a:lnTo>
                <a:lnTo>
                  <a:pt x="4721" y="30177"/>
                </a:lnTo>
                <a:lnTo>
                  <a:pt x="5498" y="30296"/>
                </a:lnTo>
                <a:lnTo>
                  <a:pt x="7051" y="30475"/>
                </a:lnTo>
                <a:lnTo>
                  <a:pt x="8426" y="30535"/>
                </a:lnTo>
                <a:lnTo>
                  <a:pt x="10219" y="30595"/>
                </a:lnTo>
                <a:lnTo>
                  <a:pt x="11951" y="30595"/>
                </a:lnTo>
                <a:lnTo>
                  <a:pt x="13684" y="30416"/>
                </a:lnTo>
                <a:lnTo>
                  <a:pt x="15417" y="30236"/>
                </a:lnTo>
                <a:lnTo>
                  <a:pt x="17090" y="29997"/>
                </a:lnTo>
                <a:lnTo>
                  <a:pt x="18704" y="29639"/>
                </a:lnTo>
                <a:lnTo>
                  <a:pt x="20317" y="29221"/>
                </a:lnTo>
                <a:lnTo>
                  <a:pt x="21931" y="28683"/>
                </a:lnTo>
                <a:lnTo>
                  <a:pt x="23484" y="28085"/>
                </a:lnTo>
                <a:lnTo>
                  <a:pt x="24978" y="27368"/>
                </a:lnTo>
                <a:lnTo>
                  <a:pt x="26472" y="26532"/>
                </a:lnTo>
                <a:lnTo>
                  <a:pt x="27846" y="25576"/>
                </a:lnTo>
                <a:lnTo>
                  <a:pt x="29041" y="24619"/>
                </a:lnTo>
                <a:lnTo>
                  <a:pt x="30177" y="23544"/>
                </a:lnTo>
                <a:lnTo>
                  <a:pt x="31193" y="22468"/>
                </a:lnTo>
                <a:lnTo>
                  <a:pt x="32089" y="21273"/>
                </a:lnTo>
                <a:lnTo>
                  <a:pt x="32985" y="20018"/>
                </a:lnTo>
                <a:lnTo>
                  <a:pt x="33762" y="18704"/>
                </a:lnTo>
                <a:lnTo>
                  <a:pt x="34539" y="17389"/>
                </a:lnTo>
                <a:lnTo>
                  <a:pt x="35256" y="16015"/>
                </a:lnTo>
                <a:lnTo>
                  <a:pt x="36810" y="12728"/>
                </a:lnTo>
                <a:lnTo>
                  <a:pt x="38304" y="9442"/>
                </a:lnTo>
                <a:lnTo>
                  <a:pt x="39797" y="5916"/>
                </a:lnTo>
                <a:lnTo>
                  <a:pt x="39977" y="5438"/>
                </a:lnTo>
                <a:lnTo>
                  <a:pt x="40275" y="4661"/>
                </a:lnTo>
                <a:lnTo>
                  <a:pt x="40335" y="4243"/>
                </a:lnTo>
                <a:lnTo>
                  <a:pt x="40335" y="4004"/>
                </a:lnTo>
                <a:lnTo>
                  <a:pt x="40275" y="3884"/>
                </a:lnTo>
                <a:lnTo>
                  <a:pt x="40156" y="3825"/>
                </a:lnTo>
                <a:lnTo>
                  <a:pt x="40036" y="3825"/>
                </a:lnTo>
                <a:lnTo>
                  <a:pt x="39797" y="3884"/>
                </a:lnTo>
                <a:lnTo>
                  <a:pt x="39917" y="2988"/>
                </a:lnTo>
                <a:lnTo>
                  <a:pt x="39917" y="2092"/>
                </a:lnTo>
                <a:close/>
                <a:moveTo>
                  <a:pt x="40753" y="0"/>
                </a:moveTo>
                <a:lnTo>
                  <a:pt x="40455" y="60"/>
                </a:lnTo>
                <a:lnTo>
                  <a:pt x="40156" y="120"/>
                </a:lnTo>
                <a:lnTo>
                  <a:pt x="39917" y="180"/>
                </a:lnTo>
                <a:lnTo>
                  <a:pt x="39618" y="299"/>
                </a:lnTo>
                <a:lnTo>
                  <a:pt x="39260" y="598"/>
                </a:lnTo>
                <a:lnTo>
                  <a:pt x="39200" y="658"/>
                </a:lnTo>
                <a:lnTo>
                  <a:pt x="39140" y="658"/>
                </a:lnTo>
                <a:lnTo>
                  <a:pt x="39200" y="777"/>
                </a:lnTo>
                <a:lnTo>
                  <a:pt x="39260" y="897"/>
                </a:lnTo>
                <a:lnTo>
                  <a:pt x="39200" y="1076"/>
                </a:lnTo>
                <a:lnTo>
                  <a:pt x="39021" y="2152"/>
                </a:lnTo>
                <a:lnTo>
                  <a:pt x="38841" y="3287"/>
                </a:lnTo>
                <a:lnTo>
                  <a:pt x="38722" y="4482"/>
                </a:lnTo>
                <a:lnTo>
                  <a:pt x="38602" y="5617"/>
                </a:lnTo>
                <a:lnTo>
                  <a:pt x="38423" y="6394"/>
                </a:lnTo>
                <a:lnTo>
                  <a:pt x="38244" y="7171"/>
                </a:lnTo>
                <a:lnTo>
                  <a:pt x="37766" y="8725"/>
                </a:lnTo>
                <a:lnTo>
                  <a:pt x="37168" y="10338"/>
                </a:lnTo>
                <a:lnTo>
                  <a:pt x="36511" y="11892"/>
                </a:lnTo>
                <a:lnTo>
                  <a:pt x="35734" y="13445"/>
                </a:lnTo>
                <a:lnTo>
                  <a:pt x="34957" y="14939"/>
                </a:lnTo>
                <a:lnTo>
                  <a:pt x="33344" y="17807"/>
                </a:lnTo>
                <a:lnTo>
                  <a:pt x="32866" y="18644"/>
                </a:lnTo>
                <a:lnTo>
                  <a:pt x="32328" y="19421"/>
                </a:lnTo>
                <a:lnTo>
                  <a:pt x="31730" y="20198"/>
                </a:lnTo>
                <a:lnTo>
                  <a:pt x="31193" y="20915"/>
                </a:lnTo>
                <a:lnTo>
                  <a:pt x="30595" y="21632"/>
                </a:lnTo>
                <a:lnTo>
                  <a:pt x="29938" y="22289"/>
                </a:lnTo>
                <a:lnTo>
                  <a:pt x="29280" y="22887"/>
                </a:lnTo>
                <a:lnTo>
                  <a:pt x="28623" y="23484"/>
                </a:lnTo>
                <a:lnTo>
                  <a:pt x="27966" y="24022"/>
                </a:lnTo>
                <a:lnTo>
                  <a:pt x="27249" y="24560"/>
                </a:lnTo>
                <a:lnTo>
                  <a:pt x="25815" y="25516"/>
                </a:lnTo>
                <a:lnTo>
                  <a:pt x="24261" y="26352"/>
                </a:lnTo>
                <a:lnTo>
                  <a:pt x="22707" y="27129"/>
                </a:lnTo>
                <a:lnTo>
                  <a:pt x="21094" y="27727"/>
                </a:lnTo>
                <a:lnTo>
                  <a:pt x="19421" y="28265"/>
                </a:lnTo>
                <a:lnTo>
                  <a:pt x="17688" y="28683"/>
                </a:lnTo>
                <a:lnTo>
                  <a:pt x="15895" y="28982"/>
                </a:lnTo>
                <a:lnTo>
                  <a:pt x="14103" y="29221"/>
                </a:lnTo>
                <a:lnTo>
                  <a:pt x="12250" y="29340"/>
                </a:lnTo>
                <a:lnTo>
                  <a:pt x="10398" y="29400"/>
                </a:lnTo>
                <a:lnTo>
                  <a:pt x="5617" y="29400"/>
                </a:lnTo>
                <a:lnTo>
                  <a:pt x="5199" y="29340"/>
                </a:lnTo>
                <a:lnTo>
                  <a:pt x="4721" y="29280"/>
                </a:lnTo>
                <a:lnTo>
                  <a:pt x="4243" y="29161"/>
                </a:lnTo>
                <a:lnTo>
                  <a:pt x="4004" y="29161"/>
                </a:lnTo>
                <a:lnTo>
                  <a:pt x="3884" y="29041"/>
                </a:lnTo>
                <a:lnTo>
                  <a:pt x="3586" y="28802"/>
                </a:lnTo>
                <a:lnTo>
                  <a:pt x="3347" y="28504"/>
                </a:lnTo>
                <a:lnTo>
                  <a:pt x="3167" y="28265"/>
                </a:lnTo>
                <a:lnTo>
                  <a:pt x="2928" y="28026"/>
                </a:lnTo>
                <a:lnTo>
                  <a:pt x="2630" y="27846"/>
                </a:lnTo>
                <a:lnTo>
                  <a:pt x="2211" y="27727"/>
                </a:lnTo>
                <a:lnTo>
                  <a:pt x="1494" y="27607"/>
                </a:lnTo>
                <a:lnTo>
                  <a:pt x="777" y="27547"/>
                </a:lnTo>
                <a:lnTo>
                  <a:pt x="478" y="27547"/>
                </a:lnTo>
                <a:lnTo>
                  <a:pt x="359" y="27607"/>
                </a:lnTo>
                <a:lnTo>
                  <a:pt x="120" y="27846"/>
                </a:lnTo>
                <a:lnTo>
                  <a:pt x="0" y="28145"/>
                </a:lnTo>
                <a:lnTo>
                  <a:pt x="0" y="28504"/>
                </a:lnTo>
                <a:lnTo>
                  <a:pt x="60" y="28862"/>
                </a:lnTo>
                <a:lnTo>
                  <a:pt x="239" y="29639"/>
                </a:lnTo>
                <a:lnTo>
                  <a:pt x="419" y="30236"/>
                </a:lnTo>
                <a:lnTo>
                  <a:pt x="1016" y="31671"/>
                </a:lnTo>
                <a:lnTo>
                  <a:pt x="1315" y="32328"/>
                </a:lnTo>
                <a:lnTo>
                  <a:pt x="1614" y="32866"/>
                </a:lnTo>
                <a:lnTo>
                  <a:pt x="2032" y="33403"/>
                </a:lnTo>
                <a:lnTo>
                  <a:pt x="2510" y="33941"/>
                </a:lnTo>
                <a:lnTo>
                  <a:pt x="3108" y="34479"/>
                </a:lnTo>
                <a:lnTo>
                  <a:pt x="3765" y="34957"/>
                </a:lnTo>
                <a:lnTo>
                  <a:pt x="4602" y="35495"/>
                </a:lnTo>
                <a:lnTo>
                  <a:pt x="5498" y="36033"/>
                </a:lnTo>
                <a:lnTo>
                  <a:pt x="6334" y="36511"/>
                </a:lnTo>
                <a:lnTo>
                  <a:pt x="7231" y="36929"/>
                </a:lnTo>
                <a:lnTo>
                  <a:pt x="8187" y="37347"/>
                </a:lnTo>
                <a:lnTo>
                  <a:pt x="9083" y="37706"/>
                </a:lnTo>
                <a:lnTo>
                  <a:pt x="10039" y="38064"/>
                </a:lnTo>
                <a:lnTo>
                  <a:pt x="10995" y="38363"/>
                </a:lnTo>
                <a:lnTo>
                  <a:pt x="12728" y="38781"/>
                </a:lnTo>
                <a:lnTo>
                  <a:pt x="14401" y="39080"/>
                </a:lnTo>
                <a:lnTo>
                  <a:pt x="16134" y="39319"/>
                </a:lnTo>
                <a:lnTo>
                  <a:pt x="17867" y="39379"/>
                </a:lnTo>
                <a:lnTo>
                  <a:pt x="19600" y="39379"/>
                </a:lnTo>
                <a:lnTo>
                  <a:pt x="21273" y="39200"/>
                </a:lnTo>
                <a:lnTo>
                  <a:pt x="23006" y="38961"/>
                </a:lnTo>
                <a:lnTo>
                  <a:pt x="24620" y="38542"/>
                </a:lnTo>
                <a:lnTo>
                  <a:pt x="26293" y="38064"/>
                </a:lnTo>
                <a:lnTo>
                  <a:pt x="27846" y="37467"/>
                </a:lnTo>
                <a:lnTo>
                  <a:pt x="29400" y="36750"/>
                </a:lnTo>
                <a:lnTo>
                  <a:pt x="30894" y="35913"/>
                </a:lnTo>
                <a:lnTo>
                  <a:pt x="32388" y="35017"/>
                </a:lnTo>
                <a:lnTo>
                  <a:pt x="33762" y="33941"/>
                </a:lnTo>
                <a:lnTo>
                  <a:pt x="35077" y="32806"/>
                </a:lnTo>
                <a:lnTo>
                  <a:pt x="36272" y="31551"/>
                </a:lnTo>
                <a:lnTo>
                  <a:pt x="36929" y="30774"/>
                </a:lnTo>
                <a:lnTo>
                  <a:pt x="37527" y="30057"/>
                </a:lnTo>
                <a:lnTo>
                  <a:pt x="38064" y="29280"/>
                </a:lnTo>
                <a:lnTo>
                  <a:pt x="38602" y="28444"/>
                </a:lnTo>
                <a:lnTo>
                  <a:pt x="39080" y="27667"/>
                </a:lnTo>
                <a:lnTo>
                  <a:pt x="39558" y="26830"/>
                </a:lnTo>
                <a:lnTo>
                  <a:pt x="39977" y="25934"/>
                </a:lnTo>
                <a:lnTo>
                  <a:pt x="40335" y="25098"/>
                </a:lnTo>
                <a:lnTo>
                  <a:pt x="41052" y="23305"/>
                </a:lnTo>
                <a:lnTo>
                  <a:pt x="41590" y="21512"/>
                </a:lnTo>
                <a:lnTo>
                  <a:pt x="42008" y="19600"/>
                </a:lnTo>
                <a:lnTo>
                  <a:pt x="42307" y="17688"/>
                </a:lnTo>
                <a:lnTo>
                  <a:pt x="42546" y="15477"/>
                </a:lnTo>
                <a:lnTo>
                  <a:pt x="42606" y="13266"/>
                </a:lnTo>
                <a:lnTo>
                  <a:pt x="42666" y="11055"/>
                </a:lnTo>
                <a:lnTo>
                  <a:pt x="42606" y="8784"/>
                </a:lnTo>
                <a:lnTo>
                  <a:pt x="42486" y="7709"/>
                </a:lnTo>
                <a:lnTo>
                  <a:pt x="42427" y="7111"/>
                </a:lnTo>
                <a:lnTo>
                  <a:pt x="42486" y="6573"/>
                </a:lnTo>
                <a:lnTo>
                  <a:pt x="43024" y="5558"/>
                </a:lnTo>
                <a:lnTo>
                  <a:pt x="43323" y="4781"/>
                </a:lnTo>
                <a:lnTo>
                  <a:pt x="43681" y="3645"/>
                </a:lnTo>
                <a:lnTo>
                  <a:pt x="43801" y="3108"/>
                </a:lnTo>
                <a:lnTo>
                  <a:pt x="43861" y="2570"/>
                </a:lnTo>
                <a:lnTo>
                  <a:pt x="43801" y="2211"/>
                </a:lnTo>
                <a:lnTo>
                  <a:pt x="43741" y="2032"/>
                </a:lnTo>
                <a:lnTo>
                  <a:pt x="43622" y="1912"/>
                </a:lnTo>
                <a:lnTo>
                  <a:pt x="43502" y="1673"/>
                </a:lnTo>
                <a:lnTo>
                  <a:pt x="43383" y="1434"/>
                </a:lnTo>
                <a:lnTo>
                  <a:pt x="43024" y="956"/>
                </a:lnTo>
                <a:lnTo>
                  <a:pt x="42546" y="598"/>
                </a:lnTo>
                <a:lnTo>
                  <a:pt x="41949" y="299"/>
                </a:lnTo>
                <a:lnTo>
                  <a:pt x="41351" y="120"/>
                </a:lnTo>
                <a:lnTo>
                  <a:pt x="40753"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9"/>
          <p:cNvSpPr/>
          <p:nvPr/>
        </p:nvSpPr>
        <p:spPr>
          <a:xfrm>
            <a:off x="7317562" y="2528710"/>
            <a:ext cx="220297" cy="237680"/>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9"/>
          <p:cNvSpPr/>
          <p:nvPr/>
        </p:nvSpPr>
        <p:spPr>
          <a:xfrm rot="-830047">
            <a:off x="6946689" y="2203902"/>
            <a:ext cx="287064" cy="735692"/>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9"/>
          <p:cNvSpPr/>
          <p:nvPr/>
        </p:nvSpPr>
        <p:spPr>
          <a:xfrm>
            <a:off x="6947912" y="-65921"/>
            <a:ext cx="457954" cy="349817"/>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9"/>
          <p:cNvSpPr/>
          <p:nvPr/>
        </p:nvSpPr>
        <p:spPr>
          <a:xfrm rot="8224608">
            <a:off x="7859223" y="3153271"/>
            <a:ext cx="501993" cy="771678"/>
          </a:xfrm>
          <a:custGeom>
            <a:avLst/>
            <a:gdLst/>
            <a:ahLst/>
            <a:cxnLst/>
            <a:rect l="l" t="t" r="r" b="b"/>
            <a:pathLst>
              <a:path w="22469" h="34540" extrusionOk="0">
                <a:moveTo>
                  <a:pt x="8785" y="1435"/>
                </a:moveTo>
                <a:lnTo>
                  <a:pt x="9083" y="1733"/>
                </a:lnTo>
                <a:lnTo>
                  <a:pt x="9382" y="2032"/>
                </a:lnTo>
                <a:lnTo>
                  <a:pt x="9860" y="2749"/>
                </a:lnTo>
                <a:lnTo>
                  <a:pt x="10278" y="3407"/>
                </a:lnTo>
                <a:lnTo>
                  <a:pt x="10816" y="4064"/>
                </a:lnTo>
                <a:lnTo>
                  <a:pt x="11354" y="4661"/>
                </a:lnTo>
                <a:lnTo>
                  <a:pt x="12011" y="5199"/>
                </a:lnTo>
                <a:lnTo>
                  <a:pt x="12669" y="5618"/>
                </a:lnTo>
                <a:lnTo>
                  <a:pt x="13386" y="6036"/>
                </a:lnTo>
                <a:lnTo>
                  <a:pt x="12489" y="5857"/>
                </a:lnTo>
                <a:lnTo>
                  <a:pt x="11653" y="5677"/>
                </a:lnTo>
                <a:lnTo>
                  <a:pt x="11294" y="5558"/>
                </a:lnTo>
                <a:lnTo>
                  <a:pt x="10936" y="5379"/>
                </a:lnTo>
                <a:lnTo>
                  <a:pt x="10637" y="5080"/>
                </a:lnTo>
                <a:lnTo>
                  <a:pt x="10278" y="4721"/>
                </a:lnTo>
                <a:lnTo>
                  <a:pt x="9800" y="3944"/>
                </a:lnTo>
                <a:lnTo>
                  <a:pt x="9322" y="3168"/>
                </a:lnTo>
                <a:lnTo>
                  <a:pt x="9024" y="2331"/>
                </a:lnTo>
                <a:lnTo>
                  <a:pt x="8785" y="1435"/>
                </a:lnTo>
                <a:close/>
                <a:moveTo>
                  <a:pt x="15656" y="1016"/>
                </a:moveTo>
                <a:lnTo>
                  <a:pt x="15597" y="2271"/>
                </a:lnTo>
                <a:lnTo>
                  <a:pt x="15477" y="3168"/>
                </a:lnTo>
                <a:lnTo>
                  <a:pt x="15358" y="4064"/>
                </a:lnTo>
                <a:lnTo>
                  <a:pt x="15119" y="4960"/>
                </a:lnTo>
                <a:lnTo>
                  <a:pt x="14999" y="5319"/>
                </a:lnTo>
                <a:lnTo>
                  <a:pt x="14820" y="5618"/>
                </a:lnTo>
                <a:lnTo>
                  <a:pt x="14641" y="5916"/>
                </a:lnTo>
                <a:lnTo>
                  <a:pt x="14402" y="6096"/>
                </a:lnTo>
                <a:lnTo>
                  <a:pt x="14163" y="6155"/>
                </a:lnTo>
                <a:lnTo>
                  <a:pt x="13924" y="6155"/>
                </a:lnTo>
                <a:lnTo>
                  <a:pt x="14043" y="6036"/>
                </a:lnTo>
                <a:lnTo>
                  <a:pt x="14163" y="5916"/>
                </a:lnTo>
                <a:lnTo>
                  <a:pt x="14222" y="5797"/>
                </a:lnTo>
                <a:lnTo>
                  <a:pt x="14222" y="5618"/>
                </a:lnTo>
                <a:lnTo>
                  <a:pt x="14103" y="4960"/>
                </a:lnTo>
                <a:lnTo>
                  <a:pt x="14103" y="4363"/>
                </a:lnTo>
                <a:lnTo>
                  <a:pt x="14163" y="3705"/>
                </a:lnTo>
                <a:lnTo>
                  <a:pt x="14282" y="3108"/>
                </a:lnTo>
                <a:lnTo>
                  <a:pt x="14521" y="2510"/>
                </a:lnTo>
                <a:lnTo>
                  <a:pt x="14820" y="1972"/>
                </a:lnTo>
                <a:lnTo>
                  <a:pt x="15238" y="1494"/>
                </a:lnTo>
                <a:lnTo>
                  <a:pt x="15656" y="1016"/>
                </a:lnTo>
                <a:close/>
                <a:moveTo>
                  <a:pt x="19062" y="5199"/>
                </a:moveTo>
                <a:lnTo>
                  <a:pt x="19122" y="5259"/>
                </a:lnTo>
                <a:lnTo>
                  <a:pt x="19062" y="5379"/>
                </a:lnTo>
                <a:lnTo>
                  <a:pt x="18644" y="5618"/>
                </a:lnTo>
                <a:lnTo>
                  <a:pt x="17927" y="5976"/>
                </a:lnTo>
                <a:lnTo>
                  <a:pt x="17389" y="6096"/>
                </a:lnTo>
                <a:lnTo>
                  <a:pt x="16911" y="6215"/>
                </a:lnTo>
                <a:lnTo>
                  <a:pt x="15836" y="6335"/>
                </a:lnTo>
                <a:lnTo>
                  <a:pt x="15836" y="6335"/>
                </a:lnTo>
                <a:lnTo>
                  <a:pt x="17210" y="5797"/>
                </a:lnTo>
                <a:lnTo>
                  <a:pt x="18584" y="5319"/>
                </a:lnTo>
                <a:lnTo>
                  <a:pt x="19062" y="5199"/>
                </a:lnTo>
                <a:close/>
                <a:moveTo>
                  <a:pt x="5080" y="9083"/>
                </a:moveTo>
                <a:lnTo>
                  <a:pt x="4900" y="9143"/>
                </a:lnTo>
                <a:lnTo>
                  <a:pt x="4542" y="9322"/>
                </a:lnTo>
                <a:lnTo>
                  <a:pt x="4183" y="9621"/>
                </a:lnTo>
                <a:lnTo>
                  <a:pt x="3944" y="9980"/>
                </a:lnTo>
                <a:lnTo>
                  <a:pt x="3705" y="10517"/>
                </a:lnTo>
                <a:lnTo>
                  <a:pt x="3646" y="10816"/>
                </a:lnTo>
                <a:lnTo>
                  <a:pt x="3586" y="11055"/>
                </a:lnTo>
                <a:lnTo>
                  <a:pt x="3586" y="11294"/>
                </a:lnTo>
                <a:lnTo>
                  <a:pt x="3646" y="11533"/>
                </a:lnTo>
                <a:lnTo>
                  <a:pt x="3825" y="11653"/>
                </a:lnTo>
                <a:lnTo>
                  <a:pt x="3944" y="11772"/>
                </a:lnTo>
                <a:lnTo>
                  <a:pt x="4183" y="11832"/>
                </a:lnTo>
                <a:lnTo>
                  <a:pt x="4363" y="11832"/>
                </a:lnTo>
                <a:lnTo>
                  <a:pt x="4482" y="11772"/>
                </a:lnTo>
                <a:lnTo>
                  <a:pt x="4661" y="11593"/>
                </a:lnTo>
                <a:lnTo>
                  <a:pt x="4721" y="11474"/>
                </a:lnTo>
                <a:lnTo>
                  <a:pt x="4721" y="11235"/>
                </a:lnTo>
                <a:lnTo>
                  <a:pt x="4781" y="10936"/>
                </a:lnTo>
                <a:lnTo>
                  <a:pt x="4841" y="10697"/>
                </a:lnTo>
                <a:lnTo>
                  <a:pt x="5020" y="10278"/>
                </a:lnTo>
                <a:lnTo>
                  <a:pt x="5259" y="9860"/>
                </a:lnTo>
                <a:lnTo>
                  <a:pt x="5319" y="9681"/>
                </a:lnTo>
                <a:lnTo>
                  <a:pt x="5319" y="9502"/>
                </a:lnTo>
                <a:lnTo>
                  <a:pt x="5319" y="9263"/>
                </a:lnTo>
                <a:lnTo>
                  <a:pt x="5199" y="9143"/>
                </a:lnTo>
                <a:lnTo>
                  <a:pt x="5080" y="9083"/>
                </a:lnTo>
                <a:close/>
                <a:moveTo>
                  <a:pt x="7769" y="10458"/>
                </a:moveTo>
                <a:lnTo>
                  <a:pt x="7649" y="10517"/>
                </a:lnTo>
                <a:lnTo>
                  <a:pt x="7530" y="10757"/>
                </a:lnTo>
                <a:lnTo>
                  <a:pt x="7350" y="11474"/>
                </a:lnTo>
                <a:lnTo>
                  <a:pt x="7291" y="11892"/>
                </a:lnTo>
                <a:lnTo>
                  <a:pt x="7291" y="12191"/>
                </a:lnTo>
                <a:lnTo>
                  <a:pt x="7350" y="12489"/>
                </a:lnTo>
                <a:lnTo>
                  <a:pt x="7410" y="12669"/>
                </a:lnTo>
                <a:lnTo>
                  <a:pt x="7649" y="12788"/>
                </a:lnTo>
                <a:lnTo>
                  <a:pt x="7828" y="12788"/>
                </a:lnTo>
                <a:lnTo>
                  <a:pt x="8008" y="12728"/>
                </a:lnTo>
                <a:lnTo>
                  <a:pt x="8067" y="12609"/>
                </a:lnTo>
                <a:lnTo>
                  <a:pt x="8187" y="12430"/>
                </a:lnTo>
                <a:lnTo>
                  <a:pt x="8187" y="12191"/>
                </a:lnTo>
                <a:lnTo>
                  <a:pt x="8187" y="11713"/>
                </a:lnTo>
                <a:lnTo>
                  <a:pt x="8067" y="11055"/>
                </a:lnTo>
                <a:lnTo>
                  <a:pt x="7948" y="10577"/>
                </a:lnTo>
                <a:lnTo>
                  <a:pt x="7828" y="10458"/>
                </a:lnTo>
                <a:close/>
                <a:moveTo>
                  <a:pt x="11832" y="10816"/>
                </a:moveTo>
                <a:lnTo>
                  <a:pt x="11713" y="10876"/>
                </a:lnTo>
                <a:lnTo>
                  <a:pt x="11593" y="10936"/>
                </a:lnTo>
                <a:lnTo>
                  <a:pt x="11354" y="11294"/>
                </a:lnTo>
                <a:lnTo>
                  <a:pt x="11115" y="11713"/>
                </a:lnTo>
                <a:lnTo>
                  <a:pt x="10995" y="12250"/>
                </a:lnTo>
                <a:lnTo>
                  <a:pt x="10936" y="12489"/>
                </a:lnTo>
                <a:lnTo>
                  <a:pt x="10936" y="12728"/>
                </a:lnTo>
                <a:lnTo>
                  <a:pt x="10995" y="12908"/>
                </a:lnTo>
                <a:lnTo>
                  <a:pt x="11115" y="13087"/>
                </a:lnTo>
                <a:lnTo>
                  <a:pt x="11235" y="13266"/>
                </a:lnTo>
                <a:lnTo>
                  <a:pt x="11414" y="13386"/>
                </a:lnTo>
                <a:lnTo>
                  <a:pt x="11772" y="13386"/>
                </a:lnTo>
                <a:lnTo>
                  <a:pt x="11892" y="13326"/>
                </a:lnTo>
                <a:lnTo>
                  <a:pt x="12011" y="13206"/>
                </a:lnTo>
                <a:lnTo>
                  <a:pt x="12131" y="12848"/>
                </a:lnTo>
                <a:lnTo>
                  <a:pt x="12191" y="12430"/>
                </a:lnTo>
                <a:lnTo>
                  <a:pt x="12191" y="11952"/>
                </a:lnTo>
                <a:lnTo>
                  <a:pt x="12191" y="11533"/>
                </a:lnTo>
                <a:lnTo>
                  <a:pt x="12071" y="11115"/>
                </a:lnTo>
                <a:lnTo>
                  <a:pt x="12011" y="10876"/>
                </a:lnTo>
                <a:lnTo>
                  <a:pt x="11892" y="10816"/>
                </a:lnTo>
                <a:close/>
                <a:moveTo>
                  <a:pt x="15597" y="10757"/>
                </a:moveTo>
                <a:lnTo>
                  <a:pt x="15537" y="10816"/>
                </a:lnTo>
                <a:lnTo>
                  <a:pt x="15477" y="10936"/>
                </a:lnTo>
                <a:lnTo>
                  <a:pt x="15358" y="11235"/>
                </a:lnTo>
                <a:lnTo>
                  <a:pt x="15358" y="11653"/>
                </a:lnTo>
                <a:lnTo>
                  <a:pt x="15417" y="12071"/>
                </a:lnTo>
                <a:lnTo>
                  <a:pt x="15537" y="12549"/>
                </a:lnTo>
                <a:lnTo>
                  <a:pt x="15716" y="12908"/>
                </a:lnTo>
                <a:lnTo>
                  <a:pt x="15895" y="13206"/>
                </a:lnTo>
                <a:lnTo>
                  <a:pt x="16015" y="13326"/>
                </a:lnTo>
                <a:lnTo>
                  <a:pt x="16075" y="13386"/>
                </a:lnTo>
                <a:lnTo>
                  <a:pt x="16314" y="13445"/>
                </a:lnTo>
                <a:lnTo>
                  <a:pt x="16493" y="13386"/>
                </a:lnTo>
                <a:lnTo>
                  <a:pt x="16553" y="13326"/>
                </a:lnTo>
                <a:lnTo>
                  <a:pt x="16612" y="13147"/>
                </a:lnTo>
                <a:lnTo>
                  <a:pt x="16612" y="12967"/>
                </a:lnTo>
                <a:lnTo>
                  <a:pt x="16553" y="12728"/>
                </a:lnTo>
                <a:lnTo>
                  <a:pt x="16433" y="12191"/>
                </a:lnTo>
                <a:lnTo>
                  <a:pt x="16194" y="11653"/>
                </a:lnTo>
                <a:lnTo>
                  <a:pt x="15955" y="11175"/>
                </a:lnTo>
                <a:lnTo>
                  <a:pt x="15716" y="10876"/>
                </a:lnTo>
                <a:lnTo>
                  <a:pt x="15597" y="10757"/>
                </a:lnTo>
                <a:close/>
                <a:moveTo>
                  <a:pt x="19481" y="11354"/>
                </a:moveTo>
                <a:lnTo>
                  <a:pt x="19301" y="11414"/>
                </a:lnTo>
                <a:lnTo>
                  <a:pt x="19182" y="11533"/>
                </a:lnTo>
                <a:lnTo>
                  <a:pt x="19122" y="11713"/>
                </a:lnTo>
                <a:lnTo>
                  <a:pt x="19062" y="11952"/>
                </a:lnTo>
                <a:lnTo>
                  <a:pt x="19003" y="12489"/>
                </a:lnTo>
                <a:lnTo>
                  <a:pt x="19062" y="13087"/>
                </a:lnTo>
                <a:lnTo>
                  <a:pt x="19182" y="13625"/>
                </a:lnTo>
                <a:lnTo>
                  <a:pt x="19361" y="14043"/>
                </a:lnTo>
                <a:lnTo>
                  <a:pt x="19481" y="14103"/>
                </a:lnTo>
                <a:lnTo>
                  <a:pt x="19600" y="14103"/>
                </a:lnTo>
                <a:lnTo>
                  <a:pt x="19720" y="14043"/>
                </a:lnTo>
                <a:lnTo>
                  <a:pt x="19839" y="13864"/>
                </a:lnTo>
                <a:lnTo>
                  <a:pt x="19899" y="13326"/>
                </a:lnTo>
                <a:lnTo>
                  <a:pt x="19899" y="12489"/>
                </a:lnTo>
                <a:lnTo>
                  <a:pt x="19839" y="12071"/>
                </a:lnTo>
                <a:lnTo>
                  <a:pt x="19780" y="11713"/>
                </a:lnTo>
                <a:lnTo>
                  <a:pt x="19660" y="11474"/>
                </a:lnTo>
                <a:lnTo>
                  <a:pt x="19600" y="11414"/>
                </a:lnTo>
                <a:lnTo>
                  <a:pt x="19481" y="11354"/>
                </a:lnTo>
                <a:close/>
                <a:moveTo>
                  <a:pt x="5319" y="13565"/>
                </a:moveTo>
                <a:lnTo>
                  <a:pt x="5199" y="13685"/>
                </a:lnTo>
                <a:lnTo>
                  <a:pt x="5020" y="13864"/>
                </a:lnTo>
                <a:lnTo>
                  <a:pt x="4721" y="14222"/>
                </a:lnTo>
                <a:lnTo>
                  <a:pt x="4542" y="14461"/>
                </a:lnTo>
                <a:lnTo>
                  <a:pt x="4422" y="14820"/>
                </a:lnTo>
                <a:lnTo>
                  <a:pt x="4363" y="15298"/>
                </a:lnTo>
                <a:lnTo>
                  <a:pt x="4303" y="15776"/>
                </a:lnTo>
                <a:lnTo>
                  <a:pt x="4363" y="16015"/>
                </a:lnTo>
                <a:lnTo>
                  <a:pt x="4482" y="16134"/>
                </a:lnTo>
                <a:lnTo>
                  <a:pt x="4661" y="16314"/>
                </a:lnTo>
                <a:lnTo>
                  <a:pt x="4781" y="16433"/>
                </a:lnTo>
                <a:lnTo>
                  <a:pt x="4960" y="16433"/>
                </a:lnTo>
                <a:lnTo>
                  <a:pt x="5080" y="16374"/>
                </a:lnTo>
                <a:lnTo>
                  <a:pt x="5139" y="16194"/>
                </a:lnTo>
                <a:lnTo>
                  <a:pt x="5259" y="16015"/>
                </a:lnTo>
                <a:lnTo>
                  <a:pt x="5378" y="15537"/>
                </a:lnTo>
                <a:lnTo>
                  <a:pt x="5438" y="14999"/>
                </a:lnTo>
                <a:lnTo>
                  <a:pt x="5498" y="14402"/>
                </a:lnTo>
                <a:lnTo>
                  <a:pt x="5498" y="13685"/>
                </a:lnTo>
                <a:lnTo>
                  <a:pt x="5438" y="13565"/>
                </a:lnTo>
                <a:close/>
                <a:moveTo>
                  <a:pt x="9382" y="13983"/>
                </a:moveTo>
                <a:lnTo>
                  <a:pt x="9263" y="14043"/>
                </a:lnTo>
                <a:lnTo>
                  <a:pt x="9143" y="14282"/>
                </a:lnTo>
                <a:lnTo>
                  <a:pt x="9024" y="14641"/>
                </a:lnTo>
                <a:lnTo>
                  <a:pt x="8904" y="14999"/>
                </a:lnTo>
                <a:lnTo>
                  <a:pt x="8785" y="15836"/>
                </a:lnTo>
                <a:lnTo>
                  <a:pt x="8785" y="16314"/>
                </a:lnTo>
                <a:lnTo>
                  <a:pt x="8844" y="16433"/>
                </a:lnTo>
                <a:lnTo>
                  <a:pt x="8964" y="16613"/>
                </a:lnTo>
                <a:lnTo>
                  <a:pt x="9143" y="16792"/>
                </a:lnTo>
                <a:lnTo>
                  <a:pt x="9322" y="16911"/>
                </a:lnTo>
                <a:lnTo>
                  <a:pt x="9561" y="16911"/>
                </a:lnTo>
                <a:lnTo>
                  <a:pt x="9621" y="16732"/>
                </a:lnTo>
                <a:lnTo>
                  <a:pt x="9621" y="16493"/>
                </a:lnTo>
                <a:lnTo>
                  <a:pt x="9561" y="15178"/>
                </a:lnTo>
                <a:lnTo>
                  <a:pt x="9561" y="14342"/>
                </a:lnTo>
                <a:lnTo>
                  <a:pt x="9502" y="14103"/>
                </a:lnTo>
                <a:lnTo>
                  <a:pt x="9442" y="13983"/>
                </a:lnTo>
                <a:close/>
                <a:moveTo>
                  <a:pt x="14043" y="14700"/>
                </a:moveTo>
                <a:lnTo>
                  <a:pt x="13924" y="14820"/>
                </a:lnTo>
                <a:lnTo>
                  <a:pt x="13804" y="14999"/>
                </a:lnTo>
                <a:lnTo>
                  <a:pt x="13565" y="15656"/>
                </a:lnTo>
                <a:lnTo>
                  <a:pt x="13326" y="16314"/>
                </a:lnTo>
                <a:lnTo>
                  <a:pt x="13326" y="16553"/>
                </a:lnTo>
                <a:lnTo>
                  <a:pt x="13326" y="16732"/>
                </a:lnTo>
                <a:lnTo>
                  <a:pt x="13445" y="16971"/>
                </a:lnTo>
                <a:lnTo>
                  <a:pt x="13684" y="17210"/>
                </a:lnTo>
                <a:lnTo>
                  <a:pt x="13924" y="17210"/>
                </a:lnTo>
                <a:lnTo>
                  <a:pt x="14043" y="17091"/>
                </a:lnTo>
                <a:lnTo>
                  <a:pt x="14103" y="16852"/>
                </a:lnTo>
                <a:lnTo>
                  <a:pt x="14163" y="16433"/>
                </a:lnTo>
                <a:lnTo>
                  <a:pt x="14222" y="15716"/>
                </a:lnTo>
                <a:lnTo>
                  <a:pt x="14222" y="15059"/>
                </a:lnTo>
                <a:lnTo>
                  <a:pt x="14163" y="14820"/>
                </a:lnTo>
                <a:lnTo>
                  <a:pt x="14103" y="14760"/>
                </a:lnTo>
                <a:lnTo>
                  <a:pt x="14043" y="14700"/>
                </a:lnTo>
                <a:close/>
                <a:moveTo>
                  <a:pt x="17509" y="15119"/>
                </a:moveTo>
                <a:lnTo>
                  <a:pt x="17389" y="15716"/>
                </a:lnTo>
                <a:lnTo>
                  <a:pt x="17270" y="16254"/>
                </a:lnTo>
                <a:lnTo>
                  <a:pt x="17210" y="16852"/>
                </a:lnTo>
                <a:lnTo>
                  <a:pt x="17210" y="17330"/>
                </a:lnTo>
                <a:lnTo>
                  <a:pt x="17270" y="17748"/>
                </a:lnTo>
                <a:lnTo>
                  <a:pt x="17330" y="17867"/>
                </a:lnTo>
                <a:lnTo>
                  <a:pt x="17628" y="17867"/>
                </a:lnTo>
                <a:lnTo>
                  <a:pt x="17808" y="17748"/>
                </a:lnTo>
                <a:lnTo>
                  <a:pt x="17927" y="17628"/>
                </a:lnTo>
                <a:lnTo>
                  <a:pt x="18047" y="17449"/>
                </a:lnTo>
                <a:lnTo>
                  <a:pt x="18106" y="17330"/>
                </a:lnTo>
                <a:lnTo>
                  <a:pt x="18106" y="17150"/>
                </a:lnTo>
                <a:lnTo>
                  <a:pt x="18047" y="16732"/>
                </a:lnTo>
                <a:lnTo>
                  <a:pt x="17927" y="16374"/>
                </a:lnTo>
                <a:lnTo>
                  <a:pt x="17628" y="15656"/>
                </a:lnTo>
                <a:lnTo>
                  <a:pt x="17509" y="15358"/>
                </a:lnTo>
                <a:lnTo>
                  <a:pt x="17509" y="15119"/>
                </a:lnTo>
                <a:close/>
                <a:moveTo>
                  <a:pt x="21034" y="16194"/>
                </a:moveTo>
                <a:lnTo>
                  <a:pt x="20855" y="16254"/>
                </a:lnTo>
                <a:lnTo>
                  <a:pt x="20497" y="16433"/>
                </a:lnTo>
                <a:lnTo>
                  <a:pt x="20258" y="16732"/>
                </a:lnTo>
                <a:lnTo>
                  <a:pt x="20019" y="17210"/>
                </a:lnTo>
                <a:lnTo>
                  <a:pt x="19839" y="17688"/>
                </a:lnTo>
                <a:lnTo>
                  <a:pt x="19780" y="17867"/>
                </a:lnTo>
                <a:lnTo>
                  <a:pt x="19780" y="17987"/>
                </a:lnTo>
                <a:lnTo>
                  <a:pt x="19899" y="18226"/>
                </a:lnTo>
                <a:lnTo>
                  <a:pt x="20138" y="18405"/>
                </a:lnTo>
                <a:lnTo>
                  <a:pt x="20258" y="18465"/>
                </a:lnTo>
                <a:lnTo>
                  <a:pt x="20377" y="18465"/>
                </a:lnTo>
                <a:lnTo>
                  <a:pt x="20497" y="18345"/>
                </a:lnTo>
                <a:lnTo>
                  <a:pt x="20616" y="18166"/>
                </a:lnTo>
                <a:lnTo>
                  <a:pt x="20855" y="17449"/>
                </a:lnTo>
                <a:lnTo>
                  <a:pt x="21154" y="16672"/>
                </a:lnTo>
                <a:lnTo>
                  <a:pt x="21154" y="16374"/>
                </a:lnTo>
                <a:lnTo>
                  <a:pt x="21154" y="16314"/>
                </a:lnTo>
                <a:lnTo>
                  <a:pt x="21094" y="16254"/>
                </a:lnTo>
                <a:lnTo>
                  <a:pt x="21034" y="16194"/>
                </a:lnTo>
                <a:close/>
                <a:moveTo>
                  <a:pt x="2211" y="18644"/>
                </a:moveTo>
                <a:lnTo>
                  <a:pt x="2152" y="18704"/>
                </a:lnTo>
                <a:lnTo>
                  <a:pt x="2032" y="18764"/>
                </a:lnTo>
                <a:lnTo>
                  <a:pt x="1972" y="18943"/>
                </a:lnTo>
                <a:lnTo>
                  <a:pt x="1913" y="19122"/>
                </a:lnTo>
                <a:lnTo>
                  <a:pt x="1972" y="19361"/>
                </a:lnTo>
                <a:lnTo>
                  <a:pt x="2032" y="19600"/>
                </a:lnTo>
                <a:lnTo>
                  <a:pt x="2271" y="20078"/>
                </a:lnTo>
                <a:lnTo>
                  <a:pt x="2570" y="20377"/>
                </a:lnTo>
                <a:lnTo>
                  <a:pt x="2869" y="20556"/>
                </a:lnTo>
                <a:lnTo>
                  <a:pt x="3526" y="20556"/>
                </a:lnTo>
                <a:lnTo>
                  <a:pt x="3646" y="20497"/>
                </a:lnTo>
                <a:lnTo>
                  <a:pt x="3646" y="20317"/>
                </a:lnTo>
                <a:lnTo>
                  <a:pt x="3526" y="20138"/>
                </a:lnTo>
                <a:lnTo>
                  <a:pt x="3227" y="19720"/>
                </a:lnTo>
                <a:lnTo>
                  <a:pt x="2809" y="19122"/>
                </a:lnTo>
                <a:lnTo>
                  <a:pt x="2630" y="18883"/>
                </a:lnTo>
                <a:lnTo>
                  <a:pt x="2450" y="18704"/>
                </a:lnTo>
                <a:lnTo>
                  <a:pt x="2211" y="18644"/>
                </a:lnTo>
                <a:close/>
                <a:moveTo>
                  <a:pt x="11354" y="18525"/>
                </a:moveTo>
                <a:lnTo>
                  <a:pt x="11235" y="18644"/>
                </a:lnTo>
                <a:lnTo>
                  <a:pt x="11055" y="19182"/>
                </a:lnTo>
                <a:lnTo>
                  <a:pt x="10876" y="20138"/>
                </a:lnTo>
                <a:lnTo>
                  <a:pt x="10816" y="20616"/>
                </a:lnTo>
                <a:lnTo>
                  <a:pt x="10876" y="20915"/>
                </a:lnTo>
                <a:lnTo>
                  <a:pt x="10936" y="21034"/>
                </a:lnTo>
                <a:lnTo>
                  <a:pt x="11115" y="21034"/>
                </a:lnTo>
                <a:lnTo>
                  <a:pt x="11294" y="20915"/>
                </a:lnTo>
                <a:lnTo>
                  <a:pt x="11414" y="20795"/>
                </a:lnTo>
                <a:lnTo>
                  <a:pt x="11474" y="20616"/>
                </a:lnTo>
                <a:lnTo>
                  <a:pt x="11593" y="20138"/>
                </a:lnTo>
                <a:lnTo>
                  <a:pt x="11653" y="19660"/>
                </a:lnTo>
                <a:lnTo>
                  <a:pt x="11593" y="19302"/>
                </a:lnTo>
                <a:lnTo>
                  <a:pt x="11533" y="18764"/>
                </a:lnTo>
                <a:lnTo>
                  <a:pt x="11474" y="18644"/>
                </a:lnTo>
                <a:lnTo>
                  <a:pt x="11414" y="18525"/>
                </a:lnTo>
                <a:close/>
                <a:moveTo>
                  <a:pt x="6932" y="18166"/>
                </a:moveTo>
                <a:lnTo>
                  <a:pt x="6872" y="18226"/>
                </a:lnTo>
                <a:lnTo>
                  <a:pt x="6693" y="18345"/>
                </a:lnTo>
                <a:lnTo>
                  <a:pt x="6574" y="18584"/>
                </a:lnTo>
                <a:lnTo>
                  <a:pt x="6454" y="18883"/>
                </a:lnTo>
                <a:lnTo>
                  <a:pt x="6335" y="19541"/>
                </a:lnTo>
                <a:lnTo>
                  <a:pt x="6215" y="19959"/>
                </a:lnTo>
                <a:lnTo>
                  <a:pt x="6096" y="20616"/>
                </a:lnTo>
                <a:lnTo>
                  <a:pt x="6096" y="21034"/>
                </a:lnTo>
                <a:lnTo>
                  <a:pt x="6155" y="21333"/>
                </a:lnTo>
                <a:lnTo>
                  <a:pt x="6275" y="21393"/>
                </a:lnTo>
                <a:lnTo>
                  <a:pt x="6335" y="21453"/>
                </a:lnTo>
                <a:lnTo>
                  <a:pt x="6394" y="21453"/>
                </a:lnTo>
                <a:lnTo>
                  <a:pt x="6514" y="21393"/>
                </a:lnTo>
                <a:lnTo>
                  <a:pt x="6693" y="21094"/>
                </a:lnTo>
                <a:lnTo>
                  <a:pt x="6872" y="20676"/>
                </a:lnTo>
                <a:lnTo>
                  <a:pt x="7052" y="20078"/>
                </a:lnTo>
                <a:lnTo>
                  <a:pt x="7111" y="19660"/>
                </a:lnTo>
                <a:lnTo>
                  <a:pt x="7231" y="19062"/>
                </a:lnTo>
                <a:lnTo>
                  <a:pt x="7231" y="18704"/>
                </a:lnTo>
                <a:lnTo>
                  <a:pt x="7231" y="18465"/>
                </a:lnTo>
                <a:lnTo>
                  <a:pt x="7171" y="18286"/>
                </a:lnTo>
                <a:lnTo>
                  <a:pt x="7111" y="18226"/>
                </a:lnTo>
                <a:lnTo>
                  <a:pt x="6992" y="18166"/>
                </a:lnTo>
                <a:close/>
                <a:moveTo>
                  <a:pt x="16075" y="19062"/>
                </a:moveTo>
                <a:lnTo>
                  <a:pt x="15776" y="19421"/>
                </a:lnTo>
                <a:lnTo>
                  <a:pt x="15477" y="19780"/>
                </a:lnTo>
                <a:lnTo>
                  <a:pt x="15417" y="19839"/>
                </a:lnTo>
                <a:lnTo>
                  <a:pt x="15477" y="19720"/>
                </a:lnTo>
                <a:lnTo>
                  <a:pt x="15298" y="20019"/>
                </a:lnTo>
                <a:lnTo>
                  <a:pt x="15178" y="20497"/>
                </a:lnTo>
                <a:lnTo>
                  <a:pt x="15059" y="20975"/>
                </a:lnTo>
                <a:lnTo>
                  <a:pt x="15059" y="21214"/>
                </a:lnTo>
                <a:lnTo>
                  <a:pt x="15178" y="21333"/>
                </a:lnTo>
                <a:lnTo>
                  <a:pt x="15238" y="21453"/>
                </a:lnTo>
                <a:lnTo>
                  <a:pt x="15358" y="21453"/>
                </a:lnTo>
                <a:lnTo>
                  <a:pt x="15417" y="21393"/>
                </a:lnTo>
                <a:lnTo>
                  <a:pt x="15537" y="21333"/>
                </a:lnTo>
                <a:lnTo>
                  <a:pt x="15656" y="21034"/>
                </a:lnTo>
                <a:lnTo>
                  <a:pt x="15776" y="20616"/>
                </a:lnTo>
                <a:lnTo>
                  <a:pt x="15955" y="19720"/>
                </a:lnTo>
                <a:lnTo>
                  <a:pt x="16075" y="19242"/>
                </a:lnTo>
                <a:lnTo>
                  <a:pt x="16134" y="19062"/>
                </a:lnTo>
                <a:close/>
                <a:moveTo>
                  <a:pt x="19003" y="20258"/>
                </a:moveTo>
                <a:lnTo>
                  <a:pt x="19003" y="20377"/>
                </a:lnTo>
                <a:lnTo>
                  <a:pt x="18883" y="20616"/>
                </a:lnTo>
                <a:lnTo>
                  <a:pt x="18525" y="21393"/>
                </a:lnTo>
                <a:lnTo>
                  <a:pt x="18345" y="21811"/>
                </a:lnTo>
                <a:lnTo>
                  <a:pt x="18226" y="22170"/>
                </a:lnTo>
                <a:lnTo>
                  <a:pt x="18286" y="22469"/>
                </a:lnTo>
                <a:lnTo>
                  <a:pt x="18345" y="22588"/>
                </a:lnTo>
                <a:lnTo>
                  <a:pt x="18405" y="22648"/>
                </a:lnTo>
                <a:lnTo>
                  <a:pt x="18525" y="22708"/>
                </a:lnTo>
                <a:lnTo>
                  <a:pt x="18704" y="22648"/>
                </a:lnTo>
                <a:lnTo>
                  <a:pt x="18823" y="22588"/>
                </a:lnTo>
                <a:lnTo>
                  <a:pt x="18943" y="22469"/>
                </a:lnTo>
                <a:lnTo>
                  <a:pt x="19122" y="22110"/>
                </a:lnTo>
                <a:lnTo>
                  <a:pt x="19242" y="21751"/>
                </a:lnTo>
                <a:lnTo>
                  <a:pt x="19361" y="21273"/>
                </a:lnTo>
                <a:lnTo>
                  <a:pt x="19361" y="20855"/>
                </a:lnTo>
                <a:lnTo>
                  <a:pt x="19242" y="20497"/>
                </a:lnTo>
                <a:lnTo>
                  <a:pt x="19182" y="20377"/>
                </a:lnTo>
                <a:lnTo>
                  <a:pt x="19003" y="20258"/>
                </a:lnTo>
                <a:close/>
                <a:moveTo>
                  <a:pt x="8426" y="22827"/>
                </a:moveTo>
                <a:lnTo>
                  <a:pt x="8366" y="22887"/>
                </a:lnTo>
                <a:lnTo>
                  <a:pt x="8127" y="23006"/>
                </a:lnTo>
                <a:lnTo>
                  <a:pt x="7948" y="23305"/>
                </a:lnTo>
                <a:lnTo>
                  <a:pt x="7769" y="23664"/>
                </a:lnTo>
                <a:lnTo>
                  <a:pt x="7709" y="24082"/>
                </a:lnTo>
                <a:lnTo>
                  <a:pt x="7709" y="24261"/>
                </a:lnTo>
                <a:lnTo>
                  <a:pt x="7709" y="24440"/>
                </a:lnTo>
                <a:lnTo>
                  <a:pt x="7769" y="24620"/>
                </a:lnTo>
                <a:lnTo>
                  <a:pt x="7888" y="24799"/>
                </a:lnTo>
                <a:lnTo>
                  <a:pt x="8067" y="24918"/>
                </a:lnTo>
                <a:lnTo>
                  <a:pt x="8187" y="24978"/>
                </a:lnTo>
                <a:lnTo>
                  <a:pt x="8426" y="24978"/>
                </a:lnTo>
                <a:lnTo>
                  <a:pt x="8486" y="24918"/>
                </a:lnTo>
                <a:lnTo>
                  <a:pt x="8546" y="24799"/>
                </a:lnTo>
                <a:lnTo>
                  <a:pt x="8605" y="24440"/>
                </a:lnTo>
                <a:lnTo>
                  <a:pt x="8665" y="24082"/>
                </a:lnTo>
                <a:lnTo>
                  <a:pt x="8665" y="23664"/>
                </a:lnTo>
                <a:lnTo>
                  <a:pt x="8605" y="23066"/>
                </a:lnTo>
                <a:lnTo>
                  <a:pt x="8546" y="22947"/>
                </a:lnTo>
                <a:lnTo>
                  <a:pt x="8546" y="22887"/>
                </a:lnTo>
                <a:lnTo>
                  <a:pt x="8426" y="22827"/>
                </a:lnTo>
                <a:close/>
                <a:moveTo>
                  <a:pt x="13027" y="22708"/>
                </a:moveTo>
                <a:lnTo>
                  <a:pt x="12848" y="22887"/>
                </a:lnTo>
                <a:lnTo>
                  <a:pt x="12728" y="23066"/>
                </a:lnTo>
                <a:lnTo>
                  <a:pt x="12489" y="23604"/>
                </a:lnTo>
                <a:lnTo>
                  <a:pt x="12370" y="24142"/>
                </a:lnTo>
                <a:lnTo>
                  <a:pt x="12370" y="24381"/>
                </a:lnTo>
                <a:lnTo>
                  <a:pt x="12370" y="24620"/>
                </a:lnTo>
                <a:lnTo>
                  <a:pt x="12489" y="24918"/>
                </a:lnTo>
                <a:lnTo>
                  <a:pt x="12728" y="25337"/>
                </a:lnTo>
                <a:lnTo>
                  <a:pt x="12848" y="25456"/>
                </a:lnTo>
                <a:lnTo>
                  <a:pt x="12967" y="25516"/>
                </a:lnTo>
                <a:lnTo>
                  <a:pt x="13087" y="25456"/>
                </a:lnTo>
                <a:lnTo>
                  <a:pt x="13147" y="25217"/>
                </a:lnTo>
                <a:lnTo>
                  <a:pt x="13206" y="24739"/>
                </a:lnTo>
                <a:lnTo>
                  <a:pt x="13206" y="23843"/>
                </a:lnTo>
                <a:lnTo>
                  <a:pt x="13147" y="23006"/>
                </a:lnTo>
                <a:lnTo>
                  <a:pt x="13087" y="22767"/>
                </a:lnTo>
                <a:lnTo>
                  <a:pt x="13087" y="22708"/>
                </a:lnTo>
                <a:close/>
                <a:moveTo>
                  <a:pt x="3825" y="24261"/>
                </a:moveTo>
                <a:lnTo>
                  <a:pt x="3705" y="24381"/>
                </a:lnTo>
                <a:lnTo>
                  <a:pt x="3646" y="24560"/>
                </a:lnTo>
                <a:lnTo>
                  <a:pt x="3586" y="24799"/>
                </a:lnTo>
                <a:lnTo>
                  <a:pt x="3586" y="25098"/>
                </a:lnTo>
                <a:lnTo>
                  <a:pt x="3705" y="25456"/>
                </a:lnTo>
                <a:lnTo>
                  <a:pt x="3885" y="25695"/>
                </a:lnTo>
                <a:lnTo>
                  <a:pt x="4124" y="25934"/>
                </a:lnTo>
                <a:lnTo>
                  <a:pt x="4602" y="26114"/>
                </a:lnTo>
                <a:lnTo>
                  <a:pt x="4841" y="26114"/>
                </a:lnTo>
                <a:lnTo>
                  <a:pt x="4841" y="25994"/>
                </a:lnTo>
                <a:lnTo>
                  <a:pt x="4841" y="25934"/>
                </a:lnTo>
                <a:lnTo>
                  <a:pt x="4781" y="25636"/>
                </a:lnTo>
                <a:lnTo>
                  <a:pt x="4602" y="25277"/>
                </a:lnTo>
                <a:lnTo>
                  <a:pt x="4363" y="24918"/>
                </a:lnTo>
                <a:lnTo>
                  <a:pt x="3944" y="24381"/>
                </a:lnTo>
                <a:lnTo>
                  <a:pt x="3885" y="24321"/>
                </a:lnTo>
                <a:lnTo>
                  <a:pt x="3825" y="24261"/>
                </a:lnTo>
                <a:close/>
                <a:moveTo>
                  <a:pt x="17330" y="23723"/>
                </a:moveTo>
                <a:lnTo>
                  <a:pt x="17091" y="23843"/>
                </a:lnTo>
                <a:lnTo>
                  <a:pt x="16792" y="24082"/>
                </a:lnTo>
                <a:lnTo>
                  <a:pt x="16493" y="24440"/>
                </a:lnTo>
                <a:lnTo>
                  <a:pt x="16254" y="24859"/>
                </a:lnTo>
                <a:lnTo>
                  <a:pt x="16015" y="25277"/>
                </a:lnTo>
                <a:lnTo>
                  <a:pt x="15955" y="25636"/>
                </a:lnTo>
                <a:lnTo>
                  <a:pt x="15895" y="25815"/>
                </a:lnTo>
                <a:lnTo>
                  <a:pt x="15955" y="25994"/>
                </a:lnTo>
                <a:lnTo>
                  <a:pt x="16015" y="26114"/>
                </a:lnTo>
                <a:lnTo>
                  <a:pt x="16134" y="26173"/>
                </a:lnTo>
                <a:lnTo>
                  <a:pt x="16314" y="26293"/>
                </a:lnTo>
                <a:lnTo>
                  <a:pt x="16433" y="26293"/>
                </a:lnTo>
                <a:lnTo>
                  <a:pt x="16553" y="26173"/>
                </a:lnTo>
                <a:lnTo>
                  <a:pt x="16672" y="26054"/>
                </a:lnTo>
                <a:lnTo>
                  <a:pt x="16852" y="25695"/>
                </a:lnTo>
                <a:lnTo>
                  <a:pt x="16971" y="25217"/>
                </a:lnTo>
                <a:lnTo>
                  <a:pt x="17150" y="24201"/>
                </a:lnTo>
                <a:lnTo>
                  <a:pt x="17270" y="23843"/>
                </a:lnTo>
                <a:lnTo>
                  <a:pt x="17330" y="23723"/>
                </a:lnTo>
                <a:close/>
                <a:moveTo>
                  <a:pt x="10517" y="26771"/>
                </a:moveTo>
                <a:lnTo>
                  <a:pt x="10458" y="26831"/>
                </a:lnTo>
                <a:lnTo>
                  <a:pt x="10338" y="27010"/>
                </a:lnTo>
                <a:lnTo>
                  <a:pt x="10219" y="27607"/>
                </a:lnTo>
                <a:lnTo>
                  <a:pt x="10099" y="28384"/>
                </a:lnTo>
                <a:lnTo>
                  <a:pt x="10099" y="28683"/>
                </a:lnTo>
                <a:lnTo>
                  <a:pt x="10159" y="28922"/>
                </a:lnTo>
                <a:lnTo>
                  <a:pt x="10278" y="28982"/>
                </a:lnTo>
                <a:lnTo>
                  <a:pt x="10338" y="29042"/>
                </a:lnTo>
                <a:lnTo>
                  <a:pt x="10517" y="28982"/>
                </a:lnTo>
                <a:lnTo>
                  <a:pt x="10697" y="28922"/>
                </a:lnTo>
                <a:lnTo>
                  <a:pt x="10816" y="28803"/>
                </a:lnTo>
                <a:lnTo>
                  <a:pt x="10936" y="28683"/>
                </a:lnTo>
                <a:lnTo>
                  <a:pt x="11055" y="28325"/>
                </a:lnTo>
                <a:lnTo>
                  <a:pt x="11055" y="27906"/>
                </a:lnTo>
                <a:lnTo>
                  <a:pt x="11055" y="27607"/>
                </a:lnTo>
                <a:lnTo>
                  <a:pt x="10936" y="27309"/>
                </a:lnTo>
                <a:lnTo>
                  <a:pt x="10756" y="26950"/>
                </a:lnTo>
                <a:lnTo>
                  <a:pt x="10637" y="26771"/>
                </a:lnTo>
                <a:close/>
                <a:moveTo>
                  <a:pt x="14282" y="27368"/>
                </a:moveTo>
                <a:lnTo>
                  <a:pt x="14043" y="27428"/>
                </a:lnTo>
                <a:lnTo>
                  <a:pt x="13744" y="27667"/>
                </a:lnTo>
                <a:lnTo>
                  <a:pt x="13386" y="27966"/>
                </a:lnTo>
                <a:lnTo>
                  <a:pt x="13027" y="28325"/>
                </a:lnTo>
                <a:lnTo>
                  <a:pt x="12728" y="28683"/>
                </a:lnTo>
                <a:lnTo>
                  <a:pt x="12489" y="29101"/>
                </a:lnTo>
                <a:lnTo>
                  <a:pt x="12430" y="29281"/>
                </a:lnTo>
                <a:lnTo>
                  <a:pt x="12430" y="29460"/>
                </a:lnTo>
                <a:lnTo>
                  <a:pt x="12489" y="29579"/>
                </a:lnTo>
                <a:lnTo>
                  <a:pt x="12549" y="29699"/>
                </a:lnTo>
                <a:lnTo>
                  <a:pt x="12669" y="29759"/>
                </a:lnTo>
                <a:lnTo>
                  <a:pt x="12788" y="29759"/>
                </a:lnTo>
                <a:lnTo>
                  <a:pt x="12967" y="29699"/>
                </a:lnTo>
                <a:lnTo>
                  <a:pt x="13087" y="29579"/>
                </a:lnTo>
                <a:lnTo>
                  <a:pt x="13445" y="29221"/>
                </a:lnTo>
                <a:lnTo>
                  <a:pt x="13744" y="28743"/>
                </a:lnTo>
                <a:lnTo>
                  <a:pt x="13983" y="28265"/>
                </a:lnTo>
                <a:lnTo>
                  <a:pt x="14222" y="27787"/>
                </a:lnTo>
                <a:lnTo>
                  <a:pt x="14282" y="27488"/>
                </a:lnTo>
                <a:lnTo>
                  <a:pt x="14282" y="27368"/>
                </a:lnTo>
                <a:close/>
                <a:moveTo>
                  <a:pt x="6872" y="27249"/>
                </a:moveTo>
                <a:lnTo>
                  <a:pt x="6813" y="27309"/>
                </a:lnTo>
                <a:lnTo>
                  <a:pt x="6753" y="27548"/>
                </a:lnTo>
                <a:lnTo>
                  <a:pt x="6693" y="27906"/>
                </a:lnTo>
                <a:lnTo>
                  <a:pt x="6574" y="28384"/>
                </a:lnTo>
                <a:lnTo>
                  <a:pt x="6574" y="28862"/>
                </a:lnTo>
                <a:lnTo>
                  <a:pt x="6633" y="29281"/>
                </a:lnTo>
                <a:lnTo>
                  <a:pt x="6753" y="29639"/>
                </a:lnTo>
                <a:lnTo>
                  <a:pt x="6872" y="29818"/>
                </a:lnTo>
                <a:lnTo>
                  <a:pt x="6992" y="29878"/>
                </a:lnTo>
                <a:lnTo>
                  <a:pt x="7231" y="29938"/>
                </a:lnTo>
                <a:lnTo>
                  <a:pt x="7350" y="29938"/>
                </a:lnTo>
                <a:lnTo>
                  <a:pt x="7470" y="29878"/>
                </a:lnTo>
                <a:lnTo>
                  <a:pt x="7530" y="29759"/>
                </a:lnTo>
                <a:lnTo>
                  <a:pt x="7530" y="29400"/>
                </a:lnTo>
                <a:lnTo>
                  <a:pt x="7470" y="28862"/>
                </a:lnTo>
                <a:lnTo>
                  <a:pt x="7350" y="28325"/>
                </a:lnTo>
                <a:lnTo>
                  <a:pt x="7171" y="27847"/>
                </a:lnTo>
                <a:lnTo>
                  <a:pt x="6872" y="27249"/>
                </a:lnTo>
                <a:close/>
                <a:moveTo>
                  <a:pt x="9621" y="30715"/>
                </a:moveTo>
                <a:lnTo>
                  <a:pt x="9502" y="30775"/>
                </a:lnTo>
                <a:lnTo>
                  <a:pt x="9382" y="30894"/>
                </a:lnTo>
                <a:lnTo>
                  <a:pt x="9203" y="31133"/>
                </a:lnTo>
                <a:lnTo>
                  <a:pt x="9143" y="31551"/>
                </a:lnTo>
                <a:lnTo>
                  <a:pt x="9143" y="31731"/>
                </a:lnTo>
                <a:lnTo>
                  <a:pt x="9203" y="31850"/>
                </a:lnTo>
                <a:lnTo>
                  <a:pt x="9322" y="31970"/>
                </a:lnTo>
                <a:lnTo>
                  <a:pt x="9502" y="32029"/>
                </a:lnTo>
                <a:lnTo>
                  <a:pt x="9800" y="32029"/>
                </a:lnTo>
                <a:lnTo>
                  <a:pt x="9920" y="31910"/>
                </a:lnTo>
                <a:lnTo>
                  <a:pt x="9980" y="31790"/>
                </a:lnTo>
                <a:lnTo>
                  <a:pt x="10099" y="31551"/>
                </a:lnTo>
                <a:lnTo>
                  <a:pt x="10039" y="31253"/>
                </a:lnTo>
                <a:lnTo>
                  <a:pt x="9980" y="31014"/>
                </a:lnTo>
                <a:lnTo>
                  <a:pt x="9860" y="30775"/>
                </a:lnTo>
                <a:lnTo>
                  <a:pt x="9741" y="30775"/>
                </a:lnTo>
                <a:lnTo>
                  <a:pt x="9621" y="30715"/>
                </a:lnTo>
                <a:close/>
                <a:moveTo>
                  <a:pt x="9442" y="6275"/>
                </a:moveTo>
                <a:lnTo>
                  <a:pt x="9920" y="6335"/>
                </a:lnTo>
                <a:lnTo>
                  <a:pt x="10338" y="6454"/>
                </a:lnTo>
                <a:lnTo>
                  <a:pt x="10756" y="6633"/>
                </a:lnTo>
                <a:lnTo>
                  <a:pt x="11115" y="6813"/>
                </a:lnTo>
                <a:lnTo>
                  <a:pt x="11832" y="7231"/>
                </a:lnTo>
                <a:lnTo>
                  <a:pt x="12549" y="7649"/>
                </a:lnTo>
                <a:lnTo>
                  <a:pt x="12967" y="7829"/>
                </a:lnTo>
                <a:lnTo>
                  <a:pt x="13386" y="7888"/>
                </a:lnTo>
                <a:lnTo>
                  <a:pt x="13864" y="8008"/>
                </a:lnTo>
                <a:lnTo>
                  <a:pt x="14342" y="8008"/>
                </a:lnTo>
                <a:lnTo>
                  <a:pt x="15358" y="7948"/>
                </a:lnTo>
                <a:lnTo>
                  <a:pt x="16314" y="7888"/>
                </a:lnTo>
                <a:lnTo>
                  <a:pt x="17270" y="7829"/>
                </a:lnTo>
                <a:lnTo>
                  <a:pt x="17748" y="7769"/>
                </a:lnTo>
                <a:lnTo>
                  <a:pt x="18226" y="7829"/>
                </a:lnTo>
                <a:lnTo>
                  <a:pt x="18644" y="7888"/>
                </a:lnTo>
                <a:lnTo>
                  <a:pt x="19122" y="8008"/>
                </a:lnTo>
                <a:lnTo>
                  <a:pt x="19541" y="8187"/>
                </a:lnTo>
                <a:lnTo>
                  <a:pt x="19959" y="8426"/>
                </a:lnTo>
                <a:lnTo>
                  <a:pt x="20317" y="8785"/>
                </a:lnTo>
                <a:lnTo>
                  <a:pt x="20676" y="9203"/>
                </a:lnTo>
                <a:lnTo>
                  <a:pt x="20915" y="9561"/>
                </a:lnTo>
                <a:lnTo>
                  <a:pt x="21094" y="9920"/>
                </a:lnTo>
                <a:lnTo>
                  <a:pt x="21214" y="10338"/>
                </a:lnTo>
                <a:lnTo>
                  <a:pt x="21393" y="10757"/>
                </a:lnTo>
                <a:lnTo>
                  <a:pt x="21512" y="11593"/>
                </a:lnTo>
                <a:lnTo>
                  <a:pt x="21572" y="12489"/>
                </a:lnTo>
                <a:lnTo>
                  <a:pt x="21572" y="13445"/>
                </a:lnTo>
                <a:lnTo>
                  <a:pt x="21512" y="14342"/>
                </a:lnTo>
                <a:lnTo>
                  <a:pt x="21333" y="16015"/>
                </a:lnTo>
                <a:lnTo>
                  <a:pt x="21154" y="17031"/>
                </a:lnTo>
                <a:lnTo>
                  <a:pt x="20975" y="18106"/>
                </a:lnTo>
                <a:lnTo>
                  <a:pt x="20736" y="19122"/>
                </a:lnTo>
                <a:lnTo>
                  <a:pt x="20437" y="20138"/>
                </a:lnTo>
                <a:lnTo>
                  <a:pt x="20138" y="21154"/>
                </a:lnTo>
                <a:lnTo>
                  <a:pt x="19720" y="22110"/>
                </a:lnTo>
                <a:lnTo>
                  <a:pt x="19301" y="23066"/>
                </a:lnTo>
                <a:lnTo>
                  <a:pt x="18883" y="24022"/>
                </a:lnTo>
                <a:lnTo>
                  <a:pt x="18345" y="24978"/>
                </a:lnTo>
                <a:lnTo>
                  <a:pt x="17808" y="25875"/>
                </a:lnTo>
                <a:lnTo>
                  <a:pt x="17210" y="26711"/>
                </a:lnTo>
                <a:lnTo>
                  <a:pt x="16612" y="27607"/>
                </a:lnTo>
                <a:lnTo>
                  <a:pt x="15955" y="28384"/>
                </a:lnTo>
                <a:lnTo>
                  <a:pt x="15238" y="29161"/>
                </a:lnTo>
                <a:lnTo>
                  <a:pt x="14461" y="29938"/>
                </a:lnTo>
                <a:lnTo>
                  <a:pt x="13744" y="30655"/>
                </a:lnTo>
                <a:lnTo>
                  <a:pt x="13087" y="31253"/>
                </a:lnTo>
                <a:lnTo>
                  <a:pt x="12310" y="31850"/>
                </a:lnTo>
                <a:lnTo>
                  <a:pt x="11533" y="32388"/>
                </a:lnTo>
                <a:lnTo>
                  <a:pt x="10697" y="32866"/>
                </a:lnTo>
                <a:lnTo>
                  <a:pt x="10219" y="33045"/>
                </a:lnTo>
                <a:lnTo>
                  <a:pt x="9800" y="33165"/>
                </a:lnTo>
                <a:lnTo>
                  <a:pt x="9382" y="33284"/>
                </a:lnTo>
                <a:lnTo>
                  <a:pt x="8486" y="33284"/>
                </a:lnTo>
                <a:lnTo>
                  <a:pt x="8067" y="33105"/>
                </a:lnTo>
                <a:lnTo>
                  <a:pt x="7649" y="32926"/>
                </a:lnTo>
                <a:lnTo>
                  <a:pt x="7291" y="32627"/>
                </a:lnTo>
                <a:lnTo>
                  <a:pt x="6932" y="32328"/>
                </a:lnTo>
                <a:lnTo>
                  <a:pt x="6574" y="31910"/>
                </a:lnTo>
                <a:lnTo>
                  <a:pt x="5976" y="31073"/>
                </a:lnTo>
                <a:lnTo>
                  <a:pt x="5438" y="30117"/>
                </a:lnTo>
                <a:lnTo>
                  <a:pt x="5020" y="29101"/>
                </a:lnTo>
                <a:lnTo>
                  <a:pt x="4602" y="28086"/>
                </a:lnTo>
                <a:lnTo>
                  <a:pt x="4183" y="27010"/>
                </a:lnTo>
                <a:lnTo>
                  <a:pt x="3526" y="25158"/>
                </a:lnTo>
                <a:lnTo>
                  <a:pt x="2809" y="22947"/>
                </a:lnTo>
                <a:lnTo>
                  <a:pt x="2152" y="20795"/>
                </a:lnTo>
                <a:lnTo>
                  <a:pt x="1853" y="19660"/>
                </a:lnTo>
                <a:lnTo>
                  <a:pt x="1614" y="18525"/>
                </a:lnTo>
                <a:lnTo>
                  <a:pt x="1435" y="17389"/>
                </a:lnTo>
                <a:lnTo>
                  <a:pt x="1315" y="16254"/>
                </a:lnTo>
                <a:lnTo>
                  <a:pt x="1315" y="15537"/>
                </a:lnTo>
                <a:lnTo>
                  <a:pt x="1315" y="14880"/>
                </a:lnTo>
                <a:lnTo>
                  <a:pt x="1315" y="14163"/>
                </a:lnTo>
                <a:lnTo>
                  <a:pt x="1315" y="13565"/>
                </a:lnTo>
                <a:lnTo>
                  <a:pt x="1255" y="12967"/>
                </a:lnTo>
                <a:lnTo>
                  <a:pt x="1255" y="12370"/>
                </a:lnTo>
                <a:lnTo>
                  <a:pt x="1315" y="11653"/>
                </a:lnTo>
                <a:lnTo>
                  <a:pt x="1494" y="10936"/>
                </a:lnTo>
                <a:lnTo>
                  <a:pt x="1793" y="10159"/>
                </a:lnTo>
                <a:lnTo>
                  <a:pt x="2271" y="9442"/>
                </a:lnTo>
                <a:lnTo>
                  <a:pt x="2749" y="8785"/>
                </a:lnTo>
                <a:lnTo>
                  <a:pt x="3347" y="8247"/>
                </a:lnTo>
                <a:lnTo>
                  <a:pt x="4064" y="7769"/>
                </a:lnTo>
                <a:lnTo>
                  <a:pt x="4781" y="7350"/>
                </a:lnTo>
                <a:lnTo>
                  <a:pt x="5558" y="6992"/>
                </a:lnTo>
                <a:lnTo>
                  <a:pt x="6335" y="6753"/>
                </a:lnTo>
                <a:lnTo>
                  <a:pt x="7291" y="6514"/>
                </a:lnTo>
                <a:lnTo>
                  <a:pt x="8366" y="6335"/>
                </a:lnTo>
                <a:lnTo>
                  <a:pt x="8904" y="6275"/>
                </a:lnTo>
                <a:close/>
                <a:moveTo>
                  <a:pt x="15836" y="1"/>
                </a:moveTo>
                <a:lnTo>
                  <a:pt x="15597" y="60"/>
                </a:lnTo>
                <a:lnTo>
                  <a:pt x="15298" y="180"/>
                </a:lnTo>
                <a:lnTo>
                  <a:pt x="15059" y="359"/>
                </a:lnTo>
                <a:lnTo>
                  <a:pt x="14760" y="598"/>
                </a:lnTo>
                <a:lnTo>
                  <a:pt x="14521" y="837"/>
                </a:lnTo>
                <a:lnTo>
                  <a:pt x="14103" y="1435"/>
                </a:lnTo>
                <a:lnTo>
                  <a:pt x="13744" y="2152"/>
                </a:lnTo>
                <a:lnTo>
                  <a:pt x="13505" y="2929"/>
                </a:lnTo>
                <a:lnTo>
                  <a:pt x="13386" y="3646"/>
                </a:lnTo>
                <a:lnTo>
                  <a:pt x="13266" y="4363"/>
                </a:lnTo>
                <a:lnTo>
                  <a:pt x="13326" y="5020"/>
                </a:lnTo>
                <a:lnTo>
                  <a:pt x="12489" y="4482"/>
                </a:lnTo>
                <a:lnTo>
                  <a:pt x="11772" y="3885"/>
                </a:lnTo>
                <a:lnTo>
                  <a:pt x="11055" y="3168"/>
                </a:lnTo>
                <a:lnTo>
                  <a:pt x="10458" y="2391"/>
                </a:lnTo>
                <a:lnTo>
                  <a:pt x="10099" y="1853"/>
                </a:lnTo>
                <a:lnTo>
                  <a:pt x="9681" y="1196"/>
                </a:lnTo>
                <a:lnTo>
                  <a:pt x="9382" y="837"/>
                </a:lnTo>
                <a:lnTo>
                  <a:pt x="9083" y="598"/>
                </a:lnTo>
                <a:lnTo>
                  <a:pt x="8785" y="419"/>
                </a:lnTo>
                <a:lnTo>
                  <a:pt x="8486" y="419"/>
                </a:lnTo>
                <a:lnTo>
                  <a:pt x="8187" y="479"/>
                </a:lnTo>
                <a:lnTo>
                  <a:pt x="8008" y="658"/>
                </a:lnTo>
                <a:lnTo>
                  <a:pt x="7888" y="897"/>
                </a:lnTo>
                <a:lnTo>
                  <a:pt x="7948" y="1196"/>
                </a:lnTo>
                <a:lnTo>
                  <a:pt x="8008" y="1554"/>
                </a:lnTo>
                <a:lnTo>
                  <a:pt x="8187" y="1972"/>
                </a:lnTo>
                <a:lnTo>
                  <a:pt x="8665" y="2869"/>
                </a:lnTo>
                <a:lnTo>
                  <a:pt x="9263" y="3765"/>
                </a:lnTo>
                <a:lnTo>
                  <a:pt x="9860" y="4602"/>
                </a:lnTo>
                <a:lnTo>
                  <a:pt x="10398" y="5259"/>
                </a:lnTo>
                <a:lnTo>
                  <a:pt x="10756" y="5618"/>
                </a:lnTo>
                <a:lnTo>
                  <a:pt x="9800" y="5498"/>
                </a:lnTo>
                <a:lnTo>
                  <a:pt x="8785" y="5498"/>
                </a:lnTo>
                <a:lnTo>
                  <a:pt x="7828" y="5558"/>
                </a:lnTo>
                <a:lnTo>
                  <a:pt x="6932" y="5677"/>
                </a:lnTo>
                <a:lnTo>
                  <a:pt x="5976" y="5916"/>
                </a:lnTo>
                <a:lnTo>
                  <a:pt x="5139" y="6155"/>
                </a:lnTo>
                <a:lnTo>
                  <a:pt x="4303" y="6514"/>
                </a:lnTo>
                <a:lnTo>
                  <a:pt x="3526" y="6932"/>
                </a:lnTo>
                <a:lnTo>
                  <a:pt x="2809" y="7410"/>
                </a:lnTo>
                <a:lnTo>
                  <a:pt x="2152" y="7948"/>
                </a:lnTo>
                <a:lnTo>
                  <a:pt x="1554" y="8605"/>
                </a:lnTo>
                <a:lnTo>
                  <a:pt x="1076" y="9322"/>
                </a:lnTo>
                <a:lnTo>
                  <a:pt x="658" y="10159"/>
                </a:lnTo>
                <a:lnTo>
                  <a:pt x="359" y="11055"/>
                </a:lnTo>
                <a:lnTo>
                  <a:pt x="120" y="12011"/>
                </a:lnTo>
                <a:lnTo>
                  <a:pt x="60" y="13087"/>
                </a:lnTo>
                <a:lnTo>
                  <a:pt x="1" y="14163"/>
                </a:lnTo>
                <a:lnTo>
                  <a:pt x="60" y="15298"/>
                </a:lnTo>
                <a:lnTo>
                  <a:pt x="180" y="16433"/>
                </a:lnTo>
                <a:lnTo>
                  <a:pt x="299" y="17569"/>
                </a:lnTo>
                <a:lnTo>
                  <a:pt x="479" y="18704"/>
                </a:lnTo>
                <a:lnTo>
                  <a:pt x="718" y="19839"/>
                </a:lnTo>
                <a:lnTo>
                  <a:pt x="1016" y="21034"/>
                </a:lnTo>
                <a:lnTo>
                  <a:pt x="1315" y="22170"/>
                </a:lnTo>
                <a:lnTo>
                  <a:pt x="2032" y="24381"/>
                </a:lnTo>
                <a:lnTo>
                  <a:pt x="2869" y="26592"/>
                </a:lnTo>
                <a:lnTo>
                  <a:pt x="3765" y="28683"/>
                </a:lnTo>
                <a:lnTo>
                  <a:pt x="4661" y="30715"/>
                </a:lnTo>
                <a:lnTo>
                  <a:pt x="5020" y="31432"/>
                </a:lnTo>
                <a:lnTo>
                  <a:pt x="5438" y="32149"/>
                </a:lnTo>
                <a:lnTo>
                  <a:pt x="5916" y="32866"/>
                </a:lnTo>
                <a:lnTo>
                  <a:pt x="6454" y="33463"/>
                </a:lnTo>
                <a:lnTo>
                  <a:pt x="6753" y="33703"/>
                </a:lnTo>
                <a:lnTo>
                  <a:pt x="7052" y="33942"/>
                </a:lnTo>
                <a:lnTo>
                  <a:pt x="7410" y="34121"/>
                </a:lnTo>
                <a:lnTo>
                  <a:pt x="7769" y="34300"/>
                </a:lnTo>
                <a:lnTo>
                  <a:pt x="8127" y="34420"/>
                </a:lnTo>
                <a:lnTo>
                  <a:pt x="8546" y="34479"/>
                </a:lnTo>
                <a:lnTo>
                  <a:pt x="8964" y="34539"/>
                </a:lnTo>
                <a:lnTo>
                  <a:pt x="9442" y="34479"/>
                </a:lnTo>
                <a:lnTo>
                  <a:pt x="9920" y="34420"/>
                </a:lnTo>
                <a:lnTo>
                  <a:pt x="10398" y="34300"/>
                </a:lnTo>
                <a:lnTo>
                  <a:pt x="10876" y="34121"/>
                </a:lnTo>
                <a:lnTo>
                  <a:pt x="11294" y="33882"/>
                </a:lnTo>
                <a:lnTo>
                  <a:pt x="12250" y="33344"/>
                </a:lnTo>
                <a:lnTo>
                  <a:pt x="13087" y="32746"/>
                </a:lnTo>
                <a:lnTo>
                  <a:pt x="13924" y="32029"/>
                </a:lnTo>
                <a:lnTo>
                  <a:pt x="14700" y="31253"/>
                </a:lnTo>
                <a:lnTo>
                  <a:pt x="16075" y="29818"/>
                </a:lnTo>
                <a:lnTo>
                  <a:pt x="16792" y="28982"/>
                </a:lnTo>
                <a:lnTo>
                  <a:pt x="17509" y="28026"/>
                </a:lnTo>
                <a:lnTo>
                  <a:pt x="18226" y="27129"/>
                </a:lnTo>
                <a:lnTo>
                  <a:pt x="18823" y="26173"/>
                </a:lnTo>
                <a:lnTo>
                  <a:pt x="19421" y="25158"/>
                </a:lnTo>
                <a:lnTo>
                  <a:pt x="19959" y="24142"/>
                </a:lnTo>
                <a:lnTo>
                  <a:pt x="20437" y="23066"/>
                </a:lnTo>
                <a:lnTo>
                  <a:pt x="20855" y="22050"/>
                </a:lnTo>
                <a:lnTo>
                  <a:pt x="21273" y="20915"/>
                </a:lnTo>
                <a:lnTo>
                  <a:pt x="21632" y="19839"/>
                </a:lnTo>
                <a:lnTo>
                  <a:pt x="21871" y="18704"/>
                </a:lnTo>
                <a:lnTo>
                  <a:pt x="22110" y="17569"/>
                </a:lnTo>
                <a:lnTo>
                  <a:pt x="22289" y="16433"/>
                </a:lnTo>
                <a:lnTo>
                  <a:pt x="22409" y="15298"/>
                </a:lnTo>
                <a:lnTo>
                  <a:pt x="22469" y="14163"/>
                </a:lnTo>
                <a:lnTo>
                  <a:pt x="22469" y="13027"/>
                </a:lnTo>
                <a:lnTo>
                  <a:pt x="22409" y="11952"/>
                </a:lnTo>
                <a:lnTo>
                  <a:pt x="22289" y="10876"/>
                </a:lnTo>
                <a:lnTo>
                  <a:pt x="22050" y="9920"/>
                </a:lnTo>
                <a:lnTo>
                  <a:pt x="21871" y="9442"/>
                </a:lnTo>
                <a:lnTo>
                  <a:pt x="21692" y="9024"/>
                </a:lnTo>
                <a:lnTo>
                  <a:pt x="21453" y="8605"/>
                </a:lnTo>
                <a:lnTo>
                  <a:pt x="21214" y="8247"/>
                </a:lnTo>
                <a:lnTo>
                  <a:pt x="20855" y="7888"/>
                </a:lnTo>
                <a:lnTo>
                  <a:pt x="20497" y="7589"/>
                </a:lnTo>
                <a:lnTo>
                  <a:pt x="20138" y="7350"/>
                </a:lnTo>
                <a:lnTo>
                  <a:pt x="19660" y="7111"/>
                </a:lnTo>
                <a:lnTo>
                  <a:pt x="19122" y="6932"/>
                </a:lnTo>
                <a:lnTo>
                  <a:pt x="18525" y="6753"/>
                </a:lnTo>
                <a:lnTo>
                  <a:pt x="18943" y="6574"/>
                </a:lnTo>
                <a:lnTo>
                  <a:pt x="19421" y="6335"/>
                </a:lnTo>
                <a:lnTo>
                  <a:pt x="19839" y="6036"/>
                </a:lnTo>
                <a:lnTo>
                  <a:pt x="20198" y="5737"/>
                </a:lnTo>
                <a:lnTo>
                  <a:pt x="20377" y="5498"/>
                </a:lnTo>
                <a:lnTo>
                  <a:pt x="20437" y="5319"/>
                </a:lnTo>
                <a:lnTo>
                  <a:pt x="20497" y="5140"/>
                </a:lnTo>
                <a:lnTo>
                  <a:pt x="20497" y="4960"/>
                </a:lnTo>
                <a:lnTo>
                  <a:pt x="20437" y="4781"/>
                </a:lnTo>
                <a:lnTo>
                  <a:pt x="20317" y="4602"/>
                </a:lnTo>
                <a:lnTo>
                  <a:pt x="20078" y="4422"/>
                </a:lnTo>
                <a:lnTo>
                  <a:pt x="19780" y="4303"/>
                </a:lnTo>
                <a:lnTo>
                  <a:pt x="19541" y="4243"/>
                </a:lnTo>
                <a:lnTo>
                  <a:pt x="19301" y="4183"/>
                </a:lnTo>
                <a:lnTo>
                  <a:pt x="18823" y="4243"/>
                </a:lnTo>
                <a:lnTo>
                  <a:pt x="18286" y="4363"/>
                </a:lnTo>
                <a:lnTo>
                  <a:pt x="17688" y="4542"/>
                </a:lnTo>
                <a:lnTo>
                  <a:pt x="16553" y="5020"/>
                </a:lnTo>
                <a:lnTo>
                  <a:pt x="15716" y="5438"/>
                </a:lnTo>
                <a:lnTo>
                  <a:pt x="15955" y="4661"/>
                </a:lnTo>
                <a:lnTo>
                  <a:pt x="16194" y="3825"/>
                </a:lnTo>
                <a:lnTo>
                  <a:pt x="16314" y="3048"/>
                </a:lnTo>
                <a:lnTo>
                  <a:pt x="16373" y="2212"/>
                </a:lnTo>
                <a:lnTo>
                  <a:pt x="16493" y="1435"/>
                </a:lnTo>
                <a:lnTo>
                  <a:pt x="16553" y="1016"/>
                </a:lnTo>
                <a:lnTo>
                  <a:pt x="16553" y="658"/>
                </a:lnTo>
                <a:lnTo>
                  <a:pt x="16433" y="299"/>
                </a:lnTo>
                <a:lnTo>
                  <a:pt x="16373" y="180"/>
                </a:lnTo>
                <a:lnTo>
                  <a:pt x="16314" y="120"/>
                </a:lnTo>
                <a:lnTo>
                  <a:pt x="16194" y="60"/>
                </a:lnTo>
                <a:lnTo>
                  <a:pt x="16015"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54627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434575"/>
            <a:ext cx="5984700" cy="857400"/>
          </a:xfrm>
          <a:prstGeom prst="rect">
            <a:avLst/>
          </a:prstGeom>
          <a:noFill/>
          <a:ln>
            <a:noFill/>
          </a:ln>
        </p:spPr>
        <p:txBody>
          <a:bodyPr spcFirstLastPara="1" wrap="square" lIns="91425" tIns="91425" rIns="91425" bIns="91425" anchor="b" anchorCtr="0"/>
          <a:lstStyle>
            <a:lvl1pPr lvl="0">
              <a:spcBef>
                <a:spcPts val="0"/>
              </a:spcBef>
              <a:spcAft>
                <a:spcPts val="0"/>
              </a:spcAft>
              <a:buClr>
                <a:srgbClr val="65677F"/>
              </a:buClr>
              <a:buSzPts val="3000"/>
              <a:buFont typeface="Shadows Into Light Two"/>
              <a:buNone/>
              <a:defRPr sz="3000">
                <a:solidFill>
                  <a:srgbClr val="65677F"/>
                </a:solidFill>
                <a:latin typeface="Shadows Into Light Two"/>
                <a:ea typeface="Shadows Into Light Two"/>
                <a:cs typeface="Shadows Into Light Two"/>
                <a:sym typeface="Shadows Into Light Two"/>
              </a:defRPr>
            </a:lvl1pPr>
            <a:lvl2pPr lvl="1">
              <a:spcBef>
                <a:spcPts val="0"/>
              </a:spcBef>
              <a:spcAft>
                <a:spcPts val="0"/>
              </a:spcAft>
              <a:buClr>
                <a:srgbClr val="65677F"/>
              </a:buClr>
              <a:buSzPts val="3000"/>
              <a:buFont typeface="Shadows Into Light Two"/>
              <a:buNone/>
              <a:defRPr sz="3000">
                <a:solidFill>
                  <a:srgbClr val="65677F"/>
                </a:solidFill>
                <a:latin typeface="Shadows Into Light Two"/>
                <a:ea typeface="Shadows Into Light Two"/>
                <a:cs typeface="Shadows Into Light Two"/>
                <a:sym typeface="Shadows Into Light Two"/>
              </a:defRPr>
            </a:lvl2pPr>
            <a:lvl3pPr lvl="2">
              <a:spcBef>
                <a:spcPts val="0"/>
              </a:spcBef>
              <a:spcAft>
                <a:spcPts val="0"/>
              </a:spcAft>
              <a:buClr>
                <a:srgbClr val="65677F"/>
              </a:buClr>
              <a:buSzPts val="3000"/>
              <a:buFont typeface="Shadows Into Light Two"/>
              <a:buNone/>
              <a:defRPr sz="3000">
                <a:solidFill>
                  <a:srgbClr val="65677F"/>
                </a:solidFill>
                <a:latin typeface="Shadows Into Light Two"/>
                <a:ea typeface="Shadows Into Light Two"/>
                <a:cs typeface="Shadows Into Light Two"/>
                <a:sym typeface="Shadows Into Light Two"/>
              </a:defRPr>
            </a:lvl3pPr>
            <a:lvl4pPr lvl="3">
              <a:spcBef>
                <a:spcPts val="0"/>
              </a:spcBef>
              <a:spcAft>
                <a:spcPts val="0"/>
              </a:spcAft>
              <a:buClr>
                <a:srgbClr val="65677F"/>
              </a:buClr>
              <a:buSzPts val="3000"/>
              <a:buFont typeface="Shadows Into Light Two"/>
              <a:buNone/>
              <a:defRPr sz="3000">
                <a:solidFill>
                  <a:srgbClr val="65677F"/>
                </a:solidFill>
                <a:latin typeface="Shadows Into Light Two"/>
                <a:ea typeface="Shadows Into Light Two"/>
                <a:cs typeface="Shadows Into Light Two"/>
                <a:sym typeface="Shadows Into Light Two"/>
              </a:defRPr>
            </a:lvl4pPr>
            <a:lvl5pPr lvl="4">
              <a:spcBef>
                <a:spcPts val="0"/>
              </a:spcBef>
              <a:spcAft>
                <a:spcPts val="0"/>
              </a:spcAft>
              <a:buClr>
                <a:srgbClr val="65677F"/>
              </a:buClr>
              <a:buSzPts val="3000"/>
              <a:buFont typeface="Shadows Into Light Two"/>
              <a:buNone/>
              <a:defRPr sz="3000">
                <a:solidFill>
                  <a:srgbClr val="65677F"/>
                </a:solidFill>
                <a:latin typeface="Shadows Into Light Two"/>
                <a:ea typeface="Shadows Into Light Two"/>
                <a:cs typeface="Shadows Into Light Two"/>
                <a:sym typeface="Shadows Into Light Two"/>
              </a:defRPr>
            </a:lvl5pPr>
            <a:lvl6pPr lvl="5">
              <a:spcBef>
                <a:spcPts val="0"/>
              </a:spcBef>
              <a:spcAft>
                <a:spcPts val="0"/>
              </a:spcAft>
              <a:buClr>
                <a:srgbClr val="65677F"/>
              </a:buClr>
              <a:buSzPts val="3000"/>
              <a:buFont typeface="Shadows Into Light Two"/>
              <a:buNone/>
              <a:defRPr sz="3000">
                <a:solidFill>
                  <a:srgbClr val="65677F"/>
                </a:solidFill>
                <a:latin typeface="Shadows Into Light Two"/>
                <a:ea typeface="Shadows Into Light Two"/>
                <a:cs typeface="Shadows Into Light Two"/>
                <a:sym typeface="Shadows Into Light Two"/>
              </a:defRPr>
            </a:lvl6pPr>
            <a:lvl7pPr lvl="6">
              <a:spcBef>
                <a:spcPts val="0"/>
              </a:spcBef>
              <a:spcAft>
                <a:spcPts val="0"/>
              </a:spcAft>
              <a:buClr>
                <a:srgbClr val="65677F"/>
              </a:buClr>
              <a:buSzPts val="3000"/>
              <a:buFont typeface="Shadows Into Light Two"/>
              <a:buNone/>
              <a:defRPr sz="3000">
                <a:solidFill>
                  <a:srgbClr val="65677F"/>
                </a:solidFill>
                <a:latin typeface="Shadows Into Light Two"/>
                <a:ea typeface="Shadows Into Light Two"/>
                <a:cs typeface="Shadows Into Light Two"/>
                <a:sym typeface="Shadows Into Light Two"/>
              </a:defRPr>
            </a:lvl7pPr>
            <a:lvl8pPr lvl="7">
              <a:spcBef>
                <a:spcPts val="0"/>
              </a:spcBef>
              <a:spcAft>
                <a:spcPts val="0"/>
              </a:spcAft>
              <a:buClr>
                <a:srgbClr val="65677F"/>
              </a:buClr>
              <a:buSzPts val="3000"/>
              <a:buFont typeface="Shadows Into Light Two"/>
              <a:buNone/>
              <a:defRPr sz="3000">
                <a:solidFill>
                  <a:srgbClr val="65677F"/>
                </a:solidFill>
                <a:latin typeface="Shadows Into Light Two"/>
                <a:ea typeface="Shadows Into Light Two"/>
                <a:cs typeface="Shadows Into Light Two"/>
                <a:sym typeface="Shadows Into Light Two"/>
              </a:defRPr>
            </a:lvl8pPr>
            <a:lvl9pPr lvl="8">
              <a:spcBef>
                <a:spcPts val="0"/>
              </a:spcBef>
              <a:spcAft>
                <a:spcPts val="0"/>
              </a:spcAft>
              <a:buClr>
                <a:srgbClr val="65677F"/>
              </a:buClr>
              <a:buSzPts val="3000"/>
              <a:buFont typeface="Shadows Into Light Two"/>
              <a:buNone/>
              <a:defRPr sz="3000">
                <a:solidFill>
                  <a:srgbClr val="65677F"/>
                </a:solidFill>
                <a:latin typeface="Shadows Into Light Two"/>
                <a:ea typeface="Shadows Into Light Two"/>
                <a:cs typeface="Shadows Into Light Two"/>
                <a:sym typeface="Shadows Into Light Two"/>
              </a:defRPr>
            </a:lvl9pPr>
          </a:lstStyle>
          <a:p>
            <a:endParaRPr/>
          </a:p>
        </p:txBody>
      </p:sp>
      <p:sp>
        <p:nvSpPr>
          <p:cNvPr id="7" name="Google Shape;7;p1"/>
          <p:cNvSpPr txBox="1">
            <a:spLocks noGrp="1"/>
          </p:cNvSpPr>
          <p:nvPr>
            <p:ph type="body" idx="1"/>
          </p:nvPr>
        </p:nvSpPr>
        <p:spPr>
          <a:xfrm>
            <a:off x="457200" y="1428750"/>
            <a:ext cx="5984700" cy="3170400"/>
          </a:xfrm>
          <a:prstGeom prst="rect">
            <a:avLst/>
          </a:prstGeom>
          <a:noFill/>
          <a:ln>
            <a:noFill/>
          </a:ln>
        </p:spPr>
        <p:txBody>
          <a:bodyPr spcFirstLastPara="1" wrap="square" lIns="91425" tIns="91425" rIns="91425" bIns="91425" anchor="t" anchorCtr="0"/>
          <a:lstStyle>
            <a:lvl1pPr marL="457200" lvl="0" indent="-393700">
              <a:spcBef>
                <a:spcPts val="600"/>
              </a:spcBef>
              <a:spcAft>
                <a:spcPts val="0"/>
              </a:spcAft>
              <a:buClr>
                <a:srgbClr val="FFA105"/>
              </a:buClr>
              <a:buSzPts val="2600"/>
              <a:buFont typeface="Chivo Light"/>
              <a:buChar char="༝"/>
              <a:defRPr sz="2600">
                <a:solidFill>
                  <a:srgbClr val="65677F"/>
                </a:solidFill>
                <a:latin typeface="Chivo Light"/>
                <a:ea typeface="Chivo Light"/>
                <a:cs typeface="Chivo Light"/>
                <a:sym typeface="Chivo Light"/>
              </a:defRPr>
            </a:lvl1pPr>
            <a:lvl2pPr marL="914400" lvl="1" indent="-393700">
              <a:spcBef>
                <a:spcPts val="0"/>
              </a:spcBef>
              <a:spcAft>
                <a:spcPts val="0"/>
              </a:spcAft>
              <a:buClr>
                <a:srgbClr val="CDCFE5"/>
              </a:buClr>
              <a:buSzPts val="2600"/>
              <a:buFont typeface="Chivo Light"/>
              <a:buChar char="○"/>
              <a:defRPr sz="2600">
                <a:solidFill>
                  <a:srgbClr val="65677F"/>
                </a:solidFill>
                <a:latin typeface="Chivo Light"/>
                <a:ea typeface="Chivo Light"/>
                <a:cs typeface="Chivo Light"/>
                <a:sym typeface="Chivo Light"/>
              </a:defRPr>
            </a:lvl2pPr>
            <a:lvl3pPr marL="1371600" lvl="2" indent="-393700">
              <a:spcBef>
                <a:spcPts val="0"/>
              </a:spcBef>
              <a:spcAft>
                <a:spcPts val="0"/>
              </a:spcAft>
              <a:buClr>
                <a:srgbClr val="CDCFE5"/>
              </a:buClr>
              <a:buSzPts val="2600"/>
              <a:buFont typeface="Chivo Light"/>
              <a:buChar char="■"/>
              <a:defRPr sz="2600">
                <a:solidFill>
                  <a:srgbClr val="65677F"/>
                </a:solidFill>
                <a:latin typeface="Chivo Light"/>
                <a:ea typeface="Chivo Light"/>
                <a:cs typeface="Chivo Light"/>
                <a:sym typeface="Chivo Light"/>
              </a:defRPr>
            </a:lvl3pPr>
            <a:lvl4pPr marL="1828800" lvl="3" indent="-393700">
              <a:spcBef>
                <a:spcPts val="0"/>
              </a:spcBef>
              <a:spcAft>
                <a:spcPts val="0"/>
              </a:spcAft>
              <a:buClr>
                <a:srgbClr val="CDCFE5"/>
              </a:buClr>
              <a:buSzPts val="2600"/>
              <a:buFont typeface="Chivo Light"/>
              <a:buChar char="●"/>
              <a:defRPr sz="2600">
                <a:solidFill>
                  <a:srgbClr val="65677F"/>
                </a:solidFill>
                <a:latin typeface="Chivo Light"/>
                <a:ea typeface="Chivo Light"/>
                <a:cs typeface="Chivo Light"/>
                <a:sym typeface="Chivo Light"/>
              </a:defRPr>
            </a:lvl4pPr>
            <a:lvl5pPr marL="2286000" lvl="4" indent="-393700">
              <a:spcBef>
                <a:spcPts val="0"/>
              </a:spcBef>
              <a:spcAft>
                <a:spcPts val="0"/>
              </a:spcAft>
              <a:buClr>
                <a:srgbClr val="CDCFE5"/>
              </a:buClr>
              <a:buSzPts val="2600"/>
              <a:buFont typeface="Chivo Light"/>
              <a:buChar char="○"/>
              <a:defRPr sz="2600">
                <a:solidFill>
                  <a:srgbClr val="65677F"/>
                </a:solidFill>
                <a:latin typeface="Chivo Light"/>
                <a:ea typeface="Chivo Light"/>
                <a:cs typeface="Chivo Light"/>
                <a:sym typeface="Chivo Light"/>
              </a:defRPr>
            </a:lvl5pPr>
            <a:lvl6pPr marL="2743200" lvl="5" indent="-393700">
              <a:spcBef>
                <a:spcPts val="0"/>
              </a:spcBef>
              <a:spcAft>
                <a:spcPts val="0"/>
              </a:spcAft>
              <a:buClr>
                <a:srgbClr val="CDCFE5"/>
              </a:buClr>
              <a:buSzPts val="2600"/>
              <a:buFont typeface="Chivo Light"/>
              <a:buChar char="■"/>
              <a:defRPr sz="2600">
                <a:solidFill>
                  <a:srgbClr val="65677F"/>
                </a:solidFill>
                <a:latin typeface="Chivo Light"/>
                <a:ea typeface="Chivo Light"/>
                <a:cs typeface="Chivo Light"/>
                <a:sym typeface="Chivo Light"/>
              </a:defRPr>
            </a:lvl6pPr>
            <a:lvl7pPr marL="3200400" lvl="6" indent="-393700">
              <a:spcBef>
                <a:spcPts val="0"/>
              </a:spcBef>
              <a:spcAft>
                <a:spcPts val="0"/>
              </a:spcAft>
              <a:buClr>
                <a:srgbClr val="CDCFE5"/>
              </a:buClr>
              <a:buSzPts val="2600"/>
              <a:buFont typeface="Chivo Light"/>
              <a:buChar char="●"/>
              <a:defRPr sz="2600">
                <a:solidFill>
                  <a:srgbClr val="65677F"/>
                </a:solidFill>
                <a:latin typeface="Chivo Light"/>
                <a:ea typeface="Chivo Light"/>
                <a:cs typeface="Chivo Light"/>
                <a:sym typeface="Chivo Light"/>
              </a:defRPr>
            </a:lvl7pPr>
            <a:lvl8pPr marL="3657600" lvl="7" indent="-393700">
              <a:spcBef>
                <a:spcPts val="0"/>
              </a:spcBef>
              <a:spcAft>
                <a:spcPts val="0"/>
              </a:spcAft>
              <a:buClr>
                <a:srgbClr val="CDCFE5"/>
              </a:buClr>
              <a:buSzPts val="2600"/>
              <a:buFont typeface="Chivo Light"/>
              <a:buChar char="○"/>
              <a:defRPr sz="2600">
                <a:solidFill>
                  <a:srgbClr val="65677F"/>
                </a:solidFill>
                <a:latin typeface="Chivo Light"/>
                <a:ea typeface="Chivo Light"/>
                <a:cs typeface="Chivo Light"/>
                <a:sym typeface="Chivo Light"/>
              </a:defRPr>
            </a:lvl8pPr>
            <a:lvl9pPr marL="4114800" lvl="8" indent="-393700">
              <a:spcBef>
                <a:spcPts val="0"/>
              </a:spcBef>
              <a:spcAft>
                <a:spcPts val="0"/>
              </a:spcAft>
              <a:buClr>
                <a:srgbClr val="CDCFE5"/>
              </a:buClr>
              <a:buSzPts val="2600"/>
              <a:buFont typeface="Chivo Light"/>
              <a:buChar char="■"/>
              <a:defRPr sz="2600">
                <a:solidFill>
                  <a:srgbClr val="65677F"/>
                </a:solidFill>
                <a:latin typeface="Chivo Light"/>
                <a:ea typeface="Chivo Light"/>
                <a:cs typeface="Chivo Light"/>
                <a:sym typeface="Chivo Light"/>
              </a:defRPr>
            </a:lvl9pPr>
          </a:lstStyle>
          <a:p>
            <a:endParaRPr/>
          </a:p>
        </p:txBody>
      </p:sp>
      <p:sp>
        <p:nvSpPr>
          <p:cNvPr id="8" name="Google Shape;8;p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lvl1pPr lvl="0" algn="r">
              <a:buNone/>
              <a:defRPr sz="1300">
                <a:solidFill>
                  <a:srgbClr val="65677F"/>
                </a:solidFill>
                <a:latin typeface="Chivo Light"/>
                <a:ea typeface="Chivo Light"/>
                <a:cs typeface="Chivo Light"/>
                <a:sym typeface="Chivo Light"/>
              </a:defRPr>
            </a:lvl1pPr>
            <a:lvl2pPr lvl="1" algn="r">
              <a:buNone/>
              <a:defRPr sz="1300">
                <a:solidFill>
                  <a:srgbClr val="65677F"/>
                </a:solidFill>
                <a:latin typeface="Chivo Light"/>
                <a:ea typeface="Chivo Light"/>
                <a:cs typeface="Chivo Light"/>
                <a:sym typeface="Chivo Light"/>
              </a:defRPr>
            </a:lvl2pPr>
            <a:lvl3pPr lvl="2" algn="r">
              <a:buNone/>
              <a:defRPr sz="1300">
                <a:solidFill>
                  <a:srgbClr val="65677F"/>
                </a:solidFill>
                <a:latin typeface="Chivo Light"/>
                <a:ea typeface="Chivo Light"/>
                <a:cs typeface="Chivo Light"/>
                <a:sym typeface="Chivo Light"/>
              </a:defRPr>
            </a:lvl3pPr>
            <a:lvl4pPr lvl="3" algn="r">
              <a:buNone/>
              <a:defRPr sz="1300">
                <a:solidFill>
                  <a:srgbClr val="65677F"/>
                </a:solidFill>
                <a:latin typeface="Chivo Light"/>
                <a:ea typeface="Chivo Light"/>
                <a:cs typeface="Chivo Light"/>
                <a:sym typeface="Chivo Light"/>
              </a:defRPr>
            </a:lvl4pPr>
            <a:lvl5pPr lvl="4" algn="r">
              <a:buNone/>
              <a:defRPr sz="1300">
                <a:solidFill>
                  <a:srgbClr val="65677F"/>
                </a:solidFill>
                <a:latin typeface="Chivo Light"/>
                <a:ea typeface="Chivo Light"/>
                <a:cs typeface="Chivo Light"/>
                <a:sym typeface="Chivo Light"/>
              </a:defRPr>
            </a:lvl5pPr>
            <a:lvl6pPr lvl="5" algn="r">
              <a:buNone/>
              <a:defRPr sz="1300">
                <a:solidFill>
                  <a:srgbClr val="65677F"/>
                </a:solidFill>
                <a:latin typeface="Chivo Light"/>
                <a:ea typeface="Chivo Light"/>
                <a:cs typeface="Chivo Light"/>
                <a:sym typeface="Chivo Light"/>
              </a:defRPr>
            </a:lvl6pPr>
            <a:lvl7pPr lvl="6" algn="r">
              <a:buNone/>
              <a:defRPr sz="1300">
                <a:solidFill>
                  <a:srgbClr val="65677F"/>
                </a:solidFill>
                <a:latin typeface="Chivo Light"/>
                <a:ea typeface="Chivo Light"/>
                <a:cs typeface="Chivo Light"/>
                <a:sym typeface="Chivo Light"/>
              </a:defRPr>
            </a:lvl7pPr>
            <a:lvl8pPr lvl="7" algn="r">
              <a:buNone/>
              <a:defRPr sz="1300">
                <a:solidFill>
                  <a:srgbClr val="65677F"/>
                </a:solidFill>
                <a:latin typeface="Chivo Light"/>
                <a:ea typeface="Chivo Light"/>
                <a:cs typeface="Chivo Light"/>
                <a:sym typeface="Chivo Light"/>
              </a:defRPr>
            </a:lvl8pPr>
            <a:lvl9pPr lvl="8" algn="r">
              <a:buNone/>
              <a:defRPr sz="1300">
                <a:solidFill>
                  <a:srgbClr val="65677F"/>
                </a:solidFill>
                <a:latin typeface="Chivo Light"/>
                <a:ea typeface="Chivo Light"/>
                <a:cs typeface="Chivo Light"/>
                <a:sym typeface="Chivo Light"/>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6" r:id="rId5"/>
    <p:sldLayoutId id="2147483657" r:id="rId6"/>
    <p:sldLayoutId id="2147483659" r:id="rId7"/>
    <p:sldLayoutId id="2147483661" r:id="rId8"/>
    <p:sldLayoutId id="2147483663" r:id="rId9"/>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hyperlink" Target="mailto:CACFP@VDH.Virginia.Gov"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18"/>
          <p:cNvSpPr txBox="1">
            <a:spLocks noGrp="1"/>
          </p:cNvSpPr>
          <p:nvPr>
            <p:ph type="ctrTitle"/>
          </p:nvPr>
        </p:nvSpPr>
        <p:spPr>
          <a:xfrm>
            <a:off x="303059" y="1175202"/>
            <a:ext cx="4617652"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5400" dirty="0" smtClean="0">
                <a:solidFill>
                  <a:schemeClr val="accent1"/>
                </a:solidFill>
              </a:rPr>
              <a:t>Financial Viability</a:t>
            </a:r>
            <a:endParaRPr sz="5400" dirty="0">
              <a:solidFill>
                <a:schemeClr val="accent1"/>
              </a:solidFill>
            </a:endParaRPr>
          </a:p>
        </p:txBody>
      </p:sp>
      <p:sp>
        <p:nvSpPr>
          <p:cNvPr id="365" name="Google Shape;365;p18"/>
          <p:cNvSpPr txBox="1">
            <a:spLocks noGrp="1"/>
          </p:cNvSpPr>
          <p:nvPr>
            <p:ph type="subTitle" idx="1"/>
          </p:nvPr>
        </p:nvSpPr>
        <p:spPr>
          <a:xfrm>
            <a:off x="303059" y="2189705"/>
            <a:ext cx="4971070" cy="78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solidFill>
                  <a:schemeClr val="tx1"/>
                </a:solidFill>
              </a:rPr>
              <a:t>Guidance for Institutions Participating in the Child and Adult Care Food Program (CACFP)</a:t>
            </a:r>
            <a:endParaRPr dirty="0">
              <a:solidFill>
                <a:schemeClr val="tx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4614" y="3319851"/>
            <a:ext cx="1947118" cy="591666"/>
          </a:xfrm>
          <a:prstGeom prst="rect">
            <a:avLst/>
          </a:prstGeom>
        </p:spPr>
      </p:pic>
      <p:pic>
        <p:nvPicPr>
          <p:cNvPr id="5" name="Picture 2" descr="Image result for VDH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6122" y="4770206"/>
            <a:ext cx="1380552" cy="27054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51" name="Google Shape;351;p16"/>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10</a:t>
            </a:fld>
            <a:endParaRPr/>
          </a:p>
        </p:txBody>
      </p:sp>
      <p:sp>
        <p:nvSpPr>
          <p:cNvPr id="349" name="Google Shape;349;p16"/>
          <p:cNvSpPr txBox="1">
            <a:spLocks noGrp="1"/>
          </p:cNvSpPr>
          <p:nvPr>
            <p:ph type="title"/>
          </p:nvPr>
        </p:nvSpPr>
        <p:spPr>
          <a:xfrm>
            <a:off x="231730" y="313151"/>
            <a:ext cx="2073059" cy="2562396"/>
          </a:xfrm>
          <a:prstGeom prst="rect">
            <a:avLst/>
          </a:prstGeom>
        </p:spPr>
        <p:txBody>
          <a:bodyPr spcFirstLastPara="1" wrap="square" lIns="91425" tIns="91425" rIns="91425" bIns="91425" anchor="b" anchorCtr="0">
            <a:noAutofit/>
          </a:bodyPr>
          <a:lstStyle/>
          <a:p>
            <a:pPr lvl="0"/>
            <a:r>
              <a:rPr lang="en" sz="3200" b="1" dirty="0" smtClean="0">
                <a:solidFill>
                  <a:schemeClr val="accent1"/>
                </a:solidFill>
              </a:rPr>
              <a:t>Annual Budgeting: </a:t>
            </a:r>
            <a:r>
              <a:rPr lang="en" sz="3200" b="1" dirty="0" smtClean="0">
                <a:solidFill>
                  <a:schemeClr val="bg2"/>
                </a:solidFill>
              </a:rPr>
              <a:t>What is the purpose?</a:t>
            </a:r>
            <a:endParaRPr dirty="0">
              <a:solidFill>
                <a:schemeClr val="bg2"/>
              </a:solidFill>
            </a:endParaRPr>
          </a:p>
        </p:txBody>
      </p:sp>
      <p:graphicFrame>
        <p:nvGraphicFramePr>
          <p:cNvPr id="3" name="Diagram 2"/>
          <p:cNvGraphicFramePr/>
          <p:nvPr>
            <p:extLst>
              <p:ext uri="{D42A27DB-BD31-4B8C-83A1-F6EECF244321}">
                <p14:modId xmlns:p14="http://schemas.microsoft.com/office/powerpoint/2010/main" val="4189913005"/>
              </p:ext>
            </p:extLst>
          </p:nvPr>
        </p:nvGraphicFramePr>
        <p:xfrm>
          <a:off x="1173272" y="-100208"/>
          <a:ext cx="6096000" cy="53689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61652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Shape 477"/>
        <p:cNvGrpSpPr/>
        <p:nvPr/>
      </p:nvGrpSpPr>
      <p:grpSpPr>
        <a:xfrm>
          <a:off x="0" y="0"/>
          <a:ext cx="0" cy="0"/>
          <a:chOff x="0" y="0"/>
          <a:chExt cx="0" cy="0"/>
        </a:xfrm>
      </p:grpSpPr>
      <p:sp>
        <p:nvSpPr>
          <p:cNvPr id="479" name="Google Shape;479;p30"/>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11</a:t>
            </a:fld>
            <a:endParaRPr/>
          </a:p>
        </p:txBody>
      </p:sp>
      <p:sp>
        <p:nvSpPr>
          <p:cNvPr id="478" name="Google Shape;478;p30"/>
          <p:cNvSpPr txBox="1">
            <a:spLocks noGrp="1"/>
          </p:cNvSpPr>
          <p:nvPr>
            <p:ph type="title"/>
          </p:nvPr>
        </p:nvSpPr>
        <p:spPr>
          <a:xfrm>
            <a:off x="141192" y="78434"/>
            <a:ext cx="35997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b="1" dirty="0">
                <a:solidFill>
                  <a:schemeClr val="accent1"/>
                </a:solidFill>
              </a:rPr>
              <a:t>Common </a:t>
            </a:r>
            <a:r>
              <a:rPr lang="en" sz="3600" b="1" dirty="0" smtClean="0">
                <a:solidFill>
                  <a:schemeClr val="accent1"/>
                </a:solidFill>
              </a:rPr>
              <a:t>Terms:</a:t>
            </a:r>
            <a:endParaRPr sz="3600" b="1" dirty="0">
              <a:solidFill>
                <a:schemeClr val="accent1"/>
              </a:solidFill>
            </a:endParaRPr>
          </a:p>
        </p:txBody>
      </p:sp>
      <p:graphicFrame>
        <p:nvGraphicFramePr>
          <p:cNvPr id="2" name="Diagram 1"/>
          <p:cNvGraphicFramePr/>
          <p:nvPr>
            <p:extLst>
              <p:ext uri="{D42A27DB-BD31-4B8C-83A1-F6EECF244321}">
                <p14:modId xmlns:p14="http://schemas.microsoft.com/office/powerpoint/2010/main" val="2408608484"/>
              </p:ext>
            </p:extLst>
          </p:nvPr>
        </p:nvGraphicFramePr>
        <p:xfrm>
          <a:off x="213675" y="935833"/>
          <a:ext cx="4245204" cy="39283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3" name="Google Shape;647;p40"/>
          <p:cNvSpPr/>
          <p:nvPr/>
        </p:nvSpPr>
        <p:spPr>
          <a:xfrm>
            <a:off x="457512" y="1393437"/>
            <a:ext cx="386615" cy="302080"/>
          </a:xfrm>
          <a:custGeom>
            <a:avLst/>
            <a:gdLst/>
            <a:ahLst/>
            <a:cxnLst/>
            <a:rect l="l" t="t" r="r" b="b"/>
            <a:pathLst>
              <a:path w="17690" h="13822" extrusionOk="0">
                <a:moveTo>
                  <a:pt x="4867" y="2166"/>
                </a:moveTo>
                <a:lnTo>
                  <a:pt x="5694" y="2215"/>
                </a:lnTo>
                <a:lnTo>
                  <a:pt x="6497" y="2263"/>
                </a:lnTo>
                <a:lnTo>
                  <a:pt x="7568" y="2288"/>
                </a:lnTo>
                <a:lnTo>
                  <a:pt x="8638" y="2312"/>
                </a:lnTo>
                <a:lnTo>
                  <a:pt x="10755" y="2312"/>
                </a:lnTo>
                <a:lnTo>
                  <a:pt x="11826" y="2361"/>
                </a:lnTo>
                <a:lnTo>
                  <a:pt x="12896" y="2434"/>
                </a:lnTo>
                <a:lnTo>
                  <a:pt x="13967" y="2507"/>
                </a:lnTo>
                <a:lnTo>
                  <a:pt x="15013" y="2555"/>
                </a:lnTo>
                <a:lnTo>
                  <a:pt x="15841" y="2531"/>
                </a:lnTo>
                <a:lnTo>
                  <a:pt x="16644" y="2531"/>
                </a:lnTo>
                <a:lnTo>
                  <a:pt x="16838" y="2555"/>
                </a:lnTo>
                <a:lnTo>
                  <a:pt x="17033" y="2604"/>
                </a:lnTo>
                <a:lnTo>
                  <a:pt x="17106" y="2628"/>
                </a:lnTo>
                <a:lnTo>
                  <a:pt x="17179" y="2701"/>
                </a:lnTo>
                <a:lnTo>
                  <a:pt x="17228" y="2774"/>
                </a:lnTo>
                <a:lnTo>
                  <a:pt x="17252" y="2872"/>
                </a:lnTo>
                <a:lnTo>
                  <a:pt x="17252" y="2872"/>
                </a:lnTo>
                <a:lnTo>
                  <a:pt x="16863" y="2799"/>
                </a:lnTo>
                <a:lnTo>
                  <a:pt x="16473" y="2774"/>
                </a:lnTo>
                <a:lnTo>
                  <a:pt x="16084" y="2750"/>
                </a:lnTo>
                <a:lnTo>
                  <a:pt x="15695" y="2726"/>
                </a:lnTo>
                <a:lnTo>
                  <a:pt x="14892" y="2726"/>
                </a:lnTo>
                <a:lnTo>
                  <a:pt x="14113" y="2750"/>
                </a:lnTo>
                <a:lnTo>
                  <a:pt x="12239" y="2750"/>
                </a:lnTo>
                <a:lnTo>
                  <a:pt x="10390" y="2726"/>
                </a:lnTo>
                <a:lnTo>
                  <a:pt x="9466" y="2677"/>
                </a:lnTo>
                <a:lnTo>
                  <a:pt x="8541" y="2653"/>
                </a:lnTo>
                <a:lnTo>
                  <a:pt x="7641" y="2604"/>
                </a:lnTo>
                <a:lnTo>
                  <a:pt x="6716" y="2580"/>
                </a:lnTo>
                <a:lnTo>
                  <a:pt x="5207" y="2555"/>
                </a:lnTo>
                <a:lnTo>
                  <a:pt x="5013" y="2555"/>
                </a:lnTo>
                <a:lnTo>
                  <a:pt x="4818" y="2580"/>
                </a:lnTo>
                <a:lnTo>
                  <a:pt x="4648" y="2628"/>
                </a:lnTo>
                <a:lnTo>
                  <a:pt x="4477" y="2701"/>
                </a:lnTo>
                <a:lnTo>
                  <a:pt x="4356" y="2239"/>
                </a:lnTo>
                <a:lnTo>
                  <a:pt x="4380" y="2215"/>
                </a:lnTo>
                <a:lnTo>
                  <a:pt x="4404" y="2215"/>
                </a:lnTo>
                <a:lnTo>
                  <a:pt x="4550" y="2166"/>
                </a:lnTo>
                <a:close/>
                <a:moveTo>
                  <a:pt x="15330" y="3163"/>
                </a:moveTo>
                <a:lnTo>
                  <a:pt x="16230" y="3188"/>
                </a:lnTo>
                <a:lnTo>
                  <a:pt x="16035" y="3577"/>
                </a:lnTo>
                <a:lnTo>
                  <a:pt x="15524" y="3577"/>
                </a:lnTo>
                <a:lnTo>
                  <a:pt x="15135" y="3601"/>
                </a:lnTo>
                <a:lnTo>
                  <a:pt x="15232" y="3334"/>
                </a:lnTo>
                <a:lnTo>
                  <a:pt x="15330" y="3163"/>
                </a:lnTo>
                <a:close/>
                <a:moveTo>
                  <a:pt x="16425" y="3212"/>
                </a:moveTo>
                <a:lnTo>
                  <a:pt x="17179" y="3261"/>
                </a:lnTo>
                <a:lnTo>
                  <a:pt x="17155" y="3285"/>
                </a:lnTo>
                <a:lnTo>
                  <a:pt x="17106" y="3382"/>
                </a:lnTo>
                <a:lnTo>
                  <a:pt x="16984" y="3577"/>
                </a:lnTo>
                <a:lnTo>
                  <a:pt x="16522" y="3601"/>
                </a:lnTo>
                <a:lnTo>
                  <a:pt x="16352" y="3577"/>
                </a:lnTo>
                <a:lnTo>
                  <a:pt x="16400" y="3382"/>
                </a:lnTo>
                <a:lnTo>
                  <a:pt x="16425" y="3212"/>
                </a:lnTo>
                <a:close/>
                <a:moveTo>
                  <a:pt x="15038" y="3139"/>
                </a:moveTo>
                <a:lnTo>
                  <a:pt x="14940" y="3334"/>
                </a:lnTo>
                <a:lnTo>
                  <a:pt x="14843" y="3504"/>
                </a:lnTo>
                <a:lnTo>
                  <a:pt x="14794" y="3601"/>
                </a:lnTo>
                <a:lnTo>
                  <a:pt x="13894" y="3650"/>
                </a:lnTo>
                <a:lnTo>
                  <a:pt x="13943" y="3407"/>
                </a:lnTo>
                <a:lnTo>
                  <a:pt x="13943" y="3139"/>
                </a:lnTo>
                <a:close/>
                <a:moveTo>
                  <a:pt x="14575" y="4064"/>
                </a:moveTo>
                <a:lnTo>
                  <a:pt x="14308" y="4623"/>
                </a:lnTo>
                <a:lnTo>
                  <a:pt x="13602" y="4623"/>
                </a:lnTo>
                <a:lnTo>
                  <a:pt x="13724" y="4356"/>
                </a:lnTo>
                <a:lnTo>
                  <a:pt x="13797" y="4064"/>
                </a:lnTo>
                <a:close/>
                <a:moveTo>
                  <a:pt x="15524" y="3991"/>
                </a:moveTo>
                <a:lnTo>
                  <a:pt x="15816" y="4015"/>
                </a:lnTo>
                <a:lnTo>
                  <a:pt x="15670" y="4283"/>
                </a:lnTo>
                <a:lnTo>
                  <a:pt x="15451" y="4648"/>
                </a:lnTo>
                <a:lnTo>
                  <a:pt x="14916" y="4648"/>
                </a:lnTo>
                <a:lnTo>
                  <a:pt x="14673" y="4623"/>
                </a:lnTo>
                <a:lnTo>
                  <a:pt x="14965" y="4039"/>
                </a:lnTo>
                <a:lnTo>
                  <a:pt x="15524" y="3991"/>
                </a:lnTo>
                <a:close/>
                <a:moveTo>
                  <a:pt x="16741" y="4039"/>
                </a:moveTo>
                <a:lnTo>
                  <a:pt x="16425" y="4648"/>
                </a:lnTo>
                <a:lnTo>
                  <a:pt x="15816" y="4648"/>
                </a:lnTo>
                <a:lnTo>
                  <a:pt x="16011" y="4307"/>
                </a:lnTo>
                <a:lnTo>
                  <a:pt x="16157" y="4039"/>
                </a:lnTo>
                <a:lnTo>
                  <a:pt x="16449" y="4064"/>
                </a:lnTo>
                <a:lnTo>
                  <a:pt x="16741" y="4039"/>
                </a:lnTo>
                <a:close/>
                <a:moveTo>
                  <a:pt x="14916" y="4988"/>
                </a:moveTo>
                <a:lnTo>
                  <a:pt x="15208" y="5013"/>
                </a:lnTo>
                <a:lnTo>
                  <a:pt x="14965" y="5426"/>
                </a:lnTo>
                <a:lnTo>
                  <a:pt x="14259" y="5426"/>
                </a:lnTo>
                <a:lnTo>
                  <a:pt x="14502" y="4988"/>
                </a:lnTo>
                <a:close/>
                <a:moveTo>
                  <a:pt x="13480" y="4964"/>
                </a:moveTo>
                <a:lnTo>
                  <a:pt x="14113" y="4988"/>
                </a:lnTo>
                <a:lnTo>
                  <a:pt x="13918" y="5378"/>
                </a:lnTo>
                <a:lnTo>
                  <a:pt x="13894" y="5426"/>
                </a:lnTo>
                <a:lnTo>
                  <a:pt x="13578" y="5426"/>
                </a:lnTo>
                <a:lnTo>
                  <a:pt x="13261" y="5451"/>
                </a:lnTo>
                <a:lnTo>
                  <a:pt x="13261" y="5451"/>
                </a:lnTo>
                <a:lnTo>
                  <a:pt x="13480" y="4964"/>
                </a:lnTo>
                <a:close/>
                <a:moveTo>
                  <a:pt x="16206" y="5037"/>
                </a:moveTo>
                <a:lnTo>
                  <a:pt x="15987" y="5451"/>
                </a:lnTo>
                <a:lnTo>
                  <a:pt x="15670" y="5402"/>
                </a:lnTo>
                <a:lnTo>
                  <a:pt x="15354" y="5402"/>
                </a:lnTo>
                <a:lnTo>
                  <a:pt x="15573" y="5037"/>
                </a:lnTo>
                <a:close/>
                <a:moveTo>
                  <a:pt x="15135" y="5816"/>
                </a:moveTo>
                <a:lnTo>
                  <a:pt x="15768" y="5840"/>
                </a:lnTo>
                <a:lnTo>
                  <a:pt x="15549" y="6278"/>
                </a:lnTo>
                <a:lnTo>
                  <a:pt x="15208" y="6278"/>
                </a:lnTo>
                <a:lnTo>
                  <a:pt x="14892" y="6327"/>
                </a:lnTo>
                <a:lnTo>
                  <a:pt x="15135" y="5816"/>
                </a:lnTo>
                <a:close/>
                <a:moveTo>
                  <a:pt x="14259" y="5791"/>
                </a:moveTo>
                <a:lnTo>
                  <a:pt x="14770" y="5816"/>
                </a:lnTo>
                <a:lnTo>
                  <a:pt x="14478" y="6351"/>
                </a:lnTo>
                <a:lnTo>
                  <a:pt x="13845" y="6351"/>
                </a:lnTo>
                <a:lnTo>
                  <a:pt x="13943" y="6083"/>
                </a:lnTo>
                <a:lnTo>
                  <a:pt x="14064" y="5840"/>
                </a:lnTo>
                <a:lnTo>
                  <a:pt x="14089" y="5791"/>
                </a:lnTo>
                <a:close/>
                <a:moveTo>
                  <a:pt x="13164" y="5694"/>
                </a:moveTo>
                <a:lnTo>
                  <a:pt x="13432" y="5743"/>
                </a:lnTo>
                <a:lnTo>
                  <a:pt x="13724" y="5767"/>
                </a:lnTo>
                <a:lnTo>
                  <a:pt x="13456" y="6327"/>
                </a:lnTo>
                <a:lnTo>
                  <a:pt x="13188" y="6351"/>
                </a:lnTo>
                <a:lnTo>
                  <a:pt x="12896" y="6400"/>
                </a:lnTo>
                <a:lnTo>
                  <a:pt x="13164" y="5694"/>
                </a:lnTo>
                <a:close/>
                <a:moveTo>
                  <a:pt x="15378" y="6594"/>
                </a:moveTo>
                <a:lnTo>
                  <a:pt x="15257" y="6838"/>
                </a:lnTo>
                <a:lnTo>
                  <a:pt x="15159" y="6862"/>
                </a:lnTo>
                <a:lnTo>
                  <a:pt x="14892" y="6911"/>
                </a:lnTo>
                <a:lnTo>
                  <a:pt x="14624" y="6935"/>
                </a:lnTo>
                <a:lnTo>
                  <a:pt x="14600" y="6935"/>
                </a:lnTo>
                <a:lnTo>
                  <a:pt x="14746" y="6643"/>
                </a:lnTo>
                <a:lnTo>
                  <a:pt x="15208" y="6594"/>
                </a:lnTo>
                <a:close/>
                <a:moveTo>
                  <a:pt x="15038" y="7349"/>
                </a:moveTo>
                <a:lnTo>
                  <a:pt x="14916" y="7592"/>
                </a:lnTo>
                <a:lnTo>
                  <a:pt x="14794" y="7811"/>
                </a:lnTo>
                <a:lnTo>
                  <a:pt x="14162" y="7811"/>
                </a:lnTo>
                <a:lnTo>
                  <a:pt x="14356" y="7397"/>
                </a:lnTo>
                <a:lnTo>
                  <a:pt x="14697" y="7397"/>
                </a:lnTo>
                <a:lnTo>
                  <a:pt x="15038" y="7349"/>
                </a:lnTo>
                <a:close/>
                <a:moveTo>
                  <a:pt x="14040" y="8030"/>
                </a:moveTo>
                <a:lnTo>
                  <a:pt x="14283" y="8079"/>
                </a:lnTo>
                <a:lnTo>
                  <a:pt x="14575" y="8103"/>
                </a:lnTo>
                <a:lnTo>
                  <a:pt x="14405" y="8273"/>
                </a:lnTo>
                <a:lnTo>
                  <a:pt x="14210" y="8395"/>
                </a:lnTo>
                <a:lnTo>
                  <a:pt x="14016" y="8492"/>
                </a:lnTo>
                <a:lnTo>
                  <a:pt x="13772" y="8565"/>
                </a:lnTo>
                <a:lnTo>
                  <a:pt x="14040" y="8030"/>
                </a:lnTo>
                <a:close/>
                <a:moveTo>
                  <a:pt x="13748" y="6619"/>
                </a:moveTo>
                <a:lnTo>
                  <a:pt x="14332" y="6643"/>
                </a:lnTo>
                <a:lnTo>
                  <a:pt x="14162" y="6935"/>
                </a:lnTo>
                <a:lnTo>
                  <a:pt x="13967" y="6935"/>
                </a:lnTo>
                <a:lnTo>
                  <a:pt x="13772" y="6959"/>
                </a:lnTo>
                <a:lnTo>
                  <a:pt x="13724" y="6984"/>
                </a:lnTo>
                <a:lnTo>
                  <a:pt x="13699" y="7008"/>
                </a:lnTo>
                <a:lnTo>
                  <a:pt x="13675" y="7057"/>
                </a:lnTo>
                <a:lnTo>
                  <a:pt x="13675" y="7130"/>
                </a:lnTo>
                <a:lnTo>
                  <a:pt x="13724" y="7203"/>
                </a:lnTo>
                <a:lnTo>
                  <a:pt x="13845" y="7276"/>
                </a:lnTo>
                <a:lnTo>
                  <a:pt x="13967" y="7324"/>
                </a:lnTo>
                <a:lnTo>
                  <a:pt x="13724" y="7811"/>
                </a:lnTo>
                <a:lnTo>
                  <a:pt x="13456" y="7811"/>
                </a:lnTo>
                <a:lnTo>
                  <a:pt x="13432" y="7835"/>
                </a:lnTo>
                <a:lnTo>
                  <a:pt x="13456" y="7860"/>
                </a:lnTo>
                <a:lnTo>
                  <a:pt x="13480" y="7884"/>
                </a:lnTo>
                <a:lnTo>
                  <a:pt x="13651" y="7933"/>
                </a:lnTo>
                <a:lnTo>
                  <a:pt x="13310" y="8614"/>
                </a:lnTo>
                <a:lnTo>
                  <a:pt x="12896" y="8638"/>
                </a:lnTo>
                <a:lnTo>
                  <a:pt x="12872" y="8638"/>
                </a:lnTo>
                <a:lnTo>
                  <a:pt x="13018" y="8419"/>
                </a:lnTo>
                <a:lnTo>
                  <a:pt x="13140" y="8176"/>
                </a:lnTo>
                <a:lnTo>
                  <a:pt x="13359" y="7665"/>
                </a:lnTo>
                <a:lnTo>
                  <a:pt x="13553" y="7130"/>
                </a:lnTo>
                <a:lnTo>
                  <a:pt x="13748" y="6619"/>
                </a:lnTo>
                <a:close/>
                <a:moveTo>
                  <a:pt x="12872" y="6473"/>
                </a:moveTo>
                <a:lnTo>
                  <a:pt x="13359" y="6570"/>
                </a:lnTo>
                <a:lnTo>
                  <a:pt x="12945" y="7616"/>
                </a:lnTo>
                <a:lnTo>
                  <a:pt x="12702" y="8152"/>
                </a:lnTo>
                <a:lnTo>
                  <a:pt x="12434" y="8638"/>
                </a:lnTo>
                <a:lnTo>
                  <a:pt x="12434" y="8687"/>
                </a:lnTo>
                <a:lnTo>
                  <a:pt x="12166" y="8687"/>
                </a:lnTo>
                <a:lnTo>
                  <a:pt x="12264" y="8395"/>
                </a:lnTo>
                <a:lnTo>
                  <a:pt x="12507" y="7641"/>
                </a:lnTo>
                <a:lnTo>
                  <a:pt x="12750" y="6886"/>
                </a:lnTo>
                <a:lnTo>
                  <a:pt x="12872" y="6473"/>
                </a:lnTo>
                <a:close/>
                <a:moveTo>
                  <a:pt x="13821" y="3115"/>
                </a:moveTo>
                <a:lnTo>
                  <a:pt x="13578" y="3674"/>
                </a:lnTo>
                <a:lnTo>
                  <a:pt x="12921" y="3650"/>
                </a:lnTo>
                <a:lnTo>
                  <a:pt x="12872" y="3674"/>
                </a:lnTo>
                <a:lnTo>
                  <a:pt x="12823" y="3723"/>
                </a:lnTo>
                <a:lnTo>
                  <a:pt x="12823" y="3796"/>
                </a:lnTo>
                <a:lnTo>
                  <a:pt x="12872" y="3820"/>
                </a:lnTo>
                <a:lnTo>
                  <a:pt x="13140" y="3942"/>
                </a:lnTo>
                <a:lnTo>
                  <a:pt x="13432" y="4015"/>
                </a:lnTo>
                <a:lnTo>
                  <a:pt x="13164" y="4672"/>
                </a:lnTo>
                <a:lnTo>
                  <a:pt x="12872" y="4696"/>
                </a:lnTo>
                <a:lnTo>
                  <a:pt x="12823" y="4745"/>
                </a:lnTo>
                <a:lnTo>
                  <a:pt x="12799" y="4794"/>
                </a:lnTo>
                <a:lnTo>
                  <a:pt x="12823" y="4842"/>
                </a:lnTo>
                <a:lnTo>
                  <a:pt x="12872" y="4867"/>
                </a:lnTo>
                <a:lnTo>
                  <a:pt x="13042" y="4891"/>
                </a:lnTo>
                <a:lnTo>
                  <a:pt x="12750" y="5670"/>
                </a:lnTo>
                <a:lnTo>
                  <a:pt x="12483" y="6448"/>
                </a:lnTo>
                <a:lnTo>
                  <a:pt x="12045" y="7860"/>
                </a:lnTo>
                <a:lnTo>
                  <a:pt x="11826" y="8444"/>
                </a:lnTo>
                <a:lnTo>
                  <a:pt x="11753" y="8638"/>
                </a:lnTo>
                <a:lnTo>
                  <a:pt x="11704" y="8711"/>
                </a:lnTo>
                <a:lnTo>
                  <a:pt x="11777" y="8663"/>
                </a:lnTo>
                <a:lnTo>
                  <a:pt x="11729" y="8736"/>
                </a:lnTo>
                <a:lnTo>
                  <a:pt x="10999" y="8784"/>
                </a:lnTo>
                <a:lnTo>
                  <a:pt x="11120" y="8517"/>
                </a:lnTo>
                <a:lnTo>
                  <a:pt x="11218" y="8225"/>
                </a:lnTo>
                <a:lnTo>
                  <a:pt x="11364" y="7689"/>
                </a:lnTo>
                <a:lnTo>
                  <a:pt x="11607" y="6789"/>
                </a:lnTo>
                <a:lnTo>
                  <a:pt x="11753" y="6351"/>
                </a:lnTo>
                <a:lnTo>
                  <a:pt x="11899" y="5889"/>
                </a:lnTo>
                <a:lnTo>
                  <a:pt x="12118" y="5207"/>
                </a:lnTo>
                <a:lnTo>
                  <a:pt x="12337" y="4502"/>
                </a:lnTo>
                <a:lnTo>
                  <a:pt x="12556" y="3820"/>
                </a:lnTo>
                <a:lnTo>
                  <a:pt x="12799" y="3115"/>
                </a:lnTo>
                <a:close/>
                <a:moveTo>
                  <a:pt x="12434" y="3115"/>
                </a:moveTo>
                <a:lnTo>
                  <a:pt x="12288" y="3382"/>
                </a:lnTo>
                <a:lnTo>
                  <a:pt x="12142" y="3674"/>
                </a:lnTo>
                <a:lnTo>
                  <a:pt x="12045" y="3991"/>
                </a:lnTo>
                <a:lnTo>
                  <a:pt x="11948" y="4307"/>
                </a:lnTo>
                <a:lnTo>
                  <a:pt x="11777" y="4964"/>
                </a:lnTo>
                <a:lnTo>
                  <a:pt x="11607" y="5572"/>
                </a:lnTo>
                <a:lnTo>
                  <a:pt x="10536" y="8809"/>
                </a:lnTo>
                <a:lnTo>
                  <a:pt x="10342" y="8833"/>
                </a:lnTo>
                <a:lnTo>
                  <a:pt x="10488" y="8249"/>
                </a:lnTo>
                <a:lnTo>
                  <a:pt x="10585" y="7665"/>
                </a:lnTo>
                <a:lnTo>
                  <a:pt x="10950" y="6132"/>
                </a:lnTo>
                <a:lnTo>
                  <a:pt x="11120" y="5402"/>
                </a:lnTo>
                <a:lnTo>
                  <a:pt x="11315" y="4648"/>
                </a:lnTo>
                <a:lnTo>
                  <a:pt x="11388" y="4258"/>
                </a:lnTo>
                <a:lnTo>
                  <a:pt x="11437" y="3869"/>
                </a:lnTo>
                <a:lnTo>
                  <a:pt x="11485" y="3480"/>
                </a:lnTo>
                <a:lnTo>
                  <a:pt x="11485" y="3115"/>
                </a:lnTo>
                <a:close/>
                <a:moveTo>
                  <a:pt x="11169" y="3090"/>
                </a:moveTo>
                <a:lnTo>
                  <a:pt x="11072" y="3455"/>
                </a:lnTo>
                <a:lnTo>
                  <a:pt x="10974" y="3820"/>
                </a:lnTo>
                <a:lnTo>
                  <a:pt x="10804" y="4550"/>
                </a:lnTo>
                <a:lnTo>
                  <a:pt x="10658" y="5305"/>
                </a:lnTo>
                <a:lnTo>
                  <a:pt x="10512" y="6035"/>
                </a:lnTo>
                <a:lnTo>
                  <a:pt x="10342" y="6716"/>
                </a:lnTo>
                <a:lnTo>
                  <a:pt x="10147" y="7422"/>
                </a:lnTo>
                <a:lnTo>
                  <a:pt x="9977" y="8152"/>
                </a:lnTo>
                <a:lnTo>
                  <a:pt x="9904" y="8517"/>
                </a:lnTo>
                <a:lnTo>
                  <a:pt x="9855" y="8857"/>
                </a:lnTo>
                <a:lnTo>
                  <a:pt x="9490" y="8906"/>
                </a:lnTo>
                <a:lnTo>
                  <a:pt x="9539" y="8687"/>
                </a:lnTo>
                <a:lnTo>
                  <a:pt x="9539" y="8468"/>
                </a:lnTo>
                <a:lnTo>
                  <a:pt x="9514" y="8054"/>
                </a:lnTo>
                <a:lnTo>
                  <a:pt x="9539" y="7616"/>
                </a:lnTo>
                <a:lnTo>
                  <a:pt x="9563" y="7178"/>
                </a:lnTo>
                <a:lnTo>
                  <a:pt x="9685" y="6327"/>
                </a:lnTo>
                <a:lnTo>
                  <a:pt x="9758" y="5816"/>
                </a:lnTo>
                <a:lnTo>
                  <a:pt x="9855" y="5353"/>
                </a:lnTo>
                <a:lnTo>
                  <a:pt x="9977" y="4867"/>
                </a:lnTo>
                <a:lnTo>
                  <a:pt x="10098" y="4380"/>
                </a:lnTo>
                <a:lnTo>
                  <a:pt x="10171" y="4088"/>
                </a:lnTo>
                <a:lnTo>
                  <a:pt x="10244" y="3747"/>
                </a:lnTo>
                <a:lnTo>
                  <a:pt x="10293" y="3407"/>
                </a:lnTo>
                <a:lnTo>
                  <a:pt x="10293" y="3236"/>
                </a:lnTo>
                <a:lnTo>
                  <a:pt x="10269" y="3090"/>
                </a:lnTo>
                <a:close/>
                <a:moveTo>
                  <a:pt x="9149" y="3042"/>
                </a:moveTo>
                <a:lnTo>
                  <a:pt x="9952" y="3066"/>
                </a:lnTo>
                <a:lnTo>
                  <a:pt x="9879" y="3382"/>
                </a:lnTo>
                <a:lnTo>
                  <a:pt x="9831" y="3674"/>
                </a:lnTo>
                <a:lnTo>
                  <a:pt x="9782" y="3991"/>
                </a:lnTo>
                <a:lnTo>
                  <a:pt x="9709" y="4283"/>
                </a:lnTo>
                <a:lnTo>
                  <a:pt x="9490" y="5110"/>
                </a:lnTo>
                <a:lnTo>
                  <a:pt x="9393" y="5548"/>
                </a:lnTo>
                <a:lnTo>
                  <a:pt x="9320" y="5962"/>
                </a:lnTo>
                <a:lnTo>
                  <a:pt x="9222" y="6789"/>
                </a:lnTo>
                <a:lnTo>
                  <a:pt x="9125" y="7592"/>
                </a:lnTo>
                <a:lnTo>
                  <a:pt x="9125" y="7738"/>
                </a:lnTo>
                <a:lnTo>
                  <a:pt x="9125" y="7908"/>
                </a:lnTo>
                <a:lnTo>
                  <a:pt x="9149" y="8273"/>
                </a:lnTo>
                <a:lnTo>
                  <a:pt x="9149" y="8614"/>
                </a:lnTo>
                <a:lnTo>
                  <a:pt x="9125" y="8784"/>
                </a:lnTo>
                <a:lnTo>
                  <a:pt x="9076" y="8930"/>
                </a:lnTo>
                <a:lnTo>
                  <a:pt x="9052" y="8955"/>
                </a:lnTo>
                <a:lnTo>
                  <a:pt x="8906" y="8955"/>
                </a:lnTo>
                <a:lnTo>
                  <a:pt x="8517" y="9003"/>
                </a:lnTo>
                <a:lnTo>
                  <a:pt x="8638" y="8273"/>
                </a:lnTo>
                <a:lnTo>
                  <a:pt x="8736" y="7519"/>
                </a:lnTo>
                <a:lnTo>
                  <a:pt x="8857" y="6035"/>
                </a:lnTo>
                <a:lnTo>
                  <a:pt x="8955" y="5280"/>
                </a:lnTo>
                <a:lnTo>
                  <a:pt x="9052" y="4550"/>
                </a:lnTo>
                <a:lnTo>
                  <a:pt x="9149" y="3796"/>
                </a:lnTo>
                <a:lnTo>
                  <a:pt x="9149" y="3407"/>
                </a:lnTo>
                <a:lnTo>
                  <a:pt x="9149" y="3042"/>
                </a:lnTo>
                <a:close/>
                <a:moveTo>
                  <a:pt x="8006" y="2993"/>
                </a:moveTo>
                <a:lnTo>
                  <a:pt x="8809" y="3017"/>
                </a:lnTo>
                <a:lnTo>
                  <a:pt x="8784" y="3139"/>
                </a:lnTo>
                <a:lnTo>
                  <a:pt x="8784" y="3261"/>
                </a:lnTo>
                <a:lnTo>
                  <a:pt x="8784" y="3504"/>
                </a:lnTo>
                <a:lnTo>
                  <a:pt x="8784" y="3747"/>
                </a:lnTo>
                <a:lnTo>
                  <a:pt x="8760" y="3991"/>
                </a:lnTo>
                <a:lnTo>
                  <a:pt x="8687" y="4502"/>
                </a:lnTo>
                <a:lnTo>
                  <a:pt x="8590" y="4988"/>
                </a:lnTo>
                <a:lnTo>
                  <a:pt x="8517" y="5475"/>
                </a:lnTo>
                <a:lnTo>
                  <a:pt x="8395" y="6375"/>
                </a:lnTo>
                <a:lnTo>
                  <a:pt x="8298" y="7251"/>
                </a:lnTo>
                <a:lnTo>
                  <a:pt x="8200" y="8152"/>
                </a:lnTo>
                <a:lnTo>
                  <a:pt x="8079" y="9028"/>
                </a:lnTo>
                <a:lnTo>
                  <a:pt x="7957" y="9028"/>
                </a:lnTo>
                <a:lnTo>
                  <a:pt x="7981" y="8273"/>
                </a:lnTo>
                <a:lnTo>
                  <a:pt x="8006" y="7495"/>
                </a:lnTo>
                <a:lnTo>
                  <a:pt x="8103" y="5962"/>
                </a:lnTo>
                <a:lnTo>
                  <a:pt x="8127" y="5572"/>
                </a:lnTo>
                <a:lnTo>
                  <a:pt x="8103" y="5159"/>
                </a:lnTo>
                <a:lnTo>
                  <a:pt x="8054" y="4380"/>
                </a:lnTo>
                <a:lnTo>
                  <a:pt x="8030" y="3674"/>
                </a:lnTo>
                <a:lnTo>
                  <a:pt x="8030" y="3334"/>
                </a:lnTo>
                <a:lnTo>
                  <a:pt x="8006" y="2993"/>
                </a:lnTo>
                <a:close/>
                <a:moveTo>
                  <a:pt x="6959" y="2945"/>
                </a:moveTo>
                <a:lnTo>
                  <a:pt x="7081" y="2969"/>
                </a:lnTo>
                <a:lnTo>
                  <a:pt x="7714" y="2969"/>
                </a:lnTo>
                <a:lnTo>
                  <a:pt x="7641" y="3285"/>
                </a:lnTo>
                <a:lnTo>
                  <a:pt x="7592" y="3626"/>
                </a:lnTo>
                <a:lnTo>
                  <a:pt x="7592" y="3966"/>
                </a:lnTo>
                <a:lnTo>
                  <a:pt x="7616" y="4307"/>
                </a:lnTo>
                <a:lnTo>
                  <a:pt x="7665" y="5013"/>
                </a:lnTo>
                <a:lnTo>
                  <a:pt x="7689" y="5329"/>
                </a:lnTo>
                <a:lnTo>
                  <a:pt x="7689" y="5670"/>
                </a:lnTo>
                <a:lnTo>
                  <a:pt x="7665" y="6497"/>
                </a:lnTo>
                <a:lnTo>
                  <a:pt x="7592" y="7349"/>
                </a:lnTo>
                <a:lnTo>
                  <a:pt x="7543" y="8200"/>
                </a:lnTo>
                <a:lnTo>
                  <a:pt x="7543" y="8638"/>
                </a:lnTo>
                <a:lnTo>
                  <a:pt x="7543" y="9052"/>
                </a:lnTo>
                <a:lnTo>
                  <a:pt x="7081" y="9052"/>
                </a:lnTo>
                <a:lnTo>
                  <a:pt x="7130" y="8614"/>
                </a:lnTo>
                <a:lnTo>
                  <a:pt x="7178" y="8152"/>
                </a:lnTo>
                <a:lnTo>
                  <a:pt x="7178" y="7689"/>
                </a:lnTo>
                <a:lnTo>
                  <a:pt x="7178" y="7227"/>
                </a:lnTo>
                <a:lnTo>
                  <a:pt x="7154" y="6302"/>
                </a:lnTo>
                <a:lnTo>
                  <a:pt x="7081" y="5402"/>
                </a:lnTo>
                <a:lnTo>
                  <a:pt x="7008" y="4648"/>
                </a:lnTo>
                <a:lnTo>
                  <a:pt x="6935" y="3893"/>
                </a:lnTo>
                <a:lnTo>
                  <a:pt x="6935" y="3674"/>
                </a:lnTo>
                <a:lnTo>
                  <a:pt x="6959" y="3431"/>
                </a:lnTo>
                <a:lnTo>
                  <a:pt x="6959" y="3188"/>
                </a:lnTo>
                <a:lnTo>
                  <a:pt x="6959" y="2945"/>
                </a:lnTo>
                <a:close/>
                <a:moveTo>
                  <a:pt x="6570" y="2945"/>
                </a:moveTo>
                <a:lnTo>
                  <a:pt x="6546" y="3163"/>
                </a:lnTo>
                <a:lnTo>
                  <a:pt x="6521" y="3382"/>
                </a:lnTo>
                <a:lnTo>
                  <a:pt x="6497" y="3796"/>
                </a:lnTo>
                <a:lnTo>
                  <a:pt x="6521" y="4210"/>
                </a:lnTo>
                <a:lnTo>
                  <a:pt x="6619" y="5061"/>
                </a:lnTo>
                <a:lnTo>
                  <a:pt x="6716" y="6059"/>
                </a:lnTo>
                <a:lnTo>
                  <a:pt x="6740" y="6546"/>
                </a:lnTo>
                <a:lnTo>
                  <a:pt x="6765" y="7057"/>
                </a:lnTo>
                <a:lnTo>
                  <a:pt x="6765" y="7568"/>
                </a:lnTo>
                <a:lnTo>
                  <a:pt x="6765" y="8079"/>
                </a:lnTo>
                <a:lnTo>
                  <a:pt x="6716" y="8590"/>
                </a:lnTo>
                <a:lnTo>
                  <a:pt x="6643" y="9076"/>
                </a:lnTo>
                <a:lnTo>
                  <a:pt x="6473" y="9076"/>
                </a:lnTo>
                <a:lnTo>
                  <a:pt x="6473" y="8979"/>
                </a:lnTo>
                <a:lnTo>
                  <a:pt x="6448" y="8882"/>
                </a:lnTo>
                <a:lnTo>
                  <a:pt x="6400" y="8711"/>
                </a:lnTo>
                <a:lnTo>
                  <a:pt x="6351" y="8298"/>
                </a:lnTo>
                <a:lnTo>
                  <a:pt x="6302" y="7884"/>
                </a:lnTo>
                <a:lnTo>
                  <a:pt x="6229" y="7081"/>
                </a:lnTo>
                <a:lnTo>
                  <a:pt x="6181" y="6424"/>
                </a:lnTo>
                <a:lnTo>
                  <a:pt x="6108" y="5767"/>
                </a:lnTo>
                <a:lnTo>
                  <a:pt x="5913" y="4137"/>
                </a:lnTo>
                <a:lnTo>
                  <a:pt x="5864" y="3820"/>
                </a:lnTo>
                <a:lnTo>
                  <a:pt x="5816" y="3528"/>
                </a:lnTo>
                <a:lnTo>
                  <a:pt x="5743" y="3212"/>
                </a:lnTo>
                <a:lnTo>
                  <a:pt x="5645" y="2945"/>
                </a:lnTo>
                <a:close/>
                <a:moveTo>
                  <a:pt x="5013" y="2920"/>
                </a:moveTo>
                <a:lnTo>
                  <a:pt x="5475" y="2945"/>
                </a:lnTo>
                <a:lnTo>
                  <a:pt x="5451" y="3236"/>
                </a:lnTo>
                <a:lnTo>
                  <a:pt x="5475" y="3528"/>
                </a:lnTo>
                <a:lnTo>
                  <a:pt x="5524" y="4137"/>
                </a:lnTo>
                <a:lnTo>
                  <a:pt x="5718" y="5767"/>
                </a:lnTo>
                <a:lnTo>
                  <a:pt x="5791" y="6424"/>
                </a:lnTo>
                <a:lnTo>
                  <a:pt x="5840" y="7081"/>
                </a:lnTo>
                <a:lnTo>
                  <a:pt x="5889" y="7860"/>
                </a:lnTo>
                <a:lnTo>
                  <a:pt x="5986" y="8663"/>
                </a:lnTo>
                <a:lnTo>
                  <a:pt x="6010" y="8857"/>
                </a:lnTo>
                <a:lnTo>
                  <a:pt x="6035" y="9003"/>
                </a:lnTo>
                <a:lnTo>
                  <a:pt x="6083" y="9125"/>
                </a:lnTo>
                <a:lnTo>
                  <a:pt x="5913" y="9149"/>
                </a:lnTo>
                <a:lnTo>
                  <a:pt x="5962" y="9052"/>
                </a:lnTo>
                <a:lnTo>
                  <a:pt x="5962" y="8906"/>
                </a:lnTo>
                <a:lnTo>
                  <a:pt x="5864" y="8395"/>
                </a:lnTo>
                <a:lnTo>
                  <a:pt x="5718" y="7860"/>
                </a:lnTo>
                <a:lnTo>
                  <a:pt x="5572" y="7349"/>
                </a:lnTo>
                <a:lnTo>
                  <a:pt x="5451" y="6838"/>
                </a:lnTo>
                <a:lnTo>
                  <a:pt x="5207" y="5670"/>
                </a:lnTo>
                <a:lnTo>
                  <a:pt x="5086" y="5110"/>
                </a:lnTo>
                <a:lnTo>
                  <a:pt x="4940" y="4550"/>
                </a:lnTo>
                <a:lnTo>
                  <a:pt x="4721" y="3723"/>
                </a:lnTo>
                <a:lnTo>
                  <a:pt x="4526" y="2920"/>
                </a:lnTo>
                <a:close/>
                <a:moveTo>
                  <a:pt x="5572" y="9612"/>
                </a:moveTo>
                <a:lnTo>
                  <a:pt x="5791" y="9660"/>
                </a:lnTo>
                <a:lnTo>
                  <a:pt x="5621" y="9904"/>
                </a:lnTo>
                <a:lnTo>
                  <a:pt x="5499" y="10147"/>
                </a:lnTo>
                <a:lnTo>
                  <a:pt x="5426" y="10293"/>
                </a:lnTo>
                <a:lnTo>
                  <a:pt x="5378" y="10439"/>
                </a:lnTo>
                <a:lnTo>
                  <a:pt x="5329" y="10609"/>
                </a:lnTo>
                <a:lnTo>
                  <a:pt x="5353" y="10755"/>
                </a:lnTo>
                <a:lnTo>
                  <a:pt x="5378" y="10804"/>
                </a:lnTo>
                <a:lnTo>
                  <a:pt x="5402" y="10853"/>
                </a:lnTo>
                <a:lnTo>
                  <a:pt x="5402" y="10926"/>
                </a:lnTo>
                <a:lnTo>
                  <a:pt x="5426" y="10999"/>
                </a:lnTo>
                <a:lnTo>
                  <a:pt x="5451" y="11120"/>
                </a:lnTo>
                <a:lnTo>
                  <a:pt x="5499" y="11217"/>
                </a:lnTo>
                <a:lnTo>
                  <a:pt x="5305" y="11242"/>
                </a:lnTo>
                <a:lnTo>
                  <a:pt x="5110" y="11290"/>
                </a:lnTo>
                <a:lnTo>
                  <a:pt x="4988" y="11193"/>
                </a:lnTo>
                <a:lnTo>
                  <a:pt x="4940" y="11144"/>
                </a:lnTo>
                <a:lnTo>
                  <a:pt x="4867" y="11071"/>
                </a:lnTo>
                <a:lnTo>
                  <a:pt x="5037" y="10853"/>
                </a:lnTo>
                <a:lnTo>
                  <a:pt x="5159" y="10585"/>
                </a:lnTo>
                <a:lnTo>
                  <a:pt x="5353" y="10074"/>
                </a:lnTo>
                <a:lnTo>
                  <a:pt x="5451" y="9831"/>
                </a:lnTo>
                <a:lnTo>
                  <a:pt x="5572" y="9612"/>
                </a:lnTo>
                <a:close/>
                <a:moveTo>
                  <a:pt x="14016" y="11193"/>
                </a:moveTo>
                <a:lnTo>
                  <a:pt x="14040" y="11290"/>
                </a:lnTo>
                <a:lnTo>
                  <a:pt x="13845" y="11290"/>
                </a:lnTo>
                <a:lnTo>
                  <a:pt x="13724" y="11315"/>
                </a:lnTo>
                <a:lnTo>
                  <a:pt x="13651" y="11217"/>
                </a:lnTo>
                <a:lnTo>
                  <a:pt x="13772" y="11217"/>
                </a:lnTo>
                <a:lnTo>
                  <a:pt x="14016" y="11193"/>
                </a:lnTo>
                <a:close/>
                <a:moveTo>
                  <a:pt x="5864" y="10950"/>
                </a:moveTo>
                <a:lnTo>
                  <a:pt x="6083" y="11023"/>
                </a:lnTo>
                <a:lnTo>
                  <a:pt x="6302" y="11047"/>
                </a:lnTo>
                <a:lnTo>
                  <a:pt x="6692" y="11071"/>
                </a:lnTo>
                <a:lnTo>
                  <a:pt x="7397" y="11096"/>
                </a:lnTo>
                <a:lnTo>
                  <a:pt x="8079" y="11120"/>
                </a:lnTo>
                <a:lnTo>
                  <a:pt x="9490" y="11120"/>
                </a:lnTo>
                <a:lnTo>
                  <a:pt x="10877" y="11169"/>
                </a:lnTo>
                <a:lnTo>
                  <a:pt x="12288" y="11217"/>
                </a:lnTo>
                <a:lnTo>
                  <a:pt x="13188" y="11217"/>
                </a:lnTo>
                <a:lnTo>
                  <a:pt x="13261" y="11315"/>
                </a:lnTo>
                <a:lnTo>
                  <a:pt x="13310" y="11388"/>
                </a:lnTo>
                <a:lnTo>
                  <a:pt x="12872" y="11339"/>
                </a:lnTo>
                <a:lnTo>
                  <a:pt x="12434" y="11315"/>
                </a:lnTo>
                <a:lnTo>
                  <a:pt x="11534" y="11315"/>
                </a:lnTo>
                <a:lnTo>
                  <a:pt x="10634" y="11363"/>
                </a:lnTo>
                <a:lnTo>
                  <a:pt x="9733" y="11363"/>
                </a:lnTo>
                <a:lnTo>
                  <a:pt x="9247" y="11339"/>
                </a:lnTo>
                <a:lnTo>
                  <a:pt x="8736" y="11290"/>
                </a:lnTo>
                <a:lnTo>
                  <a:pt x="8225" y="11242"/>
                </a:lnTo>
                <a:lnTo>
                  <a:pt x="7738" y="11193"/>
                </a:lnTo>
                <a:lnTo>
                  <a:pt x="6862" y="11120"/>
                </a:lnTo>
                <a:lnTo>
                  <a:pt x="6424" y="11120"/>
                </a:lnTo>
                <a:lnTo>
                  <a:pt x="6205" y="11144"/>
                </a:lnTo>
                <a:lnTo>
                  <a:pt x="6010" y="11193"/>
                </a:lnTo>
                <a:lnTo>
                  <a:pt x="5986" y="11169"/>
                </a:lnTo>
                <a:lnTo>
                  <a:pt x="5864" y="10950"/>
                </a:lnTo>
                <a:close/>
                <a:moveTo>
                  <a:pt x="5572" y="12191"/>
                </a:moveTo>
                <a:lnTo>
                  <a:pt x="5499" y="12215"/>
                </a:lnTo>
                <a:lnTo>
                  <a:pt x="5402" y="12264"/>
                </a:lnTo>
                <a:lnTo>
                  <a:pt x="5329" y="12312"/>
                </a:lnTo>
                <a:lnTo>
                  <a:pt x="5256" y="12361"/>
                </a:lnTo>
                <a:lnTo>
                  <a:pt x="5232" y="12434"/>
                </a:lnTo>
                <a:lnTo>
                  <a:pt x="5183" y="12507"/>
                </a:lnTo>
                <a:lnTo>
                  <a:pt x="5183" y="12580"/>
                </a:lnTo>
                <a:lnTo>
                  <a:pt x="5207" y="12629"/>
                </a:lnTo>
                <a:lnTo>
                  <a:pt x="5232" y="12726"/>
                </a:lnTo>
                <a:lnTo>
                  <a:pt x="5305" y="12799"/>
                </a:lnTo>
                <a:lnTo>
                  <a:pt x="5378" y="12823"/>
                </a:lnTo>
                <a:lnTo>
                  <a:pt x="5475" y="12848"/>
                </a:lnTo>
                <a:lnTo>
                  <a:pt x="5572" y="12823"/>
                </a:lnTo>
                <a:lnTo>
                  <a:pt x="5670" y="12799"/>
                </a:lnTo>
                <a:lnTo>
                  <a:pt x="5767" y="12750"/>
                </a:lnTo>
                <a:lnTo>
                  <a:pt x="5840" y="12653"/>
                </a:lnTo>
                <a:lnTo>
                  <a:pt x="5864" y="12580"/>
                </a:lnTo>
                <a:lnTo>
                  <a:pt x="5889" y="12483"/>
                </a:lnTo>
                <a:lnTo>
                  <a:pt x="5864" y="12410"/>
                </a:lnTo>
                <a:lnTo>
                  <a:pt x="5816" y="12312"/>
                </a:lnTo>
                <a:lnTo>
                  <a:pt x="5743" y="12264"/>
                </a:lnTo>
                <a:lnTo>
                  <a:pt x="5670" y="12215"/>
                </a:lnTo>
                <a:lnTo>
                  <a:pt x="5572" y="12191"/>
                </a:lnTo>
                <a:close/>
                <a:moveTo>
                  <a:pt x="14040" y="12239"/>
                </a:moveTo>
                <a:lnTo>
                  <a:pt x="13967" y="12264"/>
                </a:lnTo>
                <a:lnTo>
                  <a:pt x="13918" y="12288"/>
                </a:lnTo>
                <a:lnTo>
                  <a:pt x="13797" y="12361"/>
                </a:lnTo>
                <a:lnTo>
                  <a:pt x="13724" y="12458"/>
                </a:lnTo>
                <a:lnTo>
                  <a:pt x="13699" y="12531"/>
                </a:lnTo>
                <a:lnTo>
                  <a:pt x="13675" y="12604"/>
                </a:lnTo>
                <a:lnTo>
                  <a:pt x="13699" y="12677"/>
                </a:lnTo>
                <a:lnTo>
                  <a:pt x="13724" y="12750"/>
                </a:lnTo>
                <a:lnTo>
                  <a:pt x="13797" y="12872"/>
                </a:lnTo>
                <a:lnTo>
                  <a:pt x="13918" y="12945"/>
                </a:lnTo>
                <a:lnTo>
                  <a:pt x="13967" y="12969"/>
                </a:lnTo>
                <a:lnTo>
                  <a:pt x="14113" y="12969"/>
                </a:lnTo>
                <a:lnTo>
                  <a:pt x="14186" y="12945"/>
                </a:lnTo>
                <a:lnTo>
                  <a:pt x="14308" y="12872"/>
                </a:lnTo>
                <a:lnTo>
                  <a:pt x="14381" y="12750"/>
                </a:lnTo>
                <a:lnTo>
                  <a:pt x="14405" y="12677"/>
                </a:lnTo>
                <a:lnTo>
                  <a:pt x="14405" y="12604"/>
                </a:lnTo>
                <a:lnTo>
                  <a:pt x="14405" y="12531"/>
                </a:lnTo>
                <a:lnTo>
                  <a:pt x="14381" y="12458"/>
                </a:lnTo>
                <a:lnTo>
                  <a:pt x="14308" y="12361"/>
                </a:lnTo>
                <a:lnTo>
                  <a:pt x="14186" y="12288"/>
                </a:lnTo>
                <a:lnTo>
                  <a:pt x="14113" y="12264"/>
                </a:lnTo>
                <a:lnTo>
                  <a:pt x="14040" y="12239"/>
                </a:lnTo>
                <a:close/>
                <a:moveTo>
                  <a:pt x="14089" y="11753"/>
                </a:moveTo>
                <a:lnTo>
                  <a:pt x="14235" y="11777"/>
                </a:lnTo>
                <a:lnTo>
                  <a:pt x="14381" y="11801"/>
                </a:lnTo>
                <a:lnTo>
                  <a:pt x="14502" y="11874"/>
                </a:lnTo>
                <a:lnTo>
                  <a:pt x="14600" y="11972"/>
                </a:lnTo>
                <a:lnTo>
                  <a:pt x="14673" y="12093"/>
                </a:lnTo>
                <a:lnTo>
                  <a:pt x="14746" y="12215"/>
                </a:lnTo>
                <a:lnTo>
                  <a:pt x="14770" y="12385"/>
                </a:lnTo>
                <a:lnTo>
                  <a:pt x="14794" y="12580"/>
                </a:lnTo>
                <a:lnTo>
                  <a:pt x="14770" y="12750"/>
                </a:lnTo>
                <a:lnTo>
                  <a:pt x="14721" y="12896"/>
                </a:lnTo>
                <a:lnTo>
                  <a:pt x="14648" y="13042"/>
                </a:lnTo>
                <a:lnTo>
                  <a:pt x="14551" y="13164"/>
                </a:lnTo>
                <a:lnTo>
                  <a:pt x="14405" y="13261"/>
                </a:lnTo>
                <a:lnTo>
                  <a:pt x="14259" y="13334"/>
                </a:lnTo>
                <a:lnTo>
                  <a:pt x="14089" y="13383"/>
                </a:lnTo>
                <a:lnTo>
                  <a:pt x="13870" y="13383"/>
                </a:lnTo>
                <a:lnTo>
                  <a:pt x="13651" y="13334"/>
                </a:lnTo>
                <a:lnTo>
                  <a:pt x="13480" y="13261"/>
                </a:lnTo>
                <a:lnTo>
                  <a:pt x="13334" y="13164"/>
                </a:lnTo>
                <a:lnTo>
                  <a:pt x="13237" y="13018"/>
                </a:lnTo>
                <a:lnTo>
                  <a:pt x="13164" y="12848"/>
                </a:lnTo>
                <a:lnTo>
                  <a:pt x="13164" y="12653"/>
                </a:lnTo>
                <a:lnTo>
                  <a:pt x="13213" y="12434"/>
                </a:lnTo>
                <a:lnTo>
                  <a:pt x="13286" y="12264"/>
                </a:lnTo>
                <a:lnTo>
                  <a:pt x="13359" y="12118"/>
                </a:lnTo>
                <a:lnTo>
                  <a:pt x="13480" y="11972"/>
                </a:lnTo>
                <a:lnTo>
                  <a:pt x="13602" y="11850"/>
                </a:lnTo>
                <a:lnTo>
                  <a:pt x="13602" y="11826"/>
                </a:lnTo>
                <a:lnTo>
                  <a:pt x="13675" y="11850"/>
                </a:lnTo>
                <a:lnTo>
                  <a:pt x="13748" y="11850"/>
                </a:lnTo>
                <a:lnTo>
                  <a:pt x="13797" y="11826"/>
                </a:lnTo>
                <a:lnTo>
                  <a:pt x="13845" y="11777"/>
                </a:lnTo>
                <a:lnTo>
                  <a:pt x="13918" y="11777"/>
                </a:lnTo>
                <a:lnTo>
                  <a:pt x="14089" y="11753"/>
                </a:lnTo>
                <a:close/>
                <a:moveTo>
                  <a:pt x="5475" y="11631"/>
                </a:moveTo>
                <a:lnTo>
                  <a:pt x="5524" y="11704"/>
                </a:lnTo>
                <a:lnTo>
                  <a:pt x="5597" y="11728"/>
                </a:lnTo>
                <a:lnTo>
                  <a:pt x="5645" y="11753"/>
                </a:lnTo>
                <a:lnTo>
                  <a:pt x="5743" y="11753"/>
                </a:lnTo>
                <a:lnTo>
                  <a:pt x="5840" y="11728"/>
                </a:lnTo>
                <a:lnTo>
                  <a:pt x="5937" y="11753"/>
                </a:lnTo>
                <a:lnTo>
                  <a:pt x="6010" y="11801"/>
                </a:lnTo>
                <a:lnTo>
                  <a:pt x="6083" y="11874"/>
                </a:lnTo>
                <a:lnTo>
                  <a:pt x="6132" y="11972"/>
                </a:lnTo>
                <a:lnTo>
                  <a:pt x="6181" y="12093"/>
                </a:lnTo>
                <a:lnTo>
                  <a:pt x="6229" y="12361"/>
                </a:lnTo>
                <a:lnTo>
                  <a:pt x="6229" y="12653"/>
                </a:lnTo>
                <a:lnTo>
                  <a:pt x="6181" y="12945"/>
                </a:lnTo>
                <a:lnTo>
                  <a:pt x="6132" y="13067"/>
                </a:lnTo>
                <a:lnTo>
                  <a:pt x="6083" y="13164"/>
                </a:lnTo>
                <a:lnTo>
                  <a:pt x="6010" y="13261"/>
                </a:lnTo>
                <a:lnTo>
                  <a:pt x="5937" y="13310"/>
                </a:lnTo>
                <a:lnTo>
                  <a:pt x="5840" y="13359"/>
                </a:lnTo>
                <a:lnTo>
                  <a:pt x="5743" y="13383"/>
                </a:lnTo>
                <a:lnTo>
                  <a:pt x="5645" y="13407"/>
                </a:lnTo>
                <a:lnTo>
                  <a:pt x="5548" y="13407"/>
                </a:lnTo>
                <a:lnTo>
                  <a:pt x="5353" y="13359"/>
                </a:lnTo>
                <a:lnTo>
                  <a:pt x="5159" y="13286"/>
                </a:lnTo>
                <a:lnTo>
                  <a:pt x="5013" y="13140"/>
                </a:lnTo>
                <a:lnTo>
                  <a:pt x="4867" y="12994"/>
                </a:lnTo>
                <a:lnTo>
                  <a:pt x="4769" y="12823"/>
                </a:lnTo>
                <a:lnTo>
                  <a:pt x="4721" y="12629"/>
                </a:lnTo>
                <a:lnTo>
                  <a:pt x="4721" y="12434"/>
                </a:lnTo>
                <a:lnTo>
                  <a:pt x="4745" y="12264"/>
                </a:lnTo>
                <a:lnTo>
                  <a:pt x="4818" y="12118"/>
                </a:lnTo>
                <a:lnTo>
                  <a:pt x="4915" y="11972"/>
                </a:lnTo>
                <a:lnTo>
                  <a:pt x="5037" y="11850"/>
                </a:lnTo>
                <a:lnTo>
                  <a:pt x="5159" y="11753"/>
                </a:lnTo>
                <a:lnTo>
                  <a:pt x="5329" y="11680"/>
                </a:lnTo>
                <a:lnTo>
                  <a:pt x="5475" y="11631"/>
                </a:lnTo>
                <a:close/>
                <a:moveTo>
                  <a:pt x="706" y="0"/>
                </a:moveTo>
                <a:lnTo>
                  <a:pt x="511" y="25"/>
                </a:lnTo>
                <a:lnTo>
                  <a:pt x="317" y="49"/>
                </a:lnTo>
                <a:lnTo>
                  <a:pt x="146" y="122"/>
                </a:lnTo>
                <a:lnTo>
                  <a:pt x="73" y="171"/>
                </a:lnTo>
                <a:lnTo>
                  <a:pt x="25" y="268"/>
                </a:lnTo>
                <a:lnTo>
                  <a:pt x="0" y="341"/>
                </a:lnTo>
                <a:lnTo>
                  <a:pt x="25" y="438"/>
                </a:lnTo>
                <a:lnTo>
                  <a:pt x="49" y="536"/>
                </a:lnTo>
                <a:lnTo>
                  <a:pt x="122" y="609"/>
                </a:lnTo>
                <a:lnTo>
                  <a:pt x="195" y="633"/>
                </a:lnTo>
                <a:lnTo>
                  <a:pt x="292" y="657"/>
                </a:lnTo>
                <a:lnTo>
                  <a:pt x="657" y="657"/>
                </a:lnTo>
                <a:lnTo>
                  <a:pt x="1047" y="682"/>
                </a:lnTo>
                <a:lnTo>
                  <a:pt x="1412" y="730"/>
                </a:lnTo>
                <a:lnTo>
                  <a:pt x="1777" y="755"/>
                </a:lnTo>
                <a:lnTo>
                  <a:pt x="3188" y="828"/>
                </a:lnTo>
                <a:lnTo>
                  <a:pt x="3212" y="998"/>
                </a:lnTo>
                <a:lnTo>
                  <a:pt x="3237" y="1144"/>
                </a:lnTo>
                <a:lnTo>
                  <a:pt x="3358" y="1460"/>
                </a:lnTo>
                <a:lnTo>
                  <a:pt x="3480" y="1777"/>
                </a:lnTo>
                <a:lnTo>
                  <a:pt x="3602" y="2069"/>
                </a:lnTo>
                <a:lnTo>
                  <a:pt x="3772" y="2701"/>
                </a:lnTo>
                <a:lnTo>
                  <a:pt x="3918" y="3309"/>
                </a:lnTo>
                <a:lnTo>
                  <a:pt x="4210" y="4550"/>
                </a:lnTo>
                <a:lnTo>
                  <a:pt x="5329" y="9076"/>
                </a:lnTo>
                <a:lnTo>
                  <a:pt x="5329" y="9101"/>
                </a:lnTo>
                <a:lnTo>
                  <a:pt x="5159" y="9344"/>
                </a:lnTo>
                <a:lnTo>
                  <a:pt x="5037" y="9563"/>
                </a:lnTo>
                <a:lnTo>
                  <a:pt x="4842" y="9928"/>
                </a:lnTo>
                <a:lnTo>
                  <a:pt x="4696" y="10317"/>
                </a:lnTo>
                <a:lnTo>
                  <a:pt x="4526" y="10634"/>
                </a:lnTo>
                <a:lnTo>
                  <a:pt x="4453" y="10780"/>
                </a:lnTo>
                <a:lnTo>
                  <a:pt x="4380" y="10950"/>
                </a:lnTo>
                <a:lnTo>
                  <a:pt x="4356" y="10999"/>
                </a:lnTo>
                <a:lnTo>
                  <a:pt x="4380" y="11047"/>
                </a:lnTo>
                <a:lnTo>
                  <a:pt x="4404" y="11144"/>
                </a:lnTo>
                <a:lnTo>
                  <a:pt x="4429" y="11217"/>
                </a:lnTo>
                <a:lnTo>
                  <a:pt x="4453" y="11315"/>
                </a:lnTo>
                <a:lnTo>
                  <a:pt x="4526" y="11412"/>
                </a:lnTo>
                <a:lnTo>
                  <a:pt x="4672" y="11607"/>
                </a:lnTo>
                <a:lnTo>
                  <a:pt x="4502" y="11801"/>
                </a:lnTo>
                <a:lnTo>
                  <a:pt x="4380" y="12045"/>
                </a:lnTo>
                <a:lnTo>
                  <a:pt x="4307" y="12288"/>
                </a:lnTo>
                <a:lnTo>
                  <a:pt x="4283" y="12556"/>
                </a:lnTo>
                <a:lnTo>
                  <a:pt x="4283" y="12726"/>
                </a:lnTo>
                <a:lnTo>
                  <a:pt x="4307" y="12872"/>
                </a:lnTo>
                <a:lnTo>
                  <a:pt x="4356" y="13018"/>
                </a:lnTo>
                <a:lnTo>
                  <a:pt x="4429" y="13140"/>
                </a:lnTo>
                <a:lnTo>
                  <a:pt x="4502" y="13261"/>
                </a:lnTo>
                <a:lnTo>
                  <a:pt x="4575" y="13383"/>
                </a:lnTo>
                <a:lnTo>
                  <a:pt x="4696" y="13480"/>
                </a:lnTo>
                <a:lnTo>
                  <a:pt x="4818" y="13578"/>
                </a:lnTo>
                <a:lnTo>
                  <a:pt x="4940" y="13651"/>
                </a:lnTo>
                <a:lnTo>
                  <a:pt x="5061" y="13724"/>
                </a:lnTo>
                <a:lnTo>
                  <a:pt x="5207" y="13772"/>
                </a:lnTo>
                <a:lnTo>
                  <a:pt x="5353" y="13797"/>
                </a:lnTo>
                <a:lnTo>
                  <a:pt x="5499" y="13821"/>
                </a:lnTo>
                <a:lnTo>
                  <a:pt x="5791" y="13821"/>
                </a:lnTo>
                <a:lnTo>
                  <a:pt x="5937" y="13797"/>
                </a:lnTo>
                <a:lnTo>
                  <a:pt x="6108" y="13748"/>
                </a:lnTo>
                <a:lnTo>
                  <a:pt x="6254" y="13675"/>
                </a:lnTo>
                <a:lnTo>
                  <a:pt x="6375" y="13553"/>
                </a:lnTo>
                <a:lnTo>
                  <a:pt x="6473" y="13432"/>
                </a:lnTo>
                <a:lnTo>
                  <a:pt x="6570" y="13286"/>
                </a:lnTo>
                <a:lnTo>
                  <a:pt x="6619" y="13140"/>
                </a:lnTo>
                <a:lnTo>
                  <a:pt x="6667" y="12969"/>
                </a:lnTo>
                <a:lnTo>
                  <a:pt x="6692" y="12799"/>
                </a:lnTo>
                <a:lnTo>
                  <a:pt x="6692" y="12629"/>
                </a:lnTo>
                <a:lnTo>
                  <a:pt x="6692" y="12434"/>
                </a:lnTo>
                <a:lnTo>
                  <a:pt x="6667" y="12264"/>
                </a:lnTo>
                <a:lnTo>
                  <a:pt x="6619" y="12093"/>
                </a:lnTo>
                <a:lnTo>
                  <a:pt x="6570" y="11923"/>
                </a:lnTo>
                <a:lnTo>
                  <a:pt x="6497" y="11777"/>
                </a:lnTo>
                <a:lnTo>
                  <a:pt x="6424" y="11631"/>
                </a:lnTo>
                <a:lnTo>
                  <a:pt x="6327" y="11509"/>
                </a:lnTo>
                <a:lnTo>
                  <a:pt x="6862" y="11534"/>
                </a:lnTo>
                <a:lnTo>
                  <a:pt x="7373" y="11534"/>
                </a:lnTo>
                <a:lnTo>
                  <a:pt x="8371" y="11631"/>
                </a:lnTo>
                <a:lnTo>
                  <a:pt x="9368" y="11728"/>
                </a:lnTo>
                <a:lnTo>
                  <a:pt x="9831" y="11753"/>
                </a:lnTo>
                <a:lnTo>
                  <a:pt x="10293" y="11753"/>
                </a:lnTo>
                <a:lnTo>
                  <a:pt x="11218" y="11704"/>
                </a:lnTo>
                <a:lnTo>
                  <a:pt x="11704" y="11680"/>
                </a:lnTo>
                <a:lnTo>
                  <a:pt x="12166" y="11680"/>
                </a:lnTo>
                <a:lnTo>
                  <a:pt x="12629" y="11704"/>
                </a:lnTo>
                <a:lnTo>
                  <a:pt x="13091" y="11753"/>
                </a:lnTo>
                <a:lnTo>
                  <a:pt x="12921" y="11996"/>
                </a:lnTo>
                <a:lnTo>
                  <a:pt x="12799" y="12264"/>
                </a:lnTo>
                <a:lnTo>
                  <a:pt x="12750" y="12434"/>
                </a:lnTo>
                <a:lnTo>
                  <a:pt x="12702" y="12580"/>
                </a:lnTo>
                <a:lnTo>
                  <a:pt x="12702" y="12726"/>
                </a:lnTo>
                <a:lnTo>
                  <a:pt x="12702" y="12872"/>
                </a:lnTo>
                <a:lnTo>
                  <a:pt x="12750" y="13018"/>
                </a:lnTo>
                <a:lnTo>
                  <a:pt x="12799" y="13140"/>
                </a:lnTo>
                <a:lnTo>
                  <a:pt x="12848" y="13261"/>
                </a:lnTo>
                <a:lnTo>
                  <a:pt x="12945" y="13383"/>
                </a:lnTo>
                <a:lnTo>
                  <a:pt x="13042" y="13480"/>
                </a:lnTo>
                <a:lnTo>
                  <a:pt x="13140" y="13553"/>
                </a:lnTo>
                <a:lnTo>
                  <a:pt x="13261" y="13626"/>
                </a:lnTo>
                <a:lnTo>
                  <a:pt x="13407" y="13699"/>
                </a:lnTo>
                <a:lnTo>
                  <a:pt x="13553" y="13748"/>
                </a:lnTo>
                <a:lnTo>
                  <a:pt x="13699" y="13797"/>
                </a:lnTo>
                <a:lnTo>
                  <a:pt x="13845" y="13821"/>
                </a:lnTo>
                <a:lnTo>
                  <a:pt x="14016" y="13821"/>
                </a:lnTo>
                <a:lnTo>
                  <a:pt x="14283" y="13797"/>
                </a:lnTo>
                <a:lnTo>
                  <a:pt x="14502" y="13748"/>
                </a:lnTo>
                <a:lnTo>
                  <a:pt x="14697" y="13651"/>
                </a:lnTo>
                <a:lnTo>
                  <a:pt x="14867" y="13505"/>
                </a:lnTo>
                <a:lnTo>
                  <a:pt x="14989" y="13359"/>
                </a:lnTo>
                <a:lnTo>
                  <a:pt x="15086" y="13164"/>
                </a:lnTo>
                <a:lnTo>
                  <a:pt x="15159" y="12969"/>
                </a:lnTo>
                <a:lnTo>
                  <a:pt x="15208" y="12750"/>
                </a:lnTo>
                <a:lnTo>
                  <a:pt x="15208" y="12531"/>
                </a:lnTo>
                <a:lnTo>
                  <a:pt x="15184" y="12337"/>
                </a:lnTo>
                <a:lnTo>
                  <a:pt x="15159" y="12118"/>
                </a:lnTo>
                <a:lnTo>
                  <a:pt x="15086" y="11923"/>
                </a:lnTo>
                <a:lnTo>
                  <a:pt x="14989" y="11728"/>
                </a:lnTo>
                <a:lnTo>
                  <a:pt x="14867" y="11582"/>
                </a:lnTo>
                <a:lnTo>
                  <a:pt x="14721" y="11436"/>
                </a:lnTo>
                <a:lnTo>
                  <a:pt x="14551" y="11339"/>
                </a:lnTo>
                <a:lnTo>
                  <a:pt x="14405" y="11144"/>
                </a:lnTo>
                <a:lnTo>
                  <a:pt x="14648" y="11120"/>
                </a:lnTo>
                <a:lnTo>
                  <a:pt x="14989" y="11120"/>
                </a:lnTo>
                <a:lnTo>
                  <a:pt x="15062" y="11071"/>
                </a:lnTo>
                <a:lnTo>
                  <a:pt x="15086" y="10999"/>
                </a:lnTo>
                <a:lnTo>
                  <a:pt x="15111" y="10926"/>
                </a:lnTo>
                <a:lnTo>
                  <a:pt x="15086" y="10853"/>
                </a:lnTo>
                <a:lnTo>
                  <a:pt x="15062" y="10780"/>
                </a:lnTo>
                <a:lnTo>
                  <a:pt x="14989" y="10707"/>
                </a:lnTo>
                <a:lnTo>
                  <a:pt x="14892" y="10682"/>
                </a:lnTo>
                <a:lnTo>
                  <a:pt x="14648" y="10682"/>
                </a:lnTo>
                <a:lnTo>
                  <a:pt x="14429" y="10707"/>
                </a:lnTo>
                <a:lnTo>
                  <a:pt x="13967" y="10780"/>
                </a:lnTo>
                <a:lnTo>
                  <a:pt x="12653" y="10780"/>
                </a:lnTo>
                <a:lnTo>
                  <a:pt x="11339" y="10755"/>
                </a:lnTo>
                <a:lnTo>
                  <a:pt x="10050" y="10707"/>
                </a:lnTo>
                <a:lnTo>
                  <a:pt x="8760" y="10707"/>
                </a:lnTo>
                <a:lnTo>
                  <a:pt x="7495" y="10731"/>
                </a:lnTo>
                <a:lnTo>
                  <a:pt x="7081" y="10707"/>
                </a:lnTo>
                <a:lnTo>
                  <a:pt x="6643" y="10682"/>
                </a:lnTo>
                <a:lnTo>
                  <a:pt x="6229" y="10634"/>
                </a:lnTo>
                <a:lnTo>
                  <a:pt x="5816" y="10634"/>
                </a:lnTo>
                <a:lnTo>
                  <a:pt x="5864" y="10439"/>
                </a:lnTo>
                <a:lnTo>
                  <a:pt x="5913" y="10269"/>
                </a:lnTo>
                <a:lnTo>
                  <a:pt x="6035" y="9977"/>
                </a:lnTo>
                <a:lnTo>
                  <a:pt x="6059" y="9831"/>
                </a:lnTo>
                <a:lnTo>
                  <a:pt x="6083" y="9709"/>
                </a:lnTo>
                <a:lnTo>
                  <a:pt x="6400" y="9709"/>
                </a:lnTo>
                <a:lnTo>
                  <a:pt x="6716" y="9685"/>
                </a:lnTo>
                <a:lnTo>
                  <a:pt x="7300" y="9660"/>
                </a:lnTo>
                <a:lnTo>
                  <a:pt x="7860" y="9636"/>
                </a:lnTo>
                <a:lnTo>
                  <a:pt x="8395" y="9612"/>
                </a:lnTo>
                <a:lnTo>
                  <a:pt x="9466" y="9514"/>
                </a:lnTo>
                <a:lnTo>
                  <a:pt x="10512" y="9417"/>
                </a:lnTo>
                <a:lnTo>
                  <a:pt x="11558" y="9368"/>
                </a:lnTo>
                <a:lnTo>
                  <a:pt x="12604" y="9295"/>
                </a:lnTo>
                <a:lnTo>
                  <a:pt x="13140" y="9247"/>
                </a:lnTo>
                <a:lnTo>
                  <a:pt x="13651" y="9174"/>
                </a:lnTo>
                <a:lnTo>
                  <a:pt x="13991" y="9125"/>
                </a:lnTo>
                <a:lnTo>
                  <a:pt x="14332" y="9003"/>
                </a:lnTo>
                <a:lnTo>
                  <a:pt x="14624" y="8833"/>
                </a:lnTo>
                <a:lnTo>
                  <a:pt x="14916" y="8614"/>
                </a:lnTo>
                <a:lnTo>
                  <a:pt x="15062" y="8492"/>
                </a:lnTo>
                <a:lnTo>
                  <a:pt x="15159" y="8322"/>
                </a:lnTo>
                <a:lnTo>
                  <a:pt x="15257" y="8152"/>
                </a:lnTo>
                <a:lnTo>
                  <a:pt x="15354" y="7957"/>
                </a:lnTo>
                <a:lnTo>
                  <a:pt x="15500" y="7592"/>
                </a:lnTo>
                <a:lnTo>
                  <a:pt x="15646" y="7227"/>
                </a:lnTo>
                <a:lnTo>
                  <a:pt x="15914" y="6546"/>
                </a:lnTo>
                <a:lnTo>
                  <a:pt x="15987" y="6546"/>
                </a:lnTo>
                <a:lnTo>
                  <a:pt x="16011" y="6521"/>
                </a:lnTo>
                <a:lnTo>
                  <a:pt x="16035" y="6497"/>
                </a:lnTo>
                <a:lnTo>
                  <a:pt x="16035" y="6473"/>
                </a:lnTo>
                <a:lnTo>
                  <a:pt x="16011" y="6424"/>
                </a:lnTo>
                <a:lnTo>
                  <a:pt x="15987" y="6424"/>
                </a:lnTo>
                <a:lnTo>
                  <a:pt x="16303" y="5816"/>
                </a:lnTo>
                <a:lnTo>
                  <a:pt x="16327" y="5767"/>
                </a:lnTo>
                <a:lnTo>
                  <a:pt x="16352" y="5743"/>
                </a:lnTo>
                <a:lnTo>
                  <a:pt x="16376" y="5670"/>
                </a:lnTo>
                <a:lnTo>
                  <a:pt x="17009" y="4550"/>
                </a:lnTo>
                <a:lnTo>
                  <a:pt x="17325" y="3991"/>
                </a:lnTo>
                <a:lnTo>
                  <a:pt x="17641" y="3431"/>
                </a:lnTo>
                <a:lnTo>
                  <a:pt x="17666" y="3334"/>
                </a:lnTo>
                <a:lnTo>
                  <a:pt x="17641" y="3236"/>
                </a:lnTo>
                <a:lnTo>
                  <a:pt x="17690" y="2945"/>
                </a:lnTo>
                <a:lnTo>
                  <a:pt x="17690" y="2799"/>
                </a:lnTo>
                <a:lnTo>
                  <a:pt x="17690" y="2677"/>
                </a:lnTo>
                <a:lnTo>
                  <a:pt x="17641" y="2555"/>
                </a:lnTo>
                <a:lnTo>
                  <a:pt x="17568" y="2458"/>
                </a:lnTo>
                <a:lnTo>
                  <a:pt x="17495" y="2361"/>
                </a:lnTo>
                <a:lnTo>
                  <a:pt x="17398" y="2288"/>
                </a:lnTo>
                <a:lnTo>
                  <a:pt x="17301" y="2215"/>
                </a:lnTo>
                <a:lnTo>
                  <a:pt x="17155" y="2166"/>
                </a:lnTo>
                <a:lnTo>
                  <a:pt x="16984" y="2117"/>
                </a:lnTo>
                <a:lnTo>
                  <a:pt x="16790" y="2069"/>
                </a:lnTo>
                <a:lnTo>
                  <a:pt x="16376" y="2069"/>
                </a:lnTo>
                <a:lnTo>
                  <a:pt x="15597" y="2093"/>
                </a:lnTo>
                <a:lnTo>
                  <a:pt x="14283" y="2093"/>
                </a:lnTo>
                <a:lnTo>
                  <a:pt x="13651" y="2069"/>
                </a:lnTo>
                <a:lnTo>
                  <a:pt x="12994" y="2020"/>
                </a:lnTo>
                <a:lnTo>
                  <a:pt x="11753" y="1923"/>
                </a:lnTo>
                <a:lnTo>
                  <a:pt x="10488" y="1898"/>
                </a:lnTo>
                <a:lnTo>
                  <a:pt x="9222" y="1874"/>
                </a:lnTo>
                <a:lnTo>
                  <a:pt x="7981" y="1874"/>
                </a:lnTo>
                <a:lnTo>
                  <a:pt x="7032" y="1850"/>
                </a:lnTo>
                <a:lnTo>
                  <a:pt x="6083" y="1825"/>
                </a:lnTo>
                <a:lnTo>
                  <a:pt x="5159" y="1801"/>
                </a:lnTo>
                <a:lnTo>
                  <a:pt x="4210" y="1801"/>
                </a:lnTo>
                <a:lnTo>
                  <a:pt x="4112" y="1509"/>
                </a:lnTo>
                <a:lnTo>
                  <a:pt x="3991" y="1241"/>
                </a:lnTo>
                <a:lnTo>
                  <a:pt x="3942" y="998"/>
                </a:lnTo>
                <a:lnTo>
                  <a:pt x="3845" y="633"/>
                </a:lnTo>
                <a:lnTo>
                  <a:pt x="3796" y="463"/>
                </a:lnTo>
                <a:lnTo>
                  <a:pt x="3723" y="292"/>
                </a:lnTo>
                <a:lnTo>
                  <a:pt x="3650" y="195"/>
                </a:lnTo>
                <a:lnTo>
                  <a:pt x="3577" y="146"/>
                </a:lnTo>
                <a:lnTo>
                  <a:pt x="3529" y="146"/>
                </a:lnTo>
                <a:lnTo>
                  <a:pt x="2604" y="122"/>
                </a:lnTo>
                <a:lnTo>
                  <a:pt x="1655" y="73"/>
                </a:lnTo>
                <a:lnTo>
                  <a:pt x="901" y="0"/>
                </a:lnTo>
                <a:close/>
              </a:path>
            </a:pathLst>
          </a:custGeom>
          <a:solidFill>
            <a:srgbClr val="6567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649;p40"/>
          <p:cNvSpPr/>
          <p:nvPr/>
        </p:nvSpPr>
        <p:spPr>
          <a:xfrm>
            <a:off x="844127" y="2283762"/>
            <a:ext cx="351516" cy="354707"/>
          </a:xfrm>
          <a:custGeom>
            <a:avLst/>
            <a:gdLst/>
            <a:ahLst/>
            <a:cxnLst/>
            <a:rect l="l" t="t" r="r" b="b"/>
            <a:pathLst>
              <a:path w="16084" h="16230" extrusionOk="0">
                <a:moveTo>
                  <a:pt x="9538" y="1095"/>
                </a:moveTo>
                <a:lnTo>
                  <a:pt x="9441" y="1120"/>
                </a:lnTo>
                <a:lnTo>
                  <a:pt x="9344" y="1144"/>
                </a:lnTo>
                <a:lnTo>
                  <a:pt x="9246" y="1217"/>
                </a:lnTo>
                <a:lnTo>
                  <a:pt x="9198" y="1290"/>
                </a:lnTo>
                <a:lnTo>
                  <a:pt x="9149" y="1412"/>
                </a:lnTo>
                <a:lnTo>
                  <a:pt x="9149" y="1509"/>
                </a:lnTo>
                <a:lnTo>
                  <a:pt x="9149" y="1606"/>
                </a:lnTo>
                <a:lnTo>
                  <a:pt x="9198" y="1704"/>
                </a:lnTo>
                <a:lnTo>
                  <a:pt x="9246" y="1801"/>
                </a:lnTo>
                <a:lnTo>
                  <a:pt x="9344" y="1850"/>
                </a:lnTo>
                <a:lnTo>
                  <a:pt x="9441" y="1898"/>
                </a:lnTo>
                <a:lnTo>
                  <a:pt x="9514" y="1923"/>
                </a:lnTo>
                <a:lnTo>
                  <a:pt x="9563" y="1923"/>
                </a:lnTo>
                <a:lnTo>
                  <a:pt x="9709" y="1898"/>
                </a:lnTo>
                <a:lnTo>
                  <a:pt x="9830" y="1825"/>
                </a:lnTo>
                <a:lnTo>
                  <a:pt x="9903" y="1704"/>
                </a:lnTo>
                <a:lnTo>
                  <a:pt x="9952" y="1606"/>
                </a:lnTo>
                <a:lnTo>
                  <a:pt x="9976" y="1485"/>
                </a:lnTo>
                <a:lnTo>
                  <a:pt x="9952" y="1363"/>
                </a:lnTo>
                <a:lnTo>
                  <a:pt x="9879" y="1266"/>
                </a:lnTo>
                <a:lnTo>
                  <a:pt x="9782" y="1168"/>
                </a:lnTo>
                <a:lnTo>
                  <a:pt x="9660" y="1120"/>
                </a:lnTo>
                <a:lnTo>
                  <a:pt x="9538" y="1095"/>
                </a:lnTo>
                <a:close/>
                <a:moveTo>
                  <a:pt x="10804" y="1582"/>
                </a:moveTo>
                <a:lnTo>
                  <a:pt x="10731" y="1606"/>
                </a:lnTo>
                <a:lnTo>
                  <a:pt x="10658" y="1631"/>
                </a:lnTo>
                <a:lnTo>
                  <a:pt x="10585" y="1655"/>
                </a:lnTo>
                <a:lnTo>
                  <a:pt x="10512" y="1704"/>
                </a:lnTo>
                <a:lnTo>
                  <a:pt x="10463" y="1777"/>
                </a:lnTo>
                <a:lnTo>
                  <a:pt x="10439" y="1850"/>
                </a:lnTo>
                <a:lnTo>
                  <a:pt x="10414" y="1923"/>
                </a:lnTo>
                <a:lnTo>
                  <a:pt x="10390" y="1996"/>
                </a:lnTo>
                <a:lnTo>
                  <a:pt x="10414" y="2069"/>
                </a:lnTo>
                <a:lnTo>
                  <a:pt x="10439" y="2142"/>
                </a:lnTo>
                <a:lnTo>
                  <a:pt x="10463" y="2215"/>
                </a:lnTo>
                <a:lnTo>
                  <a:pt x="10512" y="2288"/>
                </a:lnTo>
                <a:lnTo>
                  <a:pt x="10585" y="2336"/>
                </a:lnTo>
                <a:lnTo>
                  <a:pt x="10658" y="2361"/>
                </a:lnTo>
                <a:lnTo>
                  <a:pt x="10731" y="2385"/>
                </a:lnTo>
                <a:lnTo>
                  <a:pt x="10804" y="2409"/>
                </a:lnTo>
                <a:lnTo>
                  <a:pt x="10877" y="2385"/>
                </a:lnTo>
                <a:lnTo>
                  <a:pt x="10950" y="2361"/>
                </a:lnTo>
                <a:lnTo>
                  <a:pt x="11023" y="2336"/>
                </a:lnTo>
                <a:lnTo>
                  <a:pt x="11096" y="2288"/>
                </a:lnTo>
                <a:lnTo>
                  <a:pt x="11144" y="2215"/>
                </a:lnTo>
                <a:lnTo>
                  <a:pt x="11169" y="2142"/>
                </a:lnTo>
                <a:lnTo>
                  <a:pt x="11193" y="2069"/>
                </a:lnTo>
                <a:lnTo>
                  <a:pt x="11217" y="1996"/>
                </a:lnTo>
                <a:lnTo>
                  <a:pt x="11193" y="1923"/>
                </a:lnTo>
                <a:lnTo>
                  <a:pt x="11169" y="1850"/>
                </a:lnTo>
                <a:lnTo>
                  <a:pt x="11144" y="1777"/>
                </a:lnTo>
                <a:lnTo>
                  <a:pt x="11096" y="1704"/>
                </a:lnTo>
                <a:lnTo>
                  <a:pt x="11023" y="1655"/>
                </a:lnTo>
                <a:lnTo>
                  <a:pt x="10950" y="1631"/>
                </a:lnTo>
                <a:lnTo>
                  <a:pt x="10877" y="1606"/>
                </a:lnTo>
                <a:lnTo>
                  <a:pt x="10804" y="1582"/>
                </a:lnTo>
                <a:close/>
                <a:moveTo>
                  <a:pt x="11899" y="2166"/>
                </a:moveTo>
                <a:lnTo>
                  <a:pt x="11826" y="2190"/>
                </a:lnTo>
                <a:lnTo>
                  <a:pt x="11728" y="2215"/>
                </a:lnTo>
                <a:lnTo>
                  <a:pt x="11655" y="2239"/>
                </a:lnTo>
                <a:lnTo>
                  <a:pt x="11607" y="2288"/>
                </a:lnTo>
                <a:lnTo>
                  <a:pt x="11558" y="2361"/>
                </a:lnTo>
                <a:lnTo>
                  <a:pt x="11534" y="2434"/>
                </a:lnTo>
                <a:lnTo>
                  <a:pt x="11509" y="2580"/>
                </a:lnTo>
                <a:lnTo>
                  <a:pt x="11534" y="2726"/>
                </a:lnTo>
                <a:lnTo>
                  <a:pt x="11558" y="2799"/>
                </a:lnTo>
                <a:lnTo>
                  <a:pt x="11607" y="2872"/>
                </a:lnTo>
                <a:lnTo>
                  <a:pt x="11655" y="2920"/>
                </a:lnTo>
                <a:lnTo>
                  <a:pt x="11728" y="2945"/>
                </a:lnTo>
                <a:lnTo>
                  <a:pt x="11826" y="2969"/>
                </a:lnTo>
                <a:lnTo>
                  <a:pt x="11899" y="2993"/>
                </a:lnTo>
                <a:lnTo>
                  <a:pt x="11996" y="2969"/>
                </a:lnTo>
                <a:lnTo>
                  <a:pt x="12069" y="2945"/>
                </a:lnTo>
                <a:lnTo>
                  <a:pt x="12142" y="2920"/>
                </a:lnTo>
                <a:lnTo>
                  <a:pt x="12215" y="2872"/>
                </a:lnTo>
                <a:lnTo>
                  <a:pt x="12239" y="2799"/>
                </a:lnTo>
                <a:lnTo>
                  <a:pt x="12288" y="2726"/>
                </a:lnTo>
                <a:lnTo>
                  <a:pt x="12312" y="2580"/>
                </a:lnTo>
                <a:lnTo>
                  <a:pt x="12288" y="2434"/>
                </a:lnTo>
                <a:lnTo>
                  <a:pt x="12239" y="2361"/>
                </a:lnTo>
                <a:lnTo>
                  <a:pt x="12215" y="2288"/>
                </a:lnTo>
                <a:lnTo>
                  <a:pt x="12142" y="2239"/>
                </a:lnTo>
                <a:lnTo>
                  <a:pt x="12069" y="2215"/>
                </a:lnTo>
                <a:lnTo>
                  <a:pt x="11996" y="2190"/>
                </a:lnTo>
                <a:lnTo>
                  <a:pt x="11899" y="2166"/>
                </a:lnTo>
                <a:close/>
                <a:moveTo>
                  <a:pt x="9757" y="2409"/>
                </a:moveTo>
                <a:lnTo>
                  <a:pt x="9660" y="2434"/>
                </a:lnTo>
                <a:lnTo>
                  <a:pt x="9563" y="2458"/>
                </a:lnTo>
                <a:lnTo>
                  <a:pt x="9490" y="2507"/>
                </a:lnTo>
                <a:lnTo>
                  <a:pt x="9417" y="2580"/>
                </a:lnTo>
                <a:lnTo>
                  <a:pt x="9368" y="2653"/>
                </a:lnTo>
                <a:lnTo>
                  <a:pt x="9344" y="2750"/>
                </a:lnTo>
                <a:lnTo>
                  <a:pt x="9319" y="2847"/>
                </a:lnTo>
                <a:lnTo>
                  <a:pt x="9344" y="2945"/>
                </a:lnTo>
                <a:lnTo>
                  <a:pt x="9392" y="3042"/>
                </a:lnTo>
                <a:lnTo>
                  <a:pt x="9465" y="3139"/>
                </a:lnTo>
                <a:lnTo>
                  <a:pt x="9538" y="3188"/>
                </a:lnTo>
                <a:lnTo>
                  <a:pt x="9636" y="3237"/>
                </a:lnTo>
                <a:lnTo>
                  <a:pt x="9757" y="3261"/>
                </a:lnTo>
                <a:lnTo>
                  <a:pt x="9855" y="3237"/>
                </a:lnTo>
                <a:lnTo>
                  <a:pt x="9976" y="3188"/>
                </a:lnTo>
                <a:lnTo>
                  <a:pt x="10049" y="3139"/>
                </a:lnTo>
                <a:lnTo>
                  <a:pt x="10074" y="3115"/>
                </a:lnTo>
                <a:lnTo>
                  <a:pt x="10122" y="3066"/>
                </a:lnTo>
                <a:lnTo>
                  <a:pt x="10171" y="2969"/>
                </a:lnTo>
                <a:lnTo>
                  <a:pt x="10220" y="2847"/>
                </a:lnTo>
                <a:lnTo>
                  <a:pt x="10220" y="2774"/>
                </a:lnTo>
                <a:lnTo>
                  <a:pt x="10220" y="2701"/>
                </a:lnTo>
                <a:lnTo>
                  <a:pt x="10171" y="2628"/>
                </a:lnTo>
                <a:lnTo>
                  <a:pt x="10147" y="2555"/>
                </a:lnTo>
                <a:lnTo>
                  <a:pt x="10074" y="2507"/>
                </a:lnTo>
                <a:lnTo>
                  <a:pt x="10001" y="2458"/>
                </a:lnTo>
                <a:lnTo>
                  <a:pt x="9879" y="2434"/>
                </a:lnTo>
                <a:lnTo>
                  <a:pt x="9757" y="2409"/>
                </a:lnTo>
                <a:close/>
                <a:moveTo>
                  <a:pt x="10950" y="2750"/>
                </a:moveTo>
                <a:lnTo>
                  <a:pt x="10877" y="2774"/>
                </a:lnTo>
                <a:lnTo>
                  <a:pt x="10804" y="2823"/>
                </a:lnTo>
                <a:lnTo>
                  <a:pt x="10755" y="2872"/>
                </a:lnTo>
                <a:lnTo>
                  <a:pt x="10706" y="2920"/>
                </a:lnTo>
                <a:lnTo>
                  <a:pt x="10658" y="2993"/>
                </a:lnTo>
                <a:lnTo>
                  <a:pt x="10633" y="3066"/>
                </a:lnTo>
                <a:lnTo>
                  <a:pt x="10633" y="3139"/>
                </a:lnTo>
                <a:lnTo>
                  <a:pt x="10633" y="3212"/>
                </a:lnTo>
                <a:lnTo>
                  <a:pt x="10658" y="3285"/>
                </a:lnTo>
                <a:lnTo>
                  <a:pt x="10706" y="3358"/>
                </a:lnTo>
                <a:lnTo>
                  <a:pt x="10755" y="3407"/>
                </a:lnTo>
                <a:lnTo>
                  <a:pt x="10804" y="3456"/>
                </a:lnTo>
                <a:lnTo>
                  <a:pt x="10877" y="3504"/>
                </a:lnTo>
                <a:lnTo>
                  <a:pt x="10950" y="3529"/>
                </a:lnTo>
                <a:lnTo>
                  <a:pt x="11120" y="3529"/>
                </a:lnTo>
                <a:lnTo>
                  <a:pt x="11193" y="3504"/>
                </a:lnTo>
                <a:lnTo>
                  <a:pt x="11242" y="3456"/>
                </a:lnTo>
                <a:lnTo>
                  <a:pt x="11315" y="3407"/>
                </a:lnTo>
                <a:lnTo>
                  <a:pt x="11363" y="3358"/>
                </a:lnTo>
                <a:lnTo>
                  <a:pt x="11388" y="3285"/>
                </a:lnTo>
                <a:lnTo>
                  <a:pt x="11412" y="3212"/>
                </a:lnTo>
                <a:lnTo>
                  <a:pt x="11436" y="3139"/>
                </a:lnTo>
                <a:lnTo>
                  <a:pt x="11412" y="3066"/>
                </a:lnTo>
                <a:lnTo>
                  <a:pt x="11388" y="2993"/>
                </a:lnTo>
                <a:lnTo>
                  <a:pt x="11363" y="2920"/>
                </a:lnTo>
                <a:lnTo>
                  <a:pt x="11315" y="2872"/>
                </a:lnTo>
                <a:lnTo>
                  <a:pt x="11242" y="2823"/>
                </a:lnTo>
                <a:lnTo>
                  <a:pt x="11193" y="2774"/>
                </a:lnTo>
                <a:lnTo>
                  <a:pt x="11120" y="2750"/>
                </a:lnTo>
                <a:close/>
                <a:moveTo>
                  <a:pt x="9855" y="3626"/>
                </a:moveTo>
                <a:lnTo>
                  <a:pt x="9757" y="3650"/>
                </a:lnTo>
                <a:lnTo>
                  <a:pt x="9709" y="3699"/>
                </a:lnTo>
                <a:lnTo>
                  <a:pt x="9636" y="3748"/>
                </a:lnTo>
                <a:lnTo>
                  <a:pt x="9587" y="3796"/>
                </a:lnTo>
                <a:lnTo>
                  <a:pt x="9563" y="3869"/>
                </a:lnTo>
                <a:lnTo>
                  <a:pt x="9538" y="3942"/>
                </a:lnTo>
                <a:lnTo>
                  <a:pt x="9514" y="4040"/>
                </a:lnTo>
                <a:lnTo>
                  <a:pt x="9538" y="4113"/>
                </a:lnTo>
                <a:lnTo>
                  <a:pt x="9563" y="4186"/>
                </a:lnTo>
                <a:lnTo>
                  <a:pt x="9587" y="4259"/>
                </a:lnTo>
                <a:lnTo>
                  <a:pt x="9636" y="4307"/>
                </a:lnTo>
                <a:lnTo>
                  <a:pt x="9709" y="4356"/>
                </a:lnTo>
                <a:lnTo>
                  <a:pt x="9757" y="4405"/>
                </a:lnTo>
                <a:lnTo>
                  <a:pt x="9855" y="4429"/>
                </a:lnTo>
                <a:lnTo>
                  <a:pt x="10001" y="4429"/>
                </a:lnTo>
                <a:lnTo>
                  <a:pt x="10074" y="4405"/>
                </a:lnTo>
                <a:lnTo>
                  <a:pt x="10147" y="4356"/>
                </a:lnTo>
                <a:lnTo>
                  <a:pt x="10220" y="4307"/>
                </a:lnTo>
                <a:lnTo>
                  <a:pt x="10268" y="4259"/>
                </a:lnTo>
                <a:lnTo>
                  <a:pt x="10293" y="4186"/>
                </a:lnTo>
                <a:lnTo>
                  <a:pt x="10317" y="4113"/>
                </a:lnTo>
                <a:lnTo>
                  <a:pt x="10341" y="4040"/>
                </a:lnTo>
                <a:lnTo>
                  <a:pt x="10317" y="3942"/>
                </a:lnTo>
                <a:lnTo>
                  <a:pt x="10293" y="3869"/>
                </a:lnTo>
                <a:lnTo>
                  <a:pt x="10268" y="3796"/>
                </a:lnTo>
                <a:lnTo>
                  <a:pt x="10220" y="3748"/>
                </a:lnTo>
                <a:lnTo>
                  <a:pt x="10147" y="3699"/>
                </a:lnTo>
                <a:lnTo>
                  <a:pt x="10074" y="3650"/>
                </a:lnTo>
                <a:lnTo>
                  <a:pt x="10001" y="3626"/>
                </a:lnTo>
                <a:close/>
                <a:moveTo>
                  <a:pt x="8784" y="341"/>
                </a:moveTo>
                <a:lnTo>
                  <a:pt x="8881" y="390"/>
                </a:lnTo>
                <a:lnTo>
                  <a:pt x="9003" y="414"/>
                </a:lnTo>
                <a:lnTo>
                  <a:pt x="9271" y="438"/>
                </a:lnTo>
                <a:lnTo>
                  <a:pt x="9538" y="463"/>
                </a:lnTo>
                <a:lnTo>
                  <a:pt x="9782" y="511"/>
                </a:lnTo>
                <a:lnTo>
                  <a:pt x="10171" y="584"/>
                </a:lnTo>
                <a:lnTo>
                  <a:pt x="10512" y="706"/>
                </a:lnTo>
                <a:lnTo>
                  <a:pt x="10877" y="852"/>
                </a:lnTo>
                <a:lnTo>
                  <a:pt x="11217" y="1022"/>
                </a:lnTo>
                <a:lnTo>
                  <a:pt x="11582" y="1217"/>
                </a:lnTo>
                <a:lnTo>
                  <a:pt x="11899" y="1460"/>
                </a:lnTo>
                <a:lnTo>
                  <a:pt x="12191" y="1704"/>
                </a:lnTo>
                <a:lnTo>
                  <a:pt x="12483" y="1971"/>
                </a:lnTo>
                <a:lnTo>
                  <a:pt x="12726" y="2263"/>
                </a:lnTo>
                <a:lnTo>
                  <a:pt x="12994" y="2555"/>
                </a:lnTo>
                <a:lnTo>
                  <a:pt x="13480" y="3188"/>
                </a:lnTo>
                <a:lnTo>
                  <a:pt x="13261" y="3358"/>
                </a:lnTo>
                <a:lnTo>
                  <a:pt x="13042" y="3529"/>
                </a:lnTo>
                <a:lnTo>
                  <a:pt x="12556" y="3821"/>
                </a:lnTo>
                <a:lnTo>
                  <a:pt x="12580" y="3723"/>
                </a:lnTo>
                <a:lnTo>
                  <a:pt x="12580" y="3626"/>
                </a:lnTo>
                <a:lnTo>
                  <a:pt x="12556" y="3553"/>
                </a:lnTo>
                <a:lnTo>
                  <a:pt x="12507" y="3480"/>
                </a:lnTo>
                <a:lnTo>
                  <a:pt x="12458" y="3431"/>
                </a:lnTo>
                <a:lnTo>
                  <a:pt x="12410" y="3383"/>
                </a:lnTo>
                <a:lnTo>
                  <a:pt x="12337" y="3334"/>
                </a:lnTo>
                <a:lnTo>
                  <a:pt x="12239" y="3310"/>
                </a:lnTo>
                <a:lnTo>
                  <a:pt x="12093" y="3310"/>
                </a:lnTo>
                <a:lnTo>
                  <a:pt x="11996" y="3334"/>
                </a:lnTo>
                <a:lnTo>
                  <a:pt x="11923" y="3383"/>
                </a:lnTo>
                <a:lnTo>
                  <a:pt x="11874" y="3431"/>
                </a:lnTo>
                <a:lnTo>
                  <a:pt x="11826" y="3480"/>
                </a:lnTo>
                <a:lnTo>
                  <a:pt x="11777" y="3553"/>
                </a:lnTo>
                <a:lnTo>
                  <a:pt x="11753" y="3626"/>
                </a:lnTo>
                <a:lnTo>
                  <a:pt x="11753" y="3723"/>
                </a:lnTo>
                <a:lnTo>
                  <a:pt x="11777" y="3845"/>
                </a:lnTo>
                <a:lnTo>
                  <a:pt x="11826" y="3967"/>
                </a:lnTo>
                <a:lnTo>
                  <a:pt x="11923" y="4064"/>
                </a:lnTo>
                <a:lnTo>
                  <a:pt x="12045" y="4113"/>
                </a:lnTo>
                <a:lnTo>
                  <a:pt x="11388" y="4453"/>
                </a:lnTo>
                <a:lnTo>
                  <a:pt x="11412" y="4380"/>
                </a:lnTo>
                <a:lnTo>
                  <a:pt x="11412" y="4283"/>
                </a:lnTo>
                <a:lnTo>
                  <a:pt x="11388" y="4210"/>
                </a:lnTo>
                <a:lnTo>
                  <a:pt x="11363" y="4137"/>
                </a:lnTo>
                <a:lnTo>
                  <a:pt x="11266" y="4040"/>
                </a:lnTo>
                <a:lnTo>
                  <a:pt x="11169" y="3967"/>
                </a:lnTo>
                <a:lnTo>
                  <a:pt x="11023" y="3942"/>
                </a:lnTo>
                <a:lnTo>
                  <a:pt x="10901" y="3942"/>
                </a:lnTo>
                <a:lnTo>
                  <a:pt x="10804" y="3991"/>
                </a:lnTo>
                <a:lnTo>
                  <a:pt x="10706" y="4040"/>
                </a:lnTo>
                <a:lnTo>
                  <a:pt x="10682" y="4088"/>
                </a:lnTo>
                <a:lnTo>
                  <a:pt x="10658" y="4113"/>
                </a:lnTo>
                <a:lnTo>
                  <a:pt x="10633" y="4161"/>
                </a:lnTo>
                <a:lnTo>
                  <a:pt x="10585" y="4259"/>
                </a:lnTo>
                <a:lnTo>
                  <a:pt x="10585" y="4332"/>
                </a:lnTo>
                <a:lnTo>
                  <a:pt x="10585" y="4405"/>
                </a:lnTo>
                <a:lnTo>
                  <a:pt x="10609" y="4526"/>
                </a:lnTo>
                <a:lnTo>
                  <a:pt x="10706" y="4623"/>
                </a:lnTo>
                <a:lnTo>
                  <a:pt x="10779" y="4696"/>
                </a:lnTo>
                <a:lnTo>
                  <a:pt x="10901" y="4745"/>
                </a:lnTo>
                <a:lnTo>
                  <a:pt x="10463" y="5037"/>
                </a:lnTo>
                <a:lnTo>
                  <a:pt x="10049" y="5329"/>
                </a:lnTo>
                <a:lnTo>
                  <a:pt x="10074" y="5207"/>
                </a:lnTo>
                <a:lnTo>
                  <a:pt x="10049" y="5110"/>
                </a:lnTo>
                <a:lnTo>
                  <a:pt x="10025" y="5013"/>
                </a:lnTo>
                <a:lnTo>
                  <a:pt x="9952" y="4915"/>
                </a:lnTo>
                <a:lnTo>
                  <a:pt x="9879" y="4867"/>
                </a:lnTo>
                <a:lnTo>
                  <a:pt x="9782" y="4818"/>
                </a:lnTo>
                <a:lnTo>
                  <a:pt x="9587" y="4818"/>
                </a:lnTo>
                <a:lnTo>
                  <a:pt x="9490" y="4842"/>
                </a:lnTo>
                <a:lnTo>
                  <a:pt x="9417" y="4891"/>
                </a:lnTo>
                <a:lnTo>
                  <a:pt x="9344" y="4964"/>
                </a:lnTo>
                <a:lnTo>
                  <a:pt x="9295" y="5037"/>
                </a:lnTo>
                <a:lnTo>
                  <a:pt x="9271" y="5110"/>
                </a:lnTo>
                <a:lnTo>
                  <a:pt x="9246" y="5207"/>
                </a:lnTo>
                <a:lnTo>
                  <a:pt x="9246" y="5232"/>
                </a:lnTo>
                <a:lnTo>
                  <a:pt x="9271" y="5378"/>
                </a:lnTo>
                <a:lnTo>
                  <a:pt x="9344" y="5475"/>
                </a:lnTo>
                <a:lnTo>
                  <a:pt x="9417" y="5572"/>
                </a:lnTo>
                <a:lnTo>
                  <a:pt x="9538" y="5621"/>
                </a:lnTo>
                <a:lnTo>
                  <a:pt x="9611" y="5645"/>
                </a:lnTo>
                <a:lnTo>
                  <a:pt x="9246" y="5864"/>
                </a:lnTo>
                <a:lnTo>
                  <a:pt x="8881" y="6059"/>
                </a:lnTo>
                <a:lnTo>
                  <a:pt x="8906" y="5791"/>
                </a:lnTo>
                <a:lnTo>
                  <a:pt x="8881" y="5524"/>
                </a:lnTo>
                <a:lnTo>
                  <a:pt x="8857" y="4988"/>
                </a:lnTo>
                <a:lnTo>
                  <a:pt x="8857" y="4721"/>
                </a:lnTo>
                <a:lnTo>
                  <a:pt x="8906" y="4721"/>
                </a:lnTo>
                <a:lnTo>
                  <a:pt x="8954" y="4696"/>
                </a:lnTo>
                <a:lnTo>
                  <a:pt x="9003" y="4648"/>
                </a:lnTo>
                <a:lnTo>
                  <a:pt x="9052" y="4599"/>
                </a:lnTo>
                <a:lnTo>
                  <a:pt x="9076" y="4502"/>
                </a:lnTo>
                <a:lnTo>
                  <a:pt x="9076" y="4405"/>
                </a:lnTo>
                <a:lnTo>
                  <a:pt x="9027" y="4332"/>
                </a:lnTo>
                <a:lnTo>
                  <a:pt x="8979" y="4283"/>
                </a:lnTo>
                <a:lnTo>
                  <a:pt x="8930" y="4234"/>
                </a:lnTo>
                <a:lnTo>
                  <a:pt x="8857" y="4234"/>
                </a:lnTo>
                <a:lnTo>
                  <a:pt x="8857" y="3748"/>
                </a:lnTo>
                <a:lnTo>
                  <a:pt x="8979" y="3748"/>
                </a:lnTo>
                <a:lnTo>
                  <a:pt x="9076" y="3699"/>
                </a:lnTo>
                <a:lnTo>
                  <a:pt x="9149" y="3626"/>
                </a:lnTo>
                <a:lnTo>
                  <a:pt x="9198" y="3529"/>
                </a:lnTo>
                <a:lnTo>
                  <a:pt x="9198" y="3431"/>
                </a:lnTo>
                <a:lnTo>
                  <a:pt x="9173" y="3334"/>
                </a:lnTo>
                <a:lnTo>
                  <a:pt x="9125" y="3237"/>
                </a:lnTo>
                <a:lnTo>
                  <a:pt x="9052" y="3188"/>
                </a:lnTo>
                <a:lnTo>
                  <a:pt x="8979" y="3139"/>
                </a:lnTo>
                <a:lnTo>
                  <a:pt x="8881" y="3139"/>
                </a:lnTo>
                <a:lnTo>
                  <a:pt x="8881" y="2726"/>
                </a:lnTo>
                <a:lnTo>
                  <a:pt x="8833" y="2288"/>
                </a:lnTo>
                <a:lnTo>
                  <a:pt x="8906" y="2312"/>
                </a:lnTo>
                <a:lnTo>
                  <a:pt x="8979" y="2312"/>
                </a:lnTo>
                <a:lnTo>
                  <a:pt x="9027" y="2288"/>
                </a:lnTo>
                <a:lnTo>
                  <a:pt x="9100" y="2263"/>
                </a:lnTo>
                <a:lnTo>
                  <a:pt x="9125" y="2190"/>
                </a:lnTo>
                <a:lnTo>
                  <a:pt x="9149" y="2117"/>
                </a:lnTo>
                <a:lnTo>
                  <a:pt x="9149" y="2044"/>
                </a:lnTo>
                <a:lnTo>
                  <a:pt x="9125" y="1971"/>
                </a:lnTo>
                <a:lnTo>
                  <a:pt x="9076" y="1923"/>
                </a:lnTo>
                <a:lnTo>
                  <a:pt x="9027" y="1874"/>
                </a:lnTo>
                <a:lnTo>
                  <a:pt x="8979" y="1850"/>
                </a:lnTo>
                <a:lnTo>
                  <a:pt x="8833" y="1850"/>
                </a:lnTo>
                <a:lnTo>
                  <a:pt x="8784" y="1874"/>
                </a:lnTo>
                <a:lnTo>
                  <a:pt x="8760" y="1655"/>
                </a:lnTo>
                <a:lnTo>
                  <a:pt x="8735" y="1314"/>
                </a:lnTo>
                <a:lnTo>
                  <a:pt x="8735" y="998"/>
                </a:lnTo>
                <a:lnTo>
                  <a:pt x="8784" y="341"/>
                </a:lnTo>
                <a:close/>
                <a:moveTo>
                  <a:pt x="8638" y="0"/>
                </a:moveTo>
                <a:lnTo>
                  <a:pt x="8565" y="25"/>
                </a:lnTo>
                <a:lnTo>
                  <a:pt x="8516" y="73"/>
                </a:lnTo>
                <a:lnTo>
                  <a:pt x="8443" y="219"/>
                </a:lnTo>
                <a:lnTo>
                  <a:pt x="8395" y="365"/>
                </a:lnTo>
                <a:lnTo>
                  <a:pt x="8346" y="511"/>
                </a:lnTo>
                <a:lnTo>
                  <a:pt x="8346" y="682"/>
                </a:lnTo>
                <a:lnTo>
                  <a:pt x="8322" y="1022"/>
                </a:lnTo>
                <a:lnTo>
                  <a:pt x="8346" y="1339"/>
                </a:lnTo>
                <a:lnTo>
                  <a:pt x="8395" y="2117"/>
                </a:lnTo>
                <a:lnTo>
                  <a:pt x="8443" y="2896"/>
                </a:lnTo>
                <a:lnTo>
                  <a:pt x="8443" y="3334"/>
                </a:lnTo>
                <a:lnTo>
                  <a:pt x="8443" y="3772"/>
                </a:lnTo>
                <a:lnTo>
                  <a:pt x="8395" y="4648"/>
                </a:lnTo>
                <a:lnTo>
                  <a:pt x="8419" y="5475"/>
                </a:lnTo>
                <a:lnTo>
                  <a:pt x="8443" y="5889"/>
                </a:lnTo>
                <a:lnTo>
                  <a:pt x="8419" y="6302"/>
                </a:lnTo>
                <a:lnTo>
                  <a:pt x="8370" y="6400"/>
                </a:lnTo>
                <a:lnTo>
                  <a:pt x="8395" y="6473"/>
                </a:lnTo>
                <a:lnTo>
                  <a:pt x="8443" y="6546"/>
                </a:lnTo>
                <a:lnTo>
                  <a:pt x="8468" y="6570"/>
                </a:lnTo>
                <a:lnTo>
                  <a:pt x="8541" y="6570"/>
                </a:lnTo>
                <a:lnTo>
                  <a:pt x="8589" y="6594"/>
                </a:lnTo>
                <a:lnTo>
                  <a:pt x="8662" y="6594"/>
                </a:lnTo>
                <a:lnTo>
                  <a:pt x="8735" y="6570"/>
                </a:lnTo>
                <a:lnTo>
                  <a:pt x="8784" y="6521"/>
                </a:lnTo>
                <a:lnTo>
                  <a:pt x="8979" y="6473"/>
                </a:lnTo>
                <a:lnTo>
                  <a:pt x="9149" y="6424"/>
                </a:lnTo>
                <a:lnTo>
                  <a:pt x="9490" y="6254"/>
                </a:lnTo>
                <a:lnTo>
                  <a:pt x="9806" y="6059"/>
                </a:lnTo>
                <a:lnTo>
                  <a:pt x="10122" y="5840"/>
                </a:lnTo>
                <a:lnTo>
                  <a:pt x="10731" y="5378"/>
                </a:lnTo>
                <a:lnTo>
                  <a:pt x="11023" y="5159"/>
                </a:lnTo>
                <a:lnTo>
                  <a:pt x="11339" y="4964"/>
                </a:lnTo>
                <a:lnTo>
                  <a:pt x="11996" y="4599"/>
                </a:lnTo>
                <a:lnTo>
                  <a:pt x="12702" y="4234"/>
                </a:lnTo>
                <a:lnTo>
                  <a:pt x="13018" y="4040"/>
                </a:lnTo>
                <a:lnTo>
                  <a:pt x="13358" y="3821"/>
                </a:lnTo>
                <a:lnTo>
                  <a:pt x="13650" y="3577"/>
                </a:lnTo>
                <a:lnTo>
                  <a:pt x="13942" y="3310"/>
                </a:lnTo>
                <a:lnTo>
                  <a:pt x="13967" y="3261"/>
                </a:lnTo>
                <a:lnTo>
                  <a:pt x="13991" y="3188"/>
                </a:lnTo>
                <a:lnTo>
                  <a:pt x="13991" y="3139"/>
                </a:lnTo>
                <a:lnTo>
                  <a:pt x="13967" y="3091"/>
                </a:lnTo>
                <a:lnTo>
                  <a:pt x="13894" y="2993"/>
                </a:lnTo>
                <a:lnTo>
                  <a:pt x="13845" y="2969"/>
                </a:lnTo>
                <a:lnTo>
                  <a:pt x="13796" y="2945"/>
                </a:lnTo>
                <a:lnTo>
                  <a:pt x="13602" y="2604"/>
                </a:lnTo>
                <a:lnTo>
                  <a:pt x="13358" y="2288"/>
                </a:lnTo>
                <a:lnTo>
                  <a:pt x="13115" y="1996"/>
                </a:lnTo>
                <a:lnTo>
                  <a:pt x="12823" y="1704"/>
                </a:lnTo>
                <a:lnTo>
                  <a:pt x="12507" y="1436"/>
                </a:lnTo>
                <a:lnTo>
                  <a:pt x="12191" y="1168"/>
                </a:lnTo>
                <a:lnTo>
                  <a:pt x="11874" y="949"/>
                </a:lnTo>
                <a:lnTo>
                  <a:pt x="11558" y="755"/>
                </a:lnTo>
                <a:lnTo>
                  <a:pt x="11193" y="560"/>
                </a:lnTo>
                <a:lnTo>
                  <a:pt x="10804" y="390"/>
                </a:lnTo>
                <a:lnTo>
                  <a:pt x="10439" y="268"/>
                </a:lnTo>
                <a:lnTo>
                  <a:pt x="10025" y="146"/>
                </a:lnTo>
                <a:lnTo>
                  <a:pt x="9733" y="73"/>
                </a:lnTo>
                <a:lnTo>
                  <a:pt x="9392" y="25"/>
                </a:lnTo>
                <a:lnTo>
                  <a:pt x="9222" y="0"/>
                </a:lnTo>
                <a:lnTo>
                  <a:pt x="9052" y="0"/>
                </a:lnTo>
                <a:lnTo>
                  <a:pt x="8906" y="49"/>
                </a:lnTo>
                <a:lnTo>
                  <a:pt x="8760" y="98"/>
                </a:lnTo>
                <a:lnTo>
                  <a:pt x="8711" y="25"/>
                </a:lnTo>
                <a:lnTo>
                  <a:pt x="8638" y="0"/>
                </a:lnTo>
                <a:close/>
                <a:moveTo>
                  <a:pt x="11169" y="6278"/>
                </a:moveTo>
                <a:lnTo>
                  <a:pt x="11144" y="6521"/>
                </a:lnTo>
                <a:lnTo>
                  <a:pt x="11144" y="6765"/>
                </a:lnTo>
                <a:lnTo>
                  <a:pt x="11144" y="7300"/>
                </a:lnTo>
                <a:lnTo>
                  <a:pt x="10147" y="7276"/>
                </a:lnTo>
                <a:lnTo>
                  <a:pt x="9855" y="7251"/>
                </a:lnTo>
                <a:lnTo>
                  <a:pt x="10195" y="7032"/>
                </a:lnTo>
                <a:lnTo>
                  <a:pt x="10536" y="6789"/>
                </a:lnTo>
                <a:lnTo>
                  <a:pt x="11169" y="6278"/>
                </a:lnTo>
                <a:close/>
                <a:moveTo>
                  <a:pt x="11826" y="5767"/>
                </a:moveTo>
                <a:lnTo>
                  <a:pt x="11801" y="6010"/>
                </a:lnTo>
                <a:lnTo>
                  <a:pt x="11801" y="6229"/>
                </a:lnTo>
                <a:lnTo>
                  <a:pt x="11753" y="6765"/>
                </a:lnTo>
                <a:lnTo>
                  <a:pt x="11753" y="7057"/>
                </a:lnTo>
                <a:lnTo>
                  <a:pt x="11753" y="7324"/>
                </a:lnTo>
                <a:lnTo>
                  <a:pt x="11436" y="7324"/>
                </a:lnTo>
                <a:lnTo>
                  <a:pt x="11436" y="7081"/>
                </a:lnTo>
                <a:lnTo>
                  <a:pt x="11388" y="6838"/>
                </a:lnTo>
                <a:lnTo>
                  <a:pt x="11363" y="6497"/>
                </a:lnTo>
                <a:lnTo>
                  <a:pt x="11315" y="6327"/>
                </a:lnTo>
                <a:lnTo>
                  <a:pt x="11266" y="6181"/>
                </a:lnTo>
                <a:lnTo>
                  <a:pt x="11461" y="6035"/>
                </a:lnTo>
                <a:lnTo>
                  <a:pt x="11826" y="5767"/>
                </a:lnTo>
                <a:close/>
                <a:moveTo>
                  <a:pt x="12507" y="5329"/>
                </a:moveTo>
                <a:lnTo>
                  <a:pt x="12507" y="5743"/>
                </a:lnTo>
                <a:lnTo>
                  <a:pt x="12507" y="6132"/>
                </a:lnTo>
                <a:lnTo>
                  <a:pt x="12458" y="6716"/>
                </a:lnTo>
                <a:lnTo>
                  <a:pt x="12434" y="7324"/>
                </a:lnTo>
                <a:lnTo>
                  <a:pt x="12166" y="7324"/>
                </a:lnTo>
                <a:lnTo>
                  <a:pt x="12166" y="7008"/>
                </a:lnTo>
                <a:lnTo>
                  <a:pt x="12166" y="6716"/>
                </a:lnTo>
                <a:lnTo>
                  <a:pt x="12166" y="6108"/>
                </a:lnTo>
                <a:lnTo>
                  <a:pt x="12166" y="5840"/>
                </a:lnTo>
                <a:lnTo>
                  <a:pt x="12142" y="5718"/>
                </a:lnTo>
                <a:lnTo>
                  <a:pt x="12118" y="5572"/>
                </a:lnTo>
                <a:lnTo>
                  <a:pt x="12507" y="5329"/>
                </a:lnTo>
                <a:close/>
                <a:moveTo>
                  <a:pt x="13261" y="4915"/>
                </a:moveTo>
                <a:lnTo>
                  <a:pt x="13285" y="5159"/>
                </a:lnTo>
                <a:lnTo>
                  <a:pt x="13310" y="5426"/>
                </a:lnTo>
                <a:lnTo>
                  <a:pt x="13358" y="5937"/>
                </a:lnTo>
                <a:lnTo>
                  <a:pt x="13383" y="6643"/>
                </a:lnTo>
                <a:lnTo>
                  <a:pt x="13407" y="6984"/>
                </a:lnTo>
                <a:lnTo>
                  <a:pt x="13456" y="7324"/>
                </a:lnTo>
                <a:lnTo>
                  <a:pt x="12945" y="7324"/>
                </a:lnTo>
                <a:lnTo>
                  <a:pt x="12921" y="7251"/>
                </a:lnTo>
                <a:lnTo>
                  <a:pt x="12872" y="7203"/>
                </a:lnTo>
                <a:lnTo>
                  <a:pt x="12872" y="6667"/>
                </a:lnTo>
                <a:lnTo>
                  <a:pt x="12896" y="6132"/>
                </a:lnTo>
                <a:lnTo>
                  <a:pt x="12921" y="5913"/>
                </a:lnTo>
                <a:lnTo>
                  <a:pt x="12896" y="5645"/>
                </a:lnTo>
                <a:lnTo>
                  <a:pt x="12872" y="5402"/>
                </a:lnTo>
                <a:lnTo>
                  <a:pt x="12823" y="5280"/>
                </a:lnTo>
                <a:lnTo>
                  <a:pt x="12775" y="5183"/>
                </a:lnTo>
                <a:lnTo>
                  <a:pt x="13261" y="4915"/>
                </a:lnTo>
                <a:close/>
                <a:moveTo>
                  <a:pt x="14088" y="4502"/>
                </a:moveTo>
                <a:lnTo>
                  <a:pt x="14040" y="4672"/>
                </a:lnTo>
                <a:lnTo>
                  <a:pt x="14015" y="4842"/>
                </a:lnTo>
                <a:lnTo>
                  <a:pt x="14015" y="5037"/>
                </a:lnTo>
                <a:lnTo>
                  <a:pt x="14040" y="5232"/>
                </a:lnTo>
                <a:lnTo>
                  <a:pt x="14064" y="5597"/>
                </a:lnTo>
                <a:lnTo>
                  <a:pt x="14088" y="5937"/>
                </a:lnTo>
                <a:lnTo>
                  <a:pt x="14088" y="6278"/>
                </a:lnTo>
                <a:lnTo>
                  <a:pt x="14064" y="6643"/>
                </a:lnTo>
                <a:lnTo>
                  <a:pt x="14064" y="6984"/>
                </a:lnTo>
                <a:lnTo>
                  <a:pt x="14088" y="7154"/>
                </a:lnTo>
                <a:lnTo>
                  <a:pt x="14113" y="7324"/>
                </a:lnTo>
                <a:lnTo>
                  <a:pt x="13748" y="7324"/>
                </a:lnTo>
                <a:lnTo>
                  <a:pt x="13796" y="6984"/>
                </a:lnTo>
                <a:lnTo>
                  <a:pt x="13796" y="6619"/>
                </a:lnTo>
                <a:lnTo>
                  <a:pt x="13748" y="5937"/>
                </a:lnTo>
                <a:lnTo>
                  <a:pt x="13723" y="5645"/>
                </a:lnTo>
                <a:lnTo>
                  <a:pt x="13699" y="5353"/>
                </a:lnTo>
                <a:lnTo>
                  <a:pt x="13650" y="5037"/>
                </a:lnTo>
                <a:lnTo>
                  <a:pt x="13553" y="4769"/>
                </a:lnTo>
                <a:lnTo>
                  <a:pt x="14088" y="4502"/>
                </a:lnTo>
                <a:close/>
                <a:moveTo>
                  <a:pt x="14964" y="4113"/>
                </a:moveTo>
                <a:lnTo>
                  <a:pt x="14940" y="4137"/>
                </a:lnTo>
                <a:lnTo>
                  <a:pt x="14891" y="4526"/>
                </a:lnTo>
                <a:lnTo>
                  <a:pt x="14891" y="4915"/>
                </a:lnTo>
                <a:lnTo>
                  <a:pt x="14891" y="5694"/>
                </a:lnTo>
                <a:lnTo>
                  <a:pt x="14867" y="6083"/>
                </a:lnTo>
                <a:lnTo>
                  <a:pt x="14843" y="6497"/>
                </a:lnTo>
                <a:lnTo>
                  <a:pt x="14818" y="6911"/>
                </a:lnTo>
                <a:lnTo>
                  <a:pt x="14818" y="7324"/>
                </a:lnTo>
                <a:lnTo>
                  <a:pt x="14551" y="7324"/>
                </a:lnTo>
                <a:lnTo>
                  <a:pt x="14551" y="7300"/>
                </a:lnTo>
                <a:lnTo>
                  <a:pt x="14502" y="7130"/>
                </a:lnTo>
                <a:lnTo>
                  <a:pt x="14502" y="6959"/>
                </a:lnTo>
                <a:lnTo>
                  <a:pt x="14502" y="6619"/>
                </a:lnTo>
                <a:lnTo>
                  <a:pt x="14526" y="5937"/>
                </a:lnTo>
                <a:lnTo>
                  <a:pt x="14526" y="5718"/>
                </a:lnTo>
                <a:lnTo>
                  <a:pt x="14502" y="5524"/>
                </a:lnTo>
                <a:lnTo>
                  <a:pt x="14453" y="5086"/>
                </a:lnTo>
                <a:lnTo>
                  <a:pt x="14429" y="4721"/>
                </a:lnTo>
                <a:lnTo>
                  <a:pt x="14429" y="4550"/>
                </a:lnTo>
                <a:lnTo>
                  <a:pt x="14356" y="4380"/>
                </a:lnTo>
                <a:lnTo>
                  <a:pt x="14964" y="4113"/>
                </a:lnTo>
                <a:close/>
                <a:moveTo>
                  <a:pt x="15329" y="5013"/>
                </a:moveTo>
                <a:lnTo>
                  <a:pt x="15354" y="5134"/>
                </a:lnTo>
                <a:lnTo>
                  <a:pt x="15500" y="5670"/>
                </a:lnTo>
                <a:lnTo>
                  <a:pt x="15597" y="6229"/>
                </a:lnTo>
                <a:lnTo>
                  <a:pt x="15621" y="6497"/>
                </a:lnTo>
                <a:lnTo>
                  <a:pt x="15621" y="6765"/>
                </a:lnTo>
                <a:lnTo>
                  <a:pt x="15597" y="7057"/>
                </a:lnTo>
                <a:lnTo>
                  <a:pt x="15573" y="7324"/>
                </a:lnTo>
                <a:lnTo>
                  <a:pt x="15402" y="7300"/>
                </a:lnTo>
                <a:lnTo>
                  <a:pt x="15208" y="7300"/>
                </a:lnTo>
                <a:lnTo>
                  <a:pt x="15256" y="7130"/>
                </a:lnTo>
                <a:lnTo>
                  <a:pt x="15281" y="6959"/>
                </a:lnTo>
                <a:lnTo>
                  <a:pt x="15305" y="6594"/>
                </a:lnTo>
                <a:lnTo>
                  <a:pt x="15329" y="5864"/>
                </a:lnTo>
                <a:lnTo>
                  <a:pt x="15329" y="5013"/>
                </a:lnTo>
                <a:close/>
                <a:moveTo>
                  <a:pt x="14940" y="3529"/>
                </a:moveTo>
                <a:lnTo>
                  <a:pt x="14891" y="3553"/>
                </a:lnTo>
                <a:lnTo>
                  <a:pt x="14843" y="3553"/>
                </a:lnTo>
                <a:lnTo>
                  <a:pt x="14843" y="3602"/>
                </a:lnTo>
                <a:lnTo>
                  <a:pt x="14794" y="3626"/>
                </a:lnTo>
                <a:lnTo>
                  <a:pt x="13918" y="4015"/>
                </a:lnTo>
                <a:lnTo>
                  <a:pt x="13067" y="4453"/>
                </a:lnTo>
                <a:lnTo>
                  <a:pt x="12239" y="4915"/>
                </a:lnTo>
                <a:lnTo>
                  <a:pt x="11826" y="5159"/>
                </a:lnTo>
                <a:lnTo>
                  <a:pt x="11436" y="5426"/>
                </a:lnTo>
                <a:lnTo>
                  <a:pt x="11071" y="5694"/>
                </a:lnTo>
                <a:lnTo>
                  <a:pt x="10706" y="5962"/>
                </a:lnTo>
                <a:lnTo>
                  <a:pt x="10001" y="6521"/>
                </a:lnTo>
                <a:lnTo>
                  <a:pt x="9636" y="6765"/>
                </a:lnTo>
                <a:lnTo>
                  <a:pt x="9246" y="7008"/>
                </a:lnTo>
                <a:lnTo>
                  <a:pt x="8833" y="7178"/>
                </a:lnTo>
                <a:lnTo>
                  <a:pt x="8638" y="7276"/>
                </a:lnTo>
                <a:lnTo>
                  <a:pt x="8419" y="7324"/>
                </a:lnTo>
                <a:lnTo>
                  <a:pt x="8346" y="7349"/>
                </a:lnTo>
                <a:lnTo>
                  <a:pt x="8297" y="7397"/>
                </a:lnTo>
                <a:lnTo>
                  <a:pt x="8273" y="7446"/>
                </a:lnTo>
                <a:lnTo>
                  <a:pt x="8249" y="7519"/>
                </a:lnTo>
                <a:lnTo>
                  <a:pt x="8249" y="7568"/>
                </a:lnTo>
                <a:lnTo>
                  <a:pt x="8273" y="7641"/>
                </a:lnTo>
                <a:lnTo>
                  <a:pt x="8297" y="7689"/>
                </a:lnTo>
                <a:lnTo>
                  <a:pt x="8346" y="7738"/>
                </a:lnTo>
                <a:lnTo>
                  <a:pt x="8468" y="7787"/>
                </a:lnTo>
                <a:lnTo>
                  <a:pt x="8614" y="7762"/>
                </a:lnTo>
                <a:lnTo>
                  <a:pt x="8687" y="7738"/>
                </a:lnTo>
                <a:lnTo>
                  <a:pt x="8833" y="7714"/>
                </a:lnTo>
                <a:lnTo>
                  <a:pt x="8979" y="7738"/>
                </a:lnTo>
                <a:lnTo>
                  <a:pt x="9149" y="7714"/>
                </a:lnTo>
                <a:lnTo>
                  <a:pt x="9660" y="7738"/>
                </a:lnTo>
                <a:lnTo>
                  <a:pt x="10147" y="7762"/>
                </a:lnTo>
                <a:lnTo>
                  <a:pt x="11169" y="7811"/>
                </a:lnTo>
                <a:lnTo>
                  <a:pt x="12166" y="7835"/>
                </a:lnTo>
                <a:lnTo>
                  <a:pt x="13164" y="7811"/>
                </a:lnTo>
                <a:lnTo>
                  <a:pt x="14186" y="7835"/>
                </a:lnTo>
                <a:lnTo>
                  <a:pt x="14599" y="7860"/>
                </a:lnTo>
                <a:lnTo>
                  <a:pt x="15086" y="7908"/>
                </a:lnTo>
                <a:lnTo>
                  <a:pt x="15329" y="7908"/>
                </a:lnTo>
                <a:lnTo>
                  <a:pt x="15548" y="7884"/>
                </a:lnTo>
                <a:lnTo>
                  <a:pt x="15767" y="7860"/>
                </a:lnTo>
                <a:lnTo>
                  <a:pt x="15962" y="7787"/>
                </a:lnTo>
                <a:lnTo>
                  <a:pt x="16011" y="7738"/>
                </a:lnTo>
                <a:lnTo>
                  <a:pt x="16059" y="7665"/>
                </a:lnTo>
                <a:lnTo>
                  <a:pt x="16059" y="7592"/>
                </a:lnTo>
                <a:lnTo>
                  <a:pt x="16035" y="7519"/>
                </a:lnTo>
                <a:lnTo>
                  <a:pt x="16084" y="6959"/>
                </a:lnTo>
                <a:lnTo>
                  <a:pt x="16084" y="6424"/>
                </a:lnTo>
                <a:lnTo>
                  <a:pt x="16011" y="5864"/>
                </a:lnTo>
                <a:lnTo>
                  <a:pt x="15913" y="5329"/>
                </a:lnTo>
                <a:lnTo>
                  <a:pt x="15792" y="4867"/>
                </a:lnTo>
                <a:lnTo>
                  <a:pt x="15694" y="4575"/>
                </a:lnTo>
                <a:lnTo>
                  <a:pt x="15597" y="4307"/>
                </a:lnTo>
                <a:lnTo>
                  <a:pt x="15451" y="4040"/>
                </a:lnTo>
                <a:lnTo>
                  <a:pt x="15305" y="3821"/>
                </a:lnTo>
                <a:lnTo>
                  <a:pt x="15232" y="3723"/>
                </a:lnTo>
                <a:lnTo>
                  <a:pt x="15135" y="3650"/>
                </a:lnTo>
                <a:lnTo>
                  <a:pt x="15037" y="3577"/>
                </a:lnTo>
                <a:lnTo>
                  <a:pt x="14940" y="3529"/>
                </a:lnTo>
                <a:close/>
                <a:moveTo>
                  <a:pt x="7324" y="1168"/>
                </a:moveTo>
                <a:lnTo>
                  <a:pt x="7300" y="1363"/>
                </a:lnTo>
                <a:lnTo>
                  <a:pt x="7275" y="1582"/>
                </a:lnTo>
                <a:lnTo>
                  <a:pt x="7300" y="1971"/>
                </a:lnTo>
                <a:lnTo>
                  <a:pt x="7348" y="2653"/>
                </a:lnTo>
                <a:lnTo>
                  <a:pt x="7373" y="2993"/>
                </a:lnTo>
                <a:lnTo>
                  <a:pt x="7397" y="3334"/>
                </a:lnTo>
                <a:lnTo>
                  <a:pt x="7397" y="4794"/>
                </a:lnTo>
                <a:lnTo>
                  <a:pt x="7397" y="6254"/>
                </a:lnTo>
                <a:lnTo>
                  <a:pt x="7397" y="6789"/>
                </a:lnTo>
                <a:lnTo>
                  <a:pt x="7373" y="7324"/>
                </a:lnTo>
                <a:lnTo>
                  <a:pt x="7397" y="7884"/>
                </a:lnTo>
                <a:lnTo>
                  <a:pt x="7446" y="8127"/>
                </a:lnTo>
                <a:lnTo>
                  <a:pt x="7494" y="8395"/>
                </a:lnTo>
                <a:lnTo>
                  <a:pt x="7470" y="8444"/>
                </a:lnTo>
                <a:lnTo>
                  <a:pt x="7519" y="8492"/>
                </a:lnTo>
                <a:lnTo>
                  <a:pt x="7567" y="8565"/>
                </a:lnTo>
                <a:lnTo>
                  <a:pt x="7640" y="8614"/>
                </a:lnTo>
                <a:lnTo>
                  <a:pt x="7786" y="8614"/>
                </a:lnTo>
                <a:lnTo>
                  <a:pt x="8078" y="8663"/>
                </a:lnTo>
                <a:lnTo>
                  <a:pt x="9003" y="8663"/>
                </a:lnTo>
                <a:lnTo>
                  <a:pt x="9952" y="8736"/>
                </a:lnTo>
                <a:lnTo>
                  <a:pt x="10414" y="8760"/>
                </a:lnTo>
                <a:lnTo>
                  <a:pt x="10901" y="8784"/>
                </a:lnTo>
                <a:lnTo>
                  <a:pt x="11899" y="8760"/>
                </a:lnTo>
                <a:lnTo>
                  <a:pt x="12872" y="8736"/>
                </a:lnTo>
                <a:lnTo>
                  <a:pt x="13869" y="8711"/>
                </a:lnTo>
                <a:lnTo>
                  <a:pt x="14867" y="8736"/>
                </a:lnTo>
                <a:lnTo>
                  <a:pt x="14794" y="9052"/>
                </a:lnTo>
                <a:lnTo>
                  <a:pt x="14721" y="9368"/>
                </a:lnTo>
                <a:lnTo>
                  <a:pt x="14697" y="9685"/>
                </a:lnTo>
                <a:lnTo>
                  <a:pt x="14672" y="10025"/>
                </a:lnTo>
                <a:lnTo>
                  <a:pt x="14648" y="10293"/>
                </a:lnTo>
                <a:lnTo>
                  <a:pt x="14599" y="10536"/>
                </a:lnTo>
                <a:lnTo>
                  <a:pt x="14526" y="10780"/>
                </a:lnTo>
                <a:lnTo>
                  <a:pt x="14453" y="11023"/>
                </a:lnTo>
                <a:lnTo>
                  <a:pt x="14356" y="11266"/>
                </a:lnTo>
                <a:lnTo>
                  <a:pt x="14234" y="11485"/>
                </a:lnTo>
                <a:lnTo>
                  <a:pt x="13967" y="11923"/>
                </a:lnTo>
                <a:lnTo>
                  <a:pt x="13699" y="12337"/>
                </a:lnTo>
                <a:lnTo>
                  <a:pt x="13383" y="12750"/>
                </a:lnTo>
                <a:lnTo>
                  <a:pt x="12775" y="13529"/>
                </a:lnTo>
                <a:lnTo>
                  <a:pt x="12580" y="13748"/>
                </a:lnTo>
                <a:lnTo>
                  <a:pt x="12385" y="13943"/>
                </a:lnTo>
                <a:lnTo>
                  <a:pt x="12166" y="14113"/>
                </a:lnTo>
                <a:lnTo>
                  <a:pt x="11947" y="14283"/>
                </a:lnTo>
                <a:lnTo>
                  <a:pt x="11485" y="14575"/>
                </a:lnTo>
                <a:lnTo>
                  <a:pt x="10998" y="14819"/>
                </a:lnTo>
                <a:lnTo>
                  <a:pt x="10536" y="15062"/>
                </a:lnTo>
                <a:lnTo>
                  <a:pt x="10074" y="15257"/>
                </a:lnTo>
                <a:lnTo>
                  <a:pt x="9587" y="15403"/>
                </a:lnTo>
                <a:lnTo>
                  <a:pt x="9100" y="15549"/>
                </a:lnTo>
                <a:lnTo>
                  <a:pt x="8614" y="15646"/>
                </a:lnTo>
                <a:lnTo>
                  <a:pt x="8127" y="15695"/>
                </a:lnTo>
                <a:lnTo>
                  <a:pt x="7616" y="15719"/>
                </a:lnTo>
                <a:lnTo>
                  <a:pt x="7105" y="15695"/>
                </a:lnTo>
                <a:lnTo>
                  <a:pt x="6618" y="15622"/>
                </a:lnTo>
                <a:lnTo>
                  <a:pt x="6132" y="15524"/>
                </a:lnTo>
                <a:lnTo>
                  <a:pt x="5669" y="15378"/>
                </a:lnTo>
                <a:lnTo>
                  <a:pt x="5207" y="15184"/>
                </a:lnTo>
                <a:lnTo>
                  <a:pt x="4745" y="14989"/>
                </a:lnTo>
                <a:lnTo>
                  <a:pt x="4331" y="14746"/>
                </a:lnTo>
                <a:lnTo>
                  <a:pt x="3893" y="14502"/>
                </a:lnTo>
                <a:lnTo>
                  <a:pt x="3504" y="14235"/>
                </a:lnTo>
                <a:lnTo>
                  <a:pt x="3090" y="13943"/>
                </a:lnTo>
                <a:lnTo>
                  <a:pt x="2725" y="13626"/>
                </a:lnTo>
                <a:lnTo>
                  <a:pt x="2360" y="13310"/>
                </a:lnTo>
                <a:lnTo>
                  <a:pt x="2020" y="12945"/>
                </a:lnTo>
                <a:lnTo>
                  <a:pt x="1728" y="12580"/>
                </a:lnTo>
                <a:lnTo>
                  <a:pt x="1436" y="12191"/>
                </a:lnTo>
                <a:lnTo>
                  <a:pt x="1192" y="11777"/>
                </a:lnTo>
                <a:lnTo>
                  <a:pt x="973" y="11339"/>
                </a:lnTo>
                <a:lnTo>
                  <a:pt x="803" y="10901"/>
                </a:lnTo>
                <a:lnTo>
                  <a:pt x="657" y="10463"/>
                </a:lnTo>
                <a:lnTo>
                  <a:pt x="560" y="10001"/>
                </a:lnTo>
                <a:lnTo>
                  <a:pt x="487" y="9539"/>
                </a:lnTo>
                <a:lnTo>
                  <a:pt x="462" y="9076"/>
                </a:lnTo>
                <a:lnTo>
                  <a:pt x="438" y="8614"/>
                </a:lnTo>
                <a:lnTo>
                  <a:pt x="462" y="8152"/>
                </a:lnTo>
                <a:lnTo>
                  <a:pt x="511" y="7689"/>
                </a:lnTo>
                <a:lnTo>
                  <a:pt x="560" y="7251"/>
                </a:lnTo>
                <a:lnTo>
                  <a:pt x="633" y="6789"/>
                </a:lnTo>
                <a:lnTo>
                  <a:pt x="754" y="6327"/>
                </a:lnTo>
                <a:lnTo>
                  <a:pt x="876" y="5864"/>
                </a:lnTo>
                <a:lnTo>
                  <a:pt x="1022" y="5426"/>
                </a:lnTo>
                <a:lnTo>
                  <a:pt x="1192" y="4988"/>
                </a:lnTo>
                <a:lnTo>
                  <a:pt x="1411" y="4575"/>
                </a:lnTo>
                <a:lnTo>
                  <a:pt x="1655" y="4210"/>
                </a:lnTo>
                <a:lnTo>
                  <a:pt x="1947" y="3821"/>
                </a:lnTo>
                <a:lnTo>
                  <a:pt x="2263" y="3456"/>
                </a:lnTo>
                <a:lnTo>
                  <a:pt x="2604" y="3139"/>
                </a:lnTo>
                <a:lnTo>
                  <a:pt x="2969" y="2823"/>
                </a:lnTo>
                <a:lnTo>
                  <a:pt x="3358" y="2531"/>
                </a:lnTo>
                <a:lnTo>
                  <a:pt x="3772" y="2263"/>
                </a:lnTo>
                <a:lnTo>
                  <a:pt x="4185" y="1996"/>
                </a:lnTo>
                <a:lnTo>
                  <a:pt x="4575" y="1752"/>
                </a:lnTo>
                <a:lnTo>
                  <a:pt x="4891" y="1582"/>
                </a:lnTo>
                <a:lnTo>
                  <a:pt x="5231" y="1460"/>
                </a:lnTo>
                <a:lnTo>
                  <a:pt x="5572" y="1387"/>
                </a:lnTo>
                <a:lnTo>
                  <a:pt x="5913" y="1314"/>
                </a:lnTo>
                <a:lnTo>
                  <a:pt x="6253" y="1266"/>
                </a:lnTo>
                <a:lnTo>
                  <a:pt x="6618" y="1217"/>
                </a:lnTo>
                <a:lnTo>
                  <a:pt x="7324" y="1168"/>
                </a:lnTo>
                <a:close/>
                <a:moveTo>
                  <a:pt x="7592" y="755"/>
                </a:moveTo>
                <a:lnTo>
                  <a:pt x="7519" y="779"/>
                </a:lnTo>
                <a:lnTo>
                  <a:pt x="7470" y="828"/>
                </a:lnTo>
                <a:lnTo>
                  <a:pt x="7008" y="803"/>
                </a:lnTo>
                <a:lnTo>
                  <a:pt x="6545" y="828"/>
                </a:lnTo>
                <a:lnTo>
                  <a:pt x="6107" y="876"/>
                </a:lnTo>
                <a:lnTo>
                  <a:pt x="5669" y="974"/>
                </a:lnTo>
                <a:lnTo>
                  <a:pt x="5231" y="1095"/>
                </a:lnTo>
                <a:lnTo>
                  <a:pt x="4818" y="1241"/>
                </a:lnTo>
                <a:lnTo>
                  <a:pt x="4404" y="1412"/>
                </a:lnTo>
                <a:lnTo>
                  <a:pt x="3991" y="1606"/>
                </a:lnTo>
                <a:lnTo>
                  <a:pt x="3601" y="1850"/>
                </a:lnTo>
                <a:lnTo>
                  <a:pt x="3212" y="2093"/>
                </a:lnTo>
                <a:lnTo>
                  <a:pt x="2847" y="2361"/>
                </a:lnTo>
                <a:lnTo>
                  <a:pt x="2506" y="2653"/>
                </a:lnTo>
                <a:lnTo>
                  <a:pt x="2166" y="2969"/>
                </a:lnTo>
                <a:lnTo>
                  <a:pt x="1849" y="3285"/>
                </a:lnTo>
                <a:lnTo>
                  <a:pt x="1557" y="3626"/>
                </a:lnTo>
                <a:lnTo>
                  <a:pt x="1265" y="3991"/>
                </a:lnTo>
                <a:lnTo>
                  <a:pt x="1046" y="4332"/>
                </a:lnTo>
                <a:lnTo>
                  <a:pt x="852" y="4721"/>
                </a:lnTo>
                <a:lnTo>
                  <a:pt x="681" y="5110"/>
                </a:lnTo>
                <a:lnTo>
                  <a:pt x="535" y="5524"/>
                </a:lnTo>
                <a:lnTo>
                  <a:pt x="414" y="5962"/>
                </a:lnTo>
                <a:lnTo>
                  <a:pt x="292" y="6375"/>
                </a:lnTo>
                <a:lnTo>
                  <a:pt x="146" y="7203"/>
                </a:lnTo>
                <a:lnTo>
                  <a:pt x="73" y="7641"/>
                </a:lnTo>
                <a:lnTo>
                  <a:pt x="24" y="8054"/>
                </a:lnTo>
                <a:lnTo>
                  <a:pt x="0" y="8468"/>
                </a:lnTo>
                <a:lnTo>
                  <a:pt x="0" y="8906"/>
                </a:lnTo>
                <a:lnTo>
                  <a:pt x="24" y="9320"/>
                </a:lnTo>
                <a:lnTo>
                  <a:pt x="73" y="9733"/>
                </a:lnTo>
                <a:lnTo>
                  <a:pt x="122" y="10171"/>
                </a:lnTo>
                <a:lnTo>
                  <a:pt x="219" y="10585"/>
                </a:lnTo>
                <a:lnTo>
                  <a:pt x="341" y="11023"/>
                </a:lnTo>
                <a:lnTo>
                  <a:pt x="487" y="11437"/>
                </a:lnTo>
                <a:lnTo>
                  <a:pt x="681" y="11826"/>
                </a:lnTo>
                <a:lnTo>
                  <a:pt x="900" y="12215"/>
                </a:lnTo>
                <a:lnTo>
                  <a:pt x="1119" y="12604"/>
                </a:lnTo>
                <a:lnTo>
                  <a:pt x="1387" y="12969"/>
                </a:lnTo>
                <a:lnTo>
                  <a:pt x="1679" y="13310"/>
                </a:lnTo>
                <a:lnTo>
                  <a:pt x="1995" y="13626"/>
                </a:lnTo>
                <a:lnTo>
                  <a:pt x="2312" y="13943"/>
                </a:lnTo>
                <a:lnTo>
                  <a:pt x="2652" y="14235"/>
                </a:lnTo>
                <a:lnTo>
                  <a:pt x="3017" y="14527"/>
                </a:lnTo>
                <a:lnTo>
                  <a:pt x="3382" y="14770"/>
                </a:lnTo>
                <a:lnTo>
                  <a:pt x="3772" y="15013"/>
                </a:lnTo>
                <a:lnTo>
                  <a:pt x="4161" y="15232"/>
                </a:lnTo>
                <a:lnTo>
                  <a:pt x="4550" y="15451"/>
                </a:lnTo>
                <a:lnTo>
                  <a:pt x="4964" y="15622"/>
                </a:lnTo>
                <a:lnTo>
                  <a:pt x="5377" y="15792"/>
                </a:lnTo>
                <a:lnTo>
                  <a:pt x="5791" y="15938"/>
                </a:lnTo>
                <a:lnTo>
                  <a:pt x="6229" y="16060"/>
                </a:lnTo>
                <a:lnTo>
                  <a:pt x="6667" y="16133"/>
                </a:lnTo>
                <a:lnTo>
                  <a:pt x="7105" y="16206"/>
                </a:lnTo>
                <a:lnTo>
                  <a:pt x="7543" y="16230"/>
                </a:lnTo>
                <a:lnTo>
                  <a:pt x="8005" y="16230"/>
                </a:lnTo>
                <a:lnTo>
                  <a:pt x="8443" y="16206"/>
                </a:lnTo>
                <a:lnTo>
                  <a:pt x="8906" y="16157"/>
                </a:lnTo>
                <a:lnTo>
                  <a:pt x="9368" y="16035"/>
                </a:lnTo>
                <a:lnTo>
                  <a:pt x="9830" y="15914"/>
                </a:lnTo>
                <a:lnTo>
                  <a:pt x="10293" y="15743"/>
                </a:lnTo>
                <a:lnTo>
                  <a:pt x="10731" y="15573"/>
                </a:lnTo>
                <a:lnTo>
                  <a:pt x="11169" y="15354"/>
                </a:lnTo>
                <a:lnTo>
                  <a:pt x="11582" y="15135"/>
                </a:lnTo>
                <a:lnTo>
                  <a:pt x="11996" y="14892"/>
                </a:lnTo>
                <a:lnTo>
                  <a:pt x="12385" y="14624"/>
                </a:lnTo>
                <a:lnTo>
                  <a:pt x="12750" y="14332"/>
                </a:lnTo>
                <a:lnTo>
                  <a:pt x="13091" y="13991"/>
                </a:lnTo>
                <a:lnTo>
                  <a:pt x="13407" y="13626"/>
                </a:lnTo>
                <a:lnTo>
                  <a:pt x="13699" y="13237"/>
                </a:lnTo>
                <a:lnTo>
                  <a:pt x="13991" y="12848"/>
                </a:lnTo>
                <a:lnTo>
                  <a:pt x="14502" y="12069"/>
                </a:lnTo>
                <a:lnTo>
                  <a:pt x="14721" y="11680"/>
                </a:lnTo>
                <a:lnTo>
                  <a:pt x="14916" y="11291"/>
                </a:lnTo>
                <a:lnTo>
                  <a:pt x="15037" y="10877"/>
                </a:lnTo>
                <a:lnTo>
                  <a:pt x="15086" y="10658"/>
                </a:lnTo>
                <a:lnTo>
                  <a:pt x="15135" y="10439"/>
                </a:lnTo>
                <a:lnTo>
                  <a:pt x="15208" y="9563"/>
                </a:lnTo>
                <a:lnTo>
                  <a:pt x="15281" y="9149"/>
                </a:lnTo>
                <a:lnTo>
                  <a:pt x="15329" y="8930"/>
                </a:lnTo>
                <a:lnTo>
                  <a:pt x="15378" y="8711"/>
                </a:lnTo>
                <a:lnTo>
                  <a:pt x="15402" y="8687"/>
                </a:lnTo>
                <a:lnTo>
                  <a:pt x="15427" y="8638"/>
                </a:lnTo>
                <a:lnTo>
                  <a:pt x="15451" y="8565"/>
                </a:lnTo>
                <a:lnTo>
                  <a:pt x="15451" y="8492"/>
                </a:lnTo>
                <a:lnTo>
                  <a:pt x="15451" y="8419"/>
                </a:lnTo>
                <a:lnTo>
                  <a:pt x="15402" y="8371"/>
                </a:lnTo>
                <a:lnTo>
                  <a:pt x="15378" y="8322"/>
                </a:lnTo>
                <a:lnTo>
                  <a:pt x="15305" y="8273"/>
                </a:lnTo>
                <a:lnTo>
                  <a:pt x="15232" y="8249"/>
                </a:lnTo>
                <a:lnTo>
                  <a:pt x="14672" y="8225"/>
                </a:lnTo>
                <a:lnTo>
                  <a:pt x="14137" y="8225"/>
                </a:lnTo>
                <a:lnTo>
                  <a:pt x="13067" y="8249"/>
                </a:lnTo>
                <a:lnTo>
                  <a:pt x="11972" y="8273"/>
                </a:lnTo>
                <a:lnTo>
                  <a:pt x="10901" y="8298"/>
                </a:lnTo>
                <a:lnTo>
                  <a:pt x="10414" y="8273"/>
                </a:lnTo>
                <a:lnTo>
                  <a:pt x="9952" y="8249"/>
                </a:lnTo>
                <a:lnTo>
                  <a:pt x="9003" y="8200"/>
                </a:lnTo>
                <a:lnTo>
                  <a:pt x="8492" y="8152"/>
                </a:lnTo>
                <a:lnTo>
                  <a:pt x="8224" y="8127"/>
                </a:lnTo>
                <a:lnTo>
                  <a:pt x="7957" y="8152"/>
                </a:lnTo>
                <a:lnTo>
                  <a:pt x="7957" y="7738"/>
                </a:lnTo>
                <a:lnTo>
                  <a:pt x="7932" y="7300"/>
                </a:lnTo>
                <a:lnTo>
                  <a:pt x="7884" y="6448"/>
                </a:lnTo>
                <a:lnTo>
                  <a:pt x="7859" y="5086"/>
                </a:lnTo>
                <a:lnTo>
                  <a:pt x="7835" y="3699"/>
                </a:lnTo>
                <a:lnTo>
                  <a:pt x="7835" y="3042"/>
                </a:lnTo>
                <a:lnTo>
                  <a:pt x="7786" y="2385"/>
                </a:lnTo>
                <a:lnTo>
                  <a:pt x="7738" y="2093"/>
                </a:lnTo>
                <a:lnTo>
                  <a:pt x="7713" y="1728"/>
                </a:lnTo>
                <a:lnTo>
                  <a:pt x="7713" y="1533"/>
                </a:lnTo>
                <a:lnTo>
                  <a:pt x="7713" y="1363"/>
                </a:lnTo>
                <a:lnTo>
                  <a:pt x="7738" y="1193"/>
                </a:lnTo>
                <a:lnTo>
                  <a:pt x="7786" y="1071"/>
                </a:lnTo>
                <a:lnTo>
                  <a:pt x="7811" y="998"/>
                </a:lnTo>
                <a:lnTo>
                  <a:pt x="7811" y="925"/>
                </a:lnTo>
                <a:lnTo>
                  <a:pt x="7786" y="852"/>
                </a:lnTo>
                <a:lnTo>
                  <a:pt x="7738" y="803"/>
                </a:lnTo>
                <a:lnTo>
                  <a:pt x="7665" y="779"/>
                </a:lnTo>
                <a:lnTo>
                  <a:pt x="7592" y="755"/>
                </a:lnTo>
                <a:close/>
              </a:path>
            </a:pathLst>
          </a:custGeom>
          <a:solidFill>
            <a:srgbClr val="6567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650;p40"/>
          <p:cNvSpPr/>
          <p:nvPr/>
        </p:nvSpPr>
        <p:spPr>
          <a:xfrm>
            <a:off x="829988" y="3200411"/>
            <a:ext cx="397258" cy="292507"/>
          </a:xfrm>
          <a:custGeom>
            <a:avLst/>
            <a:gdLst/>
            <a:ahLst/>
            <a:cxnLst/>
            <a:rect l="l" t="t" r="r" b="b"/>
            <a:pathLst>
              <a:path w="18177" h="13384" extrusionOk="0">
                <a:moveTo>
                  <a:pt x="10877" y="4039"/>
                </a:moveTo>
                <a:lnTo>
                  <a:pt x="10755" y="4064"/>
                </a:lnTo>
                <a:lnTo>
                  <a:pt x="10707" y="4088"/>
                </a:lnTo>
                <a:lnTo>
                  <a:pt x="10634" y="4112"/>
                </a:lnTo>
                <a:lnTo>
                  <a:pt x="10609" y="4185"/>
                </a:lnTo>
                <a:lnTo>
                  <a:pt x="10561" y="4258"/>
                </a:lnTo>
                <a:lnTo>
                  <a:pt x="10536" y="4331"/>
                </a:lnTo>
                <a:lnTo>
                  <a:pt x="10536" y="4429"/>
                </a:lnTo>
                <a:lnTo>
                  <a:pt x="10561" y="4575"/>
                </a:lnTo>
                <a:lnTo>
                  <a:pt x="10585" y="4623"/>
                </a:lnTo>
                <a:lnTo>
                  <a:pt x="10634" y="4696"/>
                </a:lnTo>
                <a:lnTo>
                  <a:pt x="10707" y="4745"/>
                </a:lnTo>
                <a:lnTo>
                  <a:pt x="10780" y="4769"/>
                </a:lnTo>
                <a:lnTo>
                  <a:pt x="10828" y="4794"/>
                </a:lnTo>
                <a:lnTo>
                  <a:pt x="10999" y="4794"/>
                </a:lnTo>
                <a:lnTo>
                  <a:pt x="11047" y="4769"/>
                </a:lnTo>
                <a:lnTo>
                  <a:pt x="11169" y="4696"/>
                </a:lnTo>
                <a:lnTo>
                  <a:pt x="11266" y="4575"/>
                </a:lnTo>
                <a:lnTo>
                  <a:pt x="11291" y="4502"/>
                </a:lnTo>
                <a:lnTo>
                  <a:pt x="11291" y="4429"/>
                </a:lnTo>
                <a:lnTo>
                  <a:pt x="11291" y="4356"/>
                </a:lnTo>
                <a:lnTo>
                  <a:pt x="11266" y="4283"/>
                </a:lnTo>
                <a:lnTo>
                  <a:pt x="11169" y="4161"/>
                </a:lnTo>
                <a:lnTo>
                  <a:pt x="11120" y="4088"/>
                </a:lnTo>
                <a:lnTo>
                  <a:pt x="11047" y="4064"/>
                </a:lnTo>
                <a:lnTo>
                  <a:pt x="10950" y="4039"/>
                </a:lnTo>
                <a:close/>
                <a:moveTo>
                  <a:pt x="12361" y="3942"/>
                </a:moveTo>
                <a:lnTo>
                  <a:pt x="12288" y="3966"/>
                </a:lnTo>
                <a:lnTo>
                  <a:pt x="12215" y="4015"/>
                </a:lnTo>
                <a:lnTo>
                  <a:pt x="12142" y="4064"/>
                </a:lnTo>
                <a:lnTo>
                  <a:pt x="12093" y="4137"/>
                </a:lnTo>
                <a:lnTo>
                  <a:pt x="12045" y="4210"/>
                </a:lnTo>
                <a:lnTo>
                  <a:pt x="12020" y="4307"/>
                </a:lnTo>
                <a:lnTo>
                  <a:pt x="11996" y="4380"/>
                </a:lnTo>
                <a:lnTo>
                  <a:pt x="12020" y="4477"/>
                </a:lnTo>
                <a:lnTo>
                  <a:pt x="12045" y="4550"/>
                </a:lnTo>
                <a:lnTo>
                  <a:pt x="12093" y="4623"/>
                </a:lnTo>
                <a:lnTo>
                  <a:pt x="12142" y="4696"/>
                </a:lnTo>
                <a:lnTo>
                  <a:pt x="12215" y="4745"/>
                </a:lnTo>
                <a:lnTo>
                  <a:pt x="12288" y="4794"/>
                </a:lnTo>
                <a:lnTo>
                  <a:pt x="12361" y="4818"/>
                </a:lnTo>
                <a:lnTo>
                  <a:pt x="12531" y="4818"/>
                </a:lnTo>
                <a:lnTo>
                  <a:pt x="12629" y="4794"/>
                </a:lnTo>
                <a:lnTo>
                  <a:pt x="12702" y="4745"/>
                </a:lnTo>
                <a:lnTo>
                  <a:pt x="12750" y="4696"/>
                </a:lnTo>
                <a:lnTo>
                  <a:pt x="12823" y="4623"/>
                </a:lnTo>
                <a:lnTo>
                  <a:pt x="12848" y="4550"/>
                </a:lnTo>
                <a:lnTo>
                  <a:pt x="12872" y="4477"/>
                </a:lnTo>
                <a:lnTo>
                  <a:pt x="12896" y="4380"/>
                </a:lnTo>
                <a:lnTo>
                  <a:pt x="12872" y="4307"/>
                </a:lnTo>
                <a:lnTo>
                  <a:pt x="12848" y="4210"/>
                </a:lnTo>
                <a:lnTo>
                  <a:pt x="12823" y="4137"/>
                </a:lnTo>
                <a:lnTo>
                  <a:pt x="12750" y="4064"/>
                </a:lnTo>
                <a:lnTo>
                  <a:pt x="12702" y="4015"/>
                </a:lnTo>
                <a:lnTo>
                  <a:pt x="12629" y="3966"/>
                </a:lnTo>
                <a:lnTo>
                  <a:pt x="12531" y="3942"/>
                </a:lnTo>
                <a:close/>
                <a:moveTo>
                  <a:pt x="11534" y="5013"/>
                </a:moveTo>
                <a:lnTo>
                  <a:pt x="11412" y="5061"/>
                </a:lnTo>
                <a:lnTo>
                  <a:pt x="11315" y="5110"/>
                </a:lnTo>
                <a:lnTo>
                  <a:pt x="11242" y="5232"/>
                </a:lnTo>
                <a:lnTo>
                  <a:pt x="11218" y="5353"/>
                </a:lnTo>
                <a:lnTo>
                  <a:pt x="11242" y="5475"/>
                </a:lnTo>
                <a:lnTo>
                  <a:pt x="11315" y="5572"/>
                </a:lnTo>
                <a:lnTo>
                  <a:pt x="11412" y="5645"/>
                </a:lnTo>
                <a:lnTo>
                  <a:pt x="11534" y="5670"/>
                </a:lnTo>
                <a:lnTo>
                  <a:pt x="11655" y="5645"/>
                </a:lnTo>
                <a:lnTo>
                  <a:pt x="11753" y="5572"/>
                </a:lnTo>
                <a:lnTo>
                  <a:pt x="11826" y="5475"/>
                </a:lnTo>
                <a:lnTo>
                  <a:pt x="11850" y="5353"/>
                </a:lnTo>
                <a:lnTo>
                  <a:pt x="11826" y="5232"/>
                </a:lnTo>
                <a:lnTo>
                  <a:pt x="11753" y="5110"/>
                </a:lnTo>
                <a:lnTo>
                  <a:pt x="11655" y="5061"/>
                </a:lnTo>
                <a:lnTo>
                  <a:pt x="11534" y="5013"/>
                </a:lnTo>
                <a:close/>
                <a:moveTo>
                  <a:pt x="12312" y="5889"/>
                </a:moveTo>
                <a:lnTo>
                  <a:pt x="12239" y="5913"/>
                </a:lnTo>
                <a:lnTo>
                  <a:pt x="12166" y="5937"/>
                </a:lnTo>
                <a:lnTo>
                  <a:pt x="12093" y="5986"/>
                </a:lnTo>
                <a:lnTo>
                  <a:pt x="12045" y="6059"/>
                </a:lnTo>
                <a:lnTo>
                  <a:pt x="12020" y="6132"/>
                </a:lnTo>
                <a:lnTo>
                  <a:pt x="11996" y="6205"/>
                </a:lnTo>
                <a:lnTo>
                  <a:pt x="11996" y="6278"/>
                </a:lnTo>
                <a:lnTo>
                  <a:pt x="11996" y="6351"/>
                </a:lnTo>
                <a:lnTo>
                  <a:pt x="12020" y="6424"/>
                </a:lnTo>
                <a:lnTo>
                  <a:pt x="12045" y="6497"/>
                </a:lnTo>
                <a:lnTo>
                  <a:pt x="12093" y="6570"/>
                </a:lnTo>
                <a:lnTo>
                  <a:pt x="12166" y="6619"/>
                </a:lnTo>
                <a:lnTo>
                  <a:pt x="12239" y="6643"/>
                </a:lnTo>
                <a:lnTo>
                  <a:pt x="12312" y="6667"/>
                </a:lnTo>
                <a:lnTo>
                  <a:pt x="12458" y="6667"/>
                </a:lnTo>
                <a:lnTo>
                  <a:pt x="12531" y="6643"/>
                </a:lnTo>
                <a:lnTo>
                  <a:pt x="12604" y="6619"/>
                </a:lnTo>
                <a:lnTo>
                  <a:pt x="12677" y="6570"/>
                </a:lnTo>
                <a:lnTo>
                  <a:pt x="12726" y="6497"/>
                </a:lnTo>
                <a:lnTo>
                  <a:pt x="12750" y="6424"/>
                </a:lnTo>
                <a:lnTo>
                  <a:pt x="12775" y="6351"/>
                </a:lnTo>
                <a:lnTo>
                  <a:pt x="12799" y="6278"/>
                </a:lnTo>
                <a:lnTo>
                  <a:pt x="12775" y="6205"/>
                </a:lnTo>
                <a:lnTo>
                  <a:pt x="12750" y="6132"/>
                </a:lnTo>
                <a:lnTo>
                  <a:pt x="12726" y="6059"/>
                </a:lnTo>
                <a:lnTo>
                  <a:pt x="12677" y="5986"/>
                </a:lnTo>
                <a:lnTo>
                  <a:pt x="12604" y="5937"/>
                </a:lnTo>
                <a:lnTo>
                  <a:pt x="12531" y="5913"/>
                </a:lnTo>
                <a:lnTo>
                  <a:pt x="12458" y="5889"/>
                </a:lnTo>
                <a:close/>
                <a:moveTo>
                  <a:pt x="10950" y="5889"/>
                </a:moveTo>
                <a:lnTo>
                  <a:pt x="10853" y="5913"/>
                </a:lnTo>
                <a:lnTo>
                  <a:pt x="10780" y="5937"/>
                </a:lnTo>
                <a:lnTo>
                  <a:pt x="10707" y="5986"/>
                </a:lnTo>
                <a:lnTo>
                  <a:pt x="10634" y="6035"/>
                </a:lnTo>
                <a:lnTo>
                  <a:pt x="10585" y="6108"/>
                </a:lnTo>
                <a:lnTo>
                  <a:pt x="10536" y="6181"/>
                </a:lnTo>
                <a:lnTo>
                  <a:pt x="10512" y="6254"/>
                </a:lnTo>
                <a:lnTo>
                  <a:pt x="10488" y="6351"/>
                </a:lnTo>
                <a:lnTo>
                  <a:pt x="10512" y="6424"/>
                </a:lnTo>
                <a:lnTo>
                  <a:pt x="10536" y="6521"/>
                </a:lnTo>
                <a:lnTo>
                  <a:pt x="10585" y="6594"/>
                </a:lnTo>
                <a:lnTo>
                  <a:pt x="10634" y="6643"/>
                </a:lnTo>
                <a:lnTo>
                  <a:pt x="10707" y="6716"/>
                </a:lnTo>
                <a:lnTo>
                  <a:pt x="10780" y="6740"/>
                </a:lnTo>
                <a:lnTo>
                  <a:pt x="10853" y="6765"/>
                </a:lnTo>
                <a:lnTo>
                  <a:pt x="10950" y="6789"/>
                </a:lnTo>
                <a:lnTo>
                  <a:pt x="11023" y="6765"/>
                </a:lnTo>
                <a:lnTo>
                  <a:pt x="11120" y="6740"/>
                </a:lnTo>
                <a:lnTo>
                  <a:pt x="11193" y="6716"/>
                </a:lnTo>
                <a:lnTo>
                  <a:pt x="11242" y="6643"/>
                </a:lnTo>
                <a:lnTo>
                  <a:pt x="11315" y="6594"/>
                </a:lnTo>
                <a:lnTo>
                  <a:pt x="11339" y="6521"/>
                </a:lnTo>
                <a:lnTo>
                  <a:pt x="11364" y="6424"/>
                </a:lnTo>
                <a:lnTo>
                  <a:pt x="11388" y="6351"/>
                </a:lnTo>
                <a:lnTo>
                  <a:pt x="11364" y="6254"/>
                </a:lnTo>
                <a:lnTo>
                  <a:pt x="11339" y="6181"/>
                </a:lnTo>
                <a:lnTo>
                  <a:pt x="11315" y="6108"/>
                </a:lnTo>
                <a:lnTo>
                  <a:pt x="11242" y="6035"/>
                </a:lnTo>
                <a:lnTo>
                  <a:pt x="11193" y="5986"/>
                </a:lnTo>
                <a:lnTo>
                  <a:pt x="11120" y="5937"/>
                </a:lnTo>
                <a:lnTo>
                  <a:pt x="11023" y="5913"/>
                </a:lnTo>
                <a:lnTo>
                  <a:pt x="10950" y="5889"/>
                </a:lnTo>
                <a:close/>
                <a:moveTo>
                  <a:pt x="2799" y="6351"/>
                </a:moveTo>
                <a:lnTo>
                  <a:pt x="2628" y="6546"/>
                </a:lnTo>
                <a:lnTo>
                  <a:pt x="2507" y="6692"/>
                </a:lnTo>
                <a:lnTo>
                  <a:pt x="2166" y="7057"/>
                </a:lnTo>
                <a:lnTo>
                  <a:pt x="2117" y="6740"/>
                </a:lnTo>
                <a:lnTo>
                  <a:pt x="2093" y="6570"/>
                </a:lnTo>
                <a:lnTo>
                  <a:pt x="2044" y="6424"/>
                </a:lnTo>
                <a:lnTo>
                  <a:pt x="2799" y="6351"/>
                </a:lnTo>
                <a:close/>
                <a:moveTo>
                  <a:pt x="11558" y="6813"/>
                </a:moveTo>
                <a:lnTo>
                  <a:pt x="11461" y="6838"/>
                </a:lnTo>
                <a:lnTo>
                  <a:pt x="11388" y="6862"/>
                </a:lnTo>
                <a:lnTo>
                  <a:pt x="11315" y="6911"/>
                </a:lnTo>
                <a:lnTo>
                  <a:pt x="11242" y="6959"/>
                </a:lnTo>
                <a:lnTo>
                  <a:pt x="11169" y="7032"/>
                </a:lnTo>
                <a:lnTo>
                  <a:pt x="11145" y="7105"/>
                </a:lnTo>
                <a:lnTo>
                  <a:pt x="11120" y="7203"/>
                </a:lnTo>
                <a:lnTo>
                  <a:pt x="11096" y="7276"/>
                </a:lnTo>
                <a:lnTo>
                  <a:pt x="11120" y="7373"/>
                </a:lnTo>
                <a:lnTo>
                  <a:pt x="11145" y="7470"/>
                </a:lnTo>
                <a:lnTo>
                  <a:pt x="11169" y="7543"/>
                </a:lnTo>
                <a:lnTo>
                  <a:pt x="11242" y="7616"/>
                </a:lnTo>
                <a:lnTo>
                  <a:pt x="11315" y="7665"/>
                </a:lnTo>
                <a:lnTo>
                  <a:pt x="11388" y="7714"/>
                </a:lnTo>
                <a:lnTo>
                  <a:pt x="11461" y="7738"/>
                </a:lnTo>
                <a:lnTo>
                  <a:pt x="11655" y="7738"/>
                </a:lnTo>
                <a:lnTo>
                  <a:pt x="11728" y="7714"/>
                </a:lnTo>
                <a:lnTo>
                  <a:pt x="11801" y="7665"/>
                </a:lnTo>
                <a:lnTo>
                  <a:pt x="11874" y="7616"/>
                </a:lnTo>
                <a:lnTo>
                  <a:pt x="11947" y="7543"/>
                </a:lnTo>
                <a:lnTo>
                  <a:pt x="11972" y="7470"/>
                </a:lnTo>
                <a:lnTo>
                  <a:pt x="11996" y="7373"/>
                </a:lnTo>
                <a:lnTo>
                  <a:pt x="12020" y="7276"/>
                </a:lnTo>
                <a:lnTo>
                  <a:pt x="11996" y="7203"/>
                </a:lnTo>
                <a:lnTo>
                  <a:pt x="11972" y="7105"/>
                </a:lnTo>
                <a:lnTo>
                  <a:pt x="11947" y="7032"/>
                </a:lnTo>
                <a:lnTo>
                  <a:pt x="11874" y="6959"/>
                </a:lnTo>
                <a:lnTo>
                  <a:pt x="11801" y="6911"/>
                </a:lnTo>
                <a:lnTo>
                  <a:pt x="11728" y="6862"/>
                </a:lnTo>
                <a:lnTo>
                  <a:pt x="11655" y="6838"/>
                </a:lnTo>
                <a:lnTo>
                  <a:pt x="11558" y="6813"/>
                </a:lnTo>
                <a:close/>
                <a:moveTo>
                  <a:pt x="3918" y="6327"/>
                </a:moveTo>
                <a:lnTo>
                  <a:pt x="3845" y="6375"/>
                </a:lnTo>
                <a:lnTo>
                  <a:pt x="3553" y="6667"/>
                </a:lnTo>
                <a:lnTo>
                  <a:pt x="3285" y="6959"/>
                </a:lnTo>
                <a:lnTo>
                  <a:pt x="2726" y="7592"/>
                </a:lnTo>
                <a:lnTo>
                  <a:pt x="2434" y="7908"/>
                </a:lnTo>
                <a:lnTo>
                  <a:pt x="2263" y="8103"/>
                </a:lnTo>
                <a:lnTo>
                  <a:pt x="2117" y="8298"/>
                </a:lnTo>
                <a:lnTo>
                  <a:pt x="2166" y="7543"/>
                </a:lnTo>
                <a:lnTo>
                  <a:pt x="2239" y="7519"/>
                </a:lnTo>
                <a:lnTo>
                  <a:pt x="2312" y="7470"/>
                </a:lnTo>
                <a:lnTo>
                  <a:pt x="2482" y="7349"/>
                </a:lnTo>
                <a:lnTo>
                  <a:pt x="2726" y="7081"/>
                </a:lnTo>
                <a:lnTo>
                  <a:pt x="3066" y="6716"/>
                </a:lnTo>
                <a:lnTo>
                  <a:pt x="3212" y="6594"/>
                </a:lnTo>
                <a:lnTo>
                  <a:pt x="3310" y="6448"/>
                </a:lnTo>
                <a:lnTo>
                  <a:pt x="3358" y="6400"/>
                </a:lnTo>
                <a:lnTo>
                  <a:pt x="3358" y="6327"/>
                </a:lnTo>
                <a:close/>
                <a:moveTo>
                  <a:pt x="12312" y="7860"/>
                </a:moveTo>
                <a:lnTo>
                  <a:pt x="12239" y="7884"/>
                </a:lnTo>
                <a:lnTo>
                  <a:pt x="12166" y="7908"/>
                </a:lnTo>
                <a:lnTo>
                  <a:pt x="12093" y="7957"/>
                </a:lnTo>
                <a:lnTo>
                  <a:pt x="12045" y="8006"/>
                </a:lnTo>
                <a:lnTo>
                  <a:pt x="11996" y="8079"/>
                </a:lnTo>
                <a:lnTo>
                  <a:pt x="11972" y="8152"/>
                </a:lnTo>
                <a:lnTo>
                  <a:pt x="11947" y="8273"/>
                </a:lnTo>
                <a:lnTo>
                  <a:pt x="11972" y="8395"/>
                </a:lnTo>
                <a:lnTo>
                  <a:pt x="12045" y="8517"/>
                </a:lnTo>
                <a:lnTo>
                  <a:pt x="12142" y="8590"/>
                </a:lnTo>
                <a:lnTo>
                  <a:pt x="12215" y="8638"/>
                </a:lnTo>
                <a:lnTo>
                  <a:pt x="12458" y="8638"/>
                </a:lnTo>
                <a:lnTo>
                  <a:pt x="12556" y="8590"/>
                </a:lnTo>
                <a:lnTo>
                  <a:pt x="12629" y="8541"/>
                </a:lnTo>
                <a:lnTo>
                  <a:pt x="12653" y="8517"/>
                </a:lnTo>
                <a:lnTo>
                  <a:pt x="12726" y="8444"/>
                </a:lnTo>
                <a:lnTo>
                  <a:pt x="12750" y="8346"/>
                </a:lnTo>
                <a:lnTo>
                  <a:pt x="12775" y="8225"/>
                </a:lnTo>
                <a:lnTo>
                  <a:pt x="12726" y="8103"/>
                </a:lnTo>
                <a:lnTo>
                  <a:pt x="12653" y="7981"/>
                </a:lnTo>
                <a:lnTo>
                  <a:pt x="12556" y="7908"/>
                </a:lnTo>
                <a:lnTo>
                  <a:pt x="12483" y="7860"/>
                </a:lnTo>
                <a:close/>
                <a:moveTo>
                  <a:pt x="10974" y="7981"/>
                </a:moveTo>
                <a:lnTo>
                  <a:pt x="10877" y="8006"/>
                </a:lnTo>
                <a:lnTo>
                  <a:pt x="10804" y="8030"/>
                </a:lnTo>
                <a:lnTo>
                  <a:pt x="10682" y="8127"/>
                </a:lnTo>
                <a:lnTo>
                  <a:pt x="10609" y="8225"/>
                </a:lnTo>
                <a:lnTo>
                  <a:pt x="10561" y="8346"/>
                </a:lnTo>
                <a:lnTo>
                  <a:pt x="10585" y="8492"/>
                </a:lnTo>
                <a:lnTo>
                  <a:pt x="10609" y="8590"/>
                </a:lnTo>
                <a:lnTo>
                  <a:pt x="10682" y="8663"/>
                </a:lnTo>
                <a:lnTo>
                  <a:pt x="10755" y="8711"/>
                </a:lnTo>
                <a:lnTo>
                  <a:pt x="10853" y="8736"/>
                </a:lnTo>
                <a:lnTo>
                  <a:pt x="10853" y="8760"/>
                </a:lnTo>
                <a:lnTo>
                  <a:pt x="10999" y="8760"/>
                </a:lnTo>
                <a:lnTo>
                  <a:pt x="11145" y="8736"/>
                </a:lnTo>
                <a:lnTo>
                  <a:pt x="11218" y="8711"/>
                </a:lnTo>
                <a:lnTo>
                  <a:pt x="11266" y="8638"/>
                </a:lnTo>
                <a:lnTo>
                  <a:pt x="11339" y="8565"/>
                </a:lnTo>
                <a:lnTo>
                  <a:pt x="11364" y="8468"/>
                </a:lnTo>
                <a:lnTo>
                  <a:pt x="11388" y="8371"/>
                </a:lnTo>
                <a:lnTo>
                  <a:pt x="11364" y="8273"/>
                </a:lnTo>
                <a:lnTo>
                  <a:pt x="11339" y="8176"/>
                </a:lnTo>
                <a:lnTo>
                  <a:pt x="11291" y="8127"/>
                </a:lnTo>
                <a:lnTo>
                  <a:pt x="11218" y="8054"/>
                </a:lnTo>
                <a:lnTo>
                  <a:pt x="11145" y="8006"/>
                </a:lnTo>
                <a:lnTo>
                  <a:pt x="11047" y="7981"/>
                </a:lnTo>
                <a:close/>
                <a:moveTo>
                  <a:pt x="11704" y="8882"/>
                </a:moveTo>
                <a:lnTo>
                  <a:pt x="11631" y="8906"/>
                </a:lnTo>
                <a:lnTo>
                  <a:pt x="11558" y="8930"/>
                </a:lnTo>
                <a:lnTo>
                  <a:pt x="11485" y="8955"/>
                </a:lnTo>
                <a:lnTo>
                  <a:pt x="11437" y="9003"/>
                </a:lnTo>
                <a:lnTo>
                  <a:pt x="11364" y="9101"/>
                </a:lnTo>
                <a:lnTo>
                  <a:pt x="11339" y="9198"/>
                </a:lnTo>
                <a:lnTo>
                  <a:pt x="11315" y="9295"/>
                </a:lnTo>
                <a:lnTo>
                  <a:pt x="11315" y="9393"/>
                </a:lnTo>
                <a:lnTo>
                  <a:pt x="11364" y="9490"/>
                </a:lnTo>
                <a:lnTo>
                  <a:pt x="11437" y="9587"/>
                </a:lnTo>
                <a:lnTo>
                  <a:pt x="11510" y="9636"/>
                </a:lnTo>
                <a:lnTo>
                  <a:pt x="11607" y="9685"/>
                </a:lnTo>
                <a:lnTo>
                  <a:pt x="11850" y="9685"/>
                </a:lnTo>
                <a:lnTo>
                  <a:pt x="11899" y="9636"/>
                </a:lnTo>
                <a:lnTo>
                  <a:pt x="11996" y="9587"/>
                </a:lnTo>
                <a:lnTo>
                  <a:pt x="12045" y="9514"/>
                </a:lnTo>
                <a:lnTo>
                  <a:pt x="12093" y="9393"/>
                </a:lnTo>
                <a:lnTo>
                  <a:pt x="12093" y="9295"/>
                </a:lnTo>
                <a:lnTo>
                  <a:pt x="12093" y="9222"/>
                </a:lnTo>
                <a:lnTo>
                  <a:pt x="12069" y="9125"/>
                </a:lnTo>
                <a:lnTo>
                  <a:pt x="11996" y="9003"/>
                </a:lnTo>
                <a:lnTo>
                  <a:pt x="11923" y="8955"/>
                </a:lnTo>
                <a:lnTo>
                  <a:pt x="11850" y="8930"/>
                </a:lnTo>
                <a:lnTo>
                  <a:pt x="11777" y="8906"/>
                </a:lnTo>
                <a:lnTo>
                  <a:pt x="11704" y="8882"/>
                </a:lnTo>
                <a:close/>
                <a:moveTo>
                  <a:pt x="4112" y="6327"/>
                </a:moveTo>
                <a:lnTo>
                  <a:pt x="4745" y="6375"/>
                </a:lnTo>
                <a:lnTo>
                  <a:pt x="4721" y="6619"/>
                </a:lnTo>
                <a:lnTo>
                  <a:pt x="4721" y="6886"/>
                </a:lnTo>
                <a:lnTo>
                  <a:pt x="4648" y="6886"/>
                </a:lnTo>
                <a:lnTo>
                  <a:pt x="4477" y="6959"/>
                </a:lnTo>
                <a:lnTo>
                  <a:pt x="4380" y="7081"/>
                </a:lnTo>
                <a:lnTo>
                  <a:pt x="4161" y="7349"/>
                </a:lnTo>
                <a:lnTo>
                  <a:pt x="3431" y="8249"/>
                </a:lnTo>
                <a:lnTo>
                  <a:pt x="3091" y="8590"/>
                </a:lnTo>
                <a:lnTo>
                  <a:pt x="2750" y="8955"/>
                </a:lnTo>
                <a:lnTo>
                  <a:pt x="2409" y="9344"/>
                </a:lnTo>
                <a:lnTo>
                  <a:pt x="2239" y="9539"/>
                </a:lnTo>
                <a:lnTo>
                  <a:pt x="2117" y="9733"/>
                </a:lnTo>
                <a:lnTo>
                  <a:pt x="2117" y="8736"/>
                </a:lnTo>
                <a:lnTo>
                  <a:pt x="2239" y="8687"/>
                </a:lnTo>
                <a:lnTo>
                  <a:pt x="2385" y="8614"/>
                </a:lnTo>
                <a:lnTo>
                  <a:pt x="2507" y="8517"/>
                </a:lnTo>
                <a:lnTo>
                  <a:pt x="2628" y="8371"/>
                </a:lnTo>
                <a:lnTo>
                  <a:pt x="2823" y="8127"/>
                </a:lnTo>
                <a:lnTo>
                  <a:pt x="3018" y="7884"/>
                </a:lnTo>
                <a:lnTo>
                  <a:pt x="3577" y="7276"/>
                </a:lnTo>
                <a:lnTo>
                  <a:pt x="3869" y="6959"/>
                </a:lnTo>
                <a:lnTo>
                  <a:pt x="4161" y="6667"/>
                </a:lnTo>
                <a:lnTo>
                  <a:pt x="4210" y="6619"/>
                </a:lnTo>
                <a:lnTo>
                  <a:pt x="4234" y="6570"/>
                </a:lnTo>
                <a:lnTo>
                  <a:pt x="4234" y="6521"/>
                </a:lnTo>
                <a:lnTo>
                  <a:pt x="4210" y="6448"/>
                </a:lnTo>
                <a:lnTo>
                  <a:pt x="4185" y="6375"/>
                </a:lnTo>
                <a:lnTo>
                  <a:pt x="4112" y="6327"/>
                </a:lnTo>
                <a:close/>
                <a:moveTo>
                  <a:pt x="12239" y="9709"/>
                </a:moveTo>
                <a:lnTo>
                  <a:pt x="12166" y="9733"/>
                </a:lnTo>
                <a:lnTo>
                  <a:pt x="12093" y="9782"/>
                </a:lnTo>
                <a:lnTo>
                  <a:pt x="12020" y="9831"/>
                </a:lnTo>
                <a:lnTo>
                  <a:pt x="11972" y="9879"/>
                </a:lnTo>
                <a:lnTo>
                  <a:pt x="11947" y="9952"/>
                </a:lnTo>
                <a:lnTo>
                  <a:pt x="11923" y="10025"/>
                </a:lnTo>
                <a:lnTo>
                  <a:pt x="11923" y="10098"/>
                </a:lnTo>
                <a:lnTo>
                  <a:pt x="11923" y="10196"/>
                </a:lnTo>
                <a:lnTo>
                  <a:pt x="11947" y="10269"/>
                </a:lnTo>
                <a:lnTo>
                  <a:pt x="11972" y="10342"/>
                </a:lnTo>
                <a:lnTo>
                  <a:pt x="12020" y="10390"/>
                </a:lnTo>
                <a:lnTo>
                  <a:pt x="12093" y="10439"/>
                </a:lnTo>
                <a:lnTo>
                  <a:pt x="12166" y="10488"/>
                </a:lnTo>
                <a:lnTo>
                  <a:pt x="12239" y="10512"/>
                </a:lnTo>
                <a:lnTo>
                  <a:pt x="12385" y="10512"/>
                </a:lnTo>
                <a:lnTo>
                  <a:pt x="12483" y="10488"/>
                </a:lnTo>
                <a:lnTo>
                  <a:pt x="12531" y="10439"/>
                </a:lnTo>
                <a:lnTo>
                  <a:pt x="12604" y="10390"/>
                </a:lnTo>
                <a:lnTo>
                  <a:pt x="12653" y="10342"/>
                </a:lnTo>
                <a:lnTo>
                  <a:pt x="12677" y="10269"/>
                </a:lnTo>
                <a:lnTo>
                  <a:pt x="12702" y="10196"/>
                </a:lnTo>
                <a:lnTo>
                  <a:pt x="12726" y="10098"/>
                </a:lnTo>
                <a:lnTo>
                  <a:pt x="12702" y="10025"/>
                </a:lnTo>
                <a:lnTo>
                  <a:pt x="12677" y="9952"/>
                </a:lnTo>
                <a:lnTo>
                  <a:pt x="12653" y="9879"/>
                </a:lnTo>
                <a:lnTo>
                  <a:pt x="12604" y="9831"/>
                </a:lnTo>
                <a:lnTo>
                  <a:pt x="12531" y="9782"/>
                </a:lnTo>
                <a:lnTo>
                  <a:pt x="12483" y="9733"/>
                </a:lnTo>
                <a:lnTo>
                  <a:pt x="12385" y="9709"/>
                </a:lnTo>
                <a:close/>
                <a:moveTo>
                  <a:pt x="10950" y="9831"/>
                </a:moveTo>
                <a:lnTo>
                  <a:pt x="10853" y="9855"/>
                </a:lnTo>
                <a:lnTo>
                  <a:pt x="10755" y="9879"/>
                </a:lnTo>
                <a:lnTo>
                  <a:pt x="10658" y="9952"/>
                </a:lnTo>
                <a:lnTo>
                  <a:pt x="10609" y="10025"/>
                </a:lnTo>
                <a:lnTo>
                  <a:pt x="10561" y="10123"/>
                </a:lnTo>
                <a:lnTo>
                  <a:pt x="10561" y="10220"/>
                </a:lnTo>
                <a:lnTo>
                  <a:pt x="10561" y="10342"/>
                </a:lnTo>
                <a:lnTo>
                  <a:pt x="10585" y="10415"/>
                </a:lnTo>
                <a:lnTo>
                  <a:pt x="10634" y="10463"/>
                </a:lnTo>
                <a:lnTo>
                  <a:pt x="10755" y="10560"/>
                </a:lnTo>
                <a:lnTo>
                  <a:pt x="10828" y="10609"/>
                </a:lnTo>
                <a:lnTo>
                  <a:pt x="10950" y="10633"/>
                </a:lnTo>
                <a:lnTo>
                  <a:pt x="11047" y="10609"/>
                </a:lnTo>
                <a:lnTo>
                  <a:pt x="11145" y="10560"/>
                </a:lnTo>
                <a:lnTo>
                  <a:pt x="11266" y="10463"/>
                </a:lnTo>
                <a:lnTo>
                  <a:pt x="11291" y="10415"/>
                </a:lnTo>
                <a:lnTo>
                  <a:pt x="11315" y="10342"/>
                </a:lnTo>
                <a:lnTo>
                  <a:pt x="11339" y="10220"/>
                </a:lnTo>
                <a:lnTo>
                  <a:pt x="11315" y="10123"/>
                </a:lnTo>
                <a:lnTo>
                  <a:pt x="11291" y="10025"/>
                </a:lnTo>
                <a:lnTo>
                  <a:pt x="11218" y="9952"/>
                </a:lnTo>
                <a:lnTo>
                  <a:pt x="11145" y="9879"/>
                </a:lnTo>
                <a:lnTo>
                  <a:pt x="11047" y="9855"/>
                </a:lnTo>
                <a:lnTo>
                  <a:pt x="10950" y="9831"/>
                </a:lnTo>
                <a:close/>
                <a:moveTo>
                  <a:pt x="4696" y="7373"/>
                </a:moveTo>
                <a:lnTo>
                  <a:pt x="4672" y="8079"/>
                </a:lnTo>
                <a:lnTo>
                  <a:pt x="4575" y="8127"/>
                </a:lnTo>
                <a:lnTo>
                  <a:pt x="4477" y="8176"/>
                </a:lnTo>
                <a:lnTo>
                  <a:pt x="4404" y="8273"/>
                </a:lnTo>
                <a:lnTo>
                  <a:pt x="4331" y="8346"/>
                </a:lnTo>
                <a:lnTo>
                  <a:pt x="4088" y="8760"/>
                </a:lnTo>
                <a:lnTo>
                  <a:pt x="3723" y="9320"/>
                </a:lnTo>
                <a:lnTo>
                  <a:pt x="3529" y="9587"/>
                </a:lnTo>
                <a:lnTo>
                  <a:pt x="3310" y="9855"/>
                </a:lnTo>
                <a:lnTo>
                  <a:pt x="3139" y="9977"/>
                </a:lnTo>
                <a:lnTo>
                  <a:pt x="2969" y="10098"/>
                </a:lnTo>
                <a:lnTo>
                  <a:pt x="2604" y="10390"/>
                </a:lnTo>
                <a:lnTo>
                  <a:pt x="2434" y="10560"/>
                </a:lnTo>
                <a:lnTo>
                  <a:pt x="2263" y="10706"/>
                </a:lnTo>
                <a:lnTo>
                  <a:pt x="2142" y="10901"/>
                </a:lnTo>
                <a:lnTo>
                  <a:pt x="2069" y="11071"/>
                </a:lnTo>
                <a:lnTo>
                  <a:pt x="2117" y="10536"/>
                </a:lnTo>
                <a:lnTo>
                  <a:pt x="2117" y="10001"/>
                </a:lnTo>
                <a:lnTo>
                  <a:pt x="2336" y="9904"/>
                </a:lnTo>
                <a:lnTo>
                  <a:pt x="2555" y="9782"/>
                </a:lnTo>
                <a:lnTo>
                  <a:pt x="2750" y="9612"/>
                </a:lnTo>
                <a:lnTo>
                  <a:pt x="2945" y="9441"/>
                </a:lnTo>
                <a:lnTo>
                  <a:pt x="3310" y="9052"/>
                </a:lnTo>
                <a:lnTo>
                  <a:pt x="3626" y="8687"/>
                </a:lnTo>
                <a:lnTo>
                  <a:pt x="4015" y="8249"/>
                </a:lnTo>
                <a:lnTo>
                  <a:pt x="4380" y="7787"/>
                </a:lnTo>
                <a:lnTo>
                  <a:pt x="4550" y="7592"/>
                </a:lnTo>
                <a:lnTo>
                  <a:pt x="4696" y="7373"/>
                </a:lnTo>
                <a:close/>
                <a:moveTo>
                  <a:pt x="17033" y="6254"/>
                </a:moveTo>
                <a:lnTo>
                  <a:pt x="17009" y="6473"/>
                </a:lnTo>
                <a:lnTo>
                  <a:pt x="17009" y="6692"/>
                </a:lnTo>
                <a:lnTo>
                  <a:pt x="17033" y="7154"/>
                </a:lnTo>
                <a:lnTo>
                  <a:pt x="17009" y="7884"/>
                </a:lnTo>
                <a:lnTo>
                  <a:pt x="16984" y="8614"/>
                </a:lnTo>
                <a:lnTo>
                  <a:pt x="16936" y="9247"/>
                </a:lnTo>
                <a:lnTo>
                  <a:pt x="16911" y="9879"/>
                </a:lnTo>
                <a:lnTo>
                  <a:pt x="16911" y="10488"/>
                </a:lnTo>
                <a:lnTo>
                  <a:pt x="16936" y="11120"/>
                </a:lnTo>
                <a:lnTo>
                  <a:pt x="16376" y="11193"/>
                </a:lnTo>
                <a:lnTo>
                  <a:pt x="16425" y="10488"/>
                </a:lnTo>
                <a:lnTo>
                  <a:pt x="16449" y="9758"/>
                </a:lnTo>
                <a:lnTo>
                  <a:pt x="16473" y="8298"/>
                </a:lnTo>
                <a:lnTo>
                  <a:pt x="16473" y="7592"/>
                </a:lnTo>
                <a:lnTo>
                  <a:pt x="16449" y="6886"/>
                </a:lnTo>
                <a:lnTo>
                  <a:pt x="16449" y="6594"/>
                </a:lnTo>
                <a:lnTo>
                  <a:pt x="16425" y="6448"/>
                </a:lnTo>
                <a:lnTo>
                  <a:pt x="16400" y="6302"/>
                </a:lnTo>
                <a:lnTo>
                  <a:pt x="16717" y="6278"/>
                </a:lnTo>
                <a:lnTo>
                  <a:pt x="17033" y="6254"/>
                </a:lnTo>
                <a:close/>
                <a:moveTo>
                  <a:pt x="10147" y="3334"/>
                </a:moveTo>
                <a:lnTo>
                  <a:pt x="10415" y="3407"/>
                </a:lnTo>
                <a:lnTo>
                  <a:pt x="10682" y="3431"/>
                </a:lnTo>
                <a:lnTo>
                  <a:pt x="10950" y="3407"/>
                </a:lnTo>
                <a:lnTo>
                  <a:pt x="11242" y="3407"/>
                </a:lnTo>
                <a:lnTo>
                  <a:pt x="11218" y="3455"/>
                </a:lnTo>
                <a:lnTo>
                  <a:pt x="11218" y="3528"/>
                </a:lnTo>
                <a:lnTo>
                  <a:pt x="11242" y="3626"/>
                </a:lnTo>
                <a:lnTo>
                  <a:pt x="11266" y="3699"/>
                </a:lnTo>
                <a:lnTo>
                  <a:pt x="11315" y="3772"/>
                </a:lnTo>
                <a:lnTo>
                  <a:pt x="11388" y="3820"/>
                </a:lnTo>
                <a:lnTo>
                  <a:pt x="11485" y="3869"/>
                </a:lnTo>
                <a:lnTo>
                  <a:pt x="11607" y="3869"/>
                </a:lnTo>
                <a:lnTo>
                  <a:pt x="11704" y="3820"/>
                </a:lnTo>
                <a:lnTo>
                  <a:pt x="11801" y="3772"/>
                </a:lnTo>
                <a:lnTo>
                  <a:pt x="11850" y="3723"/>
                </a:lnTo>
                <a:lnTo>
                  <a:pt x="11874" y="3650"/>
                </a:lnTo>
                <a:lnTo>
                  <a:pt x="11899" y="3528"/>
                </a:lnTo>
                <a:lnTo>
                  <a:pt x="11874" y="3431"/>
                </a:lnTo>
                <a:lnTo>
                  <a:pt x="11874" y="3382"/>
                </a:lnTo>
                <a:lnTo>
                  <a:pt x="12823" y="3382"/>
                </a:lnTo>
                <a:lnTo>
                  <a:pt x="12823" y="3626"/>
                </a:lnTo>
                <a:lnTo>
                  <a:pt x="12848" y="3820"/>
                </a:lnTo>
                <a:lnTo>
                  <a:pt x="12896" y="4380"/>
                </a:lnTo>
                <a:lnTo>
                  <a:pt x="12969" y="4940"/>
                </a:lnTo>
                <a:lnTo>
                  <a:pt x="12994" y="5499"/>
                </a:lnTo>
                <a:lnTo>
                  <a:pt x="12994" y="6059"/>
                </a:lnTo>
                <a:lnTo>
                  <a:pt x="12945" y="7397"/>
                </a:lnTo>
                <a:lnTo>
                  <a:pt x="12896" y="8711"/>
                </a:lnTo>
                <a:lnTo>
                  <a:pt x="12896" y="9320"/>
                </a:lnTo>
                <a:lnTo>
                  <a:pt x="12896" y="9928"/>
                </a:lnTo>
                <a:lnTo>
                  <a:pt x="12896" y="11120"/>
                </a:lnTo>
                <a:lnTo>
                  <a:pt x="12458" y="11096"/>
                </a:lnTo>
                <a:lnTo>
                  <a:pt x="12020" y="11096"/>
                </a:lnTo>
                <a:lnTo>
                  <a:pt x="12020" y="11023"/>
                </a:lnTo>
                <a:lnTo>
                  <a:pt x="12020" y="10925"/>
                </a:lnTo>
                <a:lnTo>
                  <a:pt x="11996" y="10852"/>
                </a:lnTo>
                <a:lnTo>
                  <a:pt x="11947" y="10779"/>
                </a:lnTo>
                <a:lnTo>
                  <a:pt x="11899" y="10731"/>
                </a:lnTo>
                <a:lnTo>
                  <a:pt x="11850" y="10682"/>
                </a:lnTo>
                <a:lnTo>
                  <a:pt x="11777" y="10633"/>
                </a:lnTo>
                <a:lnTo>
                  <a:pt x="11704" y="10609"/>
                </a:lnTo>
                <a:lnTo>
                  <a:pt x="11534" y="10609"/>
                </a:lnTo>
                <a:lnTo>
                  <a:pt x="11461" y="10633"/>
                </a:lnTo>
                <a:lnTo>
                  <a:pt x="11388" y="10682"/>
                </a:lnTo>
                <a:lnTo>
                  <a:pt x="11339" y="10731"/>
                </a:lnTo>
                <a:lnTo>
                  <a:pt x="11291" y="10779"/>
                </a:lnTo>
                <a:lnTo>
                  <a:pt x="11242" y="10852"/>
                </a:lnTo>
                <a:lnTo>
                  <a:pt x="11218" y="10925"/>
                </a:lnTo>
                <a:lnTo>
                  <a:pt x="11218" y="11023"/>
                </a:lnTo>
                <a:lnTo>
                  <a:pt x="11242" y="11120"/>
                </a:lnTo>
                <a:lnTo>
                  <a:pt x="10853" y="11144"/>
                </a:lnTo>
                <a:lnTo>
                  <a:pt x="10463" y="11217"/>
                </a:lnTo>
                <a:lnTo>
                  <a:pt x="10415" y="10852"/>
                </a:lnTo>
                <a:lnTo>
                  <a:pt x="10366" y="10488"/>
                </a:lnTo>
                <a:lnTo>
                  <a:pt x="10342" y="9758"/>
                </a:lnTo>
                <a:lnTo>
                  <a:pt x="10317" y="8322"/>
                </a:lnTo>
                <a:lnTo>
                  <a:pt x="10317" y="7251"/>
                </a:lnTo>
                <a:lnTo>
                  <a:pt x="10293" y="6716"/>
                </a:lnTo>
                <a:lnTo>
                  <a:pt x="10269" y="6205"/>
                </a:lnTo>
                <a:lnTo>
                  <a:pt x="10171" y="4502"/>
                </a:lnTo>
                <a:lnTo>
                  <a:pt x="10147" y="3699"/>
                </a:lnTo>
                <a:lnTo>
                  <a:pt x="10147" y="3334"/>
                </a:lnTo>
                <a:close/>
                <a:moveTo>
                  <a:pt x="16035" y="6302"/>
                </a:moveTo>
                <a:lnTo>
                  <a:pt x="16035" y="6448"/>
                </a:lnTo>
                <a:lnTo>
                  <a:pt x="16035" y="6594"/>
                </a:lnTo>
                <a:lnTo>
                  <a:pt x="16060" y="6886"/>
                </a:lnTo>
                <a:lnTo>
                  <a:pt x="16060" y="7592"/>
                </a:lnTo>
                <a:lnTo>
                  <a:pt x="16035" y="8298"/>
                </a:lnTo>
                <a:lnTo>
                  <a:pt x="16011" y="9028"/>
                </a:lnTo>
                <a:lnTo>
                  <a:pt x="15962" y="9758"/>
                </a:lnTo>
                <a:lnTo>
                  <a:pt x="15938" y="10488"/>
                </a:lnTo>
                <a:lnTo>
                  <a:pt x="15938" y="10852"/>
                </a:lnTo>
                <a:lnTo>
                  <a:pt x="15962" y="11217"/>
                </a:lnTo>
                <a:lnTo>
                  <a:pt x="15719" y="11217"/>
                </a:lnTo>
                <a:lnTo>
                  <a:pt x="15743" y="11169"/>
                </a:lnTo>
                <a:lnTo>
                  <a:pt x="15768" y="10852"/>
                </a:lnTo>
                <a:lnTo>
                  <a:pt x="15768" y="10536"/>
                </a:lnTo>
                <a:lnTo>
                  <a:pt x="15743" y="10220"/>
                </a:lnTo>
                <a:lnTo>
                  <a:pt x="15743" y="9904"/>
                </a:lnTo>
                <a:lnTo>
                  <a:pt x="15743" y="9198"/>
                </a:lnTo>
                <a:lnTo>
                  <a:pt x="15743" y="8517"/>
                </a:lnTo>
                <a:lnTo>
                  <a:pt x="15695" y="7884"/>
                </a:lnTo>
                <a:lnTo>
                  <a:pt x="15622" y="7251"/>
                </a:lnTo>
                <a:lnTo>
                  <a:pt x="15622" y="7008"/>
                </a:lnTo>
                <a:lnTo>
                  <a:pt x="15622" y="6765"/>
                </a:lnTo>
                <a:lnTo>
                  <a:pt x="15670" y="6302"/>
                </a:lnTo>
                <a:close/>
                <a:moveTo>
                  <a:pt x="15354" y="6302"/>
                </a:moveTo>
                <a:lnTo>
                  <a:pt x="15281" y="6546"/>
                </a:lnTo>
                <a:lnTo>
                  <a:pt x="15257" y="6813"/>
                </a:lnTo>
                <a:lnTo>
                  <a:pt x="15232" y="7081"/>
                </a:lnTo>
                <a:lnTo>
                  <a:pt x="15232" y="7349"/>
                </a:lnTo>
                <a:lnTo>
                  <a:pt x="15305" y="7884"/>
                </a:lnTo>
                <a:lnTo>
                  <a:pt x="15354" y="8395"/>
                </a:lnTo>
                <a:lnTo>
                  <a:pt x="15354" y="8760"/>
                </a:lnTo>
                <a:lnTo>
                  <a:pt x="15354" y="9149"/>
                </a:lnTo>
                <a:lnTo>
                  <a:pt x="15330" y="9904"/>
                </a:lnTo>
                <a:lnTo>
                  <a:pt x="15305" y="10220"/>
                </a:lnTo>
                <a:lnTo>
                  <a:pt x="15305" y="10585"/>
                </a:lnTo>
                <a:lnTo>
                  <a:pt x="15330" y="10925"/>
                </a:lnTo>
                <a:lnTo>
                  <a:pt x="15378" y="11071"/>
                </a:lnTo>
                <a:lnTo>
                  <a:pt x="15427" y="11242"/>
                </a:lnTo>
                <a:lnTo>
                  <a:pt x="15208" y="11242"/>
                </a:lnTo>
                <a:lnTo>
                  <a:pt x="15232" y="11193"/>
                </a:lnTo>
                <a:lnTo>
                  <a:pt x="15232" y="11120"/>
                </a:lnTo>
                <a:lnTo>
                  <a:pt x="15184" y="10755"/>
                </a:lnTo>
                <a:lnTo>
                  <a:pt x="15135" y="10366"/>
                </a:lnTo>
                <a:lnTo>
                  <a:pt x="15086" y="9636"/>
                </a:lnTo>
                <a:lnTo>
                  <a:pt x="15062" y="8882"/>
                </a:lnTo>
                <a:lnTo>
                  <a:pt x="15013" y="8127"/>
                </a:lnTo>
                <a:lnTo>
                  <a:pt x="14989" y="7543"/>
                </a:lnTo>
                <a:lnTo>
                  <a:pt x="14989" y="6959"/>
                </a:lnTo>
                <a:lnTo>
                  <a:pt x="14989" y="6789"/>
                </a:lnTo>
                <a:lnTo>
                  <a:pt x="15013" y="6619"/>
                </a:lnTo>
                <a:lnTo>
                  <a:pt x="15038" y="6473"/>
                </a:lnTo>
                <a:lnTo>
                  <a:pt x="15038" y="6302"/>
                </a:lnTo>
                <a:close/>
                <a:moveTo>
                  <a:pt x="4575" y="10633"/>
                </a:moveTo>
                <a:lnTo>
                  <a:pt x="4575" y="10950"/>
                </a:lnTo>
                <a:lnTo>
                  <a:pt x="4599" y="11290"/>
                </a:lnTo>
                <a:lnTo>
                  <a:pt x="4429" y="11242"/>
                </a:lnTo>
                <a:lnTo>
                  <a:pt x="4258" y="11217"/>
                </a:lnTo>
                <a:lnTo>
                  <a:pt x="3893" y="11217"/>
                </a:lnTo>
                <a:lnTo>
                  <a:pt x="4088" y="11047"/>
                </a:lnTo>
                <a:lnTo>
                  <a:pt x="4283" y="10852"/>
                </a:lnTo>
                <a:lnTo>
                  <a:pt x="4575" y="10633"/>
                </a:lnTo>
                <a:close/>
                <a:moveTo>
                  <a:pt x="4648" y="8711"/>
                </a:moveTo>
                <a:lnTo>
                  <a:pt x="4648" y="8882"/>
                </a:lnTo>
                <a:lnTo>
                  <a:pt x="4599" y="9952"/>
                </a:lnTo>
                <a:lnTo>
                  <a:pt x="4550" y="9952"/>
                </a:lnTo>
                <a:lnTo>
                  <a:pt x="4477" y="10001"/>
                </a:lnTo>
                <a:lnTo>
                  <a:pt x="4404" y="10074"/>
                </a:lnTo>
                <a:lnTo>
                  <a:pt x="4283" y="10196"/>
                </a:lnTo>
                <a:lnTo>
                  <a:pt x="3942" y="10536"/>
                </a:lnTo>
                <a:lnTo>
                  <a:pt x="3626" y="10828"/>
                </a:lnTo>
                <a:lnTo>
                  <a:pt x="3480" y="10974"/>
                </a:lnTo>
                <a:lnTo>
                  <a:pt x="3358" y="11169"/>
                </a:lnTo>
                <a:lnTo>
                  <a:pt x="3334" y="11242"/>
                </a:lnTo>
                <a:lnTo>
                  <a:pt x="3237" y="11242"/>
                </a:lnTo>
                <a:lnTo>
                  <a:pt x="2653" y="11266"/>
                </a:lnTo>
                <a:lnTo>
                  <a:pt x="2044" y="11315"/>
                </a:lnTo>
                <a:lnTo>
                  <a:pt x="2044" y="11315"/>
                </a:lnTo>
                <a:lnTo>
                  <a:pt x="2069" y="11144"/>
                </a:lnTo>
                <a:lnTo>
                  <a:pt x="2093" y="11193"/>
                </a:lnTo>
                <a:lnTo>
                  <a:pt x="2142" y="11217"/>
                </a:lnTo>
                <a:lnTo>
                  <a:pt x="2190" y="11242"/>
                </a:lnTo>
                <a:lnTo>
                  <a:pt x="2239" y="11217"/>
                </a:lnTo>
                <a:lnTo>
                  <a:pt x="2409" y="11120"/>
                </a:lnTo>
                <a:lnTo>
                  <a:pt x="2555" y="11023"/>
                </a:lnTo>
                <a:lnTo>
                  <a:pt x="2823" y="10779"/>
                </a:lnTo>
                <a:lnTo>
                  <a:pt x="3261" y="10415"/>
                </a:lnTo>
                <a:lnTo>
                  <a:pt x="3650" y="10050"/>
                </a:lnTo>
                <a:lnTo>
                  <a:pt x="3845" y="9831"/>
                </a:lnTo>
                <a:lnTo>
                  <a:pt x="4039" y="9612"/>
                </a:lnTo>
                <a:lnTo>
                  <a:pt x="4356" y="9125"/>
                </a:lnTo>
                <a:lnTo>
                  <a:pt x="4648" y="8711"/>
                </a:lnTo>
                <a:close/>
                <a:moveTo>
                  <a:pt x="6035" y="536"/>
                </a:moveTo>
                <a:lnTo>
                  <a:pt x="6327" y="560"/>
                </a:lnTo>
                <a:lnTo>
                  <a:pt x="6619" y="584"/>
                </a:lnTo>
                <a:lnTo>
                  <a:pt x="7203" y="584"/>
                </a:lnTo>
                <a:lnTo>
                  <a:pt x="7592" y="609"/>
                </a:lnTo>
                <a:lnTo>
                  <a:pt x="8346" y="609"/>
                </a:lnTo>
                <a:lnTo>
                  <a:pt x="8736" y="560"/>
                </a:lnTo>
                <a:lnTo>
                  <a:pt x="8663" y="803"/>
                </a:lnTo>
                <a:lnTo>
                  <a:pt x="8638" y="1047"/>
                </a:lnTo>
                <a:lnTo>
                  <a:pt x="8638" y="1436"/>
                </a:lnTo>
                <a:lnTo>
                  <a:pt x="8638" y="1971"/>
                </a:lnTo>
                <a:lnTo>
                  <a:pt x="8687" y="2531"/>
                </a:lnTo>
                <a:lnTo>
                  <a:pt x="8711" y="3066"/>
                </a:lnTo>
                <a:lnTo>
                  <a:pt x="8711" y="3626"/>
                </a:lnTo>
                <a:lnTo>
                  <a:pt x="8687" y="4575"/>
                </a:lnTo>
                <a:lnTo>
                  <a:pt x="8711" y="5499"/>
                </a:lnTo>
                <a:lnTo>
                  <a:pt x="8760" y="7373"/>
                </a:lnTo>
                <a:lnTo>
                  <a:pt x="8833" y="9271"/>
                </a:lnTo>
                <a:lnTo>
                  <a:pt x="8857" y="11144"/>
                </a:lnTo>
                <a:lnTo>
                  <a:pt x="7178" y="11144"/>
                </a:lnTo>
                <a:lnTo>
                  <a:pt x="6911" y="11169"/>
                </a:lnTo>
                <a:lnTo>
                  <a:pt x="6643" y="11169"/>
                </a:lnTo>
                <a:lnTo>
                  <a:pt x="6400" y="11217"/>
                </a:lnTo>
                <a:lnTo>
                  <a:pt x="6156" y="11315"/>
                </a:lnTo>
                <a:lnTo>
                  <a:pt x="6132" y="11023"/>
                </a:lnTo>
                <a:lnTo>
                  <a:pt x="6132" y="10731"/>
                </a:lnTo>
                <a:lnTo>
                  <a:pt x="6132" y="10147"/>
                </a:lnTo>
                <a:lnTo>
                  <a:pt x="6059" y="8711"/>
                </a:lnTo>
                <a:lnTo>
                  <a:pt x="6035" y="7933"/>
                </a:lnTo>
                <a:lnTo>
                  <a:pt x="6035" y="7178"/>
                </a:lnTo>
                <a:lnTo>
                  <a:pt x="6083" y="6424"/>
                </a:lnTo>
                <a:lnTo>
                  <a:pt x="6132" y="5645"/>
                </a:lnTo>
                <a:lnTo>
                  <a:pt x="6229" y="4210"/>
                </a:lnTo>
                <a:lnTo>
                  <a:pt x="6254" y="3480"/>
                </a:lnTo>
                <a:lnTo>
                  <a:pt x="6254" y="3115"/>
                </a:lnTo>
                <a:lnTo>
                  <a:pt x="6229" y="2750"/>
                </a:lnTo>
                <a:lnTo>
                  <a:pt x="6035" y="1485"/>
                </a:lnTo>
                <a:lnTo>
                  <a:pt x="6035" y="1241"/>
                </a:lnTo>
                <a:lnTo>
                  <a:pt x="6035" y="1022"/>
                </a:lnTo>
                <a:lnTo>
                  <a:pt x="6035" y="536"/>
                </a:lnTo>
                <a:close/>
                <a:moveTo>
                  <a:pt x="14721" y="6327"/>
                </a:moveTo>
                <a:lnTo>
                  <a:pt x="14624" y="6497"/>
                </a:lnTo>
                <a:lnTo>
                  <a:pt x="14600" y="6716"/>
                </a:lnTo>
                <a:lnTo>
                  <a:pt x="14575" y="6959"/>
                </a:lnTo>
                <a:lnTo>
                  <a:pt x="14551" y="7203"/>
                </a:lnTo>
                <a:lnTo>
                  <a:pt x="14575" y="7665"/>
                </a:lnTo>
                <a:lnTo>
                  <a:pt x="14600" y="8006"/>
                </a:lnTo>
                <a:lnTo>
                  <a:pt x="14673" y="9612"/>
                </a:lnTo>
                <a:lnTo>
                  <a:pt x="14721" y="10439"/>
                </a:lnTo>
                <a:lnTo>
                  <a:pt x="14770" y="10828"/>
                </a:lnTo>
                <a:lnTo>
                  <a:pt x="14843" y="11242"/>
                </a:lnTo>
                <a:lnTo>
                  <a:pt x="14843" y="11266"/>
                </a:lnTo>
                <a:lnTo>
                  <a:pt x="14600" y="11290"/>
                </a:lnTo>
                <a:lnTo>
                  <a:pt x="14381" y="11339"/>
                </a:lnTo>
                <a:lnTo>
                  <a:pt x="14454" y="10755"/>
                </a:lnTo>
                <a:lnTo>
                  <a:pt x="14502" y="10171"/>
                </a:lnTo>
                <a:lnTo>
                  <a:pt x="14502" y="9587"/>
                </a:lnTo>
                <a:lnTo>
                  <a:pt x="14478" y="9003"/>
                </a:lnTo>
                <a:lnTo>
                  <a:pt x="14429" y="7689"/>
                </a:lnTo>
                <a:lnTo>
                  <a:pt x="14405" y="7008"/>
                </a:lnTo>
                <a:lnTo>
                  <a:pt x="14356" y="6375"/>
                </a:lnTo>
                <a:lnTo>
                  <a:pt x="14721" y="6327"/>
                </a:lnTo>
                <a:close/>
                <a:moveTo>
                  <a:pt x="12361" y="2871"/>
                </a:moveTo>
                <a:lnTo>
                  <a:pt x="11680" y="2920"/>
                </a:lnTo>
                <a:lnTo>
                  <a:pt x="10901" y="2944"/>
                </a:lnTo>
                <a:lnTo>
                  <a:pt x="10512" y="2944"/>
                </a:lnTo>
                <a:lnTo>
                  <a:pt x="10147" y="2993"/>
                </a:lnTo>
                <a:lnTo>
                  <a:pt x="10074" y="3042"/>
                </a:lnTo>
                <a:lnTo>
                  <a:pt x="10025" y="3090"/>
                </a:lnTo>
                <a:lnTo>
                  <a:pt x="10001" y="3090"/>
                </a:lnTo>
                <a:lnTo>
                  <a:pt x="9904" y="3139"/>
                </a:lnTo>
                <a:lnTo>
                  <a:pt x="9831" y="3212"/>
                </a:lnTo>
                <a:lnTo>
                  <a:pt x="9806" y="3334"/>
                </a:lnTo>
                <a:lnTo>
                  <a:pt x="9782" y="3455"/>
                </a:lnTo>
                <a:lnTo>
                  <a:pt x="9758" y="3723"/>
                </a:lnTo>
                <a:lnTo>
                  <a:pt x="9782" y="3918"/>
                </a:lnTo>
                <a:lnTo>
                  <a:pt x="9782" y="4429"/>
                </a:lnTo>
                <a:lnTo>
                  <a:pt x="9806" y="4940"/>
                </a:lnTo>
                <a:lnTo>
                  <a:pt x="9855" y="5937"/>
                </a:lnTo>
                <a:lnTo>
                  <a:pt x="9879" y="7032"/>
                </a:lnTo>
                <a:lnTo>
                  <a:pt x="9904" y="8127"/>
                </a:lnTo>
                <a:lnTo>
                  <a:pt x="9928" y="9758"/>
                </a:lnTo>
                <a:lnTo>
                  <a:pt x="9952" y="10560"/>
                </a:lnTo>
                <a:lnTo>
                  <a:pt x="10001" y="10974"/>
                </a:lnTo>
                <a:lnTo>
                  <a:pt x="10050" y="11363"/>
                </a:lnTo>
                <a:lnTo>
                  <a:pt x="10025" y="11388"/>
                </a:lnTo>
                <a:lnTo>
                  <a:pt x="10001" y="11436"/>
                </a:lnTo>
                <a:lnTo>
                  <a:pt x="10001" y="11534"/>
                </a:lnTo>
                <a:lnTo>
                  <a:pt x="10025" y="11631"/>
                </a:lnTo>
                <a:lnTo>
                  <a:pt x="10074" y="11655"/>
                </a:lnTo>
                <a:lnTo>
                  <a:pt x="10123" y="11680"/>
                </a:lnTo>
                <a:lnTo>
                  <a:pt x="10171" y="11680"/>
                </a:lnTo>
                <a:lnTo>
                  <a:pt x="10244" y="11704"/>
                </a:lnTo>
                <a:lnTo>
                  <a:pt x="10317" y="11704"/>
                </a:lnTo>
                <a:lnTo>
                  <a:pt x="10585" y="11728"/>
                </a:lnTo>
                <a:lnTo>
                  <a:pt x="10853" y="11704"/>
                </a:lnTo>
                <a:lnTo>
                  <a:pt x="11364" y="11655"/>
                </a:lnTo>
                <a:lnTo>
                  <a:pt x="12142" y="11631"/>
                </a:lnTo>
                <a:lnTo>
                  <a:pt x="12921" y="11607"/>
                </a:lnTo>
                <a:lnTo>
                  <a:pt x="12969" y="11655"/>
                </a:lnTo>
                <a:lnTo>
                  <a:pt x="13042" y="11680"/>
                </a:lnTo>
                <a:lnTo>
                  <a:pt x="13091" y="11704"/>
                </a:lnTo>
                <a:lnTo>
                  <a:pt x="13164" y="11680"/>
                </a:lnTo>
                <a:lnTo>
                  <a:pt x="13237" y="11655"/>
                </a:lnTo>
                <a:lnTo>
                  <a:pt x="13286" y="11607"/>
                </a:lnTo>
                <a:lnTo>
                  <a:pt x="13334" y="11558"/>
                </a:lnTo>
                <a:lnTo>
                  <a:pt x="13359" y="11461"/>
                </a:lnTo>
                <a:lnTo>
                  <a:pt x="13383" y="10877"/>
                </a:lnTo>
                <a:lnTo>
                  <a:pt x="13383" y="10293"/>
                </a:lnTo>
                <a:lnTo>
                  <a:pt x="13359" y="9685"/>
                </a:lnTo>
                <a:lnTo>
                  <a:pt x="13359" y="9101"/>
                </a:lnTo>
                <a:lnTo>
                  <a:pt x="13432" y="6619"/>
                </a:lnTo>
                <a:lnTo>
                  <a:pt x="13432" y="6059"/>
                </a:lnTo>
                <a:lnTo>
                  <a:pt x="13432" y="5524"/>
                </a:lnTo>
                <a:lnTo>
                  <a:pt x="13407" y="4964"/>
                </a:lnTo>
                <a:lnTo>
                  <a:pt x="13334" y="4404"/>
                </a:lnTo>
                <a:lnTo>
                  <a:pt x="13213" y="3723"/>
                </a:lnTo>
                <a:lnTo>
                  <a:pt x="13188" y="3480"/>
                </a:lnTo>
                <a:lnTo>
                  <a:pt x="13188" y="3212"/>
                </a:lnTo>
                <a:lnTo>
                  <a:pt x="13213" y="3139"/>
                </a:lnTo>
                <a:lnTo>
                  <a:pt x="13188" y="3042"/>
                </a:lnTo>
                <a:lnTo>
                  <a:pt x="13140" y="2969"/>
                </a:lnTo>
                <a:lnTo>
                  <a:pt x="13042" y="2920"/>
                </a:lnTo>
                <a:lnTo>
                  <a:pt x="12896" y="2871"/>
                </a:lnTo>
                <a:close/>
                <a:moveTo>
                  <a:pt x="3188" y="5816"/>
                </a:moveTo>
                <a:lnTo>
                  <a:pt x="2823" y="5840"/>
                </a:lnTo>
                <a:lnTo>
                  <a:pt x="2458" y="5864"/>
                </a:lnTo>
                <a:lnTo>
                  <a:pt x="2093" y="5937"/>
                </a:lnTo>
                <a:lnTo>
                  <a:pt x="1923" y="5986"/>
                </a:lnTo>
                <a:lnTo>
                  <a:pt x="1752" y="6035"/>
                </a:lnTo>
                <a:lnTo>
                  <a:pt x="1679" y="6059"/>
                </a:lnTo>
                <a:lnTo>
                  <a:pt x="1631" y="6083"/>
                </a:lnTo>
                <a:lnTo>
                  <a:pt x="1631" y="6108"/>
                </a:lnTo>
                <a:lnTo>
                  <a:pt x="1582" y="6181"/>
                </a:lnTo>
                <a:lnTo>
                  <a:pt x="1582" y="6278"/>
                </a:lnTo>
                <a:lnTo>
                  <a:pt x="1606" y="6351"/>
                </a:lnTo>
                <a:lnTo>
                  <a:pt x="1655" y="6400"/>
                </a:lnTo>
                <a:lnTo>
                  <a:pt x="1704" y="7032"/>
                </a:lnTo>
                <a:lnTo>
                  <a:pt x="1704" y="7665"/>
                </a:lnTo>
                <a:lnTo>
                  <a:pt x="1704" y="8930"/>
                </a:lnTo>
                <a:lnTo>
                  <a:pt x="1606" y="11461"/>
                </a:lnTo>
                <a:lnTo>
                  <a:pt x="1631" y="11558"/>
                </a:lnTo>
                <a:lnTo>
                  <a:pt x="1655" y="11631"/>
                </a:lnTo>
                <a:lnTo>
                  <a:pt x="1728" y="11655"/>
                </a:lnTo>
                <a:lnTo>
                  <a:pt x="1801" y="11680"/>
                </a:lnTo>
                <a:lnTo>
                  <a:pt x="1947" y="11728"/>
                </a:lnTo>
                <a:lnTo>
                  <a:pt x="2117" y="11753"/>
                </a:lnTo>
                <a:lnTo>
                  <a:pt x="2434" y="11753"/>
                </a:lnTo>
                <a:lnTo>
                  <a:pt x="2750" y="11728"/>
                </a:lnTo>
                <a:lnTo>
                  <a:pt x="3066" y="11704"/>
                </a:lnTo>
                <a:lnTo>
                  <a:pt x="3942" y="11704"/>
                </a:lnTo>
                <a:lnTo>
                  <a:pt x="4356" y="11728"/>
                </a:lnTo>
                <a:lnTo>
                  <a:pt x="4575" y="11728"/>
                </a:lnTo>
                <a:lnTo>
                  <a:pt x="4794" y="11704"/>
                </a:lnTo>
                <a:lnTo>
                  <a:pt x="4891" y="11680"/>
                </a:lnTo>
                <a:lnTo>
                  <a:pt x="4964" y="11655"/>
                </a:lnTo>
                <a:lnTo>
                  <a:pt x="5013" y="11582"/>
                </a:lnTo>
                <a:lnTo>
                  <a:pt x="5013" y="11509"/>
                </a:lnTo>
                <a:lnTo>
                  <a:pt x="4988" y="11169"/>
                </a:lnTo>
                <a:lnTo>
                  <a:pt x="4964" y="10852"/>
                </a:lnTo>
                <a:lnTo>
                  <a:pt x="4988" y="10196"/>
                </a:lnTo>
                <a:lnTo>
                  <a:pt x="5037" y="8882"/>
                </a:lnTo>
                <a:lnTo>
                  <a:pt x="5086" y="7178"/>
                </a:lnTo>
                <a:lnTo>
                  <a:pt x="5110" y="6692"/>
                </a:lnTo>
                <a:lnTo>
                  <a:pt x="5110" y="6448"/>
                </a:lnTo>
                <a:lnTo>
                  <a:pt x="5086" y="6205"/>
                </a:lnTo>
                <a:lnTo>
                  <a:pt x="5061" y="6132"/>
                </a:lnTo>
                <a:lnTo>
                  <a:pt x="5037" y="6035"/>
                </a:lnTo>
                <a:lnTo>
                  <a:pt x="4988" y="5962"/>
                </a:lnTo>
                <a:lnTo>
                  <a:pt x="4915" y="5889"/>
                </a:lnTo>
                <a:lnTo>
                  <a:pt x="4818" y="5864"/>
                </a:lnTo>
                <a:lnTo>
                  <a:pt x="3991" y="5816"/>
                </a:lnTo>
                <a:close/>
                <a:moveTo>
                  <a:pt x="5889" y="25"/>
                </a:moveTo>
                <a:lnTo>
                  <a:pt x="5816" y="49"/>
                </a:lnTo>
                <a:lnTo>
                  <a:pt x="5743" y="98"/>
                </a:lnTo>
                <a:lnTo>
                  <a:pt x="5670" y="219"/>
                </a:lnTo>
                <a:lnTo>
                  <a:pt x="5621" y="341"/>
                </a:lnTo>
                <a:lnTo>
                  <a:pt x="5548" y="609"/>
                </a:lnTo>
                <a:lnTo>
                  <a:pt x="5524" y="901"/>
                </a:lnTo>
                <a:lnTo>
                  <a:pt x="5524" y="1193"/>
                </a:lnTo>
                <a:lnTo>
                  <a:pt x="5548" y="1509"/>
                </a:lnTo>
                <a:lnTo>
                  <a:pt x="5572" y="1801"/>
                </a:lnTo>
                <a:lnTo>
                  <a:pt x="5670" y="2361"/>
                </a:lnTo>
                <a:lnTo>
                  <a:pt x="5718" y="2750"/>
                </a:lnTo>
                <a:lnTo>
                  <a:pt x="5743" y="3139"/>
                </a:lnTo>
                <a:lnTo>
                  <a:pt x="5743" y="3528"/>
                </a:lnTo>
                <a:lnTo>
                  <a:pt x="5718" y="3918"/>
                </a:lnTo>
                <a:lnTo>
                  <a:pt x="5694" y="4672"/>
                </a:lnTo>
                <a:lnTo>
                  <a:pt x="5621" y="5475"/>
                </a:lnTo>
                <a:lnTo>
                  <a:pt x="5572" y="6278"/>
                </a:lnTo>
                <a:lnTo>
                  <a:pt x="5548" y="7081"/>
                </a:lnTo>
                <a:lnTo>
                  <a:pt x="5524" y="7908"/>
                </a:lnTo>
                <a:lnTo>
                  <a:pt x="5548" y="8711"/>
                </a:lnTo>
                <a:lnTo>
                  <a:pt x="5645" y="10293"/>
                </a:lnTo>
                <a:lnTo>
                  <a:pt x="5645" y="10925"/>
                </a:lnTo>
                <a:lnTo>
                  <a:pt x="5670" y="11242"/>
                </a:lnTo>
                <a:lnTo>
                  <a:pt x="5718" y="11558"/>
                </a:lnTo>
                <a:lnTo>
                  <a:pt x="5743" y="11631"/>
                </a:lnTo>
                <a:lnTo>
                  <a:pt x="5767" y="11680"/>
                </a:lnTo>
                <a:lnTo>
                  <a:pt x="5816" y="11728"/>
                </a:lnTo>
                <a:lnTo>
                  <a:pt x="5986" y="11728"/>
                </a:lnTo>
                <a:lnTo>
                  <a:pt x="6108" y="11680"/>
                </a:lnTo>
                <a:lnTo>
                  <a:pt x="6351" y="11728"/>
                </a:lnTo>
                <a:lnTo>
                  <a:pt x="6619" y="11753"/>
                </a:lnTo>
                <a:lnTo>
                  <a:pt x="8030" y="11753"/>
                </a:lnTo>
                <a:lnTo>
                  <a:pt x="8857" y="11728"/>
                </a:lnTo>
                <a:lnTo>
                  <a:pt x="8955" y="11704"/>
                </a:lnTo>
                <a:lnTo>
                  <a:pt x="9028" y="11680"/>
                </a:lnTo>
                <a:lnTo>
                  <a:pt x="9149" y="11680"/>
                </a:lnTo>
                <a:lnTo>
                  <a:pt x="9271" y="11655"/>
                </a:lnTo>
                <a:lnTo>
                  <a:pt x="9320" y="11607"/>
                </a:lnTo>
                <a:lnTo>
                  <a:pt x="9344" y="11582"/>
                </a:lnTo>
                <a:lnTo>
                  <a:pt x="9368" y="11509"/>
                </a:lnTo>
                <a:lnTo>
                  <a:pt x="9393" y="11436"/>
                </a:lnTo>
                <a:lnTo>
                  <a:pt x="9368" y="9563"/>
                </a:lnTo>
                <a:lnTo>
                  <a:pt x="9295" y="7714"/>
                </a:lnTo>
                <a:lnTo>
                  <a:pt x="9222" y="5840"/>
                </a:lnTo>
                <a:lnTo>
                  <a:pt x="9198" y="4915"/>
                </a:lnTo>
                <a:lnTo>
                  <a:pt x="9198" y="3991"/>
                </a:lnTo>
                <a:lnTo>
                  <a:pt x="9198" y="3431"/>
                </a:lnTo>
                <a:lnTo>
                  <a:pt x="9174" y="2871"/>
                </a:lnTo>
                <a:lnTo>
                  <a:pt x="9125" y="2312"/>
                </a:lnTo>
                <a:lnTo>
                  <a:pt x="9076" y="1752"/>
                </a:lnTo>
                <a:lnTo>
                  <a:pt x="9052" y="1266"/>
                </a:lnTo>
                <a:lnTo>
                  <a:pt x="9052" y="803"/>
                </a:lnTo>
                <a:lnTo>
                  <a:pt x="9076" y="609"/>
                </a:lnTo>
                <a:lnTo>
                  <a:pt x="9076" y="487"/>
                </a:lnTo>
                <a:lnTo>
                  <a:pt x="9076" y="463"/>
                </a:lnTo>
                <a:lnTo>
                  <a:pt x="9052" y="414"/>
                </a:lnTo>
                <a:lnTo>
                  <a:pt x="9076" y="341"/>
                </a:lnTo>
                <a:lnTo>
                  <a:pt x="9076" y="268"/>
                </a:lnTo>
                <a:lnTo>
                  <a:pt x="9052" y="195"/>
                </a:lnTo>
                <a:lnTo>
                  <a:pt x="9003" y="146"/>
                </a:lnTo>
                <a:lnTo>
                  <a:pt x="8955" y="73"/>
                </a:lnTo>
                <a:lnTo>
                  <a:pt x="8906" y="25"/>
                </a:lnTo>
                <a:lnTo>
                  <a:pt x="8736" y="25"/>
                </a:lnTo>
                <a:lnTo>
                  <a:pt x="8298" y="73"/>
                </a:lnTo>
                <a:lnTo>
                  <a:pt x="7884" y="73"/>
                </a:lnTo>
                <a:lnTo>
                  <a:pt x="7032" y="49"/>
                </a:lnTo>
                <a:lnTo>
                  <a:pt x="6521" y="49"/>
                </a:lnTo>
                <a:lnTo>
                  <a:pt x="6278" y="73"/>
                </a:lnTo>
                <a:lnTo>
                  <a:pt x="6010" y="98"/>
                </a:lnTo>
                <a:lnTo>
                  <a:pt x="5962" y="49"/>
                </a:lnTo>
                <a:lnTo>
                  <a:pt x="5889" y="25"/>
                </a:lnTo>
                <a:close/>
                <a:moveTo>
                  <a:pt x="16619" y="5791"/>
                </a:moveTo>
                <a:lnTo>
                  <a:pt x="16108" y="5816"/>
                </a:lnTo>
                <a:lnTo>
                  <a:pt x="15622" y="5864"/>
                </a:lnTo>
                <a:lnTo>
                  <a:pt x="15111" y="5889"/>
                </a:lnTo>
                <a:lnTo>
                  <a:pt x="14697" y="5889"/>
                </a:lnTo>
                <a:lnTo>
                  <a:pt x="14478" y="5937"/>
                </a:lnTo>
                <a:lnTo>
                  <a:pt x="14283" y="6010"/>
                </a:lnTo>
                <a:lnTo>
                  <a:pt x="14210" y="5937"/>
                </a:lnTo>
                <a:lnTo>
                  <a:pt x="14113" y="5913"/>
                </a:lnTo>
                <a:lnTo>
                  <a:pt x="14089" y="5913"/>
                </a:lnTo>
                <a:lnTo>
                  <a:pt x="14040" y="5937"/>
                </a:lnTo>
                <a:lnTo>
                  <a:pt x="14016" y="5986"/>
                </a:lnTo>
                <a:lnTo>
                  <a:pt x="13991" y="6035"/>
                </a:lnTo>
                <a:lnTo>
                  <a:pt x="13943" y="6351"/>
                </a:lnTo>
                <a:lnTo>
                  <a:pt x="13918" y="6667"/>
                </a:lnTo>
                <a:lnTo>
                  <a:pt x="13918" y="7008"/>
                </a:lnTo>
                <a:lnTo>
                  <a:pt x="13918" y="7324"/>
                </a:lnTo>
                <a:lnTo>
                  <a:pt x="13967" y="7981"/>
                </a:lnTo>
                <a:lnTo>
                  <a:pt x="14016" y="8614"/>
                </a:lnTo>
                <a:lnTo>
                  <a:pt x="14040" y="9344"/>
                </a:lnTo>
                <a:lnTo>
                  <a:pt x="14040" y="10050"/>
                </a:lnTo>
                <a:lnTo>
                  <a:pt x="14016" y="10755"/>
                </a:lnTo>
                <a:lnTo>
                  <a:pt x="13967" y="11120"/>
                </a:lnTo>
                <a:lnTo>
                  <a:pt x="13894" y="11461"/>
                </a:lnTo>
                <a:lnTo>
                  <a:pt x="13894" y="11558"/>
                </a:lnTo>
                <a:lnTo>
                  <a:pt x="13918" y="11631"/>
                </a:lnTo>
                <a:lnTo>
                  <a:pt x="13967" y="11704"/>
                </a:lnTo>
                <a:lnTo>
                  <a:pt x="14040" y="11728"/>
                </a:lnTo>
                <a:lnTo>
                  <a:pt x="14089" y="11753"/>
                </a:lnTo>
                <a:lnTo>
                  <a:pt x="14235" y="11753"/>
                </a:lnTo>
                <a:lnTo>
                  <a:pt x="14308" y="11704"/>
                </a:lnTo>
                <a:lnTo>
                  <a:pt x="14624" y="11728"/>
                </a:lnTo>
                <a:lnTo>
                  <a:pt x="15597" y="11728"/>
                </a:lnTo>
                <a:lnTo>
                  <a:pt x="16327" y="11704"/>
                </a:lnTo>
                <a:lnTo>
                  <a:pt x="16668" y="11655"/>
                </a:lnTo>
                <a:lnTo>
                  <a:pt x="17033" y="11607"/>
                </a:lnTo>
                <a:lnTo>
                  <a:pt x="17082" y="11655"/>
                </a:lnTo>
                <a:lnTo>
                  <a:pt x="17130" y="11680"/>
                </a:lnTo>
                <a:lnTo>
                  <a:pt x="17203" y="11704"/>
                </a:lnTo>
                <a:lnTo>
                  <a:pt x="17276" y="11704"/>
                </a:lnTo>
                <a:lnTo>
                  <a:pt x="17349" y="11680"/>
                </a:lnTo>
                <a:lnTo>
                  <a:pt x="17398" y="11631"/>
                </a:lnTo>
                <a:lnTo>
                  <a:pt x="17422" y="11582"/>
                </a:lnTo>
                <a:lnTo>
                  <a:pt x="17422" y="11509"/>
                </a:lnTo>
                <a:lnTo>
                  <a:pt x="17374" y="11144"/>
                </a:lnTo>
                <a:lnTo>
                  <a:pt x="17349" y="10779"/>
                </a:lnTo>
                <a:lnTo>
                  <a:pt x="17349" y="10050"/>
                </a:lnTo>
                <a:lnTo>
                  <a:pt x="17349" y="9344"/>
                </a:lnTo>
                <a:lnTo>
                  <a:pt x="17398" y="8614"/>
                </a:lnTo>
                <a:lnTo>
                  <a:pt x="17422" y="7884"/>
                </a:lnTo>
                <a:lnTo>
                  <a:pt x="17447" y="7154"/>
                </a:lnTo>
                <a:lnTo>
                  <a:pt x="17447" y="6911"/>
                </a:lnTo>
                <a:lnTo>
                  <a:pt x="17422" y="6643"/>
                </a:lnTo>
                <a:lnTo>
                  <a:pt x="17398" y="6375"/>
                </a:lnTo>
                <a:lnTo>
                  <a:pt x="17349" y="6254"/>
                </a:lnTo>
                <a:lnTo>
                  <a:pt x="17301" y="6156"/>
                </a:lnTo>
                <a:lnTo>
                  <a:pt x="17325" y="6083"/>
                </a:lnTo>
                <a:lnTo>
                  <a:pt x="17325" y="6035"/>
                </a:lnTo>
                <a:lnTo>
                  <a:pt x="17301" y="5937"/>
                </a:lnTo>
                <a:lnTo>
                  <a:pt x="17228" y="5840"/>
                </a:lnTo>
                <a:lnTo>
                  <a:pt x="17179" y="5816"/>
                </a:lnTo>
                <a:lnTo>
                  <a:pt x="17106" y="5791"/>
                </a:lnTo>
                <a:close/>
                <a:moveTo>
                  <a:pt x="195" y="0"/>
                </a:moveTo>
                <a:lnTo>
                  <a:pt x="146" y="49"/>
                </a:lnTo>
                <a:lnTo>
                  <a:pt x="98" y="73"/>
                </a:lnTo>
                <a:lnTo>
                  <a:pt x="49" y="195"/>
                </a:lnTo>
                <a:lnTo>
                  <a:pt x="25" y="317"/>
                </a:lnTo>
                <a:lnTo>
                  <a:pt x="0" y="438"/>
                </a:lnTo>
                <a:lnTo>
                  <a:pt x="0" y="584"/>
                </a:lnTo>
                <a:lnTo>
                  <a:pt x="49" y="876"/>
                </a:lnTo>
                <a:lnTo>
                  <a:pt x="73" y="1120"/>
                </a:lnTo>
                <a:lnTo>
                  <a:pt x="49" y="1947"/>
                </a:lnTo>
                <a:lnTo>
                  <a:pt x="49" y="2774"/>
                </a:lnTo>
                <a:lnTo>
                  <a:pt x="49" y="3601"/>
                </a:lnTo>
                <a:lnTo>
                  <a:pt x="49" y="4429"/>
                </a:lnTo>
                <a:lnTo>
                  <a:pt x="0" y="6108"/>
                </a:lnTo>
                <a:lnTo>
                  <a:pt x="0" y="6984"/>
                </a:lnTo>
                <a:lnTo>
                  <a:pt x="25" y="7860"/>
                </a:lnTo>
                <a:lnTo>
                  <a:pt x="73" y="9587"/>
                </a:lnTo>
                <a:lnTo>
                  <a:pt x="146" y="11315"/>
                </a:lnTo>
                <a:lnTo>
                  <a:pt x="171" y="12191"/>
                </a:lnTo>
                <a:lnTo>
                  <a:pt x="195" y="13067"/>
                </a:lnTo>
                <a:lnTo>
                  <a:pt x="219" y="13188"/>
                </a:lnTo>
                <a:lnTo>
                  <a:pt x="292" y="13261"/>
                </a:lnTo>
                <a:lnTo>
                  <a:pt x="341" y="13310"/>
                </a:lnTo>
                <a:lnTo>
                  <a:pt x="390" y="13310"/>
                </a:lnTo>
                <a:lnTo>
                  <a:pt x="901" y="13383"/>
                </a:lnTo>
                <a:lnTo>
                  <a:pt x="1923" y="13383"/>
                </a:lnTo>
                <a:lnTo>
                  <a:pt x="2409" y="13334"/>
                </a:lnTo>
                <a:lnTo>
                  <a:pt x="3431" y="13261"/>
                </a:lnTo>
                <a:lnTo>
                  <a:pt x="3942" y="13213"/>
                </a:lnTo>
                <a:lnTo>
                  <a:pt x="4453" y="13188"/>
                </a:lnTo>
                <a:lnTo>
                  <a:pt x="10050" y="13188"/>
                </a:lnTo>
                <a:lnTo>
                  <a:pt x="11169" y="13164"/>
                </a:lnTo>
                <a:lnTo>
                  <a:pt x="13432" y="13091"/>
                </a:lnTo>
                <a:lnTo>
                  <a:pt x="14575" y="13067"/>
                </a:lnTo>
                <a:lnTo>
                  <a:pt x="16765" y="13067"/>
                </a:lnTo>
                <a:lnTo>
                  <a:pt x="17301" y="13091"/>
                </a:lnTo>
                <a:lnTo>
                  <a:pt x="17544" y="13140"/>
                </a:lnTo>
                <a:lnTo>
                  <a:pt x="17812" y="13164"/>
                </a:lnTo>
                <a:lnTo>
                  <a:pt x="17933" y="13164"/>
                </a:lnTo>
                <a:lnTo>
                  <a:pt x="18031" y="13115"/>
                </a:lnTo>
                <a:lnTo>
                  <a:pt x="18104" y="13042"/>
                </a:lnTo>
                <a:lnTo>
                  <a:pt x="18152" y="12945"/>
                </a:lnTo>
                <a:lnTo>
                  <a:pt x="18177" y="12848"/>
                </a:lnTo>
                <a:lnTo>
                  <a:pt x="18152" y="12750"/>
                </a:lnTo>
                <a:lnTo>
                  <a:pt x="18079" y="12677"/>
                </a:lnTo>
                <a:lnTo>
                  <a:pt x="17958" y="12629"/>
                </a:lnTo>
                <a:lnTo>
                  <a:pt x="17495" y="12556"/>
                </a:lnTo>
                <a:lnTo>
                  <a:pt x="17033" y="12531"/>
                </a:lnTo>
                <a:lnTo>
                  <a:pt x="16084" y="12507"/>
                </a:lnTo>
                <a:lnTo>
                  <a:pt x="14940" y="12483"/>
                </a:lnTo>
                <a:lnTo>
                  <a:pt x="13821" y="12507"/>
                </a:lnTo>
                <a:lnTo>
                  <a:pt x="11558" y="12580"/>
                </a:lnTo>
                <a:lnTo>
                  <a:pt x="10415" y="12604"/>
                </a:lnTo>
                <a:lnTo>
                  <a:pt x="9271" y="12629"/>
                </a:lnTo>
                <a:lnTo>
                  <a:pt x="7057" y="12604"/>
                </a:lnTo>
                <a:lnTo>
                  <a:pt x="5937" y="12604"/>
                </a:lnTo>
                <a:lnTo>
                  <a:pt x="4818" y="12629"/>
                </a:lnTo>
                <a:lnTo>
                  <a:pt x="3796" y="12677"/>
                </a:lnTo>
                <a:lnTo>
                  <a:pt x="2774" y="12726"/>
                </a:lnTo>
                <a:lnTo>
                  <a:pt x="1752" y="12799"/>
                </a:lnTo>
                <a:lnTo>
                  <a:pt x="730" y="12848"/>
                </a:lnTo>
                <a:lnTo>
                  <a:pt x="682" y="11169"/>
                </a:lnTo>
                <a:lnTo>
                  <a:pt x="609" y="9490"/>
                </a:lnTo>
                <a:lnTo>
                  <a:pt x="560" y="7787"/>
                </a:lnTo>
                <a:lnTo>
                  <a:pt x="536" y="6959"/>
                </a:lnTo>
                <a:lnTo>
                  <a:pt x="560" y="6108"/>
                </a:lnTo>
                <a:lnTo>
                  <a:pt x="584" y="4356"/>
                </a:lnTo>
                <a:lnTo>
                  <a:pt x="560" y="2579"/>
                </a:lnTo>
                <a:lnTo>
                  <a:pt x="584" y="1752"/>
                </a:lnTo>
                <a:lnTo>
                  <a:pt x="584" y="1363"/>
                </a:lnTo>
                <a:lnTo>
                  <a:pt x="584" y="949"/>
                </a:lnTo>
                <a:lnTo>
                  <a:pt x="560" y="706"/>
                </a:lnTo>
                <a:lnTo>
                  <a:pt x="536" y="438"/>
                </a:lnTo>
                <a:lnTo>
                  <a:pt x="511" y="317"/>
                </a:lnTo>
                <a:lnTo>
                  <a:pt x="463" y="219"/>
                </a:lnTo>
                <a:lnTo>
                  <a:pt x="390" y="98"/>
                </a:lnTo>
                <a:lnTo>
                  <a:pt x="317" y="25"/>
                </a:lnTo>
                <a:lnTo>
                  <a:pt x="268" y="0"/>
                </a:lnTo>
                <a:close/>
              </a:path>
            </a:pathLst>
          </a:custGeom>
          <a:solidFill>
            <a:srgbClr val="6567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645;p40"/>
          <p:cNvSpPr/>
          <p:nvPr/>
        </p:nvSpPr>
        <p:spPr>
          <a:xfrm>
            <a:off x="462225" y="4106703"/>
            <a:ext cx="417999" cy="330797"/>
          </a:xfrm>
          <a:custGeom>
            <a:avLst/>
            <a:gdLst/>
            <a:ahLst/>
            <a:cxnLst/>
            <a:rect l="l" t="t" r="r" b="b"/>
            <a:pathLst>
              <a:path w="19126" h="15136" extrusionOk="0">
                <a:moveTo>
                  <a:pt x="8979" y="2628"/>
                </a:moveTo>
                <a:lnTo>
                  <a:pt x="8687" y="2653"/>
                </a:lnTo>
                <a:lnTo>
                  <a:pt x="8395" y="2701"/>
                </a:lnTo>
                <a:lnTo>
                  <a:pt x="7811" y="2799"/>
                </a:lnTo>
                <a:lnTo>
                  <a:pt x="7543" y="2872"/>
                </a:lnTo>
                <a:lnTo>
                  <a:pt x="7251" y="2969"/>
                </a:lnTo>
                <a:lnTo>
                  <a:pt x="7130" y="3042"/>
                </a:lnTo>
                <a:lnTo>
                  <a:pt x="7008" y="3139"/>
                </a:lnTo>
                <a:lnTo>
                  <a:pt x="6935" y="3237"/>
                </a:lnTo>
                <a:lnTo>
                  <a:pt x="6886" y="3383"/>
                </a:lnTo>
                <a:lnTo>
                  <a:pt x="6886" y="3456"/>
                </a:lnTo>
                <a:lnTo>
                  <a:pt x="6935" y="3529"/>
                </a:lnTo>
                <a:lnTo>
                  <a:pt x="7032" y="3553"/>
                </a:lnTo>
                <a:lnTo>
                  <a:pt x="7105" y="3577"/>
                </a:lnTo>
                <a:lnTo>
                  <a:pt x="7203" y="3577"/>
                </a:lnTo>
                <a:lnTo>
                  <a:pt x="7300" y="3553"/>
                </a:lnTo>
                <a:lnTo>
                  <a:pt x="7470" y="3480"/>
                </a:lnTo>
                <a:lnTo>
                  <a:pt x="7641" y="3407"/>
                </a:lnTo>
                <a:lnTo>
                  <a:pt x="7908" y="3334"/>
                </a:lnTo>
                <a:lnTo>
                  <a:pt x="8176" y="3261"/>
                </a:lnTo>
                <a:lnTo>
                  <a:pt x="8736" y="3188"/>
                </a:lnTo>
                <a:lnTo>
                  <a:pt x="9076" y="3164"/>
                </a:lnTo>
                <a:lnTo>
                  <a:pt x="9563" y="3139"/>
                </a:lnTo>
                <a:lnTo>
                  <a:pt x="9806" y="3164"/>
                </a:lnTo>
                <a:lnTo>
                  <a:pt x="10025" y="3212"/>
                </a:lnTo>
                <a:lnTo>
                  <a:pt x="10196" y="3261"/>
                </a:lnTo>
                <a:lnTo>
                  <a:pt x="10269" y="3310"/>
                </a:lnTo>
                <a:lnTo>
                  <a:pt x="10317" y="3383"/>
                </a:lnTo>
                <a:lnTo>
                  <a:pt x="10390" y="3456"/>
                </a:lnTo>
                <a:lnTo>
                  <a:pt x="10487" y="3504"/>
                </a:lnTo>
                <a:lnTo>
                  <a:pt x="10585" y="3504"/>
                </a:lnTo>
                <a:lnTo>
                  <a:pt x="10682" y="3456"/>
                </a:lnTo>
                <a:lnTo>
                  <a:pt x="10755" y="3407"/>
                </a:lnTo>
                <a:lnTo>
                  <a:pt x="10804" y="3310"/>
                </a:lnTo>
                <a:lnTo>
                  <a:pt x="10828" y="3212"/>
                </a:lnTo>
                <a:lnTo>
                  <a:pt x="10779" y="3091"/>
                </a:lnTo>
                <a:lnTo>
                  <a:pt x="10706" y="2993"/>
                </a:lnTo>
                <a:lnTo>
                  <a:pt x="10633" y="2920"/>
                </a:lnTo>
                <a:lnTo>
                  <a:pt x="10536" y="2847"/>
                </a:lnTo>
                <a:lnTo>
                  <a:pt x="10439" y="2799"/>
                </a:lnTo>
                <a:lnTo>
                  <a:pt x="10220" y="2726"/>
                </a:lnTo>
                <a:lnTo>
                  <a:pt x="9952" y="2653"/>
                </a:lnTo>
                <a:lnTo>
                  <a:pt x="9709" y="2628"/>
                </a:lnTo>
                <a:close/>
                <a:moveTo>
                  <a:pt x="13797" y="3577"/>
                </a:moveTo>
                <a:lnTo>
                  <a:pt x="13578" y="3601"/>
                </a:lnTo>
                <a:lnTo>
                  <a:pt x="13334" y="3650"/>
                </a:lnTo>
                <a:lnTo>
                  <a:pt x="13115" y="3723"/>
                </a:lnTo>
                <a:lnTo>
                  <a:pt x="13018" y="3772"/>
                </a:lnTo>
                <a:lnTo>
                  <a:pt x="12945" y="3845"/>
                </a:lnTo>
                <a:lnTo>
                  <a:pt x="12945" y="3893"/>
                </a:lnTo>
                <a:lnTo>
                  <a:pt x="12945" y="3918"/>
                </a:lnTo>
                <a:lnTo>
                  <a:pt x="13042" y="3942"/>
                </a:lnTo>
                <a:lnTo>
                  <a:pt x="13140" y="3966"/>
                </a:lnTo>
                <a:lnTo>
                  <a:pt x="13334" y="3966"/>
                </a:lnTo>
                <a:lnTo>
                  <a:pt x="13699" y="3942"/>
                </a:lnTo>
                <a:lnTo>
                  <a:pt x="13918" y="3942"/>
                </a:lnTo>
                <a:lnTo>
                  <a:pt x="14137" y="3966"/>
                </a:lnTo>
                <a:lnTo>
                  <a:pt x="14356" y="3966"/>
                </a:lnTo>
                <a:lnTo>
                  <a:pt x="14478" y="3942"/>
                </a:lnTo>
                <a:lnTo>
                  <a:pt x="14575" y="3918"/>
                </a:lnTo>
                <a:lnTo>
                  <a:pt x="14600" y="3893"/>
                </a:lnTo>
                <a:lnTo>
                  <a:pt x="14600" y="3869"/>
                </a:lnTo>
                <a:lnTo>
                  <a:pt x="14624" y="3820"/>
                </a:lnTo>
                <a:lnTo>
                  <a:pt x="14600" y="3772"/>
                </a:lnTo>
                <a:lnTo>
                  <a:pt x="14527" y="3699"/>
                </a:lnTo>
                <a:lnTo>
                  <a:pt x="14454" y="3650"/>
                </a:lnTo>
                <a:lnTo>
                  <a:pt x="14381" y="3601"/>
                </a:lnTo>
                <a:lnTo>
                  <a:pt x="14186" y="3577"/>
                </a:lnTo>
                <a:close/>
                <a:moveTo>
                  <a:pt x="3650" y="5548"/>
                </a:moveTo>
                <a:lnTo>
                  <a:pt x="3553" y="5597"/>
                </a:lnTo>
                <a:lnTo>
                  <a:pt x="3480" y="5621"/>
                </a:lnTo>
                <a:lnTo>
                  <a:pt x="3382" y="5694"/>
                </a:lnTo>
                <a:lnTo>
                  <a:pt x="3309" y="5767"/>
                </a:lnTo>
                <a:lnTo>
                  <a:pt x="3188" y="5937"/>
                </a:lnTo>
                <a:lnTo>
                  <a:pt x="3163" y="6035"/>
                </a:lnTo>
                <a:lnTo>
                  <a:pt x="3139" y="6132"/>
                </a:lnTo>
                <a:lnTo>
                  <a:pt x="3115" y="6254"/>
                </a:lnTo>
                <a:lnTo>
                  <a:pt x="3139" y="6375"/>
                </a:lnTo>
                <a:lnTo>
                  <a:pt x="3163" y="6473"/>
                </a:lnTo>
                <a:lnTo>
                  <a:pt x="3212" y="6594"/>
                </a:lnTo>
                <a:lnTo>
                  <a:pt x="3285" y="6692"/>
                </a:lnTo>
                <a:lnTo>
                  <a:pt x="3358" y="6765"/>
                </a:lnTo>
                <a:lnTo>
                  <a:pt x="3455" y="6838"/>
                </a:lnTo>
                <a:lnTo>
                  <a:pt x="3577" y="6886"/>
                </a:lnTo>
                <a:lnTo>
                  <a:pt x="3674" y="6911"/>
                </a:lnTo>
                <a:lnTo>
                  <a:pt x="3772" y="6935"/>
                </a:lnTo>
                <a:lnTo>
                  <a:pt x="3869" y="6911"/>
                </a:lnTo>
                <a:lnTo>
                  <a:pt x="3966" y="6911"/>
                </a:lnTo>
                <a:lnTo>
                  <a:pt x="4161" y="6813"/>
                </a:lnTo>
                <a:lnTo>
                  <a:pt x="4307" y="6692"/>
                </a:lnTo>
                <a:lnTo>
                  <a:pt x="4404" y="6521"/>
                </a:lnTo>
                <a:lnTo>
                  <a:pt x="4453" y="6351"/>
                </a:lnTo>
                <a:lnTo>
                  <a:pt x="4453" y="6181"/>
                </a:lnTo>
                <a:lnTo>
                  <a:pt x="4404" y="6010"/>
                </a:lnTo>
                <a:lnTo>
                  <a:pt x="4356" y="5937"/>
                </a:lnTo>
                <a:lnTo>
                  <a:pt x="4307" y="5840"/>
                </a:lnTo>
                <a:lnTo>
                  <a:pt x="4234" y="5743"/>
                </a:lnTo>
                <a:lnTo>
                  <a:pt x="4161" y="5670"/>
                </a:lnTo>
                <a:lnTo>
                  <a:pt x="4064" y="5621"/>
                </a:lnTo>
                <a:lnTo>
                  <a:pt x="3966" y="5572"/>
                </a:lnTo>
                <a:lnTo>
                  <a:pt x="3869" y="5548"/>
                </a:lnTo>
                <a:close/>
                <a:moveTo>
                  <a:pt x="17495" y="7373"/>
                </a:moveTo>
                <a:lnTo>
                  <a:pt x="17739" y="7446"/>
                </a:lnTo>
                <a:lnTo>
                  <a:pt x="17617" y="7592"/>
                </a:lnTo>
                <a:lnTo>
                  <a:pt x="17447" y="7689"/>
                </a:lnTo>
                <a:lnTo>
                  <a:pt x="17447" y="7543"/>
                </a:lnTo>
                <a:lnTo>
                  <a:pt x="17495" y="7373"/>
                </a:lnTo>
                <a:close/>
                <a:moveTo>
                  <a:pt x="5061" y="487"/>
                </a:moveTo>
                <a:lnTo>
                  <a:pt x="5256" y="560"/>
                </a:lnTo>
                <a:lnTo>
                  <a:pt x="5426" y="633"/>
                </a:lnTo>
                <a:lnTo>
                  <a:pt x="5621" y="682"/>
                </a:lnTo>
                <a:lnTo>
                  <a:pt x="5791" y="779"/>
                </a:lnTo>
                <a:lnTo>
                  <a:pt x="5913" y="852"/>
                </a:lnTo>
                <a:lnTo>
                  <a:pt x="6035" y="949"/>
                </a:lnTo>
                <a:lnTo>
                  <a:pt x="6254" y="1168"/>
                </a:lnTo>
                <a:lnTo>
                  <a:pt x="6473" y="1387"/>
                </a:lnTo>
                <a:lnTo>
                  <a:pt x="6692" y="1606"/>
                </a:lnTo>
                <a:lnTo>
                  <a:pt x="6813" y="1655"/>
                </a:lnTo>
                <a:lnTo>
                  <a:pt x="6911" y="1655"/>
                </a:lnTo>
                <a:lnTo>
                  <a:pt x="7032" y="1631"/>
                </a:lnTo>
                <a:lnTo>
                  <a:pt x="7105" y="1558"/>
                </a:lnTo>
                <a:lnTo>
                  <a:pt x="8127" y="1485"/>
                </a:lnTo>
                <a:lnTo>
                  <a:pt x="9174" y="1485"/>
                </a:lnTo>
                <a:lnTo>
                  <a:pt x="9490" y="1509"/>
                </a:lnTo>
                <a:lnTo>
                  <a:pt x="9806" y="1558"/>
                </a:lnTo>
                <a:lnTo>
                  <a:pt x="10439" y="1679"/>
                </a:lnTo>
                <a:lnTo>
                  <a:pt x="11047" y="1850"/>
                </a:lnTo>
                <a:lnTo>
                  <a:pt x="11655" y="2044"/>
                </a:lnTo>
                <a:lnTo>
                  <a:pt x="12093" y="2239"/>
                </a:lnTo>
                <a:lnTo>
                  <a:pt x="12556" y="2409"/>
                </a:lnTo>
                <a:lnTo>
                  <a:pt x="12434" y="2458"/>
                </a:lnTo>
                <a:lnTo>
                  <a:pt x="12361" y="2507"/>
                </a:lnTo>
                <a:lnTo>
                  <a:pt x="12288" y="2580"/>
                </a:lnTo>
                <a:lnTo>
                  <a:pt x="12264" y="2677"/>
                </a:lnTo>
                <a:lnTo>
                  <a:pt x="12264" y="2701"/>
                </a:lnTo>
                <a:lnTo>
                  <a:pt x="12288" y="2726"/>
                </a:lnTo>
                <a:lnTo>
                  <a:pt x="12385" y="2774"/>
                </a:lnTo>
                <a:lnTo>
                  <a:pt x="12483" y="2750"/>
                </a:lnTo>
                <a:lnTo>
                  <a:pt x="12677" y="2726"/>
                </a:lnTo>
                <a:lnTo>
                  <a:pt x="12872" y="2701"/>
                </a:lnTo>
                <a:lnTo>
                  <a:pt x="12969" y="2677"/>
                </a:lnTo>
                <a:lnTo>
                  <a:pt x="13042" y="2653"/>
                </a:lnTo>
                <a:lnTo>
                  <a:pt x="13626" y="2993"/>
                </a:lnTo>
                <a:lnTo>
                  <a:pt x="13432" y="3018"/>
                </a:lnTo>
                <a:lnTo>
                  <a:pt x="12896" y="3066"/>
                </a:lnTo>
                <a:lnTo>
                  <a:pt x="12653" y="3115"/>
                </a:lnTo>
                <a:lnTo>
                  <a:pt x="12410" y="3212"/>
                </a:lnTo>
                <a:lnTo>
                  <a:pt x="12385" y="3237"/>
                </a:lnTo>
                <a:lnTo>
                  <a:pt x="12410" y="3261"/>
                </a:lnTo>
                <a:lnTo>
                  <a:pt x="12531" y="3285"/>
                </a:lnTo>
                <a:lnTo>
                  <a:pt x="12653" y="3310"/>
                </a:lnTo>
                <a:lnTo>
                  <a:pt x="12921" y="3310"/>
                </a:lnTo>
                <a:lnTo>
                  <a:pt x="13432" y="3261"/>
                </a:lnTo>
                <a:lnTo>
                  <a:pt x="13699" y="3261"/>
                </a:lnTo>
                <a:lnTo>
                  <a:pt x="13991" y="3237"/>
                </a:lnTo>
                <a:lnTo>
                  <a:pt x="14259" y="3456"/>
                </a:lnTo>
                <a:lnTo>
                  <a:pt x="14527" y="3699"/>
                </a:lnTo>
                <a:lnTo>
                  <a:pt x="14819" y="3966"/>
                </a:lnTo>
                <a:lnTo>
                  <a:pt x="15062" y="4283"/>
                </a:lnTo>
                <a:lnTo>
                  <a:pt x="14794" y="4258"/>
                </a:lnTo>
                <a:lnTo>
                  <a:pt x="14551" y="4283"/>
                </a:lnTo>
                <a:lnTo>
                  <a:pt x="14308" y="4283"/>
                </a:lnTo>
                <a:lnTo>
                  <a:pt x="14016" y="4307"/>
                </a:lnTo>
                <a:lnTo>
                  <a:pt x="13870" y="4331"/>
                </a:lnTo>
                <a:lnTo>
                  <a:pt x="13724" y="4380"/>
                </a:lnTo>
                <a:lnTo>
                  <a:pt x="13626" y="4453"/>
                </a:lnTo>
                <a:lnTo>
                  <a:pt x="13529" y="4526"/>
                </a:lnTo>
                <a:lnTo>
                  <a:pt x="13529" y="4550"/>
                </a:lnTo>
                <a:lnTo>
                  <a:pt x="13553" y="4575"/>
                </a:lnTo>
                <a:lnTo>
                  <a:pt x="13651" y="4623"/>
                </a:lnTo>
                <a:lnTo>
                  <a:pt x="13748" y="4648"/>
                </a:lnTo>
                <a:lnTo>
                  <a:pt x="13967" y="4648"/>
                </a:lnTo>
                <a:lnTo>
                  <a:pt x="14429" y="4623"/>
                </a:lnTo>
                <a:lnTo>
                  <a:pt x="14770" y="4623"/>
                </a:lnTo>
                <a:lnTo>
                  <a:pt x="15086" y="4648"/>
                </a:lnTo>
                <a:lnTo>
                  <a:pt x="15232" y="4672"/>
                </a:lnTo>
                <a:lnTo>
                  <a:pt x="15354" y="4672"/>
                </a:lnTo>
                <a:lnTo>
                  <a:pt x="15549" y="5037"/>
                </a:lnTo>
                <a:lnTo>
                  <a:pt x="15330" y="4988"/>
                </a:lnTo>
                <a:lnTo>
                  <a:pt x="14600" y="4988"/>
                </a:lnTo>
                <a:lnTo>
                  <a:pt x="14332" y="5037"/>
                </a:lnTo>
                <a:lnTo>
                  <a:pt x="14210" y="5086"/>
                </a:lnTo>
                <a:lnTo>
                  <a:pt x="14089" y="5134"/>
                </a:lnTo>
                <a:lnTo>
                  <a:pt x="14064" y="5159"/>
                </a:lnTo>
                <a:lnTo>
                  <a:pt x="14064" y="5183"/>
                </a:lnTo>
                <a:lnTo>
                  <a:pt x="14064" y="5207"/>
                </a:lnTo>
                <a:lnTo>
                  <a:pt x="14089" y="5232"/>
                </a:lnTo>
                <a:lnTo>
                  <a:pt x="14186" y="5256"/>
                </a:lnTo>
                <a:lnTo>
                  <a:pt x="14283" y="5280"/>
                </a:lnTo>
                <a:lnTo>
                  <a:pt x="14502" y="5305"/>
                </a:lnTo>
                <a:lnTo>
                  <a:pt x="14916" y="5305"/>
                </a:lnTo>
                <a:lnTo>
                  <a:pt x="15305" y="5329"/>
                </a:lnTo>
                <a:lnTo>
                  <a:pt x="15695" y="5378"/>
                </a:lnTo>
                <a:lnTo>
                  <a:pt x="15792" y="5645"/>
                </a:lnTo>
                <a:lnTo>
                  <a:pt x="15889" y="5913"/>
                </a:lnTo>
                <a:lnTo>
                  <a:pt x="15743" y="5864"/>
                </a:lnTo>
                <a:lnTo>
                  <a:pt x="15597" y="5816"/>
                </a:lnTo>
                <a:lnTo>
                  <a:pt x="15305" y="5767"/>
                </a:lnTo>
                <a:lnTo>
                  <a:pt x="15038" y="5743"/>
                </a:lnTo>
                <a:lnTo>
                  <a:pt x="14746" y="5718"/>
                </a:lnTo>
                <a:lnTo>
                  <a:pt x="14454" y="5718"/>
                </a:lnTo>
                <a:lnTo>
                  <a:pt x="14186" y="5767"/>
                </a:lnTo>
                <a:lnTo>
                  <a:pt x="14162" y="5767"/>
                </a:lnTo>
                <a:lnTo>
                  <a:pt x="14137" y="5791"/>
                </a:lnTo>
                <a:lnTo>
                  <a:pt x="14162" y="5816"/>
                </a:lnTo>
                <a:lnTo>
                  <a:pt x="14162" y="5840"/>
                </a:lnTo>
                <a:lnTo>
                  <a:pt x="14259" y="5889"/>
                </a:lnTo>
                <a:lnTo>
                  <a:pt x="14381" y="5937"/>
                </a:lnTo>
                <a:lnTo>
                  <a:pt x="14600" y="5986"/>
                </a:lnTo>
                <a:lnTo>
                  <a:pt x="15038" y="6010"/>
                </a:lnTo>
                <a:lnTo>
                  <a:pt x="15354" y="6083"/>
                </a:lnTo>
                <a:lnTo>
                  <a:pt x="15670" y="6156"/>
                </a:lnTo>
                <a:lnTo>
                  <a:pt x="15841" y="6229"/>
                </a:lnTo>
                <a:lnTo>
                  <a:pt x="15914" y="6254"/>
                </a:lnTo>
                <a:lnTo>
                  <a:pt x="15987" y="6278"/>
                </a:lnTo>
                <a:lnTo>
                  <a:pt x="16035" y="6570"/>
                </a:lnTo>
                <a:lnTo>
                  <a:pt x="16084" y="6838"/>
                </a:lnTo>
                <a:lnTo>
                  <a:pt x="15914" y="6740"/>
                </a:lnTo>
                <a:lnTo>
                  <a:pt x="15743" y="6667"/>
                </a:lnTo>
                <a:lnTo>
                  <a:pt x="15524" y="6619"/>
                </a:lnTo>
                <a:lnTo>
                  <a:pt x="15305" y="6594"/>
                </a:lnTo>
                <a:lnTo>
                  <a:pt x="14867" y="6546"/>
                </a:lnTo>
                <a:lnTo>
                  <a:pt x="14551" y="6497"/>
                </a:lnTo>
                <a:lnTo>
                  <a:pt x="14527" y="6497"/>
                </a:lnTo>
                <a:lnTo>
                  <a:pt x="14502" y="6546"/>
                </a:lnTo>
                <a:lnTo>
                  <a:pt x="14575" y="6619"/>
                </a:lnTo>
                <a:lnTo>
                  <a:pt x="14624" y="6667"/>
                </a:lnTo>
                <a:lnTo>
                  <a:pt x="14794" y="6765"/>
                </a:lnTo>
                <a:lnTo>
                  <a:pt x="14965" y="6838"/>
                </a:lnTo>
                <a:lnTo>
                  <a:pt x="15159" y="6886"/>
                </a:lnTo>
                <a:lnTo>
                  <a:pt x="15378" y="6935"/>
                </a:lnTo>
                <a:lnTo>
                  <a:pt x="15597" y="7008"/>
                </a:lnTo>
                <a:lnTo>
                  <a:pt x="15816" y="7105"/>
                </a:lnTo>
                <a:lnTo>
                  <a:pt x="15987" y="7227"/>
                </a:lnTo>
                <a:lnTo>
                  <a:pt x="16060" y="7276"/>
                </a:lnTo>
                <a:lnTo>
                  <a:pt x="16108" y="7276"/>
                </a:lnTo>
                <a:lnTo>
                  <a:pt x="16133" y="7762"/>
                </a:lnTo>
                <a:lnTo>
                  <a:pt x="16060" y="7714"/>
                </a:lnTo>
                <a:lnTo>
                  <a:pt x="15743" y="7519"/>
                </a:lnTo>
                <a:lnTo>
                  <a:pt x="15427" y="7324"/>
                </a:lnTo>
                <a:lnTo>
                  <a:pt x="15281" y="7276"/>
                </a:lnTo>
                <a:lnTo>
                  <a:pt x="15013" y="7203"/>
                </a:lnTo>
                <a:lnTo>
                  <a:pt x="14794" y="7203"/>
                </a:lnTo>
                <a:lnTo>
                  <a:pt x="14770" y="7227"/>
                </a:lnTo>
                <a:lnTo>
                  <a:pt x="14746" y="7251"/>
                </a:lnTo>
                <a:lnTo>
                  <a:pt x="14746" y="7276"/>
                </a:lnTo>
                <a:lnTo>
                  <a:pt x="14746" y="7324"/>
                </a:lnTo>
                <a:lnTo>
                  <a:pt x="14794" y="7373"/>
                </a:lnTo>
                <a:lnTo>
                  <a:pt x="14843" y="7397"/>
                </a:lnTo>
                <a:lnTo>
                  <a:pt x="14965" y="7470"/>
                </a:lnTo>
                <a:lnTo>
                  <a:pt x="15378" y="7689"/>
                </a:lnTo>
                <a:lnTo>
                  <a:pt x="15597" y="7835"/>
                </a:lnTo>
                <a:lnTo>
                  <a:pt x="15816" y="7981"/>
                </a:lnTo>
                <a:lnTo>
                  <a:pt x="15962" y="8103"/>
                </a:lnTo>
                <a:lnTo>
                  <a:pt x="16108" y="8200"/>
                </a:lnTo>
                <a:lnTo>
                  <a:pt x="16035" y="8784"/>
                </a:lnTo>
                <a:lnTo>
                  <a:pt x="15914" y="8687"/>
                </a:lnTo>
                <a:lnTo>
                  <a:pt x="15792" y="8590"/>
                </a:lnTo>
                <a:lnTo>
                  <a:pt x="15549" y="8419"/>
                </a:lnTo>
                <a:lnTo>
                  <a:pt x="15354" y="8273"/>
                </a:lnTo>
                <a:lnTo>
                  <a:pt x="15111" y="8152"/>
                </a:lnTo>
                <a:lnTo>
                  <a:pt x="14867" y="8030"/>
                </a:lnTo>
                <a:lnTo>
                  <a:pt x="14746" y="7981"/>
                </a:lnTo>
                <a:lnTo>
                  <a:pt x="14624" y="7957"/>
                </a:lnTo>
                <a:lnTo>
                  <a:pt x="14600" y="7981"/>
                </a:lnTo>
                <a:lnTo>
                  <a:pt x="14575" y="8006"/>
                </a:lnTo>
                <a:lnTo>
                  <a:pt x="14575" y="8054"/>
                </a:lnTo>
                <a:lnTo>
                  <a:pt x="14575" y="8079"/>
                </a:lnTo>
                <a:lnTo>
                  <a:pt x="14746" y="8249"/>
                </a:lnTo>
                <a:lnTo>
                  <a:pt x="14940" y="8371"/>
                </a:lnTo>
                <a:lnTo>
                  <a:pt x="15330" y="8638"/>
                </a:lnTo>
                <a:lnTo>
                  <a:pt x="15622" y="8882"/>
                </a:lnTo>
                <a:lnTo>
                  <a:pt x="15792" y="9003"/>
                </a:lnTo>
                <a:lnTo>
                  <a:pt x="15962" y="9101"/>
                </a:lnTo>
                <a:lnTo>
                  <a:pt x="15889" y="9368"/>
                </a:lnTo>
                <a:lnTo>
                  <a:pt x="15792" y="9612"/>
                </a:lnTo>
                <a:lnTo>
                  <a:pt x="15695" y="9466"/>
                </a:lnTo>
                <a:lnTo>
                  <a:pt x="15549" y="9320"/>
                </a:lnTo>
                <a:lnTo>
                  <a:pt x="15281" y="9101"/>
                </a:lnTo>
                <a:lnTo>
                  <a:pt x="15135" y="8955"/>
                </a:lnTo>
                <a:lnTo>
                  <a:pt x="14965" y="8809"/>
                </a:lnTo>
                <a:lnTo>
                  <a:pt x="14794" y="8711"/>
                </a:lnTo>
                <a:lnTo>
                  <a:pt x="14697" y="8663"/>
                </a:lnTo>
                <a:lnTo>
                  <a:pt x="14600" y="8663"/>
                </a:lnTo>
                <a:lnTo>
                  <a:pt x="14600" y="8760"/>
                </a:lnTo>
                <a:lnTo>
                  <a:pt x="14648" y="8833"/>
                </a:lnTo>
                <a:lnTo>
                  <a:pt x="14746" y="9003"/>
                </a:lnTo>
                <a:lnTo>
                  <a:pt x="14867" y="9149"/>
                </a:lnTo>
                <a:lnTo>
                  <a:pt x="14989" y="9271"/>
                </a:lnTo>
                <a:lnTo>
                  <a:pt x="15330" y="9587"/>
                </a:lnTo>
                <a:lnTo>
                  <a:pt x="15476" y="9758"/>
                </a:lnTo>
                <a:lnTo>
                  <a:pt x="15549" y="9831"/>
                </a:lnTo>
                <a:lnTo>
                  <a:pt x="15646" y="9879"/>
                </a:lnTo>
                <a:lnTo>
                  <a:pt x="15646" y="9904"/>
                </a:lnTo>
                <a:lnTo>
                  <a:pt x="15476" y="10196"/>
                </a:lnTo>
                <a:lnTo>
                  <a:pt x="15232" y="10463"/>
                </a:lnTo>
                <a:lnTo>
                  <a:pt x="15232" y="10293"/>
                </a:lnTo>
                <a:lnTo>
                  <a:pt x="15159" y="10147"/>
                </a:lnTo>
                <a:lnTo>
                  <a:pt x="15013" y="9855"/>
                </a:lnTo>
                <a:lnTo>
                  <a:pt x="14843" y="9636"/>
                </a:lnTo>
                <a:lnTo>
                  <a:pt x="14673" y="9466"/>
                </a:lnTo>
                <a:lnTo>
                  <a:pt x="14454" y="9295"/>
                </a:lnTo>
                <a:lnTo>
                  <a:pt x="14235" y="9149"/>
                </a:lnTo>
                <a:lnTo>
                  <a:pt x="14186" y="9149"/>
                </a:lnTo>
                <a:lnTo>
                  <a:pt x="14186" y="9174"/>
                </a:lnTo>
                <a:lnTo>
                  <a:pt x="14308" y="9393"/>
                </a:lnTo>
                <a:lnTo>
                  <a:pt x="14429" y="9563"/>
                </a:lnTo>
                <a:lnTo>
                  <a:pt x="14697" y="9952"/>
                </a:lnTo>
                <a:lnTo>
                  <a:pt x="14794" y="10147"/>
                </a:lnTo>
                <a:lnTo>
                  <a:pt x="14867" y="10366"/>
                </a:lnTo>
                <a:lnTo>
                  <a:pt x="14916" y="10536"/>
                </a:lnTo>
                <a:lnTo>
                  <a:pt x="14965" y="10609"/>
                </a:lnTo>
                <a:lnTo>
                  <a:pt x="15038" y="10658"/>
                </a:lnTo>
                <a:lnTo>
                  <a:pt x="14892" y="10780"/>
                </a:lnTo>
                <a:lnTo>
                  <a:pt x="14843" y="10658"/>
                </a:lnTo>
                <a:lnTo>
                  <a:pt x="14794" y="10561"/>
                </a:lnTo>
                <a:lnTo>
                  <a:pt x="14648" y="10366"/>
                </a:lnTo>
                <a:lnTo>
                  <a:pt x="14308" y="10001"/>
                </a:lnTo>
                <a:lnTo>
                  <a:pt x="14113" y="9831"/>
                </a:lnTo>
                <a:lnTo>
                  <a:pt x="13918" y="9685"/>
                </a:lnTo>
                <a:lnTo>
                  <a:pt x="13894" y="9685"/>
                </a:lnTo>
                <a:lnTo>
                  <a:pt x="13870" y="9733"/>
                </a:lnTo>
                <a:lnTo>
                  <a:pt x="13918" y="9904"/>
                </a:lnTo>
                <a:lnTo>
                  <a:pt x="14016" y="10050"/>
                </a:lnTo>
                <a:lnTo>
                  <a:pt x="14113" y="10196"/>
                </a:lnTo>
                <a:lnTo>
                  <a:pt x="14235" y="10342"/>
                </a:lnTo>
                <a:lnTo>
                  <a:pt x="14356" y="10488"/>
                </a:lnTo>
                <a:lnTo>
                  <a:pt x="14478" y="10634"/>
                </a:lnTo>
                <a:lnTo>
                  <a:pt x="14575" y="10804"/>
                </a:lnTo>
                <a:lnTo>
                  <a:pt x="14600" y="10974"/>
                </a:lnTo>
                <a:lnTo>
                  <a:pt x="14502" y="11047"/>
                </a:lnTo>
                <a:lnTo>
                  <a:pt x="14356" y="10853"/>
                </a:lnTo>
                <a:lnTo>
                  <a:pt x="14186" y="10658"/>
                </a:lnTo>
                <a:lnTo>
                  <a:pt x="13991" y="10512"/>
                </a:lnTo>
                <a:lnTo>
                  <a:pt x="13797" y="10390"/>
                </a:lnTo>
                <a:lnTo>
                  <a:pt x="13772" y="10366"/>
                </a:lnTo>
                <a:lnTo>
                  <a:pt x="13724" y="10366"/>
                </a:lnTo>
                <a:lnTo>
                  <a:pt x="13675" y="10415"/>
                </a:lnTo>
                <a:lnTo>
                  <a:pt x="13651" y="10463"/>
                </a:lnTo>
                <a:lnTo>
                  <a:pt x="13651" y="10512"/>
                </a:lnTo>
                <a:lnTo>
                  <a:pt x="13675" y="10536"/>
                </a:lnTo>
                <a:lnTo>
                  <a:pt x="13845" y="10682"/>
                </a:lnTo>
                <a:lnTo>
                  <a:pt x="13991" y="10853"/>
                </a:lnTo>
                <a:lnTo>
                  <a:pt x="14113" y="11023"/>
                </a:lnTo>
                <a:lnTo>
                  <a:pt x="14235" y="11218"/>
                </a:lnTo>
                <a:lnTo>
                  <a:pt x="14040" y="11339"/>
                </a:lnTo>
                <a:lnTo>
                  <a:pt x="13918" y="11218"/>
                </a:lnTo>
                <a:lnTo>
                  <a:pt x="13797" y="11120"/>
                </a:lnTo>
                <a:lnTo>
                  <a:pt x="13675" y="11023"/>
                </a:lnTo>
                <a:lnTo>
                  <a:pt x="13578" y="10974"/>
                </a:lnTo>
                <a:lnTo>
                  <a:pt x="13529" y="10950"/>
                </a:lnTo>
                <a:lnTo>
                  <a:pt x="13480" y="10950"/>
                </a:lnTo>
                <a:lnTo>
                  <a:pt x="13407" y="10999"/>
                </a:lnTo>
                <a:lnTo>
                  <a:pt x="13407" y="11047"/>
                </a:lnTo>
                <a:lnTo>
                  <a:pt x="13383" y="11072"/>
                </a:lnTo>
                <a:lnTo>
                  <a:pt x="13407" y="11120"/>
                </a:lnTo>
                <a:lnTo>
                  <a:pt x="13432" y="11145"/>
                </a:lnTo>
                <a:lnTo>
                  <a:pt x="13553" y="11315"/>
                </a:lnTo>
                <a:lnTo>
                  <a:pt x="13675" y="11485"/>
                </a:lnTo>
                <a:lnTo>
                  <a:pt x="13724" y="11583"/>
                </a:lnTo>
                <a:lnTo>
                  <a:pt x="13553" y="11704"/>
                </a:lnTo>
                <a:lnTo>
                  <a:pt x="13432" y="11558"/>
                </a:lnTo>
                <a:lnTo>
                  <a:pt x="13261" y="11461"/>
                </a:lnTo>
                <a:lnTo>
                  <a:pt x="13213" y="11461"/>
                </a:lnTo>
                <a:lnTo>
                  <a:pt x="13188" y="11485"/>
                </a:lnTo>
                <a:lnTo>
                  <a:pt x="13188" y="11534"/>
                </a:lnTo>
                <a:lnTo>
                  <a:pt x="13213" y="11558"/>
                </a:lnTo>
                <a:lnTo>
                  <a:pt x="13261" y="11631"/>
                </a:lnTo>
                <a:lnTo>
                  <a:pt x="13310" y="11704"/>
                </a:lnTo>
                <a:lnTo>
                  <a:pt x="13359" y="11874"/>
                </a:lnTo>
                <a:lnTo>
                  <a:pt x="13359" y="11899"/>
                </a:lnTo>
                <a:lnTo>
                  <a:pt x="13237" y="12020"/>
                </a:lnTo>
                <a:lnTo>
                  <a:pt x="13188" y="12118"/>
                </a:lnTo>
                <a:lnTo>
                  <a:pt x="13164" y="12215"/>
                </a:lnTo>
                <a:lnTo>
                  <a:pt x="13188" y="12288"/>
                </a:lnTo>
                <a:lnTo>
                  <a:pt x="13213" y="12385"/>
                </a:lnTo>
                <a:lnTo>
                  <a:pt x="13213" y="12775"/>
                </a:lnTo>
                <a:lnTo>
                  <a:pt x="13237" y="13164"/>
                </a:lnTo>
                <a:lnTo>
                  <a:pt x="13237" y="13553"/>
                </a:lnTo>
                <a:lnTo>
                  <a:pt x="13213" y="13748"/>
                </a:lnTo>
                <a:lnTo>
                  <a:pt x="13188" y="13943"/>
                </a:lnTo>
                <a:lnTo>
                  <a:pt x="13140" y="14064"/>
                </a:lnTo>
                <a:lnTo>
                  <a:pt x="13067" y="14162"/>
                </a:lnTo>
                <a:lnTo>
                  <a:pt x="12994" y="14210"/>
                </a:lnTo>
                <a:lnTo>
                  <a:pt x="12921" y="14235"/>
                </a:lnTo>
                <a:lnTo>
                  <a:pt x="12823" y="14210"/>
                </a:lnTo>
                <a:lnTo>
                  <a:pt x="12726" y="14186"/>
                </a:lnTo>
                <a:lnTo>
                  <a:pt x="12507" y="14040"/>
                </a:lnTo>
                <a:lnTo>
                  <a:pt x="12288" y="13821"/>
                </a:lnTo>
                <a:lnTo>
                  <a:pt x="12069" y="13578"/>
                </a:lnTo>
                <a:lnTo>
                  <a:pt x="11728" y="13164"/>
                </a:lnTo>
                <a:lnTo>
                  <a:pt x="11850" y="13042"/>
                </a:lnTo>
                <a:lnTo>
                  <a:pt x="11923" y="12969"/>
                </a:lnTo>
                <a:lnTo>
                  <a:pt x="11947" y="12896"/>
                </a:lnTo>
                <a:lnTo>
                  <a:pt x="11947" y="12823"/>
                </a:lnTo>
                <a:lnTo>
                  <a:pt x="11923" y="12750"/>
                </a:lnTo>
                <a:lnTo>
                  <a:pt x="11874" y="12677"/>
                </a:lnTo>
                <a:lnTo>
                  <a:pt x="11826" y="12629"/>
                </a:lnTo>
                <a:lnTo>
                  <a:pt x="11777" y="12604"/>
                </a:lnTo>
                <a:lnTo>
                  <a:pt x="11680" y="12580"/>
                </a:lnTo>
                <a:lnTo>
                  <a:pt x="11655" y="12385"/>
                </a:lnTo>
                <a:lnTo>
                  <a:pt x="11631" y="12361"/>
                </a:lnTo>
                <a:lnTo>
                  <a:pt x="11582" y="12361"/>
                </a:lnTo>
                <a:lnTo>
                  <a:pt x="11582" y="12385"/>
                </a:lnTo>
                <a:lnTo>
                  <a:pt x="11558" y="12580"/>
                </a:lnTo>
                <a:lnTo>
                  <a:pt x="11509" y="12580"/>
                </a:lnTo>
                <a:lnTo>
                  <a:pt x="11485" y="12604"/>
                </a:lnTo>
                <a:lnTo>
                  <a:pt x="11461" y="12604"/>
                </a:lnTo>
                <a:lnTo>
                  <a:pt x="11242" y="12702"/>
                </a:lnTo>
                <a:lnTo>
                  <a:pt x="11169" y="12361"/>
                </a:lnTo>
                <a:lnTo>
                  <a:pt x="11144" y="12191"/>
                </a:lnTo>
                <a:lnTo>
                  <a:pt x="11169" y="12020"/>
                </a:lnTo>
                <a:lnTo>
                  <a:pt x="11144" y="11972"/>
                </a:lnTo>
                <a:lnTo>
                  <a:pt x="11120" y="11947"/>
                </a:lnTo>
                <a:lnTo>
                  <a:pt x="11071" y="11947"/>
                </a:lnTo>
                <a:lnTo>
                  <a:pt x="11047" y="11972"/>
                </a:lnTo>
                <a:lnTo>
                  <a:pt x="11023" y="12118"/>
                </a:lnTo>
                <a:lnTo>
                  <a:pt x="10998" y="12312"/>
                </a:lnTo>
                <a:lnTo>
                  <a:pt x="10998" y="12556"/>
                </a:lnTo>
                <a:lnTo>
                  <a:pt x="10998" y="12799"/>
                </a:lnTo>
                <a:lnTo>
                  <a:pt x="10633" y="12896"/>
                </a:lnTo>
                <a:lnTo>
                  <a:pt x="10609" y="12604"/>
                </a:lnTo>
                <a:lnTo>
                  <a:pt x="10560" y="12361"/>
                </a:lnTo>
                <a:lnTo>
                  <a:pt x="10512" y="12118"/>
                </a:lnTo>
                <a:lnTo>
                  <a:pt x="10390" y="11607"/>
                </a:lnTo>
                <a:lnTo>
                  <a:pt x="10366" y="11583"/>
                </a:lnTo>
                <a:lnTo>
                  <a:pt x="10342" y="11558"/>
                </a:lnTo>
                <a:lnTo>
                  <a:pt x="10293" y="11583"/>
                </a:lnTo>
                <a:lnTo>
                  <a:pt x="10269" y="11607"/>
                </a:lnTo>
                <a:lnTo>
                  <a:pt x="10244" y="11826"/>
                </a:lnTo>
                <a:lnTo>
                  <a:pt x="10244" y="12045"/>
                </a:lnTo>
                <a:lnTo>
                  <a:pt x="10269" y="12507"/>
                </a:lnTo>
                <a:lnTo>
                  <a:pt x="10269" y="12726"/>
                </a:lnTo>
                <a:lnTo>
                  <a:pt x="10269" y="12945"/>
                </a:lnTo>
                <a:lnTo>
                  <a:pt x="9636" y="12994"/>
                </a:lnTo>
                <a:lnTo>
                  <a:pt x="9612" y="12726"/>
                </a:lnTo>
                <a:lnTo>
                  <a:pt x="9612" y="12507"/>
                </a:lnTo>
                <a:lnTo>
                  <a:pt x="9612" y="12337"/>
                </a:lnTo>
                <a:lnTo>
                  <a:pt x="9612" y="12142"/>
                </a:lnTo>
                <a:lnTo>
                  <a:pt x="9563" y="11972"/>
                </a:lnTo>
                <a:lnTo>
                  <a:pt x="9514" y="11899"/>
                </a:lnTo>
                <a:lnTo>
                  <a:pt x="9466" y="11826"/>
                </a:lnTo>
                <a:lnTo>
                  <a:pt x="9417" y="11826"/>
                </a:lnTo>
                <a:lnTo>
                  <a:pt x="9393" y="11850"/>
                </a:lnTo>
                <a:lnTo>
                  <a:pt x="9344" y="12020"/>
                </a:lnTo>
                <a:lnTo>
                  <a:pt x="9320" y="12215"/>
                </a:lnTo>
                <a:lnTo>
                  <a:pt x="9295" y="12604"/>
                </a:lnTo>
                <a:lnTo>
                  <a:pt x="9271" y="12799"/>
                </a:lnTo>
                <a:lnTo>
                  <a:pt x="9247" y="12994"/>
                </a:lnTo>
                <a:lnTo>
                  <a:pt x="9052" y="12994"/>
                </a:lnTo>
                <a:lnTo>
                  <a:pt x="9003" y="12604"/>
                </a:lnTo>
                <a:lnTo>
                  <a:pt x="8930" y="12191"/>
                </a:lnTo>
                <a:lnTo>
                  <a:pt x="8857" y="11753"/>
                </a:lnTo>
                <a:lnTo>
                  <a:pt x="8833" y="11704"/>
                </a:lnTo>
                <a:lnTo>
                  <a:pt x="8784" y="11680"/>
                </a:lnTo>
                <a:lnTo>
                  <a:pt x="8711" y="11704"/>
                </a:lnTo>
                <a:lnTo>
                  <a:pt x="8711" y="11777"/>
                </a:lnTo>
                <a:lnTo>
                  <a:pt x="8711" y="12191"/>
                </a:lnTo>
                <a:lnTo>
                  <a:pt x="8687" y="12604"/>
                </a:lnTo>
                <a:lnTo>
                  <a:pt x="8687" y="12994"/>
                </a:lnTo>
                <a:lnTo>
                  <a:pt x="8176" y="12994"/>
                </a:lnTo>
                <a:lnTo>
                  <a:pt x="8200" y="12653"/>
                </a:lnTo>
                <a:lnTo>
                  <a:pt x="8273" y="12215"/>
                </a:lnTo>
                <a:lnTo>
                  <a:pt x="8346" y="11777"/>
                </a:lnTo>
                <a:lnTo>
                  <a:pt x="8346" y="11704"/>
                </a:lnTo>
                <a:lnTo>
                  <a:pt x="8298" y="11655"/>
                </a:lnTo>
                <a:lnTo>
                  <a:pt x="8249" y="11655"/>
                </a:lnTo>
                <a:lnTo>
                  <a:pt x="8200" y="11704"/>
                </a:lnTo>
                <a:lnTo>
                  <a:pt x="8079" y="11899"/>
                </a:lnTo>
                <a:lnTo>
                  <a:pt x="8006" y="12118"/>
                </a:lnTo>
                <a:lnTo>
                  <a:pt x="7933" y="12337"/>
                </a:lnTo>
                <a:lnTo>
                  <a:pt x="7884" y="12556"/>
                </a:lnTo>
                <a:lnTo>
                  <a:pt x="7835" y="12750"/>
                </a:lnTo>
                <a:lnTo>
                  <a:pt x="7811" y="12969"/>
                </a:lnTo>
                <a:lnTo>
                  <a:pt x="7300" y="12945"/>
                </a:lnTo>
                <a:lnTo>
                  <a:pt x="7349" y="12653"/>
                </a:lnTo>
                <a:lnTo>
                  <a:pt x="7397" y="12385"/>
                </a:lnTo>
                <a:lnTo>
                  <a:pt x="7495" y="12045"/>
                </a:lnTo>
                <a:lnTo>
                  <a:pt x="7592" y="11680"/>
                </a:lnTo>
                <a:lnTo>
                  <a:pt x="7568" y="11655"/>
                </a:lnTo>
                <a:lnTo>
                  <a:pt x="7543" y="11631"/>
                </a:lnTo>
                <a:lnTo>
                  <a:pt x="7470" y="11680"/>
                </a:lnTo>
                <a:lnTo>
                  <a:pt x="7397" y="11728"/>
                </a:lnTo>
                <a:lnTo>
                  <a:pt x="7276" y="11850"/>
                </a:lnTo>
                <a:lnTo>
                  <a:pt x="7178" y="11996"/>
                </a:lnTo>
                <a:lnTo>
                  <a:pt x="7130" y="12166"/>
                </a:lnTo>
                <a:lnTo>
                  <a:pt x="7008" y="12507"/>
                </a:lnTo>
                <a:lnTo>
                  <a:pt x="6959" y="12702"/>
                </a:lnTo>
                <a:lnTo>
                  <a:pt x="6935" y="12872"/>
                </a:lnTo>
                <a:lnTo>
                  <a:pt x="6473" y="12702"/>
                </a:lnTo>
                <a:lnTo>
                  <a:pt x="6521" y="12556"/>
                </a:lnTo>
                <a:lnTo>
                  <a:pt x="6546" y="12483"/>
                </a:lnTo>
                <a:lnTo>
                  <a:pt x="6546" y="12410"/>
                </a:lnTo>
                <a:lnTo>
                  <a:pt x="6546" y="12337"/>
                </a:lnTo>
                <a:lnTo>
                  <a:pt x="6497" y="12288"/>
                </a:lnTo>
                <a:lnTo>
                  <a:pt x="6473" y="12288"/>
                </a:lnTo>
                <a:lnTo>
                  <a:pt x="6375" y="12385"/>
                </a:lnTo>
                <a:lnTo>
                  <a:pt x="6302" y="12483"/>
                </a:lnTo>
                <a:lnTo>
                  <a:pt x="6181" y="12629"/>
                </a:lnTo>
                <a:lnTo>
                  <a:pt x="5889" y="12629"/>
                </a:lnTo>
                <a:lnTo>
                  <a:pt x="5816" y="12653"/>
                </a:lnTo>
                <a:lnTo>
                  <a:pt x="5743" y="12750"/>
                </a:lnTo>
                <a:lnTo>
                  <a:pt x="5743" y="12799"/>
                </a:lnTo>
                <a:lnTo>
                  <a:pt x="5743" y="12872"/>
                </a:lnTo>
                <a:lnTo>
                  <a:pt x="5743" y="12921"/>
                </a:lnTo>
                <a:lnTo>
                  <a:pt x="5791" y="12969"/>
                </a:lnTo>
                <a:lnTo>
                  <a:pt x="5986" y="13115"/>
                </a:lnTo>
                <a:lnTo>
                  <a:pt x="6181" y="13237"/>
                </a:lnTo>
                <a:lnTo>
                  <a:pt x="5986" y="13505"/>
                </a:lnTo>
                <a:lnTo>
                  <a:pt x="5767" y="13748"/>
                </a:lnTo>
                <a:lnTo>
                  <a:pt x="5305" y="14210"/>
                </a:lnTo>
                <a:lnTo>
                  <a:pt x="5134" y="14381"/>
                </a:lnTo>
                <a:lnTo>
                  <a:pt x="4988" y="14527"/>
                </a:lnTo>
                <a:lnTo>
                  <a:pt x="4891" y="14551"/>
                </a:lnTo>
                <a:lnTo>
                  <a:pt x="4818" y="14551"/>
                </a:lnTo>
                <a:lnTo>
                  <a:pt x="4721" y="14527"/>
                </a:lnTo>
                <a:lnTo>
                  <a:pt x="4648" y="14454"/>
                </a:lnTo>
                <a:lnTo>
                  <a:pt x="4648" y="13383"/>
                </a:lnTo>
                <a:lnTo>
                  <a:pt x="4623" y="12872"/>
                </a:lnTo>
                <a:lnTo>
                  <a:pt x="4599" y="12337"/>
                </a:lnTo>
                <a:lnTo>
                  <a:pt x="4575" y="12239"/>
                </a:lnTo>
                <a:lnTo>
                  <a:pt x="4526" y="12191"/>
                </a:lnTo>
                <a:lnTo>
                  <a:pt x="4502" y="12166"/>
                </a:lnTo>
                <a:lnTo>
                  <a:pt x="4404" y="12118"/>
                </a:lnTo>
                <a:lnTo>
                  <a:pt x="4307" y="12020"/>
                </a:lnTo>
                <a:lnTo>
                  <a:pt x="4185" y="11947"/>
                </a:lnTo>
                <a:lnTo>
                  <a:pt x="3918" y="11801"/>
                </a:lnTo>
                <a:lnTo>
                  <a:pt x="3650" y="11680"/>
                </a:lnTo>
                <a:lnTo>
                  <a:pt x="3407" y="11510"/>
                </a:lnTo>
                <a:lnTo>
                  <a:pt x="3163" y="11339"/>
                </a:lnTo>
                <a:lnTo>
                  <a:pt x="2920" y="11145"/>
                </a:lnTo>
                <a:lnTo>
                  <a:pt x="2677" y="10926"/>
                </a:lnTo>
                <a:lnTo>
                  <a:pt x="2482" y="10658"/>
                </a:lnTo>
                <a:lnTo>
                  <a:pt x="2288" y="10390"/>
                </a:lnTo>
                <a:lnTo>
                  <a:pt x="2117" y="10098"/>
                </a:lnTo>
                <a:lnTo>
                  <a:pt x="1947" y="9758"/>
                </a:lnTo>
                <a:lnTo>
                  <a:pt x="1850" y="9587"/>
                </a:lnTo>
                <a:lnTo>
                  <a:pt x="1752" y="9441"/>
                </a:lnTo>
                <a:lnTo>
                  <a:pt x="1704" y="9028"/>
                </a:lnTo>
                <a:lnTo>
                  <a:pt x="1655" y="8614"/>
                </a:lnTo>
                <a:lnTo>
                  <a:pt x="1655" y="8517"/>
                </a:lnTo>
                <a:lnTo>
                  <a:pt x="1631" y="8371"/>
                </a:lnTo>
                <a:lnTo>
                  <a:pt x="1582" y="8249"/>
                </a:lnTo>
                <a:lnTo>
                  <a:pt x="1533" y="8225"/>
                </a:lnTo>
                <a:lnTo>
                  <a:pt x="1485" y="8225"/>
                </a:lnTo>
                <a:lnTo>
                  <a:pt x="1412" y="8249"/>
                </a:lnTo>
                <a:lnTo>
                  <a:pt x="1363" y="8322"/>
                </a:lnTo>
                <a:lnTo>
                  <a:pt x="1339" y="8371"/>
                </a:lnTo>
                <a:lnTo>
                  <a:pt x="1314" y="8444"/>
                </a:lnTo>
                <a:lnTo>
                  <a:pt x="1290" y="8614"/>
                </a:lnTo>
                <a:lnTo>
                  <a:pt x="1266" y="8760"/>
                </a:lnTo>
                <a:lnTo>
                  <a:pt x="1266" y="8906"/>
                </a:lnTo>
                <a:lnTo>
                  <a:pt x="1266" y="9076"/>
                </a:lnTo>
                <a:lnTo>
                  <a:pt x="1120" y="9101"/>
                </a:lnTo>
                <a:lnTo>
                  <a:pt x="998" y="9149"/>
                </a:lnTo>
                <a:lnTo>
                  <a:pt x="828" y="9003"/>
                </a:lnTo>
                <a:lnTo>
                  <a:pt x="755" y="8906"/>
                </a:lnTo>
                <a:lnTo>
                  <a:pt x="682" y="8809"/>
                </a:lnTo>
                <a:lnTo>
                  <a:pt x="584" y="8565"/>
                </a:lnTo>
                <a:lnTo>
                  <a:pt x="511" y="8322"/>
                </a:lnTo>
                <a:lnTo>
                  <a:pt x="463" y="8079"/>
                </a:lnTo>
                <a:lnTo>
                  <a:pt x="438" y="7811"/>
                </a:lnTo>
                <a:lnTo>
                  <a:pt x="438" y="7592"/>
                </a:lnTo>
                <a:lnTo>
                  <a:pt x="438" y="7373"/>
                </a:lnTo>
                <a:lnTo>
                  <a:pt x="487" y="7154"/>
                </a:lnTo>
                <a:lnTo>
                  <a:pt x="536" y="6911"/>
                </a:lnTo>
                <a:lnTo>
                  <a:pt x="609" y="6740"/>
                </a:lnTo>
                <a:lnTo>
                  <a:pt x="706" y="6570"/>
                </a:lnTo>
                <a:lnTo>
                  <a:pt x="925" y="6302"/>
                </a:lnTo>
                <a:lnTo>
                  <a:pt x="998" y="6302"/>
                </a:lnTo>
                <a:lnTo>
                  <a:pt x="1290" y="6327"/>
                </a:lnTo>
                <a:lnTo>
                  <a:pt x="1436" y="6302"/>
                </a:lnTo>
                <a:lnTo>
                  <a:pt x="1533" y="6327"/>
                </a:lnTo>
                <a:lnTo>
                  <a:pt x="1631" y="6327"/>
                </a:lnTo>
                <a:lnTo>
                  <a:pt x="1728" y="6254"/>
                </a:lnTo>
                <a:lnTo>
                  <a:pt x="1752" y="6205"/>
                </a:lnTo>
                <a:lnTo>
                  <a:pt x="1777" y="6156"/>
                </a:lnTo>
                <a:lnTo>
                  <a:pt x="1874" y="5840"/>
                </a:lnTo>
                <a:lnTo>
                  <a:pt x="1971" y="5548"/>
                </a:lnTo>
                <a:lnTo>
                  <a:pt x="2093" y="5280"/>
                </a:lnTo>
                <a:lnTo>
                  <a:pt x="2239" y="5013"/>
                </a:lnTo>
                <a:lnTo>
                  <a:pt x="2409" y="4769"/>
                </a:lnTo>
                <a:lnTo>
                  <a:pt x="2604" y="4526"/>
                </a:lnTo>
                <a:lnTo>
                  <a:pt x="3017" y="4039"/>
                </a:lnTo>
                <a:lnTo>
                  <a:pt x="3407" y="3601"/>
                </a:lnTo>
                <a:lnTo>
                  <a:pt x="3820" y="3164"/>
                </a:lnTo>
                <a:lnTo>
                  <a:pt x="4137" y="2872"/>
                </a:lnTo>
                <a:lnTo>
                  <a:pt x="4283" y="2726"/>
                </a:lnTo>
                <a:lnTo>
                  <a:pt x="4429" y="2555"/>
                </a:lnTo>
                <a:lnTo>
                  <a:pt x="4502" y="2555"/>
                </a:lnTo>
                <a:lnTo>
                  <a:pt x="4550" y="2507"/>
                </a:lnTo>
                <a:lnTo>
                  <a:pt x="4599" y="2361"/>
                </a:lnTo>
                <a:lnTo>
                  <a:pt x="4599" y="2215"/>
                </a:lnTo>
                <a:lnTo>
                  <a:pt x="4599" y="2069"/>
                </a:lnTo>
                <a:lnTo>
                  <a:pt x="4623" y="1923"/>
                </a:lnTo>
                <a:lnTo>
                  <a:pt x="4672" y="1631"/>
                </a:lnTo>
                <a:lnTo>
                  <a:pt x="4745" y="1339"/>
                </a:lnTo>
                <a:lnTo>
                  <a:pt x="4891" y="901"/>
                </a:lnTo>
                <a:lnTo>
                  <a:pt x="5061" y="487"/>
                </a:lnTo>
                <a:close/>
                <a:moveTo>
                  <a:pt x="4915" y="0"/>
                </a:moveTo>
                <a:lnTo>
                  <a:pt x="4842" y="25"/>
                </a:lnTo>
                <a:lnTo>
                  <a:pt x="4794" y="49"/>
                </a:lnTo>
                <a:lnTo>
                  <a:pt x="4696" y="146"/>
                </a:lnTo>
                <a:lnTo>
                  <a:pt x="4599" y="268"/>
                </a:lnTo>
                <a:lnTo>
                  <a:pt x="4526" y="414"/>
                </a:lnTo>
                <a:lnTo>
                  <a:pt x="4453" y="584"/>
                </a:lnTo>
                <a:lnTo>
                  <a:pt x="4356" y="925"/>
                </a:lnTo>
                <a:lnTo>
                  <a:pt x="4283" y="1217"/>
                </a:lnTo>
                <a:lnTo>
                  <a:pt x="4210" y="1436"/>
                </a:lnTo>
                <a:lnTo>
                  <a:pt x="4137" y="1728"/>
                </a:lnTo>
                <a:lnTo>
                  <a:pt x="4112" y="2020"/>
                </a:lnTo>
                <a:lnTo>
                  <a:pt x="4112" y="2166"/>
                </a:lnTo>
                <a:lnTo>
                  <a:pt x="4137" y="2288"/>
                </a:lnTo>
                <a:lnTo>
                  <a:pt x="3893" y="2385"/>
                </a:lnTo>
                <a:lnTo>
                  <a:pt x="3674" y="2531"/>
                </a:lnTo>
                <a:lnTo>
                  <a:pt x="3455" y="2726"/>
                </a:lnTo>
                <a:lnTo>
                  <a:pt x="3236" y="2945"/>
                </a:lnTo>
                <a:lnTo>
                  <a:pt x="2871" y="3383"/>
                </a:lnTo>
                <a:lnTo>
                  <a:pt x="2531" y="3772"/>
                </a:lnTo>
                <a:lnTo>
                  <a:pt x="2142" y="4210"/>
                </a:lnTo>
                <a:lnTo>
                  <a:pt x="1923" y="4453"/>
                </a:lnTo>
                <a:lnTo>
                  <a:pt x="1752" y="4721"/>
                </a:lnTo>
                <a:lnTo>
                  <a:pt x="1582" y="4988"/>
                </a:lnTo>
                <a:lnTo>
                  <a:pt x="1436" y="5280"/>
                </a:lnTo>
                <a:lnTo>
                  <a:pt x="1339" y="5572"/>
                </a:lnTo>
                <a:lnTo>
                  <a:pt x="1290" y="5864"/>
                </a:lnTo>
                <a:lnTo>
                  <a:pt x="925" y="5864"/>
                </a:lnTo>
                <a:lnTo>
                  <a:pt x="755" y="5889"/>
                </a:lnTo>
                <a:lnTo>
                  <a:pt x="633" y="5937"/>
                </a:lnTo>
                <a:lnTo>
                  <a:pt x="536" y="5986"/>
                </a:lnTo>
                <a:lnTo>
                  <a:pt x="438" y="6083"/>
                </a:lnTo>
                <a:lnTo>
                  <a:pt x="341" y="6181"/>
                </a:lnTo>
                <a:lnTo>
                  <a:pt x="268" y="6302"/>
                </a:lnTo>
                <a:lnTo>
                  <a:pt x="219" y="6424"/>
                </a:lnTo>
                <a:lnTo>
                  <a:pt x="122" y="6716"/>
                </a:lnTo>
                <a:lnTo>
                  <a:pt x="49" y="7032"/>
                </a:lnTo>
                <a:lnTo>
                  <a:pt x="25" y="7324"/>
                </a:lnTo>
                <a:lnTo>
                  <a:pt x="0" y="7592"/>
                </a:lnTo>
                <a:lnTo>
                  <a:pt x="0" y="7811"/>
                </a:lnTo>
                <a:lnTo>
                  <a:pt x="25" y="8054"/>
                </a:lnTo>
                <a:lnTo>
                  <a:pt x="49" y="8322"/>
                </a:lnTo>
                <a:lnTo>
                  <a:pt x="122" y="8638"/>
                </a:lnTo>
                <a:lnTo>
                  <a:pt x="219" y="8930"/>
                </a:lnTo>
                <a:lnTo>
                  <a:pt x="365" y="9198"/>
                </a:lnTo>
                <a:lnTo>
                  <a:pt x="438" y="9320"/>
                </a:lnTo>
                <a:lnTo>
                  <a:pt x="536" y="9417"/>
                </a:lnTo>
                <a:lnTo>
                  <a:pt x="633" y="9514"/>
                </a:lnTo>
                <a:lnTo>
                  <a:pt x="730" y="9563"/>
                </a:lnTo>
                <a:lnTo>
                  <a:pt x="852" y="9612"/>
                </a:lnTo>
                <a:lnTo>
                  <a:pt x="1047" y="9612"/>
                </a:lnTo>
                <a:lnTo>
                  <a:pt x="1095" y="9587"/>
                </a:lnTo>
                <a:lnTo>
                  <a:pt x="1314" y="9587"/>
                </a:lnTo>
                <a:lnTo>
                  <a:pt x="1339" y="9612"/>
                </a:lnTo>
                <a:lnTo>
                  <a:pt x="1387" y="9758"/>
                </a:lnTo>
                <a:lnTo>
                  <a:pt x="1436" y="9928"/>
                </a:lnTo>
                <a:lnTo>
                  <a:pt x="1582" y="10220"/>
                </a:lnTo>
                <a:lnTo>
                  <a:pt x="1752" y="10512"/>
                </a:lnTo>
                <a:lnTo>
                  <a:pt x="1923" y="10804"/>
                </a:lnTo>
                <a:lnTo>
                  <a:pt x="2117" y="11072"/>
                </a:lnTo>
                <a:lnTo>
                  <a:pt x="2312" y="11315"/>
                </a:lnTo>
                <a:lnTo>
                  <a:pt x="2531" y="11510"/>
                </a:lnTo>
                <a:lnTo>
                  <a:pt x="2750" y="11704"/>
                </a:lnTo>
                <a:lnTo>
                  <a:pt x="3236" y="12045"/>
                </a:lnTo>
                <a:lnTo>
                  <a:pt x="3455" y="12191"/>
                </a:lnTo>
                <a:lnTo>
                  <a:pt x="3674" y="12288"/>
                </a:lnTo>
                <a:lnTo>
                  <a:pt x="3918" y="12385"/>
                </a:lnTo>
                <a:lnTo>
                  <a:pt x="4137" y="12507"/>
                </a:lnTo>
                <a:lnTo>
                  <a:pt x="4161" y="12531"/>
                </a:lnTo>
                <a:lnTo>
                  <a:pt x="4112" y="13067"/>
                </a:lnTo>
                <a:lnTo>
                  <a:pt x="4112" y="13626"/>
                </a:lnTo>
                <a:lnTo>
                  <a:pt x="4112" y="14746"/>
                </a:lnTo>
                <a:lnTo>
                  <a:pt x="4137" y="14819"/>
                </a:lnTo>
                <a:lnTo>
                  <a:pt x="4161" y="14867"/>
                </a:lnTo>
                <a:lnTo>
                  <a:pt x="4185" y="14916"/>
                </a:lnTo>
                <a:lnTo>
                  <a:pt x="4234" y="14965"/>
                </a:lnTo>
                <a:lnTo>
                  <a:pt x="4331" y="14989"/>
                </a:lnTo>
                <a:lnTo>
                  <a:pt x="4453" y="14989"/>
                </a:lnTo>
                <a:lnTo>
                  <a:pt x="4550" y="15062"/>
                </a:lnTo>
                <a:lnTo>
                  <a:pt x="4648" y="15111"/>
                </a:lnTo>
                <a:lnTo>
                  <a:pt x="4769" y="15135"/>
                </a:lnTo>
                <a:lnTo>
                  <a:pt x="4891" y="15111"/>
                </a:lnTo>
                <a:lnTo>
                  <a:pt x="4988" y="15086"/>
                </a:lnTo>
                <a:lnTo>
                  <a:pt x="5110" y="15038"/>
                </a:lnTo>
                <a:lnTo>
                  <a:pt x="5305" y="14940"/>
                </a:lnTo>
                <a:lnTo>
                  <a:pt x="5548" y="14721"/>
                </a:lnTo>
                <a:lnTo>
                  <a:pt x="5791" y="14502"/>
                </a:lnTo>
                <a:lnTo>
                  <a:pt x="6229" y="14040"/>
                </a:lnTo>
                <a:lnTo>
                  <a:pt x="6497" y="13748"/>
                </a:lnTo>
                <a:lnTo>
                  <a:pt x="6619" y="13602"/>
                </a:lnTo>
                <a:lnTo>
                  <a:pt x="6716" y="13432"/>
                </a:lnTo>
                <a:lnTo>
                  <a:pt x="6984" y="13505"/>
                </a:lnTo>
                <a:lnTo>
                  <a:pt x="7227" y="13529"/>
                </a:lnTo>
                <a:lnTo>
                  <a:pt x="7762" y="13578"/>
                </a:lnTo>
                <a:lnTo>
                  <a:pt x="8273" y="13578"/>
                </a:lnTo>
                <a:lnTo>
                  <a:pt x="8760" y="13602"/>
                </a:lnTo>
                <a:lnTo>
                  <a:pt x="9198" y="13578"/>
                </a:lnTo>
                <a:lnTo>
                  <a:pt x="9660" y="13578"/>
                </a:lnTo>
                <a:lnTo>
                  <a:pt x="10098" y="13529"/>
                </a:lnTo>
                <a:lnTo>
                  <a:pt x="10560" y="13480"/>
                </a:lnTo>
                <a:lnTo>
                  <a:pt x="10925" y="13407"/>
                </a:lnTo>
                <a:lnTo>
                  <a:pt x="11315" y="13334"/>
                </a:lnTo>
                <a:lnTo>
                  <a:pt x="11363" y="13480"/>
                </a:lnTo>
                <a:lnTo>
                  <a:pt x="11436" y="13626"/>
                </a:lnTo>
                <a:lnTo>
                  <a:pt x="11607" y="13943"/>
                </a:lnTo>
                <a:lnTo>
                  <a:pt x="11850" y="14210"/>
                </a:lnTo>
                <a:lnTo>
                  <a:pt x="11972" y="14356"/>
                </a:lnTo>
                <a:lnTo>
                  <a:pt x="12118" y="14478"/>
                </a:lnTo>
                <a:lnTo>
                  <a:pt x="12264" y="14575"/>
                </a:lnTo>
                <a:lnTo>
                  <a:pt x="12410" y="14673"/>
                </a:lnTo>
                <a:lnTo>
                  <a:pt x="12580" y="14721"/>
                </a:lnTo>
                <a:lnTo>
                  <a:pt x="12726" y="14770"/>
                </a:lnTo>
                <a:lnTo>
                  <a:pt x="12896" y="14794"/>
                </a:lnTo>
                <a:lnTo>
                  <a:pt x="13042" y="14770"/>
                </a:lnTo>
                <a:lnTo>
                  <a:pt x="13213" y="14721"/>
                </a:lnTo>
                <a:lnTo>
                  <a:pt x="13359" y="14624"/>
                </a:lnTo>
                <a:lnTo>
                  <a:pt x="13480" y="14527"/>
                </a:lnTo>
                <a:lnTo>
                  <a:pt x="13578" y="14405"/>
                </a:lnTo>
                <a:lnTo>
                  <a:pt x="13651" y="14283"/>
                </a:lnTo>
                <a:lnTo>
                  <a:pt x="13724" y="14162"/>
                </a:lnTo>
                <a:lnTo>
                  <a:pt x="13748" y="14016"/>
                </a:lnTo>
                <a:lnTo>
                  <a:pt x="13772" y="13845"/>
                </a:lnTo>
                <a:lnTo>
                  <a:pt x="13797" y="13529"/>
                </a:lnTo>
                <a:lnTo>
                  <a:pt x="13772" y="13213"/>
                </a:lnTo>
                <a:lnTo>
                  <a:pt x="13748" y="12872"/>
                </a:lnTo>
                <a:lnTo>
                  <a:pt x="13748" y="12580"/>
                </a:lnTo>
                <a:lnTo>
                  <a:pt x="13748" y="12288"/>
                </a:lnTo>
                <a:lnTo>
                  <a:pt x="13943" y="12118"/>
                </a:lnTo>
                <a:lnTo>
                  <a:pt x="14137" y="11947"/>
                </a:lnTo>
                <a:lnTo>
                  <a:pt x="14551" y="11655"/>
                </a:lnTo>
                <a:lnTo>
                  <a:pt x="14989" y="11388"/>
                </a:lnTo>
                <a:lnTo>
                  <a:pt x="15403" y="11072"/>
                </a:lnTo>
                <a:lnTo>
                  <a:pt x="15622" y="10877"/>
                </a:lnTo>
                <a:lnTo>
                  <a:pt x="15816" y="10634"/>
                </a:lnTo>
                <a:lnTo>
                  <a:pt x="15987" y="10390"/>
                </a:lnTo>
                <a:lnTo>
                  <a:pt x="16133" y="10123"/>
                </a:lnTo>
                <a:lnTo>
                  <a:pt x="16254" y="9855"/>
                </a:lnTo>
                <a:lnTo>
                  <a:pt x="16376" y="9563"/>
                </a:lnTo>
                <a:lnTo>
                  <a:pt x="16449" y="9271"/>
                </a:lnTo>
                <a:lnTo>
                  <a:pt x="16522" y="8979"/>
                </a:lnTo>
                <a:lnTo>
                  <a:pt x="16595" y="8614"/>
                </a:lnTo>
                <a:lnTo>
                  <a:pt x="16619" y="8249"/>
                </a:lnTo>
                <a:lnTo>
                  <a:pt x="16765" y="8273"/>
                </a:lnTo>
                <a:lnTo>
                  <a:pt x="16911" y="8298"/>
                </a:lnTo>
                <a:lnTo>
                  <a:pt x="17057" y="8273"/>
                </a:lnTo>
                <a:lnTo>
                  <a:pt x="17203" y="8249"/>
                </a:lnTo>
                <a:lnTo>
                  <a:pt x="17228" y="8273"/>
                </a:lnTo>
                <a:lnTo>
                  <a:pt x="17325" y="8346"/>
                </a:lnTo>
                <a:lnTo>
                  <a:pt x="17422" y="8444"/>
                </a:lnTo>
                <a:lnTo>
                  <a:pt x="17641" y="8565"/>
                </a:lnTo>
                <a:lnTo>
                  <a:pt x="17885" y="8663"/>
                </a:lnTo>
                <a:lnTo>
                  <a:pt x="18128" y="8687"/>
                </a:lnTo>
                <a:lnTo>
                  <a:pt x="18395" y="8663"/>
                </a:lnTo>
                <a:lnTo>
                  <a:pt x="18639" y="8614"/>
                </a:lnTo>
                <a:lnTo>
                  <a:pt x="18858" y="8492"/>
                </a:lnTo>
                <a:lnTo>
                  <a:pt x="18979" y="8419"/>
                </a:lnTo>
                <a:lnTo>
                  <a:pt x="19077" y="8346"/>
                </a:lnTo>
                <a:lnTo>
                  <a:pt x="19125" y="8249"/>
                </a:lnTo>
                <a:lnTo>
                  <a:pt x="19125" y="8176"/>
                </a:lnTo>
                <a:lnTo>
                  <a:pt x="19101" y="8079"/>
                </a:lnTo>
                <a:lnTo>
                  <a:pt x="19052" y="8006"/>
                </a:lnTo>
                <a:lnTo>
                  <a:pt x="18979" y="7957"/>
                </a:lnTo>
                <a:lnTo>
                  <a:pt x="18833" y="7957"/>
                </a:lnTo>
                <a:lnTo>
                  <a:pt x="18736" y="8006"/>
                </a:lnTo>
                <a:lnTo>
                  <a:pt x="18639" y="8103"/>
                </a:lnTo>
                <a:lnTo>
                  <a:pt x="18517" y="8176"/>
                </a:lnTo>
                <a:lnTo>
                  <a:pt x="18371" y="8200"/>
                </a:lnTo>
                <a:lnTo>
                  <a:pt x="18225" y="8225"/>
                </a:lnTo>
                <a:lnTo>
                  <a:pt x="18079" y="8200"/>
                </a:lnTo>
                <a:lnTo>
                  <a:pt x="17933" y="8176"/>
                </a:lnTo>
                <a:lnTo>
                  <a:pt x="17787" y="8127"/>
                </a:lnTo>
                <a:lnTo>
                  <a:pt x="17666" y="8054"/>
                </a:lnTo>
                <a:lnTo>
                  <a:pt x="17885" y="7933"/>
                </a:lnTo>
                <a:lnTo>
                  <a:pt x="18031" y="7835"/>
                </a:lnTo>
                <a:lnTo>
                  <a:pt x="18104" y="7738"/>
                </a:lnTo>
                <a:lnTo>
                  <a:pt x="18152" y="7641"/>
                </a:lnTo>
                <a:lnTo>
                  <a:pt x="18201" y="7543"/>
                </a:lnTo>
                <a:lnTo>
                  <a:pt x="18225" y="7446"/>
                </a:lnTo>
                <a:lnTo>
                  <a:pt x="18250" y="7349"/>
                </a:lnTo>
                <a:lnTo>
                  <a:pt x="18225" y="7251"/>
                </a:lnTo>
                <a:lnTo>
                  <a:pt x="18201" y="7154"/>
                </a:lnTo>
                <a:lnTo>
                  <a:pt x="18177" y="7057"/>
                </a:lnTo>
                <a:lnTo>
                  <a:pt x="18128" y="6984"/>
                </a:lnTo>
                <a:lnTo>
                  <a:pt x="18055" y="6911"/>
                </a:lnTo>
                <a:lnTo>
                  <a:pt x="18006" y="6862"/>
                </a:lnTo>
                <a:lnTo>
                  <a:pt x="17909" y="6813"/>
                </a:lnTo>
                <a:lnTo>
                  <a:pt x="17812" y="6789"/>
                </a:lnTo>
                <a:lnTo>
                  <a:pt x="17714" y="6789"/>
                </a:lnTo>
                <a:lnTo>
                  <a:pt x="17593" y="6813"/>
                </a:lnTo>
                <a:lnTo>
                  <a:pt x="17495" y="6838"/>
                </a:lnTo>
                <a:lnTo>
                  <a:pt x="17349" y="6911"/>
                </a:lnTo>
                <a:lnTo>
                  <a:pt x="17228" y="7008"/>
                </a:lnTo>
                <a:lnTo>
                  <a:pt x="17130" y="7105"/>
                </a:lnTo>
                <a:lnTo>
                  <a:pt x="17082" y="7227"/>
                </a:lnTo>
                <a:lnTo>
                  <a:pt x="17033" y="7373"/>
                </a:lnTo>
                <a:lnTo>
                  <a:pt x="17009" y="7519"/>
                </a:lnTo>
                <a:lnTo>
                  <a:pt x="17009" y="7665"/>
                </a:lnTo>
                <a:lnTo>
                  <a:pt x="17033" y="7811"/>
                </a:lnTo>
                <a:lnTo>
                  <a:pt x="16644" y="7835"/>
                </a:lnTo>
                <a:lnTo>
                  <a:pt x="16644" y="7397"/>
                </a:lnTo>
                <a:lnTo>
                  <a:pt x="16619" y="6935"/>
                </a:lnTo>
                <a:lnTo>
                  <a:pt x="16546" y="6497"/>
                </a:lnTo>
                <a:lnTo>
                  <a:pt x="16449" y="6059"/>
                </a:lnTo>
                <a:lnTo>
                  <a:pt x="16327" y="5621"/>
                </a:lnTo>
                <a:lnTo>
                  <a:pt x="16157" y="5207"/>
                </a:lnTo>
                <a:lnTo>
                  <a:pt x="15987" y="4794"/>
                </a:lnTo>
                <a:lnTo>
                  <a:pt x="15768" y="4404"/>
                </a:lnTo>
                <a:lnTo>
                  <a:pt x="15597" y="4161"/>
                </a:lnTo>
                <a:lnTo>
                  <a:pt x="15427" y="3918"/>
                </a:lnTo>
                <a:lnTo>
                  <a:pt x="15232" y="3699"/>
                </a:lnTo>
                <a:lnTo>
                  <a:pt x="15038" y="3480"/>
                </a:lnTo>
                <a:lnTo>
                  <a:pt x="14843" y="3285"/>
                </a:lnTo>
                <a:lnTo>
                  <a:pt x="14624" y="3091"/>
                </a:lnTo>
                <a:lnTo>
                  <a:pt x="14162" y="2750"/>
                </a:lnTo>
                <a:lnTo>
                  <a:pt x="13675" y="2434"/>
                </a:lnTo>
                <a:lnTo>
                  <a:pt x="13164" y="2166"/>
                </a:lnTo>
                <a:lnTo>
                  <a:pt x="12629" y="1923"/>
                </a:lnTo>
                <a:lnTo>
                  <a:pt x="12093" y="1704"/>
                </a:lnTo>
                <a:lnTo>
                  <a:pt x="11461" y="1460"/>
                </a:lnTo>
                <a:lnTo>
                  <a:pt x="10804" y="1266"/>
                </a:lnTo>
                <a:lnTo>
                  <a:pt x="10147" y="1120"/>
                </a:lnTo>
                <a:lnTo>
                  <a:pt x="9466" y="1022"/>
                </a:lnTo>
                <a:lnTo>
                  <a:pt x="8882" y="974"/>
                </a:lnTo>
                <a:lnTo>
                  <a:pt x="8249" y="974"/>
                </a:lnTo>
                <a:lnTo>
                  <a:pt x="7933" y="998"/>
                </a:lnTo>
                <a:lnTo>
                  <a:pt x="7641" y="1047"/>
                </a:lnTo>
                <a:lnTo>
                  <a:pt x="7349" y="1120"/>
                </a:lnTo>
                <a:lnTo>
                  <a:pt x="7057" y="1217"/>
                </a:lnTo>
                <a:lnTo>
                  <a:pt x="6570" y="755"/>
                </a:lnTo>
                <a:lnTo>
                  <a:pt x="6327" y="536"/>
                </a:lnTo>
                <a:lnTo>
                  <a:pt x="6059" y="317"/>
                </a:lnTo>
                <a:lnTo>
                  <a:pt x="5816" y="195"/>
                </a:lnTo>
                <a:lnTo>
                  <a:pt x="5548" y="98"/>
                </a:lnTo>
                <a:lnTo>
                  <a:pt x="5280" y="25"/>
                </a:lnTo>
                <a:lnTo>
                  <a:pt x="5013" y="25"/>
                </a:lnTo>
                <a:lnTo>
                  <a:pt x="4964" y="0"/>
                </a:lnTo>
                <a:close/>
              </a:path>
            </a:pathLst>
          </a:custGeom>
          <a:solidFill>
            <a:srgbClr val="6567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890599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28"/>
          <p:cNvSpPr txBox="1">
            <a:spLocks noGrp="1"/>
          </p:cNvSpPr>
          <p:nvPr>
            <p:ph type="ctrTitle" idx="4294967295"/>
          </p:nvPr>
        </p:nvSpPr>
        <p:spPr>
          <a:xfrm>
            <a:off x="1232807" y="1213235"/>
            <a:ext cx="6678386" cy="1170736"/>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7200" dirty="0" smtClean="0">
                <a:solidFill>
                  <a:schemeClr val="accent1"/>
                </a:solidFill>
              </a:rPr>
              <a:t>Cost</a:t>
            </a:r>
            <a:r>
              <a:rPr lang="en" sz="9600" dirty="0" smtClean="0">
                <a:solidFill>
                  <a:schemeClr val="accent1"/>
                </a:solidFill>
              </a:rPr>
              <a:t> </a:t>
            </a:r>
            <a:r>
              <a:rPr lang="en" sz="7200" dirty="0" smtClean="0">
                <a:solidFill>
                  <a:schemeClr val="accent1"/>
                </a:solidFill>
              </a:rPr>
              <a:t>Allocation</a:t>
            </a:r>
            <a:endParaRPr sz="9600" dirty="0">
              <a:solidFill>
                <a:schemeClr val="accent1"/>
              </a:solidFill>
            </a:endParaRPr>
          </a:p>
        </p:txBody>
      </p:sp>
      <p:sp>
        <p:nvSpPr>
          <p:cNvPr id="461" name="Google Shape;461;p28"/>
          <p:cNvSpPr txBox="1">
            <a:spLocks noGrp="1"/>
          </p:cNvSpPr>
          <p:nvPr>
            <p:ph type="subTitle" idx="4294967295"/>
          </p:nvPr>
        </p:nvSpPr>
        <p:spPr>
          <a:xfrm>
            <a:off x="2057400" y="2143587"/>
            <a:ext cx="5029200" cy="7848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dirty="0" smtClean="0">
                <a:solidFill>
                  <a:schemeClr val="tx1"/>
                </a:solidFill>
              </a:rPr>
              <a:t>Procedure used to determine the amount of cost charged, based on benefits received, not sources of funds</a:t>
            </a:r>
            <a:endParaRPr dirty="0">
              <a:solidFill>
                <a:schemeClr val="tx1"/>
              </a:solidFill>
            </a:endParaRPr>
          </a:p>
        </p:txBody>
      </p:sp>
      <p:sp>
        <p:nvSpPr>
          <p:cNvPr id="462" name="Google Shape;462;p28"/>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12</a:t>
            </a:fld>
            <a:endParaRPr/>
          </a:p>
        </p:txBody>
      </p:sp>
    </p:spTree>
    <p:extLst>
      <p:ext uri="{BB962C8B-B14F-4D97-AF65-F5344CB8AC3E}">
        <p14:creationId xmlns:p14="http://schemas.microsoft.com/office/powerpoint/2010/main" val="20960670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13</a:t>
            </a:fld>
            <a:endParaRPr lang="en"/>
          </a:p>
        </p:txBody>
      </p:sp>
      <p:sp>
        <p:nvSpPr>
          <p:cNvPr id="4" name="Google Shape;460;p28"/>
          <p:cNvSpPr txBox="1">
            <a:spLocks noGrp="1"/>
          </p:cNvSpPr>
          <p:nvPr>
            <p:ph type="title"/>
          </p:nvPr>
        </p:nvSpPr>
        <p:spPr>
          <a:xfrm>
            <a:off x="293910" y="271285"/>
            <a:ext cx="5984700" cy="8574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US" sz="3200" dirty="0" smtClean="0">
                <a:solidFill>
                  <a:schemeClr val="accent1"/>
                </a:solidFill>
              </a:rPr>
              <a:t>Scenario: Allocating your costs</a:t>
            </a:r>
            <a:endParaRPr sz="3200" dirty="0">
              <a:solidFill>
                <a:schemeClr val="accent1"/>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398" y="1291975"/>
            <a:ext cx="2667372" cy="3267531"/>
          </a:xfrm>
          <a:prstGeom prst="rect">
            <a:avLst/>
          </a:prstGeom>
        </p:spPr>
      </p:pic>
      <p:sp>
        <p:nvSpPr>
          <p:cNvPr id="6" name="Google Shape;461;p28"/>
          <p:cNvSpPr txBox="1">
            <a:spLocks/>
          </p:cNvSpPr>
          <p:nvPr/>
        </p:nvSpPr>
        <p:spPr>
          <a:xfrm>
            <a:off x="3069770" y="1291975"/>
            <a:ext cx="3673929" cy="187679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93700" algn="l" rtl="0">
              <a:lnSpc>
                <a:spcPct val="100000"/>
              </a:lnSpc>
              <a:spcBef>
                <a:spcPts val="600"/>
              </a:spcBef>
              <a:spcAft>
                <a:spcPts val="0"/>
              </a:spcAft>
              <a:buClr>
                <a:srgbClr val="FFA105"/>
              </a:buClr>
              <a:buSzPts val="2600"/>
              <a:buFont typeface="Chivo Light"/>
              <a:buChar char="༝"/>
              <a:defRPr sz="2600" b="0" i="0" u="none" strike="noStrike" cap="none">
                <a:solidFill>
                  <a:srgbClr val="65677F"/>
                </a:solidFill>
                <a:latin typeface="Chivo Light"/>
                <a:ea typeface="Chivo Light"/>
                <a:cs typeface="Chivo Light"/>
                <a:sym typeface="Chivo Light"/>
              </a:defRPr>
            </a:lvl1pPr>
            <a:lvl2pPr marL="914400" marR="0" lvl="1" indent="-393700" algn="l" rtl="0">
              <a:lnSpc>
                <a:spcPct val="100000"/>
              </a:lnSpc>
              <a:spcBef>
                <a:spcPts val="0"/>
              </a:spcBef>
              <a:spcAft>
                <a:spcPts val="0"/>
              </a:spcAft>
              <a:buClr>
                <a:srgbClr val="CDCFE5"/>
              </a:buClr>
              <a:buSzPts val="2600"/>
              <a:buFont typeface="Chivo Light"/>
              <a:buChar char="○"/>
              <a:defRPr sz="2600" b="0" i="0" u="none" strike="noStrike" cap="none">
                <a:solidFill>
                  <a:srgbClr val="65677F"/>
                </a:solidFill>
                <a:latin typeface="Chivo Light"/>
                <a:ea typeface="Chivo Light"/>
                <a:cs typeface="Chivo Light"/>
                <a:sym typeface="Chivo Light"/>
              </a:defRPr>
            </a:lvl2pPr>
            <a:lvl3pPr marL="1371600" marR="0" lvl="2" indent="-393700" algn="l" rtl="0">
              <a:lnSpc>
                <a:spcPct val="100000"/>
              </a:lnSpc>
              <a:spcBef>
                <a:spcPts val="0"/>
              </a:spcBef>
              <a:spcAft>
                <a:spcPts val="0"/>
              </a:spcAft>
              <a:buClr>
                <a:srgbClr val="CDCFE5"/>
              </a:buClr>
              <a:buSzPts val="2600"/>
              <a:buFont typeface="Chivo Light"/>
              <a:buChar char="■"/>
              <a:defRPr sz="2600" b="0" i="0" u="none" strike="noStrike" cap="none">
                <a:solidFill>
                  <a:srgbClr val="65677F"/>
                </a:solidFill>
                <a:latin typeface="Chivo Light"/>
                <a:ea typeface="Chivo Light"/>
                <a:cs typeface="Chivo Light"/>
                <a:sym typeface="Chivo Light"/>
              </a:defRPr>
            </a:lvl3pPr>
            <a:lvl4pPr marL="1828800" marR="0" lvl="3" indent="-393700" algn="l" rtl="0">
              <a:lnSpc>
                <a:spcPct val="100000"/>
              </a:lnSpc>
              <a:spcBef>
                <a:spcPts val="0"/>
              </a:spcBef>
              <a:spcAft>
                <a:spcPts val="0"/>
              </a:spcAft>
              <a:buClr>
                <a:srgbClr val="CDCFE5"/>
              </a:buClr>
              <a:buSzPts val="2600"/>
              <a:buFont typeface="Chivo Light"/>
              <a:buChar char="●"/>
              <a:defRPr sz="2600" b="0" i="0" u="none" strike="noStrike" cap="none">
                <a:solidFill>
                  <a:srgbClr val="65677F"/>
                </a:solidFill>
                <a:latin typeface="Chivo Light"/>
                <a:ea typeface="Chivo Light"/>
                <a:cs typeface="Chivo Light"/>
                <a:sym typeface="Chivo Light"/>
              </a:defRPr>
            </a:lvl4pPr>
            <a:lvl5pPr marL="2286000" marR="0" lvl="4" indent="-393700" algn="l" rtl="0">
              <a:lnSpc>
                <a:spcPct val="100000"/>
              </a:lnSpc>
              <a:spcBef>
                <a:spcPts val="0"/>
              </a:spcBef>
              <a:spcAft>
                <a:spcPts val="0"/>
              </a:spcAft>
              <a:buClr>
                <a:srgbClr val="CDCFE5"/>
              </a:buClr>
              <a:buSzPts val="2600"/>
              <a:buFont typeface="Chivo Light"/>
              <a:buChar char="○"/>
              <a:defRPr sz="2600" b="0" i="0" u="none" strike="noStrike" cap="none">
                <a:solidFill>
                  <a:srgbClr val="65677F"/>
                </a:solidFill>
                <a:latin typeface="Chivo Light"/>
                <a:ea typeface="Chivo Light"/>
                <a:cs typeface="Chivo Light"/>
                <a:sym typeface="Chivo Light"/>
              </a:defRPr>
            </a:lvl5pPr>
            <a:lvl6pPr marL="2743200" marR="0" lvl="5" indent="-393700" algn="l" rtl="0">
              <a:lnSpc>
                <a:spcPct val="100000"/>
              </a:lnSpc>
              <a:spcBef>
                <a:spcPts val="0"/>
              </a:spcBef>
              <a:spcAft>
                <a:spcPts val="0"/>
              </a:spcAft>
              <a:buClr>
                <a:srgbClr val="CDCFE5"/>
              </a:buClr>
              <a:buSzPts val="2600"/>
              <a:buFont typeface="Chivo Light"/>
              <a:buChar char="■"/>
              <a:defRPr sz="2600" b="0" i="0" u="none" strike="noStrike" cap="none">
                <a:solidFill>
                  <a:srgbClr val="65677F"/>
                </a:solidFill>
                <a:latin typeface="Chivo Light"/>
                <a:ea typeface="Chivo Light"/>
                <a:cs typeface="Chivo Light"/>
                <a:sym typeface="Chivo Light"/>
              </a:defRPr>
            </a:lvl6pPr>
            <a:lvl7pPr marL="3200400" marR="0" lvl="6" indent="-393700" algn="l" rtl="0">
              <a:lnSpc>
                <a:spcPct val="100000"/>
              </a:lnSpc>
              <a:spcBef>
                <a:spcPts val="0"/>
              </a:spcBef>
              <a:spcAft>
                <a:spcPts val="0"/>
              </a:spcAft>
              <a:buClr>
                <a:srgbClr val="CDCFE5"/>
              </a:buClr>
              <a:buSzPts val="2600"/>
              <a:buFont typeface="Chivo Light"/>
              <a:buChar char="●"/>
              <a:defRPr sz="2600" b="0" i="0" u="none" strike="noStrike" cap="none">
                <a:solidFill>
                  <a:srgbClr val="65677F"/>
                </a:solidFill>
                <a:latin typeface="Chivo Light"/>
                <a:ea typeface="Chivo Light"/>
                <a:cs typeface="Chivo Light"/>
                <a:sym typeface="Chivo Light"/>
              </a:defRPr>
            </a:lvl7pPr>
            <a:lvl8pPr marL="3657600" marR="0" lvl="7" indent="-393700" algn="l" rtl="0">
              <a:lnSpc>
                <a:spcPct val="100000"/>
              </a:lnSpc>
              <a:spcBef>
                <a:spcPts val="0"/>
              </a:spcBef>
              <a:spcAft>
                <a:spcPts val="0"/>
              </a:spcAft>
              <a:buClr>
                <a:srgbClr val="CDCFE5"/>
              </a:buClr>
              <a:buSzPts val="2600"/>
              <a:buFont typeface="Chivo Light"/>
              <a:buChar char="○"/>
              <a:defRPr sz="2600" b="0" i="0" u="none" strike="noStrike" cap="none">
                <a:solidFill>
                  <a:srgbClr val="65677F"/>
                </a:solidFill>
                <a:latin typeface="Chivo Light"/>
                <a:ea typeface="Chivo Light"/>
                <a:cs typeface="Chivo Light"/>
                <a:sym typeface="Chivo Light"/>
              </a:defRPr>
            </a:lvl8pPr>
            <a:lvl9pPr marL="4114800" marR="0" lvl="8" indent="-393700" algn="l" rtl="0">
              <a:lnSpc>
                <a:spcPct val="100000"/>
              </a:lnSpc>
              <a:spcBef>
                <a:spcPts val="0"/>
              </a:spcBef>
              <a:spcAft>
                <a:spcPts val="0"/>
              </a:spcAft>
              <a:buClr>
                <a:srgbClr val="CDCFE5"/>
              </a:buClr>
              <a:buSzPts val="2600"/>
              <a:buFont typeface="Chivo Light"/>
              <a:buChar char="■"/>
              <a:defRPr sz="2600" b="0" i="0" u="none" strike="noStrike" cap="none">
                <a:solidFill>
                  <a:srgbClr val="65677F"/>
                </a:solidFill>
                <a:latin typeface="Chivo Light"/>
                <a:ea typeface="Chivo Light"/>
                <a:cs typeface="Chivo Light"/>
                <a:sym typeface="Chivo Light"/>
              </a:defRPr>
            </a:lvl9pPr>
          </a:lstStyle>
          <a:p>
            <a:pPr marL="0" indent="0" algn="ctr">
              <a:buFont typeface="Chivo Light"/>
              <a:buNone/>
            </a:pPr>
            <a:r>
              <a:rPr lang="en-US" sz="1800" b="1" dirty="0" smtClean="0">
                <a:solidFill>
                  <a:schemeClr val="tx1"/>
                </a:solidFill>
              </a:rPr>
              <a:t>Janitorial Services: </a:t>
            </a:r>
          </a:p>
          <a:p>
            <a:pPr marL="0" indent="0" algn="ctr">
              <a:buFont typeface="Chivo Light"/>
              <a:buNone/>
            </a:pPr>
            <a:r>
              <a:rPr lang="en-US" sz="1800" dirty="0" smtClean="0">
                <a:solidFill>
                  <a:schemeClr val="tx1"/>
                </a:solidFill>
              </a:rPr>
              <a:t> $1,000 per year</a:t>
            </a:r>
          </a:p>
          <a:p>
            <a:pPr marL="0" indent="0" algn="ctr">
              <a:buFont typeface="Chivo Light"/>
              <a:buNone/>
            </a:pPr>
            <a:endParaRPr lang="en-US" sz="1800" dirty="0">
              <a:solidFill>
                <a:schemeClr val="tx1"/>
              </a:solidFill>
            </a:endParaRPr>
          </a:p>
          <a:p>
            <a:pPr marL="0" indent="0" algn="ctr">
              <a:buFont typeface="Chivo Light"/>
              <a:buNone/>
            </a:pPr>
            <a:r>
              <a:rPr lang="en-US" sz="1800" b="1" dirty="0" smtClean="0">
                <a:solidFill>
                  <a:schemeClr val="tx1"/>
                </a:solidFill>
              </a:rPr>
              <a:t>Kitchen Space: </a:t>
            </a:r>
          </a:p>
          <a:p>
            <a:pPr marL="0" indent="0" algn="ctr">
              <a:buFont typeface="Chivo Light"/>
              <a:buNone/>
            </a:pPr>
            <a:r>
              <a:rPr lang="en-US" sz="1800" dirty="0" smtClean="0">
                <a:solidFill>
                  <a:schemeClr val="tx1"/>
                </a:solidFill>
              </a:rPr>
              <a:t>10% of center</a:t>
            </a:r>
          </a:p>
          <a:p>
            <a:pPr marL="0" indent="0" algn="ctr">
              <a:buFont typeface="Chivo Light"/>
              <a:buNone/>
            </a:pPr>
            <a:endParaRPr lang="en-US" sz="1800" dirty="0">
              <a:solidFill>
                <a:schemeClr val="tx1"/>
              </a:solidFill>
            </a:endParaRPr>
          </a:p>
          <a:p>
            <a:pPr marL="0" indent="0" algn="ctr">
              <a:buFont typeface="Chivo Light"/>
              <a:buNone/>
            </a:pPr>
            <a:r>
              <a:rPr lang="en-US" sz="1800" dirty="0" smtClean="0">
                <a:solidFill>
                  <a:schemeClr val="tx1"/>
                </a:solidFill>
              </a:rPr>
              <a:t>How much would you allocate to your food service budget?</a:t>
            </a:r>
            <a:endParaRPr lang="en-US" sz="1800" dirty="0">
              <a:solidFill>
                <a:schemeClr val="tx1"/>
              </a:solidFill>
            </a:endParaRPr>
          </a:p>
        </p:txBody>
      </p:sp>
      <p:sp>
        <p:nvSpPr>
          <p:cNvPr id="7" name="Google Shape;461;p28"/>
          <p:cNvSpPr txBox="1">
            <a:spLocks/>
          </p:cNvSpPr>
          <p:nvPr/>
        </p:nvSpPr>
        <p:spPr>
          <a:xfrm>
            <a:off x="4441676" y="4362706"/>
            <a:ext cx="930116" cy="58394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93700" algn="l" rtl="0">
              <a:lnSpc>
                <a:spcPct val="100000"/>
              </a:lnSpc>
              <a:spcBef>
                <a:spcPts val="600"/>
              </a:spcBef>
              <a:spcAft>
                <a:spcPts val="0"/>
              </a:spcAft>
              <a:buClr>
                <a:srgbClr val="FFA105"/>
              </a:buClr>
              <a:buSzPts val="2600"/>
              <a:buFont typeface="Chivo Light"/>
              <a:buChar char="༝"/>
              <a:defRPr sz="2600" b="0" i="0" u="none" strike="noStrike" cap="none">
                <a:solidFill>
                  <a:srgbClr val="65677F"/>
                </a:solidFill>
                <a:latin typeface="Chivo Light"/>
                <a:ea typeface="Chivo Light"/>
                <a:cs typeface="Chivo Light"/>
                <a:sym typeface="Chivo Light"/>
              </a:defRPr>
            </a:lvl1pPr>
            <a:lvl2pPr marL="914400" marR="0" lvl="1" indent="-393700" algn="l" rtl="0">
              <a:lnSpc>
                <a:spcPct val="100000"/>
              </a:lnSpc>
              <a:spcBef>
                <a:spcPts val="0"/>
              </a:spcBef>
              <a:spcAft>
                <a:spcPts val="0"/>
              </a:spcAft>
              <a:buClr>
                <a:srgbClr val="CDCFE5"/>
              </a:buClr>
              <a:buSzPts val="2600"/>
              <a:buFont typeface="Chivo Light"/>
              <a:buChar char="○"/>
              <a:defRPr sz="2600" b="0" i="0" u="none" strike="noStrike" cap="none">
                <a:solidFill>
                  <a:srgbClr val="65677F"/>
                </a:solidFill>
                <a:latin typeface="Chivo Light"/>
                <a:ea typeface="Chivo Light"/>
                <a:cs typeface="Chivo Light"/>
                <a:sym typeface="Chivo Light"/>
              </a:defRPr>
            </a:lvl2pPr>
            <a:lvl3pPr marL="1371600" marR="0" lvl="2" indent="-393700" algn="l" rtl="0">
              <a:lnSpc>
                <a:spcPct val="100000"/>
              </a:lnSpc>
              <a:spcBef>
                <a:spcPts val="0"/>
              </a:spcBef>
              <a:spcAft>
                <a:spcPts val="0"/>
              </a:spcAft>
              <a:buClr>
                <a:srgbClr val="CDCFE5"/>
              </a:buClr>
              <a:buSzPts val="2600"/>
              <a:buFont typeface="Chivo Light"/>
              <a:buChar char="■"/>
              <a:defRPr sz="2600" b="0" i="0" u="none" strike="noStrike" cap="none">
                <a:solidFill>
                  <a:srgbClr val="65677F"/>
                </a:solidFill>
                <a:latin typeface="Chivo Light"/>
                <a:ea typeface="Chivo Light"/>
                <a:cs typeface="Chivo Light"/>
                <a:sym typeface="Chivo Light"/>
              </a:defRPr>
            </a:lvl3pPr>
            <a:lvl4pPr marL="1828800" marR="0" lvl="3" indent="-393700" algn="l" rtl="0">
              <a:lnSpc>
                <a:spcPct val="100000"/>
              </a:lnSpc>
              <a:spcBef>
                <a:spcPts val="0"/>
              </a:spcBef>
              <a:spcAft>
                <a:spcPts val="0"/>
              </a:spcAft>
              <a:buClr>
                <a:srgbClr val="CDCFE5"/>
              </a:buClr>
              <a:buSzPts val="2600"/>
              <a:buFont typeface="Chivo Light"/>
              <a:buChar char="●"/>
              <a:defRPr sz="2600" b="0" i="0" u="none" strike="noStrike" cap="none">
                <a:solidFill>
                  <a:srgbClr val="65677F"/>
                </a:solidFill>
                <a:latin typeface="Chivo Light"/>
                <a:ea typeface="Chivo Light"/>
                <a:cs typeface="Chivo Light"/>
                <a:sym typeface="Chivo Light"/>
              </a:defRPr>
            </a:lvl4pPr>
            <a:lvl5pPr marL="2286000" marR="0" lvl="4" indent="-393700" algn="l" rtl="0">
              <a:lnSpc>
                <a:spcPct val="100000"/>
              </a:lnSpc>
              <a:spcBef>
                <a:spcPts val="0"/>
              </a:spcBef>
              <a:spcAft>
                <a:spcPts val="0"/>
              </a:spcAft>
              <a:buClr>
                <a:srgbClr val="CDCFE5"/>
              </a:buClr>
              <a:buSzPts val="2600"/>
              <a:buFont typeface="Chivo Light"/>
              <a:buChar char="○"/>
              <a:defRPr sz="2600" b="0" i="0" u="none" strike="noStrike" cap="none">
                <a:solidFill>
                  <a:srgbClr val="65677F"/>
                </a:solidFill>
                <a:latin typeface="Chivo Light"/>
                <a:ea typeface="Chivo Light"/>
                <a:cs typeface="Chivo Light"/>
                <a:sym typeface="Chivo Light"/>
              </a:defRPr>
            </a:lvl5pPr>
            <a:lvl6pPr marL="2743200" marR="0" lvl="5" indent="-393700" algn="l" rtl="0">
              <a:lnSpc>
                <a:spcPct val="100000"/>
              </a:lnSpc>
              <a:spcBef>
                <a:spcPts val="0"/>
              </a:spcBef>
              <a:spcAft>
                <a:spcPts val="0"/>
              </a:spcAft>
              <a:buClr>
                <a:srgbClr val="CDCFE5"/>
              </a:buClr>
              <a:buSzPts val="2600"/>
              <a:buFont typeface="Chivo Light"/>
              <a:buChar char="■"/>
              <a:defRPr sz="2600" b="0" i="0" u="none" strike="noStrike" cap="none">
                <a:solidFill>
                  <a:srgbClr val="65677F"/>
                </a:solidFill>
                <a:latin typeface="Chivo Light"/>
                <a:ea typeface="Chivo Light"/>
                <a:cs typeface="Chivo Light"/>
                <a:sym typeface="Chivo Light"/>
              </a:defRPr>
            </a:lvl6pPr>
            <a:lvl7pPr marL="3200400" marR="0" lvl="6" indent="-393700" algn="l" rtl="0">
              <a:lnSpc>
                <a:spcPct val="100000"/>
              </a:lnSpc>
              <a:spcBef>
                <a:spcPts val="0"/>
              </a:spcBef>
              <a:spcAft>
                <a:spcPts val="0"/>
              </a:spcAft>
              <a:buClr>
                <a:srgbClr val="CDCFE5"/>
              </a:buClr>
              <a:buSzPts val="2600"/>
              <a:buFont typeface="Chivo Light"/>
              <a:buChar char="●"/>
              <a:defRPr sz="2600" b="0" i="0" u="none" strike="noStrike" cap="none">
                <a:solidFill>
                  <a:srgbClr val="65677F"/>
                </a:solidFill>
                <a:latin typeface="Chivo Light"/>
                <a:ea typeface="Chivo Light"/>
                <a:cs typeface="Chivo Light"/>
                <a:sym typeface="Chivo Light"/>
              </a:defRPr>
            </a:lvl7pPr>
            <a:lvl8pPr marL="3657600" marR="0" lvl="7" indent="-393700" algn="l" rtl="0">
              <a:lnSpc>
                <a:spcPct val="100000"/>
              </a:lnSpc>
              <a:spcBef>
                <a:spcPts val="0"/>
              </a:spcBef>
              <a:spcAft>
                <a:spcPts val="0"/>
              </a:spcAft>
              <a:buClr>
                <a:srgbClr val="CDCFE5"/>
              </a:buClr>
              <a:buSzPts val="2600"/>
              <a:buFont typeface="Chivo Light"/>
              <a:buChar char="○"/>
              <a:defRPr sz="2600" b="0" i="0" u="none" strike="noStrike" cap="none">
                <a:solidFill>
                  <a:srgbClr val="65677F"/>
                </a:solidFill>
                <a:latin typeface="Chivo Light"/>
                <a:ea typeface="Chivo Light"/>
                <a:cs typeface="Chivo Light"/>
                <a:sym typeface="Chivo Light"/>
              </a:defRPr>
            </a:lvl8pPr>
            <a:lvl9pPr marL="4114800" marR="0" lvl="8" indent="-393700" algn="l" rtl="0">
              <a:lnSpc>
                <a:spcPct val="100000"/>
              </a:lnSpc>
              <a:spcBef>
                <a:spcPts val="0"/>
              </a:spcBef>
              <a:spcAft>
                <a:spcPts val="0"/>
              </a:spcAft>
              <a:buClr>
                <a:srgbClr val="CDCFE5"/>
              </a:buClr>
              <a:buSzPts val="2600"/>
              <a:buFont typeface="Chivo Light"/>
              <a:buChar char="■"/>
              <a:defRPr sz="2600" b="0" i="0" u="none" strike="noStrike" cap="none">
                <a:solidFill>
                  <a:srgbClr val="65677F"/>
                </a:solidFill>
                <a:latin typeface="Chivo Light"/>
                <a:ea typeface="Chivo Light"/>
                <a:cs typeface="Chivo Light"/>
                <a:sym typeface="Chivo Light"/>
              </a:defRPr>
            </a:lvl9pPr>
          </a:lstStyle>
          <a:p>
            <a:pPr marL="0" indent="0" algn="ctr">
              <a:buFont typeface="Chivo Light"/>
              <a:buNone/>
            </a:pPr>
            <a:r>
              <a:rPr lang="en-US" sz="3200" b="1" dirty="0" smtClean="0">
                <a:solidFill>
                  <a:schemeClr val="accent6"/>
                </a:solidFill>
                <a:latin typeface="Shadows Into Light Two" panose="020B0604020202020204" charset="0"/>
              </a:rPr>
              <a:t>$100</a:t>
            </a:r>
            <a:endParaRPr lang="en-US" sz="3200" b="1" dirty="0">
              <a:solidFill>
                <a:schemeClr val="accent6"/>
              </a:solidFill>
              <a:latin typeface="Shadows Into Light Two" panose="020B0604020202020204" charset="0"/>
            </a:endParaRPr>
          </a:p>
        </p:txBody>
      </p:sp>
    </p:spTree>
    <p:extLst>
      <p:ext uri="{BB962C8B-B14F-4D97-AF65-F5344CB8AC3E}">
        <p14:creationId xmlns:p14="http://schemas.microsoft.com/office/powerpoint/2010/main" val="361642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16" presetClass="entr" presetSubtype="21"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14</a:t>
            </a:fld>
            <a:endParaRPr lang="en"/>
          </a:p>
        </p:txBody>
      </p:sp>
      <p:pic>
        <p:nvPicPr>
          <p:cNvPr id="3" name="Picture 2"/>
          <p:cNvPicPr>
            <a:picLocks noChangeAspect="1"/>
          </p:cNvPicPr>
          <p:nvPr/>
        </p:nvPicPr>
        <p:blipFill>
          <a:blip r:embed="rId3"/>
          <a:stretch>
            <a:fillRect/>
          </a:stretch>
        </p:blipFill>
        <p:spPr>
          <a:xfrm>
            <a:off x="402984" y="665237"/>
            <a:ext cx="8428150" cy="3587425"/>
          </a:xfrm>
          <a:prstGeom prst="rect">
            <a:avLst/>
          </a:prstGeom>
        </p:spPr>
      </p:pic>
    </p:spTree>
    <p:extLst>
      <p:ext uri="{BB962C8B-B14F-4D97-AF65-F5344CB8AC3E}">
        <p14:creationId xmlns:p14="http://schemas.microsoft.com/office/powerpoint/2010/main" val="40492608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3" name="Google Shape;553;p3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15</a:t>
            </a:fld>
            <a:endParaRPr/>
          </a:p>
        </p:txBody>
      </p:sp>
      <p:pic>
        <p:nvPicPr>
          <p:cNvPr id="9" name="Content Placeholder 4"/>
          <p:cNvPicPr>
            <a:picLocks noChangeAspect="1"/>
          </p:cNvPicPr>
          <p:nvPr/>
        </p:nvPicPr>
        <p:blipFill>
          <a:blip r:embed="rId3"/>
          <a:stretch>
            <a:fillRect/>
          </a:stretch>
        </p:blipFill>
        <p:spPr>
          <a:xfrm>
            <a:off x="541867" y="425921"/>
            <a:ext cx="8135758" cy="4112213"/>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3" name="Google Shape;553;p3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16</a:t>
            </a:fld>
            <a:endParaRPr/>
          </a:p>
        </p:txBody>
      </p:sp>
      <p:pic>
        <p:nvPicPr>
          <p:cNvPr id="4" name="Content Placeholder 5"/>
          <p:cNvPicPr>
            <a:picLocks noChangeAspect="1"/>
          </p:cNvPicPr>
          <p:nvPr/>
        </p:nvPicPr>
        <p:blipFill>
          <a:blip r:embed="rId3"/>
          <a:stretch>
            <a:fillRect/>
          </a:stretch>
        </p:blipFill>
        <p:spPr>
          <a:xfrm>
            <a:off x="203199" y="93547"/>
            <a:ext cx="8732950" cy="4930612"/>
          </a:xfrm>
          <a:prstGeom prst="rect">
            <a:avLst/>
          </a:prstGeom>
        </p:spPr>
      </p:pic>
    </p:spTree>
    <p:extLst>
      <p:ext uri="{BB962C8B-B14F-4D97-AF65-F5344CB8AC3E}">
        <p14:creationId xmlns:p14="http://schemas.microsoft.com/office/powerpoint/2010/main" val="17036702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03"/>
        <p:cNvGrpSpPr/>
        <p:nvPr/>
      </p:nvGrpSpPr>
      <p:grpSpPr>
        <a:xfrm>
          <a:off x="0" y="0"/>
          <a:ext cx="0" cy="0"/>
          <a:chOff x="0" y="0"/>
          <a:chExt cx="0" cy="0"/>
        </a:xfrm>
      </p:grpSpPr>
      <p:sp>
        <p:nvSpPr>
          <p:cNvPr id="406" name="Google Shape;406;p2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300" b="0" i="0" u="none" strike="noStrike" kern="0" cap="none" spc="0" normalizeH="0" baseline="0" noProof="0">
                <a:ln>
                  <a:noFill/>
                </a:ln>
                <a:solidFill>
                  <a:srgbClr val="FFFFFF"/>
                </a:solidFill>
                <a:effectLst/>
                <a:uLnTx/>
                <a:uFillTx/>
                <a:latin typeface="Chivo Light"/>
                <a:sym typeface="Chivo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17</a:t>
            </a:fld>
            <a:endParaRPr kumimoji="0" sz="1300" b="0" i="0" u="none" strike="noStrike" kern="0" cap="none" spc="0" normalizeH="0" baseline="0" noProof="0">
              <a:ln>
                <a:noFill/>
              </a:ln>
              <a:solidFill>
                <a:srgbClr val="FFFFFF"/>
              </a:solidFill>
              <a:effectLst/>
              <a:uLnTx/>
              <a:uFillTx/>
              <a:latin typeface="Chivo Light"/>
              <a:sym typeface="Chivo Light"/>
            </a:endParaRPr>
          </a:p>
        </p:txBody>
      </p:sp>
      <p:sp>
        <p:nvSpPr>
          <p:cNvPr id="7" name="Google Shape;404;p23"/>
          <p:cNvSpPr txBox="1">
            <a:spLocks noGrp="1"/>
          </p:cNvSpPr>
          <p:nvPr>
            <p:ph type="title"/>
          </p:nvPr>
        </p:nvSpPr>
        <p:spPr>
          <a:xfrm>
            <a:off x="447040" y="114535"/>
            <a:ext cx="35997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u="sng" dirty="0" smtClean="0">
                <a:solidFill>
                  <a:schemeClr val="accent1"/>
                </a:solidFill>
              </a:rPr>
              <a:t>Questions? Contact Us! </a:t>
            </a:r>
            <a:endParaRPr u="sng" dirty="0">
              <a:solidFill>
                <a:schemeClr val="accent1"/>
              </a:solidFill>
            </a:endParaRPr>
          </a:p>
        </p:txBody>
      </p:sp>
      <p:sp>
        <p:nvSpPr>
          <p:cNvPr id="8" name="Google Shape;405;p23"/>
          <p:cNvSpPr txBox="1">
            <a:spLocks noGrp="1"/>
          </p:cNvSpPr>
          <p:nvPr>
            <p:ph type="body" idx="1"/>
          </p:nvPr>
        </p:nvSpPr>
        <p:spPr>
          <a:xfrm>
            <a:off x="447040" y="880110"/>
            <a:ext cx="3599700" cy="3170400"/>
          </a:xfrm>
          <a:prstGeom prst="rect">
            <a:avLst/>
          </a:prstGeom>
        </p:spPr>
        <p:txBody>
          <a:bodyPr spcFirstLastPara="1" wrap="square" lIns="91425" tIns="91425" rIns="91425" bIns="91425" anchor="t" anchorCtr="0">
            <a:noAutofit/>
          </a:bodyPr>
          <a:lstStyle/>
          <a:p>
            <a:pPr marL="457200" lvl="1" indent="0">
              <a:spcBef>
                <a:spcPts val="600"/>
              </a:spcBef>
              <a:buNone/>
            </a:pPr>
            <a:r>
              <a:rPr lang="en-US" sz="1800" dirty="0" err="1" smtClean="0">
                <a:hlinkClick r:id="rId4"/>
              </a:rPr>
              <a:t>CACFP@VDH.Virginia.Gov</a:t>
            </a:r>
            <a:endParaRPr lang="en-US" sz="1800" dirty="0"/>
          </a:p>
          <a:p>
            <a:pPr marL="457200" lvl="1" indent="0">
              <a:spcBef>
                <a:spcPts val="600"/>
              </a:spcBef>
              <a:buNone/>
            </a:pPr>
            <a:endParaRPr lang="en-US" sz="1800" dirty="0" smtClean="0"/>
          </a:p>
          <a:p>
            <a:pPr marL="457200" lvl="1" indent="0">
              <a:spcBef>
                <a:spcPts val="600"/>
              </a:spcBef>
              <a:buNone/>
            </a:pPr>
            <a:r>
              <a:rPr lang="en-US" sz="1800" dirty="0" smtClean="0">
                <a:solidFill>
                  <a:schemeClr val="tx1"/>
                </a:solidFill>
              </a:rPr>
              <a:t>(877) 618- 7282</a:t>
            </a:r>
          </a:p>
          <a:p>
            <a:pPr marL="457200" lvl="1" indent="0">
              <a:spcBef>
                <a:spcPts val="600"/>
              </a:spcBef>
              <a:buNone/>
            </a:pPr>
            <a:endParaRPr lang="en-US" sz="1800" dirty="0" smtClean="0">
              <a:solidFill>
                <a:schemeClr val="tx1"/>
              </a:solidFill>
            </a:endParaRPr>
          </a:p>
          <a:p>
            <a:pPr marL="457200" lvl="1" indent="0">
              <a:spcBef>
                <a:spcPts val="600"/>
              </a:spcBef>
              <a:buNone/>
            </a:pPr>
            <a:r>
              <a:rPr lang="en-US" sz="1400" dirty="0" smtClean="0">
                <a:solidFill>
                  <a:schemeClr val="tx1"/>
                </a:solidFill>
              </a:rPr>
              <a:t>Virginia Department of Health</a:t>
            </a:r>
          </a:p>
          <a:p>
            <a:pPr marL="457200" lvl="1" indent="0">
              <a:spcBef>
                <a:spcPts val="600"/>
              </a:spcBef>
              <a:buNone/>
            </a:pPr>
            <a:r>
              <a:rPr lang="en-US" sz="1400" dirty="0" smtClean="0">
                <a:solidFill>
                  <a:schemeClr val="tx1"/>
                </a:solidFill>
              </a:rPr>
              <a:t>Division of Community Nutrition</a:t>
            </a:r>
          </a:p>
          <a:p>
            <a:pPr marL="457200" lvl="1" indent="0">
              <a:spcBef>
                <a:spcPts val="600"/>
              </a:spcBef>
              <a:buNone/>
            </a:pPr>
            <a:r>
              <a:rPr lang="en-US" sz="1400" dirty="0" smtClean="0">
                <a:solidFill>
                  <a:schemeClr val="tx1"/>
                </a:solidFill>
              </a:rPr>
              <a:t>Special Nutrition Programs</a:t>
            </a:r>
          </a:p>
          <a:p>
            <a:pPr marL="457200" lvl="1" indent="0">
              <a:spcBef>
                <a:spcPts val="600"/>
              </a:spcBef>
              <a:buNone/>
            </a:pPr>
            <a:r>
              <a:rPr lang="en-US" sz="1400" dirty="0" smtClean="0">
                <a:solidFill>
                  <a:schemeClr val="tx1"/>
                </a:solidFill>
              </a:rPr>
              <a:t>109 Governors Street, 8</a:t>
            </a:r>
            <a:r>
              <a:rPr lang="en-US" sz="1400" baseline="30000" dirty="0" smtClean="0">
                <a:solidFill>
                  <a:schemeClr val="tx1"/>
                </a:solidFill>
              </a:rPr>
              <a:t>th</a:t>
            </a:r>
            <a:r>
              <a:rPr lang="en-US" sz="1400" dirty="0" smtClean="0">
                <a:solidFill>
                  <a:schemeClr val="tx1"/>
                </a:solidFill>
              </a:rPr>
              <a:t> Floor</a:t>
            </a:r>
          </a:p>
          <a:p>
            <a:pPr marL="457200" lvl="1" indent="0">
              <a:spcBef>
                <a:spcPts val="600"/>
              </a:spcBef>
              <a:buNone/>
            </a:pPr>
            <a:r>
              <a:rPr lang="en-US" sz="1400" dirty="0" smtClean="0">
                <a:solidFill>
                  <a:schemeClr val="tx1"/>
                </a:solidFill>
              </a:rPr>
              <a:t>Richmond, Virginia 23219</a:t>
            </a:r>
            <a:endParaRPr sz="1400" dirty="0">
              <a:solidFill>
                <a:schemeClr val="tx1"/>
              </a:solidFill>
            </a:endParaRPr>
          </a:p>
        </p:txBody>
      </p:sp>
      <p:pic>
        <p:nvPicPr>
          <p:cNvPr id="9" name="Picture 8"/>
          <p:cNvPicPr>
            <a:picLocks noChangeAspect="1"/>
          </p:cNvPicPr>
          <p:nvPr/>
        </p:nvPicPr>
        <p:blipFill>
          <a:blip r:embed="rId5">
            <a:clrChange>
              <a:clrFrom>
                <a:srgbClr val="FFFFFF"/>
              </a:clrFrom>
              <a:clrTo>
                <a:srgbClr val="FFFFFF">
                  <a:alpha val="0"/>
                </a:srgbClr>
              </a:clrTo>
            </a:clrChange>
          </a:blip>
          <a:stretch>
            <a:fillRect/>
          </a:stretch>
        </p:blipFill>
        <p:spPr>
          <a:xfrm>
            <a:off x="1224844" y="4114444"/>
            <a:ext cx="1784267" cy="571473"/>
          </a:xfrm>
          <a:prstGeom prst="rect">
            <a:avLst/>
          </a:prstGeom>
        </p:spPr>
      </p:pic>
      <p:sp>
        <p:nvSpPr>
          <p:cNvPr id="10" name="Google Shape;365;p18"/>
          <p:cNvSpPr txBox="1">
            <a:spLocks/>
          </p:cNvSpPr>
          <p:nvPr/>
        </p:nvSpPr>
        <p:spPr>
          <a:xfrm>
            <a:off x="157853" y="4816085"/>
            <a:ext cx="4178073" cy="36327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93700" algn="l" rtl="0" eaLnBrk="1" hangingPunct="1">
              <a:lnSpc>
                <a:spcPct val="100000"/>
              </a:lnSpc>
              <a:spcBef>
                <a:spcPts val="0"/>
              </a:spcBef>
              <a:spcAft>
                <a:spcPts val="0"/>
              </a:spcAft>
              <a:buClr>
                <a:schemeClr val="dk2"/>
              </a:buClr>
              <a:buSzPts val="1800"/>
              <a:buFont typeface="Chivo Light"/>
              <a:buNone/>
              <a:defRPr sz="1800" b="0" i="0" u="none" strike="noStrike" cap="none">
                <a:solidFill>
                  <a:schemeClr val="dk2"/>
                </a:solidFill>
                <a:latin typeface="Chivo Light"/>
                <a:ea typeface="Chivo Light"/>
                <a:cs typeface="Chivo Light"/>
                <a:sym typeface="Chivo Light"/>
              </a:defRPr>
            </a:lvl1pPr>
            <a:lvl2pPr marL="914400" marR="0" lvl="1" indent="-393700" algn="l" rtl="0" eaLnBrk="1" hangingPunct="1">
              <a:lnSpc>
                <a:spcPct val="100000"/>
              </a:lnSpc>
              <a:spcBef>
                <a:spcPts val="0"/>
              </a:spcBef>
              <a:spcAft>
                <a:spcPts val="0"/>
              </a:spcAft>
              <a:buClr>
                <a:schemeClr val="dk2"/>
              </a:buClr>
              <a:buSzPts val="1800"/>
              <a:buFont typeface="Chivo Light"/>
              <a:buNone/>
              <a:defRPr sz="1800" b="0" i="0" u="none" strike="noStrike" cap="none">
                <a:solidFill>
                  <a:schemeClr val="dk2"/>
                </a:solidFill>
                <a:latin typeface="Chivo Light"/>
                <a:ea typeface="Chivo Light"/>
                <a:cs typeface="Chivo Light"/>
                <a:sym typeface="Chivo Light"/>
              </a:defRPr>
            </a:lvl2pPr>
            <a:lvl3pPr marL="1371600" marR="0" lvl="2" indent="-393700" algn="l" rtl="0" eaLnBrk="1" hangingPunct="1">
              <a:lnSpc>
                <a:spcPct val="100000"/>
              </a:lnSpc>
              <a:spcBef>
                <a:spcPts val="0"/>
              </a:spcBef>
              <a:spcAft>
                <a:spcPts val="0"/>
              </a:spcAft>
              <a:buClr>
                <a:schemeClr val="dk2"/>
              </a:buClr>
              <a:buSzPts val="1800"/>
              <a:buFont typeface="Chivo Light"/>
              <a:buNone/>
              <a:defRPr sz="1800" b="0" i="0" u="none" strike="noStrike" cap="none">
                <a:solidFill>
                  <a:schemeClr val="dk2"/>
                </a:solidFill>
                <a:latin typeface="Chivo Light"/>
                <a:ea typeface="Chivo Light"/>
                <a:cs typeface="Chivo Light"/>
                <a:sym typeface="Chivo Light"/>
              </a:defRPr>
            </a:lvl3pPr>
            <a:lvl4pPr marL="1828800" marR="0" lvl="3" indent="-393700" algn="l" rtl="0" eaLnBrk="1" hangingPunct="1">
              <a:lnSpc>
                <a:spcPct val="100000"/>
              </a:lnSpc>
              <a:spcBef>
                <a:spcPts val="0"/>
              </a:spcBef>
              <a:spcAft>
                <a:spcPts val="0"/>
              </a:spcAft>
              <a:buClr>
                <a:schemeClr val="dk2"/>
              </a:buClr>
              <a:buSzPts val="1800"/>
              <a:buFont typeface="Chivo Light"/>
              <a:buNone/>
              <a:defRPr sz="1800" b="0" i="0" u="none" strike="noStrike" cap="none">
                <a:solidFill>
                  <a:schemeClr val="dk2"/>
                </a:solidFill>
                <a:latin typeface="Chivo Light"/>
                <a:ea typeface="Chivo Light"/>
                <a:cs typeface="Chivo Light"/>
                <a:sym typeface="Chivo Light"/>
              </a:defRPr>
            </a:lvl4pPr>
            <a:lvl5pPr marL="2286000" marR="0" lvl="4" indent="-393700" algn="l" rtl="0" eaLnBrk="1" hangingPunct="1">
              <a:lnSpc>
                <a:spcPct val="100000"/>
              </a:lnSpc>
              <a:spcBef>
                <a:spcPts val="0"/>
              </a:spcBef>
              <a:spcAft>
                <a:spcPts val="0"/>
              </a:spcAft>
              <a:buClr>
                <a:schemeClr val="dk2"/>
              </a:buClr>
              <a:buSzPts val="1800"/>
              <a:buFont typeface="Chivo Light"/>
              <a:buNone/>
              <a:defRPr sz="1800" b="0" i="0" u="none" strike="noStrike" cap="none">
                <a:solidFill>
                  <a:schemeClr val="dk2"/>
                </a:solidFill>
                <a:latin typeface="Chivo Light"/>
                <a:ea typeface="Chivo Light"/>
                <a:cs typeface="Chivo Light"/>
                <a:sym typeface="Chivo Light"/>
              </a:defRPr>
            </a:lvl5pPr>
            <a:lvl6pPr marL="2743200" marR="0" lvl="5" indent="-393700" algn="l" rtl="0" eaLnBrk="1" hangingPunct="1">
              <a:lnSpc>
                <a:spcPct val="100000"/>
              </a:lnSpc>
              <a:spcBef>
                <a:spcPts val="0"/>
              </a:spcBef>
              <a:spcAft>
                <a:spcPts val="0"/>
              </a:spcAft>
              <a:buClr>
                <a:schemeClr val="dk2"/>
              </a:buClr>
              <a:buSzPts val="1800"/>
              <a:buFont typeface="Chivo Light"/>
              <a:buNone/>
              <a:defRPr sz="1800" b="0" i="0" u="none" strike="noStrike" cap="none">
                <a:solidFill>
                  <a:schemeClr val="dk2"/>
                </a:solidFill>
                <a:latin typeface="Chivo Light"/>
                <a:ea typeface="Chivo Light"/>
                <a:cs typeface="Chivo Light"/>
                <a:sym typeface="Chivo Light"/>
              </a:defRPr>
            </a:lvl6pPr>
            <a:lvl7pPr marL="3200400" marR="0" lvl="6" indent="-393700" algn="l" rtl="0" eaLnBrk="1" hangingPunct="1">
              <a:lnSpc>
                <a:spcPct val="100000"/>
              </a:lnSpc>
              <a:spcBef>
                <a:spcPts val="0"/>
              </a:spcBef>
              <a:spcAft>
                <a:spcPts val="0"/>
              </a:spcAft>
              <a:buClr>
                <a:schemeClr val="dk2"/>
              </a:buClr>
              <a:buSzPts val="1800"/>
              <a:buFont typeface="Chivo Light"/>
              <a:buNone/>
              <a:defRPr sz="1800" b="0" i="0" u="none" strike="noStrike" cap="none">
                <a:solidFill>
                  <a:schemeClr val="dk2"/>
                </a:solidFill>
                <a:latin typeface="Chivo Light"/>
                <a:ea typeface="Chivo Light"/>
                <a:cs typeface="Chivo Light"/>
                <a:sym typeface="Chivo Light"/>
              </a:defRPr>
            </a:lvl7pPr>
            <a:lvl8pPr marL="3657600" marR="0" lvl="7" indent="-393700" algn="l" rtl="0" eaLnBrk="1" hangingPunct="1">
              <a:lnSpc>
                <a:spcPct val="100000"/>
              </a:lnSpc>
              <a:spcBef>
                <a:spcPts val="0"/>
              </a:spcBef>
              <a:spcAft>
                <a:spcPts val="0"/>
              </a:spcAft>
              <a:buClr>
                <a:schemeClr val="dk2"/>
              </a:buClr>
              <a:buSzPts val="1800"/>
              <a:buFont typeface="Chivo Light"/>
              <a:buNone/>
              <a:defRPr sz="1800" b="0" i="0" u="none" strike="noStrike" cap="none">
                <a:solidFill>
                  <a:schemeClr val="dk2"/>
                </a:solidFill>
                <a:latin typeface="Chivo Light"/>
                <a:ea typeface="Chivo Light"/>
                <a:cs typeface="Chivo Light"/>
                <a:sym typeface="Chivo Light"/>
              </a:defRPr>
            </a:lvl8pPr>
            <a:lvl9pPr marL="4114800" marR="0" lvl="8" indent="-393700" algn="l" rtl="0" eaLnBrk="1" hangingPunct="1">
              <a:lnSpc>
                <a:spcPct val="100000"/>
              </a:lnSpc>
              <a:spcBef>
                <a:spcPts val="0"/>
              </a:spcBef>
              <a:spcAft>
                <a:spcPts val="0"/>
              </a:spcAft>
              <a:buClr>
                <a:schemeClr val="dk2"/>
              </a:buClr>
              <a:buSzPts val="1800"/>
              <a:buFont typeface="Chivo Light"/>
              <a:buNone/>
              <a:defRPr sz="1800" b="0" i="0" u="none" strike="noStrike" cap="none">
                <a:solidFill>
                  <a:schemeClr val="dk2"/>
                </a:solidFill>
                <a:latin typeface="Chivo Light"/>
                <a:ea typeface="Chivo Light"/>
                <a:cs typeface="Chivo Light"/>
                <a:sym typeface="Chivo Light"/>
              </a:defRPr>
            </a:lvl9pPr>
          </a:lstStyle>
          <a:p>
            <a:pPr marL="0" indent="0" algn="ctr"/>
            <a:r>
              <a:rPr lang="en-US" sz="1100" dirty="0" smtClean="0">
                <a:solidFill>
                  <a:schemeClr val="bg2"/>
                </a:solidFill>
              </a:rPr>
              <a:t>This institution is an equal opportunity provider.</a:t>
            </a:r>
            <a:endParaRPr lang="en-US" sz="1100" dirty="0">
              <a:solidFill>
                <a:schemeClr val="bg2"/>
              </a:solidFill>
            </a:endParaRPr>
          </a:p>
        </p:txBody>
      </p:sp>
      <p:sp>
        <p:nvSpPr>
          <p:cNvPr id="11" name="Google Shape;616;p40"/>
          <p:cNvSpPr/>
          <p:nvPr/>
        </p:nvSpPr>
        <p:spPr>
          <a:xfrm>
            <a:off x="521751" y="971935"/>
            <a:ext cx="372142" cy="338595"/>
          </a:xfrm>
          <a:custGeom>
            <a:avLst/>
            <a:gdLst/>
            <a:ahLst/>
            <a:cxnLst/>
            <a:rect l="l" t="t" r="r" b="b"/>
            <a:pathLst>
              <a:path w="19126" h="18518" extrusionOk="0">
                <a:moveTo>
                  <a:pt x="10098" y="2409"/>
                </a:moveTo>
                <a:lnTo>
                  <a:pt x="10512" y="2701"/>
                </a:lnTo>
                <a:lnTo>
                  <a:pt x="10074" y="2969"/>
                </a:lnTo>
                <a:lnTo>
                  <a:pt x="9636" y="3285"/>
                </a:lnTo>
                <a:lnTo>
                  <a:pt x="9198" y="3602"/>
                </a:lnTo>
                <a:lnTo>
                  <a:pt x="8760" y="3918"/>
                </a:lnTo>
                <a:lnTo>
                  <a:pt x="8517" y="4040"/>
                </a:lnTo>
                <a:lnTo>
                  <a:pt x="8249" y="4234"/>
                </a:lnTo>
                <a:lnTo>
                  <a:pt x="7981" y="4429"/>
                </a:lnTo>
                <a:lnTo>
                  <a:pt x="7884" y="4551"/>
                </a:lnTo>
                <a:lnTo>
                  <a:pt x="7811" y="4672"/>
                </a:lnTo>
                <a:lnTo>
                  <a:pt x="7349" y="4672"/>
                </a:lnTo>
                <a:lnTo>
                  <a:pt x="6814" y="4697"/>
                </a:lnTo>
                <a:lnTo>
                  <a:pt x="7081" y="4526"/>
                </a:lnTo>
                <a:lnTo>
                  <a:pt x="7641" y="4161"/>
                </a:lnTo>
                <a:lnTo>
                  <a:pt x="8200" y="3796"/>
                </a:lnTo>
                <a:lnTo>
                  <a:pt x="8784" y="3480"/>
                </a:lnTo>
                <a:lnTo>
                  <a:pt x="9320" y="3115"/>
                </a:lnTo>
                <a:lnTo>
                  <a:pt x="9539" y="2969"/>
                </a:lnTo>
                <a:lnTo>
                  <a:pt x="9758" y="2823"/>
                </a:lnTo>
                <a:lnTo>
                  <a:pt x="9952" y="2628"/>
                </a:lnTo>
                <a:lnTo>
                  <a:pt x="10025" y="2531"/>
                </a:lnTo>
                <a:lnTo>
                  <a:pt x="10074" y="2409"/>
                </a:lnTo>
                <a:close/>
                <a:moveTo>
                  <a:pt x="10804" y="2847"/>
                </a:moveTo>
                <a:lnTo>
                  <a:pt x="11193" y="3115"/>
                </a:lnTo>
                <a:lnTo>
                  <a:pt x="10974" y="3237"/>
                </a:lnTo>
                <a:lnTo>
                  <a:pt x="10755" y="3407"/>
                </a:lnTo>
                <a:lnTo>
                  <a:pt x="10561" y="3577"/>
                </a:lnTo>
                <a:lnTo>
                  <a:pt x="10366" y="3723"/>
                </a:lnTo>
                <a:lnTo>
                  <a:pt x="9709" y="4161"/>
                </a:lnTo>
                <a:lnTo>
                  <a:pt x="9368" y="4429"/>
                </a:lnTo>
                <a:lnTo>
                  <a:pt x="9222" y="4551"/>
                </a:lnTo>
                <a:lnTo>
                  <a:pt x="9101" y="4721"/>
                </a:lnTo>
                <a:lnTo>
                  <a:pt x="8176" y="4672"/>
                </a:lnTo>
                <a:lnTo>
                  <a:pt x="8322" y="4551"/>
                </a:lnTo>
                <a:lnTo>
                  <a:pt x="8663" y="4332"/>
                </a:lnTo>
                <a:lnTo>
                  <a:pt x="9028" y="4113"/>
                </a:lnTo>
                <a:lnTo>
                  <a:pt x="9466" y="3821"/>
                </a:lnTo>
                <a:lnTo>
                  <a:pt x="9879" y="3529"/>
                </a:lnTo>
                <a:lnTo>
                  <a:pt x="10317" y="3212"/>
                </a:lnTo>
                <a:lnTo>
                  <a:pt x="10731" y="2920"/>
                </a:lnTo>
                <a:lnTo>
                  <a:pt x="10804" y="2847"/>
                </a:lnTo>
                <a:close/>
                <a:moveTo>
                  <a:pt x="9490" y="1850"/>
                </a:moveTo>
                <a:lnTo>
                  <a:pt x="9685" y="2069"/>
                </a:lnTo>
                <a:lnTo>
                  <a:pt x="9904" y="2263"/>
                </a:lnTo>
                <a:lnTo>
                  <a:pt x="9709" y="2385"/>
                </a:lnTo>
                <a:lnTo>
                  <a:pt x="9514" y="2507"/>
                </a:lnTo>
                <a:lnTo>
                  <a:pt x="9149" y="2799"/>
                </a:lnTo>
                <a:lnTo>
                  <a:pt x="8590" y="3164"/>
                </a:lnTo>
                <a:lnTo>
                  <a:pt x="8006" y="3480"/>
                </a:lnTo>
                <a:lnTo>
                  <a:pt x="7519" y="3796"/>
                </a:lnTo>
                <a:lnTo>
                  <a:pt x="7033" y="4113"/>
                </a:lnTo>
                <a:lnTo>
                  <a:pt x="6595" y="4405"/>
                </a:lnTo>
                <a:lnTo>
                  <a:pt x="6400" y="4551"/>
                </a:lnTo>
                <a:lnTo>
                  <a:pt x="6205" y="4745"/>
                </a:lnTo>
                <a:lnTo>
                  <a:pt x="5792" y="4770"/>
                </a:lnTo>
                <a:lnTo>
                  <a:pt x="6059" y="4551"/>
                </a:lnTo>
                <a:lnTo>
                  <a:pt x="6327" y="4307"/>
                </a:lnTo>
                <a:lnTo>
                  <a:pt x="6838" y="3845"/>
                </a:lnTo>
                <a:lnTo>
                  <a:pt x="7495" y="3334"/>
                </a:lnTo>
                <a:lnTo>
                  <a:pt x="7811" y="3091"/>
                </a:lnTo>
                <a:lnTo>
                  <a:pt x="8152" y="2847"/>
                </a:lnTo>
                <a:lnTo>
                  <a:pt x="8492" y="2604"/>
                </a:lnTo>
                <a:lnTo>
                  <a:pt x="8809" y="2336"/>
                </a:lnTo>
                <a:lnTo>
                  <a:pt x="9149" y="2069"/>
                </a:lnTo>
                <a:lnTo>
                  <a:pt x="9490" y="1850"/>
                </a:lnTo>
                <a:close/>
                <a:moveTo>
                  <a:pt x="12775" y="4307"/>
                </a:moveTo>
                <a:lnTo>
                  <a:pt x="13359" y="4697"/>
                </a:lnTo>
                <a:lnTo>
                  <a:pt x="13116" y="4697"/>
                </a:lnTo>
                <a:lnTo>
                  <a:pt x="12045" y="4794"/>
                </a:lnTo>
                <a:lnTo>
                  <a:pt x="12410" y="4551"/>
                </a:lnTo>
                <a:lnTo>
                  <a:pt x="12580" y="4429"/>
                </a:lnTo>
                <a:lnTo>
                  <a:pt x="12775" y="4307"/>
                </a:lnTo>
                <a:close/>
                <a:moveTo>
                  <a:pt x="11510" y="3358"/>
                </a:moveTo>
                <a:lnTo>
                  <a:pt x="11923" y="3699"/>
                </a:lnTo>
                <a:lnTo>
                  <a:pt x="11826" y="3699"/>
                </a:lnTo>
                <a:lnTo>
                  <a:pt x="11729" y="3723"/>
                </a:lnTo>
                <a:lnTo>
                  <a:pt x="11558" y="3845"/>
                </a:lnTo>
                <a:lnTo>
                  <a:pt x="11388" y="3967"/>
                </a:lnTo>
                <a:lnTo>
                  <a:pt x="11242" y="4113"/>
                </a:lnTo>
                <a:lnTo>
                  <a:pt x="10877" y="4453"/>
                </a:lnTo>
                <a:lnTo>
                  <a:pt x="10682" y="4624"/>
                </a:lnTo>
                <a:lnTo>
                  <a:pt x="10536" y="4818"/>
                </a:lnTo>
                <a:lnTo>
                  <a:pt x="9587" y="4745"/>
                </a:lnTo>
                <a:lnTo>
                  <a:pt x="9831" y="4575"/>
                </a:lnTo>
                <a:lnTo>
                  <a:pt x="10074" y="4380"/>
                </a:lnTo>
                <a:lnTo>
                  <a:pt x="10317" y="4210"/>
                </a:lnTo>
                <a:lnTo>
                  <a:pt x="10561" y="4040"/>
                </a:lnTo>
                <a:lnTo>
                  <a:pt x="11047" y="3723"/>
                </a:lnTo>
                <a:lnTo>
                  <a:pt x="11510" y="3358"/>
                </a:lnTo>
                <a:close/>
                <a:moveTo>
                  <a:pt x="12021" y="3772"/>
                </a:moveTo>
                <a:lnTo>
                  <a:pt x="12532" y="4137"/>
                </a:lnTo>
                <a:lnTo>
                  <a:pt x="12313" y="4307"/>
                </a:lnTo>
                <a:lnTo>
                  <a:pt x="12021" y="4551"/>
                </a:lnTo>
                <a:lnTo>
                  <a:pt x="11899" y="4672"/>
                </a:lnTo>
                <a:lnTo>
                  <a:pt x="11777" y="4818"/>
                </a:lnTo>
                <a:lnTo>
                  <a:pt x="11412" y="4843"/>
                </a:lnTo>
                <a:lnTo>
                  <a:pt x="11072" y="4843"/>
                </a:lnTo>
                <a:lnTo>
                  <a:pt x="10828" y="4818"/>
                </a:lnTo>
                <a:lnTo>
                  <a:pt x="11072" y="4648"/>
                </a:lnTo>
                <a:lnTo>
                  <a:pt x="11315" y="4453"/>
                </a:lnTo>
                <a:lnTo>
                  <a:pt x="11534" y="4259"/>
                </a:lnTo>
                <a:lnTo>
                  <a:pt x="11777" y="4064"/>
                </a:lnTo>
                <a:lnTo>
                  <a:pt x="11923" y="3967"/>
                </a:lnTo>
                <a:lnTo>
                  <a:pt x="11996" y="3894"/>
                </a:lnTo>
                <a:lnTo>
                  <a:pt x="12021" y="3821"/>
                </a:lnTo>
                <a:lnTo>
                  <a:pt x="12021" y="3772"/>
                </a:lnTo>
                <a:close/>
                <a:moveTo>
                  <a:pt x="15038" y="6156"/>
                </a:moveTo>
                <a:lnTo>
                  <a:pt x="15281" y="6327"/>
                </a:lnTo>
                <a:lnTo>
                  <a:pt x="15525" y="6473"/>
                </a:lnTo>
                <a:lnTo>
                  <a:pt x="15354" y="6594"/>
                </a:lnTo>
                <a:lnTo>
                  <a:pt x="15184" y="6740"/>
                </a:lnTo>
                <a:lnTo>
                  <a:pt x="15062" y="6862"/>
                </a:lnTo>
                <a:lnTo>
                  <a:pt x="15038" y="6156"/>
                </a:lnTo>
                <a:close/>
                <a:moveTo>
                  <a:pt x="9782" y="511"/>
                </a:moveTo>
                <a:lnTo>
                  <a:pt x="10244" y="925"/>
                </a:lnTo>
                <a:lnTo>
                  <a:pt x="10512" y="1144"/>
                </a:lnTo>
                <a:lnTo>
                  <a:pt x="10804" y="1363"/>
                </a:lnTo>
                <a:lnTo>
                  <a:pt x="11364" y="1777"/>
                </a:lnTo>
                <a:lnTo>
                  <a:pt x="12021" y="2239"/>
                </a:lnTo>
                <a:lnTo>
                  <a:pt x="12629" y="2726"/>
                </a:lnTo>
                <a:lnTo>
                  <a:pt x="13237" y="3237"/>
                </a:lnTo>
                <a:lnTo>
                  <a:pt x="13846" y="3723"/>
                </a:lnTo>
                <a:lnTo>
                  <a:pt x="15111" y="4672"/>
                </a:lnTo>
                <a:lnTo>
                  <a:pt x="15744" y="5135"/>
                </a:lnTo>
                <a:lnTo>
                  <a:pt x="16352" y="5621"/>
                </a:lnTo>
                <a:lnTo>
                  <a:pt x="16838" y="5986"/>
                </a:lnTo>
                <a:lnTo>
                  <a:pt x="17325" y="6302"/>
                </a:lnTo>
                <a:lnTo>
                  <a:pt x="17836" y="6619"/>
                </a:lnTo>
                <a:lnTo>
                  <a:pt x="18347" y="6886"/>
                </a:lnTo>
                <a:lnTo>
                  <a:pt x="18274" y="6959"/>
                </a:lnTo>
                <a:lnTo>
                  <a:pt x="18104" y="7105"/>
                </a:lnTo>
                <a:lnTo>
                  <a:pt x="17909" y="7203"/>
                </a:lnTo>
                <a:lnTo>
                  <a:pt x="17617" y="7373"/>
                </a:lnTo>
                <a:lnTo>
                  <a:pt x="17568" y="7300"/>
                </a:lnTo>
                <a:lnTo>
                  <a:pt x="17520" y="7276"/>
                </a:lnTo>
                <a:lnTo>
                  <a:pt x="17471" y="7251"/>
                </a:lnTo>
                <a:lnTo>
                  <a:pt x="17276" y="7178"/>
                </a:lnTo>
                <a:lnTo>
                  <a:pt x="17106" y="7081"/>
                </a:lnTo>
                <a:lnTo>
                  <a:pt x="16936" y="6959"/>
                </a:lnTo>
                <a:lnTo>
                  <a:pt x="16790" y="6838"/>
                </a:lnTo>
                <a:lnTo>
                  <a:pt x="16473" y="6570"/>
                </a:lnTo>
                <a:lnTo>
                  <a:pt x="16303" y="6473"/>
                </a:lnTo>
                <a:lnTo>
                  <a:pt x="16133" y="6375"/>
                </a:lnTo>
                <a:lnTo>
                  <a:pt x="15865" y="6229"/>
                </a:lnTo>
                <a:lnTo>
                  <a:pt x="15598" y="6059"/>
                </a:lnTo>
                <a:lnTo>
                  <a:pt x="15306" y="5889"/>
                </a:lnTo>
                <a:lnTo>
                  <a:pt x="15160" y="5816"/>
                </a:lnTo>
                <a:lnTo>
                  <a:pt x="15038" y="5767"/>
                </a:lnTo>
                <a:lnTo>
                  <a:pt x="15014" y="5426"/>
                </a:lnTo>
                <a:lnTo>
                  <a:pt x="14989" y="5256"/>
                </a:lnTo>
                <a:lnTo>
                  <a:pt x="14916" y="5110"/>
                </a:lnTo>
                <a:lnTo>
                  <a:pt x="14916" y="5037"/>
                </a:lnTo>
                <a:lnTo>
                  <a:pt x="14892" y="4964"/>
                </a:lnTo>
                <a:lnTo>
                  <a:pt x="14868" y="4916"/>
                </a:lnTo>
                <a:lnTo>
                  <a:pt x="14795" y="4867"/>
                </a:lnTo>
                <a:lnTo>
                  <a:pt x="14624" y="4770"/>
                </a:lnTo>
                <a:lnTo>
                  <a:pt x="14430" y="4721"/>
                </a:lnTo>
                <a:lnTo>
                  <a:pt x="14235" y="4697"/>
                </a:lnTo>
                <a:lnTo>
                  <a:pt x="14040" y="4672"/>
                </a:lnTo>
                <a:lnTo>
                  <a:pt x="12751" y="3796"/>
                </a:lnTo>
                <a:lnTo>
                  <a:pt x="12118" y="3334"/>
                </a:lnTo>
                <a:lnTo>
                  <a:pt x="11485" y="2872"/>
                </a:lnTo>
                <a:lnTo>
                  <a:pt x="11242" y="2701"/>
                </a:lnTo>
                <a:lnTo>
                  <a:pt x="10974" y="2531"/>
                </a:lnTo>
                <a:lnTo>
                  <a:pt x="10463" y="2239"/>
                </a:lnTo>
                <a:lnTo>
                  <a:pt x="10269" y="2093"/>
                </a:lnTo>
                <a:lnTo>
                  <a:pt x="10098" y="1947"/>
                </a:lnTo>
                <a:lnTo>
                  <a:pt x="9928" y="1801"/>
                </a:lnTo>
                <a:lnTo>
                  <a:pt x="9758" y="1655"/>
                </a:lnTo>
                <a:lnTo>
                  <a:pt x="9733" y="1558"/>
                </a:lnTo>
                <a:lnTo>
                  <a:pt x="9685" y="1485"/>
                </a:lnTo>
                <a:lnTo>
                  <a:pt x="9587" y="1436"/>
                </a:lnTo>
                <a:lnTo>
                  <a:pt x="9539" y="1436"/>
                </a:lnTo>
                <a:lnTo>
                  <a:pt x="9466" y="1460"/>
                </a:lnTo>
                <a:lnTo>
                  <a:pt x="9271" y="1558"/>
                </a:lnTo>
                <a:lnTo>
                  <a:pt x="9101" y="1655"/>
                </a:lnTo>
                <a:lnTo>
                  <a:pt x="8784" y="1923"/>
                </a:lnTo>
                <a:lnTo>
                  <a:pt x="8444" y="2190"/>
                </a:lnTo>
                <a:lnTo>
                  <a:pt x="8127" y="2434"/>
                </a:lnTo>
                <a:lnTo>
                  <a:pt x="7738" y="2677"/>
                </a:lnTo>
                <a:lnTo>
                  <a:pt x="7373" y="2969"/>
                </a:lnTo>
                <a:lnTo>
                  <a:pt x="6668" y="3529"/>
                </a:lnTo>
                <a:lnTo>
                  <a:pt x="5913" y="4137"/>
                </a:lnTo>
                <a:lnTo>
                  <a:pt x="5524" y="4453"/>
                </a:lnTo>
                <a:lnTo>
                  <a:pt x="5183" y="4794"/>
                </a:lnTo>
                <a:lnTo>
                  <a:pt x="5183" y="4818"/>
                </a:lnTo>
                <a:lnTo>
                  <a:pt x="4624" y="4867"/>
                </a:lnTo>
                <a:lnTo>
                  <a:pt x="4234" y="4891"/>
                </a:lnTo>
                <a:lnTo>
                  <a:pt x="4015" y="4940"/>
                </a:lnTo>
                <a:lnTo>
                  <a:pt x="3942" y="4989"/>
                </a:lnTo>
                <a:lnTo>
                  <a:pt x="3869" y="5062"/>
                </a:lnTo>
                <a:lnTo>
                  <a:pt x="3796" y="5037"/>
                </a:lnTo>
                <a:lnTo>
                  <a:pt x="3723" y="5062"/>
                </a:lnTo>
                <a:lnTo>
                  <a:pt x="3675" y="5110"/>
                </a:lnTo>
                <a:lnTo>
                  <a:pt x="3650" y="5183"/>
                </a:lnTo>
                <a:lnTo>
                  <a:pt x="3602" y="5402"/>
                </a:lnTo>
                <a:lnTo>
                  <a:pt x="3602" y="5621"/>
                </a:lnTo>
                <a:lnTo>
                  <a:pt x="3480" y="5645"/>
                </a:lnTo>
                <a:lnTo>
                  <a:pt x="3358" y="5694"/>
                </a:lnTo>
                <a:lnTo>
                  <a:pt x="3237" y="5767"/>
                </a:lnTo>
                <a:lnTo>
                  <a:pt x="3115" y="5864"/>
                </a:lnTo>
                <a:lnTo>
                  <a:pt x="2920" y="6035"/>
                </a:lnTo>
                <a:lnTo>
                  <a:pt x="2726" y="6229"/>
                </a:lnTo>
                <a:lnTo>
                  <a:pt x="2166" y="6765"/>
                </a:lnTo>
                <a:lnTo>
                  <a:pt x="1874" y="7008"/>
                </a:lnTo>
                <a:lnTo>
                  <a:pt x="1582" y="7227"/>
                </a:lnTo>
                <a:lnTo>
                  <a:pt x="1509" y="7300"/>
                </a:lnTo>
                <a:lnTo>
                  <a:pt x="1241" y="7203"/>
                </a:lnTo>
                <a:lnTo>
                  <a:pt x="998" y="7130"/>
                </a:lnTo>
                <a:lnTo>
                  <a:pt x="779" y="7008"/>
                </a:lnTo>
                <a:lnTo>
                  <a:pt x="584" y="6838"/>
                </a:lnTo>
                <a:lnTo>
                  <a:pt x="901" y="6667"/>
                </a:lnTo>
                <a:lnTo>
                  <a:pt x="1217" y="6473"/>
                </a:lnTo>
                <a:lnTo>
                  <a:pt x="1825" y="6035"/>
                </a:lnTo>
                <a:lnTo>
                  <a:pt x="3018" y="5135"/>
                </a:lnTo>
                <a:lnTo>
                  <a:pt x="4307" y="4161"/>
                </a:lnTo>
                <a:lnTo>
                  <a:pt x="5646" y="3164"/>
                </a:lnTo>
                <a:lnTo>
                  <a:pt x="6814" y="2361"/>
                </a:lnTo>
                <a:lnTo>
                  <a:pt x="7981" y="1558"/>
                </a:lnTo>
                <a:lnTo>
                  <a:pt x="8395" y="1266"/>
                </a:lnTo>
                <a:lnTo>
                  <a:pt x="8833" y="949"/>
                </a:lnTo>
                <a:lnTo>
                  <a:pt x="9076" y="828"/>
                </a:lnTo>
                <a:lnTo>
                  <a:pt x="9295" y="706"/>
                </a:lnTo>
                <a:lnTo>
                  <a:pt x="9539" y="584"/>
                </a:lnTo>
                <a:lnTo>
                  <a:pt x="9782" y="511"/>
                </a:lnTo>
                <a:close/>
                <a:moveTo>
                  <a:pt x="3577" y="6132"/>
                </a:moveTo>
                <a:lnTo>
                  <a:pt x="3577" y="6497"/>
                </a:lnTo>
                <a:lnTo>
                  <a:pt x="3383" y="6643"/>
                </a:lnTo>
                <a:lnTo>
                  <a:pt x="3188" y="6813"/>
                </a:lnTo>
                <a:lnTo>
                  <a:pt x="2847" y="7130"/>
                </a:lnTo>
                <a:lnTo>
                  <a:pt x="2531" y="7397"/>
                </a:lnTo>
                <a:lnTo>
                  <a:pt x="2385" y="7543"/>
                </a:lnTo>
                <a:lnTo>
                  <a:pt x="2263" y="7714"/>
                </a:lnTo>
                <a:lnTo>
                  <a:pt x="1971" y="7519"/>
                </a:lnTo>
                <a:lnTo>
                  <a:pt x="2190" y="7373"/>
                </a:lnTo>
                <a:lnTo>
                  <a:pt x="2409" y="7178"/>
                </a:lnTo>
                <a:lnTo>
                  <a:pt x="2823" y="6813"/>
                </a:lnTo>
                <a:lnTo>
                  <a:pt x="3334" y="6327"/>
                </a:lnTo>
                <a:lnTo>
                  <a:pt x="3456" y="6229"/>
                </a:lnTo>
                <a:lnTo>
                  <a:pt x="3577" y="6132"/>
                </a:lnTo>
                <a:close/>
                <a:moveTo>
                  <a:pt x="7738" y="7008"/>
                </a:moveTo>
                <a:lnTo>
                  <a:pt x="7690" y="7032"/>
                </a:lnTo>
                <a:lnTo>
                  <a:pt x="7641" y="7057"/>
                </a:lnTo>
                <a:lnTo>
                  <a:pt x="7422" y="7251"/>
                </a:lnTo>
                <a:lnTo>
                  <a:pt x="7203" y="7397"/>
                </a:lnTo>
                <a:lnTo>
                  <a:pt x="7081" y="7446"/>
                </a:lnTo>
                <a:lnTo>
                  <a:pt x="6935" y="7495"/>
                </a:lnTo>
                <a:lnTo>
                  <a:pt x="6814" y="7519"/>
                </a:lnTo>
                <a:lnTo>
                  <a:pt x="6668" y="7519"/>
                </a:lnTo>
                <a:lnTo>
                  <a:pt x="6765" y="7130"/>
                </a:lnTo>
                <a:lnTo>
                  <a:pt x="6765" y="7105"/>
                </a:lnTo>
                <a:lnTo>
                  <a:pt x="6716" y="7105"/>
                </a:lnTo>
                <a:lnTo>
                  <a:pt x="6595" y="7178"/>
                </a:lnTo>
                <a:lnTo>
                  <a:pt x="6522" y="7300"/>
                </a:lnTo>
                <a:lnTo>
                  <a:pt x="6449" y="7422"/>
                </a:lnTo>
                <a:lnTo>
                  <a:pt x="6376" y="7543"/>
                </a:lnTo>
                <a:lnTo>
                  <a:pt x="6351" y="7616"/>
                </a:lnTo>
                <a:lnTo>
                  <a:pt x="6376" y="7665"/>
                </a:lnTo>
                <a:lnTo>
                  <a:pt x="6400" y="7714"/>
                </a:lnTo>
                <a:lnTo>
                  <a:pt x="6449" y="7738"/>
                </a:lnTo>
                <a:lnTo>
                  <a:pt x="6619" y="7787"/>
                </a:lnTo>
                <a:lnTo>
                  <a:pt x="6765" y="7811"/>
                </a:lnTo>
                <a:lnTo>
                  <a:pt x="6935" y="7811"/>
                </a:lnTo>
                <a:lnTo>
                  <a:pt x="7081" y="7762"/>
                </a:lnTo>
                <a:lnTo>
                  <a:pt x="7227" y="7714"/>
                </a:lnTo>
                <a:lnTo>
                  <a:pt x="7373" y="7641"/>
                </a:lnTo>
                <a:lnTo>
                  <a:pt x="7641" y="7495"/>
                </a:lnTo>
                <a:lnTo>
                  <a:pt x="7690" y="7568"/>
                </a:lnTo>
                <a:lnTo>
                  <a:pt x="7738" y="7641"/>
                </a:lnTo>
                <a:lnTo>
                  <a:pt x="7811" y="7714"/>
                </a:lnTo>
                <a:lnTo>
                  <a:pt x="7908" y="7738"/>
                </a:lnTo>
                <a:lnTo>
                  <a:pt x="8006" y="7787"/>
                </a:lnTo>
                <a:lnTo>
                  <a:pt x="8371" y="7787"/>
                </a:lnTo>
                <a:lnTo>
                  <a:pt x="8517" y="7762"/>
                </a:lnTo>
                <a:lnTo>
                  <a:pt x="8687" y="7714"/>
                </a:lnTo>
                <a:lnTo>
                  <a:pt x="8760" y="7689"/>
                </a:lnTo>
                <a:lnTo>
                  <a:pt x="8809" y="7689"/>
                </a:lnTo>
                <a:lnTo>
                  <a:pt x="8979" y="7714"/>
                </a:lnTo>
                <a:lnTo>
                  <a:pt x="9125" y="7714"/>
                </a:lnTo>
                <a:lnTo>
                  <a:pt x="9247" y="7665"/>
                </a:lnTo>
                <a:lnTo>
                  <a:pt x="9393" y="7592"/>
                </a:lnTo>
                <a:lnTo>
                  <a:pt x="9514" y="7495"/>
                </a:lnTo>
                <a:lnTo>
                  <a:pt x="9563" y="7568"/>
                </a:lnTo>
                <a:lnTo>
                  <a:pt x="9612" y="7616"/>
                </a:lnTo>
                <a:lnTo>
                  <a:pt x="9709" y="7665"/>
                </a:lnTo>
                <a:lnTo>
                  <a:pt x="9782" y="7689"/>
                </a:lnTo>
                <a:lnTo>
                  <a:pt x="9879" y="7689"/>
                </a:lnTo>
                <a:lnTo>
                  <a:pt x="9977" y="7665"/>
                </a:lnTo>
                <a:lnTo>
                  <a:pt x="10171" y="7592"/>
                </a:lnTo>
                <a:lnTo>
                  <a:pt x="10317" y="7592"/>
                </a:lnTo>
                <a:lnTo>
                  <a:pt x="10512" y="7665"/>
                </a:lnTo>
                <a:lnTo>
                  <a:pt x="10755" y="7714"/>
                </a:lnTo>
                <a:lnTo>
                  <a:pt x="11023" y="7738"/>
                </a:lnTo>
                <a:lnTo>
                  <a:pt x="11315" y="7762"/>
                </a:lnTo>
                <a:lnTo>
                  <a:pt x="11875" y="7762"/>
                </a:lnTo>
                <a:lnTo>
                  <a:pt x="12167" y="7714"/>
                </a:lnTo>
                <a:lnTo>
                  <a:pt x="12434" y="7665"/>
                </a:lnTo>
                <a:lnTo>
                  <a:pt x="12678" y="7592"/>
                </a:lnTo>
                <a:lnTo>
                  <a:pt x="12751" y="7543"/>
                </a:lnTo>
                <a:lnTo>
                  <a:pt x="12775" y="7495"/>
                </a:lnTo>
                <a:lnTo>
                  <a:pt x="12799" y="7446"/>
                </a:lnTo>
                <a:lnTo>
                  <a:pt x="12799" y="7373"/>
                </a:lnTo>
                <a:lnTo>
                  <a:pt x="12751" y="7324"/>
                </a:lnTo>
                <a:lnTo>
                  <a:pt x="12726" y="7276"/>
                </a:lnTo>
                <a:lnTo>
                  <a:pt x="12653" y="7251"/>
                </a:lnTo>
                <a:lnTo>
                  <a:pt x="12580" y="7251"/>
                </a:lnTo>
                <a:lnTo>
                  <a:pt x="12021" y="7373"/>
                </a:lnTo>
                <a:lnTo>
                  <a:pt x="11729" y="7397"/>
                </a:lnTo>
                <a:lnTo>
                  <a:pt x="11412" y="7446"/>
                </a:lnTo>
                <a:lnTo>
                  <a:pt x="11120" y="7446"/>
                </a:lnTo>
                <a:lnTo>
                  <a:pt x="10828" y="7422"/>
                </a:lnTo>
                <a:lnTo>
                  <a:pt x="10536" y="7349"/>
                </a:lnTo>
                <a:lnTo>
                  <a:pt x="10415" y="7300"/>
                </a:lnTo>
                <a:lnTo>
                  <a:pt x="10269" y="7227"/>
                </a:lnTo>
                <a:lnTo>
                  <a:pt x="10196" y="7203"/>
                </a:lnTo>
                <a:lnTo>
                  <a:pt x="10123" y="7227"/>
                </a:lnTo>
                <a:lnTo>
                  <a:pt x="10025" y="7300"/>
                </a:lnTo>
                <a:lnTo>
                  <a:pt x="9977" y="7324"/>
                </a:lnTo>
                <a:lnTo>
                  <a:pt x="9928" y="7300"/>
                </a:lnTo>
                <a:lnTo>
                  <a:pt x="9831" y="7251"/>
                </a:lnTo>
                <a:lnTo>
                  <a:pt x="9733" y="7130"/>
                </a:lnTo>
                <a:lnTo>
                  <a:pt x="9685" y="7057"/>
                </a:lnTo>
                <a:lnTo>
                  <a:pt x="9612" y="7008"/>
                </a:lnTo>
                <a:lnTo>
                  <a:pt x="9514" y="7008"/>
                </a:lnTo>
                <a:lnTo>
                  <a:pt x="9490" y="7032"/>
                </a:lnTo>
                <a:lnTo>
                  <a:pt x="9441" y="7057"/>
                </a:lnTo>
                <a:lnTo>
                  <a:pt x="9344" y="7203"/>
                </a:lnTo>
                <a:lnTo>
                  <a:pt x="9198" y="7324"/>
                </a:lnTo>
                <a:lnTo>
                  <a:pt x="9125" y="7349"/>
                </a:lnTo>
                <a:lnTo>
                  <a:pt x="9052" y="7373"/>
                </a:lnTo>
                <a:lnTo>
                  <a:pt x="8955" y="7373"/>
                </a:lnTo>
                <a:lnTo>
                  <a:pt x="8857" y="7324"/>
                </a:lnTo>
                <a:lnTo>
                  <a:pt x="8784" y="7300"/>
                </a:lnTo>
                <a:lnTo>
                  <a:pt x="8711" y="7324"/>
                </a:lnTo>
                <a:lnTo>
                  <a:pt x="8517" y="7422"/>
                </a:lnTo>
                <a:lnTo>
                  <a:pt x="8371" y="7446"/>
                </a:lnTo>
                <a:lnTo>
                  <a:pt x="8225" y="7470"/>
                </a:lnTo>
                <a:lnTo>
                  <a:pt x="8103" y="7470"/>
                </a:lnTo>
                <a:lnTo>
                  <a:pt x="8006" y="7446"/>
                </a:lnTo>
                <a:lnTo>
                  <a:pt x="7957" y="7397"/>
                </a:lnTo>
                <a:lnTo>
                  <a:pt x="7933" y="7349"/>
                </a:lnTo>
                <a:lnTo>
                  <a:pt x="7908" y="7300"/>
                </a:lnTo>
                <a:lnTo>
                  <a:pt x="7908" y="7227"/>
                </a:lnTo>
                <a:lnTo>
                  <a:pt x="7933" y="7154"/>
                </a:lnTo>
                <a:lnTo>
                  <a:pt x="7908" y="7105"/>
                </a:lnTo>
                <a:lnTo>
                  <a:pt x="7884" y="7081"/>
                </a:lnTo>
                <a:lnTo>
                  <a:pt x="7835" y="7032"/>
                </a:lnTo>
                <a:lnTo>
                  <a:pt x="7787" y="7032"/>
                </a:lnTo>
                <a:lnTo>
                  <a:pt x="7738" y="7008"/>
                </a:lnTo>
                <a:close/>
                <a:moveTo>
                  <a:pt x="15841" y="6667"/>
                </a:moveTo>
                <a:lnTo>
                  <a:pt x="16108" y="6765"/>
                </a:lnTo>
                <a:lnTo>
                  <a:pt x="16206" y="6813"/>
                </a:lnTo>
                <a:lnTo>
                  <a:pt x="16279" y="6886"/>
                </a:lnTo>
                <a:lnTo>
                  <a:pt x="15914" y="7178"/>
                </a:lnTo>
                <a:lnTo>
                  <a:pt x="15549" y="7495"/>
                </a:lnTo>
                <a:lnTo>
                  <a:pt x="15306" y="7714"/>
                </a:lnTo>
                <a:lnTo>
                  <a:pt x="15184" y="7860"/>
                </a:lnTo>
                <a:lnTo>
                  <a:pt x="15087" y="8006"/>
                </a:lnTo>
                <a:lnTo>
                  <a:pt x="15087" y="7227"/>
                </a:lnTo>
                <a:lnTo>
                  <a:pt x="15208" y="7154"/>
                </a:lnTo>
                <a:lnTo>
                  <a:pt x="15306" y="7057"/>
                </a:lnTo>
                <a:lnTo>
                  <a:pt x="15525" y="6862"/>
                </a:lnTo>
                <a:lnTo>
                  <a:pt x="15646" y="6789"/>
                </a:lnTo>
                <a:lnTo>
                  <a:pt x="15792" y="6716"/>
                </a:lnTo>
                <a:lnTo>
                  <a:pt x="15841" y="6667"/>
                </a:lnTo>
                <a:close/>
                <a:moveTo>
                  <a:pt x="3577" y="6959"/>
                </a:moveTo>
                <a:lnTo>
                  <a:pt x="3577" y="7349"/>
                </a:lnTo>
                <a:lnTo>
                  <a:pt x="3456" y="7397"/>
                </a:lnTo>
                <a:lnTo>
                  <a:pt x="3358" y="7495"/>
                </a:lnTo>
                <a:lnTo>
                  <a:pt x="3188" y="7689"/>
                </a:lnTo>
                <a:lnTo>
                  <a:pt x="2993" y="7908"/>
                </a:lnTo>
                <a:lnTo>
                  <a:pt x="2799" y="8127"/>
                </a:lnTo>
                <a:lnTo>
                  <a:pt x="2507" y="7884"/>
                </a:lnTo>
                <a:lnTo>
                  <a:pt x="2458" y="7860"/>
                </a:lnTo>
                <a:lnTo>
                  <a:pt x="2726" y="7641"/>
                </a:lnTo>
                <a:lnTo>
                  <a:pt x="2969" y="7446"/>
                </a:lnTo>
                <a:lnTo>
                  <a:pt x="3577" y="6959"/>
                </a:lnTo>
                <a:close/>
                <a:moveTo>
                  <a:pt x="3577" y="7762"/>
                </a:moveTo>
                <a:lnTo>
                  <a:pt x="3577" y="8176"/>
                </a:lnTo>
                <a:lnTo>
                  <a:pt x="3626" y="8590"/>
                </a:lnTo>
                <a:lnTo>
                  <a:pt x="3650" y="8930"/>
                </a:lnTo>
                <a:lnTo>
                  <a:pt x="2969" y="8273"/>
                </a:lnTo>
                <a:lnTo>
                  <a:pt x="3164" y="8127"/>
                </a:lnTo>
                <a:lnTo>
                  <a:pt x="3358" y="7957"/>
                </a:lnTo>
                <a:lnTo>
                  <a:pt x="3577" y="7762"/>
                </a:lnTo>
                <a:close/>
                <a:moveTo>
                  <a:pt x="16522" y="7154"/>
                </a:moveTo>
                <a:lnTo>
                  <a:pt x="16595" y="7203"/>
                </a:lnTo>
                <a:lnTo>
                  <a:pt x="16717" y="7324"/>
                </a:lnTo>
                <a:lnTo>
                  <a:pt x="16863" y="7446"/>
                </a:lnTo>
                <a:lnTo>
                  <a:pt x="17033" y="7543"/>
                </a:lnTo>
                <a:lnTo>
                  <a:pt x="17203" y="7616"/>
                </a:lnTo>
                <a:lnTo>
                  <a:pt x="17057" y="7689"/>
                </a:lnTo>
                <a:lnTo>
                  <a:pt x="16546" y="8030"/>
                </a:lnTo>
                <a:lnTo>
                  <a:pt x="16035" y="8395"/>
                </a:lnTo>
                <a:lnTo>
                  <a:pt x="15573" y="8784"/>
                </a:lnTo>
                <a:lnTo>
                  <a:pt x="15111" y="9198"/>
                </a:lnTo>
                <a:lnTo>
                  <a:pt x="15087" y="8127"/>
                </a:lnTo>
                <a:lnTo>
                  <a:pt x="15257" y="8079"/>
                </a:lnTo>
                <a:lnTo>
                  <a:pt x="15427" y="8006"/>
                </a:lnTo>
                <a:lnTo>
                  <a:pt x="15573" y="7908"/>
                </a:lnTo>
                <a:lnTo>
                  <a:pt x="15719" y="7787"/>
                </a:lnTo>
                <a:lnTo>
                  <a:pt x="16522" y="7154"/>
                </a:lnTo>
                <a:close/>
                <a:moveTo>
                  <a:pt x="6862" y="8395"/>
                </a:moveTo>
                <a:lnTo>
                  <a:pt x="6765" y="8492"/>
                </a:lnTo>
                <a:lnTo>
                  <a:pt x="6668" y="8590"/>
                </a:lnTo>
                <a:lnTo>
                  <a:pt x="6619" y="8736"/>
                </a:lnTo>
                <a:lnTo>
                  <a:pt x="6595" y="8857"/>
                </a:lnTo>
                <a:lnTo>
                  <a:pt x="6595" y="9003"/>
                </a:lnTo>
                <a:lnTo>
                  <a:pt x="6643" y="9125"/>
                </a:lnTo>
                <a:lnTo>
                  <a:pt x="6741" y="9222"/>
                </a:lnTo>
                <a:lnTo>
                  <a:pt x="6862" y="9295"/>
                </a:lnTo>
                <a:lnTo>
                  <a:pt x="7008" y="9320"/>
                </a:lnTo>
                <a:lnTo>
                  <a:pt x="7154" y="9344"/>
                </a:lnTo>
                <a:lnTo>
                  <a:pt x="7300" y="9295"/>
                </a:lnTo>
                <a:lnTo>
                  <a:pt x="7446" y="9247"/>
                </a:lnTo>
                <a:lnTo>
                  <a:pt x="7568" y="9174"/>
                </a:lnTo>
                <a:lnTo>
                  <a:pt x="7714" y="9101"/>
                </a:lnTo>
                <a:lnTo>
                  <a:pt x="7957" y="8906"/>
                </a:lnTo>
                <a:lnTo>
                  <a:pt x="8103" y="9028"/>
                </a:lnTo>
                <a:lnTo>
                  <a:pt x="8273" y="9101"/>
                </a:lnTo>
                <a:lnTo>
                  <a:pt x="8468" y="9149"/>
                </a:lnTo>
                <a:lnTo>
                  <a:pt x="8687" y="9174"/>
                </a:lnTo>
                <a:lnTo>
                  <a:pt x="8906" y="9174"/>
                </a:lnTo>
                <a:lnTo>
                  <a:pt x="9125" y="9125"/>
                </a:lnTo>
                <a:lnTo>
                  <a:pt x="9344" y="9076"/>
                </a:lnTo>
                <a:lnTo>
                  <a:pt x="9539" y="9003"/>
                </a:lnTo>
                <a:lnTo>
                  <a:pt x="9539" y="9076"/>
                </a:lnTo>
                <a:lnTo>
                  <a:pt x="9587" y="9149"/>
                </a:lnTo>
                <a:lnTo>
                  <a:pt x="9636" y="9198"/>
                </a:lnTo>
                <a:lnTo>
                  <a:pt x="9709" y="9198"/>
                </a:lnTo>
                <a:lnTo>
                  <a:pt x="9879" y="9174"/>
                </a:lnTo>
                <a:lnTo>
                  <a:pt x="10050" y="9125"/>
                </a:lnTo>
                <a:lnTo>
                  <a:pt x="10196" y="9052"/>
                </a:lnTo>
                <a:lnTo>
                  <a:pt x="10342" y="8979"/>
                </a:lnTo>
                <a:lnTo>
                  <a:pt x="10415" y="9052"/>
                </a:lnTo>
                <a:lnTo>
                  <a:pt x="10488" y="9125"/>
                </a:lnTo>
                <a:lnTo>
                  <a:pt x="10585" y="9174"/>
                </a:lnTo>
                <a:lnTo>
                  <a:pt x="10780" y="9174"/>
                </a:lnTo>
                <a:lnTo>
                  <a:pt x="10877" y="9149"/>
                </a:lnTo>
                <a:lnTo>
                  <a:pt x="10999" y="9125"/>
                </a:lnTo>
                <a:lnTo>
                  <a:pt x="11096" y="9052"/>
                </a:lnTo>
                <a:lnTo>
                  <a:pt x="11120" y="9125"/>
                </a:lnTo>
                <a:lnTo>
                  <a:pt x="11193" y="9174"/>
                </a:lnTo>
                <a:lnTo>
                  <a:pt x="11266" y="9198"/>
                </a:lnTo>
                <a:lnTo>
                  <a:pt x="11364" y="9174"/>
                </a:lnTo>
                <a:lnTo>
                  <a:pt x="11534" y="9101"/>
                </a:lnTo>
                <a:lnTo>
                  <a:pt x="11704" y="9076"/>
                </a:lnTo>
                <a:lnTo>
                  <a:pt x="11899" y="9076"/>
                </a:lnTo>
                <a:lnTo>
                  <a:pt x="12069" y="9101"/>
                </a:lnTo>
                <a:lnTo>
                  <a:pt x="12459" y="9101"/>
                </a:lnTo>
                <a:lnTo>
                  <a:pt x="12629" y="9052"/>
                </a:lnTo>
                <a:lnTo>
                  <a:pt x="12824" y="8979"/>
                </a:lnTo>
                <a:lnTo>
                  <a:pt x="12872" y="8930"/>
                </a:lnTo>
                <a:lnTo>
                  <a:pt x="12897" y="8882"/>
                </a:lnTo>
                <a:lnTo>
                  <a:pt x="12897" y="8809"/>
                </a:lnTo>
                <a:lnTo>
                  <a:pt x="12872" y="8760"/>
                </a:lnTo>
                <a:lnTo>
                  <a:pt x="12824" y="8711"/>
                </a:lnTo>
                <a:lnTo>
                  <a:pt x="12775" y="8687"/>
                </a:lnTo>
                <a:lnTo>
                  <a:pt x="12702" y="8663"/>
                </a:lnTo>
                <a:lnTo>
                  <a:pt x="12629" y="8687"/>
                </a:lnTo>
                <a:lnTo>
                  <a:pt x="12483" y="8736"/>
                </a:lnTo>
                <a:lnTo>
                  <a:pt x="12337" y="8760"/>
                </a:lnTo>
                <a:lnTo>
                  <a:pt x="11583" y="8760"/>
                </a:lnTo>
                <a:lnTo>
                  <a:pt x="11437" y="8784"/>
                </a:lnTo>
                <a:lnTo>
                  <a:pt x="11437" y="8687"/>
                </a:lnTo>
                <a:lnTo>
                  <a:pt x="11437" y="8638"/>
                </a:lnTo>
                <a:lnTo>
                  <a:pt x="11412" y="8590"/>
                </a:lnTo>
                <a:lnTo>
                  <a:pt x="11339" y="8517"/>
                </a:lnTo>
                <a:lnTo>
                  <a:pt x="11242" y="8517"/>
                </a:lnTo>
                <a:lnTo>
                  <a:pt x="11193" y="8541"/>
                </a:lnTo>
                <a:lnTo>
                  <a:pt x="11145" y="8565"/>
                </a:lnTo>
                <a:lnTo>
                  <a:pt x="11023" y="8711"/>
                </a:lnTo>
                <a:lnTo>
                  <a:pt x="10926" y="8784"/>
                </a:lnTo>
                <a:lnTo>
                  <a:pt x="10853" y="8833"/>
                </a:lnTo>
                <a:lnTo>
                  <a:pt x="10755" y="8857"/>
                </a:lnTo>
                <a:lnTo>
                  <a:pt x="10682" y="8857"/>
                </a:lnTo>
                <a:lnTo>
                  <a:pt x="10609" y="8784"/>
                </a:lnTo>
                <a:lnTo>
                  <a:pt x="10561" y="8638"/>
                </a:lnTo>
                <a:lnTo>
                  <a:pt x="10512" y="8565"/>
                </a:lnTo>
                <a:lnTo>
                  <a:pt x="10439" y="8517"/>
                </a:lnTo>
                <a:lnTo>
                  <a:pt x="10342" y="8517"/>
                </a:lnTo>
                <a:lnTo>
                  <a:pt x="10317" y="8541"/>
                </a:lnTo>
                <a:lnTo>
                  <a:pt x="10269" y="8565"/>
                </a:lnTo>
                <a:lnTo>
                  <a:pt x="10123" y="8711"/>
                </a:lnTo>
                <a:lnTo>
                  <a:pt x="10025" y="8760"/>
                </a:lnTo>
                <a:lnTo>
                  <a:pt x="9928" y="8809"/>
                </a:lnTo>
                <a:lnTo>
                  <a:pt x="9977" y="8638"/>
                </a:lnTo>
                <a:lnTo>
                  <a:pt x="9977" y="8565"/>
                </a:lnTo>
                <a:lnTo>
                  <a:pt x="9952" y="8517"/>
                </a:lnTo>
                <a:lnTo>
                  <a:pt x="9928" y="8468"/>
                </a:lnTo>
                <a:lnTo>
                  <a:pt x="9879" y="8444"/>
                </a:lnTo>
                <a:lnTo>
                  <a:pt x="9806" y="8419"/>
                </a:lnTo>
                <a:lnTo>
                  <a:pt x="9758" y="8419"/>
                </a:lnTo>
                <a:lnTo>
                  <a:pt x="9709" y="8444"/>
                </a:lnTo>
                <a:lnTo>
                  <a:pt x="9660" y="8492"/>
                </a:lnTo>
                <a:lnTo>
                  <a:pt x="9612" y="8565"/>
                </a:lnTo>
                <a:lnTo>
                  <a:pt x="9563" y="8614"/>
                </a:lnTo>
                <a:lnTo>
                  <a:pt x="9368" y="8687"/>
                </a:lnTo>
                <a:lnTo>
                  <a:pt x="9149" y="8760"/>
                </a:lnTo>
                <a:lnTo>
                  <a:pt x="8906" y="8809"/>
                </a:lnTo>
                <a:lnTo>
                  <a:pt x="8638" y="8809"/>
                </a:lnTo>
                <a:lnTo>
                  <a:pt x="8419" y="8784"/>
                </a:lnTo>
                <a:lnTo>
                  <a:pt x="8346" y="8760"/>
                </a:lnTo>
                <a:lnTo>
                  <a:pt x="8273" y="8711"/>
                </a:lnTo>
                <a:lnTo>
                  <a:pt x="8200" y="8663"/>
                </a:lnTo>
                <a:lnTo>
                  <a:pt x="8176" y="8590"/>
                </a:lnTo>
                <a:lnTo>
                  <a:pt x="8152" y="8541"/>
                </a:lnTo>
                <a:lnTo>
                  <a:pt x="8127" y="8517"/>
                </a:lnTo>
                <a:lnTo>
                  <a:pt x="8054" y="8468"/>
                </a:lnTo>
                <a:lnTo>
                  <a:pt x="7957" y="8468"/>
                </a:lnTo>
                <a:lnTo>
                  <a:pt x="7884" y="8517"/>
                </a:lnTo>
                <a:lnTo>
                  <a:pt x="7665" y="8687"/>
                </a:lnTo>
                <a:lnTo>
                  <a:pt x="7446" y="8833"/>
                </a:lnTo>
                <a:lnTo>
                  <a:pt x="7203" y="8955"/>
                </a:lnTo>
                <a:lnTo>
                  <a:pt x="7106" y="8979"/>
                </a:lnTo>
                <a:lnTo>
                  <a:pt x="7033" y="8955"/>
                </a:lnTo>
                <a:lnTo>
                  <a:pt x="6984" y="8906"/>
                </a:lnTo>
                <a:lnTo>
                  <a:pt x="6935" y="8833"/>
                </a:lnTo>
                <a:lnTo>
                  <a:pt x="6911" y="8736"/>
                </a:lnTo>
                <a:lnTo>
                  <a:pt x="6911" y="8638"/>
                </a:lnTo>
                <a:lnTo>
                  <a:pt x="6911" y="8541"/>
                </a:lnTo>
                <a:lnTo>
                  <a:pt x="6935" y="8444"/>
                </a:lnTo>
                <a:lnTo>
                  <a:pt x="6935" y="8419"/>
                </a:lnTo>
                <a:lnTo>
                  <a:pt x="6911" y="8419"/>
                </a:lnTo>
                <a:lnTo>
                  <a:pt x="6887" y="8395"/>
                </a:lnTo>
                <a:close/>
                <a:moveTo>
                  <a:pt x="7811" y="9709"/>
                </a:moveTo>
                <a:lnTo>
                  <a:pt x="7763" y="9733"/>
                </a:lnTo>
                <a:lnTo>
                  <a:pt x="7690" y="9758"/>
                </a:lnTo>
                <a:lnTo>
                  <a:pt x="7641" y="9806"/>
                </a:lnTo>
                <a:lnTo>
                  <a:pt x="7592" y="9904"/>
                </a:lnTo>
                <a:lnTo>
                  <a:pt x="7495" y="9977"/>
                </a:lnTo>
                <a:lnTo>
                  <a:pt x="7398" y="10074"/>
                </a:lnTo>
                <a:lnTo>
                  <a:pt x="7276" y="10171"/>
                </a:lnTo>
                <a:lnTo>
                  <a:pt x="7154" y="10220"/>
                </a:lnTo>
                <a:lnTo>
                  <a:pt x="7057" y="10220"/>
                </a:lnTo>
                <a:lnTo>
                  <a:pt x="7008" y="10196"/>
                </a:lnTo>
                <a:lnTo>
                  <a:pt x="6984" y="10171"/>
                </a:lnTo>
                <a:lnTo>
                  <a:pt x="6960" y="10098"/>
                </a:lnTo>
                <a:lnTo>
                  <a:pt x="6960" y="10025"/>
                </a:lnTo>
                <a:lnTo>
                  <a:pt x="6935" y="9952"/>
                </a:lnTo>
                <a:lnTo>
                  <a:pt x="6887" y="9928"/>
                </a:lnTo>
                <a:lnTo>
                  <a:pt x="6814" y="9904"/>
                </a:lnTo>
                <a:lnTo>
                  <a:pt x="6741" y="9952"/>
                </a:lnTo>
                <a:lnTo>
                  <a:pt x="6668" y="10025"/>
                </a:lnTo>
                <a:lnTo>
                  <a:pt x="6619" y="10098"/>
                </a:lnTo>
                <a:lnTo>
                  <a:pt x="6619" y="10196"/>
                </a:lnTo>
                <a:lnTo>
                  <a:pt x="6643" y="10269"/>
                </a:lnTo>
                <a:lnTo>
                  <a:pt x="6668" y="10366"/>
                </a:lnTo>
                <a:lnTo>
                  <a:pt x="6741" y="10439"/>
                </a:lnTo>
                <a:lnTo>
                  <a:pt x="6814" y="10488"/>
                </a:lnTo>
                <a:lnTo>
                  <a:pt x="6911" y="10536"/>
                </a:lnTo>
                <a:lnTo>
                  <a:pt x="7008" y="10561"/>
                </a:lnTo>
                <a:lnTo>
                  <a:pt x="7227" y="10561"/>
                </a:lnTo>
                <a:lnTo>
                  <a:pt x="7325" y="10536"/>
                </a:lnTo>
                <a:lnTo>
                  <a:pt x="7519" y="10439"/>
                </a:lnTo>
                <a:lnTo>
                  <a:pt x="7714" y="10317"/>
                </a:lnTo>
                <a:lnTo>
                  <a:pt x="7787" y="10390"/>
                </a:lnTo>
                <a:lnTo>
                  <a:pt x="7908" y="10439"/>
                </a:lnTo>
                <a:lnTo>
                  <a:pt x="8030" y="10463"/>
                </a:lnTo>
                <a:lnTo>
                  <a:pt x="8152" y="10463"/>
                </a:lnTo>
                <a:lnTo>
                  <a:pt x="8298" y="10439"/>
                </a:lnTo>
                <a:lnTo>
                  <a:pt x="8444" y="10390"/>
                </a:lnTo>
                <a:lnTo>
                  <a:pt x="8565" y="10342"/>
                </a:lnTo>
                <a:lnTo>
                  <a:pt x="8711" y="10269"/>
                </a:lnTo>
                <a:lnTo>
                  <a:pt x="8809" y="10390"/>
                </a:lnTo>
                <a:lnTo>
                  <a:pt x="8906" y="10463"/>
                </a:lnTo>
                <a:lnTo>
                  <a:pt x="9003" y="10512"/>
                </a:lnTo>
                <a:lnTo>
                  <a:pt x="9125" y="10536"/>
                </a:lnTo>
                <a:lnTo>
                  <a:pt x="9247" y="10536"/>
                </a:lnTo>
                <a:lnTo>
                  <a:pt x="9368" y="10488"/>
                </a:lnTo>
                <a:lnTo>
                  <a:pt x="9490" y="10439"/>
                </a:lnTo>
                <a:lnTo>
                  <a:pt x="9612" y="10366"/>
                </a:lnTo>
                <a:lnTo>
                  <a:pt x="9733" y="10439"/>
                </a:lnTo>
                <a:lnTo>
                  <a:pt x="9855" y="10488"/>
                </a:lnTo>
                <a:lnTo>
                  <a:pt x="9977" y="10512"/>
                </a:lnTo>
                <a:lnTo>
                  <a:pt x="10123" y="10536"/>
                </a:lnTo>
                <a:lnTo>
                  <a:pt x="10390" y="10512"/>
                </a:lnTo>
                <a:lnTo>
                  <a:pt x="10682" y="10463"/>
                </a:lnTo>
                <a:lnTo>
                  <a:pt x="10755" y="10439"/>
                </a:lnTo>
                <a:lnTo>
                  <a:pt x="10804" y="10390"/>
                </a:lnTo>
                <a:lnTo>
                  <a:pt x="10804" y="10317"/>
                </a:lnTo>
                <a:lnTo>
                  <a:pt x="10804" y="10244"/>
                </a:lnTo>
                <a:lnTo>
                  <a:pt x="10780" y="10196"/>
                </a:lnTo>
                <a:lnTo>
                  <a:pt x="10731" y="10147"/>
                </a:lnTo>
                <a:lnTo>
                  <a:pt x="10658" y="10123"/>
                </a:lnTo>
                <a:lnTo>
                  <a:pt x="10585" y="10123"/>
                </a:lnTo>
                <a:lnTo>
                  <a:pt x="10366" y="10171"/>
                </a:lnTo>
                <a:lnTo>
                  <a:pt x="10147" y="10196"/>
                </a:lnTo>
                <a:lnTo>
                  <a:pt x="10050" y="10171"/>
                </a:lnTo>
                <a:lnTo>
                  <a:pt x="9952" y="10147"/>
                </a:lnTo>
                <a:lnTo>
                  <a:pt x="9855" y="10098"/>
                </a:lnTo>
                <a:lnTo>
                  <a:pt x="9758" y="10001"/>
                </a:lnTo>
                <a:lnTo>
                  <a:pt x="9685" y="9952"/>
                </a:lnTo>
                <a:lnTo>
                  <a:pt x="9612" y="9928"/>
                </a:lnTo>
                <a:lnTo>
                  <a:pt x="9539" y="9952"/>
                </a:lnTo>
                <a:lnTo>
                  <a:pt x="9466" y="10001"/>
                </a:lnTo>
                <a:lnTo>
                  <a:pt x="9393" y="10098"/>
                </a:lnTo>
                <a:lnTo>
                  <a:pt x="9320" y="10147"/>
                </a:lnTo>
                <a:lnTo>
                  <a:pt x="9271" y="10171"/>
                </a:lnTo>
                <a:lnTo>
                  <a:pt x="9198" y="10196"/>
                </a:lnTo>
                <a:lnTo>
                  <a:pt x="9149" y="10171"/>
                </a:lnTo>
                <a:lnTo>
                  <a:pt x="9076" y="10123"/>
                </a:lnTo>
                <a:lnTo>
                  <a:pt x="9028" y="10050"/>
                </a:lnTo>
                <a:lnTo>
                  <a:pt x="8955" y="9952"/>
                </a:lnTo>
                <a:lnTo>
                  <a:pt x="8906" y="9879"/>
                </a:lnTo>
                <a:lnTo>
                  <a:pt x="8833" y="9831"/>
                </a:lnTo>
                <a:lnTo>
                  <a:pt x="8736" y="9831"/>
                </a:lnTo>
                <a:lnTo>
                  <a:pt x="8663" y="9879"/>
                </a:lnTo>
                <a:lnTo>
                  <a:pt x="8517" y="9977"/>
                </a:lnTo>
                <a:lnTo>
                  <a:pt x="8273" y="10074"/>
                </a:lnTo>
                <a:lnTo>
                  <a:pt x="8152" y="10098"/>
                </a:lnTo>
                <a:lnTo>
                  <a:pt x="8030" y="10098"/>
                </a:lnTo>
                <a:lnTo>
                  <a:pt x="8006" y="10050"/>
                </a:lnTo>
                <a:lnTo>
                  <a:pt x="7981" y="10025"/>
                </a:lnTo>
                <a:lnTo>
                  <a:pt x="7981" y="9952"/>
                </a:lnTo>
                <a:lnTo>
                  <a:pt x="7981" y="9879"/>
                </a:lnTo>
                <a:lnTo>
                  <a:pt x="7957" y="9831"/>
                </a:lnTo>
                <a:lnTo>
                  <a:pt x="7933" y="9782"/>
                </a:lnTo>
                <a:lnTo>
                  <a:pt x="7884" y="9733"/>
                </a:lnTo>
                <a:lnTo>
                  <a:pt x="7811" y="9709"/>
                </a:lnTo>
                <a:close/>
                <a:moveTo>
                  <a:pt x="13967" y="5135"/>
                </a:moveTo>
                <a:lnTo>
                  <a:pt x="14186" y="5159"/>
                </a:lnTo>
                <a:lnTo>
                  <a:pt x="14381" y="5207"/>
                </a:lnTo>
                <a:lnTo>
                  <a:pt x="14430" y="5256"/>
                </a:lnTo>
                <a:lnTo>
                  <a:pt x="14527" y="5305"/>
                </a:lnTo>
                <a:lnTo>
                  <a:pt x="14576" y="5305"/>
                </a:lnTo>
                <a:lnTo>
                  <a:pt x="14576" y="5548"/>
                </a:lnTo>
                <a:lnTo>
                  <a:pt x="14600" y="5791"/>
                </a:lnTo>
                <a:lnTo>
                  <a:pt x="14624" y="7081"/>
                </a:lnTo>
                <a:lnTo>
                  <a:pt x="14624" y="9587"/>
                </a:lnTo>
                <a:lnTo>
                  <a:pt x="13481" y="10561"/>
                </a:lnTo>
                <a:lnTo>
                  <a:pt x="12288" y="11510"/>
                </a:lnTo>
                <a:lnTo>
                  <a:pt x="10926" y="12507"/>
                </a:lnTo>
                <a:lnTo>
                  <a:pt x="10269" y="12945"/>
                </a:lnTo>
                <a:lnTo>
                  <a:pt x="9952" y="13164"/>
                </a:lnTo>
                <a:lnTo>
                  <a:pt x="9660" y="13432"/>
                </a:lnTo>
                <a:lnTo>
                  <a:pt x="9636" y="13407"/>
                </a:lnTo>
                <a:lnTo>
                  <a:pt x="9320" y="13261"/>
                </a:lnTo>
                <a:lnTo>
                  <a:pt x="9028" y="13091"/>
                </a:lnTo>
                <a:lnTo>
                  <a:pt x="8760" y="12897"/>
                </a:lnTo>
                <a:lnTo>
                  <a:pt x="8492" y="12702"/>
                </a:lnTo>
                <a:lnTo>
                  <a:pt x="7957" y="12264"/>
                </a:lnTo>
                <a:lnTo>
                  <a:pt x="7422" y="11826"/>
                </a:lnTo>
                <a:lnTo>
                  <a:pt x="6108" y="10853"/>
                </a:lnTo>
                <a:lnTo>
                  <a:pt x="4770" y="9879"/>
                </a:lnTo>
                <a:lnTo>
                  <a:pt x="4405" y="9587"/>
                </a:lnTo>
                <a:lnTo>
                  <a:pt x="4040" y="9295"/>
                </a:lnTo>
                <a:lnTo>
                  <a:pt x="4137" y="9222"/>
                </a:lnTo>
                <a:lnTo>
                  <a:pt x="4161" y="9198"/>
                </a:lnTo>
                <a:lnTo>
                  <a:pt x="4186" y="9125"/>
                </a:lnTo>
                <a:lnTo>
                  <a:pt x="4186" y="8979"/>
                </a:lnTo>
                <a:lnTo>
                  <a:pt x="4161" y="8784"/>
                </a:lnTo>
                <a:lnTo>
                  <a:pt x="4137" y="8614"/>
                </a:lnTo>
                <a:lnTo>
                  <a:pt x="4088" y="8444"/>
                </a:lnTo>
                <a:lnTo>
                  <a:pt x="4064" y="7835"/>
                </a:lnTo>
                <a:lnTo>
                  <a:pt x="4040" y="7251"/>
                </a:lnTo>
                <a:lnTo>
                  <a:pt x="4040" y="6010"/>
                </a:lnTo>
                <a:lnTo>
                  <a:pt x="4040" y="5524"/>
                </a:lnTo>
                <a:lnTo>
                  <a:pt x="4015" y="5329"/>
                </a:lnTo>
                <a:lnTo>
                  <a:pt x="4015" y="5280"/>
                </a:lnTo>
                <a:lnTo>
                  <a:pt x="4137" y="5305"/>
                </a:lnTo>
                <a:lnTo>
                  <a:pt x="4599" y="5305"/>
                </a:lnTo>
                <a:lnTo>
                  <a:pt x="5086" y="5256"/>
                </a:lnTo>
                <a:lnTo>
                  <a:pt x="6278" y="5207"/>
                </a:lnTo>
                <a:lnTo>
                  <a:pt x="7495" y="5135"/>
                </a:lnTo>
                <a:lnTo>
                  <a:pt x="8346" y="5135"/>
                </a:lnTo>
                <a:lnTo>
                  <a:pt x="9198" y="5183"/>
                </a:lnTo>
                <a:lnTo>
                  <a:pt x="10901" y="5305"/>
                </a:lnTo>
                <a:lnTo>
                  <a:pt x="11339" y="5329"/>
                </a:lnTo>
                <a:lnTo>
                  <a:pt x="11777" y="5305"/>
                </a:lnTo>
                <a:lnTo>
                  <a:pt x="12653" y="5232"/>
                </a:lnTo>
                <a:lnTo>
                  <a:pt x="13067" y="5183"/>
                </a:lnTo>
                <a:lnTo>
                  <a:pt x="13505" y="5135"/>
                </a:lnTo>
                <a:close/>
                <a:moveTo>
                  <a:pt x="365" y="7227"/>
                </a:moveTo>
                <a:lnTo>
                  <a:pt x="511" y="7373"/>
                </a:lnTo>
                <a:lnTo>
                  <a:pt x="682" y="7495"/>
                </a:lnTo>
                <a:lnTo>
                  <a:pt x="876" y="7592"/>
                </a:lnTo>
                <a:lnTo>
                  <a:pt x="1095" y="7689"/>
                </a:lnTo>
                <a:lnTo>
                  <a:pt x="1509" y="7835"/>
                </a:lnTo>
                <a:lnTo>
                  <a:pt x="1679" y="7933"/>
                </a:lnTo>
                <a:lnTo>
                  <a:pt x="1850" y="8006"/>
                </a:lnTo>
                <a:lnTo>
                  <a:pt x="2166" y="8225"/>
                </a:lnTo>
                <a:lnTo>
                  <a:pt x="2482" y="8492"/>
                </a:lnTo>
                <a:lnTo>
                  <a:pt x="2774" y="8760"/>
                </a:lnTo>
                <a:lnTo>
                  <a:pt x="3042" y="9052"/>
                </a:lnTo>
                <a:lnTo>
                  <a:pt x="3626" y="9612"/>
                </a:lnTo>
                <a:lnTo>
                  <a:pt x="3918" y="9879"/>
                </a:lnTo>
                <a:lnTo>
                  <a:pt x="4234" y="10123"/>
                </a:lnTo>
                <a:lnTo>
                  <a:pt x="4940" y="10634"/>
                </a:lnTo>
                <a:lnTo>
                  <a:pt x="5646" y="11169"/>
                </a:lnTo>
                <a:lnTo>
                  <a:pt x="6351" y="11680"/>
                </a:lnTo>
                <a:lnTo>
                  <a:pt x="7057" y="12191"/>
                </a:lnTo>
                <a:lnTo>
                  <a:pt x="7373" y="12410"/>
                </a:lnTo>
                <a:lnTo>
                  <a:pt x="7665" y="12629"/>
                </a:lnTo>
                <a:lnTo>
                  <a:pt x="8249" y="13116"/>
                </a:lnTo>
                <a:lnTo>
                  <a:pt x="8541" y="13334"/>
                </a:lnTo>
                <a:lnTo>
                  <a:pt x="8833" y="13553"/>
                </a:lnTo>
                <a:lnTo>
                  <a:pt x="9149" y="13724"/>
                </a:lnTo>
                <a:lnTo>
                  <a:pt x="9490" y="13894"/>
                </a:lnTo>
                <a:lnTo>
                  <a:pt x="9563" y="13918"/>
                </a:lnTo>
                <a:lnTo>
                  <a:pt x="9612" y="13918"/>
                </a:lnTo>
                <a:lnTo>
                  <a:pt x="9709" y="13870"/>
                </a:lnTo>
                <a:lnTo>
                  <a:pt x="9758" y="13797"/>
                </a:lnTo>
                <a:lnTo>
                  <a:pt x="9806" y="13675"/>
                </a:lnTo>
                <a:lnTo>
                  <a:pt x="9977" y="13626"/>
                </a:lnTo>
                <a:lnTo>
                  <a:pt x="10171" y="13529"/>
                </a:lnTo>
                <a:lnTo>
                  <a:pt x="10512" y="13334"/>
                </a:lnTo>
                <a:lnTo>
                  <a:pt x="11169" y="12897"/>
                </a:lnTo>
                <a:lnTo>
                  <a:pt x="11923" y="12361"/>
                </a:lnTo>
                <a:lnTo>
                  <a:pt x="12678" y="11802"/>
                </a:lnTo>
                <a:lnTo>
                  <a:pt x="13408" y="11218"/>
                </a:lnTo>
                <a:lnTo>
                  <a:pt x="14138" y="10634"/>
                </a:lnTo>
                <a:lnTo>
                  <a:pt x="14843" y="10050"/>
                </a:lnTo>
                <a:lnTo>
                  <a:pt x="15549" y="9441"/>
                </a:lnTo>
                <a:lnTo>
                  <a:pt x="16060" y="9003"/>
                </a:lnTo>
                <a:lnTo>
                  <a:pt x="16571" y="8614"/>
                </a:lnTo>
                <a:lnTo>
                  <a:pt x="17106" y="8249"/>
                </a:lnTo>
                <a:lnTo>
                  <a:pt x="17690" y="7908"/>
                </a:lnTo>
                <a:lnTo>
                  <a:pt x="18152" y="7665"/>
                </a:lnTo>
                <a:lnTo>
                  <a:pt x="18420" y="7495"/>
                </a:lnTo>
                <a:lnTo>
                  <a:pt x="18542" y="7397"/>
                </a:lnTo>
                <a:lnTo>
                  <a:pt x="18663" y="7300"/>
                </a:lnTo>
                <a:lnTo>
                  <a:pt x="18639" y="7592"/>
                </a:lnTo>
                <a:lnTo>
                  <a:pt x="18639" y="7860"/>
                </a:lnTo>
                <a:lnTo>
                  <a:pt x="18639" y="8371"/>
                </a:lnTo>
                <a:lnTo>
                  <a:pt x="18615" y="9222"/>
                </a:lnTo>
                <a:lnTo>
                  <a:pt x="18566" y="10074"/>
                </a:lnTo>
                <a:lnTo>
                  <a:pt x="18542" y="10926"/>
                </a:lnTo>
                <a:lnTo>
                  <a:pt x="18542" y="11339"/>
                </a:lnTo>
                <a:lnTo>
                  <a:pt x="18542" y="11777"/>
                </a:lnTo>
                <a:lnTo>
                  <a:pt x="18590" y="12629"/>
                </a:lnTo>
                <a:lnTo>
                  <a:pt x="18615" y="13505"/>
                </a:lnTo>
                <a:lnTo>
                  <a:pt x="18615" y="14356"/>
                </a:lnTo>
                <a:lnTo>
                  <a:pt x="18590" y="15232"/>
                </a:lnTo>
                <a:lnTo>
                  <a:pt x="18517" y="16157"/>
                </a:lnTo>
                <a:lnTo>
                  <a:pt x="18444" y="17082"/>
                </a:lnTo>
                <a:lnTo>
                  <a:pt x="18420" y="17276"/>
                </a:lnTo>
                <a:lnTo>
                  <a:pt x="18104" y="17082"/>
                </a:lnTo>
                <a:lnTo>
                  <a:pt x="17812" y="16887"/>
                </a:lnTo>
                <a:lnTo>
                  <a:pt x="17203" y="16376"/>
                </a:lnTo>
                <a:lnTo>
                  <a:pt x="16595" y="15816"/>
                </a:lnTo>
                <a:lnTo>
                  <a:pt x="16279" y="15524"/>
                </a:lnTo>
                <a:lnTo>
                  <a:pt x="15962" y="15232"/>
                </a:lnTo>
                <a:lnTo>
                  <a:pt x="15622" y="14965"/>
                </a:lnTo>
                <a:lnTo>
                  <a:pt x="15257" y="14721"/>
                </a:lnTo>
                <a:lnTo>
                  <a:pt x="14843" y="14502"/>
                </a:lnTo>
                <a:lnTo>
                  <a:pt x="14430" y="14308"/>
                </a:lnTo>
                <a:lnTo>
                  <a:pt x="14040" y="14113"/>
                </a:lnTo>
                <a:lnTo>
                  <a:pt x="13846" y="14040"/>
                </a:lnTo>
                <a:lnTo>
                  <a:pt x="13602" y="14040"/>
                </a:lnTo>
                <a:lnTo>
                  <a:pt x="13578" y="14064"/>
                </a:lnTo>
                <a:lnTo>
                  <a:pt x="13554" y="14113"/>
                </a:lnTo>
                <a:lnTo>
                  <a:pt x="13554" y="14162"/>
                </a:lnTo>
                <a:lnTo>
                  <a:pt x="13627" y="14332"/>
                </a:lnTo>
                <a:lnTo>
                  <a:pt x="13748" y="14454"/>
                </a:lnTo>
                <a:lnTo>
                  <a:pt x="13894" y="14575"/>
                </a:lnTo>
                <a:lnTo>
                  <a:pt x="14040" y="14673"/>
                </a:lnTo>
                <a:lnTo>
                  <a:pt x="14405" y="14867"/>
                </a:lnTo>
                <a:lnTo>
                  <a:pt x="14722" y="15038"/>
                </a:lnTo>
                <a:lnTo>
                  <a:pt x="15160" y="15305"/>
                </a:lnTo>
                <a:lnTo>
                  <a:pt x="15573" y="15622"/>
                </a:lnTo>
                <a:lnTo>
                  <a:pt x="15962" y="15962"/>
                </a:lnTo>
                <a:lnTo>
                  <a:pt x="16327" y="16303"/>
                </a:lnTo>
                <a:lnTo>
                  <a:pt x="16644" y="16595"/>
                </a:lnTo>
                <a:lnTo>
                  <a:pt x="16984" y="16887"/>
                </a:lnTo>
                <a:lnTo>
                  <a:pt x="17641" y="17422"/>
                </a:lnTo>
                <a:lnTo>
                  <a:pt x="17933" y="17666"/>
                </a:lnTo>
                <a:lnTo>
                  <a:pt x="17933" y="17666"/>
                </a:lnTo>
                <a:lnTo>
                  <a:pt x="17155" y="17641"/>
                </a:lnTo>
                <a:lnTo>
                  <a:pt x="16376" y="17690"/>
                </a:lnTo>
                <a:lnTo>
                  <a:pt x="14795" y="17787"/>
                </a:lnTo>
                <a:lnTo>
                  <a:pt x="14211" y="17812"/>
                </a:lnTo>
                <a:lnTo>
                  <a:pt x="13602" y="17836"/>
                </a:lnTo>
                <a:lnTo>
                  <a:pt x="12410" y="17836"/>
                </a:lnTo>
                <a:lnTo>
                  <a:pt x="10001" y="17787"/>
                </a:lnTo>
                <a:lnTo>
                  <a:pt x="9393" y="17787"/>
                </a:lnTo>
                <a:lnTo>
                  <a:pt x="8760" y="17812"/>
                </a:lnTo>
                <a:lnTo>
                  <a:pt x="7495" y="17885"/>
                </a:lnTo>
                <a:lnTo>
                  <a:pt x="6254" y="17933"/>
                </a:lnTo>
                <a:lnTo>
                  <a:pt x="5621" y="17958"/>
                </a:lnTo>
                <a:lnTo>
                  <a:pt x="3796" y="17958"/>
                </a:lnTo>
                <a:lnTo>
                  <a:pt x="2604" y="17933"/>
                </a:lnTo>
                <a:lnTo>
                  <a:pt x="1947" y="17958"/>
                </a:lnTo>
                <a:lnTo>
                  <a:pt x="1314" y="18006"/>
                </a:lnTo>
                <a:lnTo>
                  <a:pt x="779" y="18104"/>
                </a:lnTo>
                <a:lnTo>
                  <a:pt x="974" y="17982"/>
                </a:lnTo>
                <a:lnTo>
                  <a:pt x="1144" y="17860"/>
                </a:lnTo>
                <a:lnTo>
                  <a:pt x="1436" y="17593"/>
                </a:lnTo>
                <a:lnTo>
                  <a:pt x="2263" y="16960"/>
                </a:lnTo>
                <a:lnTo>
                  <a:pt x="3042" y="16327"/>
                </a:lnTo>
                <a:lnTo>
                  <a:pt x="4648" y="14989"/>
                </a:lnTo>
                <a:lnTo>
                  <a:pt x="5208" y="14551"/>
                </a:lnTo>
                <a:lnTo>
                  <a:pt x="5378" y="14429"/>
                </a:lnTo>
                <a:lnTo>
                  <a:pt x="5475" y="14332"/>
                </a:lnTo>
                <a:lnTo>
                  <a:pt x="5524" y="14259"/>
                </a:lnTo>
                <a:lnTo>
                  <a:pt x="5524" y="14186"/>
                </a:lnTo>
                <a:lnTo>
                  <a:pt x="5524" y="14113"/>
                </a:lnTo>
                <a:lnTo>
                  <a:pt x="5475" y="14040"/>
                </a:lnTo>
                <a:lnTo>
                  <a:pt x="5427" y="13991"/>
                </a:lnTo>
                <a:lnTo>
                  <a:pt x="5378" y="13967"/>
                </a:lnTo>
                <a:lnTo>
                  <a:pt x="5256" y="13967"/>
                </a:lnTo>
                <a:lnTo>
                  <a:pt x="5159" y="13991"/>
                </a:lnTo>
                <a:lnTo>
                  <a:pt x="5037" y="14064"/>
                </a:lnTo>
                <a:lnTo>
                  <a:pt x="4818" y="14235"/>
                </a:lnTo>
                <a:lnTo>
                  <a:pt x="4648" y="14381"/>
                </a:lnTo>
                <a:lnTo>
                  <a:pt x="3869" y="15013"/>
                </a:lnTo>
                <a:lnTo>
                  <a:pt x="3115" y="15646"/>
                </a:lnTo>
                <a:lnTo>
                  <a:pt x="1387" y="17106"/>
                </a:lnTo>
                <a:lnTo>
                  <a:pt x="1168" y="17276"/>
                </a:lnTo>
                <a:lnTo>
                  <a:pt x="925" y="17471"/>
                </a:lnTo>
                <a:lnTo>
                  <a:pt x="706" y="17641"/>
                </a:lnTo>
                <a:lnTo>
                  <a:pt x="487" y="17860"/>
                </a:lnTo>
                <a:lnTo>
                  <a:pt x="463" y="17252"/>
                </a:lnTo>
                <a:lnTo>
                  <a:pt x="438" y="16668"/>
                </a:lnTo>
                <a:lnTo>
                  <a:pt x="487" y="15476"/>
                </a:lnTo>
                <a:lnTo>
                  <a:pt x="487" y="14673"/>
                </a:lnTo>
                <a:lnTo>
                  <a:pt x="463" y="13894"/>
                </a:lnTo>
                <a:lnTo>
                  <a:pt x="463" y="13116"/>
                </a:lnTo>
                <a:lnTo>
                  <a:pt x="463" y="12337"/>
                </a:lnTo>
                <a:lnTo>
                  <a:pt x="487" y="10755"/>
                </a:lnTo>
                <a:lnTo>
                  <a:pt x="487" y="9977"/>
                </a:lnTo>
                <a:lnTo>
                  <a:pt x="463" y="9198"/>
                </a:lnTo>
                <a:lnTo>
                  <a:pt x="438" y="8711"/>
                </a:lnTo>
                <a:lnTo>
                  <a:pt x="390" y="8225"/>
                </a:lnTo>
                <a:lnTo>
                  <a:pt x="341" y="7714"/>
                </a:lnTo>
                <a:lnTo>
                  <a:pt x="341" y="7470"/>
                </a:lnTo>
                <a:lnTo>
                  <a:pt x="365" y="7227"/>
                </a:lnTo>
                <a:close/>
                <a:moveTo>
                  <a:pt x="9587" y="0"/>
                </a:moveTo>
                <a:lnTo>
                  <a:pt x="9490" y="25"/>
                </a:lnTo>
                <a:lnTo>
                  <a:pt x="9393" y="98"/>
                </a:lnTo>
                <a:lnTo>
                  <a:pt x="9393" y="146"/>
                </a:lnTo>
                <a:lnTo>
                  <a:pt x="9198" y="219"/>
                </a:lnTo>
                <a:lnTo>
                  <a:pt x="9028" y="292"/>
                </a:lnTo>
                <a:lnTo>
                  <a:pt x="8687" y="511"/>
                </a:lnTo>
                <a:lnTo>
                  <a:pt x="8054" y="974"/>
                </a:lnTo>
                <a:lnTo>
                  <a:pt x="6887" y="1777"/>
                </a:lnTo>
                <a:lnTo>
                  <a:pt x="5719" y="2580"/>
                </a:lnTo>
                <a:lnTo>
                  <a:pt x="5013" y="3091"/>
                </a:lnTo>
                <a:lnTo>
                  <a:pt x="4332" y="3626"/>
                </a:lnTo>
                <a:lnTo>
                  <a:pt x="2945" y="4697"/>
                </a:lnTo>
                <a:lnTo>
                  <a:pt x="2239" y="5207"/>
                </a:lnTo>
                <a:lnTo>
                  <a:pt x="1509" y="5718"/>
                </a:lnTo>
                <a:lnTo>
                  <a:pt x="803" y="6229"/>
                </a:lnTo>
                <a:lnTo>
                  <a:pt x="463" y="6521"/>
                </a:lnTo>
                <a:lnTo>
                  <a:pt x="122" y="6789"/>
                </a:lnTo>
                <a:lnTo>
                  <a:pt x="98" y="6838"/>
                </a:lnTo>
                <a:lnTo>
                  <a:pt x="98" y="6886"/>
                </a:lnTo>
                <a:lnTo>
                  <a:pt x="98" y="6935"/>
                </a:lnTo>
                <a:lnTo>
                  <a:pt x="122" y="6959"/>
                </a:lnTo>
                <a:lnTo>
                  <a:pt x="49" y="7178"/>
                </a:lnTo>
                <a:lnTo>
                  <a:pt x="25" y="7397"/>
                </a:lnTo>
                <a:lnTo>
                  <a:pt x="0" y="7641"/>
                </a:lnTo>
                <a:lnTo>
                  <a:pt x="25" y="7884"/>
                </a:lnTo>
                <a:lnTo>
                  <a:pt x="49" y="8371"/>
                </a:lnTo>
                <a:lnTo>
                  <a:pt x="98" y="8833"/>
                </a:lnTo>
                <a:lnTo>
                  <a:pt x="98" y="10488"/>
                </a:lnTo>
                <a:lnTo>
                  <a:pt x="73" y="11315"/>
                </a:lnTo>
                <a:lnTo>
                  <a:pt x="49" y="12142"/>
                </a:lnTo>
                <a:lnTo>
                  <a:pt x="25" y="12970"/>
                </a:lnTo>
                <a:lnTo>
                  <a:pt x="49" y="13797"/>
                </a:lnTo>
                <a:lnTo>
                  <a:pt x="49" y="14624"/>
                </a:lnTo>
                <a:lnTo>
                  <a:pt x="49" y="15476"/>
                </a:lnTo>
                <a:lnTo>
                  <a:pt x="0" y="16911"/>
                </a:lnTo>
                <a:lnTo>
                  <a:pt x="0" y="17617"/>
                </a:lnTo>
                <a:lnTo>
                  <a:pt x="49" y="17982"/>
                </a:lnTo>
                <a:lnTo>
                  <a:pt x="98" y="18347"/>
                </a:lnTo>
                <a:lnTo>
                  <a:pt x="98" y="18396"/>
                </a:lnTo>
                <a:lnTo>
                  <a:pt x="146" y="18444"/>
                </a:lnTo>
                <a:lnTo>
                  <a:pt x="219" y="18493"/>
                </a:lnTo>
                <a:lnTo>
                  <a:pt x="341" y="18517"/>
                </a:lnTo>
                <a:lnTo>
                  <a:pt x="438" y="18469"/>
                </a:lnTo>
                <a:lnTo>
                  <a:pt x="1022" y="18469"/>
                </a:lnTo>
                <a:lnTo>
                  <a:pt x="1606" y="18420"/>
                </a:lnTo>
                <a:lnTo>
                  <a:pt x="2190" y="18396"/>
                </a:lnTo>
                <a:lnTo>
                  <a:pt x="3967" y="18396"/>
                </a:lnTo>
                <a:lnTo>
                  <a:pt x="5183" y="18420"/>
                </a:lnTo>
                <a:lnTo>
                  <a:pt x="6376" y="18396"/>
                </a:lnTo>
                <a:lnTo>
                  <a:pt x="7592" y="18347"/>
                </a:lnTo>
                <a:lnTo>
                  <a:pt x="8809" y="18274"/>
                </a:lnTo>
                <a:lnTo>
                  <a:pt x="10001" y="18274"/>
                </a:lnTo>
                <a:lnTo>
                  <a:pt x="12337" y="18298"/>
                </a:lnTo>
                <a:lnTo>
                  <a:pt x="13481" y="18298"/>
                </a:lnTo>
                <a:lnTo>
                  <a:pt x="14649" y="18274"/>
                </a:lnTo>
                <a:lnTo>
                  <a:pt x="15646" y="18201"/>
                </a:lnTo>
                <a:lnTo>
                  <a:pt x="16668" y="18128"/>
                </a:lnTo>
                <a:lnTo>
                  <a:pt x="17690" y="18128"/>
                </a:lnTo>
                <a:lnTo>
                  <a:pt x="18201" y="18152"/>
                </a:lnTo>
                <a:lnTo>
                  <a:pt x="18688" y="18201"/>
                </a:lnTo>
                <a:lnTo>
                  <a:pt x="18785" y="18201"/>
                </a:lnTo>
                <a:lnTo>
                  <a:pt x="18882" y="18177"/>
                </a:lnTo>
                <a:lnTo>
                  <a:pt x="18931" y="18128"/>
                </a:lnTo>
                <a:lnTo>
                  <a:pt x="18980" y="18055"/>
                </a:lnTo>
                <a:lnTo>
                  <a:pt x="19004" y="17958"/>
                </a:lnTo>
                <a:lnTo>
                  <a:pt x="18980" y="17885"/>
                </a:lnTo>
                <a:lnTo>
                  <a:pt x="18955" y="17812"/>
                </a:lnTo>
                <a:lnTo>
                  <a:pt x="18882" y="17763"/>
                </a:lnTo>
                <a:lnTo>
                  <a:pt x="18907" y="17690"/>
                </a:lnTo>
                <a:lnTo>
                  <a:pt x="19028" y="16327"/>
                </a:lnTo>
                <a:lnTo>
                  <a:pt x="19077" y="15427"/>
                </a:lnTo>
                <a:lnTo>
                  <a:pt x="19101" y="14502"/>
                </a:lnTo>
                <a:lnTo>
                  <a:pt x="19101" y="13602"/>
                </a:lnTo>
                <a:lnTo>
                  <a:pt x="19077" y="12678"/>
                </a:lnTo>
                <a:lnTo>
                  <a:pt x="19028" y="10999"/>
                </a:lnTo>
                <a:lnTo>
                  <a:pt x="19028" y="10147"/>
                </a:lnTo>
                <a:lnTo>
                  <a:pt x="19053" y="9295"/>
                </a:lnTo>
                <a:lnTo>
                  <a:pt x="19077" y="8541"/>
                </a:lnTo>
                <a:lnTo>
                  <a:pt x="19077" y="7787"/>
                </a:lnTo>
                <a:lnTo>
                  <a:pt x="19053" y="7251"/>
                </a:lnTo>
                <a:lnTo>
                  <a:pt x="19077" y="6984"/>
                </a:lnTo>
                <a:lnTo>
                  <a:pt x="19126" y="6716"/>
                </a:lnTo>
                <a:lnTo>
                  <a:pt x="19126" y="6692"/>
                </a:lnTo>
                <a:lnTo>
                  <a:pt x="19126" y="6643"/>
                </a:lnTo>
                <a:lnTo>
                  <a:pt x="19077" y="6594"/>
                </a:lnTo>
                <a:lnTo>
                  <a:pt x="19004" y="6570"/>
                </a:lnTo>
                <a:lnTo>
                  <a:pt x="18955" y="6570"/>
                </a:lnTo>
                <a:lnTo>
                  <a:pt x="18931" y="6594"/>
                </a:lnTo>
                <a:lnTo>
                  <a:pt x="18882" y="6570"/>
                </a:lnTo>
                <a:lnTo>
                  <a:pt x="18250" y="6254"/>
                </a:lnTo>
                <a:lnTo>
                  <a:pt x="17617" y="5889"/>
                </a:lnTo>
                <a:lnTo>
                  <a:pt x="17033" y="5499"/>
                </a:lnTo>
                <a:lnTo>
                  <a:pt x="16473" y="5062"/>
                </a:lnTo>
                <a:lnTo>
                  <a:pt x="15816" y="4575"/>
                </a:lnTo>
                <a:lnTo>
                  <a:pt x="15160" y="4088"/>
                </a:lnTo>
                <a:lnTo>
                  <a:pt x="14503" y="3602"/>
                </a:lnTo>
                <a:lnTo>
                  <a:pt x="13870" y="3115"/>
                </a:lnTo>
                <a:lnTo>
                  <a:pt x="12605" y="2117"/>
                </a:lnTo>
                <a:lnTo>
                  <a:pt x="11972" y="1631"/>
                </a:lnTo>
                <a:lnTo>
                  <a:pt x="11339" y="1168"/>
                </a:lnTo>
                <a:lnTo>
                  <a:pt x="10682" y="706"/>
                </a:lnTo>
                <a:lnTo>
                  <a:pt x="10050" y="219"/>
                </a:lnTo>
                <a:lnTo>
                  <a:pt x="10001" y="171"/>
                </a:lnTo>
                <a:lnTo>
                  <a:pt x="9928" y="73"/>
                </a:lnTo>
                <a:lnTo>
                  <a:pt x="9879" y="49"/>
                </a:lnTo>
                <a:lnTo>
                  <a:pt x="9806" y="49"/>
                </a:lnTo>
                <a:lnTo>
                  <a:pt x="9709" y="25"/>
                </a:lnTo>
                <a:lnTo>
                  <a:pt x="9587" y="0"/>
                </a:lnTo>
                <a:close/>
              </a:path>
            </a:pathLst>
          </a:custGeom>
          <a:solidFill>
            <a:srgbClr val="6567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636;p40"/>
          <p:cNvSpPr/>
          <p:nvPr/>
        </p:nvSpPr>
        <p:spPr>
          <a:xfrm>
            <a:off x="596463" y="1701649"/>
            <a:ext cx="222719" cy="374456"/>
          </a:xfrm>
          <a:custGeom>
            <a:avLst/>
            <a:gdLst/>
            <a:ahLst/>
            <a:cxnLst/>
            <a:rect l="l" t="t" r="r" b="b"/>
            <a:pathLst>
              <a:path w="12581" h="21073" extrusionOk="0">
                <a:moveTo>
                  <a:pt x="6108" y="1217"/>
                </a:moveTo>
                <a:lnTo>
                  <a:pt x="5889" y="1241"/>
                </a:lnTo>
                <a:lnTo>
                  <a:pt x="5694" y="1314"/>
                </a:lnTo>
                <a:lnTo>
                  <a:pt x="5621" y="1339"/>
                </a:lnTo>
                <a:lnTo>
                  <a:pt x="5548" y="1412"/>
                </a:lnTo>
                <a:lnTo>
                  <a:pt x="5500" y="1485"/>
                </a:lnTo>
                <a:lnTo>
                  <a:pt x="5475" y="1558"/>
                </a:lnTo>
                <a:lnTo>
                  <a:pt x="5500" y="1631"/>
                </a:lnTo>
                <a:lnTo>
                  <a:pt x="5548" y="1704"/>
                </a:lnTo>
                <a:lnTo>
                  <a:pt x="5597" y="1752"/>
                </a:lnTo>
                <a:lnTo>
                  <a:pt x="5670" y="1801"/>
                </a:lnTo>
                <a:lnTo>
                  <a:pt x="5816" y="1850"/>
                </a:lnTo>
                <a:lnTo>
                  <a:pt x="5986" y="1874"/>
                </a:lnTo>
                <a:lnTo>
                  <a:pt x="6132" y="1898"/>
                </a:lnTo>
                <a:lnTo>
                  <a:pt x="6497" y="1923"/>
                </a:lnTo>
                <a:lnTo>
                  <a:pt x="6862" y="1923"/>
                </a:lnTo>
                <a:lnTo>
                  <a:pt x="6984" y="1898"/>
                </a:lnTo>
                <a:lnTo>
                  <a:pt x="7057" y="1850"/>
                </a:lnTo>
                <a:lnTo>
                  <a:pt x="7130" y="1777"/>
                </a:lnTo>
                <a:lnTo>
                  <a:pt x="7179" y="1679"/>
                </a:lnTo>
                <a:lnTo>
                  <a:pt x="7179" y="1582"/>
                </a:lnTo>
                <a:lnTo>
                  <a:pt x="7154" y="1485"/>
                </a:lnTo>
                <a:lnTo>
                  <a:pt x="7106" y="1412"/>
                </a:lnTo>
                <a:lnTo>
                  <a:pt x="7033" y="1339"/>
                </a:lnTo>
                <a:lnTo>
                  <a:pt x="6935" y="1290"/>
                </a:lnTo>
                <a:lnTo>
                  <a:pt x="6862" y="1241"/>
                </a:lnTo>
                <a:lnTo>
                  <a:pt x="6668" y="1217"/>
                </a:lnTo>
                <a:close/>
                <a:moveTo>
                  <a:pt x="11948" y="1485"/>
                </a:moveTo>
                <a:lnTo>
                  <a:pt x="12021" y="1850"/>
                </a:lnTo>
                <a:lnTo>
                  <a:pt x="12061" y="2174"/>
                </a:lnTo>
                <a:lnTo>
                  <a:pt x="12045" y="2142"/>
                </a:lnTo>
                <a:lnTo>
                  <a:pt x="12021" y="2093"/>
                </a:lnTo>
                <a:lnTo>
                  <a:pt x="11948" y="2044"/>
                </a:lnTo>
                <a:lnTo>
                  <a:pt x="11875" y="2044"/>
                </a:lnTo>
                <a:lnTo>
                  <a:pt x="11559" y="2190"/>
                </a:lnTo>
                <a:lnTo>
                  <a:pt x="11267" y="2361"/>
                </a:lnTo>
                <a:lnTo>
                  <a:pt x="11048" y="2507"/>
                </a:lnTo>
                <a:lnTo>
                  <a:pt x="10829" y="2653"/>
                </a:lnTo>
                <a:lnTo>
                  <a:pt x="10220" y="2653"/>
                </a:lnTo>
                <a:lnTo>
                  <a:pt x="9612" y="2628"/>
                </a:lnTo>
                <a:lnTo>
                  <a:pt x="9636" y="2628"/>
                </a:lnTo>
                <a:lnTo>
                  <a:pt x="10342" y="2288"/>
                </a:lnTo>
                <a:lnTo>
                  <a:pt x="11072" y="1996"/>
                </a:lnTo>
                <a:lnTo>
                  <a:pt x="11291" y="1898"/>
                </a:lnTo>
                <a:lnTo>
                  <a:pt x="11534" y="1777"/>
                </a:lnTo>
                <a:lnTo>
                  <a:pt x="11753" y="1655"/>
                </a:lnTo>
                <a:lnTo>
                  <a:pt x="11948" y="1485"/>
                </a:lnTo>
                <a:close/>
                <a:moveTo>
                  <a:pt x="12070" y="2239"/>
                </a:moveTo>
                <a:lnTo>
                  <a:pt x="12070" y="2653"/>
                </a:lnTo>
                <a:lnTo>
                  <a:pt x="12070" y="3042"/>
                </a:lnTo>
                <a:lnTo>
                  <a:pt x="11948" y="3042"/>
                </a:lnTo>
                <a:lnTo>
                  <a:pt x="11826" y="3091"/>
                </a:lnTo>
                <a:lnTo>
                  <a:pt x="11583" y="3212"/>
                </a:lnTo>
                <a:lnTo>
                  <a:pt x="11145" y="3456"/>
                </a:lnTo>
                <a:lnTo>
                  <a:pt x="11169" y="2993"/>
                </a:lnTo>
                <a:lnTo>
                  <a:pt x="11194" y="2896"/>
                </a:lnTo>
                <a:lnTo>
                  <a:pt x="11194" y="2774"/>
                </a:lnTo>
                <a:lnTo>
                  <a:pt x="11291" y="2726"/>
                </a:lnTo>
                <a:lnTo>
                  <a:pt x="11656" y="2531"/>
                </a:lnTo>
                <a:lnTo>
                  <a:pt x="11997" y="2336"/>
                </a:lnTo>
                <a:lnTo>
                  <a:pt x="12045" y="2263"/>
                </a:lnTo>
                <a:lnTo>
                  <a:pt x="12070" y="2239"/>
                </a:lnTo>
                <a:close/>
                <a:moveTo>
                  <a:pt x="12045" y="3334"/>
                </a:moveTo>
                <a:lnTo>
                  <a:pt x="11997" y="3918"/>
                </a:lnTo>
                <a:lnTo>
                  <a:pt x="11972" y="4015"/>
                </a:lnTo>
                <a:lnTo>
                  <a:pt x="11705" y="4161"/>
                </a:lnTo>
                <a:lnTo>
                  <a:pt x="11413" y="4307"/>
                </a:lnTo>
                <a:lnTo>
                  <a:pt x="11121" y="4429"/>
                </a:lnTo>
                <a:lnTo>
                  <a:pt x="11145" y="3772"/>
                </a:lnTo>
                <a:lnTo>
                  <a:pt x="11388" y="3675"/>
                </a:lnTo>
                <a:lnTo>
                  <a:pt x="11607" y="3553"/>
                </a:lnTo>
                <a:lnTo>
                  <a:pt x="11826" y="3456"/>
                </a:lnTo>
                <a:lnTo>
                  <a:pt x="11924" y="3407"/>
                </a:lnTo>
                <a:lnTo>
                  <a:pt x="12045" y="3334"/>
                </a:lnTo>
                <a:close/>
                <a:moveTo>
                  <a:pt x="11972" y="4405"/>
                </a:moveTo>
                <a:lnTo>
                  <a:pt x="11948" y="4867"/>
                </a:lnTo>
                <a:lnTo>
                  <a:pt x="11875" y="4891"/>
                </a:lnTo>
                <a:lnTo>
                  <a:pt x="11705" y="5013"/>
                </a:lnTo>
                <a:lnTo>
                  <a:pt x="11510" y="5110"/>
                </a:lnTo>
                <a:lnTo>
                  <a:pt x="11121" y="5281"/>
                </a:lnTo>
                <a:lnTo>
                  <a:pt x="11121" y="4672"/>
                </a:lnTo>
                <a:lnTo>
                  <a:pt x="11315" y="4648"/>
                </a:lnTo>
                <a:lnTo>
                  <a:pt x="11461" y="4599"/>
                </a:lnTo>
                <a:lnTo>
                  <a:pt x="11729" y="4526"/>
                </a:lnTo>
                <a:lnTo>
                  <a:pt x="11972" y="4405"/>
                </a:lnTo>
                <a:close/>
                <a:moveTo>
                  <a:pt x="11948" y="5208"/>
                </a:moveTo>
                <a:lnTo>
                  <a:pt x="11948" y="5646"/>
                </a:lnTo>
                <a:lnTo>
                  <a:pt x="11851" y="5694"/>
                </a:lnTo>
                <a:lnTo>
                  <a:pt x="11753" y="5743"/>
                </a:lnTo>
                <a:lnTo>
                  <a:pt x="11559" y="5865"/>
                </a:lnTo>
                <a:lnTo>
                  <a:pt x="11096" y="6157"/>
                </a:lnTo>
                <a:lnTo>
                  <a:pt x="11096" y="5524"/>
                </a:lnTo>
                <a:lnTo>
                  <a:pt x="11340" y="5475"/>
                </a:lnTo>
                <a:lnTo>
                  <a:pt x="11559" y="5402"/>
                </a:lnTo>
                <a:lnTo>
                  <a:pt x="11753" y="5329"/>
                </a:lnTo>
                <a:lnTo>
                  <a:pt x="11948" y="5208"/>
                </a:lnTo>
                <a:close/>
                <a:moveTo>
                  <a:pt x="11948" y="6059"/>
                </a:moveTo>
                <a:lnTo>
                  <a:pt x="11948" y="6400"/>
                </a:lnTo>
                <a:lnTo>
                  <a:pt x="11948" y="6424"/>
                </a:lnTo>
                <a:lnTo>
                  <a:pt x="11826" y="6473"/>
                </a:lnTo>
                <a:lnTo>
                  <a:pt x="11705" y="6546"/>
                </a:lnTo>
                <a:lnTo>
                  <a:pt x="11461" y="6716"/>
                </a:lnTo>
                <a:lnTo>
                  <a:pt x="11096" y="6911"/>
                </a:lnTo>
                <a:lnTo>
                  <a:pt x="11096" y="6351"/>
                </a:lnTo>
                <a:lnTo>
                  <a:pt x="11364" y="6303"/>
                </a:lnTo>
                <a:lnTo>
                  <a:pt x="11607" y="6205"/>
                </a:lnTo>
                <a:lnTo>
                  <a:pt x="11948" y="6059"/>
                </a:lnTo>
                <a:close/>
                <a:moveTo>
                  <a:pt x="11948" y="6741"/>
                </a:moveTo>
                <a:lnTo>
                  <a:pt x="11924" y="7252"/>
                </a:lnTo>
                <a:lnTo>
                  <a:pt x="11729" y="7398"/>
                </a:lnTo>
                <a:lnTo>
                  <a:pt x="11413" y="7617"/>
                </a:lnTo>
                <a:lnTo>
                  <a:pt x="11242" y="7714"/>
                </a:lnTo>
                <a:lnTo>
                  <a:pt x="11096" y="7836"/>
                </a:lnTo>
                <a:lnTo>
                  <a:pt x="11096" y="7203"/>
                </a:lnTo>
                <a:lnTo>
                  <a:pt x="11218" y="7179"/>
                </a:lnTo>
                <a:lnTo>
                  <a:pt x="11315" y="7130"/>
                </a:lnTo>
                <a:lnTo>
                  <a:pt x="11559" y="7008"/>
                </a:lnTo>
                <a:lnTo>
                  <a:pt x="11753" y="6887"/>
                </a:lnTo>
                <a:lnTo>
                  <a:pt x="11948" y="6741"/>
                </a:lnTo>
                <a:close/>
                <a:moveTo>
                  <a:pt x="11924" y="7738"/>
                </a:moveTo>
                <a:lnTo>
                  <a:pt x="11924" y="8103"/>
                </a:lnTo>
                <a:lnTo>
                  <a:pt x="11851" y="8128"/>
                </a:lnTo>
                <a:lnTo>
                  <a:pt x="11705" y="8201"/>
                </a:lnTo>
                <a:lnTo>
                  <a:pt x="11559" y="8274"/>
                </a:lnTo>
                <a:lnTo>
                  <a:pt x="11291" y="8468"/>
                </a:lnTo>
                <a:lnTo>
                  <a:pt x="11096" y="8639"/>
                </a:lnTo>
                <a:lnTo>
                  <a:pt x="11096" y="8176"/>
                </a:lnTo>
                <a:lnTo>
                  <a:pt x="11291" y="8103"/>
                </a:lnTo>
                <a:lnTo>
                  <a:pt x="11486" y="8006"/>
                </a:lnTo>
                <a:lnTo>
                  <a:pt x="11851" y="7787"/>
                </a:lnTo>
                <a:lnTo>
                  <a:pt x="11924" y="7738"/>
                </a:lnTo>
                <a:close/>
                <a:moveTo>
                  <a:pt x="11924" y="8468"/>
                </a:moveTo>
                <a:lnTo>
                  <a:pt x="11924" y="9101"/>
                </a:lnTo>
                <a:lnTo>
                  <a:pt x="11705" y="9247"/>
                </a:lnTo>
                <a:lnTo>
                  <a:pt x="11486" y="9393"/>
                </a:lnTo>
                <a:lnTo>
                  <a:pt x="11291" y="9539"/>
                </a:lnTo>
                <a:lnTo>
                  <a:pt x="11096" y="9685"/>
                </a:lnTo>
                <a:lnTo>
                  <a:pt x="11096" y="8955"/>
                </a:lnTo>
                <a:lnTo>
                  <a:pt x="11169" y="8931"/>
                </a:lnTo>
                <a:lnTo>
                  <a:pt x="11267" y="8906"/>
                </a:lnTo>
                <a:lnTo>
                  <a:pt x="11413" y="8809"/>
                </a:lnTo>
                <a:lnTo>
                  <a:pt x="11680" y="8663"/>
                </a:lnTo>
                <a:lnTo>
                  <a:pt x="11924" y="8468"/>
                </a:lnTo>
                <a:close/>
                <a:moveTo>
                  <a:pt x="11924" y="9539"/>
                </a:moveTo>
                <a:lnTo>
                  <a:pt x="11924" y="9782"/>
                </a:lnTo>
                <a:lnTo>
                  <a:pt x="11851" y="9806"/>
                </a:lnTo>
                <a:lnTo>
                  <a:pt x="11778" y="9831"/>
                </a:lnTo>
                <a:lnTo>
                  <a:pt x="11632" y="9952"/>
                </a:lnTo>
                <a:lnTo>
                  <a:pt x="11510" y="10074"/>
                </a:lnTo>
                <a:lnTo>
                  <a:pt x="11388" y="10171"/>
                </a:lnTo>
                <a:lnTo>
                  <a:pt x="11242" y="10269"/>
                </a:lnTo>
                <a:lnTo>
                  <a:pt x="11169" y="10342"/>
                </a:lnTo>
                <a:lnTo>
                  <a:pt x="11096" y="10415"/>
                </a:lnTo>
                <a:lnTo>
                  <a:pt x="11096" y="9904"/>
                </a:lnTo>
                <a:lnTo>
                  <a:pt x="11218" y="9879"/>
                </a:lnTo>
                <a:lnTo>
                  <a:pt x="11364" y="9831"/>
                </a:lnTo>
                <a:lnTo>
                  <a:pt x="11607" y="9709"/>
                </a:lnTo>
                <a:lnTo>
                  <a:pt x="11924" y="9539"/>
                </a:lnTo>
                <a:close/>
                <a:moveTo>
                  <a:pt x="11924" y="10220"/>
                </a:moveTo>
                <a:lnTo>
                  <a:pt x="11924" y="10658"/>
                </a:lnTo>
                <a:lnTo>
                  <a:pt x="11753" y="10755"/>
                </a:lnTo>
                <a:lnTo>
                  <a:pt x="11583" y="10853"/>
                </a:lnTo>
                <a:lnTo>
                  <a:pt x="11340" y="10999"/>
                </a:lnTo>
                <a:lnTo>
                  <a:pt x="11096" y="11145"/>
                </a:lnTo>
                <a:lnTo>
                  <a:pt x="11096" y="10536"/>
                </a:lnTo>
                <a:lnTo>
                  <a:pt x="11145" y="10585"/>
                </a:lnTo>
                <a:lnTo>
                  <a:pt x="11340" y="10585"/>
                </a:lnTo>
                <a:lnTo>
                  <a:pt x="11486" y="10512"/>
                </a:lnTo>
                <a:lnTo>
                  <a:pt x="11607" y="10463"/>
                </a:lnTo>
                <a:lnTo>
                  <a:pt x="11753" y="10342"/>
                </a:lnTo>
                <a:lnTo>
                  <a:pt x="11924" y="10220"/>
                </a:lnTo>
                <a:close/>
                <a:moveTo>
                  <a:pt x="11924" y="11047"/>
                </a:moveTo>
                <a:lnTo>
                  <a:pt x="11924" y="11364"/>
                </a:lnTo>
                <a:lnTo>
                  <a:pt x="11778" y="11412"/>
                </a:lnTo>
                <a:lnTo>
                  <a:pt x="11632" y="11485"/>
                </a:lnTo>
                <a:lnTo>
                  <a:pt x="11364" y="11656"/>
                </a:lnTo>
                <a:lnTo>
                  <a:pt x="11096" y="11826"/>
                </a:lnTo>
                <a:lnTo>
                  <a:pt x="11096" y="11461"/>
                </a:lnTo>
                <a:lnTo>
                  <a:pt x="11242" y="11437"/>
                </a:lnTo>
                <a:lnTo>
                  <a:pt x="11364" y="11364"/>
                </a:lnTo>
                <a:lnTo>
                  <a:pt x="11632" y="11218"/>
                </a:lnTo>
                <a:lnTo>
                  <a:pt x="11924" y="11047"/>
                </a:lnTo>
                <a:close/>
                <a:moveTo>
                  <a:pt x="11924" y="11753"/>
                </a:moveTo>
                <a:lnTo>
                  <a:pt x="11924" y="12191"/>
                </a:lnTo>
                <a:lnTo>
                  <a:pt x="11705" y="12288"/>
                </a:lnTo>
                <a:lnTo>
                  <a:pt x="11534" y="12386"/>
                </a:lnTo>
                <a:lnTo>
                  <a:pt x="11315" y="12483"/>
                </a:lnTo>
                <a:lnTo>
                  <a:pt x="11096" y="12605"/>
                </a:lnTo>
                <a:lnTo>
                  <a:pt x="11096" y="12215"/>
                </a:lnTo>
                <a:lnTo>
                  <a:pt x="11267" y="12142"/>
                </a:lnTo>
                <a:lnTo>
                  <a:pt x="11413" y="12045"/>
                </a:lnTo>
                <a:lnTo>
                  <a:pt x="11680" y="11875"/>
                </a:lnTo>
                <a:lnTo>
                  <a:pt x="11924" y="11753"/>
                </a:lnTo>
                <a:close/>
                <a:moveTo>
                  <a:pt x="11924" y="12580"/>
                </a:moveTo>
                <a:lnTo>
                  <a:pt x="11924" y="12848"/>
                </a:lnTo>
                <a:lnTo>
                  <a:pt x="11705" y="13043"/>
                </a:lnTo>
                <a:lnTo>
                  <a:pt x="11388" y="13262"/>
                </a:lnTo>
                <a:lnTo>
                  <a:pt x="11096" y="13481"/>
                </a:lnTo>
                <a:lnTo>
                  <a:pt x="11096" y="12872"/>
                </a:lnTo>
                <a:lnTo>
                  <a:pt x="11242" y="12848"/>
                </a:lnTo>
                <a:lnTo>
                  <a:pt x="11364" y="12824"/>
                </a:lnTo>
                <a:lnTo>
                  <a:pt x="11632" y="12702"/>
                </a:lnTo>
                <a:lnTo>
                  <a:pt x="11924" y="12580"/>
                </a:lnTo>
                <a:close/>
                <a:moveTo>
                  <a:pt x="11948" y="13237"/>
                </a:moveTo>
                <a:lnTo>
                  <a:pt x="11948" y="13821"/>
                </a:lnTo>
                <a:lnTo>
                  <a:pt x="11753" y="13919"/>
                </a:lnTo>
                <a:lnTo>
                  <a:pt x="11559" y="14065"/>
                </a:lnTo>
                <a:lnTo>
                  <a:pt x="11340" y="14211"/>
                </a:lnTo>
                <a:lnTo>
                  <a:pt x="11121" y="14357"/>
                </a:lnTo>
                <a:lnTo>
                  <a:pt x="11121" y="13602"/>
                </a:lnTo>
                <a:lnTo>
                  <a:pt x="11291" y="13529"/>
                </a:lnTo>
                <a:lnTo>
                  <a:pt x="11486" y="13481"/>
                </a:lnTo>
                <a:lnTo>
                  <a:pt x="11656" y="13383"/>
                </a:lnTo>
                <a:lnTo>
                  <a:pt x="11826" y="13310"/>
                </a:lnTo>
                <a:lnTo>
                  <a:pt x="11948" y="13237"/>
                </a:lnTo>
                <a:close/>
                <a:moveTo>
                  <a:pt x="11948" y="14211"/>
                </a:moveTo>
                <a:lnTo>
                  <a:pt x="11948" y="14357"/>
                </a:lnTo>
                <a:lnTo>
                  <a:pt x="11778" y="14454"/>
                </a:lnTo>
                <a:lnTo>
                  <a:pt x="11607" y="14551"/>
                </a:lnTo>
                <a:lnTo>
                  <a:pt x="11364" y="14722"/>
                </a:lnTo>
                <a:lnTo>
                  <a:pt x="11121" y="14916"/>
                </a:lnTo>
                <a:lnTo>
                  <a:pt x="11121" y="14649"/>
                </a:lnTo>
                <a:lnTo>
                  <a:pt x="11242" y="14600"/>
                </a:lnTo>
                <a:lnTo>
                  <a:pt x="11388" y="14551"/>
                </a:lnTo>
                <a:lnTo>
                  <a:pt x="11632" y="14405"/>
                </a:lnTo>
                <a:lnTo>
                  <a:pt x="11948" y="14211"/>
                </a:lnTo>
                <a:close/>
                <a:moveTo>
                  <a:pt x="11972" y="14722"/>
                </a:moveTo>
                <a:lnTo>
                  <a:pt x="11997" y="15379"/>
                </a:lnTo>
                <a:lnTo>
                  <a:pt x="11753" y="15500"/>
                </a:lnTo>
                <a:lnTo>
                  <a:pt x="11534" y="15622"/>
                </a:lnTo>
                <a:lnTo>
                  <a:pt x="11315" y="15768"/>
                </a:lnTo>
                <a:lnTo>
                  <a:pt x="11121" y="15938"/>
                </a:lnTo>
                <a:lnTo>
                  <a:pt x="11121" y="15257"/>
                </a:lnTo>
                <a:lnTo>
                  <a:pt x="11413" y="15062"/>
                </a:lnTo>
                <a:lnTo>
                  <a:pt x="11680" y="14868"/>
                </a:lnTo>
                <a:lnTo>
                  <a:pt x="11972" y="14722"/>
                </a:lnTo>
                <a:close/>
                <a:moveTo>
                  <a:pt x="11997" y="15792"/>
                </a:moveTo>
                <a:lnTo>
                  <a:pt x="11997" y="16060"/>
                </a:lnTo>
                <a:lnTo>
                  <a:pt x="11510" y="16376"/>
                </a:lnTo>
                <a:lnTo>
                  <a:pt x="11315" y="16498"/>
                </a:lnTo>
                <a:lnTo>
                  <a:pt x="11121" y="16644"/>
                </a:lnTo>
                <a:lnTo>
                  <a:pt x="11121" y="16206"/>
                </a:lnTo>
                <a:lnTo>
                  <a:pt x="11413" y="16109"/>
                </a:lnTo>
                <a:lnTo>
                  <a:pt x="11680" y="15963"/>
                </a:lnTo>
                <a:lnTo>
                  <a:pt x="11997" y="15792"/>
                </a:lnTo>
                <a:close/>
                <a:moveTo>
                  <a:pt x="8736" y="3042"/>
                </a:moveTo>
                <a:lnTo>
                  <a:pt x="9782" y="3115"/>
                </a:lnTo>
                <a:lnTo>
                  <a:pt x="10804" y="3115"/>
                </a:lnTo>
                <a:lnTo>
                  <a:pt x="10707" y="4818"/>
                </a:lnTo>
                <a:lnTo>
                  <a:pt x="10634" y="6522"/>
                </a:lnTo>
                <a:lnTo>
                  <a:pt x="10610" y="8225"/>
                </a:lnTo>
                <a:lnTo>
                  <a:pt x="10610" y="9928"/>
                </a:lnTo>
                <a:lnTo>
                  <a:pt x="10658" y="13335"/>
                </a:lnTo>
                <a:lnTo>
                  <a:pt x="10658" y="15038"/>
                </a:lnTo>
                <a:lnTo>
                  <a:pt x="10683" y="16741"/>
                </a:lnTo>
                <a:lnTo>
                  <a:pt x="10245" y="16741"/>
                </a:lnTo>
                <a:lnTo>
                  <a:pt x="9831" y="16717"/>
                </a:lnTo>
                <a:lnTo>
                  <a:pt x="9393" y="16717"/>
                </a:lnTo>
                <a:lnTo>
                  <a:pt x="8979" y="16693"/>
                </a:lnTo>
                <a:lnTo>
                  <a:pt x="7714" y="16717"/>
                </a:lnTo>
                <a:lnTo>
                  <a:pt x="6424" y="16717"/>
                </a:lnTo>
                <a:lnTo>
                  <a:pt x="5232" y="16668"/>
                </a:lnTo>
                <a:lnTo>
                  <a:pt x="4016" y="16644"/>
                </a:lnTo>
                <a:lnTo>
                  <a:pt x="2434" y="16644"/>
                </a:lnTo>
                <a:lnTo>
                  <a:pt x="1899" y="16668"/>
                </a:lnTo>
                <a:lnTo>
                  <a:pt x="1923" y="16620"/>
                </a:lnTo>
                <a:lnTo>
                  <a:pt x="1923" y="16644"/>
                </a:lnTo>
                <a:lnTo>
                  <a:pt x="1947" y="16620"/>
                </a:lnTo>
                <a:lnTo>
                  <a:pt x="1923" y="16571"/>
                </a:lnTo>
                <a:lnTo>
                  <a:pt x="1899" y="16376"/>
                </a:lnTo>
                <a:lnTo>
                  <a:pt x="1899" y="16060"/>
                </a:lnTo>
                <a:lnTo>
                  <a:pt x="1923" y="15744"/>
                </a:lnTo>
                <a:lnTo>
                  <a:pt x="1996" y="14040"/>
                </a:lnTo>
                <a:lnTo>
                  <a:pt x="2020" y="12751"/>
                </a:lnTo>
                <a:lnTo>
                  <a:pt x="2045" y="11485"/>
                </a:lnTo>
                <a:lnTo>
                  <a:pt x="2045" y="8955"/>
                </a:lnTo>
                <a:lnTo>
                  <a:pt x="2045" y="5646"/>
                </a:lnTo>
                <a:lnTo>
                  <a:pt x="1996" y="3918"/>
                </a:lnTo>
                <a:lnTo>
                  <a:pt x="1972" y="3334"/>
                </a:lnTo>
                <a:lnTo>
                  <a:pt x="1947" y="3066"/>
                </a:lnTo>
                <a:lnTo>
                  <a:pt x="2458" y="3139"/>
                </a:lnTo>
                <a:lnTo>
                  <a:pt x="2994" y="3188"/>
                </a:lnTo>
                <a:lnTo>
                  <a:pt x="3505" y="3212"/>
                </a:lnTo>
                <a:lnTo>
                  <a:pt x="4040" y="3212"/>
                </a:lnTo>
                <a:lnTo>
                  <a:pt x="5110" y="3164"/>
                </a:lnTo>
                <a:lnTo>
                  <a:pt x="6157" y="3115"/>
                </a:lnTo>
                <a:lnTo>
                  <a:pt x="7446" y="3066"/>
                </a:lnTo>
                <a:lnTo>
                  <a:pt x="8103" y="3042"/>
                </a:lnTo>
                <a:close/>
                <a:moveTo>
                  <a:pt x="6595" y="18177"/>
                </a:moveTo>
                <a:lnTo>
                  <a:pt x="6716" y="18225"/>
                </a:lnTo>
                <a:lnTo>
                  <a:pt x="6814" y="18323"/>
                </a:lnTo>
                <a:lnTo>
                  <a:pt x="6887" y="18493"/>
                </a:lnTo>
                <a:lnTo>
                  <a:pt x="6911" y="18590"/>
                </a:lnTo>
                <a:lnTo>
                  <a:pt x="6935" y="18712"/>
                </a:lnTo>
                <a:lnTo>
                  <a:pt x="6935" y="18834"/>
                </a:lnTo>
                <a:lnTo>
                  <a:pt x="6911" y="18955"/>
                </a:lnTo>
                <a:lnTo>
                  <a:pt x="6887" y="19053"/>
                </a:lnTo>
                <a:lnTo>
                  <a:pt x="6838" y="19174"/>
                </a:lnTo>
                <a:lnTo>
                  <a:pt x="6765" y="19272"/>
                </a:lnTo>
                <a:lnTo>
                  <a:pt x="6692" y="19345"/>
                </a:lnTo>
                <a:lnTo>
                  <a:pt x="6570" y="19418"/>
                </a:lnTo>
                <a:lnTo>
                  <a:pt x="6424" y="19442"/>
                </a:lnTo>
                <a:lnTo>
                  <a:pt x="6278" y="19442"/>
                </a:lnTo>
                <a:lnTo>
                  <a:pt x="6132" y="19393"/>
                </a:lnTo>
                <a:lnTo>
                  <a:pt x="6011" y="19345"/>
                </a:lnTo>
                <a:lnTo>
                  <a:pt x="5913" y="19247"/>
                </a:lnTo>
                <a:lnTo>
                  <a:pt x="5816" y="19126"/>
                </a:lnTo>
                <a:lnTo>
                  <a:pt x="5792" y="19004"/>
                </a:lnTo>
                <a:lnTo>
                  <a:pt x="5792" y="18858"/>
                </a:lnTo>
                <a:lnTo>
                  <a:pt x="5816" y="18688"/>
                </a:lnTo>
                <a:lnTo>
                  <a:pt x="5865" y="18566"/>
                </a:lnTo>
                <a:lnTo>
                  <a:pt x="5938" y="18420"/>
                </a:lnTo>
                <a:lnTo>
                  <a:pt x="6011" y="18323"/>
                </a:lnTo>
                <a:lnTo>
                  <a:pt x="6108" y="18250"/>
                </a:lnTo>
                <a:lnTo>
                  <a:pt x="6157" y="18274"/>
                </a:lnTo>
                <a:lnTo>
                  <a:pt x="6230" y="18250"/>
                </a:lnTo>
                <a:lnTo>
                  <a:pt x="6351" y="18225"/>
                </a:lnTo>
                <a:lnTo>
                  <a:pt x="6376" y="18225"/>
                </a:lnTo>
                <a:lnTo>
                  <a:pt x="6424" y="18201"/>
                </a:lnTo>
                <a:lnTo>
                  <a:pt x="6473" y="18177"/>
                </a:lnTo>
                <a:close/>
                <a:moveTo>
                  <a:pt x="6497" y="17690"/>
                </a:moveTo>
                <a:lnTo>
                  <a:pt x="6303" y="17714"/>
                </a:lnTo>
                <a:lnTo>
                  <a:pt x="6205" y="17763"/>
                </a:lnTo>
                <a:lnTo>
                  <a:pt x="6132" y="17812"/>
                </a:lnTo>
                <a:lnTo>
                  <a:pt x="6011" y="17836"/>
                </a:lnTo>
                <a:lnTo>
                  <a:pt x="5913" y="17860"/>
                </a:lnTo>
                <a:lnTo>
                  <a:pt x="5816" y="17933"/>
                </a:lnTo>
                <a:lnTo>
                  <a:pt x="5719" y="17982"/>
                </a:lnTo>
                <a:lnTo>
                  <a:pt x="5621" y="18079"/>
                </a:lnTo>
                <a:lnTo>
                  <a:pt x="5548" y="18177"/>
                </a:lnTo>
                <a:lnTo>
                  <a:pt x="5475" y="18274"/>
                </a:lnTo>
                <a:lnTo>
                  <a:pt x="5427" y="18396"/>
                </a:lnTo>
                <a:lnTo>
                  <a:pt x="5354" y="18639"/>
                </a:lnTo>
                <a:lnTo>
                  <a:pt x="5329" y="18882"/>
                </a:lnTo>
                <a:lnTo>
                  <a:pt x="5329" y="19028"/>
                </a:lnTo>
                <a:lnTo>
                  <a:pt x="5354" y="19150"/>
                </a:lnTo>
                <a:lnTo>
                  <a:pt x="5378" y="19272"/>
                </a:lnTo>
                <a:lnTo>
                  <a:pt x="5427" y="19393"/>
                </a:lnTo>
                <a:lnTo>
                  <a:pt x="5500" y="19491"/>
                </a:lnTo>
                <a:lnTo>
                  <a:pt x="5573" y="19588"/>
                </a:lnTo>
                <a:lnTo>
                  <a:pt x="5670" y="19661"/>
                </a:lnTo>
                <a:lnTo>
                  <a:pt x="5767" y="19734"/>
                </a:lnTo>
                <a:lnTo>
                  <a:pt x="5889" y="19807"/>
                </a:lnTo>
                <a:lnTo>
                  <a:pt x="5986" y="19856"/>
                </a:lnTo>
                <a:lnTo>
                  <a:pt x="6108" y="19880"/>
                </a:lnTo>
                <a:lnTo>
                  <a:pt x="6254" y="19904"/>
                </a:lnTo>
                <a:lnTo>
                  <a:pt x="6376" y="19904"/>
                </a:lnTo>
                <a:lnTo>
                  <a:pt x="6497" y="19880"/>
                </a:lnTo>
                <a:lnTo>
                  <a:pt x="6619" y="19856"/>
                </a:lnTo>
                <a:lnTo>
                  <a:pt x="6765" y="19807"/>
                </a:lnTo>
                <a:lnTo>
                  <a:pt x="6935" y="19710"/>
                </a:lnTo>
                <a:lnTo>
                  <a:pt x="7081" y="19564"/>
                </a:lnTo>
                <a:lnTo>
                  <a:pt x="7203" y="19393"/>
                </a:lnTo>
                <a:lnTo>
                  <a:pt x="7276" y="19199"/>
                </a:lnTo>
                <a:lnTo>
                  <a:pt x="7325" y="19004"/>
                </a:lnTo>
                <a:lnTo>
                  <a:pt x="7349" y="18785"/>
                </a:lnTo>
                <a:lnTo>
                  <a:pt x="7349" y="18566"/>
                </a:lnTo>
                <a:lnTo>
                  <a:pt x="7300" y="18371"/>
                </a:lnTo>
                <a:lnTo>
                  <a:pt x="7252" y="18201"/>
                </a:lnTo>
                <a:lnTo>
                  <a:pt x="7154" y="18031"/>
                </a:lnTo>
                <a:lnTo>
                  <a:pt x="7008" y="17885"/>
                </a:lnTo>
                <a:lnTo>
                  <a:pt x="6862" y="17763"/>
                </a:lnTo>
                <a:lnTo>
                  <a:pt x="6692" y="17714"/>
                </a:lnTo>
                <a:lnTo>
                  <a:pt x="6497" y="17690"/>
                </a:lnTo>
                <a:close/>
                <a:moveTo>
                  <a:pt x="2531" y="463"/>
                </a:moveTo>
                <a:lnTo>
                  <a:pt x="3018" y="487"/>
                </a:lnTo>
                <a:lnTo>
                  <a:pt x="3943" y="536"/>
                </a:lnTo>
                <a:lnTo>
                  <a:pt x="4867" y="560"/>
                </a:lnTo>
                <a:lnTo>
                  <a:pt x="7860" y="585"/>
                </a:lnTo>
                <a:lnTo>
                  <a:pt x="9588" y="560"/>
                </a:lnTo>
                <a:lnTo>
                  <a:pt x="9344" y="755"/>
                </a:lnTo>
                <a:lnTo>
                  <a:pt x="9223" y="852"/>
                </a:lnTo>
                <a:lnTo>
                  <a:pt x="9150" y="974"/>
                </a:lnTo>
                <a:lnTo>
                  <a:pt x="9150" y="998"/>
                </a:lnTo>
                <a:lnTo>
                  <a:pt x="9150" y="1023"/>
                </a:lnTo>
                <a:lnTo>
                  <a:pt x="9174" y="1047"/>
                </a:lnTo>
                <a:lnTo>
                  <a:pt x="9223" y="1047"/>
                </a:lnTo>
                <a:lnTo>
                  <a:pt x="9393" y="998"/>
                </a:lnTo>
                <a:lnTo>
                  <a:pt x="9563" y="901"/>
                </a:lnTo>
                <a:lnTo>
                  <a:pt x="9855" y="682"/>
                </a:lnTo>
                <a:lnTo>
                  <a:pt x="10099" y="560"/>
                </a:lnTo>
                <a:lnTo>
                  <a:pt x="10512" y="585"/>
                </a:lnTo>
                <a:lnTo>
                  <a:pt x="10902" y="609"/>
                </a:lnTo>
                <a:lnTo>
                  <a:pt x="10707" y="682"/>
                </a:lnTo>
                <a:lnTo>
                  <a:pt x="10512" y="804"/>
                </a:lnTo>
                <a:lnTo>
                  <a:pt x="10172" y="998"/>
                </a:lnTo>
                <a:lnTo>
                  <a:pt x="9880" y="1168"/>
                </a:lnTo>
                <a:lnTo>
                  <a:pt x="9588" y="1339"/>
                </a:lnTo>
                <a:lnTo>
                  <a:pt x="9344" y="1558"/>
                </a:lnTo>
                <a:lnTo>
                  <a:pt x="9223" y="1679"/>
                </a:lnTo>
                <a:lnTo>
                  <a:pt x="9101" y="1801"/>
                </a:lnTo>
                <a:lnTo>
                  <a:pt x="9101" y="1825"/>
                </a:lnTo>
                <a:lnTo>
                  <a:pt x="9125" y="1850"/>
                </a:lnTo>
                <a:lnTo>
                  <a:pt x="9125" y="1874"/>
                </a:lnTo>
                <a:lnTo>
                  <a:pt x="9150" y="1874"/>
                </a:lnTo>
                <a:lnTo>
                  <a:pt x="9466" y="1777"/>
                </a:lnTo>
                <a:lnTo>
                  <a:pt x="9782" y="1631"/>
                </a:lnTo>
                <a:lnTo>
                  <a:pt x="10366" y="1314"/>
                </a:lnTo>
                <a:lnTo>
                  <a:pt x="10610" y="1217"/>
                </a:lnTo>
                <a:lnTo>
                  <a:pt x="10877" y="1096"/>
                </a:lnTo>
                <a:lnTo>
                  <a:pt x="11121" y="950"/>
                </a:lnTo>
                <a:lnTo>
                  <a:pt x="11242" y="877"/>
                </a:lnTo>
                <a:lnTo>
                  <a:pt x="11315" y="804"/>
                </a:lnTo>
                <a:lnTo>
                  <a:pt x="11340" y="731"/>
                </a:lnTo>
                <a:lnTo>
                  <a:pt x="11486" y="804"/>
                </a:lnTo>
                <a:lnTo>
                  <a:pt x="11607" y="925"/>
                </a:lnTo>
                <a:lnTo>
                  <a:pt x="11729" y="1047"/>
                </a:lnTo>
                <a:lnTo>
                  <a:pt x="11802" y="1193"/>
                </a:lnTo>
                <a:lnTo>
                  <a:pt x="11486" y="1387"/>
                </a:lnTo>
                <a:lnTo>
                  <a:pt x="11169" y="1558"/>
                </a:lnTo>
                <a:lnTo>
                  <a:pt x="10853" y="1704"/>
                </a:lnTo>
                <a:lnTo>
                  <a:pt x="10488" y="1850"/>
                </a:lnTo>
                <a:lnTo>
                  <a:pt x="10220" y="1971"/>
                </a:lnTo>
                <a:lnTo>
                  <a:pt x="9928" y="2093"/>
                </a:lnTo>
                <a:lnTo>
                  <a:pt x="9807" y="2190"/>
                </a:lnTo>
                <a:lnTo>
                  <a:pt x="9709" y="2288"/>
                </a:lnTo>
                <a:lnTo>
                  <a:pt x="9612" y="2385"/>
                </a:lnTo>
                <a:lnTo>
                  <a:pt x="9515" y="2507"/>
                </a:lnTo>
                <a:lnTo>
                  <a:pt x="9515" y="2580"/>
                </a:lnTo>
                <a:lnTo>
                  <a:pt x="9539" y="2628"/>
                </a:lnTo>
                <a:lnTo>
                  <a:pt x="8931" y="2580"/>
                </a:lnTo>
                <a:lnTo>
                  <a:pt x="7641" y="2580"/>
                </a:lnTo>
                <a:lnTo>
                  <a:pt x="6327" y="2653"/>
                </a:lnTo>
                <a:lnTo>
                  <a:pt x="5135" y="2701"/>
                </a:lnTo>
                <a:lnTo>
                  <a:pt x="3967" y="2726"/>
                </a:lnTo>
                <a:lnTo>
                  <a:pt x="3359" y="2726"/>
                </a:lnTo>
                <a:lnTo>
                  <a:pt x="2775" y="2701"/>
                </a:lnTo>
                <a:lnTo>
                  <a:pt x="2166" y="2653"/>
                </a:lnTo>
                <a:lnTo>
                  <a:pt x="1582" y="2604"/>
                </a:lnTo>
                <a:lnTo>
                  <a:pt x="1509" y="2604"/>
                </a:lnTo>
                <a:lnTo>
                  <a:pt x="1436" y="2628"/>
                </a:lnTo>
                <a:lnTo>
                  <a:pt x="1412" y="2701"/>
                </a:lnTo>
                <a:lnTo>
                  <a:pt x="1388" y="2774"/>
                </a:lnTo>
                <a:lnTo>
                  <a:pt x="1388" y="2847"/>
                </a:lnTo>
                <a:lnTo>
                  <a:pt x="1412" y="2896"/>
                </a:lnTo>
                <a:lnTo>
                  <a:pt x="1461" y="2969"/>
                </a:lnTo>
                <a:lnTo>
                  <a:pt x="1534" y="2993"/>
                </a:lnTo>
                <a:lnTo>
                  <a:pt x="1558" y="3212"/>
                </a:lnTo>
                <a:lnTo>
                  <a:pt x="1558" y="3553"/>
                </a:lnTo>
                <a:lnTo>
                  <a:pt x="1534" y="4453"/>
                </a:lnTo>
                <a:lnTo>
                  <a:pt x="1509" y="5402"/>
                </a:lnTo>
                <a:lnTo>
                  <a:pt x="1485" y="6108"/>
                </a:lnTo>
                <a:lnTo>
                  <a:pt x="1461" y="6668"/>
                </a:lnTo>
                <a:lnTo>
                  <a:pt x="1461" y="7227"/>
                </a:lnTo>
                <a:lnTo>
                  <a:pt x="1485" y="8371"/>
                </a:lnTo>
                <a:lnTo>
                  <a:pt x="1509" y="9490"/>
                </a:lnTo>
                <a:lnTo>
                  <a:pt x="1534" y="10634"/>
                </a:lnTo>
                <a:lnTo>
                  <a:pt x="1485" y="13043"/>
                </a:lnTo>
                <a:lnTo>
                  <a:pt x="1461" y="14235"/>
                </a:lnTo>
                <a:lnTo>
                  <a:pt x="1412" y="15427"/>
                </a:lnTo>
                <a:lnTo>
                  <a:pt x="1363" y="16084"/>
                </a:lnTo>
                <a:lnTo>
                  <a:pt x="1339" y="16255"/>
                </a:lnTo>
                <a:lnTo>
                  <a:pt x="1363" y="16425"/>
                </a:lnTo>
                <a:lnTo>
                  <a:pt x="1388" y="16571"/>
                </a:lnTo>
                <a:lnTo>
                  <a:pt x="1436" y="16693"/>
                </a:lnTo>
                <a:lnTo>
                  <a:pt x="1509" y="16766"/>
                </a:lnTo>
                <a:lnTo>
                  <a:pt x="1461" y="16863"/>
                </a:lnTo>
                <a:lnTo>
                  <a:pt x="1436" y="16960"/>
                </a:lnTo>
                <a:lnTo>
                  <a:pt x="1485" y="17058"/>
                </a:lnTo>
                <a:lnTo>
                  <a:pt x="1534" y="17082"/>
                </a:lnTo>
                <a:lnTo>
                  <a:pt x="1582" y="17106"/>
                </a:lnTo>
                <a:lnTo>
                  <a:pt x="1874" y="17131"/>
                </a:lnTo>
                <a:lnTo>
                  <a:pt x="2191" y="17155"/>
                </a:lnTo>
                <a:lnTo>
                  <a:pt x="2799" y="17179"/>
                </a:lnTo>
                <a:lnTo>
                  <a:pt x="4016" y="17131"/>
                </a:lnTo>
                <a:lnTo>
                  <a:pt x="5329" y="17155"/>
                </a:lnTo>
                <a:lnTo>
                  <a:pt x="6619" y="17204"/>
                </a:lnTo>
                <a:lnTo>
                  <a:pt x="7252" y="17228"/>
                </a:lnTo>
                <a:lnTo>
                  <a:pt x="7884" y="17228"/>
                </a:lnTo>
                <a:lnTo>
                  <a:pt x="9150" y="17179"/>
                </a:lnTo>
                <a:lnTo>
                  <a:pt x="9661" y="17179"/>
                </a:lnTo>
                <a:lnTo>
                  <a:pt x="10172" y="17204"/>
                </a:lnTo>
                <a:lnTo>
                  <a:pt x="10683" y="17204"/>
                </a:lnTo>
                <a:lnTo>
                  <a:pt x="10926" y="17179"/>
                </a:lnTo>
                <a:lnTo>
                  <a:pt x="11194" y="17155"/>
                </a:lnTo>
                <a:lnTo>
                  <a:pt x="11242" y="17131"/>
                </a:lnTo>
                <a:lnTo>
                  <a:pt x="11291" y="17082"/>
                </a:lnTo>
                <a:lnTo>
                  <a:pt x="11340" y="17033"/>
                </a:lnTo>
                <a:lnTo>
                  <a:pt x="11364" y="16985"/>
                </a:lnTo>
                <a:lnTo>
                  <a:pt x="11364" y="16887"/>
                </a:lnTo>
                <a:lnTo>
                  <a:pt x="11315" y="16766"/>
                </a:lnTo>
                <a:lnTo>
                  <a:pt x="11632" y="16620"/>
                </a:lnTo>
                <a:lnTo>
                  <a:pt x="11997" y="16449"/>
                </a:lnTo>
                <a:lnTo>
                  <a:pt x="11997" y="16960"/>
                </a:lnTo>
                <a:lnTo>
                  <a:pt x="11997" y="17058"/>
                </a:lnTo>
                <a:lnTo>
                  <a:pt x="11826" y="17106"/>
                </a:lnTo>
                <a:lnTo>
                  <a:pt x="11656" y="17155"/>
                </a:lnTo>
                <a:lnTo>
                  <a:pt x="11315" y="17301"/>
                </a:lnTo>
                <a:lnTo>
                  <a:pt x="11121" y="17398"/>
                </a:lnTo>
                <a:lnTo>
                  <a:pt x="10926" y="17495"/>
                </a:lnTo>
                <a:lnTo>
                  <a:pt x="10731" y="17617"/>
                </a:lnTo>
                <a:lnTo>
                  <a:pt x="10585" y="17763"/>
                </a:lnTo>
                <a:lnTo>
                  <a:pt x="10585" y="17787"/>
                </a:lnTo>
                <a:lnTo>
                  <a:pt x="10610" y="17812"/>
                </a:lnTo>
                <a:lnTo>
                  <a:pt x="10683" y="17836"/>
                </a:lnTo>
                <a:lnTo>
                  <a:pt x="10780" y="17836"/>
                </a:lnTo>
                <a:lnTo>
                  <a:pt x="10950" y="17787"/>
                </a:lnTo>
                <a:lnTo>
                  <a:pt x="11267" y="17666"/>
                </a:lnTo>
                <a:lnTo>
                  <a:pt x="11632" y="17520"/>
                </a:lnTo>
                <a:lnTo>
                  <a:pt x="11997" y="17422"/>
                </a:lnTo>
                <a:lnTo>
                  <a:pt x="11997" y="17739"/>
                </a:lnTo>
                <a:lnTo>
                  <a:pt x="11875" y="17763"/>
                </a:lnTo>
                <a:lnTo>
                  <a:pt x="11778" y="17836"/>
                </a:lnTo>
                <a:lnTo>
                  <a:pt x="11559" y="17958"/>
                </a:lnTo>
                <a:lnTo>
                  <a:pt x="11340" y="18055"/>
                </a:lnTo>
                <a:lnTo>
                  <a:pt x="11145" y="18201"/>
                </a:lnTo>
                <a:lnTo>
                  <a:pt x="10926" y="18323"/>
                </a:lnTo>
                <a:lnTo>
                  <a:pt x="10731" y="18420"/>
                </a:lnTo>
                <a:lnTo>
                  <a:pt x="10707" y="18444"/>
                </a:lnTo>
                <a:lnTo>
                  <a:pt x="10707" y="18493"/>
                </a:lnTo>
                <a:lnTo>
                  <a:pt x="10731" y="18517"/>
                </a:lnTo>
                <a:lnTo>
                  <a:pt x="10975" y="18517"/>
                </a:lnTo>
                <a:lnTo>
                  <a:pt x="11194" y="18493"/>
                </a:lnTo>
                <a:lnTo>
                  <a:pt x="11413" y="18444"/>
                </a:lnTo>
                <a:lnTo>
                  <a:pt x="11632" y="18371"/>
                </a:lnTo>
                <a:lnTo>
                  <a:pt x="11802" y="18298"/>
                </a:lnTo>
                <a:lnTo>
                  <a:pt x="11997" y="18225"/>
                </a:lnTo>
                <a:lnTo>
                  <a:pt x="11997" y="18590"/>
                </a:lnTo>
                <a:lnTo>
                  <a:pt x="11778" y="18663"/>
                </a:lnTo>
                <a:lnTo>
                  <a:pt x="11534" y="18736"/>
                </a:lnTo>
                <a:lnTo>
                  <a:pt x="10999" y="18907"/>
                </a:lnTo>
                <a:lnTo>
                  <a:pt x="10731" y="19004"/>
                </a:lnTo>
                <a:lnTo>
                  <a:pt x="10488" y="19150"/>
                </a:lnTo>
                <a:lnTo>
                  <a:pt x="10464" y="19174"/>
                </a:lnTo>
                <a:lnTo>
                  <a:pt x="10464" y="19199"/>
                </a:lnTo>
                <a:lnTo>
                  <a:pt x="10464" y="19247"/>
                </a:lnTo>
                <a:lnTo>
                  <a:pt x="10488" y="19247"/>
                </a:lnTo>
                <a:lnTo>
                  <a:pt x="10634" y="19272"/>
                </a:lnTo>
                <a:lnTo>
                  <a:pt x="10756" y="19272"/>
                </a:lnTo>
                <a:lnTo>
                  <a:pt x="11023" y="19247"/>
                </a:lnTo>
                <a:lnTo>
                  <a:pt x="11267" y="19199"/>
                </a:lnTo>
                <a:lnTo>
                  <a:pt x="11510" y="19126"/>
                </a:lnTo>
                <a:lnTo>
                  <a:pt x="11753" y="19077"/>
                </a:lnTo>
                <a:lnTo>
                  <a:pt x="12021" y="19028"/>
                </a:lnTo>
                <a:lnTo>
                  <a:pt x="12021" y="19223"/>
                </a:lnTo>
                <a:lnTo>
                  <a:pt x="11364" y="19515"/>
                </a:lnTo>
                <a:lnTo>
                  <a:pt x="11048" y="19685"/>
                </a:lnTo>
                <a:lnTo>
                  <a:pt x="10902" y="19783"/>
                </a:lnTo>
                <a:lnTo>
                  <a:pt x="10780" y="19904"/>
                </a:lnTo>
                <a:lnTo>
                  <a:pt x="10756" y="19929"/>
                </a:lnTo>
                <a:lnTo>
                  <a:pt x="10756" y="19953"/>
                </a:lnTo>
                <a:lnTo>
                  <a:pt x="10780" y="19977"/>
                </a:lnTo>
                <a:lnTo>
                  <a:pt x="10804" y="19977"/>
                </a:lnTo>
                <a:lnTo>
                  <a:pt x="11121" y="19953"/>
                </a:lnTo>
                <a:lnTo>
                  <a:pt x="11413" y="19880"/>
                </a:lnTo>
                <a:lnTo>
                  <a:pt x="11729" y="19758"/>
                </a:lnTo>
                <a:lnTo>
                  <a:pt x="12021" y="19637"/>
                </a:lnTo>
                <a:lnTo>
                  <a:pt x="12021" y="19856"/>
                </a:lnTo>
                <a:lnTo>
                  <a:pt x="11972" y="19977"/>
                </a:lnTo>
                <a:lnTo>
                  <a:pt x="11899" y="20099"/>
                </a:lnTo>
                <a:lnTo>
                  <a:pt x="11753" y="20099"/>
                </a:lnTo>
                <a:lnTo>
                  <a:pt x="11607" y="20123"/>
                </a:lnTo>
                <a:lnTo>
                  <a:pt x="11315" y="20221"/>
                </a:lnTo>
                <a:lnTo>
                  <a:pt x="10926" y="20342"/>
                </a:lnTo>
                <a:lnTo>
                  <a:pt x="10731" y="20415"/>
                </a:lnTo>
                <a:lnTo>
                  <a:pt x="10537" y="20537"/>
                </a:lnTo>
                <a:lnTo>
                  <a:pt x="10512" y="20561"/>
                </a:lnTo>
                <a:lnTo>
                  <a:pt x="9928" y="20537"/>
                </a:lnTo>
                <a:lnTo>
                  <a:pt x="9344" y="20513"/>
                </a:lnTo>
                <a:lnTo>
                  <a:pt x="8541" y="20513"/>
                </a:lnTo>
                <a:lnTo>
                  <a:pt x="7738" y="20537"/>
                </a:lnTo>
                <a:lnTo>
                  <a:pt x="6084" y="20561"/>
                </a:lnTo>
                <a:lnTo>
                  <a:pt x="4429" y="20561"/>
                </a:lnTo>
                <a:lnTo>
                  <a:pt x="2848" y="20513"/>
                </a:lnTo>
                <a:lnTo>
                  <a:pt x="1753" y="20513"/>
                </a:lnTo>
                <a:lnTo>
                  <a:pt x="1631" y="20464"/>
                </a:lnTo>
                <a:lnTo>
                  <a:pt x="1339" y="20342"/>
                </a:lnTo>
                <a:lnTo>
                  <a:pt x="1193" y="20269"/>
                </a:lnTo>
                <a:lnTo>
                  <a:pt x="1023" y="20172"/>
                </a:lnTo>
                <a:lnTo>
                  <a:pt x="901" y="20050"/>
                </a:lnTo>
                <a:lnTo>
                  <a:pt x="779" y="19929"/>
                </a:lnTo>
                <a:lnTo>
                  <a:pt x="731" y="19807"/>
                </a:lnTo>
                <a:lnTo>
                  <a:pt x="682" y="19661"/>
                </a:lnTo>
                <a:lnTo>
                  <a:pt x="609" y="19393"/>
                </a:lnTo>
                <a:lnTo>
                  <a:pt x="585" y="19101"/>
                </a:lnTo>
                <a:lnTo>
                  <a:pt x="560" y="18834"/>
                </a:lnTo>
                <a:lnTo>
                  <a:pt x="536" y="17131"/>
                </a:lnTo>
                <a:lnTo>
                  <a:pt x="560" y="15427"/>
                </a:lnTo>
                <a:lnTo>
                  <a:pt x="536" y="13091"/>
                </a:lnTo>
                <a:lnTo>
                  <a:pt x="487" y="9247"/>
                </a:lnTo>
                <a:lnTo>
                  <a:pt x="463" y="5402"/>
                </a:lnTo>
                <a:lnTo>
                  <a:pt x="463" y="3967"/>
                </a:lnTo>
                <a:lnTo>
                  <a:pt x="487" y="3139"/>
                </a:lnTo>
                <a:lnTo>
                  <a:pt x="536" y="2653"/>
                </a:lnTo>
                <a:lnTo>
                  <a:pt x="585" y="2142"/>
                </a:lnTo>
                <a:lnTo>
                  <a:pt x="682" y="1655"/>
                </a:lnTo>
                <a:lnTo>
                  <a:pt x="828" y="1168"/>
                </a:lnTo>
                <a:lnTo>
                  <a:pt x="901" y="1023"/>
                </a:lnTo>
                <a:lnTo>
                  <a:pt x="1023" y="852"/>
                </a:lnTo>
                <a:lnTo>
                  <a:pt x="1217" y="731"/>
                </a:lnTo>
                <a:lnTo>
                  <a:pt x="1461" y="609"/>
                </a:lnTo>
                <a:lnTo>
                  <a:pt x="1753" y="536"/>
                </a:lnTo>
                <a:lnTo>
                  <a:pt x="2118" y="487"/>
                </a:lnTo>
                <a:lnTo>
                  <a:pt x="2531" y="463"/>
                </a:lnTo>
                <a:close/>
                <a:moveTo>
                  <a:pt x="2507" y="1"/>
                </a:moveTo>
                <a:lnTo>
                  <a:pt x="2045" y="25"/>
                </a:lnTo>
                <a:lnTo>
                  <a:pt x="1655" y="98"/>
                </a:lnTo>
                <a:lnTo>
                  <a:pt x="1315" y="171"/>
                </a:lnTo>
                <a:lnTo>
                  <a:pt x="1023" y="317"/>
                </a:lnTo>
                <a:lnTo>
                  <a:pt x="804" y="463"/>
                </a:lnTo>
                <a:lnTo>
                  <a:pt x="609" y="633"/>
                </a:lnTo>
                <a:lnTo>
                  <a:pt x="463" y="828"/>
                </a:lnTo>
                <a:lnTo>
                  <a:pt x="366" y="1023"/>
                </a:lnTo>
                <a:lnTo>
                  <a:pt x="293" y="1241"/>
                </a:lnTo>
                <a:lnTo>
                  <a:pt x="220" y="1436"/>
                </a:lnTo>
                <a:lnTo>
                  <a:pt x="195" y="1655"/>
                </a:lnTo>
                <a:lnTo>
                  <a:pt x="147" y="2020"/>
                </a:lnTo>
                <a:lnTo>
                  <a:pt x="122" y="2312"/>
                </a:lnTo>
                <a:lnTo>
                  <a:pt x="74" y="2823"/>
                </a:lnTo>
                <a:lnTo>
                  <a:pt x="25" y="3334"/>
                </a:lnTo>
                <a:lnTo>
                  <a:pt x="1" y="4356"/>
                </a:lnTo>
                <a:lnTo>
                  <a:pt x="25" y="5354"/>
                </a:lnTo>
                <a:lnTo>
                  <a:pt x="49" y="6376"/>
                </a:lnTo>
                <a:lnTo>
                  <a:pt x="49" y="7544"/>
                </a:lnTo>
                <a:lnTo>
                  <a:pt x="49" y="8736"/>
                </a:lnTo>
                <a:lnTo>
                  <a:pt x="1" y="11072"/>
                </a:lnTo>
                <a:lnTo>
                  <a:pt x="25" y="12264"/>
                </a:lnTo>
                <a:lnTo>
                  <a:pt x="49" y="13432"/>
                </a:lnTo>
                <a:lnTo>
                  <a:pt x="98" y="14624"/>
                </a:lnTo>
                <a:lnTo>
                  <a:pt x="98" y="15817"/>
                </a:lnTo>
                <a:lnTo>
                  <a:pt x="98" y="16693"/>
                </a:lnTo>
                <a:lnTo>
                  <a:pt x="98" y="17568"/>
                </a:lnTo>
                <a:lnTo>
                  <a:pt x="122" y="18444"/>
                </a:lnTo>
                <a:lnTo>
                  <a:pt x="171" y="19345"/>
                </a:lnTo>
                <a:lnTo>
                  <a:pt x="195" y="19612"/>
                </a:lnTo>
                <a:lnTo>
                  <a:pt x="244" y="19880"/>
                </a:lnTo>
                <a:lnTo>
                  <a:pt x="341" y="20123"/>
                </a:lnTo>
                <a:lnTo>
                  <a:pt x="463" y="20367"/>
                </a:lnTo>
                <a:lnTo>
                  <a:pt x="633" y="20561"/>
                </a:lnTo>
                <a:lnTo>
                  <a:pt x="804" y="20732"/>
                </a:lnTo>
                <a:lnTo>
                  <a:pt x="925" y="20805"/>
                </a:lnTo>
                <a:lnTo>
                  <a:pt x="1047" y="20853"/>
                </a:lnTo>
                <a:lnTo>
                  <a:pt x="1169" y="20902"/>
                </a:lnTo>
                <a:lnTo>
                  <a:pt x="1315" y="20926"/>
                </a:lnTo>
                <a:lnTo>
                  <a:pt x="2994" y="20951"/>
                </a:lnTo>
                <a:lnTo>
                  <a:pt x="4186" y="20975"/>
                </a:lnTo>
                <a:lnTo>
                  <a:pt x="4964" y="20999"/>
                </a:lnTo>
                <a:lnTo>
                  <a:pt x="5938" y="21024"/>
                </a:lnTo>
                <a:lnTo>
                  <a:pt x="6911" y="21024"/>
                </a:lnTo>
                <a:lnTo>
                  <a:pt x="8833" y="20999"/>
                </a:lnTo>
                <a:lnTo>
                  <a:pt x="9198" y="20999"/>
                </a:lnTo>
                <a:lnTo>
                  <a:pt x="9588" y="21024"/>
                </a:lnTo>
                <a:lnTo>
                  <a:pt x="10366" y="21072"/>
                </a:lnTo>
                <a:lnTo>
                  <a:pt x="10756" y="21072"/>
                </a:lnTo>
                <a:lnTo>
                  <a:pt x="11145" y="21048"/>
                </a:lnTo>
                <a:lnTo>
                  <a:pt x="11315" y="20999"/>
                </a:lnTo>
                <a:lnTo>
                  <a:pt x="11510" y="20951"/>
                </a:lnTo>
                <a:lnTo>
                  <a:pt x="11680" y="20902"/>
                </a:lnTo>
                <a:lnTo>
                  <a:pt x="11851" y="20805"/>
                </a:lnTo>
                <a:lnTo>
                  <a:pt x="12021" y="20683"/>
                </a:lnTo>
                <a:lnTo>
                  <a:pt x="12167" y="20513"/>
                </a:lnTo>
                <a:lnTo>
                  <a:pt x="12264" y="20318"/>
                </a:lnTo>
                <a:lnTo>
                  <a:pt x="12362" y="20075"/>
                </a:lnTo>
                <a:lnTo>
                  <a:pt x="12435" y="19807"/>
                </a:lnTo>
                <a:lnTo>
                  <a:pt x="12483" y="19515"/>
                </a:lnTo>
                <a:lnTo>
                  <a:pt x="12532" y="19223"/>
                </a:lnTo>
                <a:lnTo>
                  <a:pt x="12556" y="18907"/>
                </a:lnTo>
                <a:lnTo>
                  <a:pt x="12580" y="18298"/>
                </a:lnTo>
                <a:lnTo>
                  <a:pt x="12580" y="17739"/>
                </a:lnTo>
                <a:lnTo>
                  <a:pt x="12556" y="16960"/>
                </a:lnTo>
                <a:lnTo>
                  <a:pt x="12532" y="15573"/>
                </a:lnTo>
                <a:lnTo>
                  <a:pt x="12508" y="14186"/>
                </a:lnTo>
                <a:lnTo>
                  <a:pt x="12483" y="13286"/>
                </a:lnTo>
                <a:lnTo>
                  <a:pt x="12459" y="12118"/>
                </a:lnTo>
                <a:lnTo>
                  <a:pt x="12459" y="9441"/>
                </a:lnTo>
                <a:lnTo>
                  <a:pt x="12459" y="6960"/>
                </a:lnTo>
                <a:lnTo>
                  <a:pt x="12435" y="5500"/>
                </a:lnTo>
                <a:lnTo>
                  <a:pt x="12435" y="4794"/>
                </a:lnTo>
                <a:lnTo>
                  <a:pt x="12483" y="4113"/>
                </a:lnTo>
                <a:lnTo>
                  <a:pt x="12532" y="3431"/>
                </a:lnTo>
                <a:lnTo>
                  <a:pt x="12556" y="2726"/>
                </a:lnTo>
                <a:lnTo>
                  <a:pt x="12556" y="2336"/>
                </a:lnTo>
                <a:lnTo>
                  <a:pt x="12532" y="1898"/>
                </a:lnTo>
                <a:lnTo>
                  <a:pt x="12435" y="1509"/>
                </a:lnTo>
                <a:lnTo>
                  <a:pt x="12386" y="1314"/>
                </a:lnTo>
                <a:lnTo>
                  <a:pt x="12313" y="1120"/>
                </a:lnTo>
                <a:lnTo>
                  <a:pt x="12240" y="950"/>
                </a:lnTo>
                <a:lnTo>
                  <a:pt x="12143" y="779"/>
                </a:lnTo>
                <a:lnTo>
                  <a:pt x="12021" y="633"/>
                </a:lnTo>
                <a:lnTo>
                  <a:pt x="11899" y="512"/>
                </a:lnTo>
                <a:lnTo>
                  <a:pt x="11729" y="414"/>
                </a:lnTo>
                <a:lnTo>
                  <a:pt x="11559" y="317"/>
                </a:lnTo>
                <a:lnTo>
                  <a:pt x="11364" y="268"/>
                </a:lnTo>
                <a:lnTo>
                  <a:pt x="11145" y="220"/>
                </a:lnTo>
                <a:lnTo>
                  <a:pt x="11096" y="171"/>
                </a:lnTo>
                <a:lnTo>
                  <a:pt x="10999" y="147"/>
                </a:lnTo>
                <a:lnTo>
                  <a:pt x="10634" y="122"/>
                </a:lnTo>
                <a:lnTo>
                  <a:pt x="10269" y="98"/>
                </a:lnTo>
                <a:lnTo>
                  <a:pt x="9515" y="98"/>
                </a:lnTo>
                <a:lnTo>
                  <a:pt x="8030" y="122"/>
                </a:lnTo>
                <a:lnTo>
                  <a:pt x="4867" y="98"/>
                </a:lnTo>
                <a:lnTo>
                  <a:pt x="3943" y="74"/>
                </a:lnTo>
                <a:lnTo>
                  <a:pt x="3018" y="25"/>
                </a:lnTo>
                <a:lnTo>
                  <a:pt x="2507" y="1"/>
                </a:lnTo>
                <a:close/>
              </a:path>
            </a:pathLst>
          </a:custGeom>
          <a:solidFill>
            <a:srgbClr val="6567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99;p40"/>
          <p:cNvSpPr/>
          <p:nvPr/>
        </p:nvSpPr>
        <p:spPr>
          <a:xfrm>
            <a:off x="596463" y="2467224"/>
            <a:ext cx="268576" cy="357373"/>
          </a:xfrm>
          <a:custGeom>
            <a:avLst/>
            <a:gdLst/>
            <a:ahLst/>
            <a:cxnLst/>
            <a:rect l="l" t="t" r="r" b="b"/>
            <a:pathLst>
              <a:path w="12289" h="16352" extrusionOk="0">
                <a:moveTo>
                  <a:pt x="6303" y="3991"/>
                </a:moveTo>
                <a:lnTo>
                  <a:pt x="6546" y="4015"/>
                </a:lnTo>
                <a:lnTo>
                  <a:pt x="6789" y="4064"/>
                </a:lnTo>
                <a:lnTo>
                  <a:pt x="7008" y="4137"/>
                </a:lnTo>
                <a:lnTo>
                  <a:pt x="7252" y="4234"/>
                </a:lnTo>
                <a:lnTo>
                  <a:pt x="7446" y="4356"/>
                </a:lnTo>
                <a:lnTo>
                  <a:pt x="7665" y="4502"/>
                </a:lnTo>
                <a:lnTo>
                  <a:pt x="7836" y="4672"/>
                </a:lnTo>
                <a:lnTo>
                  <a:pt x="8030" y="4842"/>
                </a:lnTo>
                <a:lnTo>
                  <a:pt x="8176" y="5037"/>
                </a:lnTo>
                <a:lnTo>
                  <a:pt x="8322" y="5256"/>
                </a:lnTo>
                <a:lnTo>
                  <a:pt x="8468" y="5475"/>
                </a:lnTo>
                <a:lnTo>
                  <a:pt x="8566" y="5718"/>
                </a:lnTo>
                <a:lnTo>
                  <a:pt x="8639" y="5986"/>
                </a:lnTo>
                <a:lnTo>
                  <a:pt x="8712" y="6229"/>
                </a:lnTo>
                <a:lnTo>
                  <a:pt x="8736" y="6473"/>
                </a:lnTo>
                <a:lnTo>
                  <a:pt x="8712" y="6716"/>
                </a:lnTo>
                <a:lnTo>
                  <a:pt x="8687" y="6959"/>
                </a:lnTo>
                <a:lnTo>
                  <a:pt x="8639" y="7178"/>
                </a:lnTo>
                <a:lnTo>
                  <a:pt x="8541" y="7397"/>
                </a:lnTo>
                <a:lnTo>
                  <a:pt x="8444" y="7592"/>
                </a:lnTo>
                <a:lnTo>
                  <a:pt x="8322" y="7787"/>
                </a:lnTo>
                <a:lnTo>
                  <a:pt x="8152" y="7981"/>
                </a:lnTo>
                <a:lnTo>
                  <a:pt x="7982" y="8152"/>
                </a:lnTo>
                <a:lnTo>
                  <a:pt x="7811" y="8298"/>
                </a:lnTo>
                <a:lnTo>
                  <a:pt x="7592" y="8419"/>
                </a:lnTo>
                <a:lnTo>
                  <a:pt x="7373" y="8517"/>
                </a:lnTo>
                <a:lnTo>
                  <a:pt x="7130" y="8614"/>
                </a:lnTo>
                <a:lnTo>
                  <a:pt x="6887" y="8687"/>
                </a:lnTo>
                <a:lnTo>
                  <a:pt x="6668" y="8711"/>
                </a:lnTo>
                <a:lnTo>
                  <a:pt x="6424" y="8736"/>
                </a:lnTo>
                <a:lnTo>
                  <a:pt x="6205" y="8736"/>
                </a:lnTo>
                <a:lnTo>
                  <a:pt x="5986" y="8711"/>
                </a:lnTo>
                <a:lnTo>
                  <a:pt x="5743" y="8663"/>
                </a:lnTo>
                <a:lnTo>
                  <a:pt x="5524" y="8614"/>
                </a:lnTo>
                <a:lnTo>
                  <a:pt x="5305" y="8541"/>
                </a:lnTo>
                <a:lnTo>
                  <a:pt x="5110" y="8444"/>
                </a:lnTo>
                <a:lnTo>
                  <a:pt x="4891" y="8346"/>
                </a:lnTo>
                <a:lnTo>
                  <a:pt x="4697" y="8225"/>
                </a:lnTo>
                <a:lnTo>
                  <a:pt x="4502" y="8103"/>
                </a:lnTo>
                <a:lnTo>
                  <a:pt x="4332" y="7957"/>
                </a:lnTo>
                <a:lnTo>
                  <a:pt x="4186" y="7787"/>
                </a:lnTo>
                <a:lnTo>
                  <a:pt x="4015" y="7616"/>
                </a:lnTo>
                <a:lnTo>
                  <a:pt x="3894" y="7446"/>
                </a:lnTo>
                <a:lnTo>
                  <a:pt x="3772" y="7251"/>
                </a:lnTo>
                <a:lnTo>
                  <a:pt x="3723" y="7105"/>
                </a:lnTo>
                <a:lnTo>
                  <a:pt x="3650" y="6935"/>
                </a:lnTo>
                <a:lnTo>
                  <a:pt x="3602" y="6643"/>
                </a:lnTo>
                <a:lnTo>
                  <a:pt x="3577" y="6327"/>
                </a:lnTo>
                <a:lnTo>
                  <a:pt x="3602" y="6010"/>
                </a:lnTo>
                <a:lnTo>
                  <a:pt x="3699" y="5718"/>
                </a:lnTo>
                <a:lnTo>
                  <a:pt x="3821" y="5426"/>
                </a:lnTo>
                <a:lnTo>
                  <a:pt x="3967" y="5134"/>
                </a:lnTo>
                <a:lnTo>
                  <a:pt x="4161" y="4891"/>
                </a:lnTo>
                <a:lnTo>
                  <a:pt x="4332" y="4696"/>
                </a:lnTo>
                <a:lnTo>
                  <a:pt x="4551" y="4502"/>
                </a:lnTo>
                <a:lnTo>
                  <a:pt x="4794" y="4356"/>
                </a:lnTo>
                <a:lnTo>
                  <a:pt x="5037" y="4210"/>
                </a:lnTo>
                <a:lnTo>
                  <a:pt x="5062" y="4210"/>
                </a:lnTo>
                <a:lnTo>
                  <a:pt x="5110" y="4234"/>
                </a:lnTo>
                <a:lnTo>
                  <a:pt x="5232" y="4234"/>
                </a:lnTo>
                <a:lnTo>
                  <a:pt x="5305" y="4210"/>
                </a:lnTo>
                <a:lnTo>
                  <a:pt x="5548" y="4112"/>
                </a:lnTo>
                <a:lnTo>
                  <a:pt x="5816" y="4039"/>
                </a:lnTo>
                <a:lnTo>
                  <a:pt x="6059" y="4015"/>
                </a:lnTo>
                <a:lnTo>
                  <a:pt x="6303" y="3991"/>
                </a:lnTo>
                <a:close/>
                <a:moveTo>
                  <a:pt x="6254" y="3480"/>
                </a:moveTo>
                <a:lnTo>
                  <a:pt x="5986" y="3504"/>
                </a:lnTo>
                <a:lnTo>
                  <a:pt x="5694" y="3553"/>
                </a:lnTo>
                <a:lnTo>
                  <a:pt x="5427" y="3626"/>
                </a:lnTo>
                <a:lnTo>
                  <a:pt x="5305" y="3650"/>
                </a:lnTo>
                <a:lnTo>
                  <a:pt x="5183" y="3699"/>
                </a:lnTo>
                <a:lnTo>
                  <a:pt x="4916" y="3796"/>
                </a:lnTo>
                <a:lnTo>
                  <a:pt x="4599" y="3966"/>
                </a:lnTo>
                <a:lnTo>
                  <a:pt x="4283" y="4161"/>
                </a:lnTo>
                <a:lnTo>
                  <a:pt x="3991" y="4404"/>
                </a:lnTo>
                <a:lnTo>
                  <a:pt x="3748" y="4672"/>
                </a:lnTo>
                <a:lnTo>
                  <a:pt x="3529" y="4940"/>
                </a:lnTo>
                <a:lnTo>
                  <a:pt x="3359" y="5232"/>
                </a:lnTo>
                <a:lnTo>
                  <a:pt x="3237" y="5572"/>
                </a:lnTo>
                <a:lnTo>
                  <a:pt x="3164" y="5889"/>
                </a:lnTo>
                <a:lnTo>
                  <a:pt x="3115" y="6229"/>
                </a:lnTo>
                <a:lnTo>
                  <a:pt x="3140" y="6570"/>
                </a:lnTo>
                <a:lnTo>
                  <a:pt x="3188" y="6911"/>
                </a:lnTo>
                <a:lnTo>
                  <a:pt x="3261" y="7251"/>
                </a:lnTo>
                <a:lnTo>
                  <a:pt x="3383" y="7495"/>
                </a:lnTo>
                <a:lnTo>
                  <a:pt x="3529" y="7762"/>
                </a:lnTo>
                <a:lnTo>
                  <a:pt x="3699" y="7981"/>
                </a:lnTo>
                <a:lnTo>
                  <a:pt x="3869" y="8200"/>
                </a:lnTo>
                <a:lnTo>
                  <a:pt x="4088" y="8371"/>
                </a:lnTo>
                <a:lnTo>
                  <a:pt x="4307" y="8541"/>
                </a:lnTo>
                <a:lnTo>
                  <a:pt x="4551" y="8711"/>
                </a:lnTo>
                <a:lnTo>
                  <a:pt x="4794" y="8833"/>
                </a:lnTo>
                <a:lnTo>
                  <a:pt x="5062" y="8930"/>
                </a:lnTo>
                <a:lnTo>
                  <a:pt x="5329" y="9028"/>
                </a:lnTo>
                <a:lnTo>
                  <a:pt x="5597" y="9101"/>
                </a:lnTo>
                <a:lnTo>
                  <a:pt x="5889" y="9149"/>
                </a:lnTo>
                <a:lnTo>
                  <a:pt x="6181" y="9174"/>
                </a:lnTo>
                <a:lnTo>
                  <a:pt x="6449" y="9198"/>
                </a:lnTo>
                <a:lnTo>
                  <a:pt x="6741" y="9174"/>
                </a:lnTo>
                <a:lnTo>
                  <a:pt x="7008" y="9149"/>
                </a:lnTo>
                <a:lnTo>
                  <a:pt x="7325" y="9076"/>
                </a:lnTo>
                <a:lnTo>
                  <a:pt x="7617" y="8979"/>
                </a:lnTo>
                <a:lnTo>
                  <a:pt x="7884" y="8833"/>
                </a:lnTo>
                <a:lnTo>
                  <a:pt x="8128" y="8687"/>
                </a:lnTo>
                <a:lnTo>
                  <a:pt x="8347" y="8492"/>
                </a:lnTo>
                <a:lnTo>
                  <a:pt x="8541" y="8273"/>
                </a:lnTo>
                <a:lnTo>
                  <a:pt x="8712" y="8054"/>
                </a:lnTo>
                <a:lnTo>
                  <a:pt x="8858" y="7787"/>
                </a:lnTo>
                <a:lnTo>
                  <a:pt x="8979" y="7543"/>
                </a:lnTo>
                <a:lnTo>
                  <a:pt x="9052" y="7251"/>
                </a:lnTo>
                <a:lnTo>
                  <a:pt x="9125" y="6959"/>
                </a:lnTo>
                <a:lnTo>
                  <a:pt x="9150" y="6667"/>
                </a:lnTo>
                <a:lnTo>
                  <a:pt x="9150" y="6375"/>
                </a:lnTo>
                <a:lnTo>
                  <a:pt x="9125" y="6083"/>
                </a:lnTo>
                <a:lnTo>
                  <a:pt x="9052" y="5791"/>
                </a:lnTo>
                <a:lnTo>
                  <a:pt x="8955" y="5499"/>
                </a:lnTo>
                <a:lnTo>
                  <a:pt x="8858" y="5232"/>
                </a:lnTo>
                <a:lnTo>
                  <a:pt x="8712" y="4988"/>
                </a:lnTo>
                <a:lnTo>
                  <a:pt x="8566" y="4769"/>
                </a:lnTo>
                <a:lnTo>
                  <a:pt x="8395" y="4550"/>
                </a:lnTo>
                <a:lnTo>
                  <a:pt x="8201" y="4356"/>
                </a:lnTo>
                <a:lnTo>
                  <a:pt x="7982" y="4161"/>
                </a:lnTo>
                <a:lnTo>
                  <a:pt x="7763" y="3991"/>
                </a:lnTo>
                <a:lnTo>
                  <a:pt x="7544" y="3845"/>
                </a:lnTo>
                <a:lnTo>
                  <a:pt x="7300" y="3723"/>
                </a:lnTo>
                <a:lnTo>
                  <a:pt x="7033" y="3626"/>
                </a:lnTo>
                <a:lnTo>
                  <a:pt x="6789" y="3553"/>
                </a:lnTo>
                <a:lnTo>
                  <a:pt x="6522" y="3504"/>
                </a:lnTo>
                <a:lnTo>
                  <a:pt x="6254" y="3480"/>
                </a:lnTo>
                <a:close/>
                <a:moveTo>
                  <a:pt x="6303" y="536"/>
                </a:moveTo>
                <a:lnTo>
                  <a:pt x="6668" y="560"/>
                </a:lnTo>
                <a:lnTo>
                  <a:pt x="7033" y="633"/>
                </a:lnTo>
                <a:lnTo>
                  <a:pt x="7422" y="706"/>
                </a:lnTo>
                <a:lnTo>
                  <a:pt x="7763" y="828"/>
                </a:lnTo>
                <a:lnTo>
                  <a:pt x="8128" y="949"/>
                </a:lnTo>
                <a:lnTo>
                  <a:pt x="8468" y="1095"/>
                </a:lnTo>
                <a:lnTo>
                  <a:pt x="8809" y="1266"/>
                </a:lnTo>
                <a:lnTo>
                  <a:pt x="9125" y="1460"/>
                </a:lnTo>
                <a:lnTo>
                  <a:pt x="9442" y="1679"/>
                </a:lnTo>
                <a:lnTo>
                  <a:pt x="9734" y="1898"/>
                </a:lnTo>
                <a:lnTo>
                  <a:pt x="10026" y="2166"/>
                </a:lnTo>
                <a:lnTo>
                  <a:pt x="10050" y="2287"/>
                </a:lnTo>
                <a:lnTo>
                  <a:pt x="10074" y="2409"/>
                </a:lnTo>
                <a:lnTo>
                  <a:pt x="10196" y="2798"/>
                </a:lnTo>
                <a:lnTo>
                  <a:pt x="10220" y="2847"/>
                </a:lnTo>
                <a:lnTo>
                  <a:pt x="10269" y="2871"/>
                </a:lnTo>
                <a:lnTo>
                  <a:pt x="10342" y="2896"/>
                </a:lnTo>
                <a:lnTo>
                  <a:pt x="10391" y="2896"/>
                </a:lnTo>
                <a:lnTo>
                  <a:pt x="10439" y="2871"/>
                </a:lnTo>
                <a:lnTo>
                  <a:pt x="10464" y="2847"/>
                </a:lnTo>
                <a:lnTo>
                  <a:pt x="10488" y="2798"/>
                </a:lnTo>
                <a:lnTo>
                  <a:pt x="10512" y="2677"/>
                </a:lnTo>
                <a:lnTo>
                  <a:pt x="10585" y="2774"/>
                </a:lnTo>
                <a:lnTo>
                  <a:pt x="10537" y="3090"/>
                </a:lnTo>
                <a:lnTo>
                  <a:pt x="10537" y="3261"/>
                </a:lnTo>
                <a:lnTo>
                  <a:pt x="10561" y="3334"/>
                </a:lnTo>
                <a:lnTo>
                  <a:pt x="10610" y="3382"/>
                </a:lnTo>
                <a:lnTo>
                  <a:pt x="10634" y="3431"/>
                </a:lnTo>
                <a:lnTo>
                  <a:pt x="10683" y="3407"/>
                </a:lnTo>
                <a:lnTo>
                  <a:pt x="10756" y="3382"/>
                </a:lnTo>
                <a:lnTo>
                  <a:pt x="10804" y="3309"/>
                </a:lnTo>
                <a:lnTo>
                  <a:pt x="10877" y="3163"/>
                </a:lnTo>
                <a:lnTo>
                  <a:pt x="10877" y="3188"/>
                </a:lnTo>
                <a:lnTo>
                  <a:pt x="10950" y="3285"/>
                </a:lnTo>
                <a:lnTo>
                  <a:pt x="10853" y="3553"/>
                </a:lnTo>
                <a:lnTo>
                  <a:pt x="10804" y="3674"/>
                </a:lnTo>
                <a:lnTo>
                  <a:pt x="10756" y="3796"/>
                </a:lnTo>
                <a:lnTo>
                  <a:pt x="10756" y="3893"/>
                </a:lnTo>
                <a:lnTo>
                  <a:pt x="10804" y="4015"/>
                </a:lnTo>
                <a:lnTo>
                  <a:pt x="10829" y="4088"/>
                </a:lnTo>
                <a:lnTo>
                  <a:pt x="10902" y="4112"/>
                </a:lnTo>
                <a:lnTo>
                  <a:pt x="10975" y="4112"/>
                </a:lnTo>
                <a:lnTo>
                  <a:pt x="11023" y="4088"/>
                </a:lnTo>
                <a:lnTo>
                  <a:pt x="11096" y="4039"/>
                </a:lnTo>
                <a:lnTo>
                  <a:pt x="11169" y="3966"/>
                </a:lnTo>
                <a:lnTo>
                  <a:pt x="11242" y="3820"/>
                </a:lnTo>
                <a:lnTo>
                  <a:pt x="11340" y="4039"/>
                </a:lnTo>
                <a:lnTo>
                  <a:pt x="11194" y="4307"/>
                </a:lnTo>
                <a:lnTo>
                  <a:pt x="11048" y="4575"/>
                </a:lnTo>
                <a:lnTo>
                  <a:pt x="11023" y="4696"/>
                </a:lnTo>
                <a:lnTo>
                  <a:pt x="11023" y="4794"/>
                </a:lnTo>
                <a:lnTo>
                  <a:pt x="11048" y="4867"/>
                </a:lnTo>
                <a:lnTo>
                  <a:pt x="11121" y="4915"/>
                </a:lnTo>
                <a:lnTo>
                  <a:pt x="11169" y="4915"/>
                </a:lnTo>
                <a:lnTo>
                  <a:pt x="11218" y="4891"/>
                </a:lnTo>
                <a:lnTo>
                  <a:pt x="11340" y="4794"/>
                </a:lnTo>
                <a:lnTo>
                  <a:pt x="11510" y="4575"/>
                </a:lnTo>
                <a:lnTo>
                  <a:pt x="11534" y="4550"/>
                </a:lnTo>
                <a:lnTo>
                  <a:pt x="11607" y="4818"/>
                </a:lnTo>
                <a:lnTo>
                  <a:pt x="11510" y="4940"/>
                </a:lnTo>
                <a:lnTo>
                  <a:pt x="11388" y="5061"/>
                </a:lnTo>
                <a:lnTo>
                  <a:pt x="11291" y="5183"/>
                </a:lnTo>
                <a:lnTo>
                  <a:pt x="11218" y="5280"/>
                </a:lnTo>
                <a:lnTo>
                  <a:pt x="11096" y="5524"/>
                </a:lnTo>
                <a:lnTo>
                  <a:pt x="11072" y="5548"/>
                </a:lnTo>
                <a:lnTo>
                  <a:pt x="11096" y="5572"/>
                </a:lnTo>
                <a:lnTo>
                  <a:pt x="11121" y="5597"/>
                </a:lnTo>
                <a:lnTo>
                  <a:pt x="11145" y="5572"/>
                </a:lnTo>
                <a:lnTo>
                  <a:pt x="11388" y="5475"/>
                </a:lnTo>
                <a:lnTo>
                  <a:pt x="11510" y="5402"/>
                </a:lnTo>
                <a:lnTo>
                  <a:pt x="11631" y="5305"/>
                </a:lnTo>
                <a:lnTo>
                  <a:pt x="11680" y="5256"/>
                </a:lnTo>
                <a:lnTo>
                  <a:pt x="11729" y="5499"/>
                </a:lnTo>
                <a:lnTo>
                  <a:pt x="11364" y="5840"/>
                </a:lnTo>
                <a:lnTo>
                  <a:pt x="11048" y="6229"/>
                </a:lnTo>
                <a:lnTo>
                  <a:pt x="11023" y="6278"/>
                </a:lnTo>
                <a:lnTo>
                  <a:pt x="11048" y="6327"/>
                </a:lnTo>
                <a:lnTo>
                  <a:pt x="11072" y="6351"/>
                </a:lnTo>
                <a:lnTo>
                  <a:pt x="11121" y="6351"/>
                </a:lnTo>
                <a:lnTo>
                  <a:pt x="11291" y="6254"/>
                </a:lnTo>
                <a:lnTo>
                  <a:pt x="11461" y="6156"/>
                </a:lnTo>
                <a:lnTo>
                  <a:pt x="11753" y="5913"/>
                </a:lnTo>
                <a:lnTo>
                  <a:pt x="11753" y="6302"/>
                </a:lnTo>
                <a:lnTo>
                  <a:pt x="11631" y="6424"/>
                </a:lnTo>
                <a:lnTo>
                  <a:pt x="11534" y="6546"/>
                </a:lnTo>
                <a:lnTo>
                  <a:pt x="11412" y="6692"/>
                </a:lnTo>
                <a:lnTo>
                  <a:pt x="11291" y="6789"/>
                </a:lnTo>
                <a:lnTo>
                  <a:pt x="11048" y="6935"/>
                </a:lnTo>
                <a:lnTo>
                  <a:pt x="10999" y="6984"/>
                </a:lnTo>
                <a:lnTo>
                  <a:pt x="10950" y="7032"/>
                </a:lnTo>
                <a:lnTo>
                  <a:pt x="10926" y="7105"/>
                </a:lnTo>
                <a:lnTo>
                  <a:pt x="10950" y="7154"/>
                </a:lnTo>
                <a:lnTo>
                  <a:pt x="11023" y="7203"/>
                </a:lnTo>
                <a:lnTo>
                  <a:pt x="11096" y="7251"/>
                </a:lnTo>
                <a:lnTo>
                  <a:pt x="11169" y="7251"/>
                </a:lnTo>
                <a:lnTo>
                  <a:pt x="11267" y="7227"/>
                </a:lnTo>
                <a:lnTo>
                  <a:pt x="11437" y="7178"/>
                </a:lnTo>
                <a:lnTo>
                  <a:pt x="11583" y="7081"/>
                </a:lnTo>
                <a:lnTo>
                  <a:pt x="11704" y="6984"/>
                </a:lnTo>
                <a:lnTo>
                  <a:pt x="11631" y="7470"/>
                </a:lnTo>
                <a:lnTo>
                  <a:pt x="11583" y="7470"/>
                </a:lnTo>
                <a:lnTo>
                  <a:pt x="11534" y="7495"/>
                </a:lnTo>
                <a:lnTo>
                  <a:pt x="11291" y="7665"/>
                </a:lnTo>
                <a:lnTo>
                  <a:pt x="11023" y="7811"/>
                </a:lnTo>
                <a:lnTo>
                  <a:pt x="10902" y="7884"/>
                </a:lnTo>
                <a:lnTo>
                  <a:pt x="10804" y="7957"/>
                </a:lnTo>
                <a:lnTo>
                  <a:pt x="10731" y="8054"/>
                </a:lnTo>
                <a:lnTo>
                  <a:pt x="10707" y="8103"/>
                </a:lnTo>
                <a:lnTo>
                  <a:pt x="10707" y="8176"/>
                </a:lnTo>
                <a:lnTo>
                  <a:pt x="10707" y="8200"/>
                </a:lnTo>
                <a:lnTo>
                  <a:pt x="10853" y="8200"/>
                </a:lnTo>
                <a:lnTo>
                  <a:pt x="10950" y="8176"/>
                </a:lnTo>
                <a:lnTo>
                  <a:pt x="11194" y="8079"/>
                </a:lnTo>
                <a:lnTo>
                  <a:pt x="11534" y="7933"/>
                </a:lnTo>
                <a:lnTo>
                  <a:pt x="11437" y="8273"/>
                </a:lnTo>
                <a:lnTo>
                  <a:pt x="11340" y="8298"/>
                </a:lnTo>
                <a:lnTo>
                  <a:pt x="11242" y="8322"/>
                </a:lnTo>
                <a:lnTo>
                  <a:pt x="11072" y="8419"/>
                </a:lnTo>
                <a:lnTo>
                  <a:pt x="10829" y="8541"/>
                </a:lnTo>
                <a:lnTo>
                  <a:pt x="10561" y="8614"/>
                </a:lnTo>
                <a:lnTo>
                  <a:pt x="10537" y="8638"/>
                </a:lnTo>
                <a:lnTo>
                  <a:pt x="10512" y="8663"/>
                </a:lnTo>
                <a:lnTo>
                  <a:pt x="10537" y="8687"/>
                </a:lnTo>
                <a:lnTo>
                  <a:pt x="10561" y="8711"/>
                </a:lnTo>
                <a:lnTo>
                  <a:pt x="10731" y="8736"/>
                </a:lnTo>
                <a:lnTo>
                  <a:pt x="10926" y="8736"/>
                </a:lnTo>
                <a:lnTo>
                  <a:pt x="11121" y="8711"/>
                </a:lnTo>
                <a:lnTo>
                  <a:pt x="11315" y="8663"/>
                </a:lnTo>
                <a:lnTo>
                  <a:pt x="11169" y="9028"/>
                </a:lnTo>
                <a:lnTo>
                  <a:pt x="10926" y="9028"/>
                </a:lnTo>
                <a:lnTo>
                  <a:pt x="10683" y="9052"/>
                </a:lnTo>
                <a:lnTo>
                  <a:pt x="10439" y="9125"/>
                </a:lnTo>
                <a:lnTo>
                  <a:pt x="10220" y="9198"/>
                </a:lnTo>
                <a:lnTo>
                  <a:pt x="10196" y="9222"/>
                </a:lnTo>
                <a:lnTo>
                  <a:pt x="10196" y="9247"/>
                </a:lnTo>
                <a:lnTo>
                  <a:pt x="10220" y="9271"/>
                </a:lnTo>
                <a:lnTo>
                  <a:pt x="10245" y="9295"/>
                </a:lnTo>
                <a:lnTo>
                  <a:pt x="10488" y="9295"/>
                </a:lnTo>
                <a:lnTo>
                  <a:pt x="10731" y="9320"/>
                </a:lnTo>
                <a:lnTo>
                  <a:pt x="11048" y="9368"/>
                </a:lnTo>
                <a:lnTo>
                  <a:pt x="10853" y="9757"/>
                </a:lnTo>
                <a:lnTo>
                  <a:pt x="10561" y="9733"/>
                </a:lnTo>
                <a:lnTo>
                  <a:pt x="10245" y="9709"/>
                </a:lnTo>
                <a:lnTo>
                  <a:pt x="10099" y="9709"/>
                </a:lnTo>
                <a:lnTo>
                  <a:pt x="9977" y="9733"/>
                </a:lnTo>
                <a:lnTo>
                  <a:pt x="9904" y="9782"/>
                </a:lnTo>
                <a:lnTo>
                  <a:pt x="9880" y="9806"/>
                </a:lnTo>
                <a:lnTo>
                  <a:pt x="9880" y="9830"/>
                </a:lnTo>
                <a:lnTo>
                  <a:pt x="9928" y="9928"/>
                </a:lnTo>
                <a:lnTo>
                  <a:pt x="9977" y="10001"/>
                </a:lnTo>
                <a:lnTo>
                  <a:pt x="10050" y="10074"/>
                </a:lnTo>
                <a:lnTo>
                  <a:pt x="10147" y="10122"/>
                </a:lnTo>
                <a:lnTo>
                  <a:pt x="10391" y="10171"/>
                </a:lnTo>
                <a:lnTo>
                  <a:pt x="10610" y="10220"/>
                </a:lnTo>
                <a:lnTo>
                  <a:pt x="10439" y="10512"/>
                </a:lnTo>
                <a:lnTo>
                  <a:pt x="10439" y="10439"/>
                </a:lnTo>
                <a:lnTo>
                  <a:pt x="10391" y="10390"/>
                </a:lnTo>
                <a:lnTo>
                  <a:pt x="10342" y="10341"/>
                </a:lnTo>
                <a:lnTo>
                  <a:pt x="10220" y="10293"/>
                </a:lnTo>
                <a:lnTo>
                  <a:pt x="9977" y="10268"/>
                </a:lnTo>
                <a:lnTo>
                  <a:pt x="9709" y="10220"/>
                </a:lnTo>
                <a:lnTo>
                  <a:pt x="9588" y="10220"/>
                </a:lnTo>
                <a:lnTo>
                  <a:pt x="9466" y="10244"/>
                </a:lnTo>
                <a:lnTo>
                  <a:pt x="9417" y="10268"/>
                </a:lnTo>
                <a:lnTo>
                  <a:pt x="9393" y="10317"/>
                </a:lnTo>
                <a:lnTo>
                  <a:pt x="9393" y="10366"/>
                </a:lnTo>
                <a:lnTo>
                  <a:pt x="9417" y="10414"/>
                </a:lnTo>
                <a:lnTo>
                  <a:pt x="9515" y="10487"/>
                </a:lnTo>
                <a:lnTo>
                  <a:pt x="9636" y="10560"/>
                </a:lnTo>
                <a:lnTo>
                  <a:pt x="9880" y="10633"/>
                </a:lnTo>
                <a:lnTo>
                  <a:pt x="10123" y="10682"/>
                </a:lnTo>
                <a:lnTo>
                  <a:pt x="10245" y="10682"/>
                </a:lnTo>
                <a:lnTo>
                  <a:pt x="10366" y="10633"/>
                </a:lnTo>
                <a:lnTo>
                  <a:pt x="10001" y="11242"/>
                </a:lnTo>
                <a:lnTo>
                  <a:pt x="9782" y="11169"/>
                </a:lnTo>
                <a:lnTo>
                  <a:pt x="9588" y="11144"/>
                </a:lnTo>
                <a:lnTo>
                  <a:pt x="9417" y="11096"/>
                </a:lnTo>
                <a:lnTo>
                  <a:pt x="9247" y="11071"/>
                </a:lnTo>
                <a:lnTo>
                  <a:pt x="9052" y="11047"/>
                </a:lnTo>
                <a:lnTo>
                  <a:pt x="8882" y="11096"/>
                </a:lnTo>
                <a:lnTo>
                  <a:pt x="8858" y="11120"/>
                </a:lnTo>
                <a:lnTo>
                  <a:pt x="8833" y="11169"/>
                </a:lnTo>
                <a:lnTo>
                  <a:pt x="8833" y="11193"/>
                </a:lnTo>
                <a:lnTo>
                  <a:pt x="8858" y="11242"/>
                </a:lnTo>
                <a:lnTo>
                  <a:pt x="9052" y="11315"/>
                </a:lnTo>
                <a:lnTo>
                  <a:pt x="9223" y="11363"/>
                </a:lnTo>
                <a:lnTo>
                  <a:pt x="9588" y="11485"/>
                </a:lnTo>
                <a:lnTo>
                  <a:pt x="9782" y="11558"/>
                </a:lnTo>
                <a:lnTo>
                  <a:pt x="9490" y="11996"/>
                </a:lnTo>
                <a:lnTo>
                  <a:pt x="9344" y="11923"/>
                </a:lnTo>
                <a:lnTo>
                  <a:pt x="9223" y="11874"/>
                </a:lnTo>
                <a:lnTo>
                  <a:pt x="8931" y="11801"/>
                </a:lnTo>
                <a:lnTo>
                  <a:pt x="8566" y="11704"/>
                </a:lnTo>
                <a:lnTo>
                  <a:pt x="8371" y="11655"/>
                </a:lnTo>
                <a:lnTo>
                  <a:pt x="8176" y="11655"/>
                </a:lnTo>
                <a:lnTo>
                  <a:pt x="8103" y="11680"/>
                </a:lnTo>
                <a:lnTo>
                  <a:pt x="8079" y="11728"/>
                </a:lnTo>
                <a:lnTo>
                  <a:pt x="8055" y="11801"/>
                </a:lnTo>
                <a:lnTo>
                  <a:pt x="8103" y="11850"/>
                </a:lnTo>
                <a:lnTo>
                  <a:pt x="8249" y="11947"/>
                </a:lnTo>
                <a:lnTo>
                  <a:pt x="8395" y="12045"/>
                </a:lnTo>
                <a:lnTo>
                  <a:pt x="8736" y="12166"/>
                </a:lnTo>
                <a:lnTo>
                  <a:pt x="8979" y="12239"/>
                </a:lnTo>
                <a:lnTo>
                  <a:pt x="9247" y="12312"/>
                </a:lnTo>
                <a:lnTo>
                  <a:pt x="9004" y="12629"/>
                </a:lnTo>
                <a:lnTo>
                  <a:pt x="8712" y="12580"/>
                </a:lnTo>
                <a:lnTo>
                  <a:pt x="8420" y="12531"/>
                </a:lnTo>
                <a:lnTo>
                  <a:pt x="8201" y="12458"/>
                </a:lnTo>
                <a:lnTo>
                  <a:pt x="8006" y="12361"/>
                </a:lnTo>
                <a:lnTo>
                  <a:pt x="7787" y="12239"/>
                </a:lnTo>
                <a:lnTo>
                  <a:pt x="7592" y="12142"/>
                </a:lnTo>
                <a:lnTo>
                  <a:pt x="7544" y="12142"/>
                </a:lnTo>
                <a:lnTo>
                  <a:pt x="7495" y="12166"/>
                </a:lnTo>
                <a:lnTo>
                  <a:pt x="7495" y="12215"/>
                </a:lnTo>
                <a:lnTo>
                  <a:pt x="7471" y="12264"/>
                </a:lnTo>
                <a:lnTo>
                  <a:pt x="7519" y="12385"/>
                </a:lnTo>
                <a:lnTo>
                  <a:pt x="7592" y="12507"/>
                </a:lnTo>
                <a:lnTo>
                  <a:pt x="7690" y="12604"/>
                </a:lnTo>
                <a:lnTo>
                  <a:pt x="7811" y="12677"/>
                </a:lnTo>
                <a:lnTo>
                  <a:pt x="8055" y="12823"/>
                </a:lnTo>
                <a:lnTo>
                  <a:pt x="8298" y="12921"/>
                </a:lnTo>
                <a:lnTo>
                  <a:pt x="8493" y="12994"/>
                </a:lnTo>
                <a:lnTo>
                  <a:pt x="8687" y="13018"/>
                </a:lnTo>
                <a:lnTo>
                  <a:pt x="8371" y="13407"/>
                </a:lnTo>
                <a:lnTo>
                  <a:pt x="8274" y="13310"/>
                </a:lnTo>
                <a:lnTo>
                  <a:pt x="8152" y="13261"/>
                </a:lnTo>
                <a:lnTo>
                  <a:pt x="7909" y="13188"/>
                </a:lnTo>
                <a:lnTo>
                  <a:pt x="7471" y="12994"/>
                </a:lnTo>
                <a:lnTo>
                  <a:pt x="7252" y="12921"/>
                </a:lnTo>
                <a:lnTo>
                  <a:pt x="7033" y="12896"/>
                </a:lnTo>
                <a:lnTo>
                  <a:pt x="7008" y="12896"/>
                </a:lnTo>
                <a:lnTo>
                  <a:pt x="7008" y="12945"/>
                </a:lnTo>
                <a:lnTo>
                  <a:pt x="7057" y="13042"/>
                </a:lnTo>
                <a:lnTo>
                  <a:pt x="7130" y="13115"/>
                </a:lnTo>
                <a:lnTo>
                  <a:pt x="7300" y="13261"/>
                </a:lnTo>
                <a:lnTo>
                  <a:pt x="7495" y="13359"/>
                </a:lnTo>
                <a:lnTo>
                  <a:pt x="7690" y="13456"/>
                </a:lnTo>
                <a:lnTo>
                  <a:pt x="7909" y="13578"/>
                </a:lnTo>
                <a:lnTo>
                  <a:pt x="8006" y="13626"/>
                </a:lnTo>
                <a:lnTo>
                  <a:pt x="8128" y="13675"/>
                </a:lnTo>
                <a:lnTo>
                  <a:pt x="7836" y="14016"/>
                </a:lnTo>
                <a:lnTo>
                  <a:pt x="7665" y="13967"/>
                </a:lnTo>
                <a:lnTo>
                  <a:pt x="7179" y="13724"/>
                </a:lnTo>
                <a:lnTo>
                  <a:pt x="6814" y="13553"/>
                </a:lnTo>
                <a:lnTo>
                  <a:pt x="6619" y="13480"/>
                </a:lnTo>
                <a:lnTo>
                  <a:pt x="6424" y="13480"/>
                </a:lnTo>
                <a:lnTo>
                  <a:pt x="6400" y="13505"/>
                </a:lnTo>
                <a:lnTo>
                  <a:pt x="6400" y="13553"/>
                </a:lnTo>
                <a:lnTo>
                  <a:pt x="6449" y="13651"/>
                </a:lnTo>
                <a:lnTo>
                  <a:pt x="6497" y="13724"/>
                </a:lnTo>
                <a:lnTo>
                  <a:pt x="6595" y="13821"/>
                </a:lnTo>
                <a:lnTo>
                  <a:pt x="6692" y="13894"/>
                </a:lnTo>
                <a:lnTo>
                  <a:pt x="6887" y="14016"/>
                </a:lnTo>
                <a:lnTo>
                  <a:pt x="7081" y="14137"/>
                </a:lnTo>
                <a:lnTo>
                  <a:pt x="7276" y="14235"/>
                </a:lnTo>
                <a:lnTo>
                  <a:pt x="7519" y="14381"/>
                </a:lnTo>
                <a:lnTo>
                  <a:pt x="7106" y="14843"/>
                </a:lnTo>
                <a:lnTo>
                  <a:pt x="6814" y="14697"/>
                </a:lnTo>
                <a:lnTo>
                  <a:pt x="6546" y="14527"/>
                </a:lnTo>
                <a:lnTo>
                  <a:pt x="6376" y="14405"/>
                </a:lnTo>
                <a:lnTo>
                  <a:pt x="6230" y="14259"/>
                </a:lnTo>
                <a:lnTo>
                  <a:pt x="6157" y="14162"/>
                </a:lnTo>
                <a:lnTo>
                  <a:pt x="6035" y="14064"/>
                </a:lnTo>
                <a:lnTo>
                  <a:pt x="5962" y="14064"/>
                </a:lnTo>
                <a:lnTo>
                  <a:pt x="5913" y="14089"/>
                </a:lnTo>
                <a:lnTo>
                  <a:pt x="5840" y="14186"/>
                </a:lnTo>
                <a:lnTo>
                  <a:pt x="5840" y="14283"/>
                </a:lnTo>
                <a:lnTo>
                  <a:pt x="5865" y="14381"/>
                </a:lnTo>
                <a:lnTo>
                  <a:pt x="5913" y="14478"/>
                </a:lnTo>
                <a:lnTo>
                  <a:pt x="6059" y="14673"/>
                </a:lnTo>
                <a:lnTo>
                  <a:pt x="6205" y="14794"/>
                </a:lnTo>
                <a:lnTo>
                  <a:pt x="6449" y="15013"/>
                </a:lnTo>
                <a:lnTo>
                  <a:pt x="6595" y="15135"/>
                </a:lnTo>
                <a:lnTo>
                  <a:pt x="6765" y="15208"/>
                </a:lnTo>
                <a:lnTo>
                  <a:pt x="6132" y="15816"/>
                </a:lnTo>
                <a:lnTo>
                  <a:pt x="5986" y="15573"/>
                </a:lnTo>
                <a:lnTo>
                  <a:pt x="5792" y="15354"/>
                </a:lnTo>
                <a:lnTo>
                  <a:pt x="5402" y="14916"/>
                </a:lnTo>
                <a:lnTo>
                  <a:pt x="5013" y="14527"/>
                </a:lnTo>
                <a:lnTo>
                  <a:pt x="4818" y="14332"/>
                </a:lnTo>
                <a:lnTo>
                  <a:pt x="4648" y="14113"/>
                </a:lnTo>
                <a:lnTo>
                  <a:pt x="4332" y="13724"/>
                </a:lnTo>
                <a:lnTo>
                  <a:pt x="3991" y="13359"/>
                </a:lnTo>
                <a:lnTo>
                  <a:pt x="3310" y="12629"/>
                </a:lnTo>
                <a:lnTo>
                  <a:pt x="2969" y="12264"/>
                </a:lnTo>
                <a:lnTo>
                  <a:pt x="2653" y="11874"/>
                </a:lnTo>
                <a:lnTo>
                  <a:pt x="2361" y="11485"/>
                </a:lnTo>
                <a:lnTo>
                  <a:pt x="2069" y="11071"/>
                </a:lnTo>
                <a:lnTo>
                  <a:pt x="1704" y="10439"/>
                </a:lnTo>
                <a:lnTo>
                  <a:pt x="1363" y="9757"/>
                </a:lnTo>
                <a:lnTo>
                  <a:pt x="1096" y="9052"/>
                </a:lnTo>
                <a:lnTo>
                  <a:pt x="974" y="8711"/>
                </a:lnTo>
                <a:lnTo>
                  <a:pt x="877" y="8346"/>
                </a:lnTo>
                <a:lnTo>
                  <a:pt x="779" y="7981"/>
                </a:lnTo>
                <a:lnTo>
                  <a:pt x="706" y="7616"/>
                </a:lnTo>
                <a:lnTo>
                  <a:pt x="633" y="7251"/>
                </a:lnTo>
                <a:lnTo>
                  <a:pt x="609" y="6862"/>
                </a:lnTo>
                <a:lnTo>
                  <a:pt x="585" y="6497"/>
                </a:lnTo>
                <a:lnTo>
                  <a:pt x="585" y="6132"/>
                </a:lnTo>
                <a:lnTo>
                  <a:pt x="585" y="5743"/>
                </a:lnTo>
                <a:lnTo>
                  <a:pt x="609" y="5378"/>
                </a:lnTo>
                <a:lnTo>
                  <a:pt x="682" y="4988"/>
                </a:lnTo>
                <a:lnTo>
                  <a:pt x="755" y="4599"/>
                </a:lnTo>
                <a:lnTo>
                  <a:pt x="877" y="4210"/>
                </a:lnTo>
                <a:lnTo>
                  <a:pt x="1023" y="3845"/>
                </a:lnTo>
                <a:lnTo>
                  <a:pt x="1193" y="3504"/>
                </a:lnTo>
                <a:lnTo>
                  <a:pt x="1363" y="3163"/>
                </a:lnTo>
                <a:lnTo>
                  <a:pt x="1582" y="2823"/>
                </a:lnTo>
                <a:lnTo>
                  <a:pt x="1826" y="2506"/>
                </a:lnTo>
                <a:lnTo>
                  <a:pt x="2093" y="2214"/>
                </a:lnTo>
                <a:lnTo>
                  <a:pt x="2361" y="1947"/>
                </a:lnTo>
                <a:lnTo>
                  <a:pt x="2653" y="1679"/>
                </a:lnTo>
                <a:lnTo>
                  <a:pt x="2969" y="1460"/>
                </a:lnTo>
                <a:lnTo>
                  <a:pt x="3310" y="1241"/>
                </a:lnTo>
                <a:lnTo>
                  <a:pt x="3650" y="1047"/>
                </a:lnTo>
                <a:lnTo>
                  <a:pt x="4015" y="901"/>
                </a:lnTo>
                <a:lnTo>
                  <a:pt x="4405" y="755"/>
                </a:lnTo>
                <a:lnTo>
                  <a:pt x="4770" y="657"/>
                </a:lnTo>
                <a:lnTo>
                  <a:pt x="5159" y="584"/>
                </a:lnTo>
                <a:lnTo>
                  <a:pt x="5524" y="536"/>
                </a:lnTo>
                <a:close/>
                <a:moveTo>
                  <a:pt x="5646" y="0"/>
                </a:moveTo>
                <a:lnTo>
                  <a:pt x="5256" y="49"/>
                </a:lnTo>
                <a:lnTo>
                  <a:pt x="4843" y="98"/>
                </a:lnTo>
                <a:lnTo>
                  <a:pt x="4453" y="195"/>
                </a:lnTo>
                <a:lnTo>
                  <a:pt x="4088" y="317"/>
                </a:lnTo>
                <a:lnTo>
                  <a:pt x="3723" y="438"/>
                </a:lnTo>
                <a:lnTo>
                  <a:pt x="3359" y="609"/>
                </a:lnTo>
                <a:lnTo>
                  <a:pt x="2994" y="803"/>
                </a:lnTo>
                <a:lnTo>
                  <a:pt x="2653" y="998"/>
                </a:lnTo>
                <a:lnTo>
                  <a:pt x="2337" y="1241"/>
                </a:lnTo>
                <a:lnTo>
                  <a:pt x="2020" y="1509"/>
                </a:lnTo>
                <a:lnTo>
                  <a:pt x="1728" y="1776"/>
                </a:lnTo>
                <a:lnTo>
                  <a:pt x="1461" y="2093"/>
                </a:lnTo>
                <a:lnTo>
                  <a:pt x="1193" y="2409"/>
                </a:lnTo>
                <a:lnTo>
                  <a:pt x="925" y="2798"/>
                </a:lnTo>
                <a:lnTo>
                  <a:pt x="682" y="3188"/>
                </a:lnTo>
                <a:lnTo>
                  <a:pt x="487" y="3601"/>
                </a:lnTo>
                <a:lnTo>
                  <a:pt x="341" y="4015"/>
                </a:lnTo>
                <a:lnTo>
                  <a:pt x="220" y="4453"/>
                </a:lnTo>
                <a:lnTo>
                  <a:pt x="122" y="4891"/>
                </a:lnTo>
                <a:lnTo>
                  <a:pt x="49" y="5329"/>
                </a:lnTo>
                <a:lnTo>
                  <a:pt x="25" y="5791"/>
                </a:lnTo>
                <a:lnTo>
                  <a:pt x="1" y="6254"/>
                </a:lnTo>
                <a:lnTo>
                  <a:pt x="25" y="6692"/>
                </a:lnTo>
                <a:lnTo>
                  <a:pt x="74" y="7154"/>
                </a:lnTo>
                <a:lnTo>
                  <a:pt x="122" y="7616"/>
                </a:lnTo>
                <a:lnTo>
                  <a:pt x="220" y="8054"/>
                </a:lnTo>
                <a:lnTo>
                  <a:pt x="317" y="8492"/>
                </a:lnTo>
                <a:lnTo>
                  <a:pt x="463" y="8930"/>
                </a:lnTo>
                <a:lnTo>
                  <a:pt x="609" y="9368"/>
                </a:lnTo>
                <a:lnTo>
                  <a:pt x="779" y="9806"/>
                </a:lnTo>
                <a:lnTo>
                  <a:pt x="974" y="10244"/>
                </a:lnTo>
                <a:lnTo>
                  <a:pt x="1193" y="10682"/>
                </a:lnTo>
                <a:lnTo>
                  <a:pt x="1412" y="11096"/>
                </a:lnTo>
                <a:lnTo>
                  <a:pt x="1680" y="11509"/>
                </a:lnTo>
                <a:lnTo>
                  <a:pt x="1947" y="11899"/>
                </a:lnTo>
                <a:lnTo>
                  <a:pt x="2239" y="12288"/>
                </a:lnTo>
                <a:lnTo>
                  <a:pt x="2531" y="12677"/>
                </a:lnTo>
                <a:lnTo>
                  <a:pt x="2969" y="13213"/>
                </a:lnTo>
                <a:lnTo>
                  <a:pt x="3407" y="13748"/>
                </a:lnTo>
                <a:lnTo>
                  <a:pt x="3626" y="14040"/>
                </a:lnTo>
                <a:lnTo>
                  <a:pt x="3869" y="14283"/>
                </a:lnTo>
                <a:lnTo>
                  <a:pt x="4113" y="14527"/>
                </a:lnTo>
                <a:lnTo>
                  <a:pt x="4380" y="14746"/>
                </a:lnTo>
                <a:lnTo>
                  <a:pt x="4502" y="14867"/>
                </a:lnTo>
                <a:lnTo>
                  <a:pt x="4697" y="15086"/>
                </a:lnTo>
                <a:lnTo>
                  <a:pt x="5159" y="15622"/>
                </a:lnTo>
                <a:lnTo>
                  <a:pt x="5621" y="16133"/>
                </a:lnTo>
                <a:lnTo>
                  <a:pt x="5792" y="16303"/>
                </a:lnTo>
                <a:lnTo>
                  <a:pt x="5865" y="16352"/>
                </a:lnTo>
                <a:lnTo>
                  <a:pt x="5913" y="16352"/>
                </a:lnTo>
                <a:lnTo>
                  <a:pt x="6084" y="16327"/>
                </a:lnTo>
                <a:lnTo>
                  <a:pt x="6230" y="16279"/>
                </a:lnTo>
                <a:lnTo>
                  <a:pt x="6351" y="16230"/>
                </a:lnTo>
                <a:lnTo>
                  <a:pt x="6473" y="16157"/>
                </a:lnTo>
                <a:lnTo>
                  <a:pt x="6716" y="15962"/>
                </a:lnTo>
                <a:lnTo>
                  <a:pt x="6911" y="15743"/>
                </a:lnTo>
                <a:lnTo>
                  <a:pt x="8176" y="14259"/>
                </a:lnTo>
                <a:lnTo>
                  <a:pt x="8833" y="13480"/>
                </a:lnTo>
                <a:lnTo>
                  <a:pt x="9466" y="12677"/>
                </a:lnTo>
                <a:lnTo>
                  <a:pt x="10074" y="11874"/>
                </a:lnTo>
                <a:lnTo>
                  <a:pt x="10634" y="11023"/>
                </a:lnTo>
                <a:lnTo>
                  <a:pt x="10877" y="10609"/>
                </a:lnTo>
                <a:lnTo>
                  <a:pt x="11121" y="10195"/>
                </a:lnTo>
                <a:lnTo>
                  <a:pt x="11340" y="9782"/>
                </a:lnTo>
                <a:lnTo>
                  <a:pt x="11534" y="9344"/>
                </a:lnTo>
                <a:lnTo>
                  <a:pt x="11704" y="8930"/>
                </a:lnTo>
                <a:lnTo>
                  <a:pt x="11875" y="8492"/>
                </a:lnTo>
                <a:lnTo>
                  <a:pt x="12021" y="8030"/>
                </a:lnTo>
                <a:lnTo>
                  <a:pt x="12118" y="7592"/>
                </a:lnTo>
                <a:lnTo>
                  <a:pt x="12215" y="7130"/>
                </a:lnTo>
                <a:lnTo>
                  <a:pt x="12264" y="6667"/>
                </a:lnTo>
                <a:lnTo>
                  <a:pt x="12288" y="6205"/>
                </a:lnTo>
                <a:lnTo>
                  <a:pt x="12288" y="5743"/>
                </a:lnTo>
                <a:lnTo>
                  <a:pt x="12240" y="5280"/>
                </a:lnTo>
                <a:lnTo>
                  <a:pt x="12167" y="4818"/>
                </a:lnTo>
                <a:lnTo>
                  <a:pt x="12045" y="4380"/>
                </a:lnTo>
                <a:lnTo>
                  <a:pt x="11899" y="3918"/>
                </a:lnTo>
                <a:lnTo>
                  <a:pt x="11729" y="3528"/>
                </a:lnTo>
                <a:lnTo>
                  <a:pt x="11534" y="3163"/>
                </a:lnTo>
                <a:lnTo>
                  <a:pt x="11315" y="2798"/>
                </a:lnTo>
                <a:lnTo>
                  <a:pt x="11096" y="2458"/>
                </a:lnTo>
                <a:lnTo>
                  <a:pt x="10829" y="2141"/>
                </a:lnTo>
                <a:lnTo>
                  <a:pt x="10537" y="1825"/>
                </a:lnTo>
                <a:lnTo>
                  <a:pt x="10245" y="1557"/>
                </a:lnTo>
                <a:lnTo>
                  <a:pt x="9928" y="1290"/>
                </a:lnTo>
                <a:lnTo>
                  <a:pt x="9588" y="1047"/>
                </a:lnTo>
                <a:lnTo>
                  <a:pt x="9223" y="828"/>
                </a:lnTo>
                <a:lnTo>
                  <a:pt x="8858" y="633"/>
                </a:lnTo>
                <a:lnTo>
                  <a:pt x="8493" y="463"/>
                </a:lnTo>
                <a:lnTo>
                  <a:pt x="8103" y="317"/>
                </a:lnTo>
                <a:lnTo>
                  <a:pt x="7714" y="195"/>
                </a:lnTo>
                <a:lnTo>
                  <a:pt x="7300" y="98"/>
                </a:lnTo>
                <a:lnTo>
                  <a:pt x="6887" y="49"/>
                </a:lnTo>
                <a:lnTo>
                  <a:pt x="6473" y="0"/>
                </a:lnTo>
                <a:close/>
              </a:path>
            </a:pathLst>
          </a:custGeom>
          <a:solidFill>
            <a:srgbClr val="6567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664201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51" name="Google Shape;351;p16"/>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a:t>
            </a:fld>
            <a:endParaRPr/>
          </a:p>
        </p:txBody>
      </p:sp>
      <p:sp>
        <p:nvSpPr>
          <p:cNvPr id="349" name="Google Shape;349;p16"/>
          <p:cNvSpPr txBox="1">
            <a:spLocks noGrp="1"/>
          </p:cNvSpPr>
          <p:nvPr>
            <p:ph type="title"/>
          </p:nvPr>
        </p:nvSpPr>
        <p:spPr>
          <a:xfrm>
            <a:off x="457199" y="260306"/>
            <a:ext cx="6846711" cy="857400"/>
          </a:xfrm>
          <a:prstGeom prst="rect">
            <a:avLst/>
          </a:prstGeom>
        </p:spPr>
        <p:txBody>
          <a:bodyPr spcFirstLastPara="1" wrap="square" lIns="91425" tIns="91425" rIns="91425" bIns="91425" anchor="b" anchorCtr="0">
            <a:noAutofit/>
          </a:bodyPr>
          <a:lstStyle/>
          <a:p>
            <a:pPr lvl="0"/>
            <a:r>
              <a:rPr lang="en" sz="3200" b="1" dirty="0" smtClean="0">
                <a:solidFill>
                  <a:schemeClr val="accent1"/>
                </a:solidFill>
              </a:rPr>
              <a:t>Today’s Topics</a:t>
            </a:r>
            <a:endParaRPr dirty="0">
              <a:solidFill>
                <a:schemeClr val="accent1"/>
              </a:solidFill>
            </a:endParaRPr>
          </a:p>
        </p:txBody>
      </p:sp>
      <p:sp>
        <p:nvSpPr>
          <p:cNvPr id="350" name="Google Shape;350;p16"/>
          <p:cNvSpPr txBox="1">
            <a:spLocks noGrp="1"/>
          </p:cNvSpPr>
          <p:nvPr>
            <p:ph type="body" idx="1"/>
          </p:nvPr>
        </p:nvSpPr>
        <p:spPr>
          <a:xfrm>
            <a:off x="96087" y="1071165"/>
            <a:ext cx="6901872" cy="1880716"/>
          </a:xfrm>
          <a:prstGeom prst="rect">
            <a:avLst/>
          </a:prstGeom>
        </p:spPr>
        <p:txBody>
          <a:bodyPr spcFirstLastPara="1" wrap="square" lIns="91425" tIns="91425" rIns="91425" bIns="91425" anchor="t" anchorCtr="0">
            <a:noAutofit/>
          </a:bodyPr>
          <a:lstStyle/>
          <a:p>
            <a:pPr marL="457200" lvl="0" indent="-393700" algn="l" rtl="0">
              <a:spcBef>
                <a:spcPts val="600"/>
              </a:spcBef>
              <a:spcAft>
                <a:spcPts val="0"/>
              </a:spcAft>
              <a:buSzPts val="2600"/>
              <a:buChar char="༝"/>
            </a:pPr>
            <a:r>
              <a:rPr lang="en-US" dirty="0" smtClean="0">
                <a:solidFill>
                  <a:schemeClr val="tx1"/>
                </a:solidFill>
                <a:latin typeface="Chivo Light" panose="020B0604020202020204" charset="0"/>
                <a:cs typeface="Times New Roman" panose="02020603050405020304" pitchFamily="18" charset="0"/>
              </a:rPr>
              <a:t>Financial Viability</a:t>
            </a:r>
          </a:p>
          <a:p>
            <a:pPr lvl="1">
              <a:spcBef>
                <a:spcPts val="600"/>
              </a:spcBef>
              <a:buChar char="༝"/>
            </a:pPr>
            <a:r>
              <a:rPr lang="en-US" dirty="0" smtClean="0">
                <a:solidFill>
                  <a:schemeClr val="tx1"/>
                </a:solidFill>
                <a:latin typeface="Chivo Light" panose="020B0604020202020204" charset="0"/>
                <a:cs typeface="Times New Roman" panose="02020603050405020304" pitchFamily="18" charset="0"/>
              </a:rPr>
              <a:t>Defined</a:t>
            </a:r>
          </a:p>
          <a:p>
            <a:pPr lvl="1">
              <a:spcBef>
                <a:spcPts val="600"/>
              </a:spcBef>
              <a:buChar char="༝"/>
            </a:pPr>
            <a:r>
              <a:rPr lang="en-US" dirty="0" smtClean="0">
                <a:solidFill>
                  <a:schemeClr val="tx1"/>
                </a:solidFill>
                <a:latin typeface="Chivo Light" panose="020B0604020202020204" charset="0"/>
                <a:cs typeface="Times New Roman" panose="02020603050405020304" pitchFamily="18" charset="0"/>
              </a:rPr>
              <a:t>Demonstration</a:t>
            </a:r>
            <a:endParaRPr lang="en-US" dirty="0">
              <a:solidFill>
                <a:schemeClr val="tx1"/>
              </a:solidFill>
              <a:latin typeface="Chivo Light" panose="020B0604020202020204" charset="0"/>
              <a:cs typeface="Times New Roman" panose="02020603050405020304" pitchFamily="18" charset="0"/>
            </a:endParaRPr>
          </a:p>
          <a:p>
            <a:pPr marL="457200" lvl="0" indent="-393700" algn="l" rtl="0">
              <a:spcBef>
                <a:spcPts val="600"/>
              </a:spcBef>
              <a:spcAft>
                <a:spcPts val="0"/>
              </a:spcAft>
              <a:buSzPts val="2600"/>
              <a:buChar char="༝"/>
            </a:pPr>
            <a:r>
              <a:rPr lang="en-US" dirty="0" smtClean="0">
                <a:solidFill>
                  <a:schemeClr val="tx1"/>
                </a:solidFill>
                <a:latin typeface="Chivo Light" panose="020B0604020202020204" charset="0"/>
                <a:cs typeface="Times New Roman" panose="02020603050405020304" pitchFamily="18" charset="0"/>
              </a:rPr>
              <a:t>CACFP Program Budget</a:t>
            </a:r>
          </a:p>
          <a:p>
            <a:pPr lvl="1">
              <a:spcBef>
                <a:spcPts val="600"/>
              </a:spcBef>
              <a:buChar char="༝"/>
            </a:pPr>
            <a:r>
              <a:rPr lang="en-US" dirty="0" smtClean="0">
                <a:solidFill>
                  <a:schemeClr val="tx1"/>
                </a:solidFill>
                <a:latin typeface="Chivo Light" panose="020B0604020202020204" charset="0"/>
                <a:cs typeface="Times New Roman" panose="02020603050405020304" pitchFamily="18" charset="0"/>
              </a:rPr>
              <a:t>Purpose</a:t>
            </a:r>
          </a:p>
          <a:p>
            <a:pPr lvl="1">
              <a:spcBef>
                <a:spcPts val="600"/>
              </a:spcBef>
              <a:buChar char="༝"/>
            </a:pPr>
            <a:r>
              <a:rPr lang="en-US" dirty="0" smtClean="0">
                <a:solidFill>
                  <a:schemeClr val="tx1"/>
                </a:solidFill>
                <a:latin typeface="Chivo Light" panose="020B0604020202020204" charset="0"/>
                <a:cs typeface="Times New Roman" panose="02020603050405020304" pitchFamily="18" charset="0"/>
              </a:rPr>
              <a:t>Common terms</a:t>
            </a:r>
          </a:p>
          <a:p>
            <a:pPr lvl="1">
              <a:spcBef>
                <a:spcPts val="600"/>
              </a:spcBef>
              <a:buChar char="༝"/>
            </a:pPr>
            <a:r>
              <a:rPr lang="en-US" dirty="0" smtClean="0">
                <a:solidFill>
                  <a:schemeClr val="tx1"/>
                </a:solidFill>
                <a:latin typeface="Chivo Light" panose="020B0604020202020204" charset="0"/>
                <a:cs typeface="Times New Roman" panose="02020603050405020304" pitchFamily="18" charset="0"/>
              </a:rPr>
              <a:t>CHAAMPS budget line items</a:t>
            </a:r>
            <a:endParaRPr dirty="0">
              <a:solidFill>
                <a:schemeClr val="tx1"/>
              </a:solidFill>
              <a:latin typeface="Chivo Light" panose="020B0604020202020204" charset="0"/>
              <a:cs typeface="Times New Roman" panose="02020603050405020304" pitchFamily="18" charset="0"/>
            </a:endParaRPr>
          </a:p>
        </p:txBody>
      </p:sp>
    </p:spTree>
    <p:extLst>
      <p:ext uri="{BB962C8B-B14F-4D97-AF65-F5344CB8AC3E}">
        <p14:creationId xmlns:p14="http://schemas.microsoft.com/office/powerpoint/2010/main" val="129549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Shape 375"/>
        <p:cNvGrpSpPr/>
        <p:nvPr/>
      </p:nvGrpSpPr>
      <p:grpSpPr>
        <a:xfrm>
          <a:off x="0" y="0"/>
          <a:ext cx="0" cy="0"/>
          <a:chOff x="0" y="0"/>
          <a:chExt cx="0" cy="0"/>
        </a:xfrm>
      </p:grpSpPr>
      <p:sp>
        <p:nvSpPr>
          <p:cNvPr id="376" name="Google Shape;376;p20"/>
          <p:cNvSpPr txBox="1">
            <a:spLocks noGrp="1"/>
          </p:cNvSpPr>
          <p:nvPr>
            <p:ph type="ctrTitle" idx="4294967295"/>
          </p:nvPr>
        </p:nvSpPr>
        <p:spPr>
          <a:xfrm>
            <a:off x="723013" y="409353"/>
            <a:ext cx="5005510" cy="1136326"/>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5400" dirty="0" smtClean="0">
                <a:solidFill>
                  <a:schemeClr val="accent1"/>
                </a:solidFill>
                <a:effectLst>
                  <a:outerShdw blurRad="38100" dist="38100" dir="2700000" algn="tl">
                    <a:srgbClr val="000000">
                      <a:alpha val="43137"/>
                    </a:srgbClr>
                  </a:outerShdw>
                </a:effectLst>
              </a:rPr>
              <a:t>Financial Viability</a:t>
            </a:r>
            <a:endParaRPr sz="5400" dirty="0">
              <a:solidFill>
                <a:schemeClr val="accent1"/>
              </a:solidFill>
              <a:effectLst>
                <a:outerShdw blurRad="38100" dist="38100" dir="2700000" algn="tl">
                  <a:srgbClr val="000000">
                    <a:alpha val="43137"/>
                  </a:srgbClr>
                </a:outerShdw>
              </a:effectLst>
            </a:endParaRPr>
          </a:p>
        </p:txBody>
      </p:sp>
      <p:sp>
        <p:nvSpPr>
          <p:cNvPr id="381" name="Google Shape;381;p2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rgbClr val="FFFFFF"/>
                </a:solidFill>
              </a:rPr>
              <a:t>3</a:t>
            </a:fld>
            <a:endParaRPr>
              <a:solidFill>
                <a:srgbClr val="FFFFFF"/>
              </a:solidFill>
            </a:endParaRPr>
          </a:p>
        </p:txBody>
      </p:sp>
      <p:graphicFrame>
        <p:nvGraphicFramePr>
          <p:cNvPr id="2" name="Diagram 1"/>
          <p:cNvGraphicFramePr/>
          <p:nvPr>
            <p:extLst>
              <p:ext uri="{D42A27DB-BD31-4B8C-83A1-F6EECF244321}">
                <p14:modId xmlns:p14="http://schemas.microsoft.com/office/powerpoint/2010/main" val="1089746034"/>
              </p:ext>
            </p:extLst>
          </p:nvPr>
        </p:nvGraphicFramePr>
        <p:xfrm>
          <a:off x="-707066" y="1323754"/>
          <a:ext cx="9263850" cy="38197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861468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Sun 13"/>
          <p:cNvSpPr/>
          <p:nvPr/>
        </p:nvSpPr>
        <p:spPr>
          <a:xfrm>
            <a:off x="1926743" y="134971"/>
            <a:ext cx="5043340" cy="4572000"/>
          </a:xfrm>
          <a:prstGeom prst="sun">
            <a:avLst/>
          </a:prstGeom>
          <a:solidFill>
            <a:srgbClr val="FFC000">
              <a:alpha val="50000"/>
            </a:srgbClr>
          </a:solidFill>
          <a:ln>
            <a:noFill/>
          </a:ln>
          <a:effectLst>
            <a:glow rad="63500">
              <a:schemeClr val="accent2">
                <a:satMod val="175000"/>
                <a:alpha val="40000"/>
              </a:schemeClr>
            </a:glow>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0" name="Heart 9"/>
          <p:cNvSpPr/>
          <p:nvPr/>
        </p:nvSpPr>
        <p:spPr>
          <a:xfrm>
            <a:off x="4543720" y="2152471"/>
            <a:ext cx="1780017" cy="1665493"/>
          </a:xfrm>
          <a:prstGeom prst="heart">
            <a:avLst/>
          </a:prstGeom>
          <a:solidFill>
            <a:schemeClr val="accent5">
              <a:lumMod val="60000"/>
              <a:lumOff val="40000"/>
            </a:schemeClr>
          </a:solidFill>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2" name="Heart 11"/>
          <p:cNvSpPr/>
          <p:nvPr/>
        </p:nvSpPr>
        <p:spPr>
          <a:xfrm>
            <a:off x="2605759" y="2129625"/>
            <a:ext cx="1789157" cy="1688340"/>
          </a:xfrm>
          <a:prstGeom prst="heart">
            <a:avLst/>
          </a:prstGeom>
          <a:solidFill>
            <a:schemeClr val="accent6">
              <a:lumMod val="40000"/>
              <a:lumOff val="60000"/>
            </a:schemeClr>
          </a:solidFill>
          <a:ln>
            <a:solidFill>
              <a:schemeClr val="accent6">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4" name="Flowchart: Connector 3"/>
          <p:cNvSpPr/>
          <p:nvPr/>
        </p:nvSpPr>
        <p:spPr>
          <a:xfrm>
            <a:off x="2873057" y="532906"/>
            <a:ext cx="649111" cy="722489"/>
          </a:xfrm>
          <a:prstGeom prst="flowChartConnector">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p:cNvSpPr>
            <a:spLocks noGrp="1"/>
          </p:cNvSpPr>
          <p:nvPr>
            <p:ph type="ctrTitle" idx="4294967295"/>
          </p:nvPr>
        </p:nvSpPr>
        <p:spPr>
          <a:xfrm>
            <a:off x="2813790" y="628116"/>
            <a:ext cx="3190973" cy="1360700"/>
          </a:xfrm>
        </p:spPr>
        <p:txBody>
          <a:bodyPr/>
          <a:lstStyle/>
          <a:p>
            <a:pPr algn="ctr"/>
            <a:r>
              <a:rPr lang="en-US" sz="8000" dirty="0" smtClean="0">
                <a:solidFill>
                  <a:schemeClr val="accent1"/>
                </a:solidFill>
                <a:effectLst>
                  <a:outerShdw blurRad="38100" dist="38100" dir="2700000" algn="tl">
                    <a:srgbClr val="000000">
                      <a:alpha val="43137"/>
                    </a:srgbClr>
                  </a:outerShdw>
                </a:effectLst>
              </a:rPr>
              <a:t>Activity</a:t>
            </a:r>
            <a:endParaRPr lang="en-US" sz="8000" dirty="0">
              <a:solidFill>
                <a:schemeClr val="accent1"/>
              </a:solidFill>
              <a:effectLst>
                <a:outerShdw blurRad="38100" dist="38100" dir="2700000" algn="tl">
                  <a:srgbClr val="000000">
                    <a:alpha val="43137"/>
                  </a:srgbClr>
                </a:outerShdw>
              </a:effectLst>
            </a:endParaRPr>
          </a:p>
        </p:txBody>
      </p:sp>
      <p:sp>
        <p:nvSpPr>
          <p:cNvPr id="5" name="Flowchart: Connector 4"/>
          <p:cNvSpPr/>
          <p:nvPr/>
        </p:nvSpPr>
        <p:spPr>
          <a:xfrm>
            <a:off x="2813790" y="1048917"/>
            <a:ext cx="383822" cy="304800"/>
          </a:xfrm>
          <a:prstGeom prst="flowChartConnector">
            <a:avLst/>
          </a:prstGeom>
          <a:solidFill>
            <a:srgbClr val="92D05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 name="Google Shape;602;p40"/>
          <p:cNvSpPr/>
          <p:nvPr/>
        </p:nvSpPr>
        <p:spPr>
          <a:xfrm>
            <a:off x="3014526" y="2657915"/>
            <a:ext cx="984894" cy="874606"/>
          </a:xfrm>
          <a:custGeom>
            <a:avLst/>
            <a:gdLst/>
            <a:ahLst/>
            <a:cxnLst/>
            <a:rect l="l" t="t" r="r" b="b"/>
            <a:pathLst>
              <a:path w="18956" h="16571" extrusionOk="0">
                <a:moveTo>
                  <a:pt x="9222" y="2604"/>
                </a:moveTo>
                <a:lnTo>
                  <a:pt x="9149" y="2628"/>
                </a:lnTo>
                <a:lnTo>
                  <a:pt x="9028" y="2701"/>
                </a:lnTo>
                <a:lnTo>
                  <a:pt x="8809" y="2896"/>
                </a:lnTo>
                <a:lnTo>
                  <a:pt x="8517" y="3139"/>
                </a:lnTo>
                <a:lnTo>
                  <a:pt x="8249" y="3358"/>
                </a:lnTo>
                <a:lnTo>
                  <a:pt x="7957" y="3577"/>
                </a:lnTo>
                <a:lnTo>
                  <a:pt x="7665" y="3821"/>
                </a:lnTo>
                <a:lnTo>
                  <a:pt x="6619" y="4818"/>
                </a:lnTo>
                <a:lnTo>
                  <a:pt x="5573" y="5816"/>
                </a:lnTo>
                <a:lnTo>
                  <a:pt x="5256" y="6181"/>
                </a:lnTo>
                <a:lnTo>
                  <a:pt x="4964" y="6546"/>
                </a:lnTo>
                <a:lnTo>
                  <a:pt x="4380" y="7325"/>
                </a:lnTo>
                <a:lnTo>
                  <a:pt x="4210" y="7495"/>
                </a:lnTo>
                <a:lnTo>
                  <a:pt x="3942" y="7763"/>
                </a:lnTo>
                <a:lnTo>
                  <a:pt x="3821" y="7909"/>
                </a:lnTo>
                <a:lnTo>
                  <a:pt x="3723" y="8055"/>
                </a:lnTo>
                <a:lnTo>
                  <a:pt x="3675" y="8176"/>
                </a:lnTo>
                <a:lnTo>
                  <a:pt x="3675" y="8225"/>
                </a:lnTo>
                <a:lnTo>
                  <a:pt x="3699" y="8274"/>
                </a:lnTo>
                <a:lnTo>
                  <a:pt x="3796" y="8347"/>
                </a:lnTo>
                <a:lnTo>
                  <a:pt x="3918" y="8347"/>
                </a:lnTo>
                <a:lnTo>
                  <a:pt x="4040" y="8322"/>
                </a:lnTo>
                <a:lnTo>
                  <a:pt x="4186" y="8249"/>
                </a:lnTo>
                <a:lnTo>
                  <a:pt x="4332" y="8128"/>
                </a:lnTo>
                <a:lnTo>
                  <a:pt x="4478" y="8006"/>
                </a:lnTo>
                <a:lnTo>
                  <a:pt x="4794" y="7665"/>
                </a:lnTo>
                <a:lnTo>
                  <a:pt x="5086" y="7300"/>
                </a:lnTo>
                <a:lnTo>
                  <a:pt x="5354" y="6935"/>
                </a:lnTo>
                <a:lnTo>
                  <a:pt x="5694" y="6473"/>
                </a:lnTo>
                <a:lnTo>
                  <a:pt x="6108" y="6035"/>
                </a:lnTo>
                <a:lnTo>
                  <a:pt x="6521" y="5621"/>
                </a:lnTo>
                <a:lnTo>
                  <a:pt x="7422" y="4818"/>
                </a:lnTo>
                <a:lnTo>
                  <a:pt x="7860" y="4380"/>
                </a:lnTo>
                <a:lnTo>
                  <a:pt x="8322" y="3967"/>
                </a:lnTo>
                <a:lnTo>
                  <a:pt x="8663" y="3699"/>
                </a:lnTo>
                <a:lnTo>
                  <a:pt x="9003" y="3456"/>
                </a:lnTo>
                <a:lnTo>
                  <a:pt x="9174" y="3285"/>
                </a:lnTo>
                <a:lnTo>
                  <a:pt x="9295" y="3139"/>
                </a:lnTo>
                <a:lnTo>
                  <a:pt x="9320" y="3139"/>
                </a:lnTo>
                <a:lnTo>
                  <a:pt x="9466" y="3285"/>
                </a:lnTo>
                <a:lnTo>
                  <a:pt x="10366" y="4113"/>
                </a:lnTo>
                <a:lnTo>
                  <a:pt x="11169" y="4916"/>
                </a:lnTo>
                <a:lnTo>
                  <a:pt x="11558" y="5329"/>
                </a:lnTo>
                <a:lnTo>
                  <a:pt x="11923" y="5767"/>
                </a:lnTo>
                <a:lnTo>
                  <a:pt x="12264" y="6181"/>
                </a:lnTo>
                <a:lnTo>
                  <a:pt x="12605" y="6643"/>
                </a:lnTo>
                <a:lnTo>
                  <a:pt x="12945" y="7057"/>
                </a:lnTo>
                <a:lnTo>
                  <a:pt x="13116" y="7276"/>
                </a:lnTo>
                <a:lnTo>
                  <a:pt x="13310" y="7471"/>
                </a:lnTo>
                <a:lnTo>
                  <a:pt x="13675" y="7787"/>
                </a:lnTo>
                <a:lnTo>
                  <a:pt x="14040" y="8079"/>
                </a:lnTo>
                <a:lnTo>
                  <a:pt x="14308" y="8322"/>
                </a:lnTo>
                <a:lnTo>
                  <a:pt x="14429" y="8420"/>
                </a:lnTo>
                <a:lnTo>
                  <a:pt x="14502" y="8444"/>
                </a:lnTo>
                <a:lnTo>
                  <a:pt x="14600" y="8493"/>
                </a:lnTo>
                <a:lnTo>
                  <a:pt x="14697" y="8493"/>
                </a:lnTo>
                <a:lnTo>
                  <a:pt x="14770" y="8444"/>
                </a:lnTo>
                <a:lnTo>
                  <a:pt x="14843" y="8371"/>
                </a:lnTo>
                <a:lnTo>
                  <a:pt x="14867" y="8274"/>
                </a:lnTo>
                <a:lnTo>
                  <a:pt x="14867" y="8201"/>
                </a:lnTo>
                <a:lnTo>
                  <a:pt x="14843" y="8103"/>
                </a:lnTo>
                <a:lnTo>
                  <a:pt x="14746" y="7957"/>
                </a:lnTo>
                <a:lnTo>
                  <a:pt x="14648" y="7811"/>
                </a:lnTo>
                <a:lnTo>
                  <a:pt x="14502" y="7690"/>
                </a:lnTo>
                <a:lnTo>
                  <a:pt x="14186" y="7446"/>
                </a:lnTo>
                <a:lnTo>
                  <a:pt x="13894" y="7252"/>
                </a:lnTo>
                <a:lnTo>
                  <a:pt x="13675" y="7057"/>
                </a:lnTo>
                <a:lnTo>
                  <a:pt x="13481" y="6862"/>
                </a:lnTo>
                <a:lnTo>
                  <a:pt x="13116" y="6424"/>
                </a:lnTo>
                <a:lnTo>
                  <a:pt x="12434" y="5500"/>
                </a:lnTo>
                <a:lnTo>
                  <a:pt x="12045" y="5037"/>
                </a:lnTo>
                <a:lnTo>
                  <a:pt x="11607" y="4599"/>
                </a:lnTo>
                <a:lnTo>
                  <a:pt x="11169" y="4161"/>
                </a:lnTo>
                <a:lnTo>
                  <a:pt x="10731" y="3723"/>
                </a:lnTo>
                <a:lnTo>
                  <a:pt x="10293" y="3334"/>
                </a:lnTo>
                <a:lnTo>
                  <a:pt x="9806" y="2920"/>
                </a:lnTo>
                <a:lnTo>
                  <a:pt x="9660" y="2799"/>
                </a:lnTo>
                <a:lnTo>
                  <a:pt x="9514" y="2726"/>
                </a:lnTo>
                <a:lnTo>
                  <a:pt x="9417" y="2628"/>
                </a:lnTo>
                <a:lnTo>
                  <a:pt x="9368" y="2604"/>
                </a:lnTo>
                <a:close/>
                <a:moveTo>
                  <a:pt x="9271" y="8979"/>
                </a:moveTo>
                <a:lnTo>
                  <a:pt x="9247" y="9125"/>
                </a:lnTo>
                <a:lnTo>
                  <a:pt x="9271" y="9271"/>
                </a:lnTo>
                <a:lnTo>
                  <a:pt x="9295" y="9563"/>
                </a:lnTo>
                <a:lnTo>
                  <a:pt x="8517" y="9563"/>
                </a:lnTo>
                <a:lnTo>
                  <a:pt x="8298" y="9587"/>
                </a:lnTo>
                <a:lnTo>
                  <a:pt x="8176" y="9612"/>
                </a:lnTo>
                <a:lnTo>
                  <a:pt x="8054" y="9636"/>
                </a:lnTo>
                <a:lnTo>
                  <a:pt x="8054" y="9466"/>
                </a:lnTo>
                <a:lnTo>
                  <a:pt x="8054" y="9320"/>
                </a:lnTo>
                <a:lnTo>
                  <a:pt x="8006" y="9174"/>
                </a:lnTo>
                <a:lnTo>
                  <a:pt x="7957" y="9028"/>
                </a:lnTo>
                <a:lnTo>
                  <a:pt x="8614" y="9028"/>
                </a:lnTo>
                <a:lnTo>
                  <a:pt x="9271" y="8979"/>
                </a:lnTo>
                <a:close/>
                <a:moveTo>
                  <a:pt x="10317" y="8979"/>
                </a:moveTo>
                <a:lnTo>
                  <a:pt x="10682" y="9028"/>
                </a:lnTo>
                <a:lnTo>
                  <a:pt x="11047" y="9052"/>
                </a:lnTo>
                <a:lnTo>
                  <a:pt x="11047" y="9344"/>
                </a:lnTo>
                <a:lnTo>
                  <a:pt x="11047" y="9636"/>
                </a:lnTo>
                <a:lnTo>
                  <a:pt x="10731" y="9612"/>
                </a:lnTo>
                <a:lnTo>
                  <a:pt x="9685" y="9587"/>
                </a:lnTo>
                <a:lnTo>
                  <a:pt x="9636" y="9271"/>
                </a:lnTo>
                <a:lnTo>
                  <a:pt x="9612" y="9125"/>
                </a:lnTo>
                <a:lnTo>
                  <a:pt x="9563" y="8979"/>
                </a:lnTo>
                <a:close/>
                <a:moveTo>
                  <a:pt x="8054" y="10001"/>
                </a:moveTo>
                <a:lnTo>
                  <a:pt x="8176" y="10025"/>
                </a:lnTo>
                <a:lnTo>
                  <a:pt x="8930" y="10025"/>
                </a:lnTo>
                <a:lnTo>
                  <a:pt x="9320" y="10050"/>
                </a:lnTo>
                <a:lnTo>
                  <a:pt x="9295" y="10707"/>
                </a:lnTo>
                <a:lnTo>
                  <a:pt x="8638" y="10634"/>
                </a:lnTo>
                <a:lnTo>
                  <a:pt x="8298" y="10634"/>
                </a:lnTo>
                <a:lnTo>
                  <a:pt x="8006" y="10658"/>
                </a:lnTo>
                <a:lnTo>
                  <a:pt x="8030" y="10342"/>
                </a:lnTo>
                <a:lnTo>
                  <a:pt x="8054" y="10001"/>
                </a:lnTo>
                <a:close/>
                <a:moveTo>
                  <a:pt x="9709" y="10074"/>
                </a:moveTo>
                <a:lnTo>
                  <a:pt x="10366" y="10147"/>
                </a:lnTo>
                <a:lnTo>
                  <a:pt x="10901" y="10147"/>
                </a:lnTo>
                <a:lnTo>
                  <a:pt x="11047" y="10123"/>
                </a:lnTo>
                <a:lnTo>
                  <a:pt x="11047" y="10123"/>
                </a:lnTo>
                <a:lnTo>
                  <a:pt x="11023" y="10390"/>
                </a:lnTo>
                <a:lnTo>
                  <a:pt x="10974" y="10634"/>
                </a:lnTo>
                <a:lnTo>
                  <a:pt x="10755" y="10707"/>
                </a:lnTo>
                <a:lnTo>
                  <a:pt x="10536" y="10731"/>
                </a:lnTo>
                <a:lnTo>
                  <a:pt x="10123" y="10755"/>
                </a:lnTo>
                <a:lnTo>
                  <a:pt x="9685" y="10755"/>
                </a:lnTo>
                <a:lnTo>
                  <a:pt x="9685" y="10707"/>
                </a:lnTo>
                <a:lnTo>
                  <a:pt x="9709" y="10390"/>
                </a:lnTo>
                <a:lnTo>
                  <a:pt x="9709" y="10074"/>
                </a:lnTo>
                <a:close/>
                <a:moveTo>
                  <a:pt x="8955" y="8468"/>
                </a:moveTo>
                <a:lnTo>
                  <a:pt x="8541" y="8493"/>
                </a:lnTo>
                <a:lnTo>
                  <a:pt x="8346" y="8517"/>
                </a:lnTo>
                <a:lnTo>
                  <a:pt x="8152" y="8566"/>
                </a:lnTo>
                <a:lnTo>
                  <a:pt x="7957" y="8614"/>
                </a:lnTo>
                <a:lnTo>
                  <a:pt x="7762" y="8687"/>
                </a:lnTo>
                <a:lnTo>
                  <a:pt x="7738" y="8736"/>
                </a:lnTo>
                <a:lnTo>
                  <a:pt x="7714" y="8760"/>
                </a:lnTo>
                <a:lnTo>
                  <a:pt x="7689" y="8833"/>
                </a:lnTo>
                <a:lnTo>
                  <a:pt x="7641" y="8882"/>
                </a:lnTo>
                <a:lnTo>
                  <a:pt x="7592" y="8906"/>
                </a:lnTo>
                <a:lnTo>
                  <a:pt x="7568" y="8979"/>
                </a:lnTo>
                <a:lnTo>
                  <a:pt x="7568" y="9028"/>
                </a:lnTo>
                <a:lnTo>
                  <a:pt x="7616" y="9247"/>
                </a:lnTo>
                <a:lnTo>
                  <a:pt x="7616" y="9490"/>
                </a:lnTo>
                <a:lnTo>
                  <a:pt x="7592" y="9709"/>
                </a:lnTo>
                <a:lnTo>
                  <a:pt x="7568" y="9952"/>
                </a:lnTo>
                <a:lnTo>
                  <a:pt x="7495" y="10415"/>
                </a:lnTo>
                <a:lnTo>
                  <a:pt x="7495" y="10634"/>
                </a:lnTo>
                <a:lnTo>
                  <a:pt x="7519" y="10877"/>
                </a:lnTo>
                <a:lnTo>
                  <a:pt x="7519" y="10926"/>
                </a:lnTo>
                <a:lnTo>
                  <a:pt x="7568" y="10974"/>
                </a:lnTo>
                <a:lnTo>
                  <a:pt x="7641" y="11023"/>
                </a:lnTo>
                <a:lnTo>
                  <a:pt x="7762" y="11047"/>
                </a:lnTo>
                <a:lnTo>
                  <a:pt x="7860" y="10999"/>
                </a:lnTo>
                <a:lnTo>
                  <a:pt x="8079" y="11072"/>
                </a:lnTo>
                <a:lnTo>
                  <a:pt x="8298" y="11120"/>
                </a:lnTo>
                <a:lnTo>
                  <a:pt x="8784" y="11169"/>
                </a:lnTo>
                <a:lnTo>
                  <a:pt x="9733" y="11218"/>
                </a:lnTo>
                <a:lnTo>
                  <a:pt x="10123" y="11242"/>
                </a:lnTo>
                <a:lnTo>
                  <a:pt x="10561" y="11218"/>
                </a:lnTo>
                <a:lnTo>
                  <a:pt x="10780" y="11193"/>
                </a:lnTo>
                <a:lnTo>
                  <a:pt x="10999" y="11145"/>
                </a:lnTo>
                <a:lnTo>
                  <a:pt x="11169" y="11072"/>
                </a:lnTo>
                <a:lnTo>
                  <a:pt x="11339" y="10950"/>
                </a:lnTo>
                <a:lnTo>
                  <a:pt x="11388" y="10877"/>
                </a:lnTo>
                <a:lnTo>
                  <a:pt x="11388" y="10828"/>
                </a:lnTo>
                <a:lnTo>
                  <a:pt x="11412" y="10804"/>
                </a:lnTo>
                <a:lnTo>
                  <a:pt x="11461" y="10561"/>
                </a:lnTo>
                <a:lnTo>
                  <a:pt x="11510" y="10293"/>
                </a:lnTo>
                <a:lnTo>
                  <a:pt x="11510" y="10025"/>
                </a:lnTo>
                <a:lnTo>
                  <a:pt x="11510" y="9782"/>
                </a:lnTo>
                <a:lnTo>
                  <a:pt x="11510" y="9223"/>
                </a:lnTo>
                <a:lnTo>
                  <a:pt x="11485" y="8931"/>
                </a:lnTo>
                <a:lnTo>
                  <a:pt x="11437" y="8663"/>
                </a:lnTo>
                <a:lnTo>
                  <a:pt x="11412" y="8614"/>
                </a:lnTo>
                <a:lnTo>
                  <a:pt x="11364" y="8590"/>
                </a:lnTo>
                <a:lnTo>
                  <a:pt x="11315" y="8566"/>
                </a:lnTo>
                <a:lnTo>
                  <a:pt x="11218" y="8566"/>
                </a:lnTo>
                <a:lnTo>
                  <a:pt x="10755" y="8493"/>
                </a:lnTo>
                <a:lnTo>
                  <a:pt x="10293" y="8468"/>
                </a:lnTo>
                <a:close/>
                <a:moveTo>
                  <a:pt x="10244" y="12556"/>
                </a:moveTo>
                <a:lnTo>
                  <a:pt x="10390" y="12678"/>
                </a:lnTo>
                <a:lnTo>
                  <a:pt x="10536" y="12799"/>
                </a:lnTo>
                <a:lnTo>
                  <a:pt x="10634" y="12970"/>
                </a:lnTo>
                <a:lnTo>
                  <a:pt x="10415" y="13018"/>
                </a:lnTo>
                <a:lnTo>
                  <a:pt x="10342" y="12775"/>
                </a:lnTo>
                <a:lnTo>
                  <a:pt x="10244" y="12556"/>
                </a:lnTo>
                <a:close/>
                <a:moveTo>
                  <a:pt x="10828" y="13359"/>
                </a:moveTo>
                <a:lnTo>
                  <a:pt x="10901" y="13578"/>
                </a:lnTo>
                <a:lnTo>
                  <a:pt x="10707" y="13675"/>
                </a:lnTo>
                <a:lnTo>
                  <a:pt x="10536" y="13797"/>
                </a:lnTo>
                <a:lnTo>
                  <a:pt x="10536" y="13773"/>
                </a:lnTo>
                <a:lnTo>
                  <a:pt x="10488" y="13383"/>
                </a:lnTo>
                <a:lnTo>
                  <a:pt x="10512" y="13359"/>
                </a:lnTo>
                <a:close/>
                <a:moveTo>
                  <a:pt x="10974" y="13919"/>
                </a:moveTo>
                <a:lnTo>
                  <a:pt x="11023" y="14332"/>
                </a:lnTo>
                <a:lnTo>
                  <a:pt x="10853" y="14381"/>
                </a:lnTo>
                <a:lnTo>
                  <a:pt x="10707" y="14430"/>
                </a:lnTo>
                <a:lnTo>
                  <a:pt x="10536" y="14478"/>
                </a:lnTo>
                <a:lnTo>
                  <a:pt x="10536" y="14113"/>
                </a:lnTo>
                <a:lnTo>
                  <a:pt x="10658" y="14065"/>
                </a:lnTo>
                <a:lnTo>
                  <a:pt x="10780" y="13992"/>
                </a:lnTo>
                <a:lnTo>
                  <a:pt x="10974" y="13919"/>
                </a:lnTo>
                <a:close/>
                <a:moveTo>
                  <a:pt x="11047" y="14722"/>
                </a:moveTo>
                <a:lnTo>
                  <a:pt x="11047" y="14941"/>
                </a:lnTo>
                <a:lnTo>
                  <a:pt x="10755" y="15038"/>
                </a:lnTo>
                <a:lnTo>
                  <a:pt x="10609" y="15087"/>
                </a:lnTo>
                <a:lnTo>
                  <a:pt x="10463" y="15160"/>
                </a:lnTo>
                <a:lnTo>
                  <a:pt x="10512" y="14819"/>
                </a:lnTo>
                <a:lnTo>
                  <a:pt x="10804" y="14746"/>
                </a:lnTo>
                <a:lnTo>
                  <a:pt x="11047" y="14722"/>
                </a:lnTo>
                <a:close/>
                <a:moveTo>
                  <a:pt x="11047" y="15306"/>
                </a:moveTo>
                <a:lnTo>
                  <a:pt x="11023" y="15573"/>
                </a:lnTo>
                <a:lnTo>
                  <a:pt x="11023" y="15671"/>
                </a:lnTo>
                <a:lnTo>
                  <a:pt x="10999" y="15671"/>
                </a:lnTo>
                <a:lnTo>
                  <a:pt x="10804" y="15719"/>
                </a:lnTo>
                <a:lnTo>
                  <a:pt x="10585" y="15792"/>
                </a:lnTo>
                <a:lnTo>
                  <a:pt x="10488" y="15841"/>
                </a:lnTo>
                <a:lnTo>
                  <a:pt x="10390" y="15890"/>
                </a:lnTo>
                <a:lnTo>
                  <a:pt x="10390" y="15890"/>
                </a:lnTo>
                <a:lnTo>
                  <a:pt x="10439" y="15427"/>
                </a:lnTo>
                <a:lnTo>
                  <a:pt x="10585" y="15427"/>
                </a:lnTo>
                <a:lnTo>
                  <a:pt x="10731" y="15403"/>
                </a:lnTo>
                <a:lnTo>
                  <a:pt x="11047" y="15306"/>
                </a:lnTo>
                <a:close/>
                <a:moveTo>
                  <a:pt x="9441" y="536"/>
                </a:moveTo>
                <a:lnTo>
                  <a:pt x="9612" y="804"/>
                </a:lnTo>
                <a:lnTo>
                  <a:pt x="9831" y="1023"/>
                </a:lnTo>
                <a:lnTo>
                  <a:pt x="10050" y="1242"/>
                </a:lnTo>
                <a:lnTo>
                  <a:pt x="10293" y="1460"/>
                </a:lnTo>
                <a:lnTo>
                  <a:pt x="10780" y="1825"/>
                </a:lnTo>
                <a:lnTo>
                  <a:pt x="11266" y="2215"/>
                </a:lnTo>
                <a:lnTo>
                  <a:pt x="11899" y="2750"/>
                </a:lnTo>
                <a:lnTo>
                  <a:pt x="12507" y="3334"/>
                </a:lnTo>
                <a:lnTo>
                  <a:pt x="13091" y="3942"/>
                </a:lnTo>
                <a:lnTo>
                  <a:pt x="13651" y="4575"/>
                </a:lnTo>
                <a:lnTo>
                  <a:pt x="14746" y="5792"/>
                </a:lnTo>
                <a:lnTo>
                  <a:pt x="15305" y="6376"/>
                </a:lnTo>
                <a:lnTo>
                  <a:pt x="15622" y="6668"/>
                </a:lnTo>
                <a:lnTo>
                  <a:pt x="15914" y="6935"/>
                </a:lnTo>
                <a:lnTo>
                  <a:pt x="16206" y="7179"/>
                </a:lnTo>
                <a:lnTo>
                  <a:pt x="16522" y="7398"/>
                </a:lnTo>
                <a:lnTo>
                  <a:pt x="17155" y="7884"/>
                </a:lnTo>
                <a:lnTo>
                  <a:pt x="17471" y="8128"/>
                </a:lnTo>
                <a:lnTo>
                  <a:pt x="17763" y="8371"/>
                </a:lnTo>
                <a:lnTo>
                  <a:pt x="18031" y="8639"/>
                </a:lnTo>
                <a:lnTo>
                  <a:pt x="18274" y="8931"/>
                </a:lnTo>
                <a:lnTo>
                  <a:pt x="17885" y="8955"/>
                </a:lnTo>
                <a:lnTo>
                  <a:pt x="16741" y="8955"/>
                </a:lnTo>
                <a:lnTo>
                  <a:pt x="16425" y="8931"/>
                </a:lnTo>
                <a:lnTo>
                  <a:pt x="16060" y="8931"/>
                </a:lnTo>
                <a:lnTo>
                  <a:pt x="15889" y="8955"/>
                </a:lnTo>
                <a:lnTo>
                  <a:pt x="15719" y="8979"/>
                </a:lnTo>
                <a:lnTo>
                  <a:pt x="15597" y="9052"/>
                </a:lnTo>
                <a:lnTo>
                  <a:pt x="15524" y="9125"/>
                </a:lnTo>
                <a:lnTo>
                  <a:pt x="15500" y="9174"/>
                </a:lnTo>
                <a:lnTo>
                  <a:pt x="15500" y="9223"/>
                </a:lnTo>
                <a:lnTo>
                  <a:pt x="15573" y="9296"/>
                </a:lnTo>
                <a:lnTo>
                  <a:pt x="15549" y="9369"/>
                </a:lnTo>
                <a:lnTo>
                  <a:pt x="15549" y="10317"/>
                </a:lnTo>
                <a:lnTo>
                  <a:pt x="15549" y="11266"/>
                </a:lnTo>
                <a:lnTo>
                  <a:pt x="15524" y="12215"/>
                </a:lnTo>
                <a:lnTo>
                  <a:pt x="15476" y="13164"/>
                </a:lnTo>
                <a:lnTo>
                  <a:pt x="15451" y="14065"/>
                </a:lnTo>
                <a:lnTo>
                  <a:pt x="15427" y="14989"/>
                </a:lnTo>
                <a:lnTo>
                  <a:pt x="15427" y="15427"/>
                </a:lnTo>
                <a:lnTo>
                  <a:pt x="15451" y="15646"/>
                </a:lnTo>
                <a:lnTo>
                  <a:pt x="15500" y="15890"/>
                </a:lnTo>
                <a:lnTo>
                  <a:pt x="15208" y="15938"/>
                </a:lnTo>
                <a:lnTo>
                  <a:pt x="14965" y="15987"/>
                </a:lnTo>
                <a:lnTo>
                  <a:pt x="14210" y="16060"/>
                </a:lnTo>
                <a:lnTo>
                  <a:pt x="12069" y="16060"/>
                </a:lnTo>
                <a:lnTo>
                  <a:pt x="11826" y="16036"/>
                </a:lnTo>
                <a:lnTo>
                  <a:pt x="11680" y="16011"/>
                </a:lnTo>
                <a:lnTo>
                  <a:pt x="11510" y="16011"/>
                </a:lnTo>
                <a:lnTo>
                  <a:pt x="11534" y="15744"/>
                </a:lnTo>
                <a:lnTo>
                  <a:pt x="11558" y="15500"/>
                </a:lnTo>
                <a:lnTo>
                  <a:pt x="11558" y="15135"/>
                </a:lnTo>
                <a:lnTo>
                  <a:pt x="11558" y="14795"/>
                </a:lnTo>
                <a:lnTo>
                  <a:pt x="11534" y="14454"/>
                </a:lnTo>
                <a:lnTo>
                  <a:pt x="11510" y="14113"/>
                </a:lnTo>
                <a:lnTo>
                  <a:pt x="11461" y="13821"/>
                </a:lnTo>
                <a:lnTo>
                  <a:pt x="11388" y="13505"/>
                </a:lnTo>
                <a:lnTo>
                  <a:pt x="11291" y="13213"/>
                </a:lnTo>
                <a:lnTo>
                  <a:pt x="11169" y="12921"/>
                </a:lnTo>
                <a:lnTo>
                  <a:pt x="11023" y="12629"/>
                </a:lnTo>
                <a:lnTo>
                  <a:pt x="10828" y="12410"/>
                </a:lnTo>
                <a:lnTo>
                  <a:pt x="10731" y="12288"/>
                </a:lnTo>
                <a:lnTo>
                  <a:pt x="10609" y="12191"/>
                </a:lnTo>
                <a:lnTo>
                  <a:pt x="10463" y="12118"/>
                </a:lnTo>
                <a:lnTo>
                  <a:pt x="10342" y="12045"/>
                </a:lnTo>
                <a:lnTo>
                  <a:pt x="10147" y="11972"/>
                </a:lnTo>
                <a:lnTo>
                  <a:pt x="9977" y="11948"/>
                </a:lnTo>
                <a:lnTo>
                  <a:pt x="9782" y="11923"/>
                </a:lnTo>
                <a:lnTo>
                  <a:pt x="9587" y="11923"/>
                </a:lnTo>
                <a:lnTo>
                  <a:pt x="9417" y="11948"/>
                </a:lnTo>
                <a:lnTo>
                  <a:pt x="9222" y="11996"/>
                </a:lnTo>
                <a:lnTo>
                  <a:pt x="9052" y="12045"/>
                </a:lnTo>
                <a:lnTo>
                  <a:pt x="8857" y="12118"/>
                </a:lnTo>
                <a:lnTo>
                  <a:pt x="8687" y="12215"/>
                </a:lnTo>
                <a:lnTo>
                  <a:pt x="8541" y="12313"/>
                </a:lnTo>
                <a:lnTo>
                  <a:pt x="8371" y="12434"/>
                </a:lnTo>
                <a:lnTo>
                  <a:pt x="8249" y="12580"/>
                </a:lnTo>
                <a:lnTo>
                  <a:pt x="8103" y="12702"/>
                </a:lnTo>
                <a:lnTo>
                  <a:pt x="7981" y="12848"/>
                </a:lnTo>
                <a:lnTo>
                  <a:pt x="7884" y="13018"/>
                </a:lnTo>
                <a:lnTo>
                  <a:pt x="7811" y="13164"/>
                </a:lnTo>
                <a:lnTo>
                  <a:pt x="7714" y="13383"/>
                </a:lnTo>
                <a:lnTo>
                  <a:pt x="7665" y="13578"/>
                </a:lnTo>
                <a:lnTo>
                  <a:pt x="7568" y="14016"/>
                </a:lnTo>
                <a:lnTo>
                  <a:pt x="7495" y="14454"/>
                </a:lnTo>
                <a:lnTo>
                  <a:pt x="7446" y="14892"/>
                </a:lnTo>
                <a:lnTo>
                  <a:pt x="7397" y="15281"/>
                </a:lnTo>
                <a:lnTo>
                  <a:pt x="7373" y="15525"/>
                </a:lnTo>
                <a:lnTo>
                  <a:pt x="7373" y="15768"/>
                </a:lnTo>
                <a:lnTo>
                  <a:pt x="6181" y="15768"/>
                </a:lnTo>
                <a:lnTo>
                  <a:pt x="5013" y="15817"/>
                </a:lnTo>
                <a:lnTo>
                  <a:pt x="4234" y="15817"/>
                </a:lnTo>
                <a:lnTo>
                  <a:pt x="3796" y="15841"/>
                </a:lnTo>
                <a:lnTo>
                  <a:pt x="3602" y="15865"/>
                </a:lnTo>
                <a:lnTo>
                  <a:pt x="3407" y="15914"/>
                </a:lnTo>
                <a:lnTo>
                  <a:pt x="3431" y="15598"/>
                </a:lnTo>
                <a:lnTo>
                  <a:pt x="3456" y="15281"/>
                </a:lnTo>
                <a:lnTo>
                  <a:pt x="3431" y="14965"/>
                </a:lnTo>
                <a:lnTo>
                  <a:pt x="3456" y="14673"/>
                </a:lnTo>
                <a:lnTo>
                  <a:pt x="3504" y="13651"/>
                </a:lnTo>
                <a:lnTo>
                  <a:pt x="3553" y="12605"/>
                </a:lnTo>
                <a:lnTo>
                  <a:pt x="3529" y="12191"/>
                </a:lnTo>
                <a:lnTo>
                  <a:pt x="3504" y="11777"/>
                </a:lnTo>
                <a:lnTo>
                  <a:pt x="3383" y="10950"/>
                </a:lnTo>
                <a:lnTo>
                  <a:pt x="3334" y="10512"/>
                </a:lnTo>
                <a:lnTo>
                  <a:pt x="3285" y="10098"/>
                </a:lnTo>
                <a:lnTo>
                  <a:pt x="3261" y="9685"/>
                </a:lnTo>
                <a:lnTo>
                  <a:pt x="3261" y="9271"/>
                </a:lnTo>
                <a:lnTo>
                  <a:pt x="3261" y="9247"/>
                </a:lnTo>
                <a:lnTo>
                  <a:pt x="3334" y="9198"/>
                </a:lnTo>
                <a:lnTo>
                  <a:pt x="3383" y="9125"/>
                </a:lnTo>
                <a:lnTo>
                  <a:pt x="3407" y="9028"/>
                </a:lnTo>
                <a:lnTo>
                  <a:pt x="3383" y="8931"/>
                </a:lnTo>
                <a:lnTo>
                  <a:pt x="3334" y="8833"/>
                </a:lnTo>
                <a:lnTo>
                  <a:pt x="3261" y="8760"/>
                </a:lnTo>
                <a:lnTo>
                  <a:pt x="3164" y="8736"/>
                </a:lnTo>
                <a:lnTo>
                  <a:pt x="3042" y="8736"/>
                </a:lnTo>
                <a:lnTo>
                  <a:pt x="2774" y="8760"/>
                </a:lnTo>
                <a:lnTo>
                  <a:pt x="2507" y="8785"/>
                </a:lnTo>
                <a:lnTo>
                  <a:pt x="1947" y="8809"/>
                </a:lnTo>
                <a:lnTo>
                  <a:pt x="1412" y="8785"/>
                </a:lnTo>
                <a:lnTo>
                  <a:pt x="876" y="8785"/>
                </a:lnTo>
                <a:lnTo>
                  <a:pt x="1850" y="7982"/>
                </a:lnTo>
                <a:lnTo>
                  <a:pt x="2336" y="7544"/>
                </a:lnTo>
                <a:lnTo>
                  <a:pt x="2799" y="7106"/>
                </a:lnTo>
                <a:lnTo>
                  <a:pt x="4040" y="5792"/>
                </a:lnTo>
                <a:lnTo>
                  <a:pt x="4648" y="5135"/>
                </a:lnTo>
                <a:lnTo>
                  <a:pt x="5256" y="4502"/>
                </a:lnTo>
                <a:lnTo>
                  <a:pt x="6546" y="3237"/>
                </a:lnTo>
                <a:lnTo>
                  <a:pt x="7835" y="1971"/>
                </a:lnTo>
                <a:lnTo>
                  <a:pt x="8371" y="1485"/>
                </a:lnTo>
                <a:lnTo>
                  <a:pt x="8906" y="998"/>
                </a:lnTo>
                <a:lnTo>
                  <a:pt x="9247" y="706"/>
                </a:lnTo>
                <a:lnTo>
                  <a:pt x="9368" y="609"/>
                </a:lnTo>
                <a:lnTo>
                  <a:pt x="9417" y="560"/>
                </a:lnTo>
                <a:lnTo>
                  <a:pt x="9441" y="560"/>
                </a:lnTo>
                <a:lnTo>
                  <a:pt x="9441" y="536"/>
                </a:lnTo>
                <a:close/>
                <a:moveTo>
                  <a:pt x="9198" y="1"/>
                </a:moveTo>
                <a:lnTo>
                  <a:pt x="9125" y="25"/>
                </a:lnTo>
                <a:lnTo>
                  <a:pt x="8979" y="122"/>
                </a:lnTo>
                <a:lnTo>
                  <a:pt x="8736" y="341"/>
                </a:lnTo>
                <a:lnTo>
                  <a:pt x="7884" y="1120"/>
                </a:lnTo>
                <a:lnTo>
                  <a:pt x="7227" y="1752"/>
                </a:lnTo>
                <a:lnTo>
                  <a:pt x="6546" y="2385"/>
                </a:lnTo>
                <a:lnTo>
                  <a:pt x="5232" y="3675"/>
                </a:lnTo>
                <a:lnTo>
                  <a:pt x="4551" y="4356"/>
                </a:lnTo>
                <a:lnTo>
                  <a:pt x="3918" y="5037"/>
                </a:lnTo>
                <a:lnTo>
                  <a:pt x="2628" y="6424"/>
                </a:lnTo>
                <a:lnTo>
                  <a:pt x="2020" y="7033"/>
                </a:lnTo>
                <a:lnTo>
                  <a:pt x="1704" y="7325"/>
                </a:lnTo>
                <a:lnTo>
                  <a:pt x="1387" y="7617"/>
                </a:lnTo>
                <a:lnTo>
                  <a:pt x="706" y="8176"/>
                </a:lnTo>
                <a:lnTo>
                  <a:pt x="365" y="8493"/>
                </a:lnTo>
                <a:lnTo>
                  <a:pt x="73" y="8833"/>
                </a:lnTo>
                <a:lnTo>
                  <a:pt x="25" y="8931"/>
                </a:lnTo>
                <a:lnTo>
                  <a:pt x="0" y="9028"/>
                </a:lnTo>
                <a:lnTo>
                  <a:pt x="25" y="9101"/>
                </a:lnTo>
                <a:lnTo>
                  <a:pt x="73" y="9174"/>
                </a:lnTo>
                <a:lnTo>
                  <a:pt x="146" y="9223"/>
                </a:lnTo>
                <a:lnTo>
                  <a:pt x="244" y="9247"/>
                </a:lnTo>
                <a:lnTo>
                  <a:pt x="317" y="9223"/>
                </a:lnTo>
                <a:lnTo>
                  <a:pt x="414" y="9174"/>
                </a:lnTo>
                <a:lnTo>
                  <a:pt x="560" y="9247"/>
                </a:lnTo>
                <a:lnTo>
                  <a:pt x="706" y="9296"/>
                </a:lnTo>
                <a:lnTo>
                  <a:pt x="876" y="9320"/>
                </a:lnTo>
                <a:lnTo>
                  <a:pt x="1047" y="9344"/>
                </a:lnTo>
                <a:lnTo>
                  <a:pt x="2555" y="9344"/>
                </a:lnTo>
                <a:lnTo>
                  <a:pt x="2847" y="9320"/>
                </a:lnTo>
                <a:lnTo>
                  <a:pt x="2823" y="9490"/>
                </a:lnTo>
                <a:lnTo>
                  <a:pt x="2799" y="9636"/>
                </a:lnTo>
                <a:lnTo>
                  <a:pt x="2774" y="9952"/>
                </a:lnTo>
                <a:lnTo>
                  <a:pt x="2774" y="10269"/>
                </a:lnTo>
                <a:lnTo>
                  <a:pt x="2823" y="10585"/>
                </a:lnTo>
                <a:lnTo>
                  <a:pt x="2969" y="11510"/>
                </a:lnTo>
                <a:lnTo>
                  <a:pt x="2993" y="11972"/>
                </a:lnTo>
                <a:lnTo>
                  <a:pt x="3018" y="12434"/>
                </a:lnTo>
                <a:lnTo>
                  <a:pt x="3018" y="12970"/>
                </a:lnTo>
                <a:lnTo>
                  <a:pt x="2993" y="13481"/>
                </a:lnTo>
                <a:lnTo>
                  <a:pt x="2920" y="14503"/>
                </a:lnTo>
                <a:lnTo>
                  <a:pt x="2872" y="14892"/>
                </a:lnTo>
                <a:lnTo>
                  <a:pt x="2823" y="15330"/>
                </a:lnTo>
                <a:lnTo>
                  <a:pt x="2823" y="15549"/>
                </a:lnTo>
                <a:lnTo>
                  <a:pt x="2823" y="15768"/>
                </a:lnTo>
                <a:lnTo>
                  <a:pt x="2847" y="15963"/>
                </a:lnTo>
                <a:lnTo>
                  <a:pt x="2920" y="16133"/>
                </a:lnTo>
                <a:lnTo>
                  <a:pt x="2896" y="16157"/>
                </a:lnTo>
                <a:lnTo>
                  <a:pt x="2872" y="16230"/>
                </a:lnTo>
                <a:lnTo>
                  <a:pt x="2872" y="16303"/>
                </a:lnTo>
                <a:lnTo>
                  <a:pt x="2920" y="16352"/>
                </a:lnTo>
                <a:lnTo>
                  <a:pt x="2969" y="16401"/>
                </a:lnTo>
                <a:lnTo>
                  <a:pt x="3091" y="16449"/>
                </a:lnTo>
                <a:lnTo>
                  <a:pt x="3212" y="16474"/>
                </a:lnTo>
                <a:lnTo>
                  <a:pt x="3480" y="16474"/>
                </a:lnTo>
                <a:lnTo>
                  <a:pt x="3991" y="16425"/>
                </a:lnTo>
                <a:lnTo>
                  <a:pt x="4599" y="16401"/>
                </a:lnTo>
                <a:lnTo>
                  <a:pt x="5183" y="16401"/>
                </a:lnTo>
                <a:lnTo>
                  <a:pt x="6375" y="16425"/>
                </a:lnTo>
                <a:lnTo>
                  <a:pt x="6984" y="16401"/>
                </a:lnTo>
                <a:lnTo>
                  <a:pt x="7276" y="16376"/>
                </a:lnTo>
                <a:lnTo>
                  <a:pt x="7568" y="16328"/>
                </a:lnTo>
                <a:lnTo>
                  <a:pt x="7641" y="16303"/>
                </a:lnTo>
                <a:lnTo>
                  <a:pt x="7714" y="16255"/>
                </a:lnTo>
                <a:lnTo>
                  <a:pt x="7738" y="16206"/>
                </a:lnTo>
                <a:lnTo>
                  <a:pt x="7762" y="16157"/>
                </a:lnTo>
                <a:lnTo>
                  <a:pt x="7835" y="16084"/>
                </a:lnTo>
                <a:lnTo>
                  <a:pt x="7860" y="16011"/>
                </a:lnTo>
                <a:lnTo>
                  <a:pt x="7860" y="15354"/>
                </a:lnTo>
                <a:lnTo>
                  <a:pt x="7884" y="14989"/>
                </a:lnTo>
                <a:lnTo>
                  <a:pt x="7908" y="14649"/>
                </a:lnTo>
                <a:lnTo>
                  <a:pt x="7981" y="14284"/>
                </a:lnTo>
                <a:lnTo>
                  <a:pt x="8054" y="13943"/>
                </a:lnTo>
                <a:lnTo>
                  <a:pt x="8152" y="13627"/>
                </a:lnTo>
                <a:lnTo>
                  <a:pt x="8273" y="13310"/>
                </a:lnTo>
                <a:lnTo>
                  <a:pt x="8371" y="13164"/>
                </a:lnTo>
                <a:lnTo>
                  <a:pt x="8492" y="12994"/>
                </a:lnTo>
                <a:lnTo>
                  <a:pt x="8638" y="12848"/>
                </a:lnTo>
                <a:lnTo>
                  <a:pt x="8784" y="12726"/>
                </a:lnTo>
                <a:lnTo>
                  <a:pt x="8979" y="12629"/>
                </a:lnTo>
                <a:lnTo>
                  <a:pt x="9149" y="12532"/>
                </a:lnTo>
                <a:lnTo>
                  <a:pt x="9344" y="12483"/>
                </a:lnTo>
                <a:lnTo>
                  <a:pt x="9539" y="12434"/>
                </a:lnTo>
                <a:lnTo>
                  <a:pt x="9660" y="12580"/>
                </a:lnTo>
                <a:lnTo>
                  <a:pt x="9758" y="12726"/>
                </a:lnTo>
                <a:lnTo>
                  <a:pt x="9855" y="12872"/>
                </a:lnTo>
                <a:lnTo>
                  <a:pt x="9952" y="13043"/>
                </a:lnTo>
                <a:lnTo>
                  <a:pt x="10025" y="13335"/>
                </a:lnTo>
                <a:lnTo>
                  <a:pt x="10050" y="13627"/>
                </a:lnTo>
                <a:lnTo>
                  <a:pt x="10050" y="13919"/>
                </a:lnTo>
                <a:lnTo>
                  <a:pt x="10050" y="14211"/>
                </a:lnTo>
                <a:lnTo>
                  <a:pt x="10025" y="14697"/>
                </a:lnTo>
                <a:lnTo>
                  <a:pt x="9977" y="15208"/>
                </a:lnTo>
                <a:lnTo>
                  <a:pt x="9928" y="15695"/>
                </a:lnTo>
                <a:lnTo>
                  <a:pt x="9879" y="16206"/>
                </a:lnTo>
                <a:lnTo>
                  <a:pt x="9904" y="16303"/>
                </a:lnTo>
                <a:lnTo>
                  <a:pt x="9952" y="16376"/>
                </a:lnTo>
                <a:lnTo>
                  <a:pt x="10025" y="16425"/>
                </a:lnTo>
                <a:lnTo>
                  <a:pt x="10123" y="16449"/>
                </a:lnTo>
                <a:lnTo>
                  <a:pt x="10488" y="16498"/>
                </a:lnTo>
                <a:lnTo>
                  <a:pt x="10853" y="16522"/>
                </a:lnTo>
                <a:lnTo>
                  <a:pt x="11218" y="16522"/>
                </a:lnTo>
                <a:lnTo>
                  <a:pt x="11583" y="16498"/>
                </a:lnTo>
                <a:lnTo>
                  <a:pt x="11753" y="16522"/>
                </a:lnTo>
                <a:lnTo>
                  <a:pt x="11948" y="16547"/>
                </a:lnTo>
                <a:lnTo>
                  <a:pt x="12313" y="16547"/>
                </a:lnTo>
                <a:lnTo>
                  <a:pt x="13091" y="16571"/>
                </a:lnTo>
                <a:lnTo>
                  <a:pt x="14892" y="16571"/>
                </a:lnTo>
                <a:lnTo>
                  <a:pt x="15208" y="16547"/>
                </a:lnTo>
                <a:lnTo>
                  <a:pt x="15476" y="16474"/>
                </a:lnTo>
                <a:lnTo>
                  <a:pt x="15597" y="16425"/>
                </a:lnTo>
                <a:lnTo>
                  <a:pt x="15719" y="16376"/>
                </a:lnTo>
                <a:lnTo>
                  <a:pt x="15792" y="16303"/>
                </a:lnTo>
                <a:lnTo>
                  <a:pt x="15865" y="16230"/>
                </a:lnTo>
                <a:lnTo>
                  <a:pt x="15962" y="16206"/>
                </a:lnTo>
                <a:lnTo>
                  <a:pt x="16035" y="16157"/>
                </a:lnTo>
                <a:lnTo>
                  <a:pt x="16084" y="16060"/>
                </a:lnTo>
                <a:lnTo>
                  <a:pt x="16108" y="15963"/>
                </a:lnTo>
                <a:lnTo>
                  <a:pt x="16108" y="15841"/>
                </a:lnTo>
                <a:lnTo>
                  <a:pt x="16084" y="15719"/>
                </a:lnTo>
                <a:lnTo>
                  <a:pt x="16035" y="15476"/>
                </a:lnTo>
                <a:lnTo>
                  <a:pt x="16011" y="15111"/>
                </a:lnTo>
                <a:lnTo>
                  <a:pt x="16011" y="14746"/>
                </a:lnTo>
                <a:lnTo>
                  <a:pt x="16035" y="13846"/>
                </a:lnTo>
                <a:lnTo>
                  <a:pt x="16084" y="12945"/>
                </a:lnTo>
                <a:lnTo>
                  <a:pt x="16108" y="12069"/>
                </a:lnTo>
                <a:lnTo>
                  <a:pt x="16133" y="11193"/>
                </a:lnTo>
                <a:lnTo>
                  <a:pt x="16133" y="10755"/>
                </a:lnTo>
                <a:lnTo>
                  <a:pt x="16108" y="10317"/>
                </a:lnTo>
                <a:lnTo>
                  <a:pt x="16084" y="9879"/>
                </a:lnTo>
                <a:lnTo>
                  <a:pt x="16035" y="9466"/>
                </a:lnTo>
                <a:lnTo>
                  <a:pt x="16741" y="9466"/>
                </a:lnTo>
                <a:lnTo>
                  <a:pt x="17252" y="9490"/>
                </a:lnTo>
                <a:lnTo>
                  <a:pt x="17763" y="9490"/>
                </a:lnTo>
                <a:lnTo>
                  <a:pt x="18250" y="9466"/>
                </a:lnTo>
                <a:lnTo>
                  <a:pt x="18761" y="9417"/>
                </a:lnTo>
                <a:lnTo>
                  <a:pt x="18834" y="9393"/>
                </a:lnTo>
                <a:lnTo>
                  <a:pt x="18907" y="9344"/>
                </a:lnTo>
                <a:lnTo>
                  <a:pt x="18931" y="9296"/>
                </a:lnTo>
                <a:lnTo>
                  <a:pt x="18955" y="9223"/>
                </a:lnTo>
                <a:lnTo>
                  <a:pt x="18955" y="9150"/>
                </a:lnTo>
                <a:lnTo>
                  <a:pt x="18931" y="9077"/>
                </a:lnTo>
                <a:lnTo>
                  <a:pt x="18907" y="9028"/>
                </a:lnTo>
                <a:lnTo>
                  <a:pt x="18858" y="8955"/>
                </a:lnTo>
                <a:lnTo>
                  <a:pt x="18882" y="8858"/>
                </a:lnTo>
                <a:lnTo>
                  <a:pt x="18834" y="8760"/>
                </a:lnTo>
                <a:lnTo>
                  <a:pt x="18761" y="8639"/>
                </a:lnTo>
                <a:lnTo>
                  <a:pt x="18688" y="8517"/>
                </a:lnTo>
                <a:lnTo>
                  <a:pt x="18469" y="8298"/>
                </a:lnTo>
                <a:lnTo>
                  <a:pt x="18031" y="7909"/>
                </a:lnTo>
                <a:lnTo>
                  <a:pt x="17374" y="7373"/>
                </a:lnTo>
                <a:lnTo>
                  <a:pt x="16717" y="6862"/>
                </a:lnTo>
                <a:lnTo>
                  <a:pt x="16084" y="6327"/>
                </a:lnTo>
                <a:lnTo>
                  <a:pt x="15476" y="5767"/>
                </a:lnTo>
                <a:lnTo>
                  <a:pt x="14916" y="5159"/>
                </a:lnTo>
                <a:lnTo>
                  <a:pt x="14356" y="4551"/>
                </a:lnTo>
                <a:lnTo>
                  <a:pt x="13797" y="3918"/>
                </a:lnTo>
                <a:lnTo>
                  <a:pt x="13237" y="3334"/>
                </a:lnTo>
                <a:lnTo>
                  <a:pt x="12653" y="2726"/>
                </a:lnTo>
                <a:lnTo>
                  <a:pt x="12045" y="2166"/>
                </a:lnTo>
                <a:lnTo>
                  <a:pt x="11753" y="1923"/>
                </a:lnTo>
                <a:lnTo>
                  <a:pt x="11437" y="1679"/>
                </a:lnTo>
                <a:lnTo>
                  <a:pt x="10804" y="1193"/>
                </a:lnTo>
                <a:lnTo>
                  <a:pt x="10488" y="950"/>
                </a:lnTo>
                <a:lnTo>
                  <a:pt x="10196" y="682"/>
                </a:lnTo>
                <a:lnTo>
                  <a:pt x="9904" y="414"/>
                </a:lnTo>
                <a:lnTo>
                  <a:pt x="9660" y="98"/>
                </a:lnTo>
                <a:lnTo>
                  <a:pt x="9612" y="25"/>
                </a:lnTo>
                <a:lnTo>
                  <a:pt x="9539" y="1"/>
                </a:lnTo>
                <a:lnTo>
                  <a:pt x="9466" y="1"/>
                </a:lnTo>
                <a:lnTo>
                  <a:pt x="9393" y="25"/>
                </a:lnTo>
                <a:lnTo>
                  <a:pt x="9344" y="1"/>
                </a:lnTo>
                <a:close/>
              </a:path>
            </a:pathLst>
          </a:custGeom>
          <a:solidFill>
            <a:schemeClr val="accent6"/>
          </a:soli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p:cNvSpPr txBox="1"/>
          <p:nvPr/>
        </p:nvSpPr>
        <p:spPr>
          <a:xfrm>
            <a:off x="2982721" y="2591541"/>
            <a:ext cx="1039077" cy="738664"/>
          </a:xfrm>
          <a:prstGeom prst="rect">
            <a:avLst/>
          </a:prstGeom>
          <a:noFill/>
        </p:spPr>
        <p:txBody>
          <a:bodyPr wrap="square" rtlCol="0">
            <a:prstTxWarp prst="textArchUp">
              <a:avLst/>
            </a:prstTxWarp>
            <a:spAutoFit/>
          </a:bodyPr>
          <a:lstStyle/>
          <a:p>
            <a:r>
              <a:rPr lang="en-US" dirty="0" smtClean="0">
                <a:effectLst>
                  <a:outerShdw blurRad="38100" dist="38100" dir="2700000" algn="tl">
                    <a:srgbClr val="000000">
                      <a:alpha val="43137"/>
                    </a:srgbClr>
                  </a:outerShdw>
                </a:effectLst>
                <a:latin typeface="Chivo Light" panose="020B0604020202020204" charset="0"/>
              </a:rPr>
              <a:t>ABC Childcare Center</a:t>
            </a:r>
            <a:endParaRPr lang="en-US" dirty="0">
              <a:effectLst>
                <a:outerShdw blurRad="38100" dist="38100" dir="2700000" algn="tl">
                  <a:srgbClr val="000000">
                    <a:alpha val="43137"/>
                  </a:srgbClr>
                </a:outerShdw>
              </a:effectLst>
              <a:latin typeface="Chivo Light" panose="020B0604020202020204" charset="0"/>
            </a:endParaRPr>
          </a:p>
        </p:txBody>
      </p:sp>
      <p:sp>
        <p:nvSpPr>
          <p:cNvPr id="9" name="TextBox 8"/>
          <p:cNvSpPr txBox="1"/>
          <p:nvPr/>
        </p:nvSpPr>
        <p:spPr>
          <a:xfrm>
            <a:off x="4927021" y="2643431"/>
            <a:ext cx="1039077" cy="738664"/>
          </a:xfrm>
          <a:prstGeom prst="rect">
            <a:avLst/>
          </a:prstGeom>
          <a:noFill/>
        </p:spPr>
        <p:txBody>
          <a:bodyPr wrap="square" rtlCol="0">
            <a:prstTxWarp prst="textArchUp">
              <a:avLst/>
            </a:prstTxWarp>
            <a:spAutoFit/>
          </a:bodyPr>
          <a:lstStyle/>
          <a:p>
            <a:r>
              <a:rPr lang="en-US" dirty="0" smtClean="0">
                <a:effectLst>
                  <a:outerShdw blurRad="38100" dist="38100" dir="2700000" algn="tl">
                    <a:srgbClr val="000000">
                      <a:alpha val="43137"/>
                    </a:srgbClr>
                  </a:outerShdw>
                </a:effectLst>
                <a:latin typeface="Chivo Light" panose="020B0604020202020204" charset="0"/>
              </a:rPr>
              <a:t>XYZ Childcare Center</a:t>
            </a:r>
            <a:endParaRPr lang="en-US" dirty="0">
              <a:effectLst>
                <a:outerShdw blurRad="38100" dist="38100" dir="2700000" algn="tl">
                  <a:srgbClr val="000000">
                    <a:alpha val="43137"/>
                  </a:srgbClr>
                </a:outerShdw>
              </a:effectLst>
              <a:latin typeface="Chivo Light" panose="020B0604020202020204" charset="0"/>
            </a:endParaRPr>
          </a:p>
        </p:txBody>
      </p:sp>
      <p:sp>
        <p:nvSpPr>
          <p:cNvPr id="7" name="Google Shape;602;p40"/>
          <p:cNvSpPr/>
          <p:nvPr/>
        </p:nvSpPr>
        <p:spPr>
          <a:xfrm>
            <a:off x="4951073" y="2694900"/>
            <a:ext cx="984894" cy="874606"/>
          </a:xfrm>
          <a:custGeom>
            <a:avLst/>
            <a:gdLst/>
            <a:ahLst/>
            <a:cxnLst/>
            <a:rect l="l" t="t" r="r" b="b"/>
            <a:pathLst>
              <a:path w="18956" h="16571" extrusionOk="0">
                <a:moveTo>
                  <a:pt x="9222" y="2604"/>
                </a:moveTo>
                <a:lnTo>
                  <a:pt x="9149" y="2628"/>
                </a:lnTo>
                <a:lnTo>
                  <a:pt x="9028" y="2701"/>
                </a:lnTo>
                <a:lnTo>
                  <a:pt x="8809" y="2896"/>
                </a:lnTo>
                <a:lnTo>
                  <a:pt x="8517" y="3139"/>
                </a:lnTo>
                <a:lnTo>
                  <a:pt x="8249" y="3358"/>
                </a:lnTo>
                <a:lnTo>
                  <a:pt x="7957" y="3577"/>
                </a:lnTo>
                <a:lnTo>
                  <a:pt x="7665" y="3821"/>
                </a:lnTo>
                <a:lnTo>
                  <a:pt x="6619" y="4818"/>
                </a:lnTo>
                <a:lnTo>
                  <a:pt x="5573" y="5816"/>
                </a:lnTo>
                <a:lnTo>
                  <a:pt x="5256" y="6181"/>
                </a:lnTo>
                <a:lnTo>
                  <a:pt x="4964" y="6546"/>
                </a:lnTo>
                <a:lnTo>
                  <a:pt x="4380" y="7325"/>
                </a:lnTo>
                <a:lnTo>
                  <a:pt x="4210" y="7495"/>
                </a:lnTo>
                <a:lnTo>
                  <a:pt x="3942" y="7763"/>
                </a:lnTo>
                <a:lnTo>
                  <a:pt x="3821" y="7909"/>
                </a:lnTo>
                <a:lnTo>
                  <a:pt x="3723" y="8055"/>
                </a:lnTo>
                <a:lnTo>
                  <a:pt x="3675" y="8176"/>
                </a:lnTo>
                <a:lnTo>
                  <a:pt x="3675" y="8225"/>
                </a:lnTo>
                <a:lnTo>
                  <a:pt x="3699" y="8274"/>
                </a:lnTo>
                <a:lnTo>
                  <a:pt x="3796" y="8347"/>
                </a:lnTo>
                <a:lnTo>
                  <a:pt x="3918" y="8347"/>
                </a:lnTo>
                <a:lnTo>
                  <a:pt x="4040" y="8322"/>
                </a:lnTo>
                <a:lnTo>
                  <a:pt x="4186" y="8249"/>
                </a:lnTo>
                <a:lnTo>
                  <a:pt x="4332" y="8128"/>
                </a:lnTo>
                <a:lnTo>
                  <a:pt x="4478" y="8006"/>
                </a:lnTo>
                <a:lnTo>
                  <a:pt x="4794" y="7665"/>
                </a:lnTo>
                <a:lnTo>
                  <a:pt x="5086" y="7300"/>
                </a:lnTo>
                <a:lnTo>
                  <a:pt x="5354" y="6935"/>
                </a:lnTo>
                <a:lnTo>
                  <a:pt x="5694" y="6473"/>
                </a:lnTo>
                <a:lnTo>
                  <a:pt x="6108" y="6035"/>
                </a:lnTo>
                <a:lnTo>
                  <a:pt x="6521" y="5621"/>
                </a:lnTo>
                <a:lnTo>
                  <a:pt x="7422" y="4818"/>
                </a:lnTo>
                <a:lnTo>
                  <a:pt x="7860" y="4380"/>
                </a:lnTo>
                <a:lnTo>
                  <a:pt x="8322" y="3967"/>
                </a:lnTo>
                <a:lnTo>
                  <a:pt x="8663" y="3699"/>
                </a:lnTo>
                <a:lnTo>
                  <a:pt x="9003" y="3456"/>
                </a:lnTo>
                <a:lnTo>
                  <a:pt x="9174" y="3285"/>
                </a:lnTo>
                <a:lnTo>
                  <a:pt x="9295" y="3139"/>
                </a:lnTo>
                <a:lnTo>
                  <a:pt x="9320" y="3139"/>
                </a:lnTo>
                <a:lnTo>
                  <a:pt x="9466" y="3285"/>
                </a:lnTo>
                <a:lnTo>
                  <a:pt x="10366" y="4113"/>
                </a:lnTo>
                <a:lnTo>
                  <a:pt x="11169" y="4916"/>
                </a:lnTo>
                <a:lnTo>
                  <a:pt x="11558" y="5329"/>
                </a:lnTo>
                <a:lnTo>
                  <a:pt x="11923" y="5767"/>
                </a:lnTo>
                <a:lnTo>
                  <a:pt x="12264" y="6181"/>
                </a:lnTo>
                <a:lnTo>
                  <a:pt x="12605" y="6643"/>
                </a:lnTo>
                <a:lnTo>
                  <a:pt x="12945" y="7057"/>
                </a:lnTo>
                <a:lnTo>
                  <a:pt x="13116" y="7276"/>
                </a:lnTo>
                <a:lnTo>
                  <a:pt x="13310" y="7471"/>
                </a:lnTo>
                <a:lnTo>
                  <a:pt x="13675" y="7787"/>
                </a:lnTo>
                <a:lnTo>
                  <a:pt x="14040" y="8079"/>
                </a:lnTo>
                <a:lnTo>
                  <a:pt x="14308" y="8322"/>
                </a:lnTo>
                <a:lnTo>
                  <a:pt x="14429" y="8420"/>
                </a:lnTo>
                <a:lnTo>
                  <a:pt x="14502" y="8444"/>
                </a:lnTo>
                <a:lnTo>
                  <a:pt x="14600" y="8493"/>
                </a:lnTo>
                <a:lnTo>
                  <a:pt x="14697" y="8493"/>
                </a:lnTo>
                <a:lnTo>
                  <a:pt x="14770" y="8444"/>
                </a:lnTo>
                <a:lnTo>
                  <a:pt x="14843" y="8371"/>
                </a:lnTo>
                <a:lnTo>
                  <a:pt x="14867" y="8274"/>
                </a:lnTo>
                <a:lnTo>
                  <a:pt x="14867" y="8201"/>
                </a:lnTo>
                <a:lnTo>
                  <a:pt x="14843" y="8103"/>
                </a:lnTo>
                <a:lnTo>
                  <a:pt x="14746" y="7957"/>
                </a:lnTo>
                <a:lnTo>
                  <a:pt x="14648" y="7811"/>
                </a:lnTo>
                <a:lnTo>
                  <a:pt x="14502" y="7690"/>
                </a:lnTo>
                <a:lnTo>
                  <a:pt x="14186" y="7446"/>
                </a:lnTo>
                <a:lnTo>
                  <a:pt x="13894" y="7252"/>
                </a:lnTo>
                <a:lnTo>
                  <a:pt x="13675" y="7057"/>
                </a:lnTo>
                <a:lnTo>
                  <a:pt x="13481" y="6862"/>
                </a:lnTo>
                <a:lnTo>
                  <a:pt x="13116" y="6424"/>
                </a:lnTo>
                <a:lnTo>
                  <a:pt x="12434" y="5500"/>
                </a:lnTo>
                <a:lnTo>
                  <a:pt x="12045" y="5037"/>
                </a:lnTo>
                <a:lnTo>
                  <a:pt x="11607" y="4599"/>
                </a:lnTo>
                <a:lnTo>
                  <a:pt x="11169" y="4161"/>
                </a:lnTo>
                <a:lnTo>
                  <a:pt x="10731" y="3723"/>
                </a:lnTo>
                <a:lnTo>
                  <a:pt x="10293" y="3334"/>
                </a:lnTo>
                <a:lnTo>
                  <a:pt x="9806" y="2920"/>
                </a:lnTo>
                <a:lnTo>
                  <a:pt x="9660" y="2799"/>
                </a:lnTo>
                <a:lnTo>
                  <a:pt x="9514" y="2726"/>
                </a:lnTo>
                <a:lnTo>
                  <a:pt x="9417" y="2628"/>
                </a:lnTo>
                <a:lnTo>
                  <a:pt x="9368" y="2604"/>
                </a:lnTo>
                <a:close/>
                <a:moveTo>
                  <a:pt x="9271" y="8979"/>
                </a:moveTo>
                <a:lnTo>
                  <a:pt x="9247" y="9125"/>
                </a:lnTo>
                <a:lnTo>
                  <a:pt x="9271" y="9271"/>
                </a:lnTo>
                <a:lnTo>
                  <a:pt x="9295" y="9563"/>
                </a:lnTo>
                <a:lnTo>
                  <a:pt x="8517" y="9563"/>
                </a:lnTo>
                <a:lnTo>
                  <a:pt x="8298" y="9587"/>
                </a:lnTo>
                <a:lnTo>
                  <a:pt x="8176" y="9612"/>
                </a:lnTo>
                <a:lnTo>
                  <a:pt x="8054" y="9636"/>
                </a:lnTo>
                <a:lnTo>
                  <a:pt x="8054" y="9466"/>
                </a:lnTo>
                <a:lnTo>
                  <a:pt x="8054" y="9320"/>
                </a:lnTo>
                <a:lnTo>
                  <a:pt x="8006" y="9174"/>
                </a:lnTo>
                <a:lnTo>
                  <a:pt x="7957" y="9028"/>
                </a:lnTo>
                <a:lnTo>
                  <a:pt x="8614" y="9028"/>
                </a:lnTo>
                <a:lnTo>
                  <a:pt x="9271" y="8979"/>
                </a:lnTo>
                <a:close/>
                <a:moveTo>
                  <a:pt x="10317" y="8979"/>
                </a:moveTo>
                <a:lnTo>
                  <a:pt x="10682" y="9028"/>
                </a:lnTo>
                <a:lnTo>
                  <a:pt x="11047" y="9052"/>
                </a:lnTo>
                <a:lnTo>
                  <a:pt x="11047" y="9344"/>
                </a:lnTo>
                <a:lnTo>
                  <a:pt x="11047" y="9636"/>
                </a:lnTo>
                <a:lnTo>
                  <a:pt x="10731" y="9612"/>
                </a:lnTo>
                <a:lnTo>
                  <a:pt x="9685" y="9587"/>
                </a:lnTo>
                <a:lnTo>
                  <a:pt x="9636" y="9271"/>
                </a:lnTo>
                <a:lnTo>
                  <a:pt x="9612" y="9125"/>
                </a:lnTo>
                <a:lnTo>
                  <a:pt x="9563" y="8979"/>
                </a:lnTo>
                <a:close/>
                <a:moveTo>
                  <a:pt x="8054" y="10001"/>
                </a:moveTo>
                <a:lnTo>
                  <a:pt x="8176" y="10025"/>
                </a:lnTo>
                <a:lnTo>
                  <a:pt x="8930" y="10025"/>
                </a:lnTo>
                <a:lnTo>
                  <a:pt x="9320" y="10050"/>
                </a:lnTo>
                <a:lnTo>
                  <a:pt x="9295" y="10707"/>
                </a:lnTo>
                <a:lnTo>
                  <a:pt x="8638" y="10634"/>
                </a:lnTo>
                <a:lnTo>
                  <a:pt x="8298" y="10634"/>
                </a:lnTo>
                <a:lnTo>
                  <a:pt x="8006" y="10658"/>
                </a:lnTo>
                <a:lnTo>
                  <a:pt x="8030" y="10342"/>
                </a:lnTo>
                <a:lnTo>
                  <a:pt x="8054" y="10001"/>
                </a:lnTo>
                <a:close/>
                <a:moveTo>
                  <a:pt x="9709" y="10074"/>
                </a:moveTo>
                <a:lnTo>
                  <a:pt x="10366" y="10147"/>
                </a:lnTo>
                <a:lnTo>
                  <a:pt x="10901" y="10147"/>
                </a:lnTo>
                <a:lnTo>
                  <a:pt x="11047" y="10123"/>
                </a:lnTo>
                <a:lnTo>
                  <a:pt x="11047" y="10123"/>
                </a:lnTo>
                <a:lnTo>
                  <a:pt x="11023" y="10390"/>
                </a:lnTo>
                <a:lnTo>
                  <a:pt x="10974" y="10634"/>
                </a:lnTo>
                <a:lnTo>
                  <a:pt x="10755" y="10707"/>
                </a:lnTo>
                <a:lnTo>
                  <a:pt x="10536" y="10731"/>
                </a:lnTo>
                <a:lnTo>
                  <a:pt x="10123" y="10755"/>
                </a:lnTo>
                <a:lnTo>
                  <a:pt x="9685" y="10755"/>
                </a:lnTo>
                <a:lnTo>
                  <a:pt x="9685" y="10707"/>
                </a:lnTo>
                <a:lnTo>
                  <a:pt x="9709" y="10390"/>
                </a:lnTo>
                <a:lnTo>
                  <a:pt x="9709" y="10074"/>
                </a:lnTo>
                <a:close/>
                <a:moveTo>
                  <a:pt x="8955" y="8468"/>
                </a:moveTo>
                <a:lnTo>
                  <a:pt x="8541" y="8493"/>
                </a:lnTo>
                <a:lnTo>
                  <a:pt x="8346" y="8517"/>
                </a:lnTo>
                <a:lnTo>
                  <a:pt x="8152" y="8566"/>
                </a:lnTo>
                <a:lnTo>
                  <a:pt x="7957" y="8614"/>
                </a:lnTo>
                <a:lnTo>
                  <a:pt x="7762" y="8687"/>
                </a:lnTo>
                <a:lnTo>
                  <a:pt x="7738" y="8736"/>
                </a:lnTo>
                <a:lnTo>
                  <a:pt x="7714" y="8760"/>
                </a:lnTo>
                <a:lnTo>
                  <a:pt x="7689" y="8833"/>
                </a:lnTo>
                <a:lnTo>
                  <a:pt x="7641" y="8882"/>
                </a:lnTo>
                <a:lnTo>
                  <a:pt x="7592" y="8906"/>
                </a:lnTo>
                <a:lnTo>
                  <a:pt x="7568" y="8979"/>
                </a:lnTo>
                <a:lnTo>
                  <a:pt x="7568" y="9028"/>
                </a:lnTo>
                <a:lnTo>
                  <a:pt x="7616" y="9247"/>
                </a:lnTo>
                <a:lnTo>
                  <a:pt x="7616" y="9490"/>
                </a:lnTo>
                <a:lnTo>
                  <a:pt x="7592" y="9709"/>
                </a:lnTo>
                <a:lnTo>
                  <a:pt x="7568" y="9952"/>
                </a:lnTo>
                <a:lnTo>
                  <a:pt x="7495" y="10415"/>
                </a:lnTo>
                <a:lnTo>
                  <a:pt x="7495" y="10634"/>
                </a:lnTo>
                <a:lnTo>
                  <a:pt x="7519" y="10877"/>
                </a:lnTo>
                <a:lnTo>
                  <a:pt x="7519" y="10926"/>
                </a:lnTo>
                <a:lnTo>
                  <a:pt x="7568" y="10974"/>
                </a:lnTo>
                <a:lnTo>
                  <a:pt x="7641" y="11023"/>
                </a:lnTo>
                <a:lnTo>
                  <a:pt x="7762" y="11047"/>
                </a:lnTo>
                <a:lnTo>
                  <a:pt x="7860" y="10999"/>
                </a:lnTo>
                <a:lnTo>
                  <a:pt x="8079" y="11072"/>
                </a:lnTo>
                <a:lnTo>
                  <a:pt x="8298" y="11120"/>
                </a:lnTo>
                <a:lnTo>
                  <a:pt x="8784" y="11169"/>
                </a:lnTo>
                <a:lnTo>
                  <a:pt x="9733" y="11218"/>
                </a:lnTo>
                <a:lnTo>
                  <a:pt x="10123" y="11242"/>
                </a:lnTo>
                <a:lnTo>
                  <a:pt x="10561" y="11218"/>
                </a:lnTo>
                <a:lnTo>
                  <a:pt x="10780" y="11193"/>
                </a:lnTo>
                <a:lnTo>
                  <a:pt x="10999" y="11145"/>
                </a:lnTo>
                <a:lnTo>
                  <a:pt x="11169" y="11072"/>
                </a:lnTo>
                <a:lnTo>
                  <a:pt x="11339" y="10950"/>
                </a:lnTo>
                <a:lnTo>
                  <a:pt x="11388" y="10877"/>
                </a:lnTo>
                <a:lnTo>
                  <a:pt x="11388" y="10828"/>
                </a:lnTo>
                <a:lnTo>
                  <a:pt x="11412" y="10804"/>
                </a:lnTo>
                <a:lnTo>
                  <a:pt x="11461" y="10561"/>
                </a:lnTo>
                <a:lnTo>
                  <a:pt x="11510" y="10293"/>
                </a:lnTo>
                <a:lnTo>
                  <a:pt x="11510" y="10025"/>
                </a:lnTo>
                <a:lnTo>
                  <a:pt x="11510" y="9782"/>
                </a:lnTo>
                <a:lnTo>
                  <a:pt x="11510" y="9223"/>
                </a:lnTo>
                <a:lnTo>
                  <a:pt x="11485" y="8931"/>
                </a:lnTo>
                <a:lnTo>
                  <a:pt x="11437" y="8663"/>
                </a:lnTo>
                <a:lnTo>
                  <a:pt x="11412" y="8614"/>
                </a:lnTo>
                <a:lnTo>
                  <a:pt x="11364" y="8590"/>
                </a:lnTo>
                <a:lnTo>
                  <a:pt x="11315" y="8566"/>
                </a:lnTo>
                <a:lnTo>
                  <a:pt x="11218" y="8566"/>
                </a:lnTo>
                <a:lnTo>
                  <a:pt x="10755" y="8493"/>
                </a:lnTo>
                <a:lnTo>
                  <a:pt x="10293" y="8468"/>
                </a:lnTo>
                <a:close/>
                <a:moveTo>
                  <a:pt x="10244" y="12556"/>
                </a:moveTo>
                <a:lnTo>
                  <a:pt x="10390" y="12678"/>
                </a:lnTo>
                <a:lnTo>
                  <a:pt x="10536" y="12799"/>
                </a:lnTo>
                <a:lnTo>
                  <a:pt x="10634" y="12970"/>
                </a:lnTo>
                <a:lnTo>
                  <a:pt x="10415" y="13018"/>
                </a:lnTo>
                <a:lnTo>
                  <a:pt x="10342" y="12775"/>
                </a:lnTo>
                <a:lnTo>
                  <a:pt x="10244" y="12556"/>
                </a:lnTo>
                <a:close/>
                <a:moveTo>
                  <a:pt x="10828" y="13359"/>
                </a:moveTo>
                <a:lnTo>
                  <a:pt x="10901" y="13578"/>
                </a:lnTo>
                <a:lnTo>
                  <a:pt x="10707" y="13675"/>
                </a:lnTo>
                <a:lnTo>
                  <a:pt x="10536" y="13797"/>
                </a:lnTo>
                <a:lnTo>
                  <a:pt x="10536" y="13773"/>
                </a:lnTo>
                <a:lnTo>
                  <a:pt x="10488" y="13383"/>
                </a:lnTo>
                <a:lnTo>
                  <a:pt x="10512" y="13359"/>
                </a:lnTo>
                <a:close/>
                <a:moveTo>
                  <a:pt x="10974" y="13919"/>
                </a:moveTo>
                <a:lnTo>
                  <a:pt x="11023" y="14332"/>
                </a:lnTo>
                <a:lnTo>
                  <a:pt x="10853" y="14381"/>
                </a:lnTo>
                <a:lnTo>
                  <a:pt x="10707" y="14430"/>
                </a:lnTo>
                <a:lnTo>
                  <a:pt x="10536" y="14478"/>
                </a:lnTo>
                <a:lnTo>
                  <a:pt x="10536" y="14113"/>
                </a:lnTo>
                <a:lnTo>
                  <a:pt x="10658" y="14065"/>
                </a:lnTo>
                <a:lnTo>
                  <a:pt x="10780" y="13992"/>
                </a:lnTo>
                <a:lnTo>
                  <a:pt x="10974" y="13919"/>
                </a:lnTo>
                <a:close/>
                <a:moveTo>
                  <a:pt x="11047" y="14722"/>
                </a:moveTo>
                <a:lnTo>
                  <a:pt x="11047" y="14941"/>
                </a:lnTo>
                <a:lnTo>
                  <a:pt x="10755" y="15038"/>
                </a:lnTo>
                <a:lnTo>
                  <a:pt x="10609" y="15087"/>
                </a:lnTo>
                <a:lnTo>
                  <a:pt x="10463" y="15160"/>
                </a:lnTo>
                <a:lnTo>
                  <a:pt x="10512" y="14819"/>
                </a:lnTo>
                <a:lnTo>
                  <a:pt x="10804" y="14746"/>
                </a:lnTo>
                <a:lnTo>
                  <a:pt x="11047" y="14722"/>
                </a:lnTo>
                <a:close/>
                <a:moveTo>
                  <a:pt x="11047" y="15306"/>
                </a:moveTo>
                <a:lnTo>
                  <a:pt x="11023" y="15573"/>
                </a:lnTo>
                <a:lnTo>
                  <a:pt x="11023" y="15671"/>
                </a:lnTo>
                <a:lnTo>
                  <a:pt x="10999" y="15671"/>
                </a:lnTo>
                <a:lnTo>
                  <a:pt x="10804" y="15719"/>
                </a:lnTo>
                <a:lnTo>
                  <a:pt x="10585" y="15792"/>
                </a:lnTo>
                <a:lnTo>
                  <a:pt x="10488" y="15841"/>
                </a:lnTo>
                <a:lnTo>
                  <a:pt x="10390" y="15890"/>
                </a:lnTo>
                <a:lnTo>
                  <a:pt x="10390" y="15890"/>
                </a:lnTo>
                <a:lnTo>
                  <a:pt x="10439" y="15427"/>
                </a:lnTo>
                <a:lnTo>
                  <a:pt x="10585" y="15427"/>
                </a:lnTo>
                <a:lnTo>
                  <a:pt x="10731" y="15403"/>
                </a:lnTo>
                <a:lnTo>
                  <a:pt x="11047" y="15306"/>
                </a:lnTo>
                <a:close/>
                <a:moveTo>
                  <a:pt x="9441" y="536"/>
                </a:moveTo>
                <a:lnTo>
                  <a:pt x="9612" y="804"/>
                </a:lnTo>
                <a:lnTo>
                  <a:pt x="9831" y="1023"/>
                </a:lnTo>
                <a:lnTo>
                  <a:pt x="10050" y="1242"/>
                </a:lnTo>
                <a:lnTo>
                  <a:pt x="10293" y="1460"/>
                </a:lnTo>
                <a:lnTo>
                  <a:pt x="10780" y="1825"/>
                </a:lnTo>
                <a:lnTo>
                  <a:pt x="11266" y="2215"/>
                </a:lnTo>
                <a:lnTo>
                  <a:pt x="11899" y="2750"/>
                </a:lnTo>
                <a:lnTo>
                  <a:pt x="12507" y="3334"/>
                </a:lnTo>
                <a:lnTo>
                  <a:pt x="13091" y="3942"/>
                </a:lnTo>
                <a:lnTo>
                  <a:pt x="13651" y="4575"/>
                </a:lnTo>
                <a:lnTo>
                  <a:pt x="14746" y="5792"/>
                </a:lnTo>
                <a:lnTo>
                  <a:pt x="15305" y="6376"/>
                </a:lnTo>
                <a:lnTo>
                  <a:pt x="15622" y="6668"/>
                </a:lnTo>
                <a:lnTo>
                  <a:pt x="15914" y="6935"/>
                </a:lnTo>
                <a:lnTo>
                  <a:pt x="16206" y="7179"/>
                </a:lnTo>
                <a:lnTo>
                  <a:pt x="16522" y="7398"/>
                </a:lnTo>
                <a:lnTo>
                  <a:pt x="17155" y="7884"/>
                </a:lnTo>
                <a:lnTo>
                  <a:pt x="17471" y="8128"/>
                </a:lnTo>
                <a:lnTo>
                  <a:pt x="17763" y="8371"/>
                </a:lnTo>
                <a:lnTo>
                  <a:pt x="18031" y="8639"/>
                </a:lnTo>
                <a:lnTo>
                  <a:pt x="18274" y="8931"/>
                </a:lnTo>
                <a:lnTo>
                  <a:pt x="17885" y="8955"/>
                </a:lnTo>
                <a:lnTo>
                  <a:pt x="16741" y="8955"/>
                </a:lnTo>
                <a:lnTo>
                  <a:pt x="16425" y="8931"/>
                </a:lnTo>
                <a:lnTo>
                  <a:pt x="16060" y="8931"/>
                </a:lnTo>
                <a:lnTo>
                  <a:pt x="15889" y="8955"/>
                </a:lnTo>
                <a:lnTo>
                  <a:pt x="15719" y="8979"/>
                </a:lnTo>
                <a:lnTo>
                  <a:pt x="15597" y="9052"/>
                </a:lnTo>
                <a:lnTo>
                  <a:pt x="15524" y="9125"/>
                </a:lnTo>
                <a:lnTo>
                  <a:pt x="15500" y="9174"/>
                </a:lnTo>
                <a:lnTo>
                  <a:pt x="15500" y="9223"/>
                </a:lnTo>
                <a:lnTo>
                  <a:pt x="15573" y="9296"/>
                </a:lnTo>
                <a:lnTo>
                  <a:pt x="15549" y="9369"/>
                </a:lnTo>
                <a:lnTo>
                  <a:pt x="15549" y="10317"/>
                </a:lnTo>
                <a:lnTo>
                  <a:pt x="15549" y="11266"/>
                </a:lnTo>
                <a:lnTo>
                  <a:pt x="15524" y="12215"/>
                </a:lnTo>
                <a:lnTo>
                  <a:pt x="15476" y="13164"/>
                </a:lnTo>
                <a:lnTo>
                  <a:pt x="15451" y="14065"/>
                </a:lnTo>
                <a:lnTo>
                  <a:pt x="15427" y="14989"/>
                </a:lnTo>
                <a:lnTo>
                  <a:pt x="15427" y="15427"/>
                </a:lnTo>
                <a:lnTo>
                  <a:pt x="15451" y="15646"/>
                </a:lnTo>
                <a:lnTo>
                  <a:pt x="15500" y="15890"/>
                </a:lnTo>
                <a:lnTo>
                  <a:pt x="15208" y="15938"/>
                </a:lnTo>
                <a:lnTo>
                  <a:pt x="14965" y="15987"/>
                </a:lnTo>
                <a:lnTo>
                  <a:pt x="14210" y="16060"/>
                </a:lnTo>
                <a:lnTo>
                  <a:pt x="12069" y="16060"/>
                </a:lnTo>
                <a:lnTo>
                  <a:pt x="11826" y="16036"/>
                </a:lnTo>
                <a:lnTo>
                  <a:pt x="11680" y="16011"/>
                </a:lnTo>
                <a:lnTo>
                  <a:pt x="11510" y="16011"/>
                </a:lnTo>
                <a:lnTo>
                  <a:pt x="11534" y="15744"/>
                </a:lnTo>
                <a:lnTo>
                  <a:pt x="11558" y="15500"/>
                </a:lnTo>
                <a:lnTo>
                  <a:pt x="11558" y="15135"/>
                </a:lnTo>
                <a:lnTo>
                  <a:pt x="11558" y="14795"/>
                </a:lnTo>
                <a:lnTo>
                  <a:pt x="11534" y="14454"/>
                </a:lnTo>
                <a:lnTo>
                  <a:pt x="11510" y="14113"/>
                </a:lnTo>
                <a:lnTo>
                  <a:pt x="11461" y="13821"/>
                </a:lnTo>
                <a:lnTo>
                  <a:pt x="11388" y="13505"/>
                </a:lnTo>
                <a:lnTo>
                  <a:pt x="11291" y="13213"/>
                </a:lnTo>
                <a:lnTo>
                  <a:pt x="11169" y="12921"/>
                </a:lnTo>
                <a:lnTo>
                  <a:pt x="11023" y="12629"/>
                </a:lnTo>
                <a:lnTo>
                  <a:pt x="10828" y="12410"/>
                </a:lnTo>
                <a:lnTo>
                  <a:pt x="10731" y="12288"/>
                </a:lnTo>
                <a:lnTo>
                  <a:pt x="10609" y="12191"/>
                </a:lnTo>
                <a:lnTo>
                  <a:pt x="10463" y="12118"/>
                </a:lnTo>
                <a:lnTo>
                  <a:pt x="10342" y="12045"/>
                </a:lnTo>
                <a:lnTo>
                  <a:pt x="10147" y="11972"/>
                </a:lnTo>
                <a:lnTo>
                  <a:pt x="9977" y="11948"/>
                </a:lnTo>
                <a:lnTo>
                  <a:pt x="9782" y="11923"/>
                </a:lnTo>
                <a:lnTo>
                  <a:pt x="9587" y="11923"/>
                </a:lnTo>
                <a:lnTo>
                  <a:pt x="9417" y="11948"/>
                </a:lnTo>
                <a:lnTo>
                  <a:pt x="9222" y="11996"/>
                </a:lnTo>
                <a:lnTo>
                  <a:pt x="9052" y="12045"/>
                </a:lnTo>
                <a:lnTo>
                  <a:pt x="8857" y="12118"/>
                </a:lnTo>
                <a:lnTo>
                  <a:pt x="8687" y="12215"/>
                </a:lnTo>
                <a:lnTo>
                  <a:pt x="8541" y="12313"/>
                </a:lnTo>
                <a:lnTo>
                  <a:pt x="8371" y="12434"/>
                </a:lnTo>
                <a:lnTo>
                  <a:pt x="8249" y="12580"/>
                </a:lnTo>
                <a:lnTo>
                  <a:pt x="8103" y="12702"/>
                </a:lnTo>
                <a:lnTo>
                  <a:pt x="7981" y="12848"/>
                </a:lnTo>
                <a:lnTo>
                  <a:pt x="7884" y="13018"/>
                </a:lnTo>
                <a:lnTo>
                  <a:pt x="7811" y="13164"/>
                </a:lnTo>
                <a:lnTo>
                  <a:pt x="7714" y="13383"/>
                </a:lnTo>
                <a:lnTo>
                  <a:pt x="7665" y="13578"/>
                </a:lnTo>
                <a:lnTo>
                  <a:pt x="7568" y="14016"/>
                </a:lnTo>
                <a:lnTo>
                  <a:pt x="7495" y="14454"/>
                </a:lnTo>
                <a:lnTo>
                  <a:pt x="7446" y="14892"/>
                </a:lnTo>
                <a:lnTo>
                  <a:pt x="7397" y="15281"/>
                </a:lnTo>
                <a:lnTo>
                  <a:pt x="7373" y="15525"/>
                </a:lnTo>
                <a:lnTo>
                  <a:pt x="7373" y="15768"/>
                </a:lnTo>
                <a:lnTo>
                  <a:pt x="6181" y="15768"/>
                </a:lnTo>
                <a:lnTo>
                  <a:pt x="5013" y="15817"/>
                </a:lnTo>
                <a:lnTo>
                  <a:pt x="4234" y="15817"/>
                </a:lnTo>
                <a:lnTo>
                  <a:pt x="3796" y="15841"/>
                </a:lnTo>
                <a:lnTo>
                  <a:pt x="3602" y="15865"/>
                </a:lnTo>
                <a:lnTo>
                  <a:pt x="3407" y="15914"/>
                </a:lnTo>
                <a:lnTo>
                  <a:pt x="3431" y="15598"/>
                </a:lnTo>
                <a:lnTo>
                  <a:pt x="3456" y="15281"/>
                </a:lnTo>
                <a:lnTo>
                  <a:pt x="3431" y="14965"/>
                </a:lnTo>
                <a:lnTo>
                  <a:pt x="3456" y="14673"/>
                </a:lnTo>
                <a:lnTo>
                  <a:pt x="3504" y="13651"/>
                </a:lnTo>
                <a:lnTo>
                  <a:pt x="3553" y="12605"/>
                </a:lnTo>
                <a:lnTo>
                  <a:pt x="3529" y="12191"/>
                </a:lnTo>
                <a:lnTo>
                  <a:pt x="3504" y="11777"/>
                </a:lnTo>
                <a:lnTo>
                  <a:pt x="3383" y="10950"/>
                </a:lnTo>
                <a:lnTo>
                  <a:pt x="3334" y="10512"/>
                </a:lnTo>
                <a:lnTo>
                  <a:pt x="3285" y="10098"/>
                </a:lnTo>
                <a:lnTo>
                  <a:pt x="3261" y="9685"/>
                </a:lnTo>
                <a:lnTo>
                  <a:pt x="3261" y="9271"/>
                </a:lnTo>
                <a:lnTo>
                  <a:pt x="3261" y="9247"/>
                </a:lnTo>
                <a:lnTo>
                  <a:pt x="3334" y="9198"/>
                </a:lnTo>
                <a:lnTo>
                  <a:pt x="3383" y="9125"/>
                </a:lnTo>
                <a:lnTo>
                  <a:pt x="3407" y="9028"/>
                </a:lnTo>
                <a:lnTo>
                  <a:pt x="3383" y="8931"/>
                </a:lnTo>
                <a:lnTo>
                  <a:pt x="3334" y="8833"/>
                </a:lnTo>
                <a:lnTo>
                  <a:pt x="3261" y="8760"/>
                </a:lnTo>
                <a:lnTo>
                  <a:pt x="3164" y="8736"/>
                </a:lnTo>
                <a:lnTo>
                  <a:pt x="3042" y="8736"/>
                </a:lnTo>
                <a:lnTo>
                  <a:pt x="2774" y="8760"/>
                </a:lnTo>
                <a:lnTo>
                  <a:pt x="2507" y="8785"/>
                </a:lnTo>
                <a:lnTo>
                  <a:pt x="1947" y="8809"/>
                </a:lnTo>
                <a:lnTo>
                  <a:pt x="1412" y="8785"/>
                </a:lnTo>
                <a:lnTo>
                  <a:pt x="876" y="8785"/>
                </a:lnTo>
                <a:lnTo>
                  <a:pt x="1850" y="7982"/>
                </a:lnTo>
                <a:lnTo>
                  <a:pt x="2336" y="7544"/>
                </a:lnTo>
                <a:lnTo>
                  <a:pt x="2799" y="7106"/>
                </a:lnTo>
                <a:lnTo>
                  <a:pt x="4040" y="5792"/>
                </a:lnTo>
                <a:lnTo>
                  <a:pt x="4648" y="5135"/>
                </a:lnTo>
                <a:lnTo>
                  <a:pt x="5256" y="4502"/>
                </a:lnTo>
                <a:lnTo>
                  <a:pt x="6546" y="3237"/>
                </a:lnTo>
                <a:lnTo>
                  <a:pt x="7835" y="1971"/>
                </a:lnTo>
                <a:lnTo>
                  <a:pt x="8371" y="1485"/>
                </a:lnTo>
                <a:lnTo>
                  <a:pt x="8906" y="998"/>
                </a:lnTo>
                <a:lnTo>
                  <a:pt x="9247" y="706"/>
                </a:lnTo>
                <a:lnTo>
                  <a:pt x="9368" y="609"/>
                </a:lnTo>
                <a:lnTo>
                  <a:pt x="9417" y="560"/>
                </a:lnTo>
                <a:lnTo>
                  <a:pt x="9441" y="560"/>
                </a:lnTo>
                <a:lnTo>
                  <a:pt x="9441" y="536"/>
                </a:lnTo>
                <a:close/>
                <a:moveTo>
                  <a:pt x="9198" y="1"/>
                </a:moveTo>
                <a:lnTo>
                  <a:pt x="9125" y="25"/>
                </a:lnTo>
                <a:lnTo>
                  <a:pt x="8979" y="122"/>
                </a:lnTo>
                <a:lnTo>
                  <a:pt x="8736" y="341"/>
                </a:lnTo>
                <a:lnTo>
                  <a:pt x="7884" y="1120"/>
                </a:lnTo>
                <a:lnTo>
                  <a:pt x="7227" y="1752"/>
                </a:lnTo>
                <a:lnTo>
                  <a:pt x="6546" y="2385"/>
                </a:lnTo>
                <a:lnTo>
                  <a:pt x="5232" y="3675"/>
                </a:lnTo>
                <a:lnTo>
                  <a:pt x="4551" y="4356"/>
                </a:lnTo>
                <a:lnTo>
                  <a:pt x="3918" y="5037"/>
                </a:lnTo>
                <a:lnTo>
                  <a:pt x="2628" y="6424"/>
                </a:lnTo>
                <a:lnTo>
                  <a:pt x="2020" y="7033"/>
                </a:lnTo>
                <a:lnTo>
                  <a:pt x="1704" y="7325"/>
                </a:lnTo>
                <a:lnTo>
                  <a:pt x="1387" y="7617"/>
                </a:lnTo>
                <a:lnTo>
                  <a:pt x="706" y="8176"/>
                </a:lnTo>
                <a:lnTo>
                  <a:pt x="365" y="8493"/>
                </a:lnTo>
                <a:lnTo>
                  <a:pt x="73" y="8833"/>
                </a:lnTo>
                <a:lnTo>
                  <a:pt x="25" y="8931"/>
                </a:lnTo>
                <a:lnTo>
                  <a:pt x="0" y="9028"/>
                </a:lnTo>
                <a:lnTo>
                  <a:pt x="25" y="9101"/>
                </a:lnTo>
                <a:lnTo>
                  <a:pt x="73" y="9174"/>
                </a:lnTo>
                <a:lnTo>
                  <a:pt x="146" y="9223"/>
                </a:lnTo>
                <a:lnTo>
                  <a:pt x="244" y="9247"/>
                </a:lnTo>
                <a:lnTo>
                  <a:pt x="317" y="9223"/>
                </a:lnTo>
                <a:lnTo>
                  <a:pt x="414" y="9174"/>
                </a:lnTo>
                <a:lnTo>
                  <a:pt x="560" y="9247"/>
                </a:lnTo>
                <a:lnTo>
                  <a:pt x="706" y="9296"/>
                </a:lnTo>
                <a:lnTo>
                  <a:pt x="876" y="9320"/>
                </a:lnTo>
                <a:lnTo>
                  <a:pt x="1047" y="9344"/>
                </a:lnTo>
                <a:lnTo>
                  <a:pt x="2555" y="9344"/>
                </a:lnTo>
                <a:lnTo>
                  <a:pt x="2847" y="9320"/>
                </a:lnTo>
                <a:lnTo>
                  <a:pt x="2823" y="9490"/>
                </a:lnTo>
                <a:lnTo>
                  <a:pt x="2799" y="9636"/>
                </a:lnTo>
                <a:lnTo>
                  <a:pt x="2774" y="9952"/>
                </a:lnTo>
                <a:lnTo>
                  <a:pt x="2774" y="10269"/>
                </a:lnTo>
                <a:lnTo>
                  <a:pt x="2823" y="10585"/>
                </a:lnTo>
                <a:lnTo>
                  <a:pt x="2969" y="11510"/>
                </a:lnTo>
                <a:lnTo>
                  <a:pt x="2993" y="11972"/>
                </a:lnTo>
                <a:lnTo>
                  <a:pt x="3018" y="12434"/>
                </a:lnTo>
                <a:lnTo>
                  <a:pt x="3018" y="12970"/>
                </a:lnTo>
                <a:lnTo>
                  <a:pt x="2993" y="13481"/>
                </a:lnTo>
                <a:lnTo>
                  <a:pt x="2920" y="14503"/>
                </a:lnTo>
                <a:lnTo>
                  <a:pt x="2872" y="14892"/>
                </a:lnTo>
                <a:lnTo>
                  <a:pt x="2823" y="15330"/>
                </a:lnTo>
                <a:lnTo>
                  <a:pt x="2823" y="15549"/>
                </a:lnTo>
                <a:lnTo>
                  <a:pt x="2823" y="15768"/>
                </a:lnTo>
                <a:lnTo>
                  <a:pt x="2847" y="15963"/>
                </a:lnTo>
                <a:lnTo>
                  <a:pt x="2920" y="16133"/>
                </a:lnTo>
                <a:lnTo>
                  <a:pt x="2896" y="16157"/>
                </a:lnTo>
                <a:lnTo>
                  <a:pt x="2872" y="16230"/>
                </a:lnTo>
                <a:lnTo>
                  <a:pt x="2872" y="16303"/>
                </a:lnTo>
                <a:lnTo>
                  <a:pt x="2920" y="16352"/>
                </a:lnTo>
                <a:lnTo>
                  <a:pt x="2969" y="16401"/>
                </a:lnTo>
                <a:lnTo>
                  <a:pt x="3091" y="16449"/>
                </a:lnTo>
                <a:lnTo>
                  <a:pt x="3212" y="16474"/>
                </a:lnTo>
                <a:lnTo>
                  <a:pt x="3480" y="16474"/>
                </a:lnTo>
                <a:lnTo>
                  <a:pt x="3991" y="16425"/>
                </a:lnTo>
                <a:lnTo>
                  <a:pt x="4599" y="16401"/>
                </a:lnTo>
                <a:lnTo>
                  <a:pt x="5183" y="16401"/>
                </a:lnTo>
                <a:lnTo>
                  <a:pt x="6375" y="16425"/>
                </a:lnTo>
                <a:lnTo>
                  <a:pt x="6984" y="16401"/>
                </a:lnTo>
                <a:lnTo>
                  <a:pt x="7276" y="16376"/>
                </a:lnTo>
                <a:lnTo>
                  <a:pt x="7568" y="16328"/>
                </a:lnTo>
                <a:lnTo>
                  <a:pt x="7641" y="16303"/>
                </a:lnTo>
                <a:lnTo>
                  <a:pt x="7714" y="16255"/>
                </a:lnTo>
                <a:lnTo>
                  <a:pt x="7738" y="16206"/>
                </a:lnTo>
                <a:lnTo>
                  <a:pt x="7762" y="16157"/>
                </a:lnTo>
                <a:lnTo>
                  <a:pt x="7835" y="16084"/>
                </a:lnTo>
                <a:lnTo>
                  <a:pt x="7860" y="16011"/>
                </a:lnTo>
                <a:lnTo>
                  <a:pt x="7860" y="15354"/>
                </a:lnTo>
                <a:lnTo>
                  <a:pt x="7884" y="14989"/>
                </a:lnTo>
                <a:lnTo>
                  <a:pt x="7908" y="14649"/>
                </a:lnTo>
                <a:lnTo>
                  <a:pt x="7981" y="14284"/>
                </a:lnTo>
                <a:lnTo>
                  <a:pt x="8054" y="13943"/>
                </a:lnTo>
                <a:lnTo>
                  <a:pt x="8152" y="13627"/>
                </a:lnTo>
                <a:lnTo>
                  <a:pt x="8273" y="13310"/>
                </a:lnTo>
                <a:lnTo>
                  <a:pt x="8371" y="13164"/>
                </a:lnTo>
                <a:lnTo>
                  <a:pt x="8492" y="12994"/>
                </a:lnTo>
                <a:lnTo>
                  <a:pt x="8638" y="12848"/>
                </a:lnTo>
                <a:lnTo>
                  <a:pt x="8784" y="12726"/>
                </a:lnTo>
                <a:lnTo>
                  <a:pt x="8979" y="12629"/>
                </a:lnTo>
                <a:lnTo>
                  <a:pt x="9149" y="12532"/>
                </a:lnTo>
                <a:lnTo>
                  <a:pt x="9344" y="12483"/>
                </a:lnTo>
                <a:lnTo>
                  <a:pt x="9539" y="12434"/>
                </a:lnTo>
                <a:lnTo>
                  <a:pt x="9660" y="12580"/>
                </a:lnTo>
                <a:lnTo>
                  <a:pt x="9758" y="12726"/>
                </a:lnTo>
                <a:lnTo>
                  <a:pt x="9855" y="12872"/>
                </a:lnTo>
                <a:lnTo>
                  <a:pt x="9952" y="13043"/>
                </a:lnTo>
                <a:lnTo>
                  <a:pt x="10025" y="13335"/>
                </a:lnTo>
                <a:lnTo>
                  <a:pt x="10050" y="13627"/>
                </a:lnTo>
                <a:lnTo>
                  <a:pt x="10050" y="13919"/>
                </a:lnTo>
                <a:lnTo>
                  <a:pt x="10050" y="14211"/>
                </a:lnTo>
                <a:lnTo>
                  <a:pt x="10025" y="14697"/>
                </a:lnTo>
                <a:lnTo>
                  <a:pt x="9977" y="15208"/>
                </a:lnTo>
                <a:lnTo>
                  <a:pt x="9928" y="15695"/>
                </a:lnTo>
                <a:lnTo>
                  <a:pt x="9879" y="16206"/>
                </a:lnTo>
                <a:lnTo>
                  <a:pt x="9904" y="16303"/>
                </a:lnTo>
                <a:lnTo>
                  <a:pt x="9952" y="16376"/>
                </a:lnTo>
                <a:lnTo>
                  <a:pt x="10025" y="16425"/>
                </a:lnTo>
                <a:lnTo>
                  <a:pt x="10123" y="16449"/>
                </a:lnTo>
                <a:lnTo>
                  <a:pt x="10488" y="16498"/>
                </a:lnTo>
                <a:lnTo>
                  <a:pt x="10853" y="16522"/>
                </a:lnTo>
                <a:lnTo>
                  <a:pt x="11218" y="16522"/>
                </a:lnTo>
                <a:lnTo>
                  <a:pt x="11583" y="16498"/>
                </a:lnTo>
                <a:lnTo>
                  <a:pt x="11753" y="16522"/>
                </a:lnTo>
                <a:lnTo>
                  <a:pt x="11948" y="16547"/>
                </a:lnTo>
                <a:lnTo>
                  <a:pt x="12313" y="16547"/>
                </a:lnTo>
                <a:lnTo>
                  <a:pt x="13091" y="16571"/>
                </a:lnTo>
                <a:lnTo>
                  <a:pt x="14892" y="16571"/>
                </a:lnTo>
                <a:lnTo>
                  <a:pt x="15208" y="16547"/>
                </a:lnTo>
                <a:lnTo>
                  <a:pt x="15476" y="16474"/>
                </a:lnTo>
                <a:lnTo>
                  <a:pt x="15597" y="16425"/>
                </a:lnTo>
                <a:lnTo>
                  <a:pt x="15719" y="16376"/>
                </a:lnTo>
                <a:lnTo>
                  <a:pt x="15792" y="16303"/>
                </a:lnTo>
                <a:lnTo>
                  <a:pt x="15865" y="16230"/>
                </a:lnTo>
                <a:lnTo>
                  <a:pt x="15962" y="16206"/>
                </a:lnTo>
                <a:lnTo>
                  <a:pt x="16035" y="16157"/>
                </a:lnTo>
                <a:lnTo>
                  <a:pt x="16084" y="16060"/>
                </a:lnTo>
                <a:lnTo>
                  <a:pt x="16108" y="15963"/>
                </a:lnTo>
                <a:lnTo>
                  <a:pt x="16108" y="15841"/>
                </a:lnTo>
                <a:lnTo>
                  <a:pt x="16084" y="15719"/>
                </a:lnTo>
                <a:lnTo>
                  <a:pt x="16035" y="15476"/>
                </a:lnTo>
                <a:lnTo>
                  <a:pt x="16011" y="15111"/>
                </a:lnTo>
                <a:lnTo>
                  <a:pt x="16011" y="14746"/>
                </a:lnTo>
                <a:lnTo>
                  <a:pt x="16035" y="13846"/>
                </a:lnTo>
                <a:lnTo>
                  <a:pt x="16084" y="12945"/>
                </a:lnTo>
                <a:lnTo>
                  <a:pt x="16108" y="12069"/>
                </a:lnTo>
                <a:lnTo>
                  <a:pt x="16133" y="11193"/>
                </a:lnTo>
                <a:lnTo>
                  <a:pt x="16133" y="10755"/>
                </a:lnTo>
                <a:lnTo>
                  <a:pt x="16108" y="10317"/>
                </a:lnTo>
                <a:lnTo>
                  <a:pt x="16084" y="9879"/>
                </a:lnTo>
                <a:lnTo>
                  <a:pt x="16035" y="9466"/>
                </a:lnTo>
                <a:lnTo>
                  <a:pt x="16741" y="9466"/>
                </a:lnTo>
                <a:lnTo>
                  <a:pt x="17252" y="9490"/>
                </a:lnTo>
                <a:lnTo>
                  <a:pt x="17763" y="9490"/>
                </a:lnTo>
                <a:lnTo>
                  <a:pt x="18250" y="9466"/>
                </a:lnTo>
                <a:lnTo>
                  <a:pt x="18761" y="9417"/>
                </a:lnTo>
                <a:lnTo>
                  <a:pt x="18834" y="9393"/>
                </a:lnTo>
                <a:lnTo>
                  <a:pt x="18907" y="9344"/>
                </a:lnTo>
                <a:lnTo>
                  <a:pt x="18931" y="9296"/>
                </a:lnTo>
                <a:lnTo>
                  <a:pt x="18955" y="9223"/>
                </a:lnTo>
                <a:lnTo>
                  <a:pt x="18955" y="9150"/>
                </a:lnTo>
                <a:lnTo>
                  <a:pt x="18931" y="9077"/>
                </a:lnTo>
                <a:lnTo>
                  <a:pt x="18907" y="9028"/>
                </a:lnTo>
                <a:lnTo>
                  <a:pt x="18858" y="8955"/>
                </a:lnTo>
                <a:lnTo>
                  <a:pt x="18882" y="8858"/>
                </a:lnTo>
                <a:lnTo>
                  <a:pt x="18834" y="8760"/>
                </a:lnTo>
                <a:lnTo>
                  <a:pt x="18761" y="8639"/>
                </a:lnTo>
                <a:lnTo>
                  <a:pt x="18688" y="8517"/>
                </a:lnTo>
                <a:lnTo>
                  <a:pt x="18469" y="8298"/>
                </a:lnTo>
                <a:lnTo>
                  <a:pt x="18031" y="7909"/>
                </a:lnTo>
                <a:lnTo>
                  <a:pt x="17374" y="7373"/>
                </a:lnTo>
                <a:lnTo>
                  <a:pt x="16717" y="6862"/>
                </a:lnTo>
                <a:lnTo>
                  <a:pt x="16084" y="6327"/>
                </a:lnTo>
                <a:lnTo>
                  <a:pt x="15476" y="5767"/>
                </a:lnTo>
                <a:lnTo>
                  <a:pt x="14916" y="5159"/>
                </a:lnTo>
                <a:lnTo>
                  <a:pt x="14356" y="4551"/>
                </a:lnTo>
                <a:lnTo>
                  <a:pt x="13797" y="3918"/>
                </a:lnTo>
                <a:lnTo>
                  <a:pt x="13237" y="3334"/>
                </a:lnTo>
                <a:lnTo>
                  <a:pt x="12653" y="2726"/>
                </a:lnTo>
                <a:lnTo>
                  <a:pt x="12045" y="2166"/>
                </a:lnTo>
                <a:lnTo>
                  <a:pt x="11753" y="1923"/>
                </a:lnTo>
                <a:lnTo>
                  <a:pt x="11437" y="1679"/>
                </a:lnTo>
                <a:lnTo>
                  <a:pt x="10804" y="1193"/>
                </a:lnTo>
                <a:lnTo>
                  <a:pt x="10488" y="950"/>
                </a:lnTo>
                <a:lnTo>
                  <a:pt x="10196" y="682"/>
                </a:lnTo>
                <a:lnTo>
                  <a:pt x="9904" y="414"/>
                </a:lnTo>
                <a:lnTo>
                  <a:pt x="9660" y="98"/>
                </a:lnTo>
                <a:lnTo>
                  <a:pt x="9612" y="25"/>
                </a:lnTo>
                <a:lnTo>
                  <a:pt x="9539" y="1"/>
                </a:lnTo>
                <a:lnTo>
                  <a:pt x="9466" y="1"/>
                </a:lnTo>
                <a:lnTo>
                  <a:pt x="9393" y="25"/>
                </a:lnTo>
                <a:lnTo>
                  <a:pt x="9344" y="1"/>
                </a:lnTo>
                <a:close/>
              </a:path>
            </a:pathLst>
          </a:custGeom>
          <a:solidFill>
            <a:schemeClr val="accent5">
              <a:lumMod val="75000"/>
            </a:schemeClr>
          </a:soli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592896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51" name="Google Shape;351;p16"/>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a:t>
            </a:fld>
            <a:endParaRPr/>
          </a:p>
        </p:txBody>
      </p:sp>
      <p:graphicFrame>
        <p:nvGraphicFramePr>
          <p:cNvPr id="6" name="Diagram 5"/>
          <p:cNvGraphicFramePr/>
          <p:nvPr>
            <p:extLst>
              <p:ext uri="{D42A27DB-BD31-4B8C-83A1-F6EECF244321}">
                <p14:modId xmlns:p14="http://schemas.microsoft.com/office/powerpoint/2010/main" val="3382703434"/>
              </p:ext>
            </p:extLst>
          </p:nvPr>
        </p:nvGraphicFramePr>
        <p:xfrm>
          <a:off x="161026" y="882651"/>
          <a:ext cx="6895382"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Google Shape;349;p16"/>
          <p:cNvSpPr txBox="1">
            <a:spLocks/>
          </p:cNvSpPr>
          <p:nvPr/>
        </p:nvSpPr>
        <p:spPr>
          <a:xfrm>
            <a:off x="209697" y="25251"/>
            <a:ext cx="6846711" cy="8574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200" b="1" dirty="0" smtClean="0">
                <a:solidFill>
                  <a:schemeClr val="accent1"/>
                </a:solidFill>
                <a:latin typeface="Shadows Into Light Two" panose="020B0604020202020204" charset="0"/>
              </a:rPr>
              <a:t>Demonstrating Financial Viability</a:t>
            </a:r>
            <a:endParaRPr lang="en-US" dirty="0">
              <a:solidFill>
                <a:schemeClr val="accent1"/>
              </a:solidFill>
              <a:latin typeface="Shadows Into Light Two" panose="020B0604020202020204" charset="0"/>
            </a:endParaRPr>
          </a:p>
        </p:txBody>
      </p:sp>
      <p:pic>
        <p:nvPicPr>
          <p:cNvPr id="7" name="Picture 6"/>
          <p:cNvPicPr>
            <a:picLocks noChangeAspect="1"/>
          </p:cNvPicPr>
          <p:nvPr/>
        </p:nvPicPr>
        <p:blipFill>
          <a:blip r:embed="rId8">
            <a:extLst>
              <a:ext uri="{BEBA8EAE-BF5A-486C-A8C5-ECC9F3942E4B}">
                <a14:imgProps xmlns:a14="http://schemas.microsoft.com/office/drawing/2010/main">
                  <a14:imgLayer r:embed="rId9">
                    <a14:imgEffect>
                      <a14:backgroundRemoval t="1014" b="99662" l="0" r="100000">
                        <a14:foregroundMark x1="48018" y1="41892" x2="48018" y2="41892"/>
                        <a14:foregroundMark x1="49780" y1="50338" x2="49780" y2="50338"/>
                        <a14:foregroundMark x1="56828" y1="63514" x2="56828" y2="63514"/>
                        <a14:foregroundMark x1="62115" y1="75338" x2="62115" y2="75338"/>
                        <a14:foregroundMark x1="80617" y1="56757" x2="80617" y2="56757"/>
                        <a14:foregroundMark x1="75771" y1="43581" x2="75771" y2="43581"/>
                        <a14:foregroundMark x1="56828" y1="19595" x2="56828" y2="19595"/>
                        <a14:foregroundMark x1="40088" y1="22635" x2="40088" y2="22635"/>
                        <a14:foregroundMark x1="41410" y1="11824" x2="41410" y2="11824"/>
                        <a14:foregroundMark x1="25110" y1="27703" x2="25110" y2="27703"/>
                        <a14:foregroundMark x1="27313" y1="33446" x2="27313" y2="33446"/>
                        <a14:foregroundMark x1="58150" y1="31081" x2="58150" y2="31081"/>
                        <a14:foregroundMark x1="45374" y1="59797" x2="45374" y2="59797"/>
                        <a14:foregroundMark x1="57709" y1="89189" x2="57709" y2="89189"/>
                        <a14:foregroundMark x1="61233" y1="78716" x2="61233" y2="78716"/>
                        <a14:foregroundMark x1="69163" y1="81081" x2="69163" y2="81081"/>
                        <a14:foregroundMark x1="64758" y1="66892" x2="64758" y2="66892"/>
                        <a14:foregroundMark x1="14978" y1="72635" x2="14978" y2="72635"/>
                        <a14:foregroundMark x1="15419" y1="39527" x2="15419" y2="39527"/>
                        <a14:foregroundMark x1="28634" y1="12838" x2="28634" y2="12838"/>
                      </a14:backgroundRemoval>
                    </a14:imgEffect>
                  </a14:imgLayer>
                </a14:imgProps>
              </a:ext>
              <a:ext uri="{28A0092B-C50C-407E-A947-70E740481C1C}">
                <a14:useLocalDpi xmlns:a14="http://schemas.microsoft.com/office/drawing/2010/main" val="0"/>
              </a:ext>
            </a:extLst>
          </a:blip>
          <a:stretch>
            <a:fillRect/>
          </a:stretch>
        </p:blipFill>
        <p:spPr>
          <a:xfrm rot="2316509">
            <a:off x="4914774" y="670310"/>
            <a:ext cx="1276512" cy="1664527"/>
          </a:xfrm>
          <a:prstGeom prst="rect">
            <a:avLst/>
          </a:prstGeom>
        </p:spPr>
      </p:pic>
      <p:pic>
        <p:nvPicPr>
          <p:cNvPr id="12" name="Picture 11"/>
          <p:cNvPicPr>
            <a:picLocks noChangeAspect="1"/>
          </p:cNvPicPr>
          <p:nvPr/>
        </p:nvPicPr>
        <p:blipFill>
          <a:blip r:embed="rId8">
            <a:extLst>
              <a:ext uri="{BEBA8EAE-BF5A-486C-A8C5-ECC9F3942E4B}">
                <a14:imgProps xmlns:a14="http://schemas.microsoft.com/office/drawing/2010/main">
                  <a14:imgLayer r:embed="rId9">
                    <a14:imgEffect>
                      <a14:backgroundRemoval t="1014" b="99662" l="0" r="100000">
                        <a14:foregroundMark x1="48018" y1="41892" x2="48018" y2="41892"/>
                        <a14:foregroundMark x1="49780" y1="50338" x2="49780" y2="50338"/>
                        <a14:foregroundMark x1="56828" y1="63514" x2="56828" y2="63514"/>
                        <a14:foregroundMark x1="62115" y1="75338" x2="62115" y2="75338"/>
                        <a14:foregroundMark x1="80617" y1="56757" x2="80617" y2="56757"/>
                        <a14:foregroundMark x1="75771" y1="43581" x2="75771" y2="43581"/>
                        <a14:foregroundMark x1="56828" y1="19595" x2="56828" y2="19595"/>
                        <a14:foregroundMark x1="40088" y1="22635" x2="40088" y2="22635"/>
                        <a14:foregroundMark x1="41410" y1="11824" x2="41410" y2="11824"/>
                        <a14:foregroundMark x1="25110" y1="27703" x2="25110" y2="27703"/>
                        <a14:foregroundMark x1="27313" y1="33446" x2="27313" y2="33446"/>
                        <a14:foregroundMark x1="58150" y1="31081" x2="58150" y2="31081"/>
                        <a14:foregroundMark x1="45374" y1="59797" x2="45374" y2="59797"/>
                        <a14:foregroundMark x1="57709" y1="89189" x2="57709" y2="89189"/>
                        <a14:foregroundMark x1="61233" y1="78716" x2="61233" y2="78716"/>
                        <a14:foregroundMark x1="69163" y1="81081" x2="69163" y2="81081"/>
                        <a14:foregroundMark x1="64758" y1="66892" x2="64758" y2="66892"/>
                        <a14:foregroundMark x1="14978" y1="72635" x2="14978" y2="72635"/>
                        <a14:foregroundMark x1="15419" y1="39527" x2="15419" y2="39527"/>
                        <a14:foregroundMark x1="28634" y1="12838" x2="28634" y2="12838"/>
                      </a14:backgroundRemoval>
                    </a14:imgEffect>
                  </a14:imgLayer>
                </a14:imgProps>
              </a:ext>
              <a:ext uri="{28A0092B-C50C-407E-A947-70E740481C1C}">
                <a14:useLocalDpi xmlns:a14="http://schemas.microsoft.com/office/drawing/2010/main" val="0"/>
              </a:ext>
            </a:extLst>
          </a:blip>
          <a:stretch>
            <a:fillRect/>
          </a:stretch>
        </p:blipFill>
        <p:spPr>
          <a:xfrm rot="20850731">
            <a:off x="1778576" y="3422672"/>
            <a:ext cx="1232104" cy="1606621"/>
          </a:xfrm>
          <a:prstGeom prst="rect">
            <a:avLst/>
          </a:prstGeom>
        </p:spPr>
      </p:pic>
    </p:spTree>
    <p:extLst>
      <p:ext uri="{BB962C8B-B14F-4D97-AF65-F5344CB8AC3E}">
        <p14:creationId xmlns:p14="http://schemas.microsoft.com/office/powerpoint/2010/main" val="3585332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80">
                                          <p:stCondLst>
                                            <p:cond delay="0"/>
                                          </p:stCondLst>
                                        </p:cTn>
                                        <p:tgtEl>
                                          <p:spTgt spid="12"/>
                                        </p:tgtEl>
                                      </p:cBhvr>
                                    </p:animEffect>
                                    <p:anim calcmode="lin" valueType="num">
                                      <p:cBhvr>
                                        <p:cTn id="2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29" dur="26">
                                          <p:stCondLst>
                                            <p:cond delay="650"/>
                                          </p:stCondLst>
                                        </p:cTn>
                                        <p:tgtEl>
                                          <p:spTgt spid="12"/>
                                        </p:tgtEl>
                                      </p:cBhvr>
                                      <p:to x="100000" y="60000"/>
                                    </p:animScale>
                                    <p:animScale>
                                      <p:cBhvr>
                                        <p:cTn id="30" dur="166" decel="50000">
                                          <p:stCondLst>
                                            <p:cond delay="676"/>
                                          </p:stCondLst>
                                        </p:cTn>
                                        <p:tgtEl>
                                          <p:spTgt spid="12"/>
                                        </p:tgtEl>
                                      </p:cBhvr>
                                      <p:to x="100000" y="100000"/>
                                    </p:animScale>
                                    <p:animScale>
                                      <p:cBhvr>
                                        <p:cTn id="31" dur="26">
                                          <p:stCondLst>
                                            <p:cond delay="1312"/>
                                          </p:stCondLst>
                                        </p:cTn>
                                        <p:tgtEl>
                                          <p:spTgt spid="12"/>
                                        </p:tgtEl>
                                      </p:cBhvr>
                                      <p:to x="100000" y="80000"/>
                                    </p:animScale>
                                    <p:animScale>
                                      <p:cBhvr>
                                        <p:cTn id="32" dur="166" decel="50000">
                                          <p:stCondLst>
                                            <p:cond delay="1338"/>
                                          </p:stCondLst>
                                        </p:cTn>
                                        <p:tgtEl>
                                          <p:spTgt spid="12"/>
                                        </p:tgtEl>
                                      </p:cBhvr>
                                      <p:to x="100000" y="100000"/>
                                    </p:animScale>
                                    <p:animScale>
                                      <p:cBhvr>
                                        <p:cTn id="33" dur="26">
                                          <p:stCondLst>
                                            <p:cond delay="1642"/>
                                          </p:stCondLst>
                                        </p:cTn>
                                        <p:tgtEl>
                                          <p:spTgt spid="12"/>
                                        </p:tgtEl>
                                      </p:cBhvr>
                                      <p:to x="100000" y="90000"/>
                                    </p:animScale>
                                    <p:animScale>
                                      <p:cBhvr>
                                        <p:cTn id="34" dur="166" decel="50000">
                                          <p:stCondLst>
                                            <p:cond delay="1668"/>
                                          </p:stCondLst>
                                        </p:cTn>
                                        <p:tgtEl>
                                          <p:spTgt spid="12"/>
                                        </p:tgtEl>
                                      </p:cBhvr>
                                      <p:to x="100000" y="100000"/>
                                    </p:animScale>
                                    <p:animScale>
                                      <p:cBhvr>
                                        <p:cTn id="35" dur="26">
                                          <p:stCondLst>
                                            <p:cond delay="1808"/>
                                          </p:stCondLst>
                                        </p:cTn>
                                        <p:tgtEl>
                                          <p:spTgt spid="12"/>
                                        </p:tgtEl>
                                      </p:cBhvr>
                                      <p:to x="100000" y="95000"/>
                                    </p:animScale>
                                    <p:animScale>
                                      <p:cBhvr>
                                        <p:cTn id="36"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Shape 529"/>
        <p:cNvGrpSpPr/>
        <p:nvPr/>
      </p:nvGrpSpPr>
      <p:grpSpPr>
        <a:xfrm>
          <a:off x="0" y="0"/>
          <a:ext cx="0" cy="0"/>
          <a:chOff x="0" y="0"/>
          <a:chExt cx="0" cy="0"/>
        </a:xfrm>
      </p:grpSpPr>
      <p:sp>
        <p:nvSpPr>
          <p:cNvPr id="531" name="Google Shape;531;p3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rgbClr val="FFFFFF"/>
                </a:solidFill>
              </a:rPr>
              <a:t>6</a:t>
            </a:fld>
            <a:endParaRPr>
              <a:solidFill>
                <a:srgbClr val="FFFFFF"/>
              </a:solidFill>
            </a:endParaRPr>
          </a:p>
        </p:txBody>
      </p:sp>
      <p:graphicFrame>
        <p:nvGraphicFramePr>
          <p:cNvPr id="4" name="Diagram 3"/>
          <p:cNvGraphicFramePr/>
          <p:nvPr>
            <p:extLst>
              <p:ext uri="{D42A27DB-BD31-4B8C-83A1-F6EECF244321}">
                <p14:modId xmlns:p14="http://schemas.microsoft.com/office/powerpoint/2010/main" val="1653989718"/>
              </p:ext>
            </p:extLst>
          </p:nvPr>
        </p:nvGraphicFramePr>
        <p:xfrm>
          <a:off x="-2309048" y="568163"/>
          <a:ext cx="9421586" cy="44740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Google Shape;376;p20"/>
          <p:cNvSpPr txBox="1">
            <a:spLocks/>
          </p:cNvSpPr>
          <p:nvPr/>
        </p:nvSpPr>
        <p:spPr>
          <a:xfrm>
            <a:off x="-101010" y="0"/>
            <a:ext cx="5005510" cy="1136326"/>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65677F"/>
              </a:buClr>
              <a:buSzPts val="3000"/>
              <a:buFont typeface="Shadows Into Light Two"/>
              <a:buNone/>
              <a:defRPr sz="3000" b="0" i="0" u="none" strike="noStrike" cap="none">
                <a:solidFill>
                  <a:srgbClr val="65677F"/>
                </a:solidFill>
                <a:latin typeface="Shadows Into Light Two"/>
                <a:ea typeface="Shadows Into Light Two"/>
                <a:cs typeface="Shadows Into Light Two"/>
                <a:sym typeface="Shadows Into Light Two"/>
              </a:defRPr>
            </a:lvl1pPr>
            <a:lvl2pPr marR="0" lvl="1" algn="l" rtl="0">
              <a:lnSpc>
                <a:spcPct val="100000"/>
              </a:lnSpc>
              <a:spcBef>
                <a:spcPts val="0"/>
              </a:spcBef>
              <a:spcAft>
                <a:spcPts val="0"/>
              </a:spcAft>
              <a:buClr>
                <a:srgbClr val="65677F"/>
              </a:buClr>
              <a:buSzPts val="3000"/>
              <a:buFont typeface="Shadows Into Light Two"/>
              <a:buNone/>
              <a:defRPr sz="3000" b="0" i="0" u="none" strike="noStrike" cap="none">
                <a:solidFill>
                  <a:srgbClr val="65677F"/>
                </a:solidFill>
                <a:latin typeface="Shadows Into Light Two"/>
                <a:ea typeface="Shadows Into Light Two"/>
                <a:cs typeface="Shadows Into Light Two"/>
                <a:sym typeface="Shadows Into Light Two"/>
              </a:defRPr>
            </a:lvl2pPr>
            <a:lvl3pPr marR="0" lvl="2" algn="l" rtl="0">
              <a:lnSpc>
                <a:spcPct val="100000"/>
              </a:lnSpc>
              <a:spcBef>
                <a:spcPts val="0"/>
              </a:spcBef>
              <a:spcAft>
                <a:spcPts val="0"/>
              </a:spcAft>
              <a:buClr>
                <a:srgbClr val="65677F"/>
              </a:buClr>
              <a:buSzPts val="3000"/>
              <a:buFont typeface="Shadows Into Light Two"/>
              <a:buNone/>
              <a:defRPr sz="3000" b="0" i="0" u="none" strike="noStrike" cap="none">
                <a:solidFill>
                  <a:srgbClr val="65677F"/>
                </a:solidFill>
                <a:latin typeface="Shadows Into Light Two"/>
                <a:ea typeface="Shadows Into Light Two"/>
                <a:cs typeface="Shadows Into Light Two"/>
                <a:sym typeface="Shadows Into Light Two"/>
              </a:defRPr>
            </a:lvl3pPr>
            <a:lvl4pPr marR="0" lvl="3" algn="l" rtl="0">
              <a:lnSpc>
                <a:spcPct val="100000"/>
              </a:lnSpc>
              <a:spcBef>
                <a:spcPts val="0"/>
              </a:spcBef>
              <a:spcAft>
                <a:spcPts val="0"/>
              </a:spcAft>
              <a:buClr>
                <a:srgbClr val="65677F"/>
              </a:buClr>
              <a:buSzPts val="3000"/>
              <a:buFont typeface="Shadows Into Light Two"/>
              <a:buNone/>
              <a:defRPr sz="3000" b="0" i="0" u="none" strike="noStrike" cap="none">
                <a:solidFill>
                  <a:srgbClr val="65677F"/>
                </a:solidFill>
                <a:latin typeface="Shadows Into Light Two"/>
                <a:ea typeface="Shadows Into Light Two"/>
                <a:cs typeface="Shadows Into Light Two"/>
                <a:sym typeface="Shadows Into Light Two"/>
              </a:defRPr>
            </a:lvl4pPr>
            <a:lvl5pPr marR="0" lvl="4" algn="l" rtl="0">
              <a:lnSpc>
                <a:spcPct val="100000"/>
              </a:lnSpc>
              <a:spcBef>
                <a:spcPts val="0"/>
              </a:spcBef>
              <a:spcAft>
                <a:spcPts val="0"/>
              </a:spcAft>
              <a:buClr>
                <a:srgbClr val="65677F"/>
              </a:buClr>
              <a:buSzPts val="3000"/>
              <a:buFont typeface="Shadows Into Light Two"/>
              <a:buNone/>
              <a:defRPr sz="3000" b="0" i="0" u="none" strike="noStrike" cap="none">
                <a:solidFill>
                  <a:srgbClr val="65677F"/>
                </a:solidFill>
                <a:latin typeface="Shadows Into Light Two"/>
                <a:ea typeface="Shadows Into Light Two"/>
                <a:cs typeface="Shadows Into Light Two"/>
                <a:sym typeface="Shadows Into Light Two"/>
              </a:defRPr>
            </a:lvl5pPr>
            <a:lvl6pPr marR="0" lvl="5" algn="l" rtl="0">
              <a:lnSpc>
                <a:spcPct val="100000"/>
              </a:lnSpc>
              <a:spcBef>
                <a:spcPts val="0"/>
              </a:spcBef>
              <a:spcAft>
                <a:spcPts val="0"/>
              </a:spcAft>
              <a:buClr>
                <a:srgbClr val="65677F"/>
              </a:buClr>
              <a:buSzPts val="3000"/>
              <a:buFont typeface="Shadows Into Light Two"/>
              <a:buNone/>
              <a:defRPr sz="3000" b="0" i="0" u="none" strike="noStrike" cap="none">
                <a:solidFill>
                  <a:srgbClr val="65677F"/>
                </a:solidFill>
                <a:latin typeface="Shadows Into Light Two"/>
                <a:ea typeface="Shadows Into Light Two"/>
                <a:cs typeface="Shadows Into Light Two"/>
                <a:sym typeface="Shadows Into Light Two"/>
              </a:defRPr>
            </a:lvl6pPr>
            <a:lvl7pPr marR="0" lvl="6" algn="l" rtl="0">
              <a:lnSpc>
                <a:spcPct val="100000"/>
              </a:lnSpc>
              <a:spcBef>
                <a:spcPts val="0"/>
              </a:spcBef>
              <a:spcAft>
                <a:spcPts val="0"/>
              </a:spcAft>
              <a:buClr>
                <a:srgbClr val="65677F"/>
              </a:buClr>
              <a:buSzPts val="3000"/>
              <a:buFont typeface="Shadows Into Light Two"/>
              <a:buNone/>
              <a:defRPr sz="3000" b="0" i="0" u="none" strike="noStrike" cap="none">
                <a:solidFill>
                  <a:srgbClr val="65677F"/>
                </a:solidFill>
                <a:latin typeface="Shadows Into Light Two"/>
                <a:ea typeface="Shadows Into Light Two"/>
                <a:cs typeface="Shadows Into Light Two"/>
                <a:sym typeface="Shadows Into Light Two"/>
              </a:defRPr>
            </a:lvl7pPr>
            <a:lvl8pPr marR="0" lvl="7" algn="l" rtl="0">
              <a:lnSpc>
                <a:spcPct val="100000"/>
              </a:lnSpc>
              <a:spcBef>
                <a:spcPts val="0"/>
              </a:spcBef>
              <a:spcAft>
                <a:spcPts val="0"/>
              </a:spcAft>
              <a:buClr>
                <a:srgbClr val="65677F"/>
              </a:buClr>
              <a:buSzPts val="3000"/>
              <a:buFont typeface="Shadows Into Light Two"/>
              <a:buNone/>
              <a:defRPr sz="3000" b="0" i="0" u="none" strike="noStrike" cap="none">
                <a:solidFill>
                  <a:srgbClr val="65677F"/>
                </a:solidFill>
                <a:latin typeface="Shadows Into Light Two"/>
                <a:ea typeface="Shadows Into Light Two"/>
                <a:cs typeface="Shadows Into Light Two"/>
                <a:sym typeface="Shadows Into Light Two"/>
              </a:defRPr>
            </a:lvl8pPr>
            <a:lvl9pPr marR="0" lvl="8" algn="l" rtl="0">
              <a:lnSpc>
                <a:spcPct val="100000"/>
              </a:lnSpc>
              <a:spcBef>
                <a:spcPts val="0"/>
              </a:spcBef>
              <a:spcAft>
                <a:spcPts val="0"/>
              </a:spcAft>
              <a:buClr>
                <a:srgbClr val="65677F"/>
              </a:buClr>
              <a:buSzPts val="3000"/>
              <a:buFont typeface="Shadows Into Light Two"/>
              <a:buNone/>
              <a:defRPr sz="3000" b="0" i="0" u="none" strike="noStrike" cap="none">
                <a:solidFill>
                  <a:srgbClr val="65677F"/>
                </a:solidFill>
                <a:latin typeface="Shadows Into Light Two"/>
                <a:ea typeface="Shadows Into Light Two"/>
                <a:cs typeface="Shadows Into Light Two"/>
                <a:sym typeface="Shadows Into Light Two"/>
              </a:defRPr>
            </a:lvl9pPr>
          </a:lstStyle>
          <a:p>
            <a:pPr algn="ctr"/>
            <a:r>
              <a:rPr lang="en-US" sz="5400" dirty="0" smtClean="0">
                <a:solidFill>
                  <a:schemeClr val="accent1"/>
                </a:solidFill>
                <a:effectLst>
                  <a:outerShdw blurRad="38100" dist="38100" dir="2700000" algn="tl">
                    <a:srgbClr val="000000">
                      <a:alpha val="43137"/>
                    </a:srgbClr>
                  </a:outerShdw>
                </a:effectLst>
              </a:rPr>
              <a:t>Financial Viability</a:t>
            </a:r>
            <a:endParaRPr lang="en-US" sz="5400" dirty="0">
              <a:solidFill>
                <a:schemeClr val="accent1"/>
              </a:solidFill>
              <a:effectLst>
                <a:outerShdw blurRad="38100" dist="38100" dir="2700000" algn="tl">
                  <a:srgbClr val="000000">
                    <a:alpha val="43137"/>
                  </a:srgbClr>
                </a:outerShdw>
              </a:effectLst>
            </a:endParaRPr>
          </a:p>
        </p:txBody>
      </p:sp>
      <p:grpSp>
        <p:nvGrpSpPr>
          <p:cNvPr id="12" name="Group 11"/>
          <p:cNvGrpSpPr/>
          <p:nvPr/>
        </p:nvGrpSpPr>
        <p:grpSpPr>
          <a:xfrm rot="16874814" flipH="1">
            <a:off x="3696260" y="-114234"/>
            <a:ext cx="4357461" cy="4602101"/>
            <a:chOff x="4301893" y="-133663"/>
            <a:chExt cx="4181705" cy="4471625"/>
          </a:xfrm>
        </p:grpSpPr>
        <p:sp>
          <p:nvSpPr>
            <p:cNvPr id="13" name="Freeform 12"/>
            <p:cNvSpPr/>
            <p:nvPr/>
          </p:nvSpPr>
          <p:spPr>
            <a:xfrm>
              <a:off x="4646618" y="1634755"/>
              <a:ext cx="2235200" cy="2235200"/>
            </a:xfrm>
            <a:custGeom>
              <a:avLst/>
              <a:gdLst>
                <a:gd name="connsiteX0" fmla="*/ 1586555 w 2235200"/>
                <a:gd name="connsiteY0" fmla="*/ 356377 h 2235200"/>
                <a:gd name="connsiteX1" fmla="*/ 1760418 w 2235200"/>
                <a:gd name="connsiteY1" fmla="*/ 210481 h 2235200"/>
                <a:gd name="connsiteX2" fmla="*/ 1899314 w 2235200"/>
                <a:gd name="connsiteY2" fmla="*/ 327029 h 2235200"/>
                <a:gd name="connsiteX3" fmla="*/ 1785825 w 2235200"/>
                <a:gd name="connsiteY3" fmla="*/ 523585 h 2235200"/>
                <a:gd name="connsiteX4" fmla="*/ 1966144 w 2235200"/>
                <a:gd name="connsiteY4" fmla="*/ 835907 h 2235200"/>
                <a:gd name="connsiteX5" fmla="*/ 2193112 w 2235200"/>
                <a:gd name="connsiteY5" fmla="*/ 835901 h 2235200"/>
                <a:gd name="connsiteX6" fmla="*/ 2224597 w 2235200"/>
                <a:gd name="connsiteY6" fmla="*/ 1014463 h 2235200"/>
                <a:gd name="connsiteX7" fmla="*/ 2011316 w 2235200"/>
                <a:gd name="connsiteY7" fmla="*/ 1092085 h 2235200"/>
                <a:gd name="connsiteX8" fmla="*/ 1948692 w 2235200"/>
                <a:gd name="connsiteY8" fmla="*/ 1447245 h 2235200"/>
                <a:gd name="connsiteX9" fmla="*/ 2122562 w 2235200"/>
                <a:gd name="connsiteY9" fmla="*/ 1593132 h 2235200"/>
                <a:gd name="connsiteX10" fmla="*/ 2031904 w 2235200"/>
                <a:gd name="connsiteY10" fmla="*/ 1750157 h 2235200"/>
                <a:gd name="connsiteX11" fmla="*/ 1818627 w 2235200"/>
                <a:gd name="connsiteY11" fmla="*/ 1672524 h 2235200"/>
                <a:gd name="connsiteX12" fmla="*/ 1542362 w 2235200"/>
                <a:gd name="connsiteY12" fmla="*/ 1904338 h 2235200"/>
                <a:gd name="connsiteX13" fmla="*/ 1581780 w 2235200"/>
                <a:gd name="connsiteY13" fmla="*/ 2127856 h 2235200"/>
                <a:gd name="connsiteX14" fmla="*/ 1411398 w 2235200"/>
                <a:gd name="connsiteY14" fmla="*/ 2189870 h 2235200"/>
                <a:gd name="connsiteX15" fmla="*/ 1297919 w 2235200"/>
                <a:gd name="connsiteY15" fmla="*/ 1993308 h 2235200"/>
                <a:gd name="connsiteX16" fmla="*/ 937280 w 2235200"/>
                <a:gd name="connsiteY16" fmla="*/ 1993308 h 2235200"/>
                <a:gd name="connsiteX17" fmla="*/ 823802 w 2235200"/>
                <a:gd name="connsiteY17" fmla="*/ 2189870 h 2235200"/>
                <a:gd name="connsiteX18" fmla="*/ 653420 w 2235200"/>
                <a:gd name="connsiteY18" fmla="*/ 2127856 h 2235200"/>
                <a:gd name="connsiteX19" fmla="*/ 692839 w 2235200"/>
                <a:gd name="connsiteY19" fmla="*/ 1904338 h 2235200"/>
                <a:gd name="connsiteX20" fmla="*/ 416574 w 2235200"/>
                <a:gd name="connsiteY20" fmla="*/ 1672524 h 2235200"/>
                <a:gd name="connsiteX21" fmla="*/ 203296 w 2235200"/>
                <a:gd name="connsiteY21" fmla="*/ 1750157 h 2235200"/>
                <a:gd name="connsiteX22" fmla="*/ 112638 w 2235200"/>
                <a:gd name="connsiteY22" fmla="*/ 1593132 h 2235200"/>
                <a:gd name="connsiteX23" fmla="*/ 286508 w 2235200"/>
                <a:gd name="connsiteY23" fmla="*/ 1447245 h 2235200"/>
                <a:gd name="connsiteX24" fmla="*/ 223884 w 2235200"/>
                <a:gd name="connsiteY24" fmla="*/ 1092085 h 2235200"/>
                <a:gd name="connsiteX25" fmla="*/ 10603 w 2235200"/>
                <a:gd name="connsiteY25" fmla="*/ 1014463 h 2235200"/>
                <a:gd name="connsiteX26" fmla="*/ 42088 w 2235200"/>
                <a:gd name="connsiteY26" fmla="*/ 835901 h 2235200"/>
                <a:gd name="connsiteX27" fmla="*/ 269055 w 2235200"/>
                <a:gd name="connsiteY27" fmla="*/ 835907 h 2235200"/>
                <a:gd name="connsiteX28" fmla="*/ 449374 w 2235200"/>
                <a:gd name="connsiteY28" fmla="*/ 523585 h 2235200"/>
                <a:gd name="connsiteX29" fmla="*/ 335886 w 2235200"/>
                <a:gd name="connsiteY29" fmla="*/ 327029 h 2235200"/>
                <a:gd name="connsiteX30" fmla="*/ 474782 w 2235200"/>
                <a:gd name="connsiteY30" fmla="*/ 210481 h 2235200"/>
                <a:gd name="connsiteX31" fmla="*/ 648645 w 2235200"/>
                <a:gd name="connsiteY31" fmla="*/ 356377 h 2235200"/>
                <a:gd name="connsiteX32" fmla="*/ 987535 w 2235200"/>
                <a:gd name="connsiteY32" fmla="*/ 233031 h 2235200"/>
                <a:gd name="connsiteX33" fmla="*/ 1026942 w 2235200"/>
                <a:gd name="connsiteY33" fmla="*/ 9511 h 2235200"/>
                <a:gd name="connsiteX34" fmla="*/ 1208258 w 2235200"/>
                <a:gd name="connsiteY34" fmla="*/ 9511 h 2235200"/>
                <a:gd name="connsiteX35" fmla="*/ 1247665 w 2235200"/>
                <a:gd name="connsiteY35" fmla="*/ 233031 h 2235200"/>
                <a:gd name="connsiteX36" fmla="*/ 1586555 w 2235200"/>
                <a:gd name="connsiteY36" fmla="*/ 356377 h 223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235200" h="2235200">
                  <a:moveTo>
                    <a:pt x="1586555" y="356377"/>
                  </a:moveTo>
                  <a:lnTo>
                    <a:pt x="1760418" y="210481"/>
                  </a:lnTo>
                  <a:lnTo>
                    <a:pt x="1899314" y="327029"/>
                  </a:lnTo>
                  <a:lnTo>
                    <a:pt x="1785825" y="523585"/>
                  </a:lnTo>
                  <a:cubicBezTo>
                    <a:pt x="1866522" y="614364"/>
                    <a:pt x="1927876" y="720632"/>
                    <a:pt x="1966144" y="835907"/>
                  </a:cubicBezTo>
                  <a:lnTo>
                    <a:pt x="2193112" y="835901"/>
                  </a:lnTo>
                  <a:lnTo>
                    <a:pt x="2224597" y="1014463"/>
                  </a:lnTo>
                  <a:lnTo>
                    <a:pt x="2011316" y="1092085"/>
                  </a:lnTo>
                  <a:cubicBezTo>
                    <a:pt x="2014782" y="1213496"/>
                    <a:pt x="1993474" y="1334341"/>
                    <a:pt x="1948692" y="1447245"/>
                  </a:cubicBezTo>
                  <a:lnTo>
                    <a:pt x="2122562" y="1593132"/>
                  </a:lnTo>
                  <a:lnTo>
                    <a:pt x="2031904" y="1750157"/>
                  </a:lnTo>
                  <a:lnTo>
                    <a:pt x="1818627" y="1672524"/>
                  </a:lnTo>
                  <a:cubicBezTo>
                    <a:pt x="1743241" y="1767759"/>
                    <a:pt x="1649240" y="1846634"/>
                    <a:pt x="1542362" y="1904338"/>
                  </a:cubicBezTo>
                  <a:lnTo>
                    <a:pt x="1581780" y="2127856"/>
                  </a:lnTo>
                  <a:lnTo>
                    <a:pt x="1411398" y="2189870"/>
                  </a:lnTo>
                  <a:lnTo>
                    <a:pt x="1297919" y="1993308"/>
                  </a:lnTo>
                  <a:cubicBezTo>
                    <a:pt x="1178954" y="2017804"/>
                    <a:pt x="1056245" y="2017804"/>
                    <a:pt x="937280" y="1993308"/>
                  </a:cubicBezTo>
                  <a:lnTo>
                    <a:pt x="823802" y="2189870"/>
                  </a:lnTo>
                  <a:lnTo>
                    <a:pt x="653420" y="2127856"/>
                  </a:lnTo>
                  <a:lnTo>
                    <a:pt x="692839" y="1904338"/>
                  </a:lnTo>
                  <a:cubicBezTo>
                    <a:pt x="585961" y="1846634"/>
                    <a:pt x="491960" y="1767758"/>
                    <a:pt x="416574" y="1672524"/>
                  </a:cubicBezTo>
                  <a:lnTo>
                    <a:pt x="203296" y="1750157"/>
                  </a:lnTo>
                  <a:lnTo>
                    <a:pt x="112638" y="1593132"/>
                  </a:lnTo>
                  <a:lnTo>
                    <a:pt x="286508" y="1447245"/>
                  </a:lnTo>
                  <a:cubicBezTo>
                    <a:pt x="241726" y="1334341"/>
                    <a:pt x="220417" y="1213496"/>
                    <a:pt x="223884" y="1092085"/>
                  </a:cubicBezTo>
                  <a:lnTo>
                    <a:pt x="10603" y="1014463"/>
                  </a:lnTo>
                  <a:lnTo>
                    <a:pt x="42088" y="835901"/>
                  </a:lnTo>
                  <a:lnTo>
                    <a:pt x="269055" y="835907"/>
                  </a:lnTo>
                  <a:cubicBezTo>
                    <a:pt x="307323" y="720632"/>
                    <a:pt x="368677" y="614363"/>
                    <a:pt x="449374" y="523585"/>
                  </a:cubicBezTo>
                  <a:lnTo>
                    <a:pt x="335886" y="327029"/>
                  </a:lnTo>
                  <a:lnTo>
                    <a:pt x="474782" y="210481"/>
                  </a:lnTo>
                  <a:lnTo>
                    <a:pt x="648645" y="356377"/>
                  </a:lnTo>
                  <a:cubicBezTo>
                    <a:pt x="752057" y="292669"/>
                    <a:pt x="867366" y="250701"/>
                    <a:pt x="987535" y="233031"/>
                  </a:cubicBezTo>
                  <a:lnTo>
                    <a:pt x="1026942" y="9511"/>
                  </a:lnTo>
                  <a:lnTo>
                    <a:pt x="1208258" y="9511"/>
                  </a:lnTo>
                  <a:lnTo>
                    <a:pt x="1247665" y="233031"/>
                  </a:lnTo>
                  <a:cubicBezTo>
                    <a:pt x="1367834" y="250700"/>
                    <a:pt x="1483142" y="292669"/>
                    <a:pt x="1586555" y="356377"/>
                  </a:cubicBezTo>
                  <a:close/>
                </a:path>
              </a:pathLst>
            </a:custGeom>
          </p:spPr>
          <p:style>
            <a:lnRef idx="3">
              <a:schemeClr val="lt1"/>
            </a:lnRef>
            <a:fillRef idx="1">
              <a:schemeClr val="accent2"/>
            </a:fillRef>
            <a:effectRef idx="1">
              <a:schemeClr val="accent2"/>
            </a:effectRef>
            <a:fontRef idx="minor">
              <a:schemeClr val="lt1"/>
            </a:fontRef>
          </p:style>
          <p:txBody>
            <a:bodyPr spcFirstLastPara="0" vert="horz" wrap="square" lIns="500175" tIns="574385" rIns="500175" bIns="613476" numCol="1" spcCol="1270" anchor="ctr" anchorCtr="0">
              <a:noAutofit/>
            </a:bodyPr>
            <a:lstStyle/>
            <a:p>
              <a:pPr lvl="0" algn="ctr" defTabSz="1778000">
                <a:lnSpc>
                  <a:spcPct val="90000"/>
                </a:lnSpc>
                <a:spcBef>
                  <a:spcPct val="0"/>
                </a:spcBef>
                <a:spcAft>
                  <a:spcPct val="35000"/>
                </a:spcAft>
              </a:pPr>
              <a:endParaRPr lang="en-US" sz="4000" kern="1200"/>
            </a:p>
          </p:txBody>
        </p:sp>
        <p:sp>
          <p:nvSpPr>
            <p:cNvPr id="14" name="Freeform 13"/>
            <p:cNvSpPr/>
            <p:nvPr/>
          </p:nvSpPr>
          <p:spPr>
            <a:xfrm>
              <a:off x="6857998" y="1891889"/>
              <a:ext cx="1625600" cy="1625600"/>
            </a:xfrm>
            <a:custGeom>
              <a:avLst/>
              <a:gdLst>
                <a:gd name="connsiteX0" fmla="*/ 1216350 w 1625600"/>
                <a:gd name="connsiteY0" fmla="*/ 411723 h 1625600"/>
                <a:gd name="connsiteX1" fmla="*/ 1456181 w 1625600"/>
                <a:gd name="connsiteY1" fmla="*/ 339443 h 1625600"/>
                <a:gd name="connsiteX2" fmla="*/ 1544430 w 1625600"/>
                <a:gd name="connsiteY2" fmla="*/ 492294 h 1625600"/>
                <a:gd name="connsiteX3" fmla="*/ 1361918 w 1625600"/>
                <a:gd name="connsiteY3" fmla="*/ 663854 h 1625600"/>
                <a:gd name="connsiteX4" fmla="*/ 1361918 w 1625600"/>
                <a:gd name="connsiteY4" fmla="*/ 961747 h 1625600"/>
                <a:gd name="connsiteX5" fmla="*/ 1544430 w 1625600"/>
                <a:gd name="connsiteY5" fmla="*/ 1133306 h 1625600"/>
                <a:gd name="connsiteX6" fmla="*/ 1456181 w 1625600"/>
                <a:gd name="connsiteY6" fmla="*/ 1286157 h 1625600"/>
                <a:gd name="connsiteX7" fmla="*/ 1216350 w 1625600"/>
                <a:gd name="connsiteY7" fmla="*/ 1213877 h 1625600"/>
                <a:gd name="connsiteX8" fmla="*/ 958367 w 1625600"/>
                <a:gd name="connsiteY8" fmla="*/ 1362823 h 1625600"/>
                <a:gd name="connsiteX9" fmla="*/ 901049 w 1625600"/>
                <a:gd name="connsiteY9" fmla="*/ 1606663 h 1625600"/>
                <a:gd name="connsiteX10" fmla="*/ 724551 w 1625600"/>
                <a:gd name="connsiteY10" fmla="*/ 1606663 h 1625600"/>
                <a:gd name="connsiteX11" fmla="*/ 667232 w 1625600"/>
                <a:gd name="connsiteY11" fmla="*/ 1362823 h 1625600"/>
                <a:gd name="connsiteX12" fmla="*/ 409249 w 1625600"/>
                <a:gd name="connsiteY12" fmla="*/ 1213877 h 1625600"/>
                <a:gd name="connsiteX13" fmla="*/ 169419 w 1625600"/>
                <a:gd name="connsiteY13" fmla="*/ 1286157 h 1625600"/>
                <a:gd name="connsiteX14" fmla="*/ 81170 w 1625600"/>
                <a:gd name="connsiteY14" fmla="*/ 1133306 h 1625600"/>
                <a:gd name="connsiteX15" fmla="*/ 263682 w 1625600"/>
                <a:gd name="connsiteY15" fmla="*/ 961746 h 1625600"/>
                <a:gd name="connsiteX16" fmla="*/ 263682 w 1625600"/>
                <a:gd name="connsiteY16" fmla="*/ 663853 h 1625600"/>
                <a:gd name="connsiteX17" fmla="*/ 81170 w 1625600"/>
                <a:gd name="connsiteY17" fmla="*/ 492294 h 1625600"/>
                <a:gd name="connsiteX18" fmla="*/ 169419 w 1625600"/>
                <a:gd name="connsiteY18" fmla="*/ 339443 h 1625600"/>
                <a:gd name="connsiteX19" fmla="*/ 409250 w 1625600"/>
                <a:gd name="connsiteY19" fmla="*/ 411723 h 1625600"/>
                <a:gd name="connsiteX20" fmla="*/ 667233 w 1625600"/>
                <a:gd name="connsiteY20" fmla="*/ 262777 h 1625600"/>
                <a:gd name="connsiteX21" fmla="*/ 724551 w 1625600"/>
                <a:gd name="connsiteY21" fmla="*/ 18937 h 1625600"/>
                <a:gd name="connsiteX22" fmla="*/ 901049 w 1625600"/>
                <a:gd name="connsiteY22" fmla="*/ 18937 h 1625600"/>
                <a:gd name="connsiteX23" fmla="*/ 958368 w 1625600"/>
                <a:gd name="connsiteY23" fmla="*/ 262777 h 1625600"/>
                <a:gd name="connsiteX24" fmla="*/ 1216351 w 1625600"/>
                <a:gd name="connsiteY24" fmla="*/ 411723 h 1625600"/>
                <a:gd name="connsiteX25" fmla="*/ 1216350 w 1625600"/>
                <a:gd name="connsiteY25" fmla="*/ 411723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625600" h="1625600">
                  <a:moveTo>
                    <a:pt x="1216350" y="411723"/>
                  </a:moveTo>
                  <a:lnTo>
                    <a:pt x="1456181" y="339443"/>
                  </a:lnTo>
                  <a:lnTo>
                    <a:pt x="1544430" y="492294"/>
                  </a:lnTo>
                  <a:lnTo>
                    <a:pt x="1361918" y="663854"/>
                  </a:lnTo>
                  <a:cubicBezTo>
                    <a:pt x="1388374" y="761389"/>
                    <a:pt x="1388374" y="864211"/>
                    <a:pt x="1361918" y="961747"/>
                  </a:cubicBezTo>
                  <a:lnTo>
                    <a:pt x="1544430" y="1133306"/>
                  </a:lnTo>
                  <a:lnTo>
                    <a:pt x="1456181" y="1286157"/>
                  </a:lnTo>
                  <a:lnTo>
                    <a:pt x="1216350" y="1213877"/>
                  </a:lnTo>
                  <a:cubicBezTo>
                    <a:pt x="1145110" y="1285556"/>
                    <a:pt x="1056063" y="1336967"/>
                    <a:pt x="958367" y="1362823"/>
                  </a:cubicBezTo>
                  <a:lnTo>
                    <a:pt x="901049" y="1606663"/>
                  </a:lnTo>
                  <a:lnTo>
                    <a:pt x="724551" y="1606663"/>
                  </a:lnTo>
                  <a:lnTo>
                    <a:pt x="667232" y="1362823"/>
                  </a:lnTo>
                  <a:cubicBezTo>
                    <a:pt x="569536" y="1336967"/>
                    <a:pt x="480489" y="1285556"/>
                    <a:pt x="409249" y="1213877"/>
                  </a:cubicBezTo>
                  <a:lnTo>
                    <a:pt x="169419" y="1286157"/>
                  </a:lnTo>
                  <a:lnTo>
                    <a:pt x="81170" y="1133306"/>
                  </a:lnTo>
                  <a:lnTo>
                    <a:pt x="263682" y="961746"/>
                  </a:lnTo>
                  <a:cubicBezTo>
                    <a:pt x="237226" y="864211"/>
                    <a:pt x="237226" y="761389"/>
                    <a:pt x="263682" y="663853"/>
                  </a:cubicBezTo>
                  <a:lnTo>
                    <a:pt x="81170" y="492294"/>
                  </a:lnTo>
                  <a:lnTo>
                    <a:pt x="169419" y="339443"/>
                  </a:lnTo>
                  <a:lnTo>
                    <a:pt x="409250" y="411723"/>
                  </a:lnTo>
                  <a:cubicBezTo>
                    <a:pt x="480490" y="340044"/>
                    <a:pt x="569537" y="288633"/>
                    <a:pt x="667233" y="262777"/>
                  </a:cubicBezTo>
                  <a:lnTo>
                    <a:pt x="724551" y="18937"/>
                  </a:lnTo>
                  <a:lnTo>
                    <a:pt x="901049" y="18937"/>
                  </a:lnTo>
                  <a:lnTo>
                    <a:pt x="958368" y="262777"/>
                  </a:lnTo>
                  <a:cubicBezTo>
                    <a:pt x="1056064" y="288633"/>
                    <a:pt x="1145111" y="340044"/>
                    <a:pt x="1216351" y="411723"/>
                  </a:cubicBezTo>
                  <a:lnTo>
                    <a:pt x="1216350" y="411723"/>
                  </a:lnTo>
                  <a:close/>
                </a:path>
              </a:pathLst>
            </a:custGeom>
          </p:spPr>
          <p:style>
            <a:lnRef idx="3">
              <a:schemeClr val="lt1"/>
            </a:lnRef>
            <a:fillRef idx="1">
              <a:schemeClr val="accent1"/>
            </a:fillRef>
            <a:effectRef idx="1">
              <a:schemeClr val="accent1"/>
            </a:effectRef>
            <a:fontRef idx="minor">
              <a:schemeClr val="lt1"/>
            </a:fontRef>
          </p:style>
          <p:txBody>
            <a:bodyPr spcFirstLastPara="0" vert="horz" wrap="square" lIns="439730" tIns="442203" rIns="439730" bIns="442203" numCol="1" spcCol="1270" anchor="ctr" anchorCtr="0">
              <a:noAutofit/>
            </a:bodyPr>
            <a:lstStyle/>
            <a:p>
              <a:pPr lvl="0" algn="ctr" defTabSz="1066800">
                <a:lnSpc>
                  <a:spcPct val="90000"/>
                </a:lnSpc>
                <a:spcBef>
                  <a:spcPct val="0"/>
                </a:spcBef>
                <a:spcAft>
                  <a:spcPct val="35000"/>
                </a:spcAft>
              </a:pPr>
              <a:endParaRPr lang="en-US" sz="2400" kern="1200"/>
            </a:p>
          </p:txBody>
        </p:sp>
        <p:sp>
          <p:nvSpPr>
            <p:cNvPr id="15" name="Freeform 14"/>
            <p:cNvSpPr/>
            <p:nvPr/>
          </p:nvSpPr>
          <p:spPr>
            <a:xfrm rot="17609550">
              <a:off x="5042262" y="-68314"/>
              <a:ext cx="1975078" cy="1926663"/>
            </a:xfrm>
            <a:custGeom>
              <a:avLst/>
              <a:gdLst>
                <a:gd name="connsiteX0" fmla="*/ 1191775 w 1592756"/>
                <a:gd name="connsiteY0" fmla="*/ 403405 h 1592756"/>
                <a:gd name="connsiteX1" fmla="*/ 1426760 w 1592756"/>
                <a:gd name="connsiteY1" fmla="*/ 332584 h 1592756"/>
                <a:gd name="connsiteX2" fmla="*/ 1513226 w 1592756"/>
                <a:gd name="connsiteY2" fmla="*/ 482348 h 1592756"/>
                <a:gd name="connsiteX3" fmla="*/ 1334401 w 1592756"/>
                <a:gd name="connsiteY3" fmla="*/ 650441 h 1592756"/>
                <a:gd name="connsiteX4" fmla="*/ 1334401 w 1592756"/>
                <a:gd name="connsiteY4" fmla="*/ 942315 h 1592756"/>
                <a:gd name="connsiteX5" fmla="*/ 1513226 w 1592756"/>
                <a:gd name="connsiteY5" fmla="*/ 1110408 h 1592756"/>
                <a:gd name="connsiteX6" fmla="*/ 1426760 w 1592756"/>
                <a:gd name="connsiteY6" fmla="*/ 1260172 h 1592756"/>
                <a:gd name="connsiteX7" fmla="*/ 1191775 w 1592756"/>
                <a:gd name="connsiteY7" fmla="*/ 1189351 h 1592756"/>
                <a:gd name="connsiteX8" fmla="*/ 939004 w 1592756"/>
                <a:gd name="connsiteY8" fmla="*/ 1335288 h 1592756"/>
                <a:gd name="connsiteX9" fmla="*/ 882844 w 1592756"/>
                <a:gd name="connsiteY9" fmla="*/ 1574202 h 1592756"/>
                <a:gd name="connsiteX10" fmla="*/ 709912 w 1592756"/>
                <a:gd name="connsiteY10" fmla="*/ 1574202 h 1592756"/>
                <a:gd name="connsiteX11" fmla="*/ 653752 w 1592756"/>
                <a:gd name="connsiteY11" fmla="*/ 1335288 h 1592756"/>
                <a:gd name="connsiteX12" fmla="*/ 400981 w 1592756"/>
                <a:gd name="connsiteY12" fmla="*/ 1189351 h 1592756"/>
                <a:gd name="connsiteX13" fmla="*/ 165996 w 1592756"/>
                <a:gd name="connsiteY13" fmla="*/ 1260172 h 1592756"/>
                <a:gd name="connsiteX14" fmla="*/ 79530 w 1592756"/>
                <a:gd name="connsiteY14" fmla="*/ 1110408 h 1592756"/>
                <a:gd name="connsiteX15" fmla="*/ 258355 w 1592756"/>
                <a:gd name="connsiteY15" fmla="*/ 942315 h 1592756"/>
                <a:gd name="connsiteX16" fmla="*/ 258355 w 1592756"/>
                <a:gd name="connsiteY16" fmla="*/ 650441 h 1592756"/>
                <a:gd name="connsiteX17" fmla="*/ 79530 w 1592756"/>
                <a:gd name="connsiteY17" fmla="*/ 482348 h 1592756"/>
                <a:gd name="connsiteX18" fmla="*/ 165996 w 1592756"/>
                <a:gd name="connsiteY18" fmla="*/ 332584 h 1592756"/>
                <a:gd name="connsiteX19" fmla="*/ 400981 w 1592756"/>
                <a:gd name="connsiteY19" fmla="*/ 403405 h 1592756"/>
                <a:gd name="connsiteX20" fmla="*/ 653752 w 1592756"/>
                <a:gd name="connsiteY20" fmla="*/ 257468 h 1592756"/>
                <a:gd name="connsiteX21" fmla="*/ 709912 w 1592756"/>
                <a:gd name="connsiteY21" fmla="*/ 18554 h 1592756"/>
                <a:gd name="connsiteX22" fmla="*/ 882844 w 1592756"/>
                <a:gd name="connsiteY22" fmla="*/ 18554 h 1592756"/>
                <a:gd name="connsiteX23" fmla="*/ 939004 w 1592756"/>
                <a:gd name="connsiteY23" fmla="*/ 257468 h 1592756"/>
                <a:gd name="connsiteX24" fmla="*/ 1191775 w 1592756"/>
                <a:gd name="connsiteY24" fmla="*/ 403405 h 1592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592756" h="1592756">
                  <a:moveTo>
                    <a:pt x="1025173" y="402893"/>
                  </a:moveTo>
                  <a:lnTo>
                    <a:pt x="1195533" y="297380"/>
                  </a:lnTo>
                  <a:lnTo>
                    <a:pt x="1295376" y="397223"/>
                  </a:lnTo>
                  <a:lnTo>
                    <a:pt x="1189863" y="567584"/>
                  </a:lnTo>
                  <a:cubicBezTo>
                    <a:pt x="1230502" y="637475"/>
                    <a:pt x="1251792" y="716930"/>
                    <a:pt x="1251543" y="797777"/>
                  </a:cubicBezTo>
                  <a:lnTo>
                    <a:pt x="1428100" y="892558"/>
                  </a:lnTo>
                  <a:lnTo>
                    <a:pt x="1391556" y="1028945"/>
                  </a:lnTo>
                  <a:lnTo>
                    <a:pt x="1191263" y="1022749"/>
                  </a:lnTo>
                  <a:cubicBezTo>
                    <a:pt x="1151054" y="1092889"/>
                    <a:pt x="1092889" y="1151054"/>
                    <a:pt x="1022749" y="1191262"/>
                  </a:cubicBezTo>
                  <a:lnTo>
                    <a:pt x="1028945" y="1391556"/>
                  </a:lnTo>
                  <a:lnTo>
                    <a:pt x="892558" y="1428101"/>
                  </a:lnTo>
                  <a:lnTo>
                    <a:pt x="797778" y="1251543"/>
                  </a:lnTo>
                  <a:cubicBezTo>
                    <a:pt x="716930" y="1251791"/>
                    <a:pt x="637475" y="1230502"/>
                    <a:pt x="567583" y="1189863"/>
                  </a:cubicBezTo>
                  <a:lnTo>
                    <a:pt x="397223" y="1295376"/>
                  </a:lnTo>
                  <a:lnTo>
                    <a:pt x="297380" y="1195533"/>
                  </a:lnTo>
                  <a:lnTo>
                    <a:pt x="402893" y="1025172"/>
                  </a:lnTo>
                  <a:cubicBezTo>
                    <a:pt x="362254" y="955281"/>
                    <a:pt x="340964" y="875826"/>
                    <a:pt x="341213" y="794979"/>
                  </a:cubicBezTo>
                  <a:lnTo>
                    <a:pt x="164656" y="700198"/>
                  </a:lnTo>
                  <a:lnTo>
                    <a:pt x="201200" y="563811"/>
                  </a:lnTo>
                  <a:lnTo>
                    <a:pt x="401493" y="570007"/>
                  </a:lnTo>
                  <a:cubicBezTo>
                    <a:pt x="441702" y="499867"/>
                    <a:pt x="499867" y="441702"/>
                    <a:pt x="570007" y="401494"/>
                  </a:cubicBezTo>
                  <a:lnTo>
                    <a:pt x="563811" y="201200"/>
                  </a:lnTo>
                  <a:lnTo>
                    <a:pt x="700198" y="164655"/>
                  </a:lnTo>
                  <a:lnTo>
                    <a:pt x="794978" y="341213"/>
                  </a:lnTo>
                  <a:cubicBezTo>
                    <a:pt x="875826" y="340965"/>
                    <a:pt x="955281" y="362254"/>
                    <a:pt x="1025173" y="402893"/>
                  </a:cubicBezTo>
                  <a:close/>
                </a:path>
              </a:pathLst>
            </a:custGeom>
            <a:solidFill>
              <a:schemeClr val="accent5">
                <a:lumMod val="60000"/>
                <a:lumOff val="40000"/>
              </a:schemeClr>
            </a:solidFill>
            <a:ln/>
          </p:spPr>
          <p:style>
            <a:lnRef idx="3">
              <a:schemeClr val="lt1"/>
            </a:lnRef>
            <a:fillRef idx="1">
              <a:schemeClr val="accent5"/>
            </a:fillRef>
            <a:effectRef idx="1">
              <a:schemeClr val="accent5"/>
            </a:effectRef>
            <a:fontRef idx="minor">
              <a:schemeClr val="lt1"/>
            </a:fontRef>
          </p:style>
          <p:txBody>
            <a:bodyPr spcFirstLastPara="0" vert="horz" wrap="square" lIns="562611" tIns="562611" rIns="562609" bIns="562609" numCol="1" spcCol="1270" anchor="ctr" anchorCtr="0">
              <a:noAutofit/>
            </a:bodyPr>
            <a:lstStyle/>
            <a:p>
              <a:pPr lvl="0" algn="ctr" defTabSz="1200150">
                <a:lnSpc>
                  <a:spcPct val="90000"/>
                </a:lnSpc>
                <a:spcBef>
                  <a:spcPct val="0"/>
                </a:spcBef>
                <a:spcAft>
                  <a:spcPct val="35000"/>
                </a:spcAft>
              </a:pPr>
              <a:r>
                <a:rPr lang="en-US" sz="2000" kern="1200" dirty="0" smtClean="0">
                  <a:solidFill>
                    <a:schemeClr val="tx1"/>
                  </a:solidFill>
                  <a:latin typeface="Chivo Light" panose="020B0604020202020204" charset="0"/>
                </a:rPr>
                <a:t>and</a:t>
              </a:r>
              <a:endParaRPr lang="en-US" sz="2700" kern="1200" dirty="0">
                <a:solidFill>
                  <a:schemeClr val="tx1"/>
                </a:solidFill>
                <a:latin typeface="Chivo Light" panose="020B0604020202020204" charset="0"/>
              </a:endParaRPr>
            </a:p>
          </p:txBody>
        </p:sp>
        <p:sp>
          <p:nvSpPr>
            <p:cNvPr id="16" name="Circular Arrow 15"/>
            <p:cNvSpPr/>
            <p:nvPr/>
          </p:nvSpPr>
          <p:spPr>
            <a:xfrm rot="7036591">
              <a:off x="4266388" y="1476686"/>
              <a:ext cx="2896781" cy="2825771"/>
            </a:xfrm>
            <a:prstGeom prst="circularArrow">
              <a:avLst>
                <a:gd name="adj1" fmla="val 4687"/>
                <a:gd name="adj2" fmla="val 299029"/>
                <a:gd name="adj3" fmla="val 2513083"/>
                <a:gd name="adj4" fmla="val 15867933"/>
                <a:gd name="adj5" fmla="val 5469"/>
              </a:avLst>
            </a:prstGeom>
            <a:solidFill>
              <a:schemeClr val="accent2"/>
            </a:solidFill>
            <a:ln>
              <a:noFill/>
            </a:ln>
          </p:spPr>
          <p:style>
            <a:lnRef idx="0">
              <a:scrgbClr r="0" g="0" b="0"/>
            </a:lnRef>
            <a:fillRef idx="0">
              <a:scrgbClr r="0" g="0" b="0"/>
            </a:fillRef>
            <a:effectRef idx="0">
              <a:scrgbClr r="0" g="0" b="0"/>
            </a:effectRef>
            <a:fontRef idx="minor">
              <a:schemeClr val="lt1"/>
            </a:fontRef>
          </p:style>
        </p:sp>
        <p:sp>
          <p:nvSpPr>
            <p:cNvPr id="17" name="Shape 16"/>
            <p:cNvSpPr/>
            <p:nvPr/>
          </p:nvSpPr>
          <p:spPr>
            <a:xfrm rot="19358575">
              <a:off x="4941627" y="-133663"/>
              <a:ext cx="2078736" cy="2078736"/>
            </a:xfrm>
            <a:prstGeom prst="leftCircularArrow">
              <a:avLst>
                <a:gd name="adj1" fmla="val 6452"/>
                <a:gd name="adj2" fmla="val 429999"/>
                <a:gd name="adj3" fmla="val 10489124"/>
                <a:gd name="adj4" fmla="val 14837806"/>
                <a:gd name="adj5" fmla="val 7527"/>
              </a:avLst>
            </a:prstGeom>
            <a:solidFill>
              <a:schemeClr val="accent5"/>
            </a:solidFill>
            <a:ln>
              <a:noFill/>
            </a:ln>
          </p:spPr>
          <p:style>
            <a:lnRef idx="0">
              <a:scrgbClr r="0" g="0" b="0"/>
            </a:lnRef>
            <a:fillRef idx="0">
              <a:scrgbClr r="0" g="0" b="0"/>
            </a:fillRef>
            <a:effectRef idx="0">
              <a:scrgbClr r="0" g="0" b="0"/>
            </a:effectRef>
            <a:fontRef idx="minor">
              <a:schemeClr val="lt1"/>
            </a:fontRef>
          </p:style>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lowchart: Connector 8"/>
          <p:cNvSpPr/>
          <p:nvPr/>
        </p:nvSpPr>
        <p:spPr>
          <a:xfrm>
            <a:off x="2069302" y="1005624"/>
            <a:ext cx="5362413" cy="2952427"/>
          </a:xfrm>
          <a:prstGeom prst="flowChartConnector">
            <a:avLst/>
          </a:prstGeom>
          <a:solidFill>
            <a:schemeClr val="bg2">
              <a:lumMod val="20000"/>
              <a:lumOff val="8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1759" y="1678862"/>
            <a:ext cx="2857500" cy="2857500"/>
          </a:xfrm>
          <a:prstGeom prst="rect">
            <a:avLst/>
          </a:prstGeom>
        </p:spPr>
      </p:pic>
      <p:sp>
        <p:nvSpPr>
          <p:cNvPr id="4" name="Flowchart: Connector 3"/>
          <p:cNvSpPr/>
          <p:nvPr/>
        </p:nvSpPr>
        <p:spPr>
          <a:xfrm>
            <a:off x="3219893" y="393181"/>
            <a:ext cx="649111" cy="722489"/>
          </a:xfrm>
          <a:prstGeom prst="flowChartConnector">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p:cNvSpPr>
            <a:spLocks noGrp="1"/>
          </p:cNvSpPr>
          <p:nvPr>
            <p:ph type="ctrTitle" idx="4294967295"/>
          </p:nvPr>
        </p:nvSpPr>
        <p:spPr>
          <a:xfrm>
            <a:off x="3126043" y="754727"/>
            <a:ext cx="3176833" cy="1163919"/>
          </a:xfrm>
        </p:spPr>
        <p:txBody>
          <a:bodyPr/>
          <a:lstStyle/>
          <a:p>
            <a:pPr algn="ctr"/>
            <a:r>
              <a:rPr lang="en-US" sz="8000" dirty="0" smtClean="0">
                <a:solidFill>
                  <a:schemeClr val="accent1"/>
                </a:solidFill>
                <a:effectLst>
                  <a:outerShdw blurRad="38100" dist="38100" dir="2700000" algn="tl">
                    <a:srgbClr val="000000">
                      <a:alpha val="43137"/>
                    </a:srgbClr>
                  </a:outerShdw>
                </a:effectLst>
              </a:rPr>
              <a:t>Activity</a:t>
            </a:r>
            <a:endParaRPr lang="en-US" sz="8000" dirty="0">
              <a:solidFill>
                <a:schemeClr val="accent1"/>
              </a:solidFill>
              <a:effectLst>
                <a:outerShdw blurRad="38100" dist="38100" dir="2700000" algn="tl">
                  <a:srgbClr val="000000">
                    <a:alpha val="43137"/>
                  </a:srgbClr>
                </a:outerShdw>
              </a:effectLst>
            </a:endParaRPr>
          </a:p>
        </p:txBody>
      </p:sp>
      <p:sp>
        <p:nvSpPr>
          <p:cNvPr id="3" name="TextBox 2"/>
          <p:cNvSpPr txBox="1"/>
          <p:nvPr/>
        </p:nvSpPr>
        <p:spPr>
          <a:xfrm>
            <a:off x="2793351" y="2946707"/>
            <a:ext cx="3842219" cy="461665"/>
          </a:xfrm>
          <a:prstGeom prst="rect">
            <a:avLst/>
          </a:prstGeom>
          <a:noFill/>
        </p:spPr>
        <p:txBody>
          <a:bodyPr wrap="square" rtlCol="0">
            <a:prstTxWarp prst="textWave1">
              <a:avLst/>
            </a:prstTxWarp>
            <a:spAutoFit/>
          </a:bodyPr>
          <a:lstStyle/>
          <a:p>
            <a:r>
              <a:rPr lang="en-US" sz="2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Chivo" panose="020B0604020202020204" charset="0"/>
              </a:rPr>
              <a:t>We’re going on vacation!</a:t>
            </a:r>
            <a:endParaRPr lang="en-US" sz="2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Chivo" panose="020B0604020202020204" charset="0"/>
            </a:endParaRPr>
          </a:p>
        </p:txBody>
      </p:sp>
      <p:sp>
        <p:nvSpPr>
          <p:cNvPr id="5" name="Flowchart: Connector 4"/>
          <p:cNvSpPr/>
          <p:nvPr/>
        </p:nvSpPr>
        <p:spPr>
          <a:xfrm>
            <a:off x="3160626" y="909192"/>
            <a:ext cx="383822" cy="304800"/>
          </a:xfrm>
          <a:prstGeom prst="flowChartConnector">
            <a:avLst/>
          </a:prstGeom>
          <a:solidFill>
            <a:srgbClr val="92D05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69864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TextBox 11"/>
          <p:cNvSpPr txBox="1"/>
          <p:nvPr/>
        </p:nvSpPr>
        <p:spPr>
          <a:xfrm>
            <a:off x="4799807" y="671415"/>
            <a:ext cx="2450969" cy="400110"/>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r"/>
            <a:r>
              <a:rPr lang="en-US" sz="2000" dirty="0" smtClean="0">
                <a:solidFill>
                  <a:schemeClr val="tx1"/>
                </a:solidFill>
                <a:latin typeface="Chivo Light" panose="020B0604020202020204" charset="0"/>
              </a:rPr>
              <a:t>Go or no go?</a:t>
            </a:r>
            <a:endParaRPr lang="en-US" sz="2000" dirty="0">
              <a:solidFill>
                <a:schemeClr val="tx1"/>
              </a:solidFill>
              <a:latin typeface="Chivo Light" panose="020B0604020202020204" charset="0"/>
            </a:endParaRPr>
          </a:p>
        </p:txBody>
      </p:sp>
      <p:sp>
        <p:nvSpPr>
          <p:cNvPr id="11" name="TextBox 10"/>
          <p:cNvSpPr txBox="1"/>
          <p:nvPr/>
        </p:nvSpPr>
        <p:spPr>
          <a:xfrm>
            <a:off x="4799807" y="1229402"/>
            <a:ext cx="2446256" cy="2780907"/>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endParaRPr lang="en-US" dirty="0"/>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a:t>
            </a:fld>
            <a:endParaRPr lang="en"/>
          </a:p>
        </p:txBody>
      </p:sp>
      <p:sp>
        <p:nvSpPr>
          <p:cNvPr id="6" name="Google Shape;663;p40"/>
          <p:cNvSpPr/>
          <p:nvPr/>
        </p:nvSpPr>
        <p:spPr>
          <a:xfrm>
            <a:off x="4852972" y="714548"/>
            <a:ext cx="449605" cy="338125"/>
          </a:xfrm>
          <a:custGeom>
            <a:avLst/>
            <a:gdLst/>
            <a:ahLst/>
            <a:cxnLst/>
            <a:rect l="l" t="t" r="r" b="b"/>
            <a:pathLst>
              <a:path w="17593" h="17374" extrusionOk="0">
                <a:moveTo>
                  <a:pt x="14673" y="1266"/>
                </a:moveTo>
                <a:lnTo>
                  <a:pt x="14624" y="1314"/>
                </a:lnTo>
                <a:lnTo>
                  <a:pt x="14600" y="1363"/>
                </a:lnTo>
                <a:lnTo>
                  <a:pt x="14575" y="1412"/>
                </a:lnTo>
                <a:lnTo>
                  <a:pt x="14575" y="1485"/>
                </a:lnTo>
                <a:lnTo>
                  <a:pt x="14600" y="1533"/>
                </a:lnTo>
                <a:lnTo>
                  <a:pt x="14648" y="1606"/>
                </a:lnTo>
                <a:lnTo>
                  <a:pt x="14697" y="1631"/>
                </a:lnTo>
                <a:lnTo>
                  <a:pt x="14940" y="1728"/>
                </a:lnTo>
                <a:lnTo>
                  <a:pt x="15159" y="1825"/>
                </a:lnTo>
                <a:lnTo>
                  <a:pt x="15354" y="1971"/>
                </a:lnTo>
                <a:lnTo>
                  <a:pt x="15524" y="2166"/>
                </a:lnTo>
                <a:lnTo>
                  <a:pt x="15597" y="2263"/>
                </a:lnTo>
                <a:lnTo>
                  <a:pt x="15646" y="2360"/>
                </a:lnTo>
                <a:lnTo>
                  <a:pt x="15695" y="2579"/>
                </a:lnTo>
                <a:lnTo>
                  <a:pt x="15792" y="3017"/>
                </a:lnTo>
                <a:lnTo>
                  <a:pt x="15816" y="3090"/>
                </a:lnTo>
                <a:lnTo>
                  <a:pt x="15865" y="3139"/>
                </a:lnTo>
                <a:lnTo>
                  <a:pt x="15938" y="3163"/>
                </a:lnTo>
                <a:lnTo>
                  <a:pt x="15987" y="3188"/>
                </a:lnTo>
                <a:lnTo>
                  <a:pt x="16060" y="3163"/>
                </a:lnTo>
                <a:lnTo>
                  <a:pt x="16133" y="3139"/>
                </a:lnTo>
                <a:lnTo>
                  <a:pt x="16181" y="3090"/>
                </a:lnTo>
                <a:lnTo>
                  <a:pt x="16206" y="3017"/>
                </a:lnTo>
                <a:lnTo>
                  <a:pt x="16254" y="2871"/>
                </a:lnTo>
                <a:lnTo>
                  <a:pt x="16254" y="2725"/>
                </a:lnTo>
                <a:lnTo>
                  <a:pt x="16230" y="2579"/>
                </a:lnTo>
                <a:lnTo>
                  <a:pt x="16181" y="2409"/>
                </a:lnTo>
                <a:lnTo>
                  <a:pt x="16133" y="2263"/>
                </a:lnTo>
                <a:lnTo>
                  <a:pt x="16060" y="2117"/>
                </a:lnTo>
                <a:lnTo>
                  <a:pt x="15889" y="1874"/>
                </a:lnTo>
                <a:lnTo>
                  <a:pt x="15670" y="1631"/>
                </a:lnTo>
                <a:lnTo>
                  <a:pt x="15524" y="1509"/>
                </a:lnTo>
                <a:lnTo>
                  <a:pt x="15378" y="1436"/>
                </a:lnTo>
                <a:lnTo>
                  <a:pt x="15232" y="1363"/>
                </a:lnTo>
                <a:lnTo>
                  <a:pt x="15086" y="1290"/>
                </a:lnTo>
                <a:lnTo>
                  <a:pt x="14916" y="1266"/>
                </a:lnTo>
                <a:close/>
                <a:moveTo>
                  <a:pt x="2458" y="2263"/>
                </a:moveTo>
                <a:lnTo>
                  <a:pt x="2725" y="2433"/>
                </a:lnTo>
                <a:lnTo>
                  <a:pt x="2993" y="2604"/>
                </a:lnTo>
                <a:lnTo>
                  <a:pt x="3553" y="2896"/>
                </a:lnTo>
                <a:lnTo>
                  <a:pt x="4550" y="3480"/>
                </a:lnTo>
                <a:lnTo>
                  <a:pt x="4477" y="3528"/>
                </a:lnTo>
                <a:lnTo>
                  <a:pt x="4137" y="3942"/>
                </a:lnTo>
                <a:lnTo>
                  <a:pt x="4015" y="4088"/>
                </a:lnTo>
                <a:lnTo>
                  <a:pt x="3918" y="4210"/>
                </a:lnTo>
                <a:lnTo>
                  <a:pt x="3261" y="3723"/>
                </a:lnTo>
                <a:lnTo>
                  <a:pt x="2969" y="3480"/>
                </a:lnTo>
                <a:lnTo>
                  <a:pt x="2677" y="3212"/>
                </a:lnTo>
                <a:lnTo>
                  <a:pt x="2360" y="2969"/>
                </a:lnTo>
                <a:lnTo>
                  <a:pt x="2044" y="2725"/>
                </a:lnTo>
                <a:lnTo>
                  <a:pt x="2239" y="2482"/>
                </a:lnTo>
                <a:lnTo>
                  <a:pt x="2458" y="2263"/>
                </a:lnTo>
                <a:close/>
                <a:moveTo>
                  <a:pt x="4721" y="3577"/>
                </a:moveTo>
                <a:lnTo>
                  <a:pt x="5232" y="3869"/>
                </a:lnTo>
                <a:lnTo>
                  <a:pt x="6278" y="4477"/>
                </a:lnTo>
                <a:lnTo>
                  <a:pt x="6132" y="4648"/>
                </a:lnTo>
                <a:lnTo>
                  <a:pt x="6010" y="4842"/>
                </a:lnTo>
                <a:lnTo>
                  <a:pt x="5840" y="5086"/>
                </a:lnTo>
                <a:lnTo>
                  <a:pt x="5694" y="5329"/>
                </a:lnTo>
                <a:lnTo>
                  <a:pt x="5256" y="5086"/>
                </a:lnTo>
                <a:lnTo>
                  <a:pt x="4842" y="4842"/>
                </a:lnTo>
                <a:lnTo>
                  <a:pt x="4137" y="4380"/>
                </a:lnTo>
                <a:lnTo>
                  <a:pt x="4258" y="4283"/>
                </a:lnTo>
                <a:lnTo>
                  <a:pt x="4356" y="4161"/>
                </a:lnTo>
                <a:lnTo>
                  <a:pt x="4696" y="3747"/>
                </a:lnTo>
                <a:lnTo>
                  <a:pt x="4721" y="3650"/>
                </a:lnTo>
                <a:lnTo>
                  <a:pt x="4721" y="3577"/>
                </a:lnTo>
                <a:close/>
                <a:moveTo>
                  <a:pt x="9271" y="9101"/>
                </a:moveTo>
                <a:lnTo>
                  <a:pt x="9247" y="9149"/>
                </a:lnTo>
                <a:lnTo>
                  <a:pt x="9125" y="9563"/>
                </a:lnTo>
                <a:lnTo>
                  <a:pt x="9028" y="9977"/>
                </a:lnTo>
                <a:lnTo>
                  <a:pt x="8979" y="10171"/>
                </a:lnTo>
                <a:lnTo>
                  <a:pt x="8955" y="10366"/>
                </a:lnTo>
                <a:lnTo>
                  <a:pt x="8955" y="10585"/>
                </a:lnTo>
                <a:lnTo>
                  <a:pt x="9003" y="10755"/>
                </a:lnTo>
                <a:lnTo>
                  <a:pt x="9003" y="10779"/>
                </a:lnTo>
                <a:lnTo>
                  <a:pt x="9028" y="10804"/>
                </a:lnTo>
                <a:lnTo>
                  <a:pt x="9052" y="10804"/>
                </a:lnTo>
                <a:lnTo>
                  <a:pt x="9076" y="10779"/>
                </a:lnTo>
                <a:lnTo>
                  <a:pt x="9149" y="10633"/>
                </a:lnTo>
                <a:lnTo>
                  <a:pt x="9174" y="10463"/>
                </a:lnTo>
                <a:lnTo>
                  <a:pt x="9222" y="10123"/>
                </a:lnTo>
                <a:lnTo>
                  <a:pt x="9271" y="9660"/>
                </a:lnTo>
                <a:lnTo>
                  <a:pt x="9320" y="9174"/>
                </a:lnTo>
                <a:lnTo>
                  <a:pt x="9320" y="9125"/>
                </a:lnTo>
                <a:lnTo>
                  <a:pt x="9295" y="9101"/>
                </a:lnTo>
                <a:close/>
                <a:moveTo>
                  <a:pt x="11874" y="9149"/>
                </a:moveTo>
                <a:lnTo>
                  <a:pt x="11899" y="9295"/>
                </a:lnTo>
                <a:lnTo>
                  <a:pt x="11947" y="9417"/>
                </a:lnTo>
                <a:lnTo>
                  <a:pt x="12093" y="9709"/>
                </a:lnTo>
                <a:lnTo>
                  <a:pt x="12239" y="9977"/>
                </a:lnTo>
                <a:lnTo>
                  <a:pt x="12385" y="10244"/>
                </a:lnTo>
                <a:lnTo>
                  <a:pt x="12556" y="10560"/>
                </a:lnTo>
                <a:lnTo>
                  <a:pt x="12385" y="10658"/>
                </a:lnTo>
                <a:lnTo>
                  <a:pt x="12264" y="10755"/>
                </a:lnTo>
                <a:lnTo>
                  <a:pt x="12045" y="10925"/>
                </a:lnTo>
                <a:lnTo>
                  <a:pt x="11923" y="10998"/>
                </a:lnTo>
                <a:lnTo>
                  <a:pt x="11826" y="11096"/>
                </a:lnTo>
                <a:lnTo>
                  <a:pt x="11582" y="10706"/>
                </a:lnTo>
                <a:lnTo>
                  <a:pt x="11461" y="10487"/>
                </a:lnTo>
                <a:lnTo>
                  <a:pt x="11315" y="10220"/>
                </a:lnTo>
                <a:lnTo>
                  <a:pt x="11169" y="9977"/>
                </a:lnTo>
                <a:lnTo>
                  <a:pt x="11071" y="9879"/>
                </a:lnTo>
                <a:lnTo>
                  <a:pt x="10974" y="9782"/>
                </a:lnTo>
                <a:lnTo>
                  <a:pt x="11412" y="9466"/>
                </a:lnTo>
                <a:lnTo>
                  <a:pt x="11850" y="9174"/>
                </a:lnTo>
                <a:lnTo>
                  <a:pt x="11874" y="9149"/>
                </a:lnTo>
                <a:close/>
                <a:moveTo>
                  <a:pt x="8492" y="9685"/>
                </a:moveTo>
                <a:lnTo>
                  <a:pt x="8492" y="9709"/>
                </a:lnTo>
                <a:lnTo>
                  <a:pt x="8395" y="10439"/>
                </a:lnTo>
                <a:lnTo>
                  <a:pt x="8346" y="10852"/>
                </a:lnTo>
                <a:lnTo>
                  <a:pt x="8346" y="11047"/>
                </a:lnTo>
                <a:lnTo>
                  <a:pt x="8346" y="11169"/>
                </a:lnTo>
                <a:lnTo>
                  <a:pt x="8371" y="11242"/>
                </a:lnTo>
                <a:lnTo>
                  <a:pt x="8419" y="11290"/>
                </a:lnTo>
                <a:lnTo>
                  <a:pt x="8444" y="11290"/>
                </a:lnTo>
                <a:lnTo>
                  <a:pt x="8468" y="11266"/>
                </a:lnTo>
                <a:lnTo>
                  <a:pt x="8517" y="11120"/>
                </a:lnTo>
                <a:lnTo>
                  <a:pt x="8541" y="10974"/>
                </a:lnTo>
                <a:lnTo>
                  <a:pt x="8565" y="10658"/>
                </a:lnTo>
                <a:lnTo>
                  <a:pt x="8565" y="10195"/>
                </a:lnTo>
                <a:lnTo>
                  <a:pt x="8565" y="9733"/>
                </a:lnTo>
                <a:lnTo>
                  <a:pt x="8541" y="9709"/>
                </a:lnTo>
                <a:lnTo>
                  <a:pt x="8517" y="9685"/>
                </a:lnTo>
                <a:close/>
                <a:moveTo>
                  <a:pt x="12702" y="10852"/>
                </a:moveTo>
                <a:lnTo>
                  <a:pt x="13286" y="11972"/>
                </a:lnTo>
                <a:lnTo>
                  <a:pt x="13578" y="12556"/>
                </a:lnTo>
                <a:lnTo>
                  <a:pt x="13505" y="12580"/>
                </a:lnTo>
                <a:lnTo>
                  <a:pt x="13407" y="12629"/>
                </a:lnTo>
                <a:lnTo>
                  <a:pt x="13286" y="12726"/>
                </a:lnTo>
                <a:lnTo>
                  <a:pt x="13018" y="12945"/>
                </a:lnTo>
                <a:lnTo>
                  <a:pt x="12677" y="12410"/>
                </a:lnTo>
                <a:lnTo>
                  <a:pt x="11947" y="11315"/>
                </a:lnTo>
                <a:lnTo>
                  <a:pt x="12069" y="11242"/>
                </a:lnTo>
                <a:lnTo>
                  <a:pt x="12191" y="11169"/>
                </a:lnTo>
                <a:lnTo>
                  <a:pt x="12410" y="11023"/>
                </a:lnTo>
                <a:lnTo>
                  <a:pt x="12556" y="10950"/>
                </a:lnTo>
                <a:lnTo>
                  <a:pt x="12702" y="10852"/>
                </a:lnTo>
                <a:close/>
                <a:moveTo>
                  <a:pt x="13724" y="12823"/>
                </a:moveTo>
                <a:lnTo>
                  <a:pt x="14965" y="15232"/>
                </a:lnTo>
                <a:lnTo>
                  <a:pt x="14770" y="15378"/>
                </a:lnTo>
                <a:lnTo>
                  <a:pt x="13991" y="14283"/>
                </a:lnTo>
                <a:lnTo>
                  <a:pt x="13188" y="13164"/>
                </a:lnTo>
                <a:lnTo>
                  <a:pt x="13334" y="13091"/>
                </a:lnTo>
                <a:lnTo>
                  <a:pt x="13456" y="13018"/>
                </a:lnTo>
                <a:lnTo>
                  <a:pt x="13578" y="12921"/>
                </a:lnTo>
                <a:lnTo>
                  <a:pt x="13724" y="12823"/>
                </a:lnTo>
                <a:close/>
                <a:moveTo>
                  <a:pt x="584" y="11534"/>
                </a:moveTo>
                <a:lnTo>
                  <a:pt x="925" y="11704"/>
                </a:lnTo>
                <a:lnTo>
                  <a:pt x="1290" y="11874"/>
                </a:lnTo>
                <a:lnTo>
                  <a:pt x="1655" y="12020"/>
                </a:lnTo>
                <a:lnTo>
                  <a:pt x="2020" y="12166"/>
                </a:lnTo>
                <a:lnTo>
                  <a:pt x="2847" y="12556"/>
                </a:lnTo>
                <a:lnTo>
                  <a:pt x="3261" y="12775"/>
                </a:lnTo>
                <a:lnTo>
                  <a:pt x="3674" y="13018"/>
                </a:lnTo>
                <a:lnTo>
                  <a:pt x="3869" y="13164"/>
                </a:lnTo>
                <a:lnTo>
                  <a:pt x="4064" y="13359"/>
                </a:lnTo>
                <a:lnTo>
                  <a:pt x="4258" y="13529"/>
                </a:lnTo>
                <a:lnTo>
                  <a:pt x="4404" y="13748"/>
                </a:lnTo>
                <a:lnTo>
                  <a:pt x="4550" y="13967"/>
                </a:lnTo>
                <a:lnTo>
                  <a:pt x="4696" y="14186"/>
                </a:lnTo>
                <a:lnTo>
                  <a:pt x="4940" y="14648"/>
                </a:lnTo>
                <a:lnTo>
                  <a:pt x="5159" y="15135"/>
                </a:lnTo>
                <a:lnTo>
                  <a:pt x="5378" y="15622"/>
                </a:lnTo>
                <a:lnTo>
                  <a:pt x="5572" y="16133"/>
                </a:lnTo>
                <a:lnTo>
                  <a:pt x="5816" y="16595"/>
                </a:lnTo>
                <a:lnTo>
                  <a:pt x="5621" y="16327"/>
                </a:lnTo>
                <a:lnTo>
                  <a:pt x="5305" y="15841"/>
                </a:lnTo>
                <a:lnTo>
                  <a:pt x="5037" y="15330"/>
                </a:lnTo>
                <a:lnTo>
                  <a:pt x="4842" y="14916"/>
                </a:lnTo>
                <a:lnTo>
                  <a:pt x="4648" y="14454"/>
                </a:lnTo>
                <a:lnTo>
                  <a:pt x="4550" y="14259"/>
                </a:lnTo>
                <a:lnTo>
                  <a:pt x="4429" y="14040"/>
                </a:lnTo>
                <a:lnTo>
                  <a:pt x="4283" y="13870"/>
                </a:lnTo>
                <a:lnTo>
                  <a:pt x="4112" y="13699"/>
                </a:lnTo>
                <a:lnTo>
                  <a:pt x="4137" y="13602"/>
                </a:lnTo>
                <a:lnTo>
                  <a:pt x="4112" y="13529"/>
                </a:lnTo>
                <a:lnTo>
                  <a:pt x="4039" y="13456"/>
                </a:lnTo>
                <a:lnTo>
                  <a:pt x="3918" y="13407"/>
                </a:lnTo>
                <a:lnTo>
                  <a:pt x="3820" y="13383"/>
                </a:lnTo>
                <a:lnTo>
                  <a:pt x="3747" y="13334"/>
                </a:lnTo>
                <a:lnTo>
                  <a:pt x="3553" y="13237"/>
                </a:lnTo>
                <a:lnTo>
                  <a:pt x="3382" y="13091"/>
                </a:lnTo>
                <a:lnTo>
                  <a:pt x="3212" y="12994"/>
                </a:lnTo>
                <a:lnTo>
                  <a:pt x="2774" y="12750"/>
                </a:lnTo>
                <a:lnTo>
                  <a:pt x="2312" y="12531"/>
                </a:lnTo>
                <a:lnTo>
                  <a:pt x="1144" y="11996"/>
                </a:lnTo>
                <a:lnTo>
                  <a:pt x="828" y="11850"/>
                </a:lnTo>
                <a:lnTo>
                  <a:pt x="682" y="11777"/>
                </a:lnTo>
                <a:lnTo>
                  <a:pt x="511" y="11704"/>
                </a:lnTo>
                <a:lnTo>
                  <a:pt x="584" y="11534"/>
                </a:lnTo>
                <a:close/>
                <a:moveTo>
                  <a:pt x="16011" y="438"/>
                </a:moveTo>
                <a:lnTo>
                  <a:pt x="16230" y="487"/>
                </a:lnTo>
                <a:lnTo>
                  <a:pt x="16449" y="560"/>
                </a:lnTo>
                <a:lnTo>
                  <a:pt x="16644" y="657"/>
                </a:lnTo>
                <a:lnTo>
                  <a:pt x="16838" y="803"/>
                </a:lnTo>
                <a:lnTo>
                  <a:pt x="16936" y="901"/>
                </a:lnTo>
                <a:lnTo>
                  <a:pt x="17009" y="1022"/>
                </a:lnTo>
                <a:lnTo>
                  <a:pt x="17082" y="1144"/>
                </a:lnTo>
                <a:lnTo>
                  <a:pt x="17130" y="1266"/>
                </a:lnTo>
                <a:lnTo>
                  <a:pt x="17057" y="1168"/>
                </a:lnTo>
                <a:lnTo>
                  <a:pt x="16960" y="1095"/>
                </a:lnTo>
                <a:lnTo>
                  <a:pt x="16936" y="1120"/>
                </a:lnTo>
                <a:lnTo>
                  <a:pt x="16911" y="1168"/>
                </a:lnTo>
                <a:lnTo>
                  <a:pt x="16911" y="1217"/>
                </a:lnTo>
                <a:lnTo>
                  <a:pt x="16911" y="1339"/>
                </a:lnTo>
                <a:lnTo>
                  <a:pt x="16984" y="1582"/>
                </a:lnTo>
                <a:lnTo>
                  <a:pt x="17033" y="1825"/>
                </a:lnTo>
                <a:lnTo>
                  <a:pt x="17057" y="1947"/>
                </a:lnTo>
                <a:lnTo>
                  <a:pt x="17106" y="2069"/>
                </a:lnTo>
                <a:lnTo>
                  <a:pt x="17033" y="2336"/>
                </a:lnTo>
                <a:lnTo>
                  <a:pt x="16911" y="2628"/>
                </a:lnTo>
                <a:lnTo>
                  <a:pt x="16887" y="2214"/>
                </a:lnTo>
                <a:lnTo>
                  <a:pt x="16838" y="2020"/>
                </a:lnTo>
                <a:lnTo>
                  <a:pt x="16741" y="1825"/>
                </a:lnTo>
                <a:lnTo>
                  <a:pt x="16717" y="1801"/>
                </a:lnTo>
                <a:lnTo>
                  <a:pt x="16668" y="1801"/>
                </a:lnTo>
                <a:lnTo>
                  <a:pt x="16644" y="1825"/>
                </a:lnTo>
                <a:lnTo>
                  <a:pt x="16595" y="2020"/>
                </a:lnTo>
                <a:lnTo>
                  <a:pt x="16571" y="2239"/>
                </a:lnTo>
                <a:lnTo>
                  <a:pt x="16571" y="2628"/>
                </a:lnTo>
                <a:lnTo>
                  <a:pt x="16571" y="2920"/>
                </a:lnTo>
                <a:lnTo>
                  <a:pt x="16595" y="3090"/>
                </a:lnTo>
                <a:lnTo>
                  <a:pt x="16619" y="3212"/>
                </a:lnTo>
                <a:lnTo>
                  <a:pt x="16522" y="3382"/>
                </a:lnTo>
                <a:lnTo>
                  <a:pt x="16473" y="3212"/>
                </a:lnTo>
                <a:lnTo>
                  <a:pt x="16473" y="2871"/>
                </a:lnTo>
                <a:lnTo>
                  <a:pt x="16473" y="2531"/>
                </a:lnTo>
                <a:lnTo>
                  <a:pt x="16449" y="2506"/>
                </a:lnTo>
                <a:lnTo>
                  <a:pt x="16425" y="2482"/>
                </a:lnTo>
                <a:lnTo>
                  <a:pt x="16400" y="2482"/>
                </a:lnTo>
                <a:lnTo>
                  <a:pt x="16400" y="2506"/>
                </a:lnTo>
                <a:lnTo>
                  <a:pt x="16327" y="2652"/>
                </a:lnTo>
                <a:lnTo>
                  <a:pt x="16303" y="2798"/>
                </a:lnTo>
                <a:lnTo>
                  <a:pt x="16279" y="2969"/>
                </a:lnTo>
                <a:lnTo>
                  <a:pt x="16254" y="3115"/>
                </a:lnTo>
                <a:lnTo>
                  <a:pt x="16279" y="3382"/>
                </a:lnTo>
                <a:lnTo>
                  <a:pt x="16303" y="3528"/>
                </a:lnTo>
                <a:lnTo>
                  <a:pt x="16352" y="3650"/>
                </a:lnTo>
                <a:lnTo>
                  <a:pt x="16133" y="3966"/>
                </a:lnTo>
                <a:lnTo>
                  <a:pt x="16084" y="4015"/>
                </a:lnTo>
                <a:lnTo>
                  <a:pt x="16035" y="3699"/>
                </a:lnTo>
                <a:lnTo>
                  <a:pt x="16011" y="3358"/>
                </a:lnTo>
                <a:lnTo>
                  <a:pt x="16011" y="3334"/>
                </a:lnTo>
                <a:lnTo>
                  <a:pt x="15962" y="3334"/>
                </a:lnTo>
                <a:lnTo>
                  <a:pt x="15938" y="3358"/>
                </a:lnTo>
                <a:lnTo>
                  <a:pt x="15889" y="3528"/>
                </a:lnTo>
                <a:lnTo>
                  <a:pt x="15841" y="3723"/>
                </a:lnTo>
                <a:lnTo>
                  <a:pt x="15841" y="3893"/>
                </a:lnTo>
                <a:lnTo>
                  <a:pt x="15841" y="4088"/>
                </a:lnTo>
                <a:lnTo>
                  <a:pt x="15865" y="4307"/>
                </a:lnTo>
                <a:lnTo>
                  <a:pt x="15719" y="4477"/>
                </a:lnTo>
                <a:lnTo>
                  <a:pt x="15695" y="4112"/>
                </a:lnTo>
                <a:lnTo>
                  <a:pt x="15646" y="3747"/>
                </a:lnTo>
                <a:lnTo>
                  <a:pt x="15646" y="3723"/>
                </a:lnTo>
                <a:lnTo>
                  <a:pt x="15597" y="3723"/>
                </a:lnTo>
                <a:lnTo>
                  <a:pt x="15573" y="3747"/>
                </a:lnTo>
                <a:lnTo>
                  <a:pt x="15524" y="4210"/>
                </a:lnTo>
                <a:lnTo>
                  <a:pt x="15500" y="4453"/>
                </a:lnTo>
                <a:lnTo>
                  <a:pt x="15524" y="4696"/>
                </a:lnTo>
                <a:lnTo>
                  <a:pt x="15257" y="4940"/>
                </a:lnTo>
                <a:lnTo>
                  <a:pt x="15281" y="4721"/>
                </a:lnTo>
                <a:lnTo>
                  <a:pt x="15281" y="4477"/>
                </a:lnTo>
                <a:lnTo>
                  <a:pt x="15257" y="3699"/>
                </a:lnTo>
                <a:lnTo>
                  <a:pt x="15232" y="3650"/>
                </a:lnTo>
                <a:lnTo>
                  <a:pt x="15159" y="3650"/>
                </a:lnTo>
                <a:lnTo>
                  <a:pt x="15135" y="3699"/>
                </a:lnTo>
                <a:lnTo>
                  <a:pt x="15086" y="4477"/>
                </a:lnTo>
                <a:lnTo>
                  <a:pt x="15062" y="4794"/>
                </a:lnTo>
                <a:lnTo>
                  <a:pt x="15062" y="4964"/>
                </a:lnTo>
                <a:lnTo>
                  <a:pt x="15086" y="5110"/>
                </a:lnTo>
                <a:lnTo>
                  <a:pt x="14916" y="5256"/>
                </a:lnTo>
                <a:lnTo>
                  <a:pt x="14916" y="5134"/>
                </a:lnTo>
                <a:lnTo>
                  <a:pt x="14867" y="4672"/>
                </a:lnTo>
                <a:lnTo>
                  <a:pt x="14819" y="4185"/>
                </a:lnTo>
                <a:lnTo>
                  <a:pt x="14794" y="4161"/>
                </a:lnTo>
                <a:lnTo>
                  <a:pt x="14770" y="4161"/>
                </a:lnTo>
                <a:lnTo>
                  <a:pt x="14770" y="4185"/>
                </a:lnTo>
                <a:lnTo>
                  <a:pt x="14697" y="4599"/>
                </a:lnTo>
                <a:lnTo>
                  <a:pt x="14648" y="5013"/>
                </a:lnTo>
                <a:lnTo>
                  <a:pt x="14624" y="5256"/>
                </a:lnTo>
                <a:lnTo>
                  <a:pt x="14624" y="5475"/>
                </a:lnTo>
                <a:lnTo>
                  <a:pt x="14186" y="5791"/>
                </a:lnTo>
                <a:lnTo>
                  <a:pt x="14162" y="5621"/>
                </a:lnTo>
                <a:lnTo>
                  <a:pt x="14113" y="4721"/>
                </a:lnTo>
                <a:lnTo>
                  <a:pt x="14089" y="4696"/>
                </a:lnTo>
                <a:lnTo>
                  <a:pt x="14064" y="4672"/>
                </a:lnTo>
                <a:lnTo>
                  <a:pt x="14016" y="4672"/>
                </a:lnTo>
                <a:lnTo>
                  <a:pt x="13991" y="4696"/>
                </a:lnTo>
                <a:lnTo>
                  <a:pt x="13943" y="4940"/>
                </a:lnTo>
                <a:lnTo>
                  <a:pt x="13894" y="5159"/>
                </a:lnTo>
                <a:lnTo>
                  <a:pt x="13870" y="5378"/>
                </a:lnTo>
                <a:lnTo>
                  <a:pt x="13870" y="5621"/>
                </a:lnTo>
                <a:lnTo>
                  <a:pt x="13870" y="5791"/>
                </a:lnTo>
                <a:lnTo>
                  <a:pt x="13870" y="5986"/>
                </a:lnTo>
                <a:lnTo>
                  <a:pt x="13529" y="6181"/>
                </a:lnTo>
                <a:lnTo>
                  <a:pt x="13480" y="6205"/>
                </a:lnTo>
                <a:lnTo>
                  <a:pt x="13505" y="6083"/>
                </a:lnTo>
                <a:lnTo>
                  <a:pt x="13505" y="5986"/>
                </a:lnTo>
                <a:lnTo>
                  <a:pt x="13480" y="5791"/>
                </a:lnTo>
                <a:lnTo>
                  <a:pt x="13456" y="5524"/>
                </a:lnTo>
                <a:lnTo>
                  <a:pt x="13383" y="5256"/>
                </a:lnTo>
                <a:lnTo>
                  <a:pt x="13359" y="5232"/>
                </a:lnTo>
                <a:lnTo>
                  <a:pt x="13334" y="5256"/>
                </a:lnTo>
                <a:lnTo>
                  <a:pt x="13286" y="5524"/>
                </a:lnTo>
                <a:lnTo>
                  <a:pt x="13286" y="5791"/>
                </a:lnTo>
                <a:lnTo>
                  <a:pt x="13286" y="6035"/>
                </a:lnTo>
                <a:lnTo>
                  <a:pt x="13310" y="6156"/>
                </a:lnTo>
                <a:lnTo>
                  <a:pt x="13359" y="6254"/>
                </a:lnTo>
                <a:lnTo>
                  <a:pt x="13383" y="6278"/>
                </a:lnTo>
                <a:lnTo>
                  <a:pt x="13407" y="6278"/>
                </a:lnTo>
                <a:lnTo>
                  <a:pt x="13407" y="6375"/>
                </a:lnTo>
                <a:lnTo>
                  <a:pt x="13432" y="6448"/>
                </a:lnTo>
                <a:lnTo>
                  <a:pt x="13480" y="6521"/>
                </a:lnTo>
                <a:lnTo>
                  <a:pt x="13553" y="6594"/>
                </a:lnTo>
                <a:lnTo>
                  <a:pt x="13553" y="6789"/>
                </a:lnTo>
                <a:lnTo>
                  <a:pt x="13578" y="6984"/>
                </a:lnTo>
                <a:lnTo>
                  <a:pt x="13699" y="7397"/>
                </a:lnTo>
                <a:lnTo>
                  <a:pt x="13821" y="7787"/>
                </a:lnTo>
                <a:lnTo>
                  <a:pt x="13967" y="8176"/>
                </a:lnTo>
                <a:lnTo>
                  <a:pt x="14575" y="10195"/>
                </a:lnTo>
                <a:lnTo>
                  <a:pt x="15184" y="12312"/>
                </a:lnTo>
                <a:lnTo>
                  <a:pt x="15500" y="13359"/>
                </a:lnTo>
                <a:lnTo>
                  <a:pt x="15865" y="14381"/>
                </a:lnTo>
                <a:lnTo>
                  <a:pt x="15695" y="14575"/>
                </a:lnTo>
                <a:lnTo>
                  <a:pt x="15524" y="14746"/>
                </a:lnTo>
                <a:lnTo>
                  <a:pt x="15208" y="15038"/>
                </a:lnTo>
                <a:lnTo>
                  <a:pt x="13553" y="11801"/>
                </a:lnTo>
                <a:lnTo>
                  <a:pt x="12653" y="10074"/>
                </a:lnTo>
                <a:lnTo>
                  <a:pt x="12531" y="9782"/>
                </a:lnTo>
                <a:lnTo>
                  <a:pt x="12361" y="9441"/>
                </a:lnTo>
                <a:lnTo>
                  <a:pt x="12288" y="9295"/>
                </a:lnTo>
                <a:lnTo>
                  <a:pt x="12191" y="9149"/>
                </a:lnTo>
                <a:lnTo>
                  <a:pt x="12069" y="9028"/>
                </a:lnTo>
                <a:lnTo>
                  <a:pt x="11947" y="8955"/>
                </a:lnTo>
                <a:lnTo>
                  <a:pt x="11899" y="8857"/>
                </a:lnTo>
                <a:lnTo>
                  <a:pt x="11826" y="8809"/>
                </a:lnTo>
                <a:lnTo>
                  <a:pt x="11753" y="8784"/>
                </a:lnTo>
                <a:lnTo>
                  <a:pt x="11704" y="8809"/>
                </a:lnTo>
                <a:lnTo>
                  <a:pt x="11655" y="8833"/>
                </a:lnTo>
                <a:lnTo>
                  <a:pt x="11534" y="8906"/>
                </a:lnTo>
                <a:lnTo>
                  <a:pt x="11534" y="8736"/>
                </a:lnTo>
                <a:lnTo>
                  <a:pt x="11534" y="8419"/>
                </a:lnTo>
                <a:lnTo>
                  <a:pt x="11534" y="8273"/>
                </a:lnTo>
                <a:lnTo>
                  <a:pt x="11509" y="8127"/>
                </a:lnTo>
                <a:lnTo>
                  <a:pt x="11485" y="8103"/>
                </a:lnTo>
                <a:lnTo>
                  <a:pt x="11461" y="8079"/>
                </a:lnTo>
                <a:lnTo>
                  <a:pt x="11436" y="8103"/>
                </a:lnTo>
                <a:lnTo>
                  <a:pt x="11412" y="8127"/>
                </a:lnTo>
                <a:lnTo>
                  <a:pt x="11388" y="8249"/>
                </a:lnTo>
                <a:lnTo>
                  <a:pt x="11363" y="8371"/>
                </a:lnTo>
                <a:lnTo>
                  <a:pt x="11363" y="8638"/>
                </a:lnTo>
                <a:lnTo>
                  <a:pt x="11339" y="8833"/>
                </a:lnTo>
                <a:lnTo>
                  <a:pt x="11363" y="9052"/>
                </a:lnTo>
                <a:lnTo>
                  <a:pt x="10925" y="9368"/>
                </a:lnTo>
                <a:lnTo>
                  <a:pt x="10950" y="9198"/>
                </a:lnTo>
                <a:lnTo>
                  <a:pt x="10974" y="9028"/>
                </a:lnTo>
                <a:lnTo>
                  <a:pt x="10974" y="8687"/>
                </a:lnTo>
                <a:lnTo>
                  <a:pt x="10998" y="8200"/>
                </a:lnTo>
                <a:lnTo>
                  <a:pt x="10974" y="7957"/>
                </a:lnTo>
                <a:lnTo>
                  <a:pt x="10925" y="7714"/>
                </a:lnTo>
                <a:lnTo>
                  <a:pt x="10925" y="7689"/>
                </a:lnTo>
                <a:lnTo>
                  <a:pt x="10852" y="7689"/>
                </a:lnTo>
                <a:lnTo>
                  <a:pt x="10828" y="7714"/>
                </a:lnTo>
                <a:lnTo>
                  <a:pt x="10779" y="7933"/>
                </a:lnTo>
                <a:lnTo>
                  <a:pt x="10731" y="8127"/>
                </a:lnTo>
                <a:lnTo>
                  <a:pt x="10682" y="8541"/>
                </a:lnTo>
                <a:lnTo>
                  <a:pt x="10633" y="9028"/>
                </a:lnTo>
                <a:lnTo>
                  <a:pt x="10633" y="9271"/>
                </a:lnTo>
                <a:lnTo>
                  <a:pt x="10658" y="9393"/>
                </a:lnTo>
                <a:lnTo>
                  <a:pt x="10682" y="9514"/>
                </a:lnTo>
                <a:lnTo>
                  <a:pt x="10706" y="9539"/>
                </a:lnTo>
                <a:lnTo>
                  <a:pt x="10560" y="9660"/>
                </a:lnTo>
                <a:lnTo>
                  <a:pt x="10487" y="9685"/>
                </a:lnTo>
                <a:lnTo>
                  <a:pt x="10439" y="9733"/>
                </a:lnTo>
                <a:lnTo>
                  <a:pt x="10463" y="9466"/>
                </a:lnTo>
                <a:lnTo>
                  <a:pt x="10487" y="9174"/>
                </a:lnTo>
                <a:lnTo>
                  <a:pt x="10536" y="8614"/>
                </a:lnTo>
                <a:lnTo>
                  <a:pt x="10512" y="8346"/>
                </a:lnTo>
                <a:lnTo>
                  <a:pt x="10487" y="8079"/>
                </a:lnTo>
                <a:lnTo>
                  <a:pt x="10463" y="8054"/>
                </a:lnTo>
                <a:lnTo>
                  <a:pt x="10439" y="8030"/>
                </a:lnTo>
                <a:lnTo>
                  <a:pt x="10414" y="8030"/>
                </a:lnTo>
                <a:lnTo>
                  <a:pt x="10414" y="8054"/>
                </a:lnTo>
                <a:lnTo>
                  <a:pt x="10317" y="8298"/>
                </a:lnTo>
                <a:lnTo>
                  <a:pt x="10268" y="8541"/>
                </a:lnTo>
                <a:lnTo>
                  <a:pt x="10195" y="9028"/>
                </a:lnTo>
                <a:lnTo>
                  <a:pt x="10147" y="9514"/>
                </a:lnTo>
                <a:lnTo>
                  <a:pt x="10122" y="9782"/>
                </a:lnTo>
                <a:lnTo>
                  <a:pt x="10147" y="10025"/>
                </a:lnTo>
                <a:lnTo>
                  <a:pt x="9685" y="10414"/>
                </a:lnTo>
                <a:lnTo>
                  <a:pt x="9733" y="10220"/>
                </a:lnTo>
                <a:lnTo>
                  <a:pt x="9733" y="10025"/>
                </a:lnTo>
                <a:lnTo>
                  <a:pt x="9758" y="9612"/>
                </a:lnTo>
                <a:lnTo>
                  <a:pt x="9782" y="8565"/>
                </a:lnTo>
                <a:lnTo>
                  <a:pt x="9782" y="8541"/>
                </a:lnTo>
                <a:lnTo>
                  <a:pt x="9733" y="8541"/>
                </a:lnTo>
                <a:lnTo>
                  <a:pt x="9733" y="8565"/>
                </a:lnTo>
                <a:lnTo>
                  <a:pt x="9612" y="9466"/>
                </a:lnTo>
                <a:lnTo>
                  <a:pt x="9539" y="10001"/>
                </a:lnTo>
                <a:lnTo>
                  <a:pt x="9514" y="10268"/>
                </a:lnTo>
                <a:lnTo>
                  <a:pt x="9539" y="10512"/>
                </a:lnTo>
                <a:lnTo>
                  <a:pt x="9003" y="10901"/>
                </a:lnTo>
                <a:lnTo>
                  <a:pt x="8444" y="11290"/>
                </a:lnTo>
                <a:lnTo>
                  <a:pt x="8371" y="11339"/>
                </a:lnTo>
                <a:lnTo>
                  <a:pt x="7762" y="11704"/>
                </a:lnTo>
                <a:lnTo>
                  <a:pt x="7762" y="11704"/>
                </a:lnTo>
                <a:lnTo>
                  <a:pt x="7811" y="11558"/>
                </a:lnTo>
                <a:lnTo>
                  <a:pt x="7835" y="11388"/>
                </a:lnTo>
                <a:lnTo>
                  <a:pt x="7884" y="11071"/>
                </a:lnTo>
                <a:lnTo>
                  <a:pt x="7981" y="10268"/>
                </a:lnTo>
                <a:lnTo>
                  <a:pt x="7957" y="10244"/>
                </a:lnTo>
                <a:lnTo>
                  <a:pt x="7933" y="10244"/>
                </a:lnTo>
                <a:lnTo>
                  <a:pt x="7908" y="10268"/>
                </a:lnTo>
                <a:lnTo>
                  <a:pt x="7738" y="11023"/>
                </a:lnTo>
                <a:lnTo>
                  <a:pt x="7665" y="11388"/>
                </a:lnTo>
                <a:lnTo>
                  <a:pt x="7641" y="11558"/>
                </a:lnTo>
                <a:lnTo>
                  <a:pt x="7665" y="11728"/>
                </a:lnTo>
                <a:lnTo>
                  <a:pt x="7665" y="11753"/>
                </a:lnTo>
                <a:lnTo>
                  <a:pt x="7178" y="12069"/>
                </a:lnTo>
                <a:lnTo>
                  <a:pt x="7227" y="11753"/>
                </a:lnTo>
                <a:lnTo>
                  <a:pt x="7227" y="11436"/>
                </a:lnTo>
                <a:lnTo>
                  <a:pt x="7203" y="10804"/>
                </a:lnTo>
                <a:lnTo>
                  <a:pt x="7203" y="10779"/>
                </a:lnTo>
                <a:lnTo>
                  <a:pt x="7178" y="10779"/>
                </a:lnTo>
                <a:lnTo>
                  <a:pt x="7154" y="10804"/>
                </a:lnTo>
                <a:lnTo>
                  <a:pt x="7105" y="11461"/>
                </a:lnTo>
                <a:lnTo>
                  <a:pt x="7081" y="11777"/>
                </a:lnTo>
                <a:lnTo>
                  <a:pt x="7105" y="12118"/>
                </a:lnTo>
                <a:lnTo>
                  <a:pt x="6886" y="12239"/>
                </a:lnTo>
                <a:lnTo>
                  <a:pt x="6667" y="12385"/>
                </a:lnTo>
                <a:lnTo>
                  <a:pt x="6692" y="12191"/>
                </a:lnTo>
                <a:lnTo>
                  <a:pt x="6716" y="11728"/>
                </a:lnTo>
                <a:lnTo>
                  <a:pt x="6716" y="11290"/>
                </a:lnTo>
                <a:lnTo>
                  <a:pt x="6692" y="11266"/>
                </a:lnTo>
                <a:lnTo>
                  <a:pt x="6667" y="11242"/>
                </a:lnTo>
                <a:lnTo>
                  <a:pt x="6643" y="11242"/>
                </a:lnTo>
                <a:lnTo>
                  <a:pt x="6619" y="11266"/>
                </a:lnTo>
                <a:lnTo>
                  <a:pt x="6546" y="11655"/>
                </a:lnTo>
                <a:lnTo>
                  <a:pt x="6497" y="12045"/>
                </a:lnTo>
                <a:lnTo>
                  <a:pt x="6448" y="12337"/>
                </a:lnTo>
                <a:lnTo>
                  <a:pt x="6424" y="12458"/>
                </a:lnTo>
                <a:lnTo>
                  <a:pt x="6424" y="12604"/>
                </a:lnTo>
                <a:lnTo>
                  <a:pt x="6375" y="12580"/>
                </a:lnTo>
                <a:lnTo>
                  <a:pt x="6302" y="12580"/>
                </a:lnTo>
                <a:lnTo>
                  <a:pt x="6254" y="12604"/>
                </a:lnTo>
                <a:lnTo>
                  <a:pt x="6229" y="12677"/>
                </a:lnTo>
                <a:lnTo>
                  <a:pt x="6181" y="12848"/>
                </a:lnTo>
                <a:lnTo>
                  <a:pt x="6181" y="12994"/>
                </a:lnTo>
                <a:lnTo>
                  <a:pt x="6205" y="13140"/>
                </a:lnTo>
                <a:lnTo>
                  <a:pt x="6229" y="13310"/>
                </a:lnTo>
                <a:lnTo>
                  <a:pt x="6473" y="14429"/>
                </a:lnTo>
                <a:lnTo>
                  <a:pt x="6692" y="15549"/>
                </a:lnTo>
                <a:lnTo>
                  <a:pt x="6740" y="15914"/>
                </a:lnTo>
                <a:lnTo>
                  <a:pt x="6765" y="16108"/>
                </a:lnTo>
                <a:lnTo>
                  <a:pt x="6838" y="16303"/>
                </a:lnTo>
                <a:lnTo>
                  <a:pt x="6716" y="16352"/>
                </a:lnTo>
                <a:lnTo>
                  <a:pt x="6594" y="16449"/>
                </a:lnTo>
                <a:lnTo>
                  <a:pt x="6351" y="16619"/>
                </a:lnTo>
                <a:lnTo>
                  <a:pt x="6132" y="16084"/>
                </a:lnTo>
                <a:lnTo>
                  <a:pt x="5889" y="15549"/>
                </a:lnTo>
                <a:lnTo>
                  <a:pt x="5353" y="14502"/>
                </a:lnTo>
                <a:lnTo>
                  <a:pt x="5110" y="14040"/>
                </a:lnTo>
                <a:lnTo>
                  <a:pt x="4867" y="13602"/>
                </a:lnTo>
                <a:lnTo>
                  <a:pt x="4721" y="13383"/>
                </a:lnTo>
                <a:lnTo>
                  <a:pt x="4550" y="13188"/>
                </a:lnTo>
                <a:lnTo>
                  <a:pt x="4380" y="12994"/>
                </a:lnTo>
                <a:lnTo>
                  <a:pt x="4185" y="12799"/>
                </a:lnTo>
                <a:lnTo>
                  <a:pt x="4015" y="12653"/>
                </a:lnTo>
                <a:lnTo>
                  <a:pt x="3820" y="12531"/>
                </a:lnTo>
                <a:lnTo>
                  <a:pt x="3431" y="12312"/>
                </a:lnTo>
                <a:lnTo>
                  <a:pt x="3017" y="12118"/>
                </a:lnTo>
                <a:lnTo>
                  <a:pt x="2579" y="11923"/>
                </a:lnTo>
                <a:lnTo>
                  <a:pt x="2093" y="11777"/>
                </a:lnTo>
                <a:lnTo>
                  <a:pt x="1606" y="11607"/>
                </a:lnTo>
                <a:lnTo>
                  <a:pt x="1168" y="11412"/>
                </a:lnTo>
                <a:lnTo>
                  <a:pt x="730" y="11217"/>
                </a:lnTo>
                <a:lnTo>
                  <a:pt x="779" y="11144"/>
                </a:lnTo>
                <a:lnTo>
                  <a:pt x="901" y="10974"/>
                </a:lnTo>
                <a:lnTo>
                  <a:pt x="1047" y="10804"/>
                </a:lnTo>
                <a:lnTo>
                  <a:pt x="1120" y="10828"/>
                </a:lnTo>
                <a:lnTo>
                  <a:pt x="1582" y="10877"/>
                </a:lnTo>
                <a:lnTo>
                  <a:pt x="2068" y="10925"/>
                </a:lnTo>
                <a:lnTo>
                  <a:pt x="2531" y="10950"/>
                </a:lnTo>
                <a:lnTo>
                  <a:pt x="2993" y="11023"/>
                </a:lnTo>
                <a:lnTo>
                  <a:pt x="3431" y="11120"/>
                </a:lnTo>
                <a:lnTo>
                  <a:pt x="3845" y="11242"/>
                </a:lnTo>
                <a:lnTo>
                  <a:pt x="4258" y="11363"/>
                </a:lnTo>
                <a:lnTo>
                  <a:pt x="4696" y="11485"/>
                </a:lnTo>
                <a:lnTo>
                  <a:pt x="4769" y="11485"/>
                </a:lnTo>
                <a:lnTo>
                  <a:pt x="4842" y="11461"/>
                </a:lnTo>
                <a:lnTo>
                  <a:pt x="4915" y="11412"/>
                </a:lnTo>
                <a:lnTo>
                  <a:pt x="4940" y="11339"/>
                </a:lnTo>
                <a:lnTo>
                  <a:pt x="4964" y="11290"/>
                </a:lnTo>
                <a:lnTo>
                  <a:pt x="4964" y="11217"/>
                </a:lnTo>
                <a:lnTo>
                  <a:pt x="4915" y="11144"/>
                </a:lnTo>
                <a:lnTo>
                  <a:pt x="4867" y="11096"/>
                </a:lnTo>
                <a:lnTo>
                  <a:pt x="4794" y="11071"/>
                </a:lnTo>
                <a:lnTo>
                  <a:pt x="4891" y="10974"/>
                </a:lnTo>
                <a:lnTo>
                  <a:pt x="4988" y="10852"/>
                </a:lnTo>
                <a:lnTo>
                  <a:pt x="5134" y="10609"/>
                </a:lnTo>
                <a:lnTo>
                  <a:pt x="6059" y="9393"/>
                </a:lnTo>
                <a:lnTo>
                  <a:pt x="7081" y="8079"/>
                </a:lnTo>
                <a:lnTo>
                  <a:pt x="7519" y="7543"/>
                </a:lnTo>
                <a:lnTo>
                  <a:pt x="7738" y="7276"/>
                </a:lnTo>
                <a:lnTo>
                  <a:pt x="7811" y="7130"/>
                </a:lnTo>
                <a:lnTo>
                  <a:pt x="7884" y="6959"/>
                </a:lnTo>
                <a:lnTo>
                  <a:pt x="7908" y="6959"/>
                </a:lnTo>
                <a:lnTo>
                  <a:pt x="7981" y="6935"/>
                </a:lnTo>
                <a:lnTo>
                  <a:pt x="8030" y="6911"/>
                </a:lnTo>
                <a:lnTo>
                  <a:pt x="8103" y="6886"/>
                </a:lnTo>
                <a:lnTo>
                  <a:pt x="8152" y="6813"/>
                </a:lnTo>
                <a:lnTo>
                  <a:pt x="8176" y="6740"/>
                </a:lnTo>
                <a:lnTo>
                  <a:pt x="8176" y="6667"/>
                </a:lnTo>
                <a:lnTo>
                  <a:pt x="8176" y="6594"/>
                </a:lnTo>
                <a:lnTo>
                  <a:pt x="8127" y="6546"/>
                </a:lnTo>
                <a:lnTo>
                  <a:pt x="8298" y="6327"/>
                </a:lnTo>
                <a:lnTo>
                  <a:pt x="8419" y="6181"/>
                </a:lnTo>
                <a:lnTo>
                  <a:pt x="8541" y="6035"/>
                </a:lnTo>
                <a:lnTo>
                  <a:pt x="8590" y="5962"/>
                </a:lnTo>
                <a:lnTo>
                  <a:pt x="8638" y="5889"/>
                </a:lnTo>
                <a:lnTo>
                  <a:pt x="8638" y="5791"/>
                </a:lnTo>
                <a:lnTo>
                  <a:pt x="8638" y="5718"/>
                </a:lnTo>
                <a:lnTo>
                  <a:pt x="8614" y="5718"/>
                </a:lnTo>
                <a:lnTo>
                  <a:pt x="8541" y="5694"/>
                </a:lnTo>
                <a:lnTo>
                  <a:pt x="8468" y="5718"/>
                </a:lnTo>
                <a:lnTo>
                  <a:pt x="8395" y="5767"/>
                </a:lnTo>
                <a:lnTo>
                  <a:pt x="8322" y="5840"/>
                </a:lnTo>
                <a:lnTo>
                  <a:pt x="8200" y="5962"/>
                </a:lnTo>
                <a:lnTo>
                  <a:pt x="8079" y="6083"/>
                </a:lnTo>
                <a:lnTo>
                  <a:pt x="7811" y="6375"/>
                </a:lnTo>
                <a:lnTo>
                  <a:pt x="6838" y="5913"/>
                </a:lnTo>
                <a:lnTo>
                  <a:pt x="5864" y="5426"/>
                </a:lnTo>
                <a:lnTo>
                  <a:pt x="6010" y="5280"/>
                </a:lnTo>
                <a:lnTo>
                  <a:pt x="6132" y="5110"/>
                </a:lnTo>
                <a:lnTo>
                  <a:pt x="6327" y="4842"/>
                </a:lnTo>
                <a:lnTo>
                  <a:pt x="6400" y="4721"/>
                </a:lnTo>
                <a:lnTo>
                  <a:pt x="6473" y="4575"/>
                </a:lnTo>
                <a:lnTo>
                  <a:pt x="6911" y="4818"/>
                </a:lnTo>
                <a:lnTo>
                  <a:pt x="7689" y="5280"/>
                </a:lnTo>
                <a:lnTo>
                  <a:pt x="7884" y="5402"/>
                </a:lnTo>
                <a:lnTo>
                  <a:pt x="8103" y="5475"/>
                </a:lnTo>
                <a:lnTo>
                  <a:pt x="8298" y="5572"/>
                </a:lnTo>
                <a:lnTo>
                  <a:pt x="8517" y="5621"/>
                </a:lnTo>
                <a:lnTo>
                  <a:pt x="8590" y="5597"/>
                </a:lnTo>
                <a:lnTo>
                  <a:pt x="8638" y="5572"/>
                </a:lnTo>
                <a:lnTo>
                  <a:pt x="8638" y="5499"/>
                </a:lnTo>
                <a:lnTo>
                  <a:pt x="8614" y="5426"/>
                </a:lnTo>
                <a:lnTo>
                  <a:pt x="8468" y="5305"/>
                </a:lnTo>
                <a:lnTo>
                  <a:pt x="8322" y="5183"/>
                </a:lnTo>
                <a:lnTo>
                  <a:pt x="7981" y="4964"/>
                </a:lnTo>
                <a:lnTo>
                  <a:pt x="7276" y="4599"/>
                </a:lnTo>
                <a:lnTo>
                  <a:pt x="5572" y="3674"/>
                </a:lnTo>
                <a:lnTo>
                  <a:pt x="4721" y="3236"/>
                </a:lnTo>
                <a:lnTo>
                  <a:pt x="3845" y="2798"/>
                </a:lnTo>
                <a:lnTo>
                  <a:pt x="3236" y="2433"/>
                </a:lnTo>
                <a:lnTo>
                  <a:pt x="2920" y="2263"/>
                </a:lnTo>
                <a:lnTo>
                  <a:pt x="2579" y="2117"/>
                </a:lnTo>
                <a:lnTo>
                  <a:pt x="2896" y="1850"/>
                </a:lnTo>
                <a:lnTo>
                  <a:pt x="3090" y="1704"/>
                </a:lnTo>
                <a:lnTo>
                  <a:pt x="3139" y="1606"/>
                </a:lnTo>
                <a:lnTo>
                  <a:pt x="3188" y="1509"/>
                </a:lnTo>
                <a:lnTo>
                  <a:pt x="3358" y="1606"/>
                </a:lnTo>
                <a:lnTo>
                  <a:pt x="3528" y="1704"/>
                </a:lnTo>
                <a:lnTo>
                  <a:pt x="3869" y="1874"/>
                </a:lnTo>
                <a:lnTo>
                  <a:pt x="4234" y="1996"/>
                </a:lnTo>
                <a:lnTo>
                  <a:pt x="4623" y="2117"/>
                </a:lnTo>
                <a:lnTo>
                  <a:pt x="5718" y="2433"/>
                </a:lnTo>
                <a:lnTo>
                  <a:pt x="6813" y="2750"/>
                </a:lnTo>
                <a:lnTo>
                  <a:pt x="8906" y="3334"/>
                </a:lnTo>
                <a:lnTo>
                  <a:pt x="9952" y="3601"/>
                </a:lnTo>
                <a:lnTo>
                  <a:pt x="11023" y="3820"/>
                </a:lnTo>
                <a:lnTo>
                  <a:pt x="11071" y="3845"/>
                </a:lnTo>
                <a:lnTo>
                  <a:pt x="11120" y="3869"/>
                </a:lnTo>
                <a:lnTo>
                  <a:pt x="11193" y="3845"/>
                </a:lnTo>
                <a:lnTo>
                  <a:pt x="11242" y="3820"/>
                </a:lnTo>
                <a:lnTo>
                  <a:pt x="11509" y="3553"/>
                </a:lnTo>
                <a:lnTo>
                  <a:pt x="11753" y="3236"/>
                </a:lnTo>
                <a:lnTo>
                  <a:pt x="11972" y="2920"/>
                </a:lnTo>
                <a:lnTo>
                  <a:pt x="12215" y="2628"/>
                </a:lnTo>
                <a:lnTo>
                  <a:pt x="12507" y="2336"/>
                </a:lnTo>
                <a:lnTo>
                  <a:pt x="12799" y="2044"/>
                </a:lnTo>
                <a:lnTo>
                  <a:pt x="13115" y="1777"/>
                </a:lnTo>
                <a:lnTo>
                  <a:pt x="13432" y="1533"/>
                </a:lnTo>
                <a:lnTo>
                  <a:pt x="13797" y="1266"/>
                </a:lnTo>
                <a:lnTo>
                  <a:pt x="14186" y="1022"/>
                </a:lnTo>
                <a:lnTo>
                  <a:pt x="14624" y="779"/>
                </a:lnTo>
                <a:lnTo>
                  <a:pt x="14867" y="682"/>
                </a:lnTo>
                <a:lnTo>
                  <a:pt x="15086" y="584"/>
                </a:lnTo>
                <a:lnTo>
                  <a:pt x="15330" y="511"/>
                </a:lnTo>
                <a:lnTo>
                  <a:pt x="15549" y="463"/>
                </a:lnTo>
                <a:lnTo>
                  <a:pt x="15792" y="438"/>
                </a:lnTo>
                <a:close/>
                <a:moveTo>
                  <a:pt x="15987" y="0"/>
                </a:moveTo>
                <a:lnTo>
                  <a:pt x="15743" y="25"/>
                </a:lnTo>
                <a:lnTo>
                  <a:pt x="15500" y="49"/>
                </a:lnTo>
                <a:lnTo>
                  <a:pt x="15281" y="98"/>
                </a:lnTo>
                <a:lnTo>
                  <a:pt x="15038" y="171"/>
                </a:lnTo>
                <a:lnTo>
                  <a:pt x="14575" y="341"/>
                </a:lnTo>
                <a:lnTo>
                  <a:pt x="14137" y="560"/>
                </a:lnTo>
                <a:lnTo>
                  <a:pt x="13724" y="803"/>
                </a:lnTo>
                <a:lnTo>
                  <a:pt x="13286" y="1095"/>
                </a:lnTo>
                <a:lnTo>
                  <a:pt x="12896" y="1387"/>
                </a:lnTo>
                <a:lnTo>
                  <a:pt x="12483" y="1728"/>
                </a:lnTo>
                <a:lnTo>
                  <a:pt x="12118" y="2093"/>
                </a:lnTo>
                <a:lnTo>
                  <a:pt x="11850" y="2360"/>
                </a:lnTo>
                <a:lnTo>
                  <a:pt x="11582" y="2677"/>
                </a:lnTo>
                <a:lnTo>
                  <a:pt x="11315" y="2993"/>
                </a:lnTo>
                <a:lnTo>
                  <a:pt x="11193" y="3163"/>
                </a:lnTo>
                <a:lnTo>
                  <a:pt x="11096" y="3358"/>
                </a:lnTo>
                <a:lnTo>
                  <a:pt x="10122" y="3066"/>
                </a:lnTo>
                <a:lnTo>
                  <a:pt x="9125" y="2798"/>
                </a:lnTo>
                <a:lnTo>
                  <a:pt x="8127" y="2555"/>
                </a:lnTo>
                <a:lnTo>
                  <a:pt x="7130" y="2287"/>
                </a:lnTo>
                <a:lnTo>
                  <a:pt x="5134" y="1704"/>
                </a:lnTo>
                <a:lnTo>
                  <a:pt x="4623" y="1558"/>
                </a:lnTo>
                <a:lnTo>
                  <a:pt x="4137" y="1412"/>
                </a:lnTo>
                <a:lnTo>
                  <a:pt x="3893" y="1363"/>
                </a:lnTo>
                <a:lnTo>
                  <a:pt x="3626" y="1314"/>
                </a:lnTo>
                <a:lnTo>
                  <a:pt x="3382" y="1290"/>
                </a:lnTo>
                <a:lnTo>
                  <a:pt x="3115" y="1314"/>
                </a:lnTo>
                <a:lnTo>
                  <a:pt x="3066" y="1290"/>
                </a:lnTo>
                <a:lnTo>
                  <a:pt x="2993" y="1266"/>
                </a:lnTo>
                <a:lnTo>
                  <a:pt x="2920" y="1266"/>
                </a:lnTo>
                <a:lnTo>
                  <a:pt x="2774" y="1314"/>
                </a:lnTo>
                <a:lnTo>
                  <a:pt x="2677" y="1387"/>
                </a:lnTo>
                <a:lnTo>
                  <a:pt x="2555" y="1485"/>
                </a:lnTo>
                <a:lnTo>
                  <a:pt x="2287" y="1728"/>
                </a:lnTo>
                <a:lnTo>
                  <a:pt x="2044" y="1971"/>
                </a:lnTo>
                <a:lnTo>
                  <a:pt x="1825" y="2239"/>
                </a:lnTo>
                <a:lnTo>
                  <a:pt x="1704" y="2433"/>
                </a:lnTo>
                <a:lnTo>
                  <a:pt x="1606" y="2628"/>
                </a:lnTo>
                <a:lnTo>
                  <a:pt x="1582" y="2652"/>
                </a:lnTo>
                <a:lnTo>
                  <a:pt x="1558" y="2701"/>
                </a:lnTo>
                <a:lnTo>
                  <a:pt x="1558" y="2750"/>
                </a:lnTo>
                <a:lnTo>
                  <a:pt x="1582" y="2823"/>
                </a:lnTo>
                <a:lnTo>
                  <a:pt x="1704" y="2993"/>
                </a:lnTo>
                <a:lnTo>
                  <a:pt x="1850" y="3188"/>
                </a:lnTo>
                <a:lnTo>
                  <a:pt x="1995" y="3358"/>
                </a:lnTo>
                <a:lnTo>
                  <a:pt x="2166" y="3528"/>
                </a:lnTo>
                <a:lnTo>
                  <a:pt x="2531" y="3820"/>
                </a:lnTo>
                <a:lnTo>
                  <a:pt x="2896" y="4112"/>
                </a:lnTo>
                <a:lnTo>
                  <a:pt x="3261" y="4404"/>
                </a:lnTo>
                <a:lnTo>
                  <a:pt x="3650" y="4672"/>
                </a:lnTo>
                <a:lnTo>
                  <a:pt x="4429" y="5207"/>
                </a:lnTo>
                <a:lnTo>
                  <a:pt x="5159" y="5645"/>
                </a:lnTo>
                <a:lnTo>
                  <a:pt x="5913" y="6083"/>
                </a:lnTo>
                <a:lnTo>
                  <a:pt x="6692" y="6448"/>
                </a:lnTo>
                <a:lnTo>
                  <a:pt x="7470" y="6789"/>
                </a:lnTo>
                <a:lnTo>
                  <a:pt x="7470" y="6813"/>
                </a:lnTo>
                <a:lnTo>
                  <a:pt x="7446" y="6862"/>
                </a:lnTo>
                <a:lnTo>
                  <a:pt x="7446" y="6911"/>
                </a:lnTo>
                <a:lnTo>
                  <a:pt x="7251" y="7105"/>
                </a:lnTo>
                <a:lnTo>
                  <a:pt x="7081" y="7324"/>
                </a:lnTo>
                <a:lnTo>
                  <a:pt x="6740" y="7762"/>
                </a:lnTo>
                <a:lnTo>
                  <a:pt x="5913" y="8857"/>
                </a:lnTo>
                <a:lnTo>
                  <a:pt x="4988" y="10074"/>
                </a:lnTo>
                <a:lnTo>
                  <a:pt x="4672" y="10463"/>
                </a:lnTo>
                <a:lnTo>
                  <a:pt x="4526" y="10682"/>
                </a:lnTo>
                <a:lnTo>
                  <a:pt x="4477" y="10779"/>
                </a:lnTo>
                <a:lnTo>
                  <a:pt x="4453" y="10901"/>
                </a:lnTo>
                <a:lnTo>
                  <a:pt x="4088" y="10779"/>
                </a:lnTo>
                <a:lnTo>
                  <a:pt x="3699" y="10682"/>
                </a:lnTo>
                <a:lnTo>
                  <a:pt x="2944" y="10536"/>
                </a:lnTo>
                <a:lnTo>
                  <a:pt x="2506" y="10463"/>
                </a:lnTo>
                <a:lnTo>
                  <a:pt x="2044" y="10439"/>
                </a:lnTo>
                <a:lnTo>
                  <a:pt x="1582" y="10414"/>
                </a:lnTo>
                <a:lnTo>
                  <a:pt x="1144" y="10439"/>
                </a:lnTo>
                <a:lnTo>
                  <a:pt x="1095" y="10414"/>
                </a:lnTo>
                <a:lnTo>
                  <a:pt x="1047" y="10414"/>
                </a:lnTo>
                <a:lnTo>
                  <a:pt x="949" y="10439"/>
                </a:lnTo>
                <a:lnTo>
                  <a:pt x="876" y="10463"/>
                </a:lnTo>
                <a:lnTo>
                  <a:pt x="682" y="10560"/>
                </a:lnTo>
                <a:lnTo>
                  <a:pt x="536" y="10706"/>
                </a:lnTo>
                <a:lnTo>
                  <a:pt x="390" y="10901"/>
                </a:lnTo>
                <a:lnTo>
                  <a:pt x="268" y="11096"/>
                </a:lnTo>
                <a:lnTo>
                  <a:pt x="171" y="11290"/>
                </a:lnTo>
                <a:lnTo>
                  <a:pt x="73" y="11485"/>
                </a:lnTo>
                <a:lnTo>
                  <a:pt x="25" y="11655"/>
                </a:lnTo>
                <a:lnTo>
                  <a:pt x="0" y="11728"/>
                </a:lnTo>
                <a:lnTo>
                  <a:pt x="0" y="11777"/>
                </a:lnTo>
                <a:lnTo>
                  <a:pt x="25" y="11850"/>
                </a:lnTo>
                <a:lnTo>
                  <a:pt x="73" y="11874"/>
                </a:lnTo>
                <a:lnTo>
                  <a:pt x="146" y="11947"/>
                </a:lnTo>
                <a:lnTo>
                  <a:pt x="268" y="11947"/>
                </a:lnTo>
                <a:lnTo>
                  <a:pt x="414" y="12069"/>
                </a:lnTo>
                <a:lnTo>
                  <a:pt x="584" y="12166"/>
                </a:lnTo>
                <a:lnTo>
                  <a:pt x="949" y="12361"/>
                </a:lnTo>
                <a:lnTo>
                  <a:pt x="1509" y="12653"/>
                </a:lnTo>
                <a:lnTo>
                  <a:pt x="2093" y="12921"/>
                </a:lnTo>
                <a:lnTo>
                  <a:pt x="2604" y="13188"/>
                </a:lnTo>
                <a:lnTo>
                  <a:pt x="3115" y="13480"/>
                </a:lnTo>
                <a:lnTo>
                  <a:pt x="3309" y="13578"/>
                </a:lnTo>
                <a:lnTo>
                  <a:pt x="3455" y="13724"/>
                </a:lnTo>
                <a:lnTo>
                  <a:pt x="3650" y="13821"/>
                </a:lnTo>
                <a:lnTo>
                  <a:pt x="3747" y="13845"/>
                </a:lnTo>
                <a:lnTo>
                  <a:pt x="3845" y="13870"/>
                </a:lnTo>
                <a:lnTo>
                  <a:pt x="3845" y="13967"/>
                </a:lnTo>
                <a:lnTo>
                  <a:pt x="3869" y="14089"/>
                </a:lnTo>
                <a:lnTo>
                  <a:pt x="3942" y="14186"/>
                </a:lnTo>
                <a:lnTo>
                  <a:pt x="4015" y="14283"/>
                </a:lnTo>
                <a:lnTo>
                  <a:pt x="4112" y="14381"/>
                </a:lnTo>
                <a:lnTo>
                  <a:pt x="4185" y="14527"/>
                </a:lnTo>
                <a:lnTo>
                  <a:pt x="4307" y="14819"/>
                </a:lnTo>
                <a:lnTo>
                  <a:pt x="4429" y="15135"/>
                </a:lnTo>
                <a:lnTo>
                  <a:pt x="4526" y="15427"/>
                </a:lnTo>
                <a:lnTo>
                  <a:pt x="4818" y="15938"/>
                </a:lnTo>
                <a:lnTo>
                  <a:pt x="5110" y="16449"/>
                </a:lnTo>
                <a:lnTo>
                  <a:pt x="5378" y="16887"/>
                </a:lnTo>
                <a:lnTo>
                  <a:pt x="5548" y="17082"/>
                </a:lnTo>
                <a:lnTo>
                  <a:pt x="5645" y="17179"/>
                </a:lnTo>
                <a:lnTo>
                  <a:pt x="5743" y="17252"/>
                </a:lnTo>
                <a:lnTo>
                  <a:pt x="5743" y="17325"/>
                </a:lnTo>
                <a:lnTo>
                  <a:pt x="5767" y="17349"/>
                </a:lnTo>
                <a:lnTo>
                  <a:pt x="5864" y="17374"/>
                </a:lnTo>
                <a:lnTo>
                  <a:pt x="5937" y="17374"/>
                </a:lnTo>
                <a:lnTo>
                  <a:pt x="6010" y="17349"/>
                </a:lnTo>
                <a:lnTo>
                  <a:pt x="6108" y="17301"/>
                </a:lnTo>
                <a:lnTo>
                  <a:pt x="6254" y="17228"/>
                </a:lnTo>
                <a:lnTo>
                  <a:pt x="6400" y="17106"/>
                </a:lnTo>
                <a:lnTo>
                  <a:pt x="6789" y="16863"/>
                </a:lnTo>
                <a:lnTo>
                  <a:pt x="6984" y="16741"/>
                </a:lnTo>
                <a:lnTo>
                  <a:pt x="7057" y="16644"/>
                </a:lnTo>
                <a:lnTo>
                  <a:pt x="7130" y="16571"/>
                </a:lnTo>
                <a:lnTo>
                  <a:pt x="7203" y="16522"/>
                </a:lnTo>
                <a:lnTo>
                  <a:pt x="7251" y="16449"/>
                </a:lnTo>
                <a:lnTo>
                  <a:pt x="7276" y="16230"/>
                </a:lnTo>
                <a:lnTo>
                  <a:pt x="7276" y="16011"/>
                </a:lnTo>
                <a:lnTo>
                  <a:pt x="7203" y="15597"/>
                </a:lnTo>
                <a:lnTo>
                  <a:pt x="7008" y="14478"/>
                </a:lnTo>
                <a:lnTo>
                  <a:pt x="6886" y="13918"/>
                </a:lnTo>
                <a:lnTo>
                  <a:pt x="6765" y="13359"/>
                </a:lnTo>
                <a:lnTo>
                  <a:pt x="6692" y="13091"/>
                </a:lnTo>
                <a:lnTo>
                  <a:pt x="6667" y="12969"/>
                </a:lnTo>
                <a:lnTo>
                  <a:pt x="6594" y="12848"/>
                </a:lnTo>
                <a:lnTo>
                  <a:pt x="6813" y="12799"/>
                </a:lnTo>
                <a:lnTo>
                  <a:pt x="6984" y="12702"/>
                </a:lnTo>
                <a:lnTo>
                  <a:pt x="7373" y="12483"/>
                </a:lnTo>
                <a:lnTo>
                  <a:pt x="8614" y="11753"/>
                </a:lnTo>
                <a:lnTo>
                  <a:pt x="9149" y="11412"/>
                </a:lnTo>
                <a:lnTo>
                  <a:pt x="9660" y="11047"/>
                </a:lnTo>
                <a:lnTo>
                  <a:pt x="10171" y="10658"/>
                </a:lnTo>
                <a:lnTo>
                  <a:pt x="10414" y="10439"/>
                </a:lnTo>
                <a:lnTo>
                  <a:pt x="10633" y="10220"/>
                </a:lnTo>
                <a:lnTo>
                  <a:pt x="10755" y="10414"/>
                </a:lnTo>
                <a:lnTo>
                  <a:pt x="10877" y="10633"/>
                </a:lnTo>
                <a:lnTo>
                  <a:pt x="11120" y="10998"/>
                </a:lnTo>
                <a:lnTo>
                  <a:pt x="11655" y="11850"/>
                </a:lnTo>
                <a:lnTo>
                  <a:pt x="12191" y="12677"/>
                </a:lnTo>
                <a:lnTo>
                  <a:pt x="12750" y="13505"/>
                </a:lnTo>
                <a:lnTo>
                  <a:pt x="13286" y="14308"/>
                </a:lnTo>
                <a:lnTo>
                  <a:pt x="13870" y="15086"/>
                </a:lnTo>
                <a:lnTo>
                  <a:pt x="14478" y="15865"/>
                </a:lnTo>
                <a:lnTo>
                  <a:pt x="14551" y="15914"/>
                </a:lnTo>
                <a:lnTo>
                  <a:pt x="14624" y="15938"/>
                </a:lnTo>
                <a:lnTo>
                  <a:pt x="14721" y="15914"/>
                </a:lnTo>
                <a:lnTo>
                  <a:pt x="14794" y="15889"/>
                </a:lnTo>
                <a:lnTo>
                  <a:pt x="14867" y="15865"/>
                </a:lnTo>
                <a:lnTo>
                  <a:pt x="15086" y="15743"/>
                </a:lnTo>
                <a:lnTo>
                  <a:pt x="15281" y="15597"/>
                </a:lnTo>
                <a:lnTo>
                  <a:pt x="15646" y="15281"/>
                </a:lnTo>
                <a:lnTo>
                  <a:pt x="15841" y="15135"/>
                </a:lnTo>
                <a:lnTo>
                  <a:pt x="16011" y="14965"/>
                </a:lnTo>
                <a:lnTo>
                  <a:pt x="16157" y="14770"/>
                </a:lnTo>
                <a:lnTo>
                  <a:pt x="16254" y="14575"/>
                </a:lnTo>
                <a:lnTo>
                  <a:pt x="16279" y="14527"/>
                </a:lnTo>
                <a:lnTo>
                  <a:pt x="16327" y="14478"/>
                </a:lnTo>
                <a:lnTo>
                  <a:pt x="16352" y="14429"/>
                </a:lnTo>
                <a:lnTo>
                  <a:pt x="16352" y="14356"/>
                </a:lnTo>
                <a:lnTo>
                  <a:pt x="16352" y="14283"/>
                </a:lnTo>
                <a:lnTo>
                  <a:pt x="16084" y="13261"/>
                </a:lnTo>
                <a:lnTo>
                  <a:pt x="15768" y="12264"/>
                </a:lnTo>
                <a:lnTo>
                  <a:pt x="15111" y="10244"/>
                </a:lnTo>
                <a:lnTo>
                  <a:pt x="14478" y="8225"/>
                </a:lnTo>
                <a:lnTo>
                  <a:pt x="14113" y="7130"/>
                </a:lnTo>
                <a:lnTo>
                  <a:pt x="14016" y="6813"/>
                </a:lnTo>
                <a:lnTo>
                  <a:pt x="13943" y="6643"/>
                </a:lnTo>
                <a:lnTo>
                  <a:pt x="13870" y="6521"/>
                </a:lnTo>
                <a:lnTo>
                  <a:pt x="14186" y="6327"/>
                </a:lnTo>
                <a:lnTo>
                  <a:pt x="14478" y="6132"/>
                </a:lnTo>
                <a:lnTo>
                  <a:pt x="14794" y="5913"/>
                </a:lnTo>
                <a:lnTo>
                  <a:pt x="15062" y="5694"/>
                </a:lnTo>
                <a:lnTo>
                  <a:pt x="15330" y="5475"/>
                </a:lnTo>
                <a:lnTo>
                  <a:pt x="15597" y="5232"/>
                </a:lnTo>
                <a:lnTo>
                  <a:pt x="15865" y="4964"/>
                </a:lnTo>
                <a:lnTo>
                  <a:pt x="16108" y="4696"/>
                </a:lnTo>
                <a:lnTo>
                  <a:pt x="16157" y="4696"/>
                </a:lnTo>
                <a:lnTo>
                  <a:pt x="16181" y="4648"/>
                </a:lnTo>
                <a:lnTo>
                  <a:pt x="16181" y="4599"/>
                </a:lnTo>
                <a:lnTo>
                  <a:pt x="16449" y="4283"/>
                </a:lnTo>
                <a:lnTo>
                  <a:pt x="16692" y="3942"/>
                </a:lnTo>
                <a:lnTo>
                  <a:pt x="16911" y="3601"/>
                </a:lnTo>
                <a:lnTo>
                  <a:pt x="17130" y="3188"/>
                </a:lnTo>
                <a:lnTo>
                  <a:pt x="17325" y="2774"/>
                </a:lnTo>
                <a:lnTo>
                  <a:pt x="17422" y="2531"/>
                </a:lnTo>
                <a:lnTo>
                  <a:pt x="17495" y="2312"/>
                </a:lnTo>
                <a:lnTo>
                  <a:pt x="17544" y="2093"/>
                </a:lnTo>
                <a:lnTo>
                  <a:pt x="17568" y="1850"/>
                </a:lnTo>
                <a:lnTo>
                  <a:pt x="17593" y="1631"/>
                </a:lnTo>
                <a:lnTo>
                  <a:pt x="17568" y="1412"/>
                </a:lnTo>
                <a:lnTo>
                  <a:pt x="17544" y="1193"/>
                </a:lnTo>
                <a:lnTo>
                  <a:pt x="17471" y="998"/>
                </a:lnTo>
                <a:lnTo>
                  <a:pt x="17374" y="779"/>
                </a:lnTo>
                <a:lnTo>
                  <a:pt x="17228" y="609"/>
                </a:lnTo>
                <a:lnTo>
                  <a:pt x="17057" y="414"/>
                </a:lnTo>
                <a:lnTo>
                  <a:pt x="16863" y="268"/>
                </a:lnTo>
                <a:lnTo>
                  <a:pt x="16644" y="146"/>
                </a:lnTo>
                <a:lnTo>
                  <a:pt x="16425" y="73"/>
                </a:lnTo>
                <a:lnTo>
                  <a:pt x="16206" y="25"/>
                </a:lnTo>
                <a:lnTo>
                  <a:pt x="15987" y="0"/>
                </a:lnTo>
                <a:close/>
              </a:path>
            </a:pathLst>
          </a:custGeom>
          <a:solidFill>
            <a:srgbClr val="6567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TextBox 8"/>
          <p:cNvSpPr txBox="1"/>
          <p:nvPr/>
        </p:nvSpPr>
        <p:spPr>
          <a:xfrm>
            <a:off x="1965487" y="1229401"/>
            <a:ext cx="2446256" cy="2780907"/>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endParaRPr lang="en-US" dirty="0"/>
          </a:p>
        </p:txBody>
      </p:sp>
      <p:sp>
        <p:nvSpPr>
          <p:cNvPr id="10" name="TextBox 9"/>
          <p:cNvSpPr txBox="1"/>
          <p:nvPr/>
        </p:nvSpPr>
        <p:spPr>
          <a:xfrm>
            <a:off x="1965487" y="683557"/>
            <a:ext cx="2450969" cy="400110"/>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r"/>
            <a:r>
              <a:rPr lang="en-US" sz="2000" dirty="0">
                <a:solidFill>
                  <a:schemeClr val="tx1"/>
                </a:solidFill>
                <a:latin typeface="Chivo Light" panose="020B0604020202020204" charset="0"/>
              </a:rPr>
              <a:t>Costs &amp; Funding</a:t>
            </a:r>
          </a:p>
        </p:txBody>
      </p:sp>
      <p:sp>
        <p:nvSpPr>
          <p:cNvPr id="8" name="Google Shape;646;p40"/>
          <p:cNvSpPr/>
          <p:nvPr/>
        </p:nvSpPr>
        <p:spPr>
          <a:xfrm>
            <a:off x="2003196" y="755960"/>
            <a:ext cx="350801" cy="255303"/>
          </a:xfrm>
          <a:custGeom>
            <a:avLst/>
            <a:gdLst/>
            <a:ahLst/>
            <a:cxnLst/>
            <a:rect l="l" t="t" r="r" b="b"/>
            <a:pathLst>
              <a:path w="18640" h="12654" extrusionOk="0">
                <a:moveTo>
                  <a:pt x="11486" y="512"/>
                </a:moveTo>
                <a:lnTo>
                  <a:pt x="14089" y="536"/>
                </a:lnTo>
                <a:lnTo>
                  <a:pt x="16206" y="585"/>
                </a:lnTo>
                <a:lnTo>
                  <a:pt x="17106" y="585"/>
                </a:lnTo>
                <a:lnTo>
                  <a:pt x="17374" y="633"/>
                </a:lnTo>
                <a:lnTo>
                  <a:pt x="17617" y="706"/>
                </a:lnTo>
                <a:lnTo>
                  <a:pt x="17715" y="755"/>
                </a:lnTo>
                <a:lnTo>
                  <a:pt x="17812" y="828"/>
                </a:lnTo>
                <a:lnTo>
                  <a:pt x="17885" y="925"/>
                </a:lnTo>
                <a:lnTo>
                  <a:pt x="17958" y="1047"/>
                </a:lnTo>
                <a:lnTo>
                  <a:pt x="17982" y="1169"/>
                </a:lnTo>
                <a:lnTo>
                  <a:pt x="18007" y="1315"/>
                </a:lnTo>
                <a:lnTo>
                  <a:pt x="17982" y="1607"/>
                </a:lnTo>
                <a:lnTo>
                  <a:pt x="17958" y="1753"/>
                </a:lnTo>
                <a:lnTo>
                  <a:pt x="17958" y="1923"/>
                </a:lnTo>
                <a:lnTo>
                  <a:pt x="17958" y="2264"/>
                </a:lnTo>
                <a:lnTo>
                  <a:pt x="18007" y="2604"/>
                </a:lnTo>
                <a:lnTo>
                  <a:pt x="18031" y="2945"/>
                </a:lnTo>
                <a:lnTo>
                  <a:pt x="18031" y="3115"/>
                </a:lnTo>
                <a:lnTo>
                  <a:pt x="17520" y="3164"/>
                </a:lnTo>
                <a:lnTo>
                  <a:pt x="17009" y="3188"/>
                </a:lnTo>
                <a:lnTo>
                  <a:pt x="15963" y="3212"/>
                </a:lnTo>
                <a:lnTo>
                  <a:pt x="14917" y="3188"/>
                </a:lnTo>
                <a:lnTo>
                  <a:pt x="13870" y="3164"/>
                </a:lnTo>
                <a:lnTo>
                  <a:pt x="12751" y="3139"/>
                </a:lnTo>
                <a:lnTo>
                  <a:pt x="11607" y="3115"/>
                </a:lnTo>
                <a:lnTo>
                  <a:pt x="11023" y="3139"/>
                </a:lnTo>
                <a:lnTo>
                  <a:pt x="10439" y="3188"/>
                </a:lnTo>
                <a:lnTo>
                  <a:pt x="9855" y="3237"/>
                </a:lnTo>
                <a:lnTo>
                  <a:pt x="9271" y="3261"/>
                </a:lnTo>
                <a:lnTo>
                  <a:pt x="8712" y="3261"/>
                </a:lnTo>
                <a:lnTo>
                  <a:pt x="8152" y="3237"/>
                </a:lnTo>
                <a:lnTo>
                  <a:pt x="7057" y="3164"/>
                </a:lnTo>
                <a:lnTo>
                  <a:pt x="5938" y="3091"/>
                </a:lnTo>
                <a:lnTo>
                  <a:pt x="5403" y="3091"/>
                </a:lnTo>
                <a:lnTo>
                  <a:pt x="4843" y="3066"/>
                </a:lnTo>
                <a:lnTo>
                  <a:pt x="3651" y="3091"/>
                </a:lnTo>
                <a:lnTo>
                  <a:pt x="2483" y="3139"/>
                </a:lnTo>
                <a:lnTo>
                  <a:pt x="1412" y="3164"/>
                </a:lnTo>
                <a:lnTo>
                  <a:pt x="950" y="3164"/>
                </a:lnTo>
                <a:lnTo>
                  <a:pt x="731" y="3188"/>
                </a:lnTo>
                <a:lnTo>
                  <a:pt x="487" y="3212"/>
                </a:lnTo>
                <a:lnTo>
                  <a:pt x="487" y="3212"/>
                </a:lnTo>
                <a:lnTo>
                  <a:pt x="512" y="2799"/>
                </a:lnTo>
                <a:lnTo>
                  <a:pt x="560" y="2410"/>
                </a:lnTo>
                <a:lnTo>
                  <a:pt x="633" y="1996"/>
                </a:lnTo>
                <a:lnTo>
                  <a:pt x="731" y="1607"/>
                </a:lnTo>
                <a:lnTo>
                  <a:pt x="828" y="1363"/>
                </a:lnTo>
                <a:lnTo>
                  <a:pt x="925" y="1169"/>
                </a:lnTo>
                <a:lnTo>
                  <a:pt x="1071" y="998"/>
                </a:lnTo>
                <a:lnTo>
                  <a:pt x="1217" y="852"/>
                </a:lnTo>
                <a:lnTo>
                  <a:pt x="1388" y="731"/>
                </a:lnTo>
                <a:lnTo>
                  <a:pt x="1582" y="658"/>
                </a:lnTo>
                <a:lnTo>
                  <a:pt x="1777" y="585"/>
                </a:lnTo>
                <a:lnTo>
                  <a:pt x="1996" y="512"/>
                </a:lnTo>
                <a:lnTo>
                  <a:pt x="2118" y="560"/>
                </a:lnTo>
                <a:lnTo>
                  <a:pt x="2239" y="560"/>
                </a:lnTo>
                <a:lnTo>
                  <a:pt x="2483" y="585"/>
                </a:lnTo>
                <a:lnTo>
                  <a:pt x="2969" y="536"/>
                </a:lnTo>
                <a:lnTo>
                  <a:pt x="4016" y="512"/>
                </a:lnTo>
                <a:lnTo>
                  <a:pt x="5062" y="512"/>
                </a:lnTo>
                <a:lnTo>
                  <a:pt x="6084" y="536"/>
                </a:lnTo>
                <a:lnTo>
                  <a:pt x="7106" y="560"/>
                </a:lnTo>
                <a:lnTo>
                  <a:pt x="8128" y="585"/>
                </a:lnTo>
                <a:lnTo>
                  <a:pt x="8639" y="585"/>
                </a:lnTo>
                <a:lnTo>
                  <a:pt x="9150" y="560"/>
                </a:lnTo>
                <a:lnTo>
                  <a:pt x="10220" y="512"/>
                </a:lnTo>
                <a:close/>
                <a:moveTo>
                  <a:pt x="487" y="3650"/>
                </a:moveTo>
                <a:lnTo>
                  <a:pt x="560" y="3675"/>
                </a:lnTo>
                <a:lnTo>
                  <a:pt x="512" y="3748"/>
                </a:lnTo>
                <a:lnTo>
                  <a:pt x="487" y="3772"/>
                </a:lnTo>
                <a:lnTo>
                  <a:pt x="487" y="3650"/>
                </a:lnTo>
                <a:close/>
                <a:moveTo>
                  <a:pt x="10147" y="3748"/>
                </a:moveTo>
                <a:lnTo>
                  <a:pt x="9782" y="4137"/>
                </a:lnTo>
                <a:lnTo>
                  <a:pt x="9612" y="4356"/>
                </a:lnTo>
                <a:lnTo>
                  <a:pt x="9466" y="4575"/>
                </a:lnTo>
                <a:lnTo>
                  <a:pt x="9344" y="4745"/>
                </a:lnTo>
                <a:lnTo>
                  <a:pt x="9344" y="4745"/>
                </a:lnTo>
                <a:lnTo>
                  <a:pt x="9515" y="4356"/>
                </a:lnTo>
                <a:lnTo>
                  <a:pt x="9685" y="3967"/>
                </a:lnTo>
                <a:lnTo>
                  <a:pt x="9782" y="3796"/>
                </a:lnTo>
                <a:lnTo>
                  <a:pt x="9807" y="3772"/>
                </a:lnTo>
                <a:lnTo>
                  <a:pt x="10147" y="3748"/>
                </a:lnTo>
                <a:close/>
                <a:moveTo>
                  <a:pt x="1509" y="3699"/>
                </a:moveTo>
                <a:lnTo>
                  <a:pt x="1339" y="3845"/>
                </a:lnTo>
                <a:lnTo>
                  <a:pt x="1217" y="3991"/>
                </a:lnTo>
                <a:lnTo>
                  <a:pt x="950" y="4332"/>
                </a:lnTo>
                <a:lnTo>
                  <a:pt x="731" y="4648"/>
                </a:lnTo>
                <a:lnTo>
                  <a:pt x="512" y="4989"/>
                </a:lnTo>
                <a:lnTo>
                  <a:pt x="512" y="4697"/>
                </a:lnTo>
                <a:lnTo>
                  <a:pt x="633" y="4380"/>
                </a:lnTo>
                <a:lnTo>
                  <a:pt x="779" y="4040"/>
                </a:lnTo>
                <a:lnTo>
                  <a:pt x="877" y="3869"/>
                </a:lnTo>
                <a:lnTo>
                  <a:pt x="998" y="3723"/>
                </a:lnTo>
                <a:lnTo>
                  <a:pt x="1509" y="3699"/>
                </a:lnTo>
                <a:close/>
                <a:moveTo>
                  <a:pt x="15452" y="3723"/>
                </a:moveTo>
                <a:lnTo>
                  <a:pt x="15111" y="4186"/>
                </a:lnTo>
                <a:lnTo>
                  <a:pt x="14746" y="4648"/>
                </a:lnTo>
                <a:lnTo>
                  <a:pt x="14454" y="5013"/>
                </a:lnTo>
                <a:lnTo>
                  <a:pt x="14333" y="5208"/>
                </a:lnTo>
                <a:lnTo>
                  <a:pt x="14235" y="5402"/>
                </a:lnTo>
                <a:lnTo>
                  <a:pt x="13846" y="5402"/>
                </a:lnTo>
                <a:lnTo>
                  <a:pt x="13919" y="5305"/>
                </a:lnTo>
                <a:lnTo>
                  <a:pt x="13992" y="5159"/>
                </a:lnTo>
                <a:lnTo>
                  <a:pt x="14089" y="4964"/>
                </a:lnTo>
                <a:lnTo>
                  <a:pt x="14479" y="4356"/>
                </a:lnTo>
                <a:lnTo>
                  <a:pt x="14673" y="4040"/>
                </a:lnTo>
                <a:lnTo>
                  <a:pt x="14722" y="3869"/>
                </a:lnTo>
                <a:lnTo>
                  <a:pt x="14771" y="3723"/>
                </a:lnTo>
                <a:close/>
                <a:moveTo>
                  <a:pt x="14503" y="3699"/>
                </a:moveTo>
                <a:lnTo>
                  <a:pt x="14187" y="4161"/>
                </a:lnTo>
                <a:lnTo>
                  <a:pt x="13919" y="4599"/>
                </a:lnTo>
                <a:lnTo>
                  <a:pt x="13651" y="4989"/>
                </a:lnTo>
                <a:lnTo>
                  <a:pt x="13530" y="5183"/>
                </a:lnTo>
                <a:lnTo>
                  <a:pt x="13505" y="5281"/>
                </a:lnTo>
                <a:lnTo>
                  <a:pt x="13481" y="5402"/>
                </a:lnTo>
                <a:lnTo>
                  <a:pt x="13481" y="5427"/>
                </a:lnTo>
                <a:lnTo>
                  <a:pt x="13019" y="5427"/>
                </a:lnTo>
                <a:lnTo>
                  <a:pt x="13116" y="5183"/>
                </a:lnTo>
                <a:lnTo>
                  <a:pt x="13238" y="4940"/>
                </a:lnTo>
                <a:lnTo>
                  <a:pt x="13432" y="4648"/>
                </a:lnTo>
                <a:lnTo>
                  <a:pt x="13627" y="4332"/>
                </a:lnTo>
                <a:lnTo>
                  <a:pt x="13822" y="4015"/>
                </a:lnTo>
                <a:lnTo>
                  <a:pt x="13968" y="3699"/>
                </a:lnTo>
                <a:close/>
                <a:moveTo>
                  <a:pt x="16255" y="3723"/>
                </a:moveTo>
                <a:lnTo>
                  <a:pt x="15914" y="4210"/>
                </a:lnTo>
                <a:lnTo>
                  <a:pt x="15573" y="4672"/>
                </a:lnTo>
                <a:lnTo>
                  <a:pt x="15282" y="5037"/>
                </a:lnTo>
                <a:lnTo>
                  <a:pt x="15160" y="5208"/>
                </a:lnTo>
                <a:lnTo>
                  <a:pt x="15111" y="5329"/>
                </a:lnTo>
                <a:lnTo>
                  <a:pt x="15087" y="5427"/>
                </a:lnTo>
                <a:lnTo>
                  <a:pt x="14722" y="5427"/>
                </a:lnTo>
                <a:lnTo>
                  <a:pt x="14795" y="5329"/>
                </a:lnTo>
                <a:lnTo>
                  <a:pt x="15257" y="4697"/>
                </a:lnTo>
                <a:lnTo>
                  <a:pt x="15403" y="4478"/>
                </a:lnTo>
                <a:lnTo>
                  <a:pt x="15525" y="4234"/>
                </a:lnTo>
                <a:lnTo>
                  <a:pt x="15622" y="3991"/>
                </a:lnTo>
                <a:lnTo>
                  <a:pt x="15646" y="3845"/>
                </a:lnTo>
                <a:lnTo>
                  <a:pt x="15671" y="3723"/>
                </a:lnTo>
                <a:close/>
                <a:moveTo>
                  <a:pt x="3748" y="3626"/>
                </a:moveTo>
                <a:lnTo>
                  <a:pt x="3602" y="3772"/>
                </a:lnTo>
                <a:lnTo>
                  <a:pt x="3480" y="3967"/>
                </a:lnTo>
                <a:lnTo>
                  <a:pt x="3286" y="4307"/>
                </a:lnTo>
                <a:lnTo>
                  <a:pt x="3091" y="4599"/>
                </a:lnTo>
                <a:lnTo>
                  <a:pt x="2872" y="4867"/>
                </a:lnTo>
                <a:lnTo>
                  <a:pt x="2677" y="5159"/>
                </a:lnTo>
                <a:lnTo>
                  <a:pt x="2580" y="5305"/>
                </a:lnTo>
                <a:lnTo>
                  <a:pt x="2507" y="5451"/>
                </a:lnTo>
                <a:lnTo>
                  <a:pt x="2191" y="5451"/>
                </a:lnTo>
                <a:lnTo>
                  <a:pt x="2312" y="5305"/>
                </a:lnTo>
                <a:lnTo>
                  <a:pt x="2410" y="5135"/>
                </a:lnTo>
                <a:lnTo>
                  <a:pt x="2604" y="4867"/>
                </a:lnTo>
                <a:lnTo>
                  <a:pt x="2799" y="4599"/>
                </a:lnTo>
                <a:lnTo>
                  <a:pt x="2945" y="4307"/>
                </a:lnTo>
                <a:lnTo>
                  <a:pt x="3091" y="4040"/>
                </a:lnTo>
                <a:lnTo>
                  <a:pt x="3213" y="3748"/>
                </a:lnTo>
                <a:lnTo>
                  <a:pt x="3213" y="3699"/>
                </a:lnTo>
                <a:lnTo>
                  <a:pt x="3164" y="3675"/>
                </a:lnTo>
                <a:lnTo>
                  <a:pt x="3115" y="3650"/>
                </a:lnTo>
                <a:lnTo>
                  <a:pt x="3091" y="3699"/>
                </a:lnTo>
                <a:lnTo>
                  <a:pt x="2872" y="3942"/>
                </a:lnTo>
                <a:lnTo>
                  <a:pt x="2653" y="4210"/>
                </a:lnTo>
                <a:lnTo>
                  <a:pt x="2434" y="4453"/>
                </a:lnTo>
                <a:lnTo>
                  <a:pt x="2215" y="4721"/>
                </a:lnTo>
                <a:lnTo>
                  <a:pt x="1947" y="5062"/>
                </a:lnTo>
                <a:lnTo>
                  <a:pt x="1826" y="5232"/>
                </a:lnTo>
                <a:lnTo>
                  <a:pt x="1777" y="5329"/>
                </a:lnTo>
                <a:lnTo>
                  <a:pt x="1753" y="5427"/>
                </a:lnTo>
                <a:lnTo>
                  <a:pt x="1388" y="5427"/>
                </a:lnTo>
                <a:lnTo>
                  <a:pt x="1461" y="5305"/>
                </a:lnTo>
                <a:lnTo>
                  <a:pt x="1534" y="5159"/>
                </a:lnTo>
                <a:lnTo>
                  <a:pt x="1631" y="5013"/>
                </a:lnTo>
                <a:lnTo>
                  <a:pt x="1728" y="4867"/>
                </a:lnTo>
                <a:lnTo>
                  <a:pt x="1972" y="4575"/>
                </a:lnTo>
                <a:lnTo>
                  <a:pt x="2142" y="4356"/>
                </a:lnTo>
                <a:lnTo>
                  <a:pt x="2288" y="4137"/>
                </a:lnTo>
                <a:lnTo>
                  <a:pt x="2410" y="3894"/>
                </a:lnTo>
                <a:lnTo>
                  <a:pt x="2507" y="3650"/>
                </a:lnTo>
                <a:lnTo>
                  <a:pt x="3748" y="3626"/>
                </a:lnTo>
                <a:close/>
                <a:moveTo>
                  <a:pt x="4551" y="3602"/>
                </a:moveTo>
                <a:lnTo>
                  <a:pt x="4356" y="3796"/>
                </a:lnTo>
                <a:lnTo>
                  <a:pt x="4186" y="4015"/>
                </a:lnTo>
                <a:lnTo>
                  <a:pt x="3894" y="4478"/>
                </a:lnTo>
                <a:lnTo>
                  <a:pt x="3699" y="4697"/>
                </a:lnTo>
                <a:lnTo>
                  <a:pt x="3505" y="4940"/>
                </a:lnTo>
                <a:lnTo>
                  <a:pt x="3407" y="5062"/>
                </a:lnTo>
                <a:lnTo>
                  <a:pt x="3334" y="5183"/>
                </a:lnTo>
                <a:lnTo>
                  <a:pt x="3286" y="5329"/>
                </a:lnTo>
                <a:lnTo>
                  <a:pt x="3261" y="5451"/>
                </a:lnTo>
                <a:lnTo>
                  <a:pt x="2921" y="5451"/>
                </a:lnTo>
                <a:lnTo>
                  <a:pt x="3067" y="5281"/>
                </a:lnTo>
                <a:lnTo>
                  <a:pt x="3213" y="5062"/>
                </a:lnTo>
                <a:lnTo>
                  <a:pt x="3432" y="4672"/>
                </a:lnTo>
                <a:lnTo>
                  <a:pt x="3724" y="4161"/>
                </a:lnTo>
                <a:lnTo>
                  <a:pt x="4016" y="3602"/>
                </a:lnTo>
                <a:close/>
                <a:moveTo>
                  <a:pt x="13140" y="3675"/>
                </a:moveTo>
                <a:lnTo>
                  <a:pt x="13724" y="3699"/>
                </a:lnTo>
                <a:lnTo>
                  <a:pt x="13505" y="3894"/>
                </a:lnTo>
                <a:lnTo>
                  <a:pt x="13335" y="4137"/>
                </a:lnTo>
                <a:lnTo>
                  <a:pt x="12994" y="4624"/>
                </a:lnTo>
                <a:lnTo>
                  <a:pt x="12751" y="5013"/>
                </a:lnTo>
                <a:lnTo>
                  <a:pt x="12605" y="5232"/>
                </a:lnTo>
                <a:lnTo>
                  <a:pt x="12483" y="5451"/>
                </a:lnTo>
                <a:lnTo>
                  <a:pt x="12313" y="5451"/>
                </a:lnTo>
                <a:lnTo>
                  <a:pt x="12459" y="5256"/>
                </a:lnTo>
                <a:lnTo>
                  <a:pt x="12556" y="5037"/>
                </a:lnTo>
                <a:lnTo>
                  <a:pt x="12775" y="4624"/>
                </a:lnTo>
                <a:lnTo>
                  <a:pt x="12873" y="4405"/>
                </a:lnTo>
                <a:lnTo>
                  <a:pt x="12946" y="4161"/>
                </a:lnTo>
                <a:lnTo>
                  <a:pt x="13043" y="3918"/>
                </a:lnTo>
                <a:lnTo>
                  <a:pt x="13140" y="3675"/>
                </a:lnTo>
                <a:close/>
                <a:moveTo>
                  <a:pt x="16912" y="3723"/>
                </a:moveTo>
                <a:lnTo>
                  <a:pt x="16547" y="4283"/>
                </a:lnTo>
                <a:lnTo>
                  <a:pt x="16328" y="4575"/>
                </a:lnTo>
                <a:lnTo>
                  <a:pt x="16109" y="4818"/>
                </a:lnTo>
                <a:lnTo>
                  <a:pt x="15841" y="5086"/>
                </a:lnTo>
                <a:lnTo>
                  <a:pt x="15695" y="5281"/>
                </a:lnTo>
                <a:lnTo>
                  <a:pt x="15573" y="5451"/>
                </a:lnTo>
                <a:lnTo>
                  <a:pt x="15501" y="5451"/>
                </a:lnTo>
                <a:lnTo>
                  <a:pt x="15695" y="5135"/>
                </a:lnTo>
                <a:lnTo>
                  <a:pt x="15914" y="4843"/>
                </a:lnTo>
                <a:lnTo>
                  <a:pt x="16084" y="4575"/>
                </a:lnTo>
                <a:lnTo>
                  <a:pt x="16230" y="4307"/>
                </a:lnTo>
                <a:lnTo>
                  <a:pt x="16474" y="3723"/>
                </a:lnTo>
                <a:close/>
                <a:moveTo>
                  <a:pt x="12921" y="3650"/>
                </a:moveTo>
                <a:lnTo>
                  <a:pt x="12800" y="3821"/>
                </a:lnTo>
                <a:lnTo>
                  <a:pt x="12702" y="3991"/>
                </a:lnTo>
                <a:lnTo>
                  <a:pt x="12532" y="4332"/>
                </a:lnTo>
                <a:lnTo>
                  <a:pt x="12362" y="4599"/>
                </a:lnTo>
                <a:lnTo>
                  <a:pt x="12167" y="4891"/>
                </a:lnTo>
                <a:lnTo>
                  <a:pt x="11997" y="5159"/>
                </a:lnTo>
                <a:lnTo>
                  <a:pt x="11948" y="5305"/>
                </a:lnTo>
                <a:lnTo>
                  <a:pt x="11899" y="5451"/>
                </a:lnTo>
                <a:lnTo>
                  <a:pt x="11583" y="5475"/>
                </a:lnTo>
                <a:lnTo>
                  <a:pt x="11583" y="5475"/>
                </a:lnTo>
                <a:lnTo>
                  <a:pt x="11729" y="5232"/>
                </a:lnTo>
                <a:lnTo>
                  <a:pt x="11826" y="4964"/>
                </a:lnTo>
                <a:lnTo>
                  <a:pt x="12045" y="4453"/>
                </a:lnTo>
                <a:lnTo>
                  <a:pt x="12216" y="4064"/>
                </a:lnTo>
                <a:lnTo>
                  <a:pt x="12289" y="3869"/>
                </a:lnTo>
                <a:lnTo>
                  <a:pt x="12337" y="3650"/>
                </a:lnTo>
                <a:close/>
                <a:moveTo>
                  <a:pt x="4746" y="3602"/>
                </a:moveTo>
                <a:lnTo>
                  <a:pt x="5792" y="3626"/>
                </a:lnTo>
                <a:lnTo>
                  <a:pt x="6814" y="3675"/>
                </a:lnTo>
                <a:lnTo>
                  <a:pt x="6571" y="3845"/>
                </a:lnTo>
                <a:lnTo>
                  <a:pt x="6352" y="4064"/>
                </a:lnTo>
                <a:lnTo>
                  <a:pt x="6157" y="4283"/>
                </a:lnTo>
                <a:lnTo>
                  <a:pt x="5987" y="4526"/>
                </a:lnTo>
                <a:lnTo>
                  <a:pt x="5573" y="5135"/>
                </a:lnTo>
                <a:lnTo>
                  <a:pt x="5427" y="5305"/>
                </a:lnTo>
                <a:lnTo>
                  <a:pt x="5403" y="5402"/>
                </a:lnTo>
                <a:lnTo>
                  <a:pt x="5378" y="5500"/>
                </a:lnTo>
                <a:lnTo>
                  <a:pt x="5013" y="5500"/>
                </a:lnTo>
                <a:lnTo>
                  <a:pt x="5232" y="5232"/>
                </a:lnTo>
                <a:lnTo>
                  <a:pt x="5427" y="4940"/>
                </a:lnTo>
                <a:lnTo>
                  <a:pt x="6206" y="3748"/>
                </a:lnTo>
                <a:lnTo>
                  <a:pt x="6230" y="3699"/>
                </a:lnTo>
                <a:lnTo>
                  <a:pt x="6206" y="3675"/>
                </a:lnTo>
                <a:lnTo>
                  <a:pt x="6108" y="3675"/>
                </a:lnTo>
                <a:lnTo>
                  <a:pt x="5865" y="3894"/>
                </a:lnTo>
                <a:lnTo>
                  <a:pt x="5646" y="4113"/>
                </a:lnTo>
                <a:lnTo>
                  <a:pt x="5427" y="4356"/>
                </a:lnTo>
                <a:lnTo>
                  <a:pt x="5208" y="4599"/>
                </a:lnTo>
                <a:lnTo>
                  <a:pt x="4892" y="5013"/>
                </a:lnTo>
                <a:lnTo>
                  <a:pt x="4770" y="5256"/>
                </a:lnTo>
                <a:lnTo>
                  <a:pt x="4648" y="5500"/>
                </a:lnTo>
                <a:lnTo>
                  <a:pt x="4429" y="5475"/>
                </a:lnTo>
                <a:lnTo>
                  <a:pt x="4746" y="5037"/>
                </a:lnTo>
                <a:lnTo>
                  <a:pt x="4989" y="4745"/>
                </a:lnTo>
                <a:lnTo>
                  <a:pt x="5208" y="4405"/>
                </a:lnTo>
                <a:lnTo>
                  <a:pt x="5403" y="4088"/>
                </a:lnTo>
                <a:lnTo>
                  <a:pt x="5476" y="3894"/>
                </a:lnTo>
                <a:lnTo>
                  <a:pt x="5549" y="3723"/>
                </a:lnTo>
                <a:lnTo>
                  <a:pt x="5549" y="3675"/>
                </a:lnTo>
                <a:lnTo>
                  <a:pt x="5500" y="3650"/>
                </a:lnTo>
                <a:lnTo>
                  <a:pt x="5476" y="3626"/>
                </a:lnTo>
                <a:lnTo>
                  <a:pt x="5427" y="3650"/>
                </a:lnTo>
                <a:lnTo>
                  <a:pt x="5159" y="3918"/>
                </a:lnTo>
                <a:lnTo>
                  <a:pt x="4916" y="4210"/>
                </a:lnTo>
                <a:lnTo>
                  <a:pt x="4429" y="4794"/>
                </a:lnTo>
                <a:lnTo>
                  <a:pt x="4162" y="5110"/>
                </a:lnTo>
                <a:lnTo>
                  <a:pt x="4016" y="5281"/>
                </a:lnTo>
                <a:lnTo>
                  <a:pt x="3894" y="5475"/>
                </a:lnTo>
                <a:lnTo>
                  <a:pt x="3529" y="5451"/>
                </a:lnTo>
                <a:lnTo>
                  <a:pt x="3821" y="5086"/>
                </a:lnTo>
                <a:lnTo>
                  <a:pt x="4064" y="4721"/>
                </a:lnTo>
                <a:lnTo>
                  <a:pt x="4405" y="4161"/>
                </a:lnTo>
                <a:lnTo>
                  <a:pt x="4575" y="3869"/>
                </a:lnTo>
                <a:lnTo>
                  <a:pt x="4746" y="3602"/>
                </a:lnTo>
                <a:close/>
                <a:moveTo>
                  <a:pt x="11997" y="3650"/>
                </a:moveTo>
                <a:lnTo>
                  <a:pt x="11875" y="3869"/>
                </a:lnTo>
                <a:lnTo>
                  <a:pt x="11778" y="4088"/>
                </a:lnTo>
                <a:lnTo>
                  <a:pt x="11559" y="4551"/>
                </a:lnTo>
                <a:lnTo>
                  <a:pt x="11315" y="4989"/>
                </a:lnTo>
                <a:lnTo>
                  <a:pt x="11218" y="5232"/>
                </a:lnTo>
                <a:lnTo>
                  <a:pt x="11194" y="5378"/>
                </a:lnTo>
                <a:lnTo>
                  <a:pt x="11169" y="5500"/>
                </a:lnTo>
                <a:lnTo>
                  <a:pt x="10756" y="5500"/>
                </a:lnTo>
                <a:lnTo>
                  <a:pt x="10950" y="5256"/>
                </a:lnTo>
                <a:lnTo>
                  <a:pt x="11121" y="4989"/>
                </a:lnTo>
                <a:lnTo>
                  <a:pt x="11291" y="4672"/>
                </a:lnTo>
                <a:lnTo>
                  <a:pt x="11437" y="4332"/>
                </a:lnTo>
                <a:lnTo>
                  <a:pt x="11705" y="3650"/>
                </a:lnTo>
                <a:close/>
                <a:moveTo>
                  <a:pt x="17593" y="3699"/>
                </a:moveTo>
                <a:lnTo>
                  <a:pt x="17471" y="3894"/>
                </a:lnTo>
                <a:lnTo>
                  <a:pt x="17325" y="4088"/>
                </a:lnTo>
                <a:lnTo>
                  <a:pt x="17082" y="4502"/>
                </a:lnTo>
                <a:lnTo>
                  <a:pt x="16887" y="4745"/>
                </a:lnTo>
                <a:lnTo>
                  <a:pt x="16668" y="4989"/>
                </a:lnTo>
                <a:lnTo>
                  <a:pt x="16474" y="5232"/>
                </a:lnTo>
                <a:lnTo>
                  <a:pt x="16376" y="5378"/>
                </a:lnTo>
                <a:lnTo>
                  <a:pt x="16303" y="5500"/>
                </a:lnTo>
                <a:lnTo>
                  <a:pt x="16133" y="5475"/>
                </a:lnTo>
                <a:lnTo>
                  <a:pt x="16620" y="4867"/>
                </a:lnTo>
                <a:lnTo>
                  <a:pt x="16790" y="4599"/>
                </a:lnTo>
                <a:lnTo>
                  <a:pt x="16936" y="4307"/>
                </a:lnTo>
                <a:lnTo>
                  <a:pt x="17033" y="4015"/>
                </a:lnTo>
                <a:lnTo>
                  <a:pt x="17131" y="3723"/>
                </a:lnTo>
                <a:lnTo>
                  <a:pt x="17593" y="3699"/>
                </a:lnTo>
                <a:close/>
                <a:moveTo>
                  <a:pt x="2337" y="3650"/>
                </a:moveTo>
                <a:lnTo>
                  <a:pt x="1947" y="4064"/>
                </a:lnTo>
                <a:lnTo>
                  <a:pt x="1558" y="4478"/>
                </a:lnTo>
                <a:lnTo>
                  <a:pt x="1363" y="4697"/>
                </a:lnTo>
                <a:lnTo>
                  <a:pt x="1193" y="4940"/>
                </a:lnTo>
                <a:lnTo>
                  <a:pt x="1096" y="5062"/>
                </a:lnTo>
                <a:lnTo>
                  <a:pt x="1047" y="5183"/>
                </a:lnTo>
                <a:lnTo>
                  <a:pt x="1023" y="5329"/>
                </a:lnTo>
                <a:lnTo>
                  <a:pt x="1023" y="5451"/>
                </a:lnTo>
                <a:lnTo>
                  <a:pt x="804" y="5475"/>
                </a:lnTo>
                <a:lnTo>
                  <a:pt x="609" y="5524"/>
                </a:lnTo>
                <a:lnTo>
                  <a:pt x="609" y="5524"/>
                </a:lnTo>
                <a:lnTo>
                  <a:pt x="682" y="5451"/>
                </a:lnTo>
                <a:lnTo>
                  <a:pt x="755" y="5354"/>
                </a:lnTo>
                <a:lnTo>
                  <a:pt x="901" y="5135"/>
                </a:lnTo>
                <a:lnTo>
                  <a:pt x="1023" y="4891"/>
                </a:lnTo>
                <a:lnTo>
                  <a:pt x="1120" y="4697"/>
                </a:lnTo>
                <a:lnTo>
                  <a:pt x="1485" y="4186"/>
                </a:lnTo>
                <a:lnTo>
                  <a:pt x="1874" y="3675"/>
                </a:lnTo>
                <a:lnTo>
                  <a:pt x="2288" y="3650"/>
                </a:lnTo>
                <a:close/>
                <a:moveTo>
                  <a:pt x="11510" y="3650"/>
                </a:moveTo>
                <a:lnTo>
                  <a:pt x="11291" y="3967"/>
                </a:lnTo>
                <a:lnTo>
                  <a:pt x="11096" y="4283"/>
                </a:lnTo>
                <a:lnTo>
                  <a:pt x="10902" y="4599"/>
                </a:lnTo>
                <a:lnTo>
                  <a:pt x="10707" y="4891"/>
                </a:lnTo>
                <a:lnTo>
                  <a:pt x="10464" y="5208"/>
                </a:lnTo>
                <a:lnTo>
                  <a:pt x="10366" y="5354"/>
                </a:lnTo>
                <a:lnTo>
                  <a:pt x="10269" y="5524"/>
                </a:lnTo>
                <a:lnTo>
                  <a:pt x="10001" y="5524"/>
                </a:lnTo>
                <a:lnTo>
                  <a:pt x="10269" y="5208"/>
                </a:lnTo>
                <a:lnTo>
                  <a:pt x="10488" y="4891"/>
                </a:lnTo>
                <a:lnTo>
                  <a:pt x="10683" y="4599"/>
                </a:lnTo>
                <a:lnTo>
                  <a:pt x="10853" y="4307"/>
                </a:lnTo>
                <a:lnTo>
                  <a:pt x="11023" y="3991"/>
                </a:lnTo>
                <a:lnTo>
                  <a:pt x="11145" y="3675"/>
                </a:lnTo>
                <a:lnTo>
                  <a:pt x="11437" y="3650"/>
                </a:lnTo>
                <a:close/>
                <a:moveTo>
                  <a:pt x="6936" y="3699"/>
                </a:moveTo>
                <a:lnTo>
                  <a:pt x="7325" y="3723"/>
                </a:lnTo>
                <a:lnTo>
                  <a:pt x="7057" y="4015"/>
                </a:lnTo>
                <a:lnTo>
                  <a:pt x="6814" y="4356"/>
                </a:lnTo>
                <a:lnTo>
                  <a:pt x="6619" y="4599"/>
                </a:lnTo>
                <a:lnTo>
                  <a:pt x="6400" y="4867"/>
                </a:lnTo>
                <a:lnTo>
                  <a:pt x="6327" y="5013"/>
                </a:lnTo>
                <a:lnTo>
                  <a:pt x="6254" y="5159"/>
                </a:lnTo>
                <a:lnTo>
                  <a:pt x="6206" y="5329"/>
                </a:lnTo>
                <a:lnTo>
                  <a:pt x="6206" y="5475"/>
                </a:lnTo>
                <a:lnTo>
                  <a:pt x="6206" y="5500"/>
                </a:lnTo>
                <a:lnTo>
                  <a:pt x="6230" y="5548"/>
                </a:lnTo>
                <a:lnTo>
                  <a:pt x="5768" y="5524"/>
                </a:lnTo>
                <a:lnTo>
                  <a:pt x="5889" y="5378"/>
                </a:lnTo>
                <a:lnTo>
                  <a:pt x="5987" y="5208"/>
                </a:lnTo>
                <a:lnTo>
                  <a:pt x="6157" y="4916"/>
                </a:lnTo>
                <a:lnTo>
                  <a:pt x="6546" y="4332"/>
                </a:lnTo>
                <a:lnTo>
                  <a:pt x="6936" y="3723"/>
                </a:lnTo>
                <a:lnTo>
                  <a:pt x="6936" y="3699"/>
                </a:lnTo>
                <a:close/>
                <a:moveTo>
                  <a:pt x="7568" y="3723"/>
                </a:moveTo>
                <a:lnTo>
                  <a:pt x="8103" y="3748"/>
                </a:lnTo>
                <a:lnTo>
                  <a:pt x="7933" y="3991"/>
                </a:lnTo>
                <a:lnTo>
                  <a:pt x="7763" y="4234"/>
                </a:lnTo>
                <a:lnTo>
                  <a:pt x="7592" y="4478"/>
                </a:lnTo>
                <a:lnTo>
                  <a:pt x="7422" y="4721"/>
                </a:lnTo>
                <a:lnTo>
                  <a:pt x="7057" y="5110"/>
                </a:lnTo>
                <a:lnTo>
                  <a:pt x="6887" y="5329"/>
                </a:lnTo>
                <a:lnTo>
                  <a:pt x="6838" y="5427"/>
                </a:lnTo>
                <a:lnTo>
                  <a:pt x="6814" y="5548"/>
                </a:lnTo>
                <a:lnTo>
                  <a:pt x="6327" y="5548"/>
                </a:lnTo>
                <a:lnTo>
                  <a:pt x="6449" y="5451"/>
                </a:lnTo>
                <a:lnTo>
                  <a:pt x="6546" y="5354"/>
                </a:lnTo>
                <a:lnTo>
                  <a:pt x="6717" y="5110"/>
                </a:lnTo>
                <a:lnTo>
                  <a:pt x="7009" y="4624"/>
                </a:lnTo>
                <a:lnTo>
                  <a:pt x="7325" y="4186"/>
                </a:lnTo>
                <a:lnTo>
                  <a:pt x="7447" y="3967"/>
                </a:lnTo>
                <a:lnTo>
                  <a:pt x="7568" y="3723"/>
                </a:lnTo>
                <a:close/>
                <a:moveTo>
                  <a:pt x="10902" y="3675"/>
                </a:moveTo>
                <a:lnTo>
                  <a:pt x="10172" y="4721"/>
                </a:lnTo>
                <a:lnTo>
                  <a:pt x="10026" y="4916"/>
                </a:lnTo>
                <a:lnTo>
                  <a:pt x="9855" y="5110"/>
                </a:lnTo>
                <a:lnTo>
                  <a:pt x="9709" y="5329"/>
                </a:lnTo>
                <a:lnTo>
                  <a:pt x="9661" y="5427"/>
                </a:lnTo>
                <a:lnTo>
                  <a:pt x="9612" y="5548"/>
                </a:lnTo>
                <a:lnTo>
                  <a:pt x="9320" y="5548"/>
                </a:lnTo>
                <a:lnTo>
                  <a:pt x="9515" y="5208"/>
                </a:lnTo>
                <a:lnTo>
                  <a:pt x="9661" y="4867"/>
                </a:lnTo>
                <a:lnTo>
                  <a:pt x="10026" y="4307"/>
                </a:lnTo>
                <a:lnTo>
                  <a:pt x="10391" y="3723"/>
                </a:lnTo>
                <a:lnTo>
                  <a:pt x="10902" y="3675"/>
                </a:lnTo>
                <a:close/>
                <a:moveTo>
                  <a:pt x="9150" y="5062"/>
                </a:moveTo>
                <a:lnTo>
                  <a:pt x="9004" y="5305"/>
                </a:lnTo>
                <a:lnTo>
                  <a:pt x="8979" y="5427"/>
                </a:lnTo>
                <a:lnTo>
                  <a:pt x="8931" y="5548"/>
                </a:lnTo>
                <a:lnTo>
                  <a:pt x="8736" y="5573"/>
                </a:lnTo>
                <a:lnTo>
                  <a:pt x="8736" y="5573"/>
                </a:lnTo>
                <a:lnTo>
                  <a:pt x="8955" y="5281"/>
                </a:lnTo>
                <a:lnTo>
                  <a:pt x="9150" y="5062"/>
                </a:lnTo>
                <a:close/>
                <a:moveTo>
                  <a:pt x="8785" y="3772"/>
                </a:moveTo>
                <a:lnTo>
                  <a:pt x="8663" y="3918"/>
                </a:lnTo>
                <a:lnTo>
                  <a:pt x="8541" y="4064"/>
                </a:lnTo>
                <a:lnTo>
                  <a:pt x="8322" y="4380"/>
                </a:lnTo>
                <a:lnTo>
                  <a:pt x="8103" y="4672"/>
                </a:lnTo>
                <a:lnTo>
                  <a:pt x="7884" y="4940"/>
                </a:lnTo>
                <a:lnTo>
                  <a:pt x="7690" y="5256"/>
                </a:lnTo>
                <a:lnTo>
                  <a:pt x="7617" y="5402"/>
                </a:lnTo>
                <a:lnTo>
                  <a:pt x="7544" y="5573"/>
                </a:lnTo>
                <a:lnTo>
                  <a:pt x="7228" y="5573"/>
                </a:lnTo>
                <a:lnTo>
                  <a:pt x="7374" y="5402"/>
                </a:lnTo>
                <a:lnTo>
                  <a:pt x="7495" y="5256"/>
                </a:lnTo>
                <a:lnTo>
                  <a:pt x="7714" y="4940"/>
                </a:lnTo>
                <a:lnTo>
                  <a:pt x="7909" y="4672"/>
                </a:lnTo>
                <a:lnTo>
                  <a:pt x="8079" y="4380"/>
                </a:lnTo>
                <a:lnTo>
                  <a:pt x="8225" y="4088"/>
                </a:lnTo>
                <a:lnTo>
                  <a:pt x="8347" y="3772"/>
                </a:lnTo>
                <a:close/>
                <a:moveTo>
                  <a:pt x="9515" y="3772"/>
                </a:moveTo>
                <a:lnTo>
                  <a:pt x="9490" y="3821"/>
                </a:lnTo>
                <a:lnTo>
                  <a:pt x="9393" y="3918"/>
                </a:lnTo>
                <a:lnTo>
                  <a:pt x="9320" y="4040"/>
                </a:lnTo>
                <a:lnTo>
                  <a:pt x="9150" y="4332"/>
                </a:lnTo>
                <a:lnTo>
                  <a:pt x="9028" y="4624"/>
                </a:lnTo>
                <a:lnTo>
                  <a:pt x="8833" y="4843"/>
                </a:lnTo>
                <a:lnTo>
                  <a:pt x="8614" y="5086"/>
                </a:lnTo>
                <a:lnTo>
                  <a:pt x="8541" y="5183"/>
                </a:lnTo>
                <a:lnTo>
                  <a:pt x="8444" y="5305"/>
                </a:lnTo>
                <a:lnTo>
                  <a:pt x="8395" y="5427"/>
                </a:lnTo>
                <a:lnTo>
                  <a:pt x="8347" y="5573"/>
                </a:lnTo>
                <a:lnTo>
                  <a:pt x="7884" y="5573"/>
                </a:lnTo>
                <a:lnTo>
                  <a:pt x="8055" y="5378"/>
                </a:lnTo>
                <a:lnTo>
                  <a:pt x="8201" y="5183"/>
                </a:lnTo>
                <a:lnTo>
                  <a:pt x="8444" y="4794"/>
                </a:lnTo>
                <a:lnTo>
                  <a:pt x="8614" y="4551"/>
                </a:lnTo>
                <a:lnTo>
                  <a:pt x="8760" y="4307"/>
                </a:lnTo>
                <a:lnTo>
                  <a:pt x="9028" y="3796"/>
                </a:lnTo>
                <a:lnTo>
                  <a:pt x="9271" y="3796"/>
                </a:lnTo>
                <a:lnTo>
                  <a:pt x="9515" y="3772"/>
                </a:lnTo>
                <a:close/>
                <a:moveTo>
                  <a:pt x="18031" y="3650"/>
                </a:moveTo>
                <a:lnTo>
                  <a:pt x="18031" y="4015"/>
                </a:lnTo>
                <a:lnTo>
                  <a:pt x="17934" y="4186"/>
                </a:lnTo>
                <a:lnTo>
                  <a:pt x="17836" y="4380"/>
                </a:lnTo>
                <a:lnTo>
                  <a:pt x="17642" y="4745"/>
                </a:lnTo>
                <a:lnTo>
                  <a:pt x="17350" y="5159"/>
                </a:lnTo>
                <a:lnTo>
                  <a:pt x="17228" y="5354"/>
                </a:lnTo>
                <a:lnTo>
                  <a:pt x="17131" y="5573"/>
                </a:lnTo>
                <a:lnTo>
                  <a:pt x="16766" y="5548"/>
                </a:lnTo>
                <a:lnTo>
                  <a:pt x="16912" y="5378"/>
                </a:lnTo>
                <a:lnTo>
                  <a:pt x="17058" y="5183"/>
                </a:lnTo>
                <a:lnTo>
                  <a:pt x="17325" y="4818"/>
                </a:lnTo>
                <a:lnTo>
                  <a:pt x="17471" y="4551"/>
                </a:lnTo>
                <a:lnTo>
                  <a:pt x="17569" y="4259"/>
                </a:lnTo>
                <a:lnTo>
                  <a:pt x="17739" y="3699"/>
                </a:lnTo>
                <a:lnTo>
                  <a:pt x="18031" y="3650"/>
                </a:lnTo>
                <a:close/>
                <a:moveTo>
                  <a:pt x="18007" y="4818"/>
                </a:moveTo>
                <a:lnTo>
                  <a:pt x="18007" y="5597"/>
                </a:lnTo>
                <a:lnTo>
                  <a:pt x="17544" y="5597"/>
                </a:lnTo>
                <a:lnTo>
                  <a:pt x="17642" y="5378"/>
                </a:lnTo>
                <a:lnTo>
                  <a:pt x="17812" y="5110"/>
                </a:lnTo>
                <a:lnTo>
                  <a:pt x="18007" y="4818"/>
                </a:lnTo>
                <a:close/>
                <a:moveTo>
                  <a:pt x="560" y="5913"/>
                </a:moveTo>
                <a:lnTo>
                  <a:pt x="537" y="5960"/>
                </a:lnTo>
                <a:lnTo>
                  <a:pt x="537" y="5960"/>
                </a:lnTo>
                <a:lnTo>
                  <a:pt x="536" y="5938"/>
                </a:lnTo>
                <a:lnTo>
                  <a:pt x="560" y="5913"/>
                </a:lnTo>
                <a:close/>
                <a:moveTo>
                  <a:pt x="4673" y="6692"/>
                </a:moveTo>
                <a:lnTo>
                  <a:pt x="4600" y="6716"/>
                </a:lnTo>
                <a:lnTo>
                  <a:pt x="4527" y="6765"/>
                </a:lnTo>
                <a:lnTo>
                  <a:pt x="4405" y="6838"/>
                </a:lnTo>
                <a:lnTo>
                  <a:pt x="4283" y="6911"/>
                </a:lnTo>
                <a:lnTo>
                  <a:pt x="4089" y="6984"/>
                </a:lnTo>
                <a:lnTo>
                  <a:pt x="4016" y="7008"/>
                </a:lnTo>
                <a:lnTo>
                  <a:pt x="4016" y="6935"/>
                </a:lnTo>
                <a:lnTo>
                  <a:pt x="3991" y="6862"/>
                </a:lnTo>
                <a:lnTo>
                  <a:pt x="3967" y="6789"/>
                </a:lnTo>
                <a:lnTo>
                  <a:pt x="3918" y="6741"/>
                </a:lnTo>
                <a:lnTo>
                  <a:pt x="3870" y="6716"/>
                </a:lnTo>
                <a:lnTo>
                  <a:pt x="3797" y="6716"/>
                </a:lnTo>
                <a:lnTo>
                  <a:pt x="3724" y="6741"/>
                </a:lnTo>
                <a:lnTo>
                  <a:pt x="3675" y="6789"/>
                </a:lnTo>
                <a:lnTo>
                  <a:pt x="3578" y="6887"/>
                </a:lnTo>
                <a:lnTo>
                  <a:pt x="3456" y="6984"/>
                </a:lnTo>
                <a:lnTo>
                  <a:pt x="3213" y="7130"/>
                </a:lnTo>
                <a:lnTo>
                  <a:pt x="3042" y="7227"/>
                </a:lnTo>
                <a:lnTo>
                  <a:pt x="2848" y="7252"/>
                </a:lnTo>
                <a:lnTo>
                  <a:pt x="2799" y="7252"/>
                </a:lnTo>
                <a:lnTo>
                  <a:pt x="2799" y="7227"/>
                </a:lnTo>
                <a:lnTo>
                  <a:pt x="2799" y="7106"/>
                </a:lnTo>
                <a:lnTo>
                  <a:pt x="2848" y="6984"/>
                </a:lnTo>
                <a:lnTo>
                  <a:pt x="2896" y="6887"/>
                </a:lnTo>
                <a:lnTo>
                  <a:pt x="2896" y="6838"/>
                </a:lnTo>
                <a:lnTo>
                  <a:pt x="2872" y="6789"/>
                </a:lnTo>
                <a:lnTo>
                  <a:pt x="2823" y="6741"/>
                </a:lnTo>
                <a:lnTo>
                  <a:pt x="2775" y="6741"/>
                </a:lnTo>
                <a:lnTo>
                  <a:pt x="2702" y="6765"/>
                </a:lnTo>
                <a:lnTo>
                  <a:pt x="2629" y="6789"/>
                </a:lnTo>
                <a:lnTo>
                  <a:pt x="2531" y="6887"/>
                </a:lnTo>
                <a:lnTo>
                  <a:pt x="2458" y="7008"/>
                </a:lnTo>
                <a:lnTo>
                  <a:pt x="2434" y="7130"/>
                </a:lnTo>
                <a:lnTo>
                  <a:pt x="2434" y="7276"/>
                </a:lnTo>
                <a:lnTo>
                  <a:pt x="2483" y="7422"/>
                </a:lnTo>
                <a:lnTo>
                  <a:pt x="2556" y="7519"/>
                </a:lnTo>
                <a:lnTo>
                  <a:pt x="2677" y="7617"/>
                </a:lnTo>
                <a:lnTo>
                  <a:pt x="2799" y="7641"/>
                </a:lnTo>
                <a:lnTo>
                  <a:pt x="2921" y="7665"/>
                </a:lnTo>
                <a:lnTo>
                  <a:pt x="3042" y="7641"/>
                </a:lnTo>
                <a:lnTo>
                  <a:pt x="3188" y="7617"/>
                </a:lnTo>
                <a:lnTo>
                  <a:pt x="3432" y="7495"/>
                </a:lnTo>
                <a:lnTo>
                  <a:pt x="3675" y="7349"/>
                </a:lnTo>
                <a:lnTo>
                  <a:pt x="3748" y="7373"/>
                </a:lnTo>
                <a:lnTo>
                  <a:pt x="3845" y="7398"/>
                </a:lnTo>
                <a:lnTo>
                  <a:pt x="4040" y="7398"/>
                </a:lnTo>
                <a:lnTo>
                  <a:pt x="4259" y="7349"/>
                </a:lnTo>
                <a:lnTo>
                  <a:pt x="4478" y="7276"/>
                </a:lnTo>
                <a:lnTo>
                  <a:pt x="4551" y="7373"/>
                </a:lnTo>
                <a:lnTo>
                  <a:pt x="4673" y="7446"/>
                </a:lnTo>
                <a:lnTo>
                  <a:pt x="4819" y="7495"/>
                </a:lnTo>
                <a:lnTo>
                  <a:pt x="4989" y="7519"/>
                </a:lnTo>
                <a:lnTo>
                  <a:pt x="5159" y="7519"/>
                </a:lnTo>
                <a:lnTo>
                  <a:pt x="5354" y="7495"/>
                </a:lnTo>
                <a:lnTo>
                  <a:pt x="5524" y="7446"/>
                </a:lnTo>
                <a:lnTo>
                  <a:pt x="5695" y="7373"/>
                </a:lnTo>
                <a:lnTo>
                  <a:pt x="5792" y="7446"/>
                </a:lnTo>
                <a:lnTo>
                  <a:pt x="5914" y="7495"/>
                </a:lnTo>
                <a:lnTo>
                  <a:pt x="6060" y="7519"/>
                </a:lnTo>
                <a:lnTo>
                  <a:pt x="6230" y="7519"/>
                </a:lnTo>
                <a:lnTo>
                  <a:pt x="6400" y="7495"/>
                </a:lnTo>
                <a:lnTo>
                  <a:pt x="6571" y="7422"/>
                </a:lnTo>
                <a:lnTo>
                  <a:pt x="6741" y="7373"/>
                </a:lnTo>
                <a:lnTo>
                  <a:pt x="6911" y="7276"/>
                </a:lnTo>
                <a:lnTo>
                  <a:pt x="7009" y="7373"/>
                </a:lnTo>
                <a:lnTo>
                  <a:pt x="7106" y="7422"/>
                </a:lnTo>
                <a:lnTo>
                  <a:pt x="7252" y="7446"/>
                </a:lnTo>
                <a:lnTo>
                  <a:pt x="7544" y="7446"/>
                </a:lnTo>
                <a:lnTo>
                  <a:pt x="7690" y="7398"/>
                </a:lnTo>
                <a:lnTo>
                  <a:pt x="7982" y="7300"/>
                </a:lnTo>
                <a:lnTo>
                  <a:pt x="8055" y="7398"/>
                </a:lnTo>
                <a:lnTo>
                  <a:pt x="8152" y="7471"/>
                </a:lnTo>
                <a:lnTo>
                  <a:pt x="8249" y="7519"/>
                </a:lnTo>
                <a:lnTo>
                  <a:pt x="8347" y="7544"/>
                </a:lnTo>
                <a:lnTo>
                  <a:pt x="8468" y="7519"/>
                </a:lnTo>
                <a:lnTo>
                  <a:pt x="8566" y="7471"/>
                </a:lnTo>
                <a:lnTo>
                  <a:pt x="8687" y="7422"/>
                </a:lnTo>
                <a:lnTo>
                  <a:pt x="8785" y="7325"/>
                </a:lnTo>
                <a:lnTo>
                  <a:pt x="8906" y="7373"/>
                </a:lnTo>
                <a:lnTo>
                  <a:pt x="9077" y="7422"/>
                </a:lnTo>
                <a:lnTo>
                  <a:pt x="9223" y="7446"/>
                </a:lnTo>
                <a:lnTo>
                  <a:pt x="9369" y="7471"/>
                </a:lnTo>
                <a:lnTo>
                  <a:pt x="9539" y="7446"/>
                </a:lnTo>
                <a:lnTo>
                  <a:pt x="9685" y="7422"/>
                </a:lnTo>
                <a:lnTo>
                  <a:pt x="9807" y="7373"/>
                </a:lnTo>
                <a:lnTo>
                  <a:pt x="9928" y="7276"/>
                </a:lnTo>
                <a:lnTo>
                  <a:pt x="9977" y="7227"/>
                </a:lnTo>
                <a:lnTo>
                  <a:pt x="9977" y="7154"/>
                </a:lnTo>
                <a:lnTo>
                  <a:pt x="9928" y="7081"/>
                </a:lnTo>
                <a:lnTo>
                  <a:pt x="9880" y="7033"/>
                </a:lnTo>
                <a:lnTo>
                  <a:pt x="9734" y="7008"/>
                </a:lnTo>
                <a:lnTo>
                  <a:pt x="9101" y="7008"/>
                </a:lnTo>
                <a:lnTo>
                  <a:pt x="8979" y="6960"/>
                </a:lnTo>
                <a:lnTo>
                  <a:pt x="8858" y="6887"/>
                </a:lnTo>
                <a:lnTo>
                  <a:pt x="8785" y="6838"/>
                </a:lnTo>
                <a:lnTo>
                  <a:pt x="8687" y="6814"/>
                </a:lnTo>
                <a:lnTo>
                  <a:pt x="8590" y="6862"/>
                </a:lnTo>
                <a:lnTo>
                  <a:pt x="8541" y="6935"/>
                </a:lnTo>
                <a:lnTo>
                  <a:pt x="8493" y="7008"/>
                </a:lnTo>
                <a:lnTo>
                  <a:pt x="8468" y="7033"/>
                </a:lnTo>
                <a:lnTo>
                  <a:pt x="8395" y="7033"/>
                </a:lnTo>
                <a:lnTo>
                  <a:pt x="8322" y="6984"/>
                </a:lnTo>
                <a:lnTo>
                  <a:pt x="8274" y="6887"/>
                </a:lnTo>
                <a:lnTo>
                  <a:pt x="8201" y="6789"/>
                </a:lnTo>
                <a:lnTo>
                  <a:pt x="8152" y="6765"/>
                </a:lnTo>
                <a:lnTo>
                  <a:pt x="8055" y="6765"/>
                </a:lnTo>
                <a:lnTo>
                  <a:pt x="8006" y="6789"/>
                </a:lnTo>
                <a:lnTo>
                  <a:pt x="7836" y="6887"/>
                </a:lnTo>
                <a:lnTo>
                  <a:pt x="7568" y="7008"/>
                </a:lnTo>
                <a:lnTo>
                  <a:pt x="7447" y="7033"/>
                </a:lnTo>
                <a:lnTo>
                  <a:pt x="7349" y="7033"/>
                </a:lnTo>
                <a:lnTo>
                  <a:pt x="7301" y="7008"/>
                </a:lnTo>
                <a:lnTo>
                  <a:pt x="7276" y="6984"/>
                </a:lnTo>
                <a:lnTo>
                  <a:pt x="7252" y="6960"/>
                </a:lnTo>
                <a:lnTo>
                  <a:pt x="7252" y="6911"/>
                </a:lnTo>
                <a:lnTo>
                  <a:pt x="7228" y="6838"/>
                </a:lnTo>
                <a:lnTo>
                  <a:pt x="7203" y="6765"/>
                </a:lnTo>
                <a:lnTo>
                  <a:pt x="7155" y="6741"/>
                </a:lnTo>
                <a:lnTo>
                  <a:pt x="7106" y="6716"/>
                </a:lnTo>
                <a:lnTo>
                  <a:pt x="6960" y="6716"/>
                </a:lnTo>
                <a:lnTo>
                  <a:pt x="6887" y="6741"/>
                </a:lnTo>
                <a:lnTo>
                  <a:pt x="6838" y="6814"/>
                </a:lnTo>
                <a:lnTo>
                  <a:pt x="6790" y="6862"/>
                </a:lnTo>
                <a:lnTo>
                  <a:pt x="6668" y="6935"/>
                </a:lnTo>
                <a:lnTo>
                  <a:pt x="6522" y="7008"/>
                </a:lnTo>
                <a:lnTo>
                  <a:pt x="6376" y="7057"/>
                </a:lnTo>
                <a:lnTo>
                  <a:pt x="6254" y="7106"/>
                </a:lnTo>
                <a:lnTo>
                  <a:pt x="6133" y="7106"/>
                </a:lnTo>
                <a:lnTo>
                  <a:pt x="6108" y="7081"/>
                </a:lnTo>
                <a:lnTo>
                  <a:pt x="6084" y="7057"/>
                </a:lnTo>
                <a:lnTo>
                  <a:pt x="6060" y="7033"/>
                </a:lnTo>
                <a:lnTo>
                  <a:pt x="6084" y="6960"/>
                </a:lnTo>
                <a:lnTo>
                  <a:pt x="6084" y="6887"/>
                </a:lnTo>
                <a:lnTo>
                  <a:pt x="6060" y="6814"/>
                </a:lnTo>
                <a:lnTo>
                  <a:pt x="6011" y="6741"/>
                </a:lnTo>
                <a:lnTo>
                  <a:pt x="5938" y="6716"/>
                </a:lnTo>
                <a:lnTo>
                  <a:pt x="5865" y="6692"/>
                </a:lnTo>
                <a:lnTo>
                  <a:pt x="5792" y="6692"/>
                </a:lnTo>
                <a:lnTo>
                  <a:pt x="5719" y="6741"/>
                </a:lnTo>
                <a:lnTo>
                  <a:pt x="5670" y="6789"/>
                </a:lnTo>
                <a:lnTo>
                  <a:pt x="5597" y="6911"/>
                </a:lnTo>
                <a:lnTo>
                  <a:pt x="5500" y="6984"/>
                </a:lnTo>
                <a:lnTo>
                  <a:pt x="5403" y="7057"/>
                </a:lnTo>
                <a:lnTo>
                  <a:pt x="5281" y="7106"/>
                </a:lnTo>
                <a:lnTo>
                  <a:pt x="5038" y="7106"/>
                </a:lnTo>
                <a:lnTo>
                  <a:pt x="4892" y="7081"/>
                </a:lnTo>
                <a:lnTo>
                  <a:pt x="4867" y="7057"/>
                </a:lnTo>
                <a:lnTo>
                  <a:pt x="4867" y="7008"/>
                </a:lnTo>
                <a:lnTo>
                  <a:pt x="4892" y="6935"/>
                </a:lnTo>
                <a:lnTo>
                  <a:pt x="4867" y="6862"/>
                </a:lnTo>
                <a:lnTo>
                  <a:pt x="4843" y="6789"/>
                </a:lnTo>
                <a:lnTo>
                  <a:pt x="4794" y="6741"/>
                </a:lnTo>
                <a:lnTo>
                  <a:pt x="4746" y="6716"/>
                </a:lnTo>
                <a:lnTo>
                  <a:pt x="4673" y="6692"/>
                </a:lnTo>
                <a:close/>
                <a:moveTo>
                  <a:pt x="14649" y="7690"/>
                </a:moveTo>
                <a:lnTo>
                  <a:pt x="14941" y="7714"/>
                </a:lnTo>
                <a:lnTo>
                  <a:pt x="15233" y="7763"/>
                </a:lnTo>
                <a:lnTo>
                  <a:pt x="15501" y="7860"/>
                </a:lnTo>
                <a:lnTo>
                  <a:pt x="15598" y="7909"/>
                </a:lnTo>
                <a:lnTo>
                  <a:pt x="15695" y="8006"/>
                </a:lnTo>
                <a:lnTo>
                  <a:pt x="15768" y="8103"/>
                </a:lnTo>
                <a:lnTo>
                  <a:pt x="15817" y="8225"/>
                </a:lnTo>
                <a:lnTo>
                  <a:pt x="15865" y="8347"/>
                </a:lnTo>
                <a:lnTo>
                  <a:pt x="15865" y="8468"/>
                </a:lnTo>
                <a:lnTo>
                  <a:pt x="15841" y="8590"/>
                </a:lnTo>
                <a:lnTo>
                  <a:pt x="15792" y="8712"/>
                </a:lnTo>
                <a:lnTo>
                  <a:pt x="15719" y="8785"/>
                </a:lnTo>
                <a:lnTo>
                  <a:pt x="15622" y="8858"/>
                </a:lnTo>
                <a:lnTo>
                  <a:pt x="15428" y="8955"/>
                </a:lnTo>
                <a:lnTo>
                  <a:pt x="15209" y="9004"/>
                </a:lnTo>
                <a:lnTo>
                  <a:pt x="14990" y="9052"/>
                </a:lnTo>
                <a:lnTo>
                  <a:pt x="14600" y="9077"/>
                </a:lnTo>
                <a:lnTo>
                  <a:pt x="14406" y="9077"/>
                </a:lnTo>
                <a:lnTo>
                  <a:pt x="14211" y="9028"/>
                </a:lnTo>
                <a:lnTo>
                  <a:pt x="14041" y="8979"/>
                </a:lnTo>
                <a:lnTo>
                  <a:pt x="13870" y="8882"/>
                </a:lnTo>
                <a:lnTo>
                  <a:pt x="13822" y="8809"/>
                </a:lnTo>
                <a:lnTo>
                  <a:pt x="13773" y="8736"/>
                </a:lnTo>
                <a:lnTo>
                  <a:pt x="13724" y="8639"/>
                </a:lnTo>
                <a:lnTo>
                  <a:pt x="13700" y="8541"/>
                </a:lnTo>
                <a:lnTo>
                  <a:pt x="13651" y="8347"/>
                </a:lnTo>
                <a:lnTo>
                  <a:pt x="13651" y="8128"/>
                </a:lnTo>
                <a:lnTo>
                  <a:pt x="13676" y="8006"/>
                </a:lnTo>
                <a:lnTo>
                  <a:pt x="13700" y="7909"/>
                </a:lnTo>
                <a:lnTo>
                  <a:pt x="13749" y="7811"/>
                </a:lnTo>
                <a:lnTo>
                  <a:pt x="13822" y="7738"/>
                </a:lnTo>
                <a:lnTo>
                  <a:pt x="13870" y="7714"/>
                </a:lnTo>
                <a:lnTo>
                  <a:pt x="14381" y="7714"/>
                </a:lnTo>
                <a:lnTo>
                  <a:pt x="14649" y="7690"/>
                </a:lnTo>
                <a:close/>
                <a:moveTo>
                  <a:pt x="5451" y="8493"/>
                </a:moveTo>
                <a:lnTo>
                  <a:pt x="5403" y="8517"/>
                </a:lnTo>
                <a:lnTo>
                  <a:pt x="5354" y="8541"/>
                </a:lnTo>
                <a:lnTo>
                  <a:pt x="5232" y="8663"/>
                </a:lnTo>
                <a:lnTo>
                  <a:pt x="5062" y="8785"/>
                </a:lnTo>
                <a:lnTo>
                  <a:pt x="4965" y="8833"/>
                </a:lnTo>
                <a:lnTo>
                  <a:pt x="4892" y="8858"/>
                </a:lnTo>
                <a:lnTo>
                  <a:pt x="4843" y="8833"/>
                </a:lnTo>
                <a:lnTo>
                  <a:pt x="4843" y="8760"/>
                </a:lnTo>
                <a:lnTo>
                  <a:pt x="4819" y="8687"/>
                </a:lnTo>
                <a:lnTo>
                  <a:pt x="4794" y="8639"/>
                </a:lnTo>
                <a:lnTo>
                  <a:pt x="4746" y="8590"/>
                </a:lnTo>
                <a:lnTo>
                  <a:pt x="4697" y="8566"/>
                </a:lnTo>
                <a:lnTo>
                  <a:pt x="4600" y="8566"/>
                </a:lnTo>
                <a:lnTo>
                  <a:pt x="4527" y="8590"/>
                </a:lnTo>
                <a:lnTo>
                  <a:pt x="4478" y="8614"/>
                </a:lnTo>
                <a:lnTo>
                  <a:pt x="4332" y="8712"/>
                </a:lnTo>
                <a:lnTo>
                  <a:pt x="4162" y="8785"/>
                </a:lnTo>
                <a:lnTo>
                  <a:pt x="4064" y="8809"/>
                </a:lnTo>
                <a:lnTo>
                  <a:pt x="3967" y="8809"/>
                </a:lnTo>
                <a:lnTo>
                  <a:pt x="3894" y="8785"/>
                </a:lnTo>
                <a:lnTo>
                  <a:pt x="3845" y="8712"/>
                </a:lnTo>
                <a:lnTo>
                  <a:pt x="3797" y="8614"/>
                </a:lnTo>
                <a:lnTo>
                  <a:pt x="3724" y="8566"/>
                </a:lnTo>
                <a:lnTo>
                  <a:pt x="3651" y="8566"/>
                </a:lnTo>
                <a:lnTo>
                  <a:pt x="3553" y="8590"/>
                </a:lnTo>
                <a:lnTo>
                  <a:pt x="3359" y="8687"/>
                </a:lnTo>
                <a:lnTo>
                  <a:pt x="3140" y="8736"/>
                </a:lnTo>
                <a:lnTo>
                  <a:pt x="2896" y="8809"/>
                </a:lnTo>
                <a:lnTo>
                  <a:pt x="2775" y="8809"/>
                </a:lnTo>
                <a:lnTo>
                  <a:pt x="2799" y="8663"/>
                </a:lnTo>
                <a:lnTo>
                  <a:pt x="2799" y="8639"/>
                </a:lnTo>
                <a:lnTo>
                  <a:pt x="2775" y="8639"/>
                </a:lnTo>
                <a:lnTo>
                  <a:pt x="2677" y="8663"/>
                </a:lnTo>
                <a:lnTo>
                  <a:pt x="2604" y="8736"/>
                </a:lnTo>
                <a:lnTo>
                  <a:pt x="2556" y="8809"/>
                </a:lnTo>
                <a:lnTo>
                  <a:pt x="2507" y="8882"/>
                </a:lnTo>
                <a:lnTo>
                  <a:pt x="2483" y="8955"/>
                </a:lnTo>
                <a:lnTo>
                  <a:pt x="2507" y="9028"/>
                </a:lnTo>
                <a:lnTo>
                  <a:pt x="2556" y="9101"/>
                </a:lnTo>
                <a:lnTo>
                  <a:pt x="2653" y="9150"/>
                </a:lnTo>
                <a:lnTo>
                  <a:pt x="2750" y="9174"/>
                </a:lnTo>
                <a:lnTo>
                  <a:pt x="2872" y="9198"/>
                </a:lnTo>
                <a:lnTo>
                  <a:pt x="3115" y="9174"/>
                </a:lnTo>
                <a:lnTo>
                  <a:pt x="3359" y="9125"/>
                </a:lnTo>
                <a:lnTo>
                  <a:pt x="3578" y="9028"/>
                </a:lnTo>
                <a:lnTo>
                  <a:pt x="3675" y="9101"/>
                </a:lnTo>
                <a:lnTo>
                  <a:pt x="3772" y="9174"/>
                </a:lnTo>
                <a:lnTo>
                  <a:pt x="3894" y="9198"/>
                </a:lnTo>
                <a:lnTo>
                  <a:pt x="3991" y="9223"/>
                </a:lnTo>
                <a:lnTo>
                  <a:pt x="4113" y="9198"/>
                </a:lnTo>
                <a:lnTo>
                  <a:pt x="4235" y="9174"/>
                </a:lnTo>
                <a:lnTo>
                  <a:pt x="4502" y="9077"/>
                </a:lnTo>
                <a:lnTo>
                  <a:pt x="4575" y="9174"/>
                </a:lnTo>
                <a:lnTo>
                  <a:pt x="4673" y="9247"/>
                </a:lnTo>
                <a:lnTo>
                  <a:pt x="4770" y="9271"/>
                </a:lnTo>
                <a:lnTo>
                  <a:pt x="4916" y="9271"/>
                </a:lnTo>
                <a:lnTo>
                  <a:pt x="5038" y="9247"/>
                </a:lnTo>
                <a:lnTo>
                  <a:pt x="5184" y="9174"/>
                </a:lnTo>
                <a:lnTo>
                  <a:pt x="5305" y="9101"/>
                </a:lnTo>
                <a:lnTo>
                  <a:pt x="5427" y="9028"/>
                </a:lnTo>
                <a:lnTo>
                  <a:pt x="5524" y="9125"/>
                </a:lnTo>
                <a:lnTo>
                  <a:pt x="5646" y="9198"/>
                </a:lnTo>
                <a:lnTo>
                  <a:pt x="5768" y="9223"/>
                </a:lnTo>
                <a:lnTo>
                  <a:pt x="5914" y="9247"/>
                </a:lnTo>
                <a:lnTo>
                  <a:pt x="6060" y="9247"/>
                </a:lnTo>
                <a:lnTo>
                  <a:pt x="6181" y="9223"/>
                </a:lnTo>
                <a:lnTo>
                  <a:pt x="6327" y="9174"/>
                </a:lnTo>
                <a:lnTo>
                  <a:pt x="6473" y="9125"/>
                </a:lnTo>
                <a:lnTo>
                  <a:pt x="6546" y="9198"/>
                </a:lnTo>
                <a:lnTo>
                  <a:pt x="6644" y="9247"/>
                </a:lnTo>
                <a:lnTo>
                  <a:pt x="6741" y="9271"/>
                </a:lnTo>
                <a:lnTo>
                  <a:pt x="6838" y="9296"/>
                </a:lnTo>
                <a:lnTo>
                  <a:pt x="6960" y="9271"/>
                </a:lnTo>
                <a:lnTo>
                  <a:pt x="7057" y="9247"/>
                </a:lnTo>
                <a:lnTo>
                  <a:pt x="7155" y="9223"/>
                </a:lnTo>
                <a:lnTo>
                  <a:pt x="7252" y="9150"/>
                </a:lnTo>
                <a:lnTo>
                  <a:pt x="7325" y="9174"/>
                </a:lnTo>
                <a:lnTo>
                  <a:pt x="7398" y="9150"/>
                </a:lnTo>
                <a:lnTo>
                  <a:pt x="7447" y="9125"/>
                </a:lnTo>
                <a:lnTo>
                  <a:pt x="7471" y="9077"/>
                </a:lnTo>
                <a:lnTo>
                  <a:pt x="7520" y="9028"/>
                </a:lnTo>
                <a:lnTo>
                  <a:pt x="7520" y="8979"/>
                </a:lnTo>
                <a:lnTo>
                  <a:pt x="7495" y="8906"/>
                </a:lnTo>
                <a:lnTo>
                  <a:pt x="7471" y="8833"/>
                </a:lnTo>
                <a:lnTo>
                  <a:pt x="7398" y="8760"/>
                </a:lnTo>
                <a:lnTo>
                  <a:pt x="7325" y="8712"/>
                </a:lnTo>
                <a:lnTo>
                  <a:pt x="7179" y="8712"/>
                </a:lnTo>
                <a:lnTo>
                  <a:pt x="7106" y="8760"/>
                </a:lnTo>
                <a:lnTo>
                  <a:pt x="7009" y="8858"/>
                </a:lnTo>
                <a:lnTo>
                  <a:pt x="6960" y="8882"/>
                </a:lnTo>
                <a:lnTo>
                  <a:pt x="6911" y="8882"/>
                </a:lnTo>
                <a:lnTo>
                  <a:pt x="6814" y="8858"/>
                </a:lnTo>
                <a:lnTo>
                  <a:pt x="6692" y="8760"/>
                </a:lnTo>
                <a:lnTo>
                  <a:pt x="6619" y="8687"/>
                </a:lnTo>
                <a:lnTo>
                  <a:pt x="6546" y="8663"/>
                </a:lnTo>
                <a:lnTo>
                  <a:pt x="6473" y="8663"/>
                </a:lnTo>
                <a:lnTo>
                  <a:pt x="6376" y="8712"/>
                </a:lnTo>
                <a:lnTo>
                  <a:pt x="6303" y="8760"/>
                </a:lnTo>
                <a:lnTo>
                  <a:pt x="6206" y="8809"/>
                </a:lnTo>
                <a:lnTo>
                  <a:pt x="6084" y="8858"/>
                </a:lnTo>
                <a:lnTo>
                  <a:pt x="5889" y="8858"/>
                </a:lnTo>
                <a:lnTo>
                  <a:pt x="5792" y="8809"/>
                </a:lnTo>
                <a:lnTo>
                  <a:pt x="5743" y="8736"/>
                </a:lnTo>
                <a:lnTo>
                  <a:pt x="5695" y="8639"/>
                </a:lnTo>
                <a:lnTo>
                  <a:pt x="5670" y="8590"/>
                </a:lnTo>
                <a:lnTo>
                  <a:pt x="5646" y="8541"/>
                </a:lnTo>
                <a:lnTo>
                  <a:pt x="5549" y="8493"/>
                </a:lnTo>
                <a:close/>
                <a:moveTo>
                  <a:pt x="13943" y="7276"/>
                </a:moveTo>
                <a:lnTo>
                  <a:pt x="13773" y="7325"/>
                </a:lnTo>
                <a:lnTo>
                  <a:pt x="13603" y="7373"/>
                </a:lnTo>
                <a:lnTo>
                  <a:pt x="13578" y="7398"/>
                </a:lnTo>
                <a:lnTo>
                  <a:pt x="13554" y="7422"/>
                </a:lnTo>
                <a:lnTo>
                  <a:pt x="13432" y="7544"/>
                </a:lnTo>
                <a:lnTo>
                  <a:pt x="13359" y="7714"/>
                </a:lnTo>
                <a:lnTo>
                  <a:pt x="13286" y="7884"/>
                </a:lnTo>
                <a:lnTo>
                  <a:pt x="13262" y="8079"/>
                </a:lnTo>
                <a:lnTo>
                  <a:pt x="13262" y="8298"/>
                </a:lnTo>
                <a:lnTo>
                  <a:pt x="13262" y="8493"/>
                </a:lnTo>
                <a:lnTo>
                  <a:pt x="13286" y="8663"/>
                </a:lnTo>
                <a:lnTo>
                  <a:pt x="13311" y="8809"/>
                </a:lnTo>
                <a:lnTo>
                  <a:pt x="13359" y="8955"/>
                </a:lnTo>
                <a:lnTo>
                  <a:pt x="13432" y="9077"/>
                </a:lnTo>
                <a:lnTo>
                  <a:pt x="13530" y="9174"/>
                </a:lnTo>
                <a:lnTo>
                  <a:pt x="13627" y="9247"/>
                </a:lnTo>
                <a:lnTo>
                  <a:pt x="13724" y="9320"/>
                </a:lnTo>
                <a:lnTo>
                  <a:pt x="13846" y="9393"/>
                </a:lnTo>
                <a:lnTo>
                  <a:pt x="14114" y="9466"/>
                </a:lnTo>
                <a:lnTo>
                  <a:pt x="14406" y="9490"/>
                </a:lnTo>
                <a:lnTo>
                  <a:pt x="14698" y="9515"/>
                </a:lnTo>
                <a:lnTo>
                  <a:pt x="14965" y="9490"/>
                </a:lnTo>
                <a:lnTo>
                  <a:pt x="15233" y="9442"/>
                </a:lnTo>
                <a:lnTo>
                  <a:pt x="15501" y="9369"/>
                </a:lnTo>
                <a:lnTo>
                  <a:pt x="15744" y="9247"/>
                </a:lnTo>
                <a:lnTo>
                  <a:pt x="15938" y="9101"/>
                </a:lnTo>
                <a:lnTo>
                  <a:pt x="16036" y="9004"/>
                </a:lnTo>
                <a:lnTo>
                  <a:pt x="16109" y="8906"/>
                </a:lnTo>
                <a:lnTo>
                  <a:pt x="16157" y="8809"/>
                </a:lnTo>
                <a:lnTo>
                  <a:pt x="16206" y="8687"/>
                </a:lnTo>
                <a:lnTo>
                  <a:pt x="16230" y="8566"/>
                </a:lnTo>
                <a:lnTo>
                  <a:pt x="16230" y="8444"/>
                </a:lnTo>
                <a:lnTo>
                  <a:pt x="16230" y="8322"/>
                </a:lnTo>
                <a:lnTo>
                  <a:pt x="16206" y="8176"/>
                </a:lnTo>
                <a:lnTo>
                  <a:pt x="16157" y="8030"/>
                </a:lnTo>
                <a:lnTo>
                  <a:pt x="16109" y="7909"/>
                </a:lnTo>
                <a:lnTo>
                  <a:pt x="16011" y="7763"/>
                </a:lnTo>
                <a:lnTo>
                  <a:pt x="15890" y="7665"/>
                </a:lnTo>
                <a:lnTo>
                  <a:pt x="15768" y="7568"/>
                </a:lnTo>
                <a:lnTo>
                  <a:pt x="15622" y="7495"/>
                </a:lnTo>
                <a:lnTo>
                  <a:pt x="15476" y="7422"/>
                </a:lnTo>
                <a:lnTo>
                  <a:pt x="15330" y="7398"/>
                </a:lnTo>
                <a:lnTo>
                  <a:pt x="15014" y="7325"/>
                </a:lnTo>
                <a:lnTo>
                  <a:pt x="14673" y="7300"/>
                </a:lnTo>
                <a:lnTo>
                  <a:pt x="14308" y="7276"/>
                </a:lnTo>
                <a:close/>
                <a:moveTo>
                  <a:pt x="15038" y="5889"/>
                </a:moveTo>
                <a:lnTo>
                  <a:pt x="15549" y="5913"/>
                </a:lnTo>
                <a:lnTo>
                  <a:pt x="16084" y="5962"/>
                </a:lnTo>
                <a:lnTo>
                  <a:pt x="16620" y="6011"/>
                </a:lnTo>
                <a:lnTo>
                  <a:pt x="17131" y="6059"/>
                </a:lnTo>
                <a:lnTo>
                  <a:pt x="17179" y="6084"/>
                </a:lnTo>
                <a:lnTo>
                  <a:pt x="17301" y="6084"/>
                </a:lnTo>
                <a:lnTo>
                  <a:pt x="17350" y="6059"/>
                </a:lnTo>
                <a:lnTo>
                  <a:pt x="18031" y="6059"/>
                </a:lnTo>
                <a:lnTo>
                  <a:pt x="18080" y="7130"/>
                </a:lnTo>
                <a:lnTo>
                  <a:pt x="18080" y="7665"/>
                </a:lnTo>
                <a:lnTo>
                  <a:pt x="18055" y="8201"/>
                </a:lnTo>
                <a:lnTo>
                  <a:pt x="17958" y="9369"/>
                </a:lnTo>
                <a:lnTo>
                  <a:pt x="17885" y="9928"/>
                </a:lnTo>
                <a:lnTo>
                  <a:pt x="17788" y="10512"/>
                </a:lnTo>
                <a:lnTo>
                  <a:pt x="17715" y="10780"/>
                </a:lnTo>
                <a:lnTo>
                  <a:pt x="17617" y="11047"/>
                </a:lnTo>
                <a:lnTo>
                  <a:pt x="17496" y="11291"/>
                </a:lnTo>
                <a:lnTo>
                  <a:pt x="17350" y="11534"/>
                </a:lnTo>
                <a:lnTo>
                  <a:pt x="17204" y="11680"/>
                </a:lnTo>
                <a:lnTo>
                  <a:pt x="17058" y="11826"/>
                </a:lnTo>
                <a:lnTo>
                  <a:pt x="16912" y="11923"/>
                </a:lnTo>
                <a:lnTo>
                  <a:pt x="16741" y="12021"/>
                </a:lnTo>
                <a:lnTo>
                  <a:pt x="16644" y="11996"/>
                </a:lnTo>
                <a:lnTo>
                  <a:pt x="16547" y="12021"/>
                </a:lnTo>
                <a:lnTo>
                  <a:pt x="16352" y="12069"/>
                </a:lnTo>
                <a:lnTo>
                  <a:pt x="16133" y="12118"/>
                </a:lnTo>
                <a:lnTo>
                  <a:pt x="15914" y="12142"/>
                </a:lnTo>
                <a:lnTo>
                  <a:pt x="15282" y="12142"/>
                </a:lnTo>
                <a:lnTo>
                  <a:pt x="14844" y="12118"/>
                </a:lnTo>
                <a:lnTo>
                  <a:pt x="14333" y="12069"/>
                </a:lnTo>
                <a:lnTo>
                  <a:pt x="10366" y="12069"/>
                </a:lnTo>
                <a:lnTo>
                  <a:pt x="7982" y="12094"/>
                </a:lnTo>
                <a:lnTo>
                  <a:pt x="5695" y="12069"/>
                </a:lnTo>
                <a:lnTo>
                  <a:pt x="2896" y="12069"/>
                </a:lnTo>
                <a:lnTo>
                  <a:pt x="2337" y="12045"/>
                </a:lnTo>
                <a:lnTo>
                  <a:pt x="2069" y="11996"/>
                </a:lnTo>
                <a:lnTo>
                  <a:pt x="1801" y="11948"/>
                </a:lnTo>
                <a:lnTo>
                  <a:pt x="1558" y="11875"/>
                </a:lnTo>
                <a:lnTo>
                  <a:pt x="1315" y="11753"/>
                </a:lnTo>
                <a:lnTo>
                  <a:pt x="1193" y="11656"/>
                </a:lnTo>
                <a:lnTo>
                  <a:pt x="1071" y="11558"/>
                </a:lnTo>
                <a:lnTo>
                  <a:pt x="974" y="11437"/>
                </a:lnTo>
                <a:lnTo>
                  <a:pt x="877" y="11315"/>
                </a:lnTo>
                <a:lnTo>
                  <a:pt x="755" y="11023"/>
                </a:lnTo>
                <a:lnTo>
                  <a:pt x="658" y="10707"/>
                </a:lnTo>
                <a:lnTo>
                  <a:pt x="682" y="10634"/>
                </a:lnTo>
                <a:lnTo>
                  <a:pt x="658" y="10536"/>
                </a:lnTo>
                <a:lnTo>
                  <a:pt x="609" y="10342"/>
                </a:lnTo>
                <a:lnTo>
                  <a:pt x="585" y="10123"/>
                </a:lnTo>
                <a:lnTo>
                  <a:pt x="560" y="9709"/>
                </a:lnTo>
                <a:lnTo>
                  <a:pt x="560" y="9296"/>
                </a:lnTo>
                <a:lnTo>
                  <a:pt x="585" y="8882"/>
                </a:lnTo>
                <a:lnTo>
                  <a:pt x="609" y="8395"/>
                </a:lnTo>
                <a:lnTo>
                  <a:pt x="609" y="7909"/>
                </a:lnTo>
                <a:lnTo>
                  <a:pt x="585" y="6960"/>
                </a:lnTo>
                <a:lnTo>
                  <a:pt x="537" y="5963"/>
                </a:lnTo>
                <a:lnTo>
                  <a:pt x="537" y="5963"/>
                </a:lnTo>
                <a:lnTo>
                  <a:pt x="560" y="5986"/>
                </a:lnTo>
                <a:lnTo>
                  <a:pt x="731" y="5962"/>
                </a:lnTo>
                <a:lnTo>
                  <a:pt x="1315" y="5913"/>
                </a:lnTo>
                <a:lnTo>
                  <a:pt x="3067" y="5913"/>
                </a:lnTo>
                <a:lnTo>
                  <a:pt x="4892" y="5962"/>
                </a:lnTo>
                <a:lnTo>
                  <a:pt x="6741" y="6011"/>
                </a:lnTo>
                <a:lnTo>
                  <a:pt x="7909" y="6035"/>
                </a:lnTo>
                <a:lnTo>
                  <a:pt x="9101" y="6035"/>
                </a:lnTo>
                <a:lnTo>
                  <a:pt x="10269" y="5986"/>
                </a:lnTo>
                <a:lnTo>
                  <a:pt x="11437" y="5938"/>
                </a:lnTo>
                <a:lnTo>
                  <a:pt x="12410" y="5913"/>
                </a:lnTo>
                <a:lnTo>
                  <a:pt x="12435" y="5938"/>
                </a:lnTo>
                <a:lnTo>
                  <a:pt x="12459" y="5962"/>
                </a:lnTo>
                <a:lnTo>
                  <a:pt x="12508" y="5986"/>
                </a:lnTo>
                <a:lnTo>
                  <a:pt x="12532" y="5986"/>
                </a:lnTo>
                <a:lnTo>
                  <a:pt x="12654" y="5913"/>
                </a:lnTo>
                <a:lnTo>
                  <a:pt x="13846" y="5889"/>
                </a:lnTo>
                <a:close/>
                <a:moveTo>
                  <a:pt x="5062" y="1"/>
                </a:moveTo>
                <a:lnTo>
                  <a:pt x="4210" y="25"/>
                </a:lnTo>
                <a:lnTo>
                  <a:pt x="3359" y="49"/>
                </a:lnTo>
                <a:lnTo>
                  <a:pt x="2507" y="98"/>
                </a:lnTo>
                <a:lnTo>
                  <a:pt x="2458" y="74"/>
                </a:lnTo>
                <a:lnTo>
                  <a:pt x="2118" y="49"/>
                </a:lnTo>
                <a:lnTo>
                  <a:pt x="1801" y="49"/>
                </a:lnTo>
                <a:lnTo>
                  <a:pt x="1534" y="122"/>
                </a:lnTo>
                <a:lnTo>
                  <a:pt x="1290" y="220"/>
                </a:lnTo>
                <a:lnTo>
                  <a:pt x="1071" y="366"/>
                </a:lnTo>
                <a:lnTo>
                  <a:pt x="852" y="536"/>
                </a:lnTo>
                <a:lnTo>
                  <a:pt x="682" y="731"/>
                </a:lnTo>
                <a:lnTo>
                  <a:pt x="536" y="974"/>
                </a:lnTo>
                <a:lnTo>
                  <a:pt x="414" y="1217"/>
                </a:lnTo>
                <a:lnTo>
                  <a:pt x="317" y="1485"/>
                </a:lnTo>
                <a:lnTo>
                  <a:pt x="220" y="1777"/>
                </a:lnTo>
                <a:lnTo>
                  <a:pt x="147" y="2069"/>
                </a:lnTo>
                <a:lnTo>
                  <a:pt x="98" y="2361"/>
                </a:lnTo>
                <a:lnTo>
                  <a:pt x="49" y="2653"/>
                </a:lnTo>
                <a:lnTo>
                  <a:pt x="25" y="3212"/>
                </a:lnTo>
                <a:lnTo>
                  <a:pt x="1" y="3991"/>
                </a:lnTo>
                <a:lnTo>
                  <a:pt x="1" y="4794"/>
                </a:lnTo>
                <a:lnTo>
                  <a:pt x="1" y="4818"/>
                </a:lnTo>
                <a:lnTo>
                  <a:pt x="1" y="4891"/>
                </a:lnTo>
                <a:lnTo>
                  <a:pt x="25" y="4940"/>
                </a:lnTo>
                <a:lnTo>
                  <a:pt x="49" y="6376"/>
                </a:lnTo>
                <a:lnTo>
                  <a:pt x="98" y="7544"/>
                </a:lnTo>
                <a:lnTo>
                  <a:pt x="98" y="8128"/>
                </a:lnTo>
                <a:lnTo>
                  <a:pt x="98" y="8712"/>
                </a:lnTo>
                <a:lnTo>
                  <a:pt x="49" y="9198"/>
                </a:lnTo>
                <a:lnTo>
                  <a:pt x="49" y="9709"/>
                </a:lnTo>
                <a:lnTo>
                  <a:pt x="74" y="10196"/>
                </a:lnTo>
                <a:lnTo>
                  <a:pt x="98" y="10439"/>
                </a:lnTo>
                <a:lnTo>
                  <a:pt x="171" y="10682"/>
                </a:lnTo>
                <a:lnTo>
                  <a:pt x="171" y="10707"/>
                </a:lnTo>
                <a:lnTo>
                  <a:pt x="220" y="10999"/>
                </a:lnTo>
                <a:lnTo>
                  <a:pt x="293" y="11291"/>
                </a:lnTo>
                <a:lnTo>
                  <a:pt x="414" y="11558"/>
                </a:lnTo>
                <a:lnTo>
                  <a:pt x="487" y="11704"/>
                </a:lnTo>
                <a:lnTo>
                  <a:pt x="585" y="11826"/>
                </a:lnTo>
                <a:lnTo>
                  <a:pt x="731" y="11972"/>
                </a:lnTo>
                <a:lnTo>
                  <a:pt x="877" y="12094"/>
                </a:lnTo>
                <a:lnTo>
                  <a:pt x="1023" y="12191"/>
                </a:lnTo>
                <a:lnTo>
                  <a:pt x="1193" y="12288"/>
                </a:lnTo>
                <a:lnTo>
                  <a:pt x="1363" y="12337"/>
                </a:lnTo>
                <a:lnTo>
                  <a:pt x="1558" y="12386"/>
                </a:lnTo>
                <a:lnTo>
                  <a:pt x="1947" y="12459"/>
                </a:lnTo>
                <a:lnTo>
                  <a:pt x="2580" y="12507"/>
                </a:lnTo>
                <a:lnTo>
                  <a:pt x="3237" y="12532"/>
                </a:lnTo>
                <a:lnTo>
                  <a:pt x="4527" y="12507"/>
                </a:lnTo>
                <a:lnTo>
                  <a:pt x="5865" y="12532"/>
                </a:lnTo>
                <a:lnTo>
                  <a:pt x="7203" y="12556"/>
                </a:lnTo>
                <a:lnTo>
                  <a:pt x="13773" y="12556"/>
                </a:lnTo>
                <a:lnTo>
                  <a:pt x="14381" y="12580"/>
                </a:lnTo>
                <a:lnTo>
                  <a:pt x="14990" y="12605"/>
                </a:lnTo>
                <a:lnTo>
                  <a:pt x="15330" y="12629"/>
                </a:lnTo>
                <a:lnTo>
                  <a:pt x="15671" y="12653"/>
                </a:lnTo>
                <a:lnTo>
                  <a:pt x="16036" y="12653"/>
                </a:lnTo>
                <a:lnTo>
                  <a:pt x="16206" y="12629"/>
                </a:lnTo>
                <a:lnTo>
                  <a:pt x="16376" y="12580"/>
                </a:lnTo>
                <a:lnTo>
                  <a:pt x="16449" y="12605"/>
                </a:lnTo>
                <a:lnTo>
                  <a:pt x="16595" y="12605"/>
                </a:lnTo>
                <a:lnTo>
                  <a:pt x="16741" y="12580"/>
                </a:lnTo>
                <a:lnTo>
                  <a:pt x="16985" y="12507"/>
                </a:lnTo>
                <a:lnTo>
                  <a:pt x="17228" y="12386"/>
                </a:lnTo>
                <a:lnTo>
                  <a:pt x="17447" y="12215"/>
                </a:lnTo>
                <a:lnTo>
                  <a:pt x="17642" y="12021"/>
                </a:lnTo>
                <a:lnTo>
                  <a:pt x="17812" y="11802"/>
                </a:lnTo>
                <a:lnTo>
                  <a:pt x="17982" y="11583"/>
                </a:lnTo>
                <a:lnTo>
                  <a:pt x="18104" y="11364"/>
                </a:lnTo>
                <a:lnTo>
                  <a:pt x="18201" y="11096"/>
                </a:lnTo>
                <a:lnTo>
                  <a:pt x="18299" y="10804"/>
                </a:lnTo>
                <a:lnTo>
                  <a:pt x="18347" y="10512"/>
                </a:lnTo>
                <a:lnTo>
                  <a:pt x="18420" y="10245"/>
                </a:lnTo>
                <a:lnTo>
                  <a:pt x="18469" y="9661"/>
                </a:lnTo>
                <a:lnTo>
                  <a:pt x="18542" y="9077"/>
                </a:lnTo>
                <a:lnTo>
                  <a:pt x="18591" y="8371"/>
                </a:lnTo>
                <a:lnTo>
                  <a:pt x="18615" y="8030"/>
                </a:lnTo>
                <a:lnTo>
                  <a:pt x="18639" y="7665"/>
                </a:lnTo>
                <a:lnTo>
                  <a:pt x="18639" y="7179"/>
                </a:lnTo>
                <a:lnTo>
                  <a:pt x="18615" y="6692"/>
                </a:lnTo>
                <a:lnTo>
                  <a:pt x="18566" y="5719"/>
                </a:lnTo>
                <a:lnTo>
                  <a:pt x="18542" y="5208"/>
                </a:lnTo>
                <a:lnTo>
                  <a:pt x="18542" y="4697"/>
                </a:lnTo>
                <a:lnTo>
                  <a:pt x="18566" y="3675"/>
                </a:lnTo>
                <a:lnTo>
                  <a:pt x="18566" y="2750"/>
                </a:lnTo>
                <a:lnTo>
                  <a:pt x="18518" y="1680"/>
                </a:lnTo>
                <a:lnTo>
                  <a:pt x="18493" y="1582"/>
                </a:lnTo>
                <a:lnTo>
                  <a:pt x="18493" y="1436"/>
                </a:lnTo>
                <a:lnTo>
                  <a:pt x="18493" y="1242"/>
                </a:lnTo>
                <a:lnTo>
                  <a:pt x="18445" y="1047"/>
                </a:lnTo>
                <a:lnTo>
                  <a:pt x="18396" y="852"/>
                </a:lnTo>
                <a:lnTo>
                  <a:pt x="18299" y="682"/>
                </a:lnTo>
                <a:lnTo>
                  <a:pt x="18201" y="560"/>
                </a:lnTo>
                <a:lnTo>
                  <a:pt x="18080" y="439"/>
                </a:lnTo>
                <a:lnTo>
                  <a:pt x="17909" y="341"/>
                </a:lnTo>
                <a:lnTo>
                  <a:pt x="17739" y="268"/>
                </a:lnTo>
                <a:lnTo>
                  <a:pt x="17569" y="195"/>
                </a:lnTo>
                <a:lnTo>
                  <a:pt x="17398" y="171"/>
                </a:lnTo>
                <a:lnTo>
                  <a:pt x="17204" y="171"/>
                </a:lnTo>
                <a:lnTo>
                  <a:pt x="17033" y="195"/>
                </a:lnTo>
                <a:lnTo>
                  <a:pt x="16985" y="171"/>
                </a:lnTo>
                <a:lnTo>
                  <a:pt x="16912" y="171"/>
                </a:lnTo>
                <a:lnTo>
                  <a:pt x="15963" y="147"/>
                </a:lnTo>
                <a:lnTo>
                  <a:pt x="15014" y="122"/>
                </a:lnTo>
                <a:lnTo>
                  <a:pt x="13116" y="74"/>
                </a:lnTo>
                <a:lnTo>
                  <a:pt x="11218" y="25"/>
                </a:lnTo>
                <a:lnTo>
                  <a:pt x="10293" y="25"/>
                </a:lnTo>
                <a:lnTo>
                  <a:pt x="9344" y="49"/>
                </a:lnTo>
                <a:lnTo>
                  <a:pt x="8493" y="74"/>
                </a:lnTo>
                <a:lnTo>
                  <a:pt x="7641" y="74"/>
                </a:lnTo>
                <a:lnTo>
                  <a:pt x="5914" y="25"/>
                </a:lnTo>
                <a:lnTo>
                  <a:pt x="5062" y="1"/>
                </a:lnTo>
                <a:close/>
              </a:path>
            </a:pathLst>
          </a:custGeom>
          <a:solidFill>
            <a:srgbClr val="6567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15717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clrChange>
              <a:clrFrom>
                <a:srgbClr val="EEEEEE"/>
              </a:clrFrom>
              <a:clrTo>
                <a:srgbClr val="EEEEEE">
                  <a:alpha val="0"/>
                </a:srgbClr>
              </a:clrTo>
            </a:clrChange>
            <a:extLst>
              <a:ext uri="{28A0092B-C50C-407E-A947-70E740481C1C}">
                <a14:useLocalDpi xmlns:a14="http://schemas.microsoft.com/office/drawing/2010/main" val="0"/>
              </a:ext>
            </a:extLst>
          </a:blip>
          <a:srcRect l="24315" t="4906" r="24320" b="5625"/>
          <a:stretch/>
        </p:blipFill>
        <p:spPr>
          <a:xfrm>
            <a:off x="3111284" y="1940144"/>
            <a:ext cx="2302290" cy="2227882"/>
          </a:xfrm>
          <a:prstGeom prst="rect">
            <a:avLst/>
          </a:prstGeom>
        </p:spPr>
      </p:pic>
      <p:sp>
        <p:nvSpPr>
          <p:cNvPr id="4" name="Title 3"/>
          <p:cNvSpPr>
            <a:spLocks noGrp="1"/>
          </p:cNvSpPr>
          <p:nvPr>
            <p:ph type="ctrTitle"/>
          </p:nvPr>
        </p:nvSpPr>
        <p:spPr>
          <a:xfrm>
            <a:off x="1308315" y="780794"/>
            <a:ext cx="4637700" cy="2318700"/>
          </a:xfrm>
        </p:spPr>
        <p:txBody>
          <a:bodyPr/>
          <a:lstStyle/>
          <a:p>
            <a:r>
              <a:rPr lang="en-US" dirty="0">
                <a:solidFill>
                  <a:schemeClr val="accent1"/>
                </a:solidFill>
                <a:effectLst>
                  <a:outerShdw blurRad="38100" dist="38100" dir="2700000" algn="tl">
                    <a:srgbClr val="000000">
                      <a:alpha val="43137"/>
                    </a:srgbClr>
                  </a:outerShdw>
                </a:effectLst>
              </a:rPr>
              <a:t>CACFP Annual Budget</a:t>
            </a:r>
            <a:endParaRPr lang="en-US" dirty="0">
              <a:solidFill>
                <a:schemeClr val="accent1"/>
              </a:solidFill>
            </a:endParaRPr>
          </a:p>
        </p:txBody>
      </p:sp>
      <p:sp>
        <p:nvSpPr>
          <p:cNvPr id="3" name="Slide Number Placeholder 2"/>
          <p:cNvSpPr>
            <a:spLocks noGrp="1"/>
          </p:cNvSpPr>
          <p:nvPr>
            <p:ph type="sldNum" idx="4294967295"/>
          </p:nvPr>
        </p:nvSpPr>
        <p:spPr>
          <a:xfrm>
            <a:off x="8594725" y="4749800"/>
            <a:ext cx="549275" cy="393700"/>
          </a:xfrm>
        </p:spPr>
        <p:txBody>
          <a:bodyPr/>
          <a:lstStyle/>
          <a:p>
            <a:pPr marL="0" lvl="0" indent="0" algn="r" rtl="0">
              <a:spcBef>
                <a:spcPts val="0"/>
              </a:spcBef>
              <a:spcAft>
                <a:spcPts val="0"/>
              </a:spcAft>
              <a:buNone/>
            </a:pPr>
            <a:fld id="{00000000-1234-1234-1234-123412341234}" type="slidenum">
              <a:rPr lang="en" smtClean="0"/>
              <a:t>9</a:t>
            </a:fld>
            <a:endParaRPr lang="en"/>
          </a:p>
        </p:txBody>
      </p:sp>
    </p:spTree>
    <p:extLst>
      <p:ext uri="{BB962C8B-B14F-4D97-AF65-F5344CB8AC3E}">
        <p14:creationId xmlns:p14="http://schemas.microsoft.com/office/powerpoint/2010/main" val="3002953007"/>
      </p:ext>
    </p:extLst>
  </p:cSld>
  <p:clrMapOvr>
    <a:masterClrMapping/>
  </p:clrMapOvr>
  <p:timing>
    <p:tnLst>
      <p:par>
        <p:cTn id="1" dur="indefinite" restart="never" nodeType="tmRoot"/>
      </p:par>
    </p:tnLst>
  </p:timing>
</p:sld>
</file>

<file path=ppt/theme/theme1.xml><?xml version="1.0" encoding="utf-8"?>
<a:theme xmlns:a="http://schemas.openxmlformats.org/drawingml/2006/main" name="Aumerle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28150</TotalTime>
  <Words>7688</Words>
  <Application>Microsoft Office PowerPoint</Application>
  <PresentationFormat>On-screen Show (16:9)</PresentationFormat>
  <Paragraphs>536</Paragraphs>
  <Slides>17</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Wingdings</vt:lpstr>
      <vt:lpstr>Chivo Light</vt:lpstr>
      <vt:lpstr>Chivo</vt:lpstr>
      <vt:lpstr>Arial</vt:lpstr>
      <vt:lpstr>Times New Roman</vt:lpstr>
      <vt:lpstr>Shadows Into Light Two</vt:lpstr>
      <vt:lpstr>Aumerle template</vt:lpstr>
      <vt:lpstr>Financial Viability</vt:lpstr>
      <vt:lpstr>Today’s Topics</vt:lpstr>
      <vt:lpstr>Financial Viability</vt:lpstr>
      <vt:lpstr>Activity</vt:lpstr>
      <vt:lpstr>PowerPoint Presentation</vt:lpstr>
      <vt:lpstr>PowerPoint Presentation</vt:lpstr>
      <vt:lpstr>Activity</vt:lpstr>
      <vt:lpstr>PowerPoint Presentation</vt:lpstr>
      <vt:lpstr>CACFP Annual Budget</vt:lpstr>
      <vt:lpstr>Annual Budgeting: What is the purpose?</vt:lpstr>
      <vt:lpstr>Common Terms:</vt:lpstr>
      <vt:lpstr>Cost Allocation</vt:lpstr>
      <vt:lpstr>Scenario: Allocating your costs</vt:lpstr>
      <vt:lpstr>PowerPoint Presentation</vt:lpstr>
      <vt:lpstr>PowerPoint Presentation</vt:lpstr>
      <vt:lpstr>PowerPoint Presentation</vt:lpstr>
      <vt:lpstr>Questions? Contact Us!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Yonaitis, Conchetta (VDH)</dc:creator>
  <cp:lastModifiedBy>Thorp, Brittany (VDH)</cp:lastModifiedBy>
  <cp:revision>227</cp:revision>
  <cp:lastPrinted>2019-06-21T15:38:58Z</cp:lastPrinted>
  <dcterms:modified xsi:type="dcterms:W3CDTF">2019-07-14T01:10:26Z</dcterms:modified>
</cp:coreProperties>
</file>