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61" r:id="rId5"/>
    <p:sldId id="260" r:id="rId6"/>
    <p:sldId id="262" r:id="rId7"/>
    <p:sldId id="263" r:id="rId8"/>
    <p:sldId id="266" r:id="rId9"/>
    <p:sldId id="267" r:id="rId10"/>
    <p:sldId id="268"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5D2"/>
    <a:srgbClr val="C8102E"/>
    <a:srgbClr val="1329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7BDC8A-5524-47AF-9A43-C2CF120C0242}" v="452" dt="2025-08-20T18:26:40.6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0065" autoAdjust="0"/>
  </p:normalViewPr>
  <p:slideViewPr>
    <p:cSldViewPr showGuides="1">
      <p:cViewPr varScale="1">
        <p:scale>
          <a:sx n="74" d="100"/>
          <a:sy n="74" d="100"/>
        </p:scale>
        <p:origin x="1013" y="72"/>
      </p:cViewPr>
      <p:guideLst>
        <p:guide orient="horz" pos="2160"/>
        <p:guide pos="384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ndes, Andrea (VDH)" userId="12debd21-59ac-4adf-8484-8f52d5156c1e" providerId="ADAL" clId="{777BDC8A-5524-47AF-9A43-C2CF120C0242}"/>
    <pc:docChg chg="undo custSel addSld delSld modSld">
      <pc:chgData name="Mendes, Andrea (VDH)" userId="12debd21-59ac-4adf-8484-8f52d5156c1e" providerId="ADAL" clId="{777BDC8A-5524-47AF-9A43-C2CF120C0242}" dt="2025-08-20T18:32:02.143" v="1908" actId="20577"/>
      <pc:docMkLst>
        <pc:docMk/>
      </pc:docMkLst>
      <pc:sldChg chg="modSp mod modNotesTx">
        <pc:chgData name="Mendes, Andrea (VDH)" userId="12debd21-59ac-4adf-8484-8f52d5156c1e" providerId="ADAL" clId="{777BDC8A-5524-47AF-9A43-C2CF120C0242}" dt="2025-08-20T17:52:08.476" v="1275" actId="1076"/>
        <pc:sldMkLst>
          <pc:docMk/>
          <pc:sldMk cId="0" sldId="260"/>
        </pc:sldMkLst>
        <pc:spChg chg="mod">
          <ac:chgData name="Mendes, Andrea (VDH)" userId="12debd21-59ac-4adf-8484-8f52d5156c1e" providerId="ADAL" clId="{777BDC8A-5524-47AF-9A43-C2CF120C0242}" dt="2025-08-20T17:52:08.476" v="1275" actId="1076"/>
          <ac:spMkLst>
            <pc:docMk/>
            <pc:sldMk cId="0" sldId="260"/>
            <ac:spMk id="2" creationId="{3DEE99CE-0E8B-F660-4F6F-3350FC72D450}"/>
          </ac:spMkLst>
        </pc:spChg>
        <pc:spChg chg="mod">
          <ac:chgData name="Mendes, Andrea (VDH)" userId="12debd21-59ac-4adf-8484-8f52d5156c1e" providerId="ADAL" clId="{777BDC8A-5524-47AF-9A43-C2CF120C0242}" dt="2025-08-20T17:47:06.272" v="1222" actId="207"/>
          <ac:spMkLst>
            <pc:docMk/>
            <pc:sldMk cId="0" sldId="260"/>
            <ac:spMk id="6146" creationId="{3615C0D5-1023-F020-8532-C1FF624D93B7}"/>
          </ac:spMkLst>
        </pc:spChg>
      </pc:sldChg>
      <pc:sldChg chg="modSp mod">
        <pc:chgData name="Mendes, Andrea (VDH)" userId="12debd21-59ac-4adf-8484-8f52d5156c1e" providerId="ADAL" clId="{777BDC8A-5524-47AF-9A43-C2CF120C0242}" dt="2025-08-20T18:32:02.143" v="1908" actId="20577"/>
        <pc:sldMkLst>
          <pc:docMk/>
          <pc:sldMk cId="0" sldId="261"/>
        </pc:sldMkLst>
        <pc:spChg chg="mod">
          <ac:chgData name="Mendes, Andrea (VDH)" userId="12debd21-59ac-4adf-8484-8f52d5156c1e" providerId="ADAL" clId="{777BDC8A-5524-47AF-9A43-C2CF120C0242}" dt="2025-08-20T18:32:02.143" v="1908" actId="20577"/>
          <ac:spMkLst>
            <pc:docMk/>
            <pc:sldMk cId="0" sldId="261"/>
            <ac:spMk id="7170" creationId="{AB1DDF2B-0ED5-9796-D803-02E023EED323}"/>
          </ac:spMkLst>
        </pc:spChg>
      </pc:sldChg>
      <pc:sldChg chg="modSp mod">
        <pc:chgData name="Mendes, Andrea (VDH)" userId="12debd21-59ac-4adf-8484-8f52d5156c1e" providerId="ADAL" clId="{777BDC8A-5524-47AF-9A43-C2CF120C0242}" dt="2025-08-20T17:40:52.958" v="1100"/>
        <pc:sldMkLst>
          <pc:docMk/>
          <pc:sldMk cId="2093974740" sldId="262"/>
        </pc:sldMkLst>
        <pc:spChg chg="mod">
          <ac:chgData name="Mendes, Andrea (VDH)" userId="12debd21-59ac-4adf-8484-8f52d5156c1e" providerId="ADAL" clId="{777BDC8A-5524-47AF-9A43-C2CF120C0242}" dt="2025-08-20T17:13:34.028" v="249" actId="404"/>
          <ac:spMkLst>
            <pc:docMk/>
            <pc:sldMk cId="2093974740" sldId="262"/>
            <ac:spMk id="2" creationId="{34CCF9F0-E97D-ABC4-93B0-7877380F00EA}"/>
          </ac:spMkLst>
        </pc:spChg>
        <pc:graphicFrameChg chg="mod modGraphic">
          <ac:chgData name="Mendes, Andrea (VDH)" userId="12debd21-59ac-4adf-8484-8f52d5156c1e" providerId="ADAL" clId="{777BDC8A-5524-47AF-9A43-C2CF120C0242}" dt="2025-08-20T17:40:52.958" v="1100"/>
          <ac:graphicFrameMkLst>
            <pc:docMk/>
            <pc:sldMk cId="2093974740" sldId="262"/>
            <ac:graphicFrameMk id="5" creationId="{7B75C827-BF60-8FAF-41C3-28FFA0AF605C}"/>
          </ac:graphicFrameMkLst>
        </pc:graphicFrameChg>
      </pc:sldChg>
      <pc:sldChg chg="addSp delSp modSp mod">
        <pc:chgData name="Mendes, Andrea (VDH)" userId="12debd21-59ac-4adf-8484-8f52d5156c1e" providerId="ADAL" clId="{777BDC8A-5524-47AF-9A43-C2CF120C0242}" dt="2025-08-20T17:47:56.975" v="1262" actId="20577"/>
        <pc:sldMkLst>
          <pc:docMk/>
          <pc:sldMk cId="2570867148" sldId="263"/>
        </pc:sldMkLst>
        <pc:spChg chg="mod">
          <ac:chgData name="Mendes, Andrea (VDH)" userId="12debd21-59ac-4adf-8484-8f52d5156c1e" providerId="ADAL" clId="{777BDC8A-5524-47AF-9A43-C2CF120C0242}" dt="2025-08-20T17:47:56.975" v="1262" actId="20577"/>
          <ac:spMkLst>
            <pc:docMk/>
            <pc:sldMk cId="2570867148" sldId="263"/>
            <ac:spMk id="2" creationId="{C63BF82D-F6A2-F69C-56FE-913863E04C40}"/>
          </ac:spMkLst>
        </pc:spChg>
        <pc:spChg chg="del">
          <ac:chgData name="Mendes, Andrea (VDH)" userId="12debd21-59ac-4adf-8484-8f52d5156c1e" providerId="ADAL" clId="{777BDC8A-5524-47AF-9A43-C2CF120C0242}" dt="2025-08-20T17:24:34.250" v="748" actId="478"/>
          <ac:spMkLst>
            <pc:docMk/>
            <pc:sldMk cId="2570867148" sldId="263"/>
            <ac:spMk id="7" creationId="{300BE602-785D-0FC7-AEE1-99F75B6AD67D}"/>
          </ac:spMkLst>
        </pc:spChg>
        <pc:spChg chg="add del mod">
          <ac:chgData name="Mendes, Andrea (VDH)" userId="12debd21-59ac-4adf-8484-8f52d5156c1e" providerId="ADAL" clId="{777BDC8A-5524-47AF-9A43-C2CF120C0242}" dt="2025-08-20T17:26:00.375" v="758" actId="11529"/>
          <ac:spMkLst>
            <pc:docMk/>
            <pc:sldMk cId="2570867148" sldId="263"/>
            <ac:spMk id="9" creationId="{8610546F-59A1-8C15-6FA2-C27662DA7E3E}"/>
          </ac:spMkLst>
        </pc:spChg>
        <pc:spChg chg="mod">
          <ac:chgData name="Mendes, Andrea (VDH)" userId="12debd21-59ac-4adf-8484-8f52d5156c1e" providerId="ADAL" clId="{777BDC8A-5524-47AF-9A43-C2CF120C0242}" dt="2025-08-20T17:39:26.143" v="1088" actId="113"/>
          <ac:spMkLst>
            <pc:docMk/>
            <pc:sldMk cId="2570867148" sldId="263"/>
            <ac:spMk id="10" creationId="{47580AFC-B5A3-240E-3464-630065A295FA}"/>
          </ac:spMkLst>
        </pc:spChg>
        <pc:spChg chg="add mod">
          <ac:chgData name="Mendes, Andrea (VDH)" userId="12debd21-59ac-4adf-8484-8f52d5156c1e" providerId="ADAL" clId="{777BDC8A-5524-47AF-9A43-C2CF120C0242}" dt="2025-08-20T17:39:01.660" v="1085" actId="1076"/>
          <ac:spMkLst>
            <pc:docMk/>
            <pc:sldMk cId="2570867148" sldId="263"/>
            <ac:spMk id="11" creationId="{4A5A98FD-518D-1AB7-DE44-06C5E6D3B468}"/>
          </ac:spMkLst>
        </pc:spChg>
        <pc:spChg chg="add mod">
          <ac:chgData name="Mendes, Andrea (VDH)" userId="12debd21-59ac-4adf-8484-8f52d5156c1e" providerId="ADAL" clId="{777BDC8A-5524-47AF-9A43-C2CF120C0242}" dt="2025-08-20T17:39:12.282" v="1087" actId="1076"/>
          <ac:spMkLst>
            <pc:docMk/>
            <pc:sldMk cId="2570867148" sldId="263"/>
            <ac:spMk id="12" creationId="{42438F95-D607-0934-8D4C-26AE4B1781F6}"/>
          </ac:spMkLst>
        </pc:spChg>
        <pc:spChg chg="add del mod">
          <ac:chgData name="Mendes, Andrea (VDH)" userId="12debd21-59ac-4adf-8484-8f52d5156c1e" providerId="ADAL" clId="{777BDC8A-5524-47AF-9A43-C2CF120C0242}" dt="2025-08-20T17:27:59.153" v="772" actId="478"/>
          <ac:spMkLst>
            <pc:docMk/>
            <pc:sldMk cId="2570867148" sldId="263"/>
            <ac:spMk id="13" creationId="{6398174C-3967-2BBD-407F-C10999433D6A}"/>
          </ac:spMkLst>
        </pc:spChg>
        <pc:picChg chg="del mod">
          <ac:chgData name="Mendes, Andrea (VDH)" userId="12debd21-59ac-4adf-8484-8f52d5156c1e" providerId="ADAL" clId="{777BDC8A-5524-47AF-9A43-C2CF120C0242}" dt="2025-08-20T17:27:10.389" v="770" actId="478"/>
          <ac:picMkLst>
            <pc:docMk/>
            <pc:sldMk cId="2570867148" sldId="263"/>
            <ac:picMk id="5" creationId="{2983C829-69E9-5A88-755F-A974ADD21F87}"/>
          </ac:picMkLst>
        </pc:picChg>
        <pc:picChg chg="add mod">
          <ac:chgData name="Mendes, Andrea (VDH)" userId="12debd21-59ac-4adf-8484-8f52d5156c1e" providerId="ADAL" clId="{777BDC8A-5524-47AF-9A43-C2CF120C0242}" dt="2025-08-20T17:38:46.743" v="1082" actId="14100"/>
          <ac:picMkLst>
            <pc:docMk/>
            <pc:sldMk cId="2570867148" sldId="263"/>
            <ac:picMk id="6" creationId="{57D363CB-5F9A-9025-95B7-F985BDBAD4EB}"/>
          </ac:picMkLst>
        </pc:picChg>
        <pc:picChg chg="del mod">
          <ac:chgData name="Mendes, Andrea (VDH)" userId="12debd21-59ac-4adf-8484-8f52d5156c1e" providerId="ADAL" clId="{777BDC8A-5524-47AF-9A43-C2CF120C0242}" dt="2025-08-20T17:28:00.244" v="773" actId="478"/>
          <ac:picMkLst>
            <pc:docMk/>
            <pc:sldMk cId="2570867148" sldId="263"/>
            <ac:picMk id="8" creationId="{2961EAA7-AF48-FC16-F35D-60173B3346FF}"/>
          </ac:picMkLst>
        </pc:picChg>
        <pc:picChg chg="add del mod">
          <ac:chgData name="Mendes, Andrea (VDH)" userId="12debd21-59ac-4adf-8484-8f52d5156c1e" providerId="ADAL" clId="{777BDC8A-5524-47AF-9A43-C2CF120C0242}" dt="2025-08-20T17:28:18.767" v="778" actId="478"/>
          <ac:picMkLst>
            <pc:docMk/>
            <pc:sldMk cId="2570867148" sldId="263"/>
            <ac:picMk id="15" creationId="{F1F96185-F809-17FA-D889-E80D42F85BA7}"/>
          </ac:picMkLst>
        </pc:picChg>
      </pc:sldChg>
      <pc:sldChg chg="addSp delSp modSp del mod">
        <pc:chgData name="Mendes, Andrea (VDH)" userId="12debd21-59ac-4adf-8484-8f52d5156c1e" providerId="ADAL" clId="{777BDC8A-5524-47AF-9A43-C2CF120C0242}" dt="2025-08-20T17:46:35.240" v="1215" actId="2696"/>
        <pc:sldMkLst>
          <pc:docMk/>
          <pc:sldMk cId="2735209395" sldId="264"/>
        </pc:sldMkLst>
        <pc:spChg chg="mod">
          <ac:chgData name="Mendes, Andrea (VDH)" userId="12debd21-59ac-4adf-8484-8f52d5156c1e" providerId="ADAL" clId="{777BDC8A-5524-47AF-9A43-C2CF120C0242}" dt="2025-08-20T17:44:34.781" v="1155" actId="20577"/>
          <ac:spMkLst>
            <pc:docMk/>
            <pc:sldMk cId="2735209395" sldId="264"/>
            <ac:spMk id="2" creationId="{F97F2868-2FA2-3FB1-99A8-D4D5203C76AD}"/>
          </ac:spMkLst>
        </pc:spChg>
        <pc:spChg chg="add del mod">
          <ac:chgData name="Mendes, Andrea (VDH)" userId="12debd21-59ac-4adf-8484-8f52d5156c1e" providerId="ADAL" clId="{777BDC8A-5524-47AF-9A43-C2CF120C0242}" dt="2025-08-20T17:44:42.841" v="1157" actId="478"/>
          <ac:spMkLst>
            <pc:docMk/>
            <pc:sldMk cId="2735209395" sldId="264"/>
            <ac:spMk id="3" creationId="{6B7AF170-7D4D-8762-C416-4F6CBF73C6B8}"/>
          </ac:spMkLst>
        </pc:spChg>
        <pc:picChg chg="del">
          <ac:chgData name="Mendes, Andrea (VDH)" userId="12debd21-59ac-4adf-8484-8f52d5156c1e" providerId="ADAL" clId="{777BDC8A-5524-47AF-9A43-C2CF120C0242}" dt="2025-08-20T17:44:36.934" v="1156" actId="478"/>
          <ac:picMkLst>
            <pc:docMk/>
            <pc:sldMk cId="2735209395" sldId="264"/>
            <ac:picMk id="5" creationId="{3178D637-31C6-43FC-1D88-CAD007233687}"/>
          </ac:picMkLst>
        </pc:picChg>
        <pc:picChg chg="del">
          <ac:chgData name="Mendes, Andrea (VDH)" userId="12debd21-59ac-4adf-8484-8f52d5156c1e" providerId="ADAL" clId="{777BDC8A-5524-47AF-9A43-C2CF120C0242}" dt="2025-08-20T17:44:43.776" v="1158" actId="478"/>
          <ac:picMkLst>
            <pc:docMk/>
            <pc:sldMk cId="2735209395" sldId="264"/>
            <ac:picMk id="6" creationId="{9B35AA60-56A1-E8E6-5816-29BCD55946CD}"/>
          </ac:picMkLst>
        </pc:picChg>
        <pc:picChg chg="add mod">
          <ac:chgData name="Mendes, Andrea (VDH)" userId="12debd21-59ac-4adf-8484-8f52d5156c1e" providerId="ADAL" clId="{777BDC8A-5524-47AF-9A43-C2CF120C0242}" dt="2025-08-20T17:44:48.104" v="1160" actId="14100"/>
          <ac:picMkLst>
            <pc:docMk/>
            <pc:sldMk cId="2735209395" sldId="264"/>
            <ac:picMk id="9" creationId="{9E5CAA62-56D0-F6BF-5AA8-1C734B78775D}"/>
          </ac:picMkLst>
        </pc:picChg>
      </pc:sldChg>
      <pc:sldChg chg="del">
        <pc:chgData name="Mendes, Andrea (VDH)" userId="12debd21-59ac-4adf-8484-8f52d5156c1e" providerId="ADAL" clId="{777BDC8A-5524-47AF-9A43-C2CF120C0242}" dt="2025-08-20T17:48:30.357" v="1263" actId="47"/>
        <pc:sldMkLst>
          <pc:docMk/>
          <pc:sldMk cId="1943760121" sldId="265"/>
        </pc:sldMkLst>
      </pc:sldChg>
      <pc:sldChg chg="addSp delSp modSp new mod">
        <pc:chgData name="Mendes, Andrea (VDH)" userId="12debd21-59ac-4adf-8484-8f52d5156c1e" providerId="ADAL" clId="{777BDC8A-5524-47AF-9A43-C2CF120C0242}" dt="2025-08-20T18:20:49.710" v="1625" actId="14100"/>
        <pc:sldMkLst>
          <pc:docMk/>
          <pc:sldMk cId="662210628" sldId="266"/>
        </pc:sldMkLst>
        <pc:spChg chg="mod">
          <ac:chgData name="Mendes, Andrea (VDH)" userId="12debd21-59ac-4adf-8484-8f52d5156c1e" providerId="ADAL" clId="{777BDC8A-5524-47AF-9A43-C2CF120C0242}" dt="2025-08-20T17:46:49.890" v="1218" actId="207"/>
          <ac:spMkLst>
            <pc:docMk/>
            <pc:sldMk cId="662210628" sldId="266"/>
            <ac:spMk id="2" creationId="{E1BDC290-D1DE-781A-F3E7-1B4C70E90F81}"/>
          </ac:spMkLst>
        </pc:spChg>
        <pc:spChg chg="del">
          <ac:chgData name="Mendes, Andrea (VDH)" userId="12debd21-59ac-4adf-8484-8f52d5156c1e" providerId="ADAL" clId="{777BDC8A-5524-47AF-9A43-C2CF120C0242}" dt="2025-08-20T17:30:13.746" v="809" actId="478"/>
          <ac:spMkLst>
            <pc:docMk/>
            <pc:sldMk cId="662210628" sldId="266"/>
            <ac:spMk id="3" creationId="{92796A81-B55C-276B-D33B-A08E4E348E5F}"/>
          </ac:spMkLst>
        </pc:spChg>
        <pc:spChg chg="add del">
          <ac:chgData name="Mendes, Andrea (VDH)" userId="12debd21-59ac-4adf-8484-8f52d5156c1e" providerId="ADAL" clId="{777BDC8A-5524-47AF-9A43-C2CF120C0242}" dt="2025-08-20T17:29:46.618" v="808" actId="22"/>
          <ac:spMkLst>
            <pc:docMk/>
            <pc:sldMk cId="662210628" sldId="266"/>
            <ac:spMk id="6" creationId="{348FF5F8-25F8-1EF1-8541-C806FA73CAFB}"/>
          </ac:spMkLst>
        </pc:spChg>
        <pc:spChg chg="add mod">
          <ac:chgData name="Mendes, Andrea (VDH)" userId="12debd21-59ac-4adf-8484-8f52d5156c1e" providerId="ADAL" clId="{777BDC8A-5524-47AF-9A43-C2CF120C0242}" dt="2025-08-20T18:20:09.144" v="1550" actId="113"/>
          <ac:spMkLst>
            <pc:docMk/>
            <pc:sldMk cId="662210628" sldId="266"/>
            <ac:spMk id="11" creationId="{47545C72-3183-804E-3294-6023C719CC25}"/>
          </ac:spMkLst>
        </pc:spChg>
        <pc:spChg chg="add del">
          <ac:chgData name="Mendes, Andrea (VDH)" userId="12debd21-59ac-4adf-8484-8f52d5156c1e" providerId="ADAL" clId="{777BDC8A-5524-47AF-9A43-C2CF120C0242}" dt="2025-08-20T17:33:46.826" v="893" actId="22"/>
          <ac:spMkLst>
            <pc:docMk/>
            <pc:sldMk cId="662210628" sldId="266"/>
            <ac:spMk id="13" creationId="{909601E3-2A55-ABA2-A114-13D865DDD560}"/>
          </ac:spMkLst>
        </pc:spChg>
        <pc:spChg chg="add mod">
          <ac:chgData name="Mendes, Andrea (VDH)" userId="12debd21-59ac-4adf-8484-8f52d5156c1e" providerId="ADAL" clId="{777BDC8A-5524-47AF-9A43-C2CF120C0242}" dt="2025-08-20T18:20:44.168" v="1622" actId="113"/>
          <ac:spMkLst>
            <pc:docMk/>
            <pc:sldMk cId="662210628" sldId="266"/>
            <ac:spMk id="15" creationId="{88CA94F7-F598-31A5-1704-7A09EC7A8475}"/>
          </ac:spMkLst>
        </pc:spChg>
        <pc:picChg chg="add mod">
          <ac:chgData name="Mendes, Andrea (VDH)" userId="12debd21-59ac-4adf-8484-8f52d5156c1e" providerId="ADAL" clId="{777BDC8A-5524-47AF-9A43-C2CF120C0242}" dt="2025-08-20T18:19:21.307" v="1424" actId="1076"/>
          <ac:picMkLst>
            <pc:docMk/>
            <pc:sldMk cId="662210628" sldId="266"/>
            <ac:picMk id="8" creationId="{DFF1CFF4-83BE-3346-48C1-8AF172108F0B}"/>
          </ac:picMkLst>
        </pc:picChg>
        <pc:picChg chg="add mod">
          <ac:chgData name="Mendes, Andrea (VDH)" userId="12debd21-59ac-4adf-8484-8f52d5156c1e" providerId="ADAL" clId="{777BDC8A-5524-47AF-9A43-C2CF120C0242}" dt="2025-08-20T18:20:49.710" v="1625" actId="14100"/>
          <ac:picMkLst>
            <pc:docMk/>
            <pc:sldMk cId="662210628" sldId="266"/>
            <ac:picMk id="10" creationId="{D3BEB430-ADB3-9F78-3507-E53C4611FFAD}"/>
          </ac:picMkLst>
        </pc:picChg>
      </pc:sldChg>
      <pc:sldChg chg="addSp delSp modSp new mod">
        <pc:chgData name="Mendes, Andrea (VDH)" userId="12debd21-59ac-4adf-8484-8f52d5156c1e" providerId="ADAL" clId="{777BDC8A-5524-47AF-9A43-C2CF120C0242}" dt="2025-08-20T18:31:23.698" v="1896" actId="20577"/>
        <pc:sldMkLst>
          <pc:docMk/>
          <pc:sldMk cId="1418860428" sldId="267"/>
        </pc:sldMkLst>
        <pc:spChg chg="mod">
          <ac:chgData name="Mendes, Andrea (VDH)" userId="12debd21-59ac-4adf-8484-8f52d5156c1e" providerId="ADAL" clId="{777BDC8A-5524-47AF-9A43-C2CF120C0242}" dt="2025-08-20T17:46:14.852" v="1214" actId="20577"/>
          <ac:spMkLst>
            <pc:docMk/>
            <pc:sldMk cId="1418860428" sldId="267"/>
            <ac:spMk id="2" creationId="{97BAEDA5-EF44-7BD3-E20F-7DC0E30445E1}"/>
          </ac:spMkLst>
        </pc:spChg>
        <pc:spChg chg="del">
          <ac:chgData name="Mendes, Andrea (VDH)" userId="12debd21-59ac-4adf-8484-8f52d5156c1e" providerId="ADAL" clId="{777BDC8A-5524-47AF-9A43-C2CF120C0242}" dt="2025-08-20T17:44:58.804" v="1162"/>
          <ac:spMkLst>
            <pc:docMk/>
            <pc:sldMk cId="1418860428" sldId="267"/>
            <ac:spMk id="4" creationId="{67A2BB92-BB5C-2FD7-32ED-73D43F5D355F}"/>
          </ac:spMkLst>
        </pc:spChg>
        <pc:spChg chg="del">
          <ac:chgData name="Mendes, Andrea (VDH)" userId="12debd21-59ac-4adf-8484-8f52d5156c1e" providerId="ADAL" clId="{777BDC8A-5524-47AF-9A43-C2CF120C0242}" dt="2025-08-20T17:45:40.216" v="1166"/>
          <ac:spMkLst>
            <pc:docMk/>
            <pc:sldMk cId="1418860428" sldId="267"/>
            <ac:spMk id="5" creationId="{0A68B9D5-DDA4-9ECA-8BFD-59508D7B10D8}"/>
          </ac:spMkLst>
        </pc:spChg>
        <pc:spChg chg="add mod">
          <ac:chgData name="Mendes, Andrea (VDH)" userId="12debd21-59ac-4adf-8484-8f52d5156c1e" providerId="ADAL" clId="{777BDC8A-5524-47AF-9A43-C2CF120C0242}" dt="2025-08-20T18:25:55.565" v="1791" actId="113"/>
          <ac:spMkLst>
            <pc:docMk/>
            <pc:sldMk cId="1418860428" sldId="267"/>
            <ac:spMk id="5" creationId="{EC9BAA88-26B7-4E9E-3B27-3A939FF7CDDC}"/>
          </ac:spMkLst>
        </pc:spChg>
        <pc:spChg chg="add mod">
          <ac:chgData name="Mendes, Andrea (VDH)" userId="12debd21-59ac-4adf-8484-8f52d5156c1e" providerId="ADAL" clId="{777BDC8A-5524-47AF-9A43-C2CF120C0242}" dt="2025-08-20T18:31:23.698" v="1896" actId="20577"/>
          <ac:spMkLst>
            <pc:docMk/>
            <pc:sldMk cId="1418860428" sldId="267"/>
            <ac:spMk id="8" creationId="{14FA5C17-DB7F-E2F8-5D07-E384A0C99957}"/>
          </ac:spMkLst>
        </pc:spChg>
        <pc:picChg chg="add mod">
          <ac:chgData name="Mendes, Andrea (VDH)" userId="12debd21-59ac-4adf-8484-8f52d5156c1e" providerId="ADAL" clId="{777BDC8A-5524-47AF-9A43-C2CF120C0242}" dt="2025-08-20T18:25:58.190" v="1792" actId="1076"/>
          <ac:picMkLst>
            <pc:docMk/>
            <pc:sldMk cId="1418860428" sldId="267"/>
            <ac:picMk id="6" creationId="{98324489-5756-B26F-A758-C53976584BF8}"/>
          </ac:picMkLst>
        </pc:picChg>
        <pc:picChg chg="add del mod">
          <ac:chgData name="Mendes, Andrea (VDH)" userId="12debd21-59ac-4adf-8484-8f52d5156c1e" providerId="ADAL" clId="{777BDC8A-5524-47AF-9A43-C2CF120C0242}" dt="2025-08-20T17:45:38.592" v="1165" actId="21"/>
          <ac:picMkLst>
            <pc:docMk/>
            <pc:sldMk cId="1418860428" sldId="267"/>
            <ac:picMk id="8" creationId="{A3C1BD01-8FC3-1854-1456-0373AAF20BE4}"/>
          </ac:picMkLst>
        </pc:picChg>
        <pc:picChg chg="add mod">
          <ac:chgData name="Mendes, Andrea (VDH)" userId="12debd21-59ac-4adf-8484-8f52d5156c1e" providerId="ADAL" clId="{777BDC8A-5524-47AF-9A43-C2CF120C0242}" dt="2025-08-20T18:26:04.344" v="1793" actId="1076"/>
          <ac:picMkLst>
            <pc:docMk/>
            <pc:sldMk cId="1418860428" sldId="267"/>
            <ac:picMk id="9" creationId="{A3C1BD01-8FC3-1854-1456-0373AAF20BE4}"/>
          </ac:picMkLst>
        </pc:picChg>
      </pc:sldChg>
      <pc:sldChg chg="addSp modSp new mod">
        <pc:chgData name="Mendes, Andrea (VDH)" userId="12debd21-59ac-4adf-8484-8f52d5156c1e" providerId="ADAL" clId="{777BDC8A-5524-47AF-9A43-C2CF120C0242}" dt="2025-08-20T18:31:02.625" v="1884" actId="12"/>
        <pc:sldMkLst>
          <pc:docMk/>
          <pc:sldMk cId="912792299" sldId="268"/>
        </pc:sldMkLst>
        <pc:spChg chg="mod">
          <ac:chgData name="Mendes, Andrea (VDH)" userId="12debd21-59ac-4adf-8484-8f52d5156c1e" providerId="ADAL" clId="{777BDC8A-5524-47AF-9A43-C2CF120C0242}" dt="2025-08-20T18:30:22.978" v="1870" actId="20577"/>
          <ac:spMkLst>
            <pc:docMk/>
            <pc:sldMk cId="912792299" sldId="268"/>
            <ac:spMk id="2" creationId="{B61858A7-9F76-223C-5924-FF9D701216C4}"/>
          </ac:spMkLst>
        </pc:spChg>
        <pc:spChg chg="mod">
          <ac:chgData name="Mendes, Andrea (VDH)" userId="12debd21-59ac-4adf-8484-8f52d5156c1e" providerId="ADAL" clId="{777BDC8A-5524-47AF-9A43-C2CF120C0242}" dt="2025-08-20T18:31:02.625" v="1884" actId="12"/>
          <ac:spMkLst>
            <pc:docMk/>
            <pc:sldMk cId="912792299" sldId="268"/>
            <ac:spMk id="3" creationId="{4D1132E7-2A1E-3AB5-315E-A133D267C2DD}"/>
          </ac:spMkLst>
        </pc:spChg>
        <pc:picChg chg="add mod">
          <ac:chgData name="Mendes, Andrea (VDH)" userId="12debd21-59ac-4adf-8484-8f52d5156c1e" providerId="ADAL" clId="{777BDC8A-5524-47AF-9A43-C2CF120C0242}" dt="2025-08-20T18:30:39.495" v="1874" actId="1076"/>
          <ac:picMkLst>
            <pc:docMk/>
            <pc:sldMk cId="912792299" sldId="268"/>
            <ac:picMk id="6" creationId="{BCEE95BB-8A2E-429C-4A1C-E1559389070E}"/>
          </ac:picMkLst>
        </pc:picChg>
      </pc:sldChg>
    </pc:docChg>
  </pc:docChgLst>
</pc:chgInfo>
</file>

<file path=ppt/diagrams/_rels/data1.xml.rels><?xml version="1.0" encoding="UTF-8" standalone="yes"?>
<Relationships xmlns="http://schemas.openxmlformats.org/package/2006/relationships"><Relationship Id="rId1" Type="http://schemas.openxmlformats.org/officeDocument/2006/relationships/hyperlink" Target="https://redcap.vdh.virginia.gov/redcap/surveys/?s=NPJCWN4M9XF4JTLY"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redcap.vdh.virginia.gov/redcap/surveys/?s=NPJCWN4M9XF4JTLY"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384487-E628-4DF9-846D-77556A3D0D3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9D00D9E-4770-4CED-9354-D2CE1D8747A2}">
      <dgm:prSet phldrT="[Text]"/>
      <dgm:spPr>
        <a:solidFill>
          <a:schemeClr val="accent6">
            <a:lumMod val="75000"/>
          </a:schemeClr>
        </a:solidFill>
      </dgm:spPr>
      <dgm:t>
        <a:bodyPr/>
        <a:lstStyle/>
        <a:p>
          <a:r>
            <a:rPr lang="en-US" b="0" dirty="0"/>
            <a:t>Initial Contact </a:t>
          </a:r>
          <a:endParaRPr lang="en-US" dirty="0"/>
        </a:p>
      </dgm:t>
    </dgm:pt>
    <dgm:pt modelId="{42CC9C50-4605-4D74-85B3-A3E8C5C2E133}" type="parTrans" cxnId="{2553D4FC-DB10-46F9-A6D6-C2CE0A1CC51E}">
      <dgm:prSet/>
      <dgm:spPr/>
      <dgm:t>
        <a:bodyPr/>
        <a:lstStyle/>
        <a:p>
          <a:endParaRPr lang="en-US"/>
        </a:p>
      </dgm:t>
    </dgm:pt>
    <dgm:pt modelId="{61EA2D62-79A7-4D14-9588-A29A49367B67}" type="sibTrans" cxnId="{2553D4FC-DB10-46F9-A6D6-C2CE0A1CC51E}">
      <dgm:prSet/>
      <dgm:spPr/>
      <dgm:t>
        <a:bodyPr/>
        <a:lstStyle/>
        <a:p>
          <a:endParaRPr lang="en-US"/>
        </a:p>
      </dgm:t>
    </dgm:pt>
    <dgm:pt modelId="{6699A8B4-64FA-49A5-8EA0-C2932B5F7125}">
      <dgm:prSet phldrT="[Text]" custT="1"/>
      <dgm:spPr>
        <a:solidFill>
          <a:schemeClr val="accent6">
            <a:lumMod val="20000"/>
            <a:lumOff val="80000"/>
            <a:alpha val="90000"/>
          </a:schemeClr>
        </a:solidFill>
      </dgm:spPr>
      <dgm:t>
        <a:bodyPr/>
        <a:lstStyle/>
        <a:p>
          <a:pPr>
            <a:buFont typeface="Arial" panose="020B0604020202020204" pitchFamily="34" charset="0"/>
            <a:buChar char="•"/>
          </a:pPr>
          <a:r>
            <a:rPr lang="en-US" sz="1200" b="0" dirty="0">
              <a:latin typeface="+mn-lt"/>
            </a:rPr>
            <a:t>Request immunization record from parent. </a:t>
          </a:r>
          <a:endParaRPr lang="en-US" sz="1200" dirty="0"/>
        </a:p>
      </dgm:t>
    </dgm:pt>
    <dgm:pt modelId="{932334BF-4112-4327-80C3-46C03D9B92D9}" type="parTrans" cxnId="{2699EC5B-E751-4159-A0B0-672F4B30EA27}">
      <dgm:prSet/>
      <dgm:spPr/>
      <dgm:t>
        <a:bodyPr/>
        <a:lstStyle/>
        <a:p>
          <a:endParaRPr lang="en-US"/>
        </a:p>
      </dgm:t>
    </dgm:pt>
    <dgm:pt modelId="{9D6CE827-CC8B-4F47-A253-C471CBA25844}" type="sibTrans" cxnId="{2699EC5B-E751-4159-A0B0-672F4B30EA27}">
      <dgm:prSet/>
      <dgm:spPr/>
      <dgm:t>
        <a:bodyPr/>
        <a:lstStyle/>
        <a:p>
          <a:endParaRPr lang="en-US"/>
        </a:p>
      </dgm:t>
    </dgm:pt>
    <dgm:pt modelId="{A9F44B9E-8B53-4D49-9803-9F885D7AFD22}">
      <dgm:prSet phldrT="[Text]"/>
      <dgm:spPr>
        <a:solidFill>
          <a:schemeClr val="accent6">
            <a:lumMod val="75000"/>
          </a:schemeClr>
        </a:solidFill>
      </dgm:spPr>
      <dgm:t>
        <a:bodyPr/>
        <a:lstStyle/>
        <a:p>
          <a:r>
            <a:rPr lang="en-US" b="0" dirty="0">
              <a:solidFill>
                <a:schemeClr val="bg1"/>
              </a:solidFill>
            </a:rPr>
            <a:t>Electronic copy of the</a:t>
          </a:r>
          <a:r>
            <a:rPr lang="en-US" b="0" dirty="0">
              <a:solidFill>
                <a:schemeClr val="bg1"/>
              </a:solidFill>
              <a:latin typeface="Rockwell"/>
            </a:rPr>
            <a:t> </a:t>
          </a:r>
          <a:r>
            <a:rPr lang="en-US" b="0" dirty="0">
              <a:solidFill>
                <a:schemeClr val="bg1"/>
              </a:solidFill>
            </a:rPr>
            <a:t> child’s immunization records</a:t>
          </a:r>
          <a:endParaRPr lang="en-US" dirty="0">
            <a:solidFill>
              <a:schemeClr val="bg1"/>
            </a:solidFill>
          </a:endParaRPr>
        </a:p>
      </dgm:t>
    </dgm:pt>
    <dgm:pt modelId="{C4BCA24C-5560-4049-A05E-C2D4BDD74699}" type="parTrans" cxnId="{7F24C45A-828D-4C8C-9575-FE0B9370329E}">
      <dgm:prSet/>
      <dgm:spPr/>
      <dgm:t>
        <a:bodyPr/>
        <a:lstStyle/>
        <a:p>
          <a:endParaRPr lang="en-US"/>
        </a:p>
      </dgm:t>
    </dgm:pt>
    <dgm:pt modelId="{D6949CDC-6AA5-438E-8D5B-94D61905B9C6}" type="sibTrans" cxnId="{7F24C45A-828D-4C8C-9575-FE0B9370329E}">
      <dgm:prSet/>
      <dgm:spPr/>
      <dgm:t>
        <a:bodyPr/>
        <a:lstStyle/>
        <a:p>
          <a:endParaRPr lang="en-US"/>
        </a:p>
      </dgm:t>
    </dgm:pt>
    <dgm:pt modelId="{B42FB9DA-89E2-4CEA-B0A0-69BB010602BA}">
      <dgm:prSet phldrT="[Text]" custT="1"/>
      <dgm:spPr>
        <a:solidFill>
          <a:schemeClr val="accent6">
            <a:lumMod val="20000"/>
            <a:lumOff val="80000"/>
            <a:alpha val="90000"/>
          </a:schemeClr>
        </a:solidFill>
      </dgm:spPr>
      <dgm:t>
        <a:bodyPr/>
        <a:lstStyle/>
        <a:p>
          <a:pPr>
            <a:buFont typeface="Arial" panose="020B0604020202020204" pitchFamily="34" charset="0"/>
            <a:buChar char="•"/>
          </a:pPr>
          <a:r>
            <a:rPr lang="en-US" sz="1200" b="0" dirty="0">
              <a:latin typeface="+mn-lt"/>
            </a:rPr>
            <a:t>Make an electronic copy of the immunization record and store it in a secure folder – you will be requested to upload the scanned immunization record into the RedCap survey.</a:t>
          </a:r>
          <a:endParaRPr lang="en-US" sz="1200" dirty="0"/>
        </a:p>
      </dgm:t>
    </dgm:pt>
    <dgm:pt modelId="{90CA90BD-574D-4B3C-82B1-ECF35474C41C}" type="parTrans" cxnId="{00B7C1BF-1EAC-4BFF-B239-EF8E8F89EDC1}">
      <dgm:prSet/>
      <dgm:spPr/>
      <dgm:t>
        <a:bodyPr/>
        <a:lstStyle/>
        <a:p>
          <a:endParaRPr lang="en-US"/>
        </a:p>
      </dgm:t>
    </dgm:pt>
    <dgm:pt modelId="{DFDA7DE6-75F8-466F-92C4-252B9B75C029}" type="sibTrans" cxnId="{00B7C1BF-1EAC-4BFF-B239-EF8E8F89EDC1}">
      <dgm:prSet/>
      <dgm:spPr/>
      <dgm:t>
        <a:bodyPr/>
        <a:lstStyle/>
        <a:p>
          <a:endParaRPr lang="en-US"/>
        </a:p>
      </dgm:t>
    </dgm:pt>
    <dgm:pt modelId="{1BFB8A63-2073-4443-9C4B-1585E1266118}">
      <dgm:prSet phldrT="[Text]"/>
      <dgm:spPr>
        <a:solidFill>
          <a:srgbClr val="002060"/>
        </a:solidFill>
      </dgm:spPr>
      <dgm:t>
        <a:bodyPr/>
        <a:lstStyle/>
        <a:p>
          <a:r>
            <a:rPr lang="en-US" b="0" dirty="0"/>
            <a:t>Access RedCap Survey</a:t>
          </a:r>
          <a:endParaRPr lang="en-US" dirty="0"/>
        </a:p>
      </dgm:t>
    </dgm:pt>
    <dgm:pt modelId="{27BE62B8-D413-419C-A558-8C99282DB0AE}" type="parTrans" cxnId="{AFA7619C-26E4-4B23-BFB2-F34E7F3503B2}">
      <dgm:prSet/>
      <dgm:spPr/>
      <dgm:t>
        <a:bodyPr/>
        <a:lstStyle/>
        <a:p>
          <a:endParaRPr lang="en-US"/>
        </a:p>
      </dgm:t>
    </dgm:pt>
    <dgm:pt modelId="{2421B0A6-BDFA-4EEB-B9B6-49387E030603}" type="sibTrans" cxnId="{AFA7619C-26E4-4B23-BFB2-F34E7F3503B2}">
      <dgm:prSet/>
      <dgm:spPr/>
      <dgm:t>
        <a:bodyPr/>
        <a:lstStyle/>
        <a:p>
          <a:endParaRPr lang="en-US"/>
        </a:p>
      </dgm:t>
    </dgm:pt>
    <dgm:pt modelId="{D775B3AD-BBBE-466D-B950-AFDA8B805D2E}">
      <dgm:prSet phldrT="[Text]" custT="1"/>
      <dgm:spPr>
        <a:solidFill>
          <a:schemeClr val="accent6">
            <a:lumMod val="20000"/>
            <a:lumOff val="80000"/>
            <a:alpha val="90000"/>
          </a:schemeClr>
        </a:solidFill>
      </dgm:spPr>
      <dgm:t>
        <a:bodyPr/>
        <a:lstStyle/>
        <a:p>
          <a:r>
            <a:rPr lang="en-US" sz="1200" b="0" dirty="0">
              <a:latin typeface="+mn-lt"/>
            </a:rPr>
            <a:t>Access the RedCap survey: </a:t>
          </a:r>
          <a:r>
            <a:rPr lang="en-US" sz="1200" b="0" i="0" dirty="0">
              <a:latin typeface="+mn-lt"/>
              <a:hlinkClick xmlns:r="http://schemas.openxmlformats.org/officeDocument/2006/relationships" r:id="rId1"/>
            </a:rPr>
            <a:t>https://redcap.link/SIRT</a:t>
          </a:r>
          <a:endParaRPr lang="en-US" sz="1200" dirty="0"/>
        </a:p>
      </dgm:t>
    </dgm:pt>
    <dgm:pt modelId="{EFF53304-EE27-4013-887F-0E7D70484490}" type="parTrans" cxnId="{D74D5421-54AC-4E2D-AB6D-E15BE84AB72E}">
      <dgm:prSet/>
      <dgm:spPr/>
      <dgm:t>
        <a:bodyPr/>
        <a:lstStyle/>
        <a:p>
          <a:endParaRPr lang="en-US"/>
        </a:p>
      </dgm:t>
    </dgm:pt>
    <dgm:pt modelId="{C899FDFF-E287-42AF-884B-CC7543DD7516}" type="sibTrans" cxnId="{D74D5421-54AC-4E2D-AB6D-E15BE84AB72E}">
      <dgm:prSet/>
      <dgm:spPr/>
      <dgm:t>
        <a:bodyPr/>
        <a:lstStyle/>
        <a:p>
          <a:endParaRPr lang="en-US"/>
        </a:p>
      </dgm:t>
    </dgm:pt>
    <dgm:pt modelId="{2D3EED99-33D0-4980-8353-8AAADA2C6F37}">
      <dgm:prSet custT="1"/>
      <dgm:spPr>
        <a:solidFill>
          <a:schemeClr val="accent6">
            <a:lumMod val="20000"/>
            <a:lumOff val="80000"/>
            <a:alpha val="90000"/>
          </a:schemeClr>
        </a:solidFill>
      </dgm:spPr>
      <dgm:t>
        <a:bodyPr/>
        <a:lstStyle/>
        <a:p>
          <a:r>
            <a:rPr lang="en-US" sz="1200" b="0" dirty="0">
              <a:latin typeface="+mn-lt"/>
            </a:rPr>
            <a:t>Determine the language of the child’s immunizations records and the need for translation.</a:t>
          </a:r>
        </a:p>
      </dgm:t>
    </dgm:pt>
    <dgm:pt modelId="{4DA2BE67-8688-4E27-951E-6A2A4951D621}" type="parTrans" cxnId="{37AB8CB7-51F6-4194-9AF9-8881C1E84DEC}">
      <dgm:prSet/>
      <dgm:spPr/>
      <dgm:t>
        <a:bodyPr/>
        <a:lstStyle/>
        <a:p>
          <a:endParaRPr lang="en-US"/>
        </a:p>
      </dgm:t>
    </dgm:pt>
    <dgm:pt modelId="{2B322561-64E3-43AF-8A28-C4BA989383C9}" type="sibTrans" cxnId="{37AB8CB7-51F6-4194-9AF9-8881C1E84DEC}">
      <dgm:prSet/>
      <dgm:spPr/>
      <dgm:t>
        <a:bodyPr/>
        <a:lstStyle/>
        <a:p>
          <a:endParaRPr lang="en-US"/>
        </a:p>
      </dgm:t>
    </dgm:pt>
    <dgm:pt modelId="{57E1FF9F-3D6E-4C7F-9827-82971FFB25B2}">
      <dgm:prSet custT="1"/>
      <dgm:spPr>
        <a:solidFill>
          <a:schemeClr val="accent6">
            <a:lumMod val="20000"/>
            <a:lumOff val="80000"/>
            <a:alpha val="90000"/>
          </a:schemeClr>
        </a:solidFill>
      </dgm:spPr>
      <dgm:t>
        <a:bodyPr/>
        <a:lstStyle/>
        <a:p>
          <a:r>
            <a:rPr lang="en-US" sz="1200" b="0" dirty="0">
              <a:latin typeface="+mn-lt"/>
            </a:rPr>
            <a:t>Obtain a copy of the child’s immunization record and return the original record to family</a:t>
          </a:r>
          <a:r>
            <a:rPr lang="en-US" sz="1200" b="0" dirty="0"/>
            <a:t>.</a:t>
          </a:r>
        </a:p>
      </dgm:t>
    </dgm:pt>
    <dgm:pt modelId="{27730317-B228-488B-90AB-166954862537}" type="parTrans" cxnId="{D4C441A6-7C5A-4AAC-A233-3F37C9BA5A74}">
      <dgm:prSet/>
      <dgm:spPr/>
      <dgm:t>
        <a:bodyPr/>
        <a:lstStyle/>
        <a:p>
          <a:endParaRPr lang="en-US"/>
        </a:p>
      </dgm:t>
    </dgm:pt>
    <dgm:pt modelId="{EEB78713-BC3E-4758-9750-02E1377F3C6E}" type="sibTrans" cxnId="{D4C441A6-7C5A-4AAC-A233-3F37C9BA5A74}">
      <dgm:prSet/>
      <dgm:spPr/>
      <dgm:t>
        <a:bodyPr/>
        <a:lstStyle/>
        <a:p>
          <a:endParaRPr lang="en-US"/>
        </a:p>
      </dgm:t>
    </dgm:pt>
    <dgm:pt modelId="{00593725-0534-4C6E-957D-2BC26CE71D4D}">
      <dgm:prSet custT="1"/>
      <dgm:spPr>
        <a:solidFill>
          <a:schemeClr val="accent6">
            <a:lumMod val="20000"/>
            <a:lumOff val="80000"/>
            <a:alpha val="90000"/>
          </a:schemeClr>
        </a:solidFill>
      </dgm:spPr>
      <dgm:t>
        <a:bodyPr/>
        <a:lstStyle/>
        <a:p>
          <a:r>
            <a:rPr lang="en-US" sz="1200" b="0" dirty="0">
              <a:latin typeface="+mn-lt"/>
            </a:rPr>
            <a:t>Additional Option: Using an approved device, take a photo of the immunization record to upload into the RedCap survey</a:t>
          </a:r>
          <a:r>
            <a:rPr lang="en-US" sz="1100" b="0" dirty="0">
              <a:latin typeface="+mn-lt"/>
            </a:rPr>
            <a:t>. </a:t>
          </a:r>
        </a:p>
      </dgm:t>
    </dgm:pt>
    <dgm:pt modelId="{54FBB703-1E04-4B44-9C84-5AFEAFEA6C90}" type="parTrans" cxnId="{15CF7F34-38A6-40AA-99D3-67C67DDE5E54}">
      <dgm:prSet/>
      <dgm:spPr/>
      <dgm:t>
        <a:bodyPr/>
        <a:lstStyle/>
        <a:p>
          <a:endParaRPr lang="en-US"/>
        </a:p>
      </dgm:t>
    </dgm:pt>
    <dgm:pt modelId="{6952516F-A825-41E9-B98D-0B6C16F7BC93}" type="sibTrans" cxnId="{15CF7F34-38A6-40AA-99D3-67C67DDE5E54}">
      <dgm:prSet/>
      <dgm:spPr/>
      <dgm:t>
        <a:bodyPr/>
        <a:lstStyle/>
        <a:p>
          <a:endParaRPr lang="en-US"/>
        </a:p>
      </dgm:t>
    </dgm:pt>
    <dgm:pt modelId="{99D3CA97-EA1A-479F-874F-4A45B9496194}">
      <dgm:prSet phldrT="[Text]"/>
      <dgm:spPr>
        <a:solidFill>
          <a:srgbClr val="002060"/>
        </a:solidFill>
      </dgm:spPr>
      <dgm:t>
        <a:bodyPr/>
        <a:lstStyle/>
        <a:p>
          <a:r>
            <a:rPr lang="en-US" b="0" dirty="0"/>
            <a:t>Complete the RedCap Survey</a:t>
          </a:r>
          <a:endParaRPr lang="en-US" dirty="0"/>
        </a:p>
      </dgm:t>
    </dgm:pt>
    <dgm:pt modelId="{B1E08681-F500-4C27-A726-0342E1D2B62C}" type="parTrans" cxnId="{C291D504-FE50-405B-B6A0-A327D7DD2AAA}">
      <dgm:prSet/>
      <dgm:spPr/>
      <dgm:t>
        <a:bodyPr/>
        <a:lstStyle/>
        <a:p>
          <a:endParaRPr lang="en-US"/>
        </a:p>
      </dgm:t>
    </dgm:pt>
    <dgm:pt modelId="{2E005769-9EEA-4011-A898-695AFC7CE336}" type="sibTrans" cxnId="{C291D504-FE50-405B-B6A0-A327D7DD2AAA}">
      <dgm:prSet/>
      <dgm:spPr/>
      <dgm:t>
        <a:bodyPr/>
        <a:lstStyle/>
        <a:p>
          <a:endParaRPr lang="en-US"/>
        </a:p>
      </dgm:t>
    </dgm:pt>
    <dgm:pt modelId="{16949926-AA05-4DBC-B24F-B32635FAE220}">
      <dgm:prSet phldrT="[Text]" custT="1"/>
      <dgm:spPr>
        <a:solidFill>
          <a:schemeClr val="accent6">
            <a:lumMod val="20000"/>
            <a:lumOff val="80000"/>
            <a:alpha val="90000"/>
          </a:schemeClr>
        </a:solidFill>
      </dgm:spPr>
      <dgm:t>
        <a:bodyPr/>
        <a:lstStyle/>
        <a:p>
          <a:r>
            <a:rPr lang="en-US" sz="1200" b="0" dirty="0">
              <a:latin typeface="+mn-lt"/>
            </a:rPr>
            <a:t>Complete all requested information in the RedCap Survey; there should only be one student per survey submission.</a:t>
          </a:r>
          <a:endParaRPr lang="en-US" sz="1200" dirty="0"/>
        </a:p>
      </dgm:t>
    </dgm:pt>
    <dgm:pt modelId="{7A123104-90F7-4897-846E-D5584A2DD99C}" type="parTrans" cxnId="{C0F77876-2056-4B2E-8906-B7C0D9ED4F79}">
      <dgm:prSet/>
      <dgm:spPr/>
      <dgm:t>
        <a:bodyPr/>
        <a:lstStyle/>
        <a:p>
          <a:endParaRPr lang="en-US"/>
        </a:p>
      </dgm:t>
    </dgm:pt>
    <dgm:pt modelId="{D62AC499-1DC5-4560-9464-F50E7BE60868}" type="sibTrans" cxnId="{C0F77876-2056-4B2E-8906-B7C0D9ED4F79}">
      <dgm:prSet/>
      <dgm:spPr/>
      <dgm:t>
        <a:bodyPr/>
        <a:lstStyle/>
        <a:p>
          <a:endParaRPr lang="en-US"/>
        </a:p>
      </dgm:t>
    </dgm:pt>
    <dgm:pt modelId="{BCB5F434-0A9A-4B46-92CD-93EEBC4A4753}">
      <dgm:prSet custT="1"/>
      <dgm:spPr>
        <a:solidFill>
          <a:schemeClr val="accent6">
            <a:lumMod val="20000"/>
            <a:lumOff val="80000"/>
            <a:alpha val="90000"/>
          </a:schemeClr>
        </a:solidFill>
      </dgm:spPr>
      <dgm:t>
        <a:bodyPr/>
        <a:lstStyle/>
        <a:p>
          <a:r>
            <a:rPr lang="en-US" sz="1200" b="0" dirty="0">
              <a:latin typeface="+mn-lt"/>
            </a:rPr>
            <a:t>Upload the stored immunization record from approved device into the RedCap survey when requested: Up to 5 immunization files for an individual student can be uploaded into the survey. </a:t>
          </a:r>
        </a:p>
      </dgm:t>
    </dgm:pt>
    <dgm:pt modelId="{3B5452F7-32AA-4C4F-8620-9B18FB0A1FA5}" type="parTrans" cxnId="{D20133A5-EC42-4CCA-B7DE-571BB5DBB209}">
      <dgm:prSet/>
      <dgm:spPr/>
      <dgm:t>
        <a:bodyPr/>
        <a:lstStyle/>
        <a:p>
          <a:endParaRPr lang="en-US"/>
        </a:p>
      </dgm:t>
    </dgm:pt>
    <dgm:pt modelId="{9EDDFBBE-85A5-4716-82EC-78E0F43A965C}" type="sibTrans" cxnId="{D20133A5-EC42-4CCA-B7DE-571BB5DBB209}">
      <dgm:prSet/>
      <dgm:spPr/>
      <dgm:t>
        <a:bodyPr/>
        <a:lstStyle/>
        <a:p>
          <a:endParaRPr lang="en-US"/>
        </a:p>
      </dgm:t>
    </dgm:pt>
    <dgm:pt modelId="{C449715F-4390-43EE-88D2-E3D4154F2552}">
      <dgm:prSet/>
      <dgm:spPr>
        <a:solidFill>
          <a:srgbClr val="002060"/>
        </a:solidFill>
      </dgm:spPr>
      <dgm:t>
        <a:bodyPr/>
        <a:lstStyle/>
        <a:p>
          <a:r>
            <a:rPr lang="en-US" b="0" dirty="0"/>
            <a:t>Receive Confirmation</a:t>
          </a:r>
        </a:p>
      </dgm:t>
    </dgm:pt>
    <dgm:pt modelId="{53B4E23A-61C0-4A4E-BED4-271A0B6E7D45}" type="parTrans" cxnId="{6019A2FC-4B95-40E3-AB41-9A44E324CAFB}">
      <dgm:prSet/>
      <dgm:spPr/>
      <dgm:t>
        <a:bodyPr/>
        <a:lstStyle/>
        <a:p>
          <a:endParaRPr lang="en-US"/>
        </a:p>
      </dgm:t>
    </dgm:pt>
    <dgm:pt modelId="{86420965-93E3-4F93-BF98-128BB1BE3592}" type="sibTrans" cxnId="{6019A2FC-4B95-40E3-AB41-9A44E324CAFB}">
      <dgm:prSet/>
      <dgm:spPr/>
      <dgm:t>
        <a:bodyPr/>
        <a:lstStyle/>
        <a:p>
          <a:endParaRPr lang="en-US"/>
        </a:p>
      </dgm:t>
    </dgm:pt>
    <dgm:pt modelId="{E072A5C2-1958-4610-B3B7-FCA8077A56BC}">
      <dgm:prSet custT="1"/>
      <dgm:spPr>
        <a:solidFill>
          <a:schemeClr val="accent6">
            <a:lumMod val="20000"/>
            <a:lumOff val="80000"/>
            <a:alpha val="90000"/>
          </a:schemeClr>
        </a:solidFill>
      </dgm:spPr>
      <dgm:t>
        <a:bodyPr/>
        <a:lstStyle/>
        <a:p>
          <a:r>
            <a:rPr lang="en-US" sz="1200" b="0" dirty="0">
              <a:latin typeface="+mn-lt"/>
            </a:rPr>
            <a:t>Once the RedCap survey has been completed you will receive a confirmation of your submission. </a:t>
          </a:r>
          <a:endParaRPr lang="en-US" sz="1200" b="0" dirty="0"/>
        </a:p>
      </dgm:t>
    </dgm:pt>
    <dgm:pt modelId="{A00A7D75-B3D7-4283-834E-4554B5BFC0EC}" type="parTrans" cxnId="{F20A611D-03BE-42CB-8CB4-13FA5D91B732}">
      <dgm:prSet/>
      <dgm:spPr/>
      <dgm:t>
        <a:bodyPr/>
        <a:lstStyle/>
        <a:p>
          <a:endParaRPr lang="en-US"/>
        </a:p>
      </dgm:t>
    </dgm:pt>
    <dgm:pt modelId="{06BE31ED-3674-4FD3-A8A3-16503711ADA3}" type="sibTrans" cxnId="{F20A611D-03BE-42CB-8CB4-13FA5D91B732}">
      <dgm:prSet/>
      <dgm:spPr/>
      <dgm:t>
        <a:bodyPr/>
        <a:lstStyle/>
        <a:p>
          <a:endParaRPr lang="en-US"/>
        </a:p>
      </dgm:t>
    </dgm:pt>
    <dgm:pt modelId="{BC7B9B06-FDF0-4329-BF3B-08EB421B33CA}">
      <dgm:prSet phldrT="[Text]" custT="1"/>
      <dgm:spPr>
        <a:solidFill>
          <a:schemeClr val="accent6">
            <a:lumMod val="20000"/>
            <a:lumOff val="80000"/>
            <a:alpha val="90000"/>
          </a:schemeClr>
        </a:solidFill>
      </dgm:spPr>
      <dgm:t>
        <a:bodyPr/>
        <a:lstStyle/>
        <a:p>
          <a:r>
            <a:rPr lang="en-US" sz="1200" dirty="0"/>
            <a:t>RedCap survey also linked on the VDH School Health website</a:t>
          </a:r>
        </a:p>
      </dgm:t>
    </dgm:pt>
    <dgm:pt modelId="{AF746D9C-69B9-4135-881B-618A420CC0DA}" type="parTrans" cxnId="{F380F789-647F-4E27-A8BD-675BC606EA1A}">
      <dgm:prSet/>
      <dgm:spPr/>
      <dgm:t>
        <a:bodyPr/>
        <a:lstStyle/>
        <a:p>
          <a:endParaRPr lang="en-US"/>
        </a:p>
      </dgm:t>
    </dgm:pt>
    <dgm:pt modelId="{46F05D83-7D0F-41A4-AC29-6CBA6603074A}" type="sibTrans" cxnId="{F380F789-647F-4E27-A8BD-675BC606EA1A}">
      <dgm:prSet/>
      <dgm:spPr/>
      <dgm:t>
        <a:bodyPr/>
        <a:lstStyle/>
        <a:p>
          <a:endParaRPr lang="en-US"/>
        </a:p>
      </dgm:t>
    </dgm:pt>
    <dgm:pt modelId="{22E98F7B-198C-4752-816B-4CD2FC0F18B2}">
      <dgm:prSet phldrT="[Text]" custT="1"/>
      <dgm:spPr>
        <a:solidFill>
          <a:schemeClr val="accent6">
            <a:lumMod val="20000"/>
            <a:lumOff val="80000"/>
            <a:alpha val="90000"/>
          </a:schemeClr>
        </a:solidFill>
      </dgm:spPr>
      <dgm:t>
        <a:bodyPr/>
        <a:lstStyle/>
        <a:p>
          <a:r>
            <a:rPr lang="en-US" sz="1200" dirty="0"/>
            <a:t>You will need to know your VIIS Org Code to complete the survey</a:t>
          </a:r>
        </a:p>
      </dgm:t>
    </dgm:pt>
    <dgm:pt modelId="{EBF7152A-84F4-4C82-B4E5-215267CACBB6}" type="parTrans" cxnId="{32444F36-03D2-4098-84A5-A23D2CE24526}">
      <dgm:prSet/>
      <dgm:spPr/>
      <dgm:t>
        <a:bodyPr/>
        <a:lstStyle/>
        <a:p>
          <a:endParaRPr lang="en-US"/>
        </a:p>
      </dgm:t>
    </dgm:pt>
    <dgm:pt modelId="{8C15C3E8-9B5B-4572-8A19-A4235E9D01A5}" type="sibTrans" cxnId="{32444F36-03D2-4098-84A5-A23D2CE24526}">
      <dgm:prSet/>
      <dgm:spPr/>
      <dgm:t>
        <a:bodyPr/>
        <a:lstStyle/>
        <a:p>
          <a:endParaRPr lang="en-US"/>
        </a:p>
      </dgm:t>
    </dgm:pt>
    <dgm:pt modelId="{3A633C60-5E64-4030-8240-B75A85B09E62}">
      <dgm:prSet custT="1"/>
      <dgm:spPr>
        <a:solidFill>
          <a:schemeClr val="accent6">
            <a:lumMod val="20000"/>
            <a:lumOff val="80000"/>
            <a:alpha val="90000"/>
          </a:schemeClr>
        </a:solidFill>
      </dgm:spPr>
      <dgm:t>
        <a:bodyPr/>
        <a:lstStyle/>
        <a:p>
          <a:r>
            <a:rPr lang="en-US" sz="1200" b="0" dirty="0">
              <a:latin typeface="+mn-lt"/>
            </a:rPr>
            <a:t>Please allow 5 days for the immunization record to be translated and returned. This is only a submission confirmation. School divisions will need to keep enrollment records per local policy.</a:t>
          </a:r>
          <a:endParaRPr lang="en-US" sz="1200" b="0" dirty="0"/>
        </a:p>
      </dgm:t>
    </dgm:pt>
    <dgm:pt modelId="{C9646A40-61CF-4788-BBE9-8847F791BBA3}" type="parTrans" cxnId="{34152A56-A619-4166-99DB-109D7A209D0B}">
      <dgm:prSet/>
      <dgm:spPr/>
      <dgm:t>
        <a:bodyPr/>
        <a:lstStyle/>
        <a:p>
          <a:endParaRPr lang="en-US"/>
        </a:p>
      </dgm:t>
    </dgm:pt>
    <dgm:pt modelId="{E20C64FE-E33A-45CC-BD1F-F3C4287C52F7}" type="sibTrans" cxnId="{34152A56-A619-4166-99DB-109D7A209D0B}">
      <dgm:prSet/>
      <dgm:spPr/>
      <dgm:t>
        <a:bodyPr/>
        <a:lstStyle/>
        <a:p>
          <a:endParaRPr lang="en-US"/>
        </a:p>
      </dgm:t>
    </dgm:pt>
    <dgm:pt modelId="{8856053F-B936-4E5A-82FF-925CD1EB198A}" type="pres">
      <dgm:prSet presAssocID="{02384487-E628-4DF9-846D-77556A3D0D3E}" presName="Name0" presStyleCnt="0">
        <dgm:presLayoutVars>
          <dgm:dir/>
          <dgm:animLvl val="lvl"/>
          <dgm:resizeHandles val="exact"/>
        </dgm:presLayoutVars>
      </dgm:prSet>
      <dgm:spPr/>
    </dgm:pt>
    <dgm:pt modelId="{8000450D-514E-4DCE-A77B-1D544FB091E5}" type="pres">
      <dgm:prSet presAssocID="{49D00D9E-4770-4CED-9354-D2CE1D8747A2}" presName="linNode" presStyleCnt="0"/>
      <dgm:spPr/>
    </dgm:pt>
    <dgm:pt modelId="{BBC98761-2C8C-4BD4-B430-621DBD17267C}" type="pres">
      <dgm:prSet presAssocID="{49D00D9E-4770-4CED-9354-D2CE1D8747A2}" presName="parentText" presStyleLbl="node1" presStyleIdx="0" presStyleCnt="5">
        <dgm:presLayoutVars>
          <dgm:chMax val="1"/>
          <dgm:bulletEnabled val="1"/>
        </dgm:presLayoutVars>
      </dgm:prSet>
      <dgm:spPr/>
    </dgm:pt>
    <dgm:pt modelId="{C9C9077E-A523-423A-B2AF-75F5632DD79E}" type="pres">
      <dgm:prSet presAssocID="{49D00D9E-4770-4CED-9354-D2CE1D8747A2}" presName="descendantText" presStyleLbl="alignAccFollowNode1" presStyleIdx="0" presStyleCnt="5">
        <dgm:presLayoutVars>
          <dgm:bulletEnabled val="1"/>
        </dgm:presLayoutVars>
      </dgm:prSet>
      <dgm:spPr/>
    </dgm:pt>
    <dgm:pt modelId="{C81BDCF6-ED9B-4CB4-A7AC-63C2AD8004D4}" type="pres">
      <dgm:prSet presAssocID="{61EA2D62-79A7-4D14-9588-A29A49367B67}" presName="sp" presStyleCnt="0"/>
      <dgm:spPr/>
    </dgm:pt>
    <dgm:pt modelId="{A9EDEDEC-631C-4600-83F6-6EFCB4B0F33C}" type="pres">
      <dgm:prSet presAssocID="{A9F44B9E-8B53-4D49-9803-9F885D7AFD22}" presName="linNode" presStyleCnt="0"/>
      <dgm:spPr/>
    </dgm:pt>
    <dgm:pt modelId="{6E7FCE05-A2B2-40D8-9215-2E8CB504FE2D}" type="pres">
      <dgm:prSet presAssocID="{A9F44B9E-8B53-4D49-9803-9F885D7AFD22}" presName="parentText" presStyleLbl="node1" presStyleIdx="1" presStyleCnt="5">
        <dgm:presLayoutVars>
          <dgm:chMax val="1"/>
          <dgm:bulletEnabled val="1"/>
        </dgm:presLayoutVars>
      </dgm:prSet>
      <dgm:spPr/>
    </dgm:pt>
    <dgm:pt modelId="{A040E98A-2F4A-4C94-8E97-7FF29A49B879}" type="pres">
      <dgm:prSet presAssocID="{A9F44B9E-8B53-4D49-9803-9F885D7AFD22}" presName="descendantText" presStyleLbl="alignAccFollowNode1" presStyleIdx="1" presStyleCnt="5">
        <dgm:presLayoutVars>
          <dgm:bulletEnabled val="1"/>
        </dgm:presLayoutVars>
      </dgm:prSet>
      <dgm:spPr/>
    </dgm:pt>
    <dgm:pt modelId="{D13DA259-3186-4638-9170-054E4F306850}" type="pres">
      <dgm:prSet presAssocID="{D6949CDC-6AA5-438E-8D5B-94D61905B9C6}" presName="sp" presStyleCnt="0"/>
      <dgm:spPr/>
    </dgm:pt>
    <dgm:pt modelId="{60B030BD-149F-41AF-80D1-0B78229A62FF}" type="pres">
      <dgm:prSet presAssocID="{1BFB8A63-2073-4443-9C4B-1585E1266118}" presName="linNode" presStyleCnt="0"/>
      <dgm:spPr/>
    </dgm:pt>
    <dgm:pt modelId="{EE9AFDA4-2807-41C1-8A58-3E7C3477AA6B}" type="pres">
      <dgm:prSet presAssocID="{1BFB8A63-2073-4443-9C4B-1585E1266118}" presName="parentText" presStyleLbl="node1" presStyleIdx="2" presStyleCnt="5">
        <dgm:presLayoutVars>
          <dgm:chMax val="1"/>
          <dgm:bulletEnabled val="1"/>
        </dgm:presLayoutVars>
      </dgm:prSet>
      <dgm:spPr/>
    </dgm:pt>
    <dgm:pt modelId="{F404AE12-03C4-411C-9FEA-37EBF63ABF8E}" type="pres">
      <dgm:prSet presAssocID="{1BFB8A63-2073-4443-9C4B-1585E1266118}" presName="descendantText" presStyleLbl="alignAccFollowNode1" presStyleIdx="2" presStyleCnt="5" custLinFactNeighborY="3181">
        <dgm:presLayoutVars>
          <dgm:bulletEnabled val="1"/>
        </dgm:presLayoutVars>
      </dgm:prSet>
      <dgm:spPr/>
    </dgm:pt>
    <dgm:pt modelId="{7BFD7144-64E3-48B0-A39A-ABCE71A360C0}" type="pres">
      <dgm:prSet presAssocID="{2421B0A6-BDFA-4EEB-B9B6-49387E030603}" presName="sp" presStyleCnt="0"/>
      <dgm:spPr/>
    </dgm:pt>
    <dgm:pt modelId="{023A4A7E-ADD8-480F-BEEC-B7E16362CEE5}" type="pres">
      <dgm:prSet presAssocID="{99D3CA97-EA1A-479F-874F-4A45B9496194}" presName="linNode" presStyleCnt="0"/>
      <dgm:spPr/>
    </dgm:pt>
    <dgm:pt modelId="{104CBD46-AD46-41BC-80D9-FDC99BAF786B}" type="pres">
      <dgm:prSet presAssocID="{99D3CA97-EA1A-479F-874F-4A45B9496194}" presName="parentText" presStyleLbl="node1" presStyleIdx="3" presStyleCnt="5">
        <dgm:presLayoutVars>
          <dgm:chMax val="1"/>
          <dgm:bulletEnabled val="1"/>
        </dgm:presLayoutVars>
      </dgm:prSet>
      <dgm:spPr/>
    </dgm:pt>
    <dgm:pt modelId="{D0793429-9936-4659-9A3A-8180D89FF3DA}" type="pres">
      <dgm:prSet presAssocID="{99D3CA97-EA1A-479F-874F-4A45B9496194}" presName="descendantText" presStyleLbl="alignAccFollowNode1" presStyleIdx="3" presStyleCnt="5" custScaleY="144784">
        <dgm:presLayoutVars>
          <dgm:bulletEnabled val="1"/>
        </dgm:presLayoutVars>
      </dgm:prSet>
      <dgm:spPr/>
    </dgm:pt>
    <dgm:pt modelId="{47B4B853-AAB6-4574-AA9D-454CE177AA3D}" type="pres">
      <dgm:prSet presAssocID="{2E005769-9EEA-4011-A898-695AFC7CE336}" presName="sp" presStyleCnt="0"/>
      <dgm:spPr/>
    </dgm:pt>
    <dgm:pt modelId="{A60E9C2C-991F-46C3-B57A-939EAB02B500}" type="pres">
      <dgm:prSet presAssocID="{C449715F-4390-43EE-88D2-E3D4154F2552}" presName="linNode" presStyleCnt="0"/>
      <dgm:spPr/>
    </dgm:pt>
    <dgm:pt modelId="{9394C8BB-E15B-41C7-A58D-E22298CF6900}" type="pres">
      <dgm:prSet presAssocID="{C449715F-4390-43EE-88D2-E3D4154F2552}" presName="parentText" presStyleLbl="node1" presStyleIdx="4" presStyleCnt="5">
        <dgm:presLayoutVars>
          <dgm:chMax val="1"/>
          <dgm:bulletEnabled val="1"/>
        </dgm:presLayoutVars>
      </dgm:prSet>
      <dgm:spPr/>
    </dgm:pt>
    <dgm:pt modelId="{4A2A86E8-5D6F-4830-B0DC-5555F89399A1}" type="pres">
      <dgm:prSet presAssocID="{C449715F-4390-43EE-88D2-E3D4154F2552}" presName="descendantText" presStyleLbl="alignAccFollowNode1" presStyleIdx="4" presStyleCnt="5" custScaleY="102399">
        <dgm:presLayoutVars>
          <dgm:bulletEnabled val="1"/>
        </dgm:presLayoutVars>
      </dgm:prSet>
      <dgm:spPr/>
    </dgm:pt>
  </dgm:ptLst>
  <dgm:cxnLst>
    <dgm:cxn modelId="{C291D504-FE50-405B-B6A0-A327D7DD2AAA}" srcId="{02384487-E628-4DF9-846D-77556A3D0D3E}" destId="{99D3CA97-EA1A-479F-874F-4A45B9496194}" srcOrd="3" destOrd="0" parTransId="{B1E08681-F500-4C27-A726-0342E1D2B62C}" sibTransId="{2E005769-9EEA-4011-A898-695AFC7CE336}"/>
    <dgm:cxn modelId="{EDC92C0A-1A41-448B-B2F0-CB5C72E214E9}" type="presOf" srcId="{BC7B9B06-FDF0-4329-BF3B-08EB421B33CA}" destId="{F404AE12-03C4-411C-9FEA-37EBF63ABF8E}" srcOrd="0" destOrd="2" presId="urn:microsoft.com/office/officeart/2005/8/layout/vList5"/>
    <dgm:cxn modelId="{659B8911-94C5-4F50-A2AD-0143D45C867E}" type="presOf" srcId="{6699A8B4-64FA-49A5-8EA0-C2932B5F7125}" destId="{C9C9077E-A523-423A-B2AF-75F5632DD79E}" srcOrd="0" destOrd="0" presId="urn:microsoft.com/office/officeart/2005/8/layout/vList5"/>
    <dgm:cxn modelId="{E7813A1B-0423-4E80-8F93-3E264A32253C}" type="presOf" srcId="{16949926-AA05-4DBC-B24F-B32635FAE220}" destId="{D0793429-9936-4659-9A3A-8180D89FF3DA}" srcOrd="0" destOrd="0" presId="urn:microsoft.com/office/officeart/2005/8/layout/vList5"/>
    <dgm:cxn modelId="{2087FB1C-837B-4457-A878-4A9867072A65}" type="presOf" srcId="{E072A5C2-1958-4610-B3B7-FCA8077A56BC}" destId="{4A2A86E8-5D6F-4830-B0DC-5555F89399A1}" srcOrd="0" destOrd="0" presId="urn:microsoft.com/office/officeart/2005/8/layout/vList5"/>
    <dgm:cxn modelId="{F20A611D-03BE-42CB-8CB4-13FA5D91B732}" srcId="{C449715F-4390-43EE-88D2-E3D4154F2552}" destId="{E072A5C2-1958-4610-B3B7-FCA8077A56BC}" srcOrd="0" destOrd="0" parTransId="{A00A7D75-B3D7-4283-834E-4554B5BFC0EC}" sibTransId="{06BE31ED-3674-4FD3-A8A3-16503711ADA3}"/>
    <dgm:cxn modelId="{11DD641F-33CB-4B3B-A3C0-AFFFDE042ADC}" type="presOf" srcId="{00593725-0534-4C6E-957D-2BC26CE71D4D}" destId="{A040E98A-2F4A-4C94-8E97-7FF29A49B879}" srcOrd="0" destOrd="1" presId="urn:microsoft.com/office/officeart/2005/8/layout/vList5"/>
    <dgm:cxn modelId="{D74D5421-54AC-4E2D-AB6D-E15BE84AB72E}" srcId="{1BFB8A63-2073-4443-9C4B-1585E1266118}" destId="{D775B3AD-BBBE-466D-B950-AFDA8B805D2E}" srcOrd="0" destOrd="0" parTransId="{EFF53304-EE27-4013-887F-0E7D70484490}" sibTransId="{C899FDFF-E287-42AF-884B-CC7543DD7516}"/>
    <dgm:cxn modelId="{AE9D452A-C508-4196-8BC7-57D39E455708}" type="presOf" srcId="{3A633C60-5E64-4030-8240-B75A85B09E62}" destId="{4A2A86E8-5D6F-4830-B0DC-5555F89399A1}" srcOrd="0" destOrd="1" presId="urn:microsoft.com/office/officeart/2005/8/layout/vList5"/>
    <dgm:cxn modelId="{15CF7F34-38A6-40AA-99D3-67C67DDE5E54}" srcId="{A9F44B9E-8B53-4D49-9803-9F885D7AFD22}" destId="{00593725-0534-4C6E-957D-2BC26CE71D4D}" srcOrd="1" destOrd="0" parTransId="{54FBB703-1E04-4B44-9C84-5AFEAFEA6C90}" sibTransId="{6952516F-A825-41E9-B98D-0B6C16F7BC93}"/>
    <dgm:cxn modelId="{32444F36-03D2-4098-84A5-A23D2CE24526}" srcId="{1BFB8A63-2073-4443-9C4B-1585E1266118}" destId="{22E98F7B-198C-4752-816B-4CD2FC0F18B2}" srcOrd="1" destOrd="0" parTransId="{EBF7152A-84F4-4C82-B4E5-215267CACBB6}" sibTransId="{8C15C3E8-9B5B-4572-8A19-A4235E9D01A5}"/>
    <dgm:cxn modelId="{2699EC5B-E751-4159-A0B0-672F4B30EA27}" srcId="{49D00D9E-4770-4CED-9354-D2CE1D8747A2}" destId="{6699A8B4-64FA-49A5-8EA0-C2932B5F7125}" srcOrd="0" destOrd="0" parTransId="{932334BF-4112-4327-80C3-46C03D9B92D9}" sibTransId="{9D6CE827-CC8B-4F47-A253-C471CBA25844}"/>
    <dgm:cxn modelId="{255E035F-CA65-45F6-85D0-CDB0827902B1}" type="presOf" srcId="{49D00D9E-4770-4CED-9354-D2CE1D8747A2}" destId="{BBC98761-2C8C-4BD4-B430-621DBD17267C}" srcOrd="0" destOrd="0" presId="urn:microsoft.com/office/officeart/2005/8/layout/vList5"/>
    <dgm:cxn modelId="{B83C3C4B-0764-44C8-A840-D4CA6B5B4C0C}" type="presOf" srcId="{BCB5F434-0A9A-4B46-92CD-93EEBC4A4753}" destId="{D0793429-9936-4659-9A3A-8180D89FF3DA}" srcOrd="0" destOrd="1" presId="urn:microsoft.com/office/officeart/2005/8/layout/vList5"/>
    <dgm:cxn modelId="{34152A56-A619-4166-99DB-109D7A209D0B}" srcId="{C449715F-4390-43EE-88D2-E3D4154F2552}" destId="{3A633C60-5E64-4030-8240-B75A85B09E62}" srcOrd="1" destOrd="0" parTransId="{C9646A40-61CF-4788-BBE9-8847F791BBA3}" sibTransId="{E20C64FE-E33A-45CC-BD1F-F3C4287C52F7}"/>
    <dgm:cxn modelId="{C0F77876-2056-4B2E-8906-B7C0D9ED4F79}" srcId="{99D3CA97-EA1A-479F-874F-4A45B9496194}" destId="{16949926-AA05-4DBC-B24F-B32635FAE220}" srcOrd="0" destOrd="0" parTransId="{7A123104-90F7-4897-846E-D5584A2DD99C}" sibTransId="{D62AC499-1DC5-4560-9464-F50E7BE60868}"/>
    <dgm:cxn modelId="{D8D99777-3373-4C73-8C3A-C7E8FBABE459}" type="presOf" srcId="{2D3EED99-33D0-4980-8353-8AAADA2C6F37}" destId="{C9C9077E-A523-423A-B2AF-75F5632DD79E}" srcOrd="0" destOrd="1" presId="urn:microsoft.com/office/officeart/2005/8/layout/vList5"/>
    <dgm:cxn modelId="{7F24C45A-828D-4C8C-9575-FE0B9370329E}" srcId="{02384487-E628-4DF9-846D-77556A3D0D3E}" destId="{A9F44B9E-8B53-4D49-9803-9F885D7AFD22}" srcOrd="1" destOrd="0" parTransId="{C4BCA24C-5560-4049-A05E-C2D4BDD74699}" sibTransId="{D6949CDC-6AA5-438E-8D5B-94D61905B9C6}"/>
    <dgm:cxn modelId="{98D5237F-2450-4D63-A83A-8A03479EF449}" type="presOf" srcId="{B42FB9DA-89E2-4CEA-B0A0-69BB010602BA}" destId="{A040E98A-2F4A-4C94-8E97-7FF29A49B879}" srcOrd="0" destOrd="0" presId="urn:microsoft.com/office/officeart/2005/8/layout/vList5"/>
    <dgm:cxn modelId="{5DE0FA81-666A-43AE-9AEB-D62BCDDBEBD0}" type="presOf" srcId="{57E1FF9F-3D6E-4C7F-9827-82971FFB25B2}" destId="{C9C9077E-A523-423A-B2AF-75F5632DD79E}" srcOrd="0" destOrd="2" presId="urn:microsoft.com/office/officeart/2005/8/layout/vList5"/>
    <dgm:cxn modelId="{740FCC87-17CA-4305-97EA-7487084476E8}" type="presOf" srcId="{22E98F7B-198C-4752-816B-4CD2FC0F18B2}" destId="{F404AE12-03C4-411C-9FEA-37EBF63ABF8E}" srcOrd="0" destOrd="1" presId="urn:microsoft.com/office/officeart/2005/8/layout/vList5"/>
    <dgm:cxn modelId="{F380F789-647F-4E27-A8BD-675BC606EA1A}" srcId="{1BFB8A63-2073-4443-9C4B-1585E1266118}" destId="{BC7B9B06-FDF0-4329-BF3B-08EB421B33CA}" srcOrd="2" destOrd="0" parTransId="{AF746D9C-69B9-4135-881B-618A420CC0DA}" sibTransId="{46F05D83-7D0F-41A4-AC29-6CBA6603074A}"/>
    <dgm:cxn modelId="{AFA7619C-26E4-4B23-BFB2-F34E7F3503B2}" srcId="{02384487-E628-4DF9-846D-77556A3D0D3E}" destId="{1BFB8A63-2073-4443-9C4B-1585E1266118}" srcOrd="2" destOrd="0" parTransId="{27BE62B8-D413-419C-A558-8C99282DB0AE}" sibTransId="{2421B0A6-BDFA-4EEB-B9B6-49387E030603}"/>
    <dgm:cxn modelId="{F702E0A1-77A5-48D5-B200-16E9EA1EFC85}" type="presOf" srcId="{A9F44B9E-8B53-4D49-9803-9F885D7AFD22}" destId="{6E7FCE05-A2B2-40D8-9215-2E8CB504FE2D}" srcOrd="0" destOrd="0" presId="urn:microsoft.com/office/officeart/2005/8/layout/vList5"/>
    <dgm:cxn modelId="{D20133A5-EC42-4CCA-B7DE-571BB5DBB209}" srcId="{99D3CA97-EA1A-479F-874F-4A45B9496194}" destId="{BCB5F434-0A9A-4B46-92CD-93EEBC4A4753}" srcOrd="1" destOrd="0" parTransId="{3B5452F7-32AA-4C4F-8620-9B18FB0A1FA5}" sibTransId="{9EDDFBBE-85A5-4716-82EC-78E0F43A965C}"/>
    <dgm:cxn modelId="{D4C441A6-7C5A-4AAC-A233-3F37C9BA5A74}" srcId="{49D00D9E-4770-4CED-9354-D2CE1D8747A2}" destId="{57E1FF9F-3D6E-4C7F-9827-82971FFB25B2}" srcOrd="2" destOrd="0" parTransId="{27730317-B228-488B-90AB-166954862537}" sibTransId="{EEB78713-BC3E-4758-9750-02E1377F3C6E}"/>
    <dgm:cxn modelId="{37AB8CB7-51F6-4194-9AF9-8881C1E84DEC}" srcId="{49D00D9E-4770-4CED-9354-D2CE1D8747A2}" destId="{2D3EED99-33D0-4980-8353-8AAADA2C6F37}" srcOrd="1" destOrd="0" parTransId="{4DA2BE67-8688-4E27-951E-6A2A4951D621}" sibTransId="{2B322561-64E3-43AF-8A28-C4BA989383C9}"/>
    <dgm:cxn modelId="{00B7C1BF-1EAC-4BFF-B239-EF8E8F89EDC1}" srcId="{A9F44B9E-8B53-4D49-9803-9F885D7AFD22}" destId="{B42FB9DA-89E2-4CEA-B0A0-69BB010602BA}" srcOrd="0" destOrd="0" parTransId="{90CA90BD-574D-4B3C-82B1-ECF35474C41C}" sibTransId="{DFDA7DE6-75F8-466F-92C4-252B9B75C029}"/>
    <dgm:cxn modelId="{A56275C4-CA14-449F-A7C9-30FF18E31894}" type="presOf" srcId="{C449715F-4390-43EE-88D2-E3D4154F2552}" destId="{9394C8BB-E15B-41C7-A58D-E22298CF6900}" srcOrd="0" destOrd="0" presId="urn:microsoft.com/office/officeart/2005/8/layout/vList5"/>
    <dgm:cxn modelId="{C092B4E8-3A0B-4763-8687-1BCF0C9D7F7A}" type="presOf" srcId="{99D3CA97-EA1A-479F-874F-4A45B9496194}" destId="{104CBD46-AD46-41BC-80D9-FDC99BAF786B}" srcOrd="0" destOrd="0" presId="urn:microsoft.com/office/officeart/2005/8/layout/vList5"/>
    <dgm:cxn modelId="{8BB2EBE9-3375-4118-806A-07F7E3AF78FF}" type="presOf" srcId="{1BFB8A63-2073-4443-9C4B-1585E1266118}" destId="{EE9AFDA4-2807-41C1-8A58-3E7C3477AA6B}" srcOrd="0" destOrd="0" presId="urn:microsoft.com/office/officeart/2005/8/layout/vList5"/>
    <dgm:cxn modelId="{3CE86FEF-5220-4EAF-BE5B-3B02DC360E46}" type="presOf" srcId="{02384487-E628-4DF9-846D-77556A3D0D3E}" destId="{8856053F-B936-4E5A-82FF-925CD1EB198A}" srcOrd="0" destOrd="0" presId="urn:microsoft.com/office/officeart/2005/8/layout/vList5"/>
    <dgm:cxn modelId="{A9A03CFC-D13F-44C3-96ED-D3A7F67FAED6}" type="presOf" srcId="{D775B3AD-BBBE-466D-B950-AFDA8B805D2E}" destId="{F404AE12-03C4-411C-9FEA-37EBF63ABF8E}" srcOrd="0" destOrd="0" presId="urn:microsoft.com/office/officeart/2005/8/layout/vList5"/>
    <dgm:cxn modelId="{6019A2FC-4B95-40E3-AB41-9A44E324CAFB}" srcId="{02384487-E628-4DF9-846D-77556A3D0D3E}" destId="{C449715F-4390-43EE-88D2-E3D4154F2552}" srcOrd="4" destOrd="0" parTransId="{53B4E23A-61C0-4A4E-BED4-271A0B6E7D45}" sibTransId="{86420965-93E3-4F93-BF98-128BB1BE3592}"/>
    <dgm:cxn modelId="{2553D4FC-DB10-46F9-A6D6-C2CE0A1CC51E}" srcId="{02384487-E628-4DF9-846D-77556A3D0D3E}" destId="{49D00D9E-4770-4CED-9354-D2CE1D8747A2}" srcOrd="0" destOrd="0" parTransId="{42CC9C50-4605-4D74-85B3-A3E8C5C2E133}" sibTransId="{61EA2D62-79A7-4D14-9588-A29A49367B67}"/>
    <dgm:cxn modelId="{7C12E455-0353-456E-A9E8-0C9DFD1E5442}" type="presParOf" srcId="{8856053F-B936-4E5A-82FF-925CD1EB198A}" destId="{8000450D-514E-4DCE-A77B-1D544FB091E5}" srcOrd="0" destOrd="0" presId="urn:microsoft.com/office/officeart/2005/8/layout/vList5"/>
    <dgm:cxn modelId="{4442C746-7330-412C-9164-62F7561EA86E}" type="presParOf" srcId="{8000450D-514E-4DCE-A77B-1D544FB091E5}" destId="{BBC98761-2C8C-4BD4-B430-621DBD17267C}" srcOrd="0" destOrd="0" presId="urn:microsoft.com/office/officeart/2005/8/layout/vList5"/>
    <dgm:cxn modelId="{2FC13292-FABD-4F36-AD8D-11A4C054C85A}" type="presParOf" srcId="{8000450D-514E-4DCE-A77B-1D544FB091E5}" destId="{C9C9077E-A523-423A-B2AF-75F5632DD79E}" srcOrd="1" destOrd="0" presId="urn:microsoft.com/office/officeart/2005/8/layout/vList5"/>
    <dgm:cxn modelId="{4BB727A2-E127-404A-B490-ED986F5232C0}" type="presParOf" srcId="{8856053F-B936-4E5A-82FF-925CD1EB198A}" destId="{C81BDCF6-ED9B-4CB4-A7AC-63C2AD8004D4}" srcOrd="1" destOrd="0" presId="urn:microsoft.com/office/officeart/2005/8/layout/vList5"/>
    <dgm:cxn modelId="{792B0617-DF84-40A5-9179-98E785700AF5}" type="presParOf" srcId="{8856053F-B936-4E5A-82FF-925CD1EB198A}" destId="{A9EDEDEC-631C-4600-83F6-6EFCB4B0F33C}" srcOrd="2" destOrd="0" presId="urn:microsoft.com/office/officeart/2005/8/layout/vList5"/>
    <dgm:cxn modelId="{3E14CFA9-9E79-4062-9650-A3B5ADF7F226}" type="presParOf" srcId="{A9EDEDEC-631C-4600-83F6-6EFCB4B0F33C}" destId="{6E7FCE05-A2B2-40D8-9215-2E8CB504FE2D}" srcOrd="0" destOrd="0" presId="urn:microsoft.com/office/officeart/2005/8/layout/vList5"/>
    <dgm:cxn modelId="{B2211040-CEEB-49BA-9775-D3E1535CF7F5}" type="presParOf" srcId="{A9EDEDEC-631C-4600-83F6-6EFCB4B0F33C}" destId="{A040E98A-2F4A-4C94-8E97-7FF29A49B879}" srcOrd="1" destOrd="0" presId="urn:microsoft.com/office/officeart/2005/8/layout/vList5"/>
    <dgm:cxn modelId="{CFAA3202-E057-4C82-88EB-1F82B24362B4}" type="presParOf" srcId="{8856053F-B936-4E5A-82FF-925CD1EB198A}" destId="{D13DA259-3186-4638-9170-054E4F306850}" srcOrd="3" destOrd="0" presId="urn:microsoft.com/office/officeart/2005/8/layout/vList5"/>
    <dgm:cxn modelId="{7512CF0B-2EEC-4F05-AB2C-46DB0697584F}" type="presParOf" srcId="{8856053F-B936-4E5A-82FF-925CD1EB198A}" destId="{60B030BD-149F-41AF-80D1-0B78229A62FF}" srcOrd="4" destOrd="0" presId="urn:microsoft.com/office/officeart/2005/8/layout/vList5"/>
    <dgm:cxn modelId="{A0788DC4-039E-44BE-B773-95679BBA2638}" type="presParOf" srcId="{60B030BD-149F-41AF-80D1-0B78229A62FF}" destId="{EE9AFDA4-2807-41C1-8A58-3E7C3477AA6B}" srcOrd="0" destOrd="0" presId="urn:microsoft.com/office/officeart/2005/8/layout/vList5"/>
    <dgm:cxn modelId="{A2945983-0298-4AA6-88D7-D7A60BCF1249}" type="presParOf" srcId="{60B030BD-149F-41AF-80D1-0B78229A62FF}" destId="{F404AE12-03C4-411C-9FEA-37EBF63ABF8E}" srcOrd="1" destOrd="0" presId="urn:microsoft.com/office/officeart/2005/8/layout/vList5"/>
    <dgm:cxn modelId="{1C5CAA90-A1B9-4ADF-8B34-5E12A47A8DE1}" type="presParOf" srcId="{8856053F-B936-4E5A-82FF-925CD1EB198A}" destId="{7BFD7144-64E3-48B0-A39A-ABCE71A360C0}" srcOrd="5" destOrd="0" presId="urn:microsoft.com/office/officeart/2005/8/layout/vList5"/>
    <dgm:cxn modelId="{7D6EBD65-041F-4E36-815A-672B1CAD1446}" type="presParOf" srcId="{8856053F-B936-4E5A-82FF-925CD1EB198A}" destId="{023A4A7E-ADD8-480F-BEEC-B7E16362CEE5}" srcOrd="6" destOrd="0" presId="urn:microsoft.com/office/officeart/2005/8/layout/vList5"/>
    <dgm:cxn modelId="{146DE495-5454-4939-9CDC-7453A9367DD2}" type="presParOf" srcId="{023A4A7E-ADD8-480F-BEEC-B7E16362CEE5}" destId="{104CBD46-AD46-41BC-80D9-FDC99BAF786B}" srcOrd="0" destOrd="0" presId="urn:microsoft.com/office/officeart/2005/8/layout/vList5"/>
    <dgm:cxn modelId="{8EA45B1F-9D6E-4EB9-9690-1EBB0F239943}" type="presParOf" srcId="{023A4A7E-ADD8-480F-BEEC-B7E16362CEE5}" destId="{D0793429-9936-4659-9A3A-8180D89FF3DA}" srcOrd="1" destOrd="0" presId="urn:microsoft.com/office/officeart/2005/8/layout/vList5"/>
    <dgm:cxn modelId="{7416F70E-29EC-460F-838F-C88E5EB345F3}" type="presParOf" srcId="{8856053F-B936-4E5A-82FF-925CD1EB198A}" destId="{47B4B853-AAB6-4574-AA9D-454CE177AA3D}" srcOrd="7" destOrd="0" presId="urn:microsoft.com/office/officeart/2005/8/layout/vList5"/>
    <dgm:cxn modelId="{4C22ABC4-DCD2-4634-851B-32C6D121C712}" type="presParOf" srcId="{8856053F-B936-4E5A-82FF-925CD1EB198A}" destId="{A60E9C2C-991F-46C3-B57A-939EAB02B500}" srcOrd="8" destOrd="0" presId="urn:microsoft.com/office/officeart/2005/8/layout/vList5"/>
    <dgm:cxn modelId="{5A642D50-D9D4-457E-83BD-F88BF4BD623A}" type="presParOf" srcId="{A60E9C2C-991F-46C3-B57A-939EAB02B500}" destId="{9394C8BB-E15B-41C7-A58D-E22298CF6900}" srcOrd="0" destOrd="0" presId="urn:microsoft.com/office/officeart/2005/8/layout/vList5"/>
    <dgm:cxn modelId="{D587C7D0-EC5B-415C-BACE-F57601F47B15}" type="presParOf" srcId="{A60E9C2C-991F-46C3-B57A-939EAB02B500}" destId="{4A2A86E8-5D6F-4830-B0DC-5555F89399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9077E-A523-423A-B2AF-75F5632DD79E}">
      <dsp:nvSpPr>
        <dsp:cNvPr id="0" name=""/>
        <dsp:cNvSpPr/>
      </dsp:nvSpPr>
      <dsp:spPr>
        <a:xfrm rot="5400000">
          <a:off x="7114704" y="-3076503"/>
          <a:ext cx="693598" cy="7022592"/>
        </a:xfrm>
        <a:prstGeom prst="round2SameRect">
          <a:avLst/>
        </a:prstGeom>
        <a:solidFill>
          <a:schemeClr val="accent6">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kern="1200" dirty="0">
              <a:latin typeface="+mn-lt"/>
            </a:rPr>
            <a:t>Request immunization record from parent. </a:t>
          </a:r>
          <a:endParaRPr lang="en-US" sz="1200" kern="1200" dirty="0"/>
        </a:p>
        <a:p>
          <a:pPr marL="114300" lvl="1" indent="-114300" algn="l" defTabSz="533400">
            <a:lnSpc>
              <a:spcPct val="90000"/>
            </a:lnSpc>
            <a:spcBef>
              <a:spcPct val="0"/>
            </a:spcBef>
            <a:spcAft>
              <a:spcPct val="15000"/>
            </a:spcAft>
            <a:buChar char="•"/>
          </a:pPr>
          <a:r>
            <a:rPr lang="en-US" sz="1200" b="0" kern="1200" dirty="0">
              <a:latin typeface="+mn-lt"/>
            </a:rPr>
            <a:t>Determine the language of the child’s immunizations records and the need for translation.</a:t>
          </a:r>
        </a:p>
        <a:p>
          <a:pPr marL="114300" lvl="1" indent="-114300" algn="l" defTabSz="533400">
            <a:lnSpc>
              <a:spcPct val="90000"/>
            </a:lnSpc>
            <a:spcBef>
              <a:spcPct val="0"/>
            </a:spcBef>
            <a:spcAft>
              <a:spcPct val="15000"/>
            </a:spcAft>
            <a:buChar char="•"/>
          </a:pPr>
          <a:r>
            <a:rPr lang="en-US" sz="1200" b="0" kern="1200" dirty="0">
              <a:latin typeface="+mn-lt"/>
            </a:rPr>
            <a:t>Obtain a copy of the child’s immunization record and return the original record to family</a:t>
          </a:r>
          <a:r>
            <a:rPr lang="en-US" sz="1200" b="0" kern="1200" dirty="0"/>
            <a:t>.</a:t>
          </a:r>
        </a:p>
      </dsp:txBody>
      <dsp:txXfrm rot="-5400000">
        <a:off x="3950208" y="121852"/>
        <a:ext cx="6988733" cy="625880"/>
      </dsp:txXfrm>
    </dsp:sp>
    <dsp:sp modelId="{BBC98761-2C8C-4BD4-B430-621DBD17267C}">
      <dsp:nvSpPr>
        <dsp:cNvPr id="0" name=""/>
        <dsp:cNvSpPr/>
      </dsp:nvSpPr>
      <dsp:spPr>
        <a:xfrm>
          <a:off x="0" y="1293"/>
          <a:ext cx="3950208" cy="866998"/>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0" kern="1200" dirty="0"/>
            <a:t>Initial Contact </a:t>
          </a:r>
          <a:endParaRPr lang="en-US" sz="2200" kern="1200" dirty="0"/>
        </a:p>
      </dsp:txBody>
      <dsp:txXfrm>
        <a:off x="42323" y="43616"/>
        <a:ext cx="3865562" cy="782352"/>
      </dsp:txXfrm>
    </dsp:sp>
    <dsp:sp modelId="{A040E98A-2F4A-4C94-8E97-7FF29A49B879}">
      <dsp:nvSpPr>
        <dsp:cNvPr id="0" name=""/>
        <dsp:cNvSpPr/>
      </dsp:nvSpPr>
      <dsp:spPr>
        <a:xfrm rot="5400000">
          <a:off x="7114704" y="-2166154"/>
          <a:ext cx="693598" cy="7022592"/>
        </a:xfrm>
        <a:prstGeom prst="round2SameRect">
          <a:avLst/>
        </a:prstGeom>
        <a:solidFill>
          <a:schemeClr val="accent6">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Font typeface="Arial" panose="020B0604020202020204" pitchFamily="34" charset="0"/>
            <a:buChar char="•"/>
          </a:pPr>
          <a:r>
            <a:rPr lang="en-US" sz="1200" b="0" kern="1200" dirty="0">
              <a:latin typeface="+mn-lt"/>
            </a:rPr>
            <a:t>Make an electronic copy of the immunization record and store it in a secure folder – you will be requested to upload the scanned immunization record into the RedCap survey.</a:t>
          </a:r>
          <a:endParaRPr lang="en-US" sz="1200" kern="1200" dirty="0"/>
        </a:p>
        <a:p>
          <a:pPr marL="114300" lvl="1" indent="-114300" algn="l" defTabSz="533400">
            <a:lnSpc>
              <a:spcPct val="90000"/>
            </a:lnSpc>
            <a:spcBef>
              <a:spcPct val="0"/>
            </a:spcBef>
            <a:spcAft>
              <a:spcPct val="15000"/>
            </a:spcAft>
            <a:buChar char="•"/>
          </a:pPr>
          <a:r>
            <a:rPr lang="en-US" sz="1200" b="0" kern="1200" dirty="0">
              <a:latin typeface="+mn-lt"/>
            </a:rPr>
            <a:t>Additional Option: Using an approved device, take a photo of the immunization record to upload into the RedCap survey</a:t>
          </a:r>
          <a:r>
            <a:rPr lang="en-US" sz="1100" b="0" kern="1200" dirty="0">
              <a:latin typeface="+mn-lt"/>
            </a:rPr>
            <a:t>. </a:t>
          </a:r>
        </a:p>
      </dsp:txBody>
      <dsp:txXfrm rot="-5400000">
        <a:off x="3950208" y="1032201"/>
        <a:ext cx="6988733" cy="625880"/>
      </dsp:txXfrm>
    </dsp:sp>
    <dsp:sp modelId="{6E7FCE05-A2B2-40D8-9215-2E8CB504FE2D}">
      <dsp:nvSpPr>
        <dsp:cNvPr id="0" name=""/>
        <dsp:cNvSpPr/>
      </dsp:nvSpPr>
      <dsp:spPr>
        <a:xfrm>
          <a:off x="0" y="911641"/>
          <a:ext cx="3950208" cy="866998"/>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0" kern="1200" dirty="0">
              <a:solidFill>
                <a:schemeClr val="bg1"/>
              </a:solidFill>
            </a:rPr>
            <a:t>Electronic copy of the</a:t>
          </a:r>
          <a:r>
            <a:rPr lang="en-US" sz="2200" b="0" kern="1200" dirty="0">
              <a:solidFill>
                <a:schemeClr val="bg1"/>
              </a:solidFill>
              <a:latin typeface="Rockwell"/>
            </a:rPr>
            <a:t> </a:t>
          </a:r>
          <a:r>
            <a:rPr lang="en-US" sz="2200" b="0" kern="1200" dirty="0">
              <a:solidFill>
                <a:schemeClr val="bg1"/>
              </a:solidFill>
            </a:rPr>
            <a:t> child’s immunization records</a:t>
          </a:r>
          <a:endParaRPr lang="en-US" sz="2200" kern="1200" dirty="0">
            <a:solidFill>
              <a:schemeClr val="bg1"/>
            </a:solidFill>
          </a:endParaRPr>
        </a:p>
      </dsp:txBody>
      <dsp:txXfrm>
        <a:off x="42323" y="953964"/>
        <a:ext cx="3865562" cy="782352"/>
      </dsp:txXfrm>
    </dsp:sp>
    <dsp:sp modelId="{F404AE12-03C4-411C-9FEA-37EBF63ABF8E}">
      <dsp:nvSpPr>
        <dsp:cNvPr id="0" name=""/>
        <dsp:cNvSpPr/>
      </dsp:nvSpPr>
      <dsp:spPr>
        <a:xfrm rot="5400000">
          <a:off x="7114704" y="-1233743"/>
          <a:ext cx="693598" cy="7022592"/>
        </a:xfrm>
        <a:prstGeom prst="round2SameRect">
          <a:avLst/>
        </a:prstGeom>
        <a:solidFill>
          <a:schemeClr val="accent6">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mn-lt"/>
            </a:rPr>
            <a:t>Access the RedCap survey: </a:t>
          </a:r>
          <a:r>
            <a:rPr lang="en-US" sz="1200" b="0" i="0" kern="1200" dirty="0">
              <a:latin typeface="+mn-lt"/>
              <a:hlinkClick xmlns:r="http://schemas.openxmlformats.org/officeDocument/2006/relationships" r:id="rId1"/>
            </a:rPr>
            <a:t>https://redcap.link/SIRT</a:t>
          </a:r>
          <a:endParaRPr lang="en-US" sz="1200" kern="1200" dirty="0"/>
        </a:p>
        <a:p>
          <a:pPr marL="114300" lvl="1" indent="-114300" algn="l" defTabSz="533400">
            <a:lnSpc>
              <a:spcPct val="90000"/>
            </a:lnSpc>
            <a:spcBef>
              <a:spcPct val="0"/>
            </a:spcBef>
            <a:spcAft>
              <a:spcPct val="15000"/>
            </a:spcAft>
            <a:buChar char="•"/>
          </a:pPr>
          <a:r>
            <a:rPr lang="en-US" sz="1200" kern="1200" dirty="0"/>
            <a:t>You will need to know your VIIS Org Code to complete the survey</a:t>
          </a:r>
        </a:p>
        <a:p>
          <a:pPr marL="114300" lvl="1" indent="-114300" algn="l" defTabSz="533400">
            <a:lnSpc>
              <a:spcPct val="90000"/>
            </a:lnSpc>
            <a:spcBef>
              <a:spcPct val="0"/>
            </a:spcBef>
            <a:spcAft>
              <a:spcPct val="15000"/>
            </a:spcAft>
            <a:buChar char="•"/>
          </a:pPr>
          <a:r>
            <a:rPr lang="en-US" sz="1200" kern="1200" dirty="0"/>
            <a:t>RedCap survey also linked on the VDH School Health website</a:t>
          </a:r>
        </a:p>
      </dsp:txBody>
      <dsp:txXfrm rot="-5400000">
        <a:off x="3950208" y="1964612"/>
        <a:ext cx="6988733" cy="625880"/>
      </dsp:txXfrm>
    </dsp:sp>
    <dsp:sp modelId="{EE9AFDA4-2807-41C1-8A58-3E7C3477AA6B}">
      <dsp:nvSpPr>
        <dsp:cNvPr id="0" name=""/>
        <dsp:cNvSpPr/>
      </dsp:nvSpPr>
      <dsp:spPr>
        <a:xfrm>
          <a:off x="0" y="1821990"/>
          <a:ext cx="3950208" cy="86699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0" kern="1200" dirty="0"/>
            <a:t>Access RedCap Survey</a:t>
          </a:r>
          <a:endParaRPr lang="en-US" sz="2200" kern="1200" dirty="0"/>
        </a:p>
      </dsp:txBody>
      <dsp:txXfrm>
        <a:off x="42323" y="1864313"/>
        <a:ext cx="3865562" cy="782352"/>
      </dsp:txXfrm>
    </dsp:sp>
    <dsp:sp modelId="{D0793429-9936-4659-9A3A-8180D89FF3DA}">
      <dsp:nvSpPr>
        <dsp:cNvPr id="0" name=""/>
        <dsp:cNvSpPr/>
      </dsp:nvSpPr>
      <dsp:spPr>
        <a:xfrm rot="5400000">
          <a:off x="6952107" y="-273418"/>
          <a:ext cx="1004219" cy="7015734"/>
        </a:xfrm>
        <a:prstGeom prst="round2SameRect">
          <a:avLst/>
        </a:prstGeom>
        <a:solidFill>
          <a:schemeClr val="accent6">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mn-lt"/>
            </a:rPr>
            <a:t>Complete all requested information in the RedCap Survey; there should only be one student per survey submission.</a:t>
          </a:r>
          <a:endParaRPr lang="en-US" sz="1200" kern="1200" dirty="0"/>
        </a:p>
        <a:p>
          <a:pPr marL="114300" lvl="1" indent="-114300" algn="l" defTabSz="533400">
            <a:lnSpc>
              <a:spcPct val="90000"/>
            </a:lnSpc>
            <a:spcBef>
              <a:spcPct val="0"/>
            </a:spcBef>
            <a:spcAft>
              <a:spcPct val="15000"/>
            </a:spcAft>
            <a:buChar char="•"/>
          </a:pPr>
          <a:r>
            <a:rPr lang="en-US" sz="1200" b="0" kern="1200" dirty="0">
              <a:latin typeface="+mn-lt"/>
            </a:rPr>
            <a:t>Upload the stored immunization record from approved device into the RedCap survey when requested: Up to 5 immunization files for an individual student can be uploaded into the survey. </a:t>
          </a:r>
        </a:p>
      </dsp:txBody>
      <dsp:txXfrm rot="-5400000">
        <a:off x="3946350" y="2781361"/>
        <a:ext cx="6966712" cy="906175"/>
      </dsp:txXfrm>
    </dsp:sp>
    <dsp:sp modelId="{104CBD46-AD46-41BC-80D9-FDC99BAF786B}">
      <dsp:nvSpPr>
        <dsp:cNvPr id="0" name=""/>
        <dsp:cNvSpPr/>
      </dsp:nvSpPr>
      <dsp:spPr>
        <a:xfrm>
          <a:off x="0" y="2800949"/>
          <a:ext cx="3946350" cy="86699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0" kern="1200" dirty="0"/>
            <a:t>Complete the RedCap Survey</a:t>
          </a:r>
          <a:endParaRPr lang="en-US" sz="2200" kern="1200" dirty="0"/>
        </a:p>
      </dsp:txBody>
      <dsp:txXfrm>
        <a:off x="42323" y="2843272"/>
        <a:ext cx="3861704" cy="782352"/>
      </dsp:txXfrm>
    </dsp:sp>
    <dsp:sp modelId="{4A2A86E8-5D6F-4830-B0DC-5555F89399A1}">
      <dsp:nvSpPr>
        <dsp:cNvPr id="0" name=""/>
        <dsp:cNvSpPr/>
      </dsp:nvSpPr>
      <dsp:spPr>
        <a:xfrm rot="5400000">
          <a:off x="7106384" y="702111"/>
          <a:ext cx="710238" cy="7022592"/>
        </a:xfrm>
        <a:prstGeom prst="round2SameRect">
          <a:avLst/>
        </a:prstGeom>
        <a:solidFill>
          <a:schemeClr val="accent6">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n-US" sz="1200" b="0" kern="1200" dirty="0">
              <a:latin typeface="+mn-lt"/>
            </a:rPr>
            <a:t>Once the RedCap survey has been completed you will receive a confirmation of your submission. </a:t>
          </a:r>
          <a:endParaRPr lang="en-US" sz="1200" b="0" kern="1200" dirty="0"/>
        </a:p>
        <a:p>
          <a:pPr marL="114300" lvl="1" indent="-114300" algn="l" defTabSz="533400">
            <a:lnSpc>
              <a:spcPct val="90000"/>
            </a:lnSpc>
            <a:spcBef>
              <a:spcPct val="0"/>
            </a:spcBef>
            <a:spcAft>
              <a:spcPct val="15000"/>
            </a:spcAft>
            <a:buChar char="•"/>
          </a:pPr>
          <a:r>
            <a:rPr lang="en-US" sz="1200" b="0" kern="1200" dirty="0">
              <a:latin typeface="+mn-lt"/>
            </a:rPr>
            <a:t>Please allow 5 days for the immunization record to be translated and returned. This is only a submission confirmation. School divisions will need to keep enrollment records per local policy.</a:t>
          </a:r>
          <a:endParaRPr lang="en-US" sz="1200" b="0" kern="1200" dirty="0"/>
        </a:p>
      </dsp:txBody>
      <dsp:txXfrm rot="-5400000">
        <a:off x="3950208" y="3892959"/>
        <a:ext cx="6987921" cy="640896"/>
      </dsp:txXfrm>
    </dsp:sp>
    <dsp:sp modelId="{9394C8BB-E15B-41C7-A58D-E22298CF6900}">
      <dsp:nvSpPr>
        <dsp:cNvPr id="0" name=""/>
        <dsp:cNvSpPr/>
      </dsp:nvSpPr>
      <dsp:spPr>
        <a:xfrm>
          <a:off x="0" y="3779907"/>
          <a:ext cx="3950208" cy="866998"/>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b="0" kern="1200" dirty="0"/>
            <a:t>Receive Confirmation</a:t>
          </a:r>
        </a:p>
      </dsp:txBody>
      <dsp:txXfrm>
        <a:off x="42323" y="3822230"/>
        <a:ext cx="3865562" cy="78235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913741-044D-13B7-2757-1629DF3C69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8CD89C3D-0D7F-2F08-1B01-BEB0B9E409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65E5AB31-6FA3-46B9-8CBA-0D996B4C02DF}" type="datetimeFigureOut">
              <a:rPr lang="en-US"/>
              <a:pPr>
                <a:defRPr/>
              </a:pPr>
              <a:t>8/20/2025</a:t>
            </a:fld>
            <a:endParaRPr lang="en-US"/>
          </a:p>
        </p:txBody>
      </p:sp>
      <p:sp>
        <p:nvSpPr>
          <p:cNvPr id="4" name="Footer Placeholder 3">
            <a:extLst>
              <a:ext uri="{FF2B5EF4-FFF2-40B4-BE49-F238E27FC236}">
                <a16:creationId xmlns:a16="http://schemas.microsoft.com/office/drawing/2014/main" id="{C5005214-9D7C-FAD9-5899-673C21B0E8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51E19051-5415-58DF-B140-09CB45ACBD7D}"/>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E75DD4B-7976-4FE8-AC9C-0BCF264E04F3}"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F25DF2-06B6-0526-FDA4-ECB010D923F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02A5EB20-ECAC-AF0B-2781-5D1DC73200DF}"/>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CAE51EE-E189-49BA-8C1C-1207558ABFC8}" type="datetimeFigureOut">
              <a:rPr lang="en-US"/>
              <a:pPr>
                <a:defRPr/>
              </a:pPr>
              <a:t>8/20/2025</a:t>
            </a:fld>
            <a:endParaRPr lang="en-US"/>
          </a:p>
        </p:txBody>
      </p:sp>
      <p:sp>
        <p:nvSpPr>
          <p:cNvPr id="4" name="Slide Image Placeholder 3">
            <a:extLst>
              <a:ext uri="{FF2B5EF4-FFF2-40B4-BE49-F238E27FC236}">
                <a16:creationId xmlns:a16="http://schemas.microsoft.com/office/drawing/2014/main" id="{C4C01ADF-0877-0254-066E-AF6ABA635734}"/>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B0B1178-63CF-BC5E-BB80-77003C675E8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7A73758-AF94-CC68-ABCA-B7401D38B0D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12B1F55B-3A50-1BC6-64D7-8D802286AE61}"/>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D538AF7-98E2-4680-84CB-E2326A85702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vdh.virginia.gov/content/uploads/sites/58/2022/12/MCH213G_School_Entrance_Fillable-Form.JPpdf_.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i="0" baseline="0" dirty="0">
                <a:solidFill>
                  <a:schemeClr val="tx1"/>
                </a:solidFill>
                <a:latin typeface="+mn-lt"/>
                <a:cs typeface="Calibri"/>
              </a:rPr>
              <a:t>Documentary proof” is defined as “an appropriately completed copy of the most current version of Form MCH 213G signed by a physician or his designee, registered nurse, or an official of a local health department. A copy of the immunization record signed or stamped by a physician or his designee, registered nurse, or an official of a local health department indicating the dates of administration including month, day, and year of the required vaccines, shall be acceptable in lieu of recording these dates on Form MCH 213G, as long as the record is attached to form MCH 213G and the remainder of form has been appropriately completed per  12VAC5-110-70. A Registered Nurse in the school setting is allowed to sign  Certification of Immunizations.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1" i="0" u="none" strike="noStrike" kern="1200" dirty="0">
                <a:solidFill>
                  <a:schemeClr val="tx1"/>
                </a:solidFill>
                <a:effectLst/>
                <a:latin typeface="+mn-lt"/>
                <a:ea typeface="+mn-ea"/>
                <a:cs typeface="+mn-cs"/>
              </a:rPr>
              <a:t>After a review of translated immunization records, a Registered Nurse in the school setting is allowed to determine adequately immunized and sign the Certification of Immunizations </a:t>
            </a:r>
            <a:r>
              <a:rPr lang="en-US" sz="1200" b="1" i="0" u="sng" strike="noStrike" kern="1200" dirty="0">
                <a:solidFill>
                  <a:schemeClr val="tx1"/>
                </a:solidFill>
                <a:effectLst/>
                <a:latin typeface="+mn-lt"/>
                <a:ea typeface="+mn-ea"/>
                <a:cs typeface="+mn-cs"/>
                <a:hlinkClick r:id="rId3"/>
              </a:rPr>
              <a:t>(MCH213G) </a:t>
            </a:r>
            <a:r>
              <a:rPr lang="en-US" sz="1200" b="1" i="0" u="none" strike="noStrike" kern="1200" dirty="0">
                <a:solidFill>
                  <a:schemeClr val="tx1"/>
                </a:solidFill>
                <a:effectLst/>
                <a:latin typeface="+mn-lt"/>
                <a:ea typeface="+mn-ea"/>
                <a:cs typeface="+mn-cs"/>
              </a:rPr>
              <a:t>form.</a:t>
            </a:r>
            <a:r>
              <a:rPr lang="en-US" sz="1200" b="0" i="0" u="none" strike="noStrike" kern="1200" dirty="0">
                <a:solidFill>
                  <a:schemeClr val="tx1"/>
                </a:solidFill>
                <a:effectLst/>
                <a:latin typeface="+mn-lt"/>
                <a:ea typeface="+mn-ea"/>
                <a:cs typeface="+mn-cs"/>
              </a:rPr>
              <a:t> For documentation, please attach a copy of child’s vaccine record(s), presented upon enrollment, and the translated documentation from VDH to the Certification of Immunizations </a:t>
            </a:r>
            <a:r>
              <a:rPr lang="en-US" sz="1200" b="0" i="0" u="sng" strike="noStrike" kern="1200" dirty="0">
                <a:solidFill>
                  <a:schemeClr val="tx1"/>
                </a:solidFill>
                <a:effectLst/>
                <a:latin typeface="+mn-lt"/>
                <a:ea typeface="+mn-ea"/>
                <a:cs typeface="+mn-cs"/>
                <a:hlinkClick r:id="rId3"/>
              </a:rPr>
              <a:t>(MCH213G) form </a:t>
            </a:r>
            <a:r>
              <a:rPr lang="en-US" sz="1200" b="0" i="0" u="none" strike="noStrike" kern="1200" dirty="0">
                <a:solidFill>
                  <a:schemeClr val="tx1"/>
                </a:solidFill>
                <a:effectLst/>
                <a:latin typeface="+mn-lt"/>
                <a:ea typeface="+mn-ea"/>
                <a:cs typeface="+mn-cs"/>
              </a:rPr>
              <a:t>found on page 2 of the School Entrance Health Form. </a:t>
            </a:r>
            <a:r>
              <a:rPr lang="en-US" sz="1200" b="0" i="0" kern="1200" dirty="0">
                <a:solidFill>
                  <a:schemeClr val="tx1"/>
                </a:solidFill>
                <a:effectLst/>
                <a:latin typeface="+mn-lt"/>
                <a:ea typeface="+mn-ea"/>
                <a:cs typeface="+mn-cs"/>
              </a:rPr>
              <a:t>​</a:t>
            </a:r>
            <a:r>
              <a:rPr lang="en-US" sz="1200" b="0" i="0" baseline="0" dirty="0">
                <a:solidFill>
                  <a:schemeClr val="tx1"/>
                </a:solidFill>
                <a:latin typeface="+mn-lt"/>
                <a:cs typeface="Calibri"/>
              </a:rPr>
              <a:t> </a:t>
            </a:r>
            <a:r>
              <a:rPr lang="en-US" sz="1200" b="0" i="0" baseline="0" dirty="0">
                <a:solidFill>
                  <a:schemeClr val="tx1"/>
                </a:solidFill>
                <a:latin typeface="+mn-lt"/>
              </a:rPr>
              <a:t> </a:t>
            </a:r>
            <a:endParaRPr lang="en-US" sz="1200" b="0" dirty="0">
              <a:solidFill>
                <a:schemeClr val="tx1"/>
              </a:solidFill>
            </a:endParaRPr>
          </a:p>
          <a:p>
            <a:endParaRPr lang="en-US" dirty="0"/>
          </a:p>
        </p:txBody>
      </p:sp>
      <p:sp>
        <p:nvSpPr>
          <p:cNvPr id="4" name="Footer Placeholder 3"/>
          <p:cNvSpPr>
            <a:spLocks noGrp="1"/>
          </p:cNvSpPr>
          <p:nvPr>
            <p:ph type="ftr" sz="quarter" idx="4"/>
          </p:nvPr>
        </p:nvSpPr>
        <p:spPr/>
        <p:txBody>
          <a:bodyPr/>
          <a:lstStyle/>
          <a:p>
            <a:pPr>
              <a:defRPr/>
            </a:pPr>
            <a:endParaRPr lang="en-US"/>
          </a:p>
        </p:txBody>
      </p:sp>
      <p:sp>
        <p:nvSpPr>
          <p:cNvPr id="5" name="Slide Number Placeholder 4"/>
          <p:cNvSpPr>
            <a:spLocks noGrp="1"/>
          </p:cNvSpPr>
          <p:nvPr>
            <p:ph type="sldNum" sz="quarter" idx="5"/>
          </p:nvPr>
        </p:nvSpPr>
        <p:spPr/>
        <p:txBody>
          <a:bodyPr/>
          <a:lstStyle/>
          <a:p>
            <a:pPr>
              <a:defRPr/>
            </a:pPr>
            <a:fld id="{FD538AF7-98E2-4680-84CB-E2326A85702B}" type="slidenum">
              <a:rPr lang="en-US" altLang="en-US" smtClean="0"/>
              <a:pPr>
                <a:defRPr/>
              </a:pPr>
              <a:t>2</a:t>
            </a:fld>
            <a:endParaRPr lang="en-US" altLang="en-US"/>
          </a:p>
        </p:txBody>
      </p:sp>
    </p:spTree>
    <p:extLst>
      <p:ext uri="{BB962C8B-B14F-4D97-AF65-F5344CB8AC3E}">
        <p14:creationId xmlns:p14="http://schemas.microsoft.com/office/powerpoint/2010/main" val="181558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1">
            <a:extLst>
              <a:ext uri="{FF2B5EF4-FFF2-40B4-BE49-F238E27FC236}">
                <a16:creationId xmlns:a16="http://schemas.microsoft.com/office/drawing/2014/main" id="{0ABB907D-5BC0-F6E8-6B4E-903A13D6E0A9}"/>
              </a:ext>
            </a:extLst>
          </p:cNvPr>
          <p:cNvSpPr>
            <a:spLocks noGrp="1"/>
          </p:cNvSpPr>
          <p:nvPr>
            <p:ph type="sldNum" sz="quarter" idx="10"/>
          </p:nvPr>
        </p:nvSpPr>
        <p:spPr/>
        <p:txBody>
          <a:bodyPr/>
          <a:lstStyle>
            <a:lvl1pPr>
              <a:defRPr smtClean="0">
                <a:latin typeface="+mn-lt"/>
              </a:defRPr>
            </a:lvl1pPr>
          </a:lstStyle>
          <a:p>
            <a:pPr>
              <a:defRPr/>
            </a:pPr>
            <a:fld id="{5FFA0498-48E9-421D-9A22-8C5256C34C38}" type="slidenum">
              <a:rPr lang="en-US" altLang="en-US"/>
              <a:pPr>
                <a:defRPr/>
              </a:pPr>
              <a:t>‹#›</a:t>
            </a:fld>
            <a:endParaRPr lang="en-US" altLang="en-US" dirty="0"/>
          </a:p>
        </p:txBody>
      </p:sp>
    </p:spTree>
    <p:extLst>
      <p:ext uri="{BB962C8B-B14F-4D97-AF65-F5344CB8AC3E}">
        <p14:creationId xmlns:p14="http://schemas.microsoft.com/office/powerpoint/2010/main" val="27869956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87CA-045F-94EF-AF04-BBC520FE47B8}"/>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617F3D6-2D28-F633-C4A0-5715F86BBC0F}"/>
              </a:ext>
            </a:extLst>
          </p:cNvPr>
          <p:cNvSpPr>
            <a:spLocks noGrp="1"/>
          </p:cNvSpPr>
          <p:nvPr>
            <p:ph type="sldNum" sz="quarter" idx="10"/>
          </p:nvPr>
        </p:nvSpPr>
        <p:spPr/>
        <p:txBody>
          <a:bodyPr/>
          <a:lstStyle/>
          <a:p>
            <a:pPr>
              <a:defRPr/>
            </a:pPr>
            <a:fld id="{FD7F64F6-54CF-4E48-9AAC-C67E76C03552}" type="slidenum">
              <a:rPr lang="en-US" altLang="en-US" smtClean="0"/>
              <a:pPr>
                <a:defRPr/>
              </a:pPr>
              <a:t>‹#›</a:t>
            </a:fld>
            <a:endParaRPr lang="en-US" altLang="en-US" dirty="0"/>
          </a:p>
        </p:txBody>
      </p:sp>
      <p:sp>
        <p:nvSpPr>
          <p:cNvPr id="4" name="Content Placeholder 2">
            <a:extLst>
              <a:ext uri="{FF2B5EF4-FFF2-40B4-BE49-F238E27FC236}">
                <a16:creationId xmlns:a16="http://schemas.microsoft.com/office/drawing/2014/main" id="{56544CF6-CE29-CE78-B131-ADE792A7F35B}"/>
              </a:ext>
            </a:extLst>
          </p:cNvPr>
          <p:cNvSpPr>
            <a:spLocks noGrp="1"/>
          </p:cNvSpPr>
          <p:nvPr>
            <p:ph idx="1"/>
          </p:nvPr>
        </p:nvSpPr>
        <p:spPr>
          <a:xfrm>
            <a:off x="609600" y="1600200"/>
            <a:ext cx="5029200" cy="4800600"/>
          </a:xfrm>
        </p:spPr>
        <p:txBody>
          <a:bodyPr/>
          <a:lstStyle>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a:extLst>
              <a:ext uri="{FF2B5EF4-FFF2-40B4-BE49-F238E27FC236}">
                <a16:creationId xmlns:a16="http://schemas.microsoft.com/office/drawing/2014/main" id="{99ED6ECC-2D56-C708-BE98-A282388CA52D}"/>
              </a:ext>
            </a:extLst>
          </p:cNvPr>
          <p:cNvSpPr>
            <a:spLocks noGrp="1"/>
          </p:cNvSpPr>
          <p:nvPr>
            <p:ph idx="11"/>
          </p:nvPr>
        </p:nvSpPr>
        <p:spPr>
          <a:xfrm>
            <a:off x="6553200" y="1600200"/>
            <a:ext cx="5029200" cy="4800600"/>
          </a:xfrm>
        </p:spPr>
        <p:txBody>
          <a:bodyPr/>
          <a:lstStyle>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441809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101B78D-C8E7-F2D6-A2EF-45093E068321}"/>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E4C7596-E358-90B6-90C0-C86DEB790BA6}"/>
              </a:ext>
            </a:extLst>
          </p:cNvPr>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Slide Number Placeholder 1">
            <a:extLst>
              <a:ext uri="{FF2B5EF4-FFF2-40B4-BE49-F238E27FC236}">
                <a16:creationId xmlns:a16="http://schemas.microsoft.com/office/drawing/2014/main" id="{D3724AEC-B1DC-213D-ABF3-15C4DA3EAC46}"/>
              </a:ext>
            </a:extLst>
          </p:cNvPr>
          <p:cNvSpPr>
            <a:spLocks noGrp="1"/>
          </p:cNvSpPr>
          <p:nvPr>
            <p:ph type="sldNum" sz="quarter" idx="4"/>
          </p:nvPr>
        </p:nvSpPr>
        <p:spPr>
          <a:xfrm>
            <a:off x="76200" y="6248400"/>
            <a:ext cx="762000" cy="334963"/>
          </a:xfrm>
          <a:prstGeom prst="rect">
            <a:avLst/>
          </a:prstGeom>
        </p:spPr>
        <p:txBody>
          <a:bodyPr vert="horz" wrap="square" lIns="91440" tIns="45720" rIns="91440" bIns="45720" numCol="1" anchor="ctr" anchorCtr="0" compatLnSpc="1">
            <a:prstTxWarp prst="textNoShape">
              <a:avLst/>
            </a:prstTxWarp>
          </a:bodyPr>
          <a:lstStyle>
            <a:lvl1pPr>
              <a:defRPr sz="1400">
                <a:solidFill>
                  <a:srgbClr val="BFBFBF"/>
                </a:solidFill>
                <a:latin typeface="Trebuchet MS" panose="020B0703020202090204" pitchFamily="34" charset="0"/>
              </a:defRPr>
            </a:lvl1pPr>
          </a:lstStyle>
          <a:p>
            <a:pPr>
              <a:defRPr/>
            </a:pPr>
            <a:fld id="{FD7F64F6-54CF-4E48-9AAC-C67E76C03552}"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hf hdr="0" ftr="0" dt="0"/>
  <p:txStyles>
    <p:titleStyle>
      <a:lvl1pPr algn="l" rtl="0" eaLnBrk="0" fontAlgn="base" hangingPunct="0">
        <a:spcBef>
          <a:spcPct val="0"/>
        </a:spcBef>
        <a:spcAft>
          <a:spcPct val="0"/>
        </a:spcAft>
        <a:defRPr sz="3600" b="1">
          <a:solidFill>
            <a:srgbClr val="003366"/>
          </a:solidFill>
          <a:latin typeface="+mj-lt"/>
          <a:ea typeface="+mj-ea"/>
          <a:cs typeface="+mj-cs"/>
        </a:defRPr>
      </a:lvl1pPr>
      <a:lvl2pPr algn="l" rtl="0" eaLnBrk="0" fontAlgn="base" hangingPunct="0">
        <a:spcBef>
          <a:spcPct val="0"/>
        </a:spcBef>
        <a:spcAft>
          <a:spcPct val="0"/>
        </a:spcAft>
        <a:defRPr sz="3600" b="1">
          <a:solidFill>
            <a:srgbClr val="003366"/>
          </a:solidFill>
          <a:latin typeface="Arial" panose="020B0604020202020204" pitchFamily="34" charset="0"/>
        </a:defRPr>
      </a:lvl2pPr>
      <a:lvl3pPr algn="l" rtl="0" eaLnBrk="0" fontAlgn="base" hangingPunct="0">
        <a:spcBef>
          <a:spcPct val="0"/>
        </a:spcBef>
        <a:spcAft>
          <a:spcPct val="0"/>
        </a:spcAft>
        <a:defRPr sz="3600" b="1">
          <a:solidFill>
            <a:srgbClr val="003366"/>
          </a:solidFill>
          <a:latin typeface="Arial" panose="020B0604020202020204" pitchFamily="34" charset="0"/>
        </a:defRPr>
      </a:lvl3pPr>
      <a:lvl4pPr algn="l" rtl="0" eaLnBrk="0" fontAlgn="base" hangingPunct="0">
        <a:spcBef>
          <a:spcPct val="0"/>
        </a:spcBef>
        <a:spcAft>
          <a:spcPct val="0"/>
        </a:spcAft>
        <a:defRPr sz="3600" b="1">
          <a:solidFill>
            <a:srgbClr val="003366"/>
          </a:solidFill>
          <a:latin typeface="Arial" panose="020B0604020202020204" pitchFamily="34" charset="0"/>
        </a:defRPr>
      </a:lvl4pPr>
      <a:lvl5pPr algn="l" rtl="0" eaLnBrk="0" fontAlgn="base" hangingPunct="0">
        <a:spcBef>
          <a:spcPct val="0"/>
        </a:spcBef>
        <a:spcAft>
          <a:spcPct val="0"/>
        </a:spcAft>
        <a:defRPr sz="3600" b="1">
          <a:solidFill>
            <a:srgbClr val="003366"/>
          </a:solidFill>
          <a:latin typeface="Arial" panose="020B0604020202020204"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400">
          <a:solidFill>
            <a:srgbClr val="777777"/>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400">
          <a:solidFill>
            <a:srgbClr val="777777"/>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Terry.clark@vdh.virginia.gov" TargetMode="External"/><Relationship Id="rId2" Type="http://schemas.openxmlformats.org/officeDocument/2006/relationships/hyperlink" Target="mailto:andrea.mendes@vdh.virginia.gov" TargetMode="Externa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AB1DDF2B-0ED5-9796-D803-02E023EED323}"/>
              </a:ext>
            </a:extLst>
          </p:cNvPr>
          <p:cNvSpPr>
            <a:spLocks noGrp="1" noChangeArrowheads="1"/>
          </p:cNvSpPr>
          <p:nvPr>
            <p:ph type="title"/>
          </p:nvPr>
        </p:nvSpPr>
        <p:spPr>
          <a:xfrm>
            <a:off x="762000" y="2438400"/>
            <a:ext cx="10972800" cy="1143000"/>
          </a:xfrm>
        </p:spPr>
        <p:txBody>
          <a:bodyPr/>
          <a:lstStyle/>
          <a:p>
            <a:pPr algn="ctr"/>
            <a:r>
              <a:rPr lang="en-US" sz="3200" kern="1200" dirty="0">
                <a:solidFill>
                  <a:srgbClr val="002060"/>
                </a:solidFill>
                <a:latin typeface="+mj-lt"/>
                <a:ea typeface="+mj-ea"/>
                <a:cs typeface="+mj-cs"/>
              </a:rPr>
              <a:t>VDH School Immunization Record Translation (SIRT) Process for Local Health Districts (LHD) and </a:t>
            </a:r>
            <a:br>
              <a:rPr lang="en-US" sz="3200" kern="1200" dirty="0">
                <a:solidFill>
                  <a:srgbClr val="002060"/>
                </a:solidFill>
                <a:latin typeface="+mj-lt"/>
                <a:ea typeface="+mj-ea"/>
                <a:cs typeface="+mj-cs"/>
              </a:rPr>
            </a:br>
            <a:r>
              <a:rPr lang="en-US" sz="3200" kern="1200" dirty="0">
                <a:solidFill>
                  <a:srgbClr val="002060"/>
                </a:solidFill>
                <a:latin typeface="+mj-lt"/>
                <a:ea typeface="+mj-ea"/>
                <a:cs typeface="+mj-cs"/>
              </a:rPr>
              <a:t>Public School Nurses</a:t>
            </a:r>
            <a:br>
              <a:rPr lang="en-US" sz="3200" kern="1200" dirty="0">
                <a:solidFill>
                  <a:srgbClr val="002060"/>
                </a:solidFill>
                <a:latin typeface="+mj-lt"/>
                <a:ea typeface="+mj-ea"/>
                <a:cs typeface="+mj-cs"/>
              </a:rPr>
            </a:br>
            <a:r>
              <a:rPr lang="en-US" sz="3200" kern="1200" dirty="0">
                <a:solidFill>
                  <a:srgbClr val="002060"/>
                </a:solidFill>
                <a:latin typeface="+mj-lt"/>
                <a:ea typeface="+mj-ea"/>
                <a:cs typeface="+mj-cs"/>
              </a:rPr>
              <a:t>August 2025</a:t>
            </a:r>
            <a:endParaRPr lang="en-US" altLang="en-US" sz="3200" dirty="0">
              <a:solidFill>
                <a:srgbClr val="002060"/>
              </a:solidFill>
            </a:endParaRPr>
          </a:p>
        </p:txBody>
      </p:sp>
      <p:sp>
        <p:nvSpPr>
          <p:cNvPr id="7172" name="Slide Number Placeholder 3">
            <a:extLst>
              <a:ext uri="{FF2B5EF4-FFF2-40B4-BE49-F238E27FC236}">
                <a16:creationId xmlns:a16="http://schemas.microsoft.com/office/drawing/2014/main" id="{3A854779-2A18-706A-2171-9CB19825456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sz="2400">
                <a:solidFill>
                  <a:srgbClr val="4D4D4D"/>
                </a:solidFill>
                <a:latin typeface="Arial" panose="020B0604020202020204" pitchFamily="34" charset="0"/>
              </a:defRPr>
            </a:lvl1pPr>
            <a:lvl2pPr marL="742950" indent="-285750">
              <a:spcBef>
                <a:spcPct val="20000"/>
              </a:spcBef>
              <a:buChar char="•"/>
              <a:defRPr sz="2400">
                <a:solidFill>
                  <a:srgbClr val="777777"/>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rgbClr val="777777"/>
                </a:solidFill>
                <a:latin typeface="Arial" panose="020B0604020202020204" pitchFamily="34" charset="0"/>
              </a:defRPr>
            </a:lvl3pPr>
            <a:lvl4pPr marL="1600200" indent="-228600">
              <a:spcBef>
                <a:spcPct val="20000"/>
              </a:spcBef>
              <a:buFont typeface="Arial" panose="020B0604020202020204" pitchFamily="34" charset="0"/>
              <a:buChar char="▪"/>
              <a:defRPr sz="2400">
                <a:solidFill>
                  <a:srgbClr val="777777"/>
                </a:solidFill>
                <a:latin typeface="Arial" panose="020B0604020202020204" pitchFamily="34" charset="0"/>
              </a:defRPr>
            </a:lvl4pPr>
            <a:lvl5pPr marL="2057400" indent="-228600">
              <a:spcBef>
                <a:spcPct val="20000"/>
              </a:spcBef>
              <a:buFont typeface="Arial" panose="020B0604020202020204" pitchFamily="34" charset="0"/>
              <a:buChar char="▫"/>
              <a:defRPr sz="2400">
                <a:solidFill>
                  <a:srgbClr val="777777"/>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9pPr>
          </a:lstStyle>
          <a:p>
            <a:pPr>
              <a:spcBef>
                <a:spcPct val="0"/>
              </a:spcBef>
            </a:pPr>
            <a:fld id="{BCD0F160-4557-4BF5-866C-2E46E557808B}" type="slidenum">
              <a:rPr lang="en-US" altLang="en-US" sz="1400">
                <a:solidFill>
                  <a:srgbClr val="BFBFBF"/>
                </a:solidFill>
                <a:latin typeface="Trebuchet MS" panose="020B0603020202020204" pitchFamily="34" charset="0"/>
              </a:rPr>
              <a:pPr>
                <a:spcBef>
                  <a:spcPct val="0"/>
                </a:spcBef>
              </a:pPr>
              <a:t>1</a:t>
            </a:fld>
            <a:endParaRPr lang="en-US" altLang="en-US" sz="1400">
              <a:solidFill>
                <a:srgbClr val="BFBFBF"/>
              </a:solidFill>
              <a:latin typeface="Trebuchet MS" panose="020B0603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615C0D5-1023-F020-8532-C1FF624D93B7}"/>
              </a:ext>
            </a:extLst>
          </p:cNvPr>
          <p:cNvSpPr>
            <a:spLocks noGrp="1" noChangeArrowheads="1"/>
          </p:cNvSpPr>
          <p:nvPr>
            <p:ph type="title"/>
          </p:nvPr>
        </p:nvSpPr>
        <p:spPr/>
        <p:txBody>
          <a:bodyPr/>
          <a:lstStyle/>
          <a:p>
            <a:r>
              <a:rPr lang="en-US" sz="3600" dirty="0">
                <a:solidFill>
                  <a:srgbClr val="002060"/>
                </a:solidFill>
              </a:rPr>
              <a:t>Translation of Immunization Records</a:t>
            </a:r>
            <a:endParaRPr lang="en-US" altLang="en-US" dirty="0">
              <a:solidFill>
                <a:srgbClr val="002060"/>
              </a:solidFill>
            </a:endParaRPr>
          </a:p>
        </p:txBody>
      </p:sp>
      <p:sp>
        <p:nvSpPr>
          <p:cNvPr id="6148" name="Slide Number Placeholder 3">
            <a:extLst>
              <a:ext uri="{FF2B5EF4-FFF2-40B4-BE49-F238E27FC236}">
                <a16:creationId xmlns:a16="http://schemas.microsoft.com/office/drawing/2014/main" id="{7B74A5B5-EC28-98A9-0284-AFE66F6747D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defRPr sz="2400">
                <a:solidFill>
                  <a:srgbClr val="4D4D4D"/>
                </a:solidFill>
                <a:latin typeface="Arial" panose="020B0604020202020204" pitchFamily="34" charset="0"/>
              </a:defRPr>
            </a:lvl1pPr>
            <a:lvl2pPr marL="742950" indent="-285750">
              <a:spcBef>
                <a:spcPct val="20000"/>
              </a:spcBef>
              <a:buChar char="•"/>
              <a:defRPr sz="2400">
                <a:solidFill>
                  <a:srgbClr val="777777"/>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rgbClr val="777777"/>
                </a:solidFill>
                <a:latin typeface="Arial" panose="020B0604020202020204" pitchFamily="34" charset="0"/>
              </a:defRPr>
            </a:lvl3pPr>
            <a:lvl4pPr marL="1600200" indent="-228600">
              <a:spcBef>
                <a:spcPct val="20000"/>
              </a:spcBef>
              <a:buFont typeface="Arial" panose="020B0604020202020204" pitchFamily="34" charset="0"/>
              <a:buChar char="▪"/>
              <a:defRPr sz="2400">
                <a:solidFill>
                  <a:srgbClr val="777777"/>
                </a:solidFill>
                <a:latin typeface="Arial" panose="020B0604020202020204" pitchFamily="34" charset="0"/>
              </a:defRPr>
            </a:lvl4pPr>
            <a:lvl5pPr marL="2057400" indent="-228600">
              <a:spcBef>
                <a:spcPct val="20000"/>
              </a:spcBef>
              <a:buFont typeface="Arial" panose="020B0604020202020204" pitchFamily="34" charset="0"/>
              <a:buChar char="▫"/>
              <a:defRPr sz="2400">
                <a:solidFill>
                  <a:srgbClr val="777777"/>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400">
                <a:solidFill>
                  <a:srgbClr val="777777"/>
                </a:solidFill>
                <a:latin typeface="Arial" panose="020B0604020202020204" pitchFamily="34" charset="0"/>
              </a:defRPr>
            </a:lvl9pPr>
          </a:lstStyle>
          <a:p>
            <a:pPr>
              <a:spcBef>
                <a:spcPct val="0"/>
              </a:spcBef>
            </a:pPr>
            <a:fld id="{E71BA12A-9822-45B9-B381-1571919D0A1D}" type="slidenum">
              <a:rPr lang="en-US" altLang="en-US" sz="1400">
                <a:solidFill>
                  <a:srgbClr val="BFBFBF"/>
                </a:solidFill>
                <a:latin typeface="Trebuchet MS" panose="020B0603020202020204" pitchFamily="34" charset="0"/>
              </a:rPr>
              <a:pPr>
                <a:spcBef>
                  <a:spcPct val="0"/>
                </a:spcBef>
              </a:pPr>
              <a:t>2</a:t>
            </a:fld>
            <a:endParaRPr lang="en-US" altLang="en-US" sz="1400">
              <a:solidFill>
                <a:srgbClr val="BFBFBF"/>
              </a:solidFill>
              <a:latin typeface="Trebuchet MS" panose="020B0603020202020204" pitchFamily="34" charset="0"/>
            </a:endParaRPr>
          </a:p>
        </p:txBody>
      </p:sp>
      <p:sp>
        <p:nvSpPr>
          <p:cNvPr id="2" name="Content Placeholder 1">
            <a:extLst>
              <a:ext uri="{FF2B5EF4-FFF2-40B4-BE49-F238E27FC236}">
                <a16:creationId xmlns:a16="http://schemas.microsoft.com/office/drawing/2014/main" id="{3DEE99CE-0E8B-F660-4F6F-3350FC72D450}"/>
              </a:ext>
            </a:extLst>
          </p:cNvPr>
          <p:cNvSpPr>
            <a:spLocks noGrp="1"/>
          </p:cNvSpPr>
          <p:nvPr>
            <p:ph idx="1"/>
          </p:nvPr>
        </p:nvSpPr>
        <p:spPr>
          <a:xfrm>
            <a:off x="609600" y="1417638"/>
            <a:ext cx="10972800" cy="4800600"/>
          </a:xfrm>
        </p:spPr>
        <p:txBody>
          <a:bodyPr/>
          <a:lstStyle/>
          <a:p>
            <a:pPr lvl="0">
              <a:lnSpc>
                <a:spcPct val="100000"/>
              </a:lnSpc>
              <a:buFont typeface="Wingdings" panose="05000000000000000000" pitchFamily="2" charset="2"/>
              <a:buChar char="ü"/>
            </a:pPr>
            <a:r>
              <a:rPr lang="en-US" sz="2400" i="0" baseline="0" dirty="0">
                <a:solidFill>
                  <a:schemeClr val="tx1"/>
                </a:solidFill>
                <a:latin typeface="+mn-lt"/>
              </a:rPr>
              <a:t>This Service is provided by the Virginia Department of Health (VDH) </a:t>
            </a:r>
            <a:r>
              <a:rPr lang="en-US" sz="2400" b="1" i="0" baseline="0" dirty="0">
                <a:solidFill>
                  <a:schemeClr val="tx1"/>
                </a:solidFill>
                <a:latin typeface="+mn-lt"/>
              </a:rPr>
              <a:t>and is only for translation purposes</a:t>
            </a:r>
            <a:r>
              <a:rPr lang="en-US" sz="2400" i="0" baseline="0" dirty="0">
                <a:solidFill>
                  <a:schemeClr val="tx1"/>
                </a:solidFill>
                <a:latin typeface="+mn-lt"/>
              </a:rPr>
              <a:t>. </a:t>
            </a:r>
            <a:r>
              <a:rPr lang="en-US" dirty="0">
                <a:solidFill>
                  <a:schemeClr val="tx1"/>
                </a:solidFill>
              </a:rPr>
              <a:t>School division enrollment policies and procedures are to be followed.</a:t>
            </a:r>
            <a:endParaRPr lang="en-US" sz="2400" i="0" baseline="0" dirty="0">
              <a:solidFill>
                <a:schemeClr val="tx1"/>
              </a:solidFill>
              <a:latin typeface="+mn-lt"/>
            </a:endParaRPr>
          </a:p>
          <a:p>
            <a:pPr lvl="0">
              <a:lnSpc>
                <a:spcPct val="100000"/>
              </a:lnSpc>
              <a:buFont typeface="Wingdings" panose="05000000000000000000" pitchFamily="2" charset="2"/>
              <a:buChar char="ü"/>
            </a:pPr>
            <a:r>
              <a:rPr lang="en-US" sz="2400" i="0" baseline="0" dirty="0">
                <a:solidFill>
                  <a:schemeClr val="tx1"/>
                </a:solidFill>
                <a:latin typeface="+mn-lt"/>
              </a:rPr>
              <a:t>This translation service is only available to </a:t>
            </a:r>
            <a:r>
              <a:rPr lang="en-US" sz="2400" b="1" i="0" baseline="0" dirty="0">
                <a:solidFill>
                  <a:schemeClr val="tx1"/>
                </a:solidFill>
                <a:latin typeface="+mn-lt"/>
              </a:rPr>
              <a:t>VDH local health department staff </a:t>
            </a:r>
            <a:r>
              <a:rPr lang="en-US" sz="2400" i="0" baseline="0" dirty="0">
                <a:solidFill>
                  <a:schemeClr val="tx1"/>
                </a:solidFill>
                <a:latin typeface="+mn-lt"/>
              </a:rPr>
              <a:t>and </a:t>
            </a:r>
            <a:r>
              <a:rPr lang="en-US" sz="2400" b="1" i="0" baseline="0" dirty="0">
                <a:solidFill>
                  <a:schemeClr val="tx1"/>
                </a:solidFill>
                <a:latin typeface="+mn-lt"/>
              </a:rPr>
              <a:t>public-school nurses/registrar.</a:t>
            </a:r>
            <a:endParaRPr lang="en-US" sz="2400" b="1" dirty="0">
              <a:solidFill>
                <a:schemeClr val="tx1"/>
              </a:solidFill>
              <a:latin typeface="+mn-lt"/>
            </a:endParaRPr>
          </a:p>
          <a:p>
            <a:pPr>
              <a:buFont typeface="Wingdings" panose="05000000000000000000" pitchFamily="2" charset="2"/>
              <a:buChar char="ü"/>
            </a:pPr>
            <a:r>
              <a:rPr lang="en-US" sz="2400" i="0" baseline="0" dirty="0">
                <a:solidFill>
                  <a:schemeClr val="tx1"/>
                </a:solidFill>
                <a:latin typeface="+mn-lt"/>
              </a:rPr>
              <a:t>Please allow </a:t>
            </a:r>
            <a:r>
              <a:rPr lang="en-US" sz="2400" b="1" i="0" baseline="0" dirty="0">
                <a:solidFill>
                  <a:schemeClr val="tx1"/>
                </a:solidFill>
                <a:latin typeface="+mn-lt"/>
              </a:rPr>
              <a:t>a minimum of 5 business days for translation </a:t>
            </a:r>
            <a:r>
              <a:rPr lang="en-US" sz="2400" i="0" baseline="0" dirty="0">
                <a:solidFill>
                  <a:schemeClr val="tx1"/>
                </a:solidFill>
                <a:latin typeface="+mn-lt"/>
              </a:rPr>
              <a:t>of immunization records. </a:t>
            </a:r>
          </a:p>
          <a:p>
            <a:pPr>
              <a:buFont typeface="Wingdings" panose="05000000000000000000" pitchFamily="2" charset="2"/>
              <a:buChar char="ü"/>
            </a:pPr>
            <a:r>
              <a:rPr lang="en-US" sz="2400" i="0" dirty="0">
                <a:solidFill>
                  <a:schemeClr val="tx1"/>
                </a:solidFill>
                <a:latin typeface="+mn-lt"/>
                <a:cs typeface="Calibri"/>
              </a:rPr>
              <a:t>Please limit response to one per student.</a:t>
            </a:r>
            <a:endParaRPr lang="en-US" sz="2400" dirty="0">
              <a:solidFill>
                <a:schemeClr val="tx1"/>
              </a:solidFill>
              <a:latin typeface="+mn-lt"/>
            </a:endParaRPr>
          </a:p>
          <a:p>
            <a:pPr>
              <a:buFont typeface="Wingdings" panose="05000000000000000000" pitchFamily="2" charset="2"/>
              <a:buChar char="ü"/>
            </a:pPr>
            <a:r>
              <a:rPr lang="en-US" sz="2400" i="0" baseline="0" dirty="0">
                <a:solidFill>
                  <a:schemeClr val="tx1"/>
                </a:solidFill>
                <a:latin typeface="+mn-lt"/>
                <a:cs typeface="Calibri"/>
              </a:rPr>
              <a:t>All submissions will receive an email confirmation of receipt and PDF version of response. </a:t>
            </a:r>
          </a:p>
          <a:p>
            <a:pPr>
              <a:buFont typeface="Wingdings" panose="05000000000000000000" pitchFamily="2" charset="2"/>
              <a:buChar char="ü"/>
            </a:pPr>
            <a:r>
              <a:rPr lang="en-US" sz="2400" b="1" i="0" baseline="0" dirty="0">
                <a:solidFill>
                  <a:schemeClr val="tx1"/>
                </a:solidFill>
                <a:latin typeface="+mn-lt"/>
              </a:rPr>
              <a:t>A registered nurse (RN) will need to verify compliance with school immunization requirements as per Code of Virginia 32.1-46.</a:t>
            </a:r>
          </a:p>
          <a:p>
            <a:pPr marL="0" indent="0"/>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CF9F0-E97D-ABC4-93B0-7877380F00EA}"/>
              </a:ext>
            </a:extLst>
          </p:cNvPr>
          <p:cNvSpPr>
            <a:spLocks noGrp="1"/>
          </p:cNvSpPr>
          <p:nvPr>
            <p:ph type="title"/>
          </p:nvPr>
        </p:nvSpPr>
        <p:spPr/>
        <p:txBody>
          <a:bodyPr/>
          <a:lstStyle/>
          <a:p>
            <a:pPr algn="ctr"/>
            <a:r>
              <a:rPr lang="en-US" sz="3200" dirty="0">
                <a:solidFill>
                  <a:schemeClr val="tx1"/>
                </a:solidFill>
              </a:rPr>
              <a:t>Translation of Immunization Records - Process Flow</a:t>
            </a:r>
          </a:p>
        </p:txBody>
      </p:sp>
      <p:graphicFrame>
        <p:nvGraphicFramePr>
          <p:cNvPr id="5" name="Content Placeholder 4">
            <a:extLst>
              <a:ext uri="{FF2B5EF4-FFF2-40B4-BE49-F238E27FC236}">
                <a16:creationId xmlns:a16="http://schemas.microsoft.com/office/drawing/2014/main" id="{7B75C827-BF60-8FAF-41C3-28FFA0AF605C}"/>
              </a:ext>
            </a:extLst>
          </p:cNvPr>
          <p:cNvGraphicFramePr>
            <a:graphicFrameLocks noGrp="1"/>
          </p:cNvGraphicFramePr>
          <p:nvPr>
            <p:ph idx="1"/>
            <p:extLst>
              <p:ext uri="{D42A27DB-BD31-4B8C-83A1-F6EECF244321}">
                <p14:modId xmlns:p14="http://schemas.microsoft.com/office/powerpoint/2010/main" val="743137305"/>
              </p:ext>
            </p:extLst>
          </p:nvPr>
        </p:nvGraphicFramePr>
        <p:xfrm>
          <a:off x="609600" y="1417638"/>
          <a:ext cx="109728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B86B8D79-C171-128D-B784-013AF58BE11D}"/>
              </a:ext>
            </a:extLst>
          </p:cNvPr>
          <p:cNvSpPr>
            <a:spLocks noGrp="1"/>
          </p:cNvSpPr>
          <p:nvPr>
            <p:ph type="sldNum" sz="quarter" idx="10"/>
          </p:nvPr>
        </p:nvSpPr>
        <p:spPr/>
        <p:txBody>
          <a:bodyPr/>
          <a:lstStyle/>
          <a:p>
            <a:pPr>
              <a:defRPr/>
            </a:pPr>
            <a:fld id="{5FFA0498-48E9-421D-9A22-8C5256C34C38}" type="slidenum">
              <a:rPr lang="en-US" altLang="en-US" smtClean="0"/>
              <a:pPr>
                <a:defRPr/>
              </a:pPr>
              <a:t>3</a:t>
            </a:fld>
            <a:endParaRPr lang="en-US" altLang="en-US" dirty="0"/>
          </a:p>
        </p:txBody>
      </p:sp>
      <p:sp>
        <p:nvSpPr>
          <p:cNvPr id="8" name="Arrow: Curved Right 7">
            <a:extLst>
              <a:ext uri="{FF2B5EF4-FFF2-40B4-BE49-F238E27FC236}">
                <a16:creationId xmlns:a16="http://schemas.microsoft.com/office/drawing/2014/main" id="{1288E53D-A3DC-ED15-532B-96B031CD1F53}"/>
              </a:ext>
            </a:extLst>
          </p:cNvPr>
          <p:cNvSpPr/>
          <p:nvPr/>
        </p:nvSpPr>
        <p:spPr>
          <a:xfrm>
            <a:off x="85344" y="1807782"/>
            <a:ext cx="533400" cy="758952"/>
          </a:xfrm>
          <a:prstGeom prst="curvedRightArrow">
            <a:avLst/>
          </a:prstGeom>
          <a:solidFill>
            <a:schemeClr val="accent6">
              <a:lumMod val="20000"/>
              <a:lumOff val="80000"/>
            </a:schemeClr>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9" name="Arrow: Curved Right 8">
            <a:extLst>
              <a:ext uri="{FF2B5EF4-FFF2-40B4-BE49-F238E27FC236}">
                <a16:creationId xmlns:a16="http://schemas.microsoft.com/office/drawing/2014/main" id="{1D5E01F4-9738-F195-D7F2-9FCC0A80B9E9}"/>
              </a:ext>
            </a:extLst>
          </p:cNvPr>
          <p:cNvSpPr/>
          <p:nvPr/>
        </p:nvSpPr>
        <p:spPr>
          <a:xfrm>
            <a:off x="85344" y="2846514"/>
            <a:ext cx="533400" cy="758952"/>
          </a:xfrm>
          <a:prstGeom prst="curvedRightArrow">
            <a:avLst/>
          </a:prstGeom>
          <a:solidFill>
            <a:schemeClr val="accent6">
              <a:lumMod val="20000"/>
              <a:lumOff val="80000"/>
            </a:schemeClr>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10" name="Arrow: Curved Right 9">
            <a:extLst>
              <a:ext uri="{FF2B5EF4-FFF2-40B4-BE49-F238E27FC236}">
                <a16:creationId xmlns:a16="http://schemas.microsoft.com/office/drawing/2014/main" id="{5DBFED12-FABD-6D3C-ECCA-8E2FE82DDDB1}"/>
              </a:ext>
            </a:extLst>
          </p:cNvPr>
          <p:cNvSpPr/>
          <p:nvPr/>
        </p:nvSpPr>
        <p:spPr>
          <a:xfrm>
            <a:off x="76200" y="3776313"/>
            <a:ext cx="533400" cy="758952"/>
          </a:xfrm>
          <a:prstGeom prst="curvedRightArrow">
            <a:avLst/>
          </a:prstGeom>
          <a:solidFill>
            <a:schemeClr val="accent6">
              <a:lumMod val="20000"/>
              <a:lumOff val="80000"/>
            </a:schemeClr>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11" name="Arrow: Curved Right 10">
            <a:extLst>
              <a:ext uri="{FF2B5EF4-FFF2-40B4-BE49-F238E27FC236}">
                <a16:creationId xmlns:a16="http://schemas.microsoft.com/office/drawing/2014/main" id="{7484BEDE-5268-99B3-C432-A89E8F56A79F}"/>
              </a:ext>
            </a:extLst>
          </p:cNvPr>
          <p:cNvSpPr/>
          <p:nvPr/>
        </p:nvSpPr>
        <p:spPr>
          <a:xfrm>
            <a:off x="76200" y="4815045"/>
            <a:ext cx="533400" cy="758952"/>
          </a:xfrm>
          <a:prstGeom prst="curvedRightArrow">
            <a:avLst/>
          </a:prstGeom>
          <a:solidFill>
            <a:schemeClr val="accent6">
              <a:lumMod val="20000"/>
              <a:lumOff val="80000"/>
            </a:schemeClr>
          </a:solidFill>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09397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BF82D-F6A2-F69C-56FE-913863E04C40}"/>
              </a:ext>
            </a:extLst>
          </p:cNvPr>
          <p:cNvSpPr>
            <a:spLocks noGrp="1"/>
          </p:cNvSpPr>
          <p:nvPr>
            <p:ph type="title"/>
          </p:nvPr>
        </p:nvSpPr>
        <p:spPr>
          <a:xfrm>
            <a:off x="609600" y="625633"/>
            <a:ext cx="10972800" cy="715962"/>
          </a:xfrm>
        </p:spPr>
        <p:txBody>
          <a:bodyPr/>
          <a:lstStyle/>
          <a:p>
            <a:r>
              <a:rPr lang="en-US" sz="3600" b="1" dirty="0">
                <a:solidFill>
                  <a:srgbClr val="002060"/>
                </a:solidFill>
                <a:latin typeface="+mj-lt"/>
                <a:ea typeface="+mj-ea"/>
                <a:cs typeface="+mj-cs"/>
              </a:rPr>
              <a:t>RedCap Survey Questions: Staff Information</a:t>
            </a:r>
            <a:br>
              <a:rPr lang="en-US" sz="3600" b="1" dirty="0">
                <a:solidFill>
                  <a:schemeClr val="tx1"/>
                </a:solidFill>
                <a:latin typeface="+mj-lt"/>
                <a:ea typeface="+mj-ea"/>
                <a:cs typeface="+mj-cs"/>
              </a:rPr>
            </a:br>
            <a:endParaRPr lang="en-US" dirty="0">
              <a:solidFill>
                <a:schemeClr val="tx1"/>
              </a:solidFill>
            </a:endParaRPr>
          </a:p>
        </p:txBody>
      </p:sp>
      <p:sp>
        <p:nvSpPr>
          <p:cNvPr id="4" name="Slide Number Placeholder 3">
            <a:extLst>
              <a:ext uri="{FF2B5EF4-FFF2-40B4-BE49-F238E27FC236}">
                <a16:creationId xmlns:a16="http://schemas.microsoft.com/office/drawing/2014/main" id="{9A6DC069-2DE6-B6B7-B1BF-A26BA59C8583}"/>
              </a:ext>
            </a:extLst>
          </p:cNvPr>
          <p:cNvSpPr>
            <a:spLocks noGrp="1"/>
          </p:cNvSpPr>
          <p:nvPr>
            <p:ph type="sldNum" sz="quarter" idx="10"/>
          </p:nvPr>
        </p:nvSpPr>
        <p:spPr/>
        <p:txBody>
          <a:bodyPr/>
          <a:lstStyle/>
          <a:p>
            <a:pPr>
              <a:defRPr/>
            </a:pPr>
            <a:fld id="{5FFA0498-48E9-421D-9A22-8C5256C34C38}" type="slidenum">
              <a:rPr lang="en-US" altLang="en-US" smtClean="0"/>
              <a:pPr>
                <a:defRPr/>
              </a:pPr>
              <a:t>4</a:t>
            </a:fld>
            <a:endParaRPr lang="en-US" altLang="en-US" dirty="0"/>
          </a:p>
        </p:txBody>
      </p:sp>
      <p:sp>
        <p:nvSpPr>
          <p:cNvPr id="10" name="TextBox 9">
            <a:extLst>
              <a:ext uri="{FF2B5EF4-FFF2-40B4-BE49-F238E27FC236}">
                <a16:creationId xmlns:a16="http://schemas.microsoft.com/office/drawing/2014/main" id="{47580AFC-B5A3-240E-3464-630065A295FA}"/>
              </a:ext>
            </a:extLst>
          </p:cNvPr>
          <p:cNvSpPr txBox="1"/>
          <p:nvPr/>
        </p:nvSpPr>
        <p:spPr>
          <a:xfrm>
            <a:off x="609600" y="5032038"/>
            <a:ext cx="11265408" cy="1323439"/>
          </a:xfrm>
          <a:prstGeom prst="rect">
            <a:avLst/>
          </a:prstGeom>
          <a:noFill/>
        </p:spPr>
        <p:txBody>
          <a:bodyPr wrap="square">
            <a:spAutoFit/>
          </a:bodyPr>
          <a:lstStyle/>
          <a:p>
            <a:pPr marL="285750" lvl="0" indent="-285750">
              <a:buFont typeface="Wingdings" panose="05000000000000000000" pitchFamily="2" charset="2"/>
              <a:buChar char="ü"/>
            </a:pPr>
            <a:r>
              <a:rPr lang="en-US" sz="2000" b="0" dirty="0">
                <a:latin typeface="+mn-lt"/>
              </a:rPr>
              <a:t>Staff </a:t>
            </a:r>
            <a:r>
              <a:rPr lang="en-US" sz="2000" dirty="0">
                <a:latin typeface="+mn-lt"/>
              </a:rPr>
              <a:t>Position: Select School Nurse/School Nurse Coordinator/Registrar” </a:t>
            </a:r>
            <a:r>
              <a:rPr lang="en-US" sz="2000" b="1" dirty="0">
                <a:latin typeface="+mn-lt"/>
              </a:rPr>
              <a:t>OR</a:t>
            </a:r>
            <a:r>
              <a:rPr lang="en-US" sz="2000" dirty="0">
                <a:latin typeface="+mn-lt"/>
              </a:rPr>
              <a:t>  “</a:t>
            </a:r>
            <a:r>
              <a:rPr lang="en-US" sz="2000" b="0" dirty="0">
                <a:latin typeface="+mn-lt"/>
              </a:rPr>
              <a:t>Local Health Department Staff” when prompted</a:t>
            </a:r>
          </a:p>
          <a:p>
            <a:pPr marL="285750" lvl="0" indent="-285750">
              <a:buFont typeface="Wingdings" panose="05000000000000000000" pitchFamily="2" charset="2"/>
              <a:buChar char="ü"/>
            </a:pPr>
            <a:r>
              <a:rPr lang="en-US" sz="2000" b="0" dirty="0">
                <a:latin typeface="+mn-lt"/>
              </a:rPr>
              <a:t>Know your </a:t>
            </a:r>
            <a:r>
              <a:rPr lang="en-US" sz="2000" b="1" dirty="0">
                <a:latin typeface="+mn-lt"/>
              </a:rPr>
              <a:t>VIIS Org Code</a:t>
            </a:r>
            <a:r>
              <a:rPr lang="en-US" sz="2000" b="0" dirty="0">
                <a:latin typeface="+mn-lt"/>
              </a:rPr>
              <a:t>. If you do not know your VIIS Org Code, please contact your School Nurse Coordinator or VIIS Administrator.</a:t>
            </a:r>
          </a:p>
        </p:txBody>
      </p:sp>
      <p:pic>
        <p:nvPicPr>
          <p:cNvPr id="6" name="Picture 5">
            <a:extLst>
              <a:ext uri="{FF2B5EF4-FFF2-40B4-BE49-F238E27FC236}">
                <a16:creationId xmlns:a16="http://schemas.microsoft.com/office/drawing/2014/main" id="{57D363CB-5F9A-9025-95B7-F985BDBAD4EB}"/>
              </a:ext>
            </a:extLst>
          </p:cNvPr>
          <p:cNvPicPr>
            <a:picLocks noChangeAspect="1"/>
          </p:cNvPicPr>
          <p:nvPr/>
        </p:nvPicPr>
        <p:blipFill>
          <a:blip r:embed="rId2"/>
          <a:stretch>
            <a:fillRect/>
          </a:stretch>
        </p:blipFill>
        <p:spPr>
          <a:xfrm>
            <a:off x="3411521" y="1143000"/>
            <a:ext cx="4589480" cy="361889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 name="Arrow: Right 10">
            <a:extLst>
              <a:ext uri="{FF2B5EF4-FFF2-40B4-BE49-F238E27FC236}">
                <a16:creationId xmlns:a16="http://schemas.microsoft.com/office/drawing/2014/main" id="{4A5A98FD-518D-1AB7-DE44-06C5E6D3B468}"/>
              </a:ext>
            </a:extLst>
          </p:cNvPr>
          <p:cNvSpPr/>
          <p:nvPr/>
        </p:nvSpPr>
        <p:spPr>
          <a:xfrm>
            <a:off x="5181600" y="3735853"/>
            <a:ext cx="685800" cy="169773"/>
          </a:xfrm>
          <a:prstGeom prst="rightArrow">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42438F95-D607-0934-8D4C-26AE4B1781F6}"/>
              </a:ext>
            </a:extLst>
          </p:cNvPr>
          <p:cNvSpPr/>
          <p:nvPr/>
        </p:nvSpPr>
        <p:spPr>
          <a:xfrm>
            <a:off x="5181600" y="4011638"/>
            <a:ext cx="685800" cy="169774"/>
          </a:xfrm>
          <a:prstGeom prst="rightArrow">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0867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DC290-D1DE-781A-F3E7-1B4C70E90F81}"/>
              </a:ext>
            </a:extLst>
          </p:cNvPr>
          <p:cNvSpPr>
            <a:spLocks noGrp="1"/>
          </p:cNvSpPr>
          <p:nvPr>
            <p:ph type="title"/>
          </p:nvPr>
        </p:nvSpPr>
        <p:spPr/>
        <p:txBody>
          <a:bodyPr/>
          <a:lstStyle/>
          <a:p>
            <a:r>
              <a:rPr lang="en-US" dirty="0">
                <a:solidFill>
                  <a:srgbClr val="002060"/>
                </a:solidFill>
              </a:rPr>
              <a:t>RedCap Survey Questions: Staff Position</a:t>
            </a:r>
          </a:p>
        </p:txBody>
      </p:sp>
      <p:sp>
        <p:nvSpPr>
          <p:cNvPr id="4" name="Slide Number Placeholder 3">
            <a:extLst>
              <a:ext uri="{FF2B5EF4-FFF2-40B4-BE49-F238E27FC236}">
                <a16:creationId xmlns:a16="http://schemas.microsoft.com/office/drawing/2014/main" id="{B9377D9A-ED91-9246-1B7E-8BBE95DDB73A}"/>
              </a:ext>
            </a:extLst>
          </p:cNvPr>
          <p:cNvSpPr>
            <a:spLocks noGrp="1"/>
          </p:cNvSpPr>
          <p:nvPr>
            <p:ph type="sldNum" sz="quarter" idx="10"/>
          </p:nvPr>
        </p:nvSpPr>
        <p:spPr/>
        <p:txBody>
          <a:bodyPr/>
          <a:lstStyle/>
          <a:p>
            <a:pPr>
              <a:defRPr/>
            </a:pPr>
            <a:fld id="{5FFA0498-48E9-421D-9A22-8C5256C34C38}" type="slidenum">
              <a:rPr lang="en-US" altLang="en-US" smtClean="0"/>
              <a:pPr>
                <a:defRPr/>
              </a:pPr>
              <a:t>5</a:t>
            </a:fld>
            <a:endParaRPr lang="en-US" altLang="en-US" dirty="0"/>
          </a:p>
        </p:txBody>
      </p:sp>
      <p:pic>
        <p:nvPicPr>
          <p:cNvPr id="8" name="Picture 7">
            <a:extLst>
              <a:ext uri="{FF2B5EF4-FFF2-40B4-BE49-F238E27FC236}">
                <a16:creationId xmlns:a16="http://schemas.microsoft.com/office/drawing/2014/main" id="{DFF1CFF4-83BE-3346-48C1-8AF172108F0B}"/>
              </a:ext>
            </a:extLst>
          </p:cNvPr>
          <p:cNvPicPr>
            <a:picLocks noChangeAspect="1"/>
          </p:cNvPicPr>
          <p:nvPr/>
        </p:nvPicPr>
        <p:blipFill>
          <a:blip r:embed="rId2"/>
          <a:stretch>
            <a:fillRect/>
          </a:stretch>
        </p:blipFill>
        <p:spPr>
          <a:xfrm>
            <a:off x="626918" y="2916967"/>
            <a:ext cx="4297289" cy="27403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 name="Picture 9">
            <a:extLst>
              <a:ext uri="{FF2B5EF4-FFF2-40B4-BE49-F238E27FC236}">
                <a16:creationId xmlns:a16="http://schemas.microsoft.com/office/drawing/2014/main" id="{D3BEB430-ADB3-9F78-3507-E53C4611FFAD}"/>
              </a:ext>
            </a:extLst>
          </p:cNvPr>
          <p:cNvPicPr>
            <a:picLocks noChangeAspect="1"/>
          </p:cNvPicPr>
          <p:nvPr/>
        </p:nvPicPr>
        <p:blipFill>
          <a:blip r:embed="rId3"/>
          <a:stretch>
            <a:fillRect/>
          </a:stretch>
        </p:blipFill>
        <p:spPr>
          <a:xfrm>
            <a:off x="6324600" y="2839998"/>
            <a:ext cx="4572000" cy="286609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 name="TextBox 10">
            <a:extLst>
              <a:ext uri="{FF2B5EF4-FFF2-40B4-BE49-F238E27FC236}">
                <a16:creationId xmlns:a16="http://schemas.microsoft.com/office/drawing/2014/main" id="{47545C72-3183-804E-3294-6023C719CC25}"/>
              </a:ext>
            </a:extLst>
          </p:cNvPr>
          <p:cNvSpPr txBox="1"/>
          <p:nvPr/>
        </p:nvSpPr>
        <p:spPr>
          <a:xfrm>
            <a:off x="228600" y="1667153"/>
            <a:ext cx="7315200" cy="1477328"/>
          </a:xfrm>
          <a:prstGeom prst="rect">
            <a:avLst/>
          </a:prstGeom>
          <a:noFill/>
        </p:spPr>
        <p:txBody>
          <a:bodyPr wrap="square" rtlCol="0">
            <a:spAutoFit/>
          </a:bodyPr>
          <a:lstStyle/>
          <a:p>
            <a:pPr marL="285750" indent="-285750">
              <a:buFont typeface="Wingdings" panose="05000000000000000000" pitchFamily="2" charset="2"/>
              <a:buChar char="Ø"/>
            </a:pPr>
            <a:r>
              <a:rPr lang="en-US" b="1" dirty="0"/>
              <a:t>School Nurse/School Nurse Coordinator/</a:t>
            </a:r>
          </a:p>
          <a:p>
            <a:r>
              <a:rPr lang="en-US" b="1" dirty="0"/>
              <a:t>     Registrar</a:t>
            </a:r>
          </a:p>
          <a:p>
            <a:pPr marL="742950" lvl="1" indent="-285750">
              <a:buFont typeface="Arial" panose="020B0604020202020204" pitchFamily="34" charset="0"/>
              <a:buChar char="•"/>
            </a:pPr>
            <a:r>
              <a:rPr lang="en-US" dirty="0"/>
              <a:t>Select your school division</a:t>
            </a:r>
          </a:p>
          <a:p>
            <a:pPr marL="742950" lvl="1" indent="-285750">
              <a:buFont typeface="Arial" panose="020B0604020202020204" pitchFamily="34" charset="0"/>
              <a:buChar char="•"/>
            </a:pPr>
            <a:r>
              <a:rPr lang="en-US" dirty="0"/>
              <a:t>Enter your school name</a:t>
            </a:r>
          </a:p>
          <a:p>
            <a:endParaRPr lang="en-US" b="1" dirty="0"/>
          </a:p>
        </p:txBody>
      </p:sp>
      <p:sp>
        <p:nvSpPr>
          <p:cNvPr id="15" name="TextBox 14">
            <a:extLst>
              <a:ext uri="{FF2B5EF4-FFF2-40B4-BE49-F238E27FC236}">
                <a16:creationId xmlns:a16="http://schemas.microsoft.com/office/drawing/2014/main" id="{88CA94F7-F598-31A5-1704-7A09EC7A8475}"/>
              </a:ext>
            </a:extLst>
          </p:cNvPr>
          <p:cNvSpPr txBox="1"/>
          <p:nvPr/>
        </p:nvSpPr>
        <p:spPr>
          <a:xfrm>
            <a:off x="5943600" y="1667153"/>
            <a:ext cx="6096000" cy="923330"/>
          </a:xfrm>
          <a:prstGeom prst="rect">
            <a:avLst/>
          </a:prstGeom>
          <a:noFill/>
        </p:spPr>
        <p:txBody>
          <a:bodyPr wrap="square">
            <a:spAutoFit/>
          </a:bodyPr>
          <a:lstStyle/>
          <a:p>
            <a:pPr marL="285750" indent="-285750">
              <a:buFont typeface="Wingdings" panose="05000000000000000000" pitchFamily="2" charset="2"/>
              <a:buChar char="Ø"/>
            </a:pPr>
            <a:r>
              <a:rPr lang="en-US" b="1" dirty="0"/>
              <a:t>Local Health Districts</a:t>
            </a:r>
          </a:p>
          <a:p>
            <a:pPr marL="742950" lvl="1" indent="-285750">
              <a:buFont typeface="Arial" panose="020B0604020202020204" pitchFamily="34" charset="0"/>
              <a:buChar char="•"/>
            </a:pPr>
            <a:r>
              <a:rPr lang="en-US" dirty="0"/>
              <a:t>Select your health district and local health department</a:t>
            </a:r>
          </a:p>
        </p:txBody>
      </p:sp>
    </p:spTree>
    <p:extLst>
      <p:ext uri="{BB962C8B-B14F-4D97-AF65-F5344CB8AC3E}">
        <p14:creationId xmlns:p14="http://schemas.microsoft.com/office/powerpoint/2010/main" val="662210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AEDA5-EF44-7BD3-E20F-7DC0E30445E1}"/>
              </a:ext>
            </a:extLst>
          </p:cNvPr>
          <p:cNvSpPr>
            <a:spLocks noGrp="1"/>
          </p:cNvSpPr>
          <p:nvPr>
            <p:ph type="title"/>
          </p:nvPr>
        </p:nvSpPr>
        <p:spPr/>
        <p:txBody>
          <a:bodyPr/>
          <a:lstStyle/>
          <a:p>
            <a:r>
              <a:rPr lang="en-US" dirty="0"/>
              <a:t>RedCap Survey Questions: Student Information</a:t>
            </a:r>
          </a:p>
        </p:txBody>
      </p:sp>
      <p:sp>
        <p:nvSpPr>
          <p:cNvPr id="3" name="Slide Number Placeholder 2">
            <a:extLst>
              <a:ext uri="{FF2B5EF4-FFF2-40B4-BE49-F238E27FC236}">
                <a16:creationId xmlns:a16="http://schemas.microsoft.com/office/drawing/2014/main" id="{8343E939-05A0-CFEE-D64A-695BC2182213}"/>
              </a:ext>
            </a:extLst>
          </p:cNvPr>
          <p:cNvSpPr>
            <a:spLocks noGrp="1"/>
          </p:cNvSpPr>
          <p:nvPr>
            <p:ph type="sldNum" sz="quarter" idx="10"/>
          </p:nvPr>
        </p:nvSpPr>
        <p:spPr/>
        <p:txBody>
          <a:bodyPr/>
          <a:lstStyle/>
          <a:p>
            <a:pPr>
              <a:defRPr/>
            </a:pPr>
            <a:fld id="{FD7F64F6-54CF-4E48-9AAC-C67E76C03552}" type="slidenum">
              <a:rPr lang="en-US" altLang="en-US" smtClean="0"/>
              <a:pPr>
                <a:defRPr/>
              </a:pPr>
              <a:t>6</a:t>
            </a:fld>
            <a:endParaRPr lang="en-US" altLang="en-US" dirty="0"/>
          </a:p>
        </p:txBody>
      </p:sp>
      <p:pic>
        <p:nvPicPr>
          <p:cNvPr id="6" name="Content Placeholder 5">
            <a:extLst>
              <a:ext uri="{FF2B5EF4-FFF2-40B4-BE49-F238E27FC236}">
                <a16:creationId xmlns:a16="http://schemas.microsoft.com/office/drawing/2014/main" id="{98324489-5756-B26F-A758-C53976584BF8}"/>
              </a:ext>
            </a:extLst>
          </p:cNvPr>
          <p:cNvPicPr>
            <a:picLocks noGrp="1" noChangeAspect="1"/>
          </p:cNvPicPr>
          <p:nvPr>
            <p:ph idx="1"/>
          </p:nvPr>
        </p:nvPicPr>
        <p:blipFill>
          <a:blip r:embed="rId2"/>
          <a:stretch>
            <a:fillRect/>
          </a:stretch>
        </p:blipFill>
        <p:spPr>
          <a:xfrm>
            <a:off x="990600" y="2412200"/>
            <a:ext cx="4124146" cy="36340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Content Placeholder 8">
            <a:extLst>
              <a:ext uri="{FF2B5EF4-FFF2-40B4-BE49-F238E27FC236}">
                <a16:creationId xmlns:a16="http://schemas.microsoft.com/office/drawing/2014/main" id="{A3C1BD01-8FC3-1854-1456-0373AAF20BE4}"/>
              </a:ext>
            </a:extLst>
          </p:cNvPr>
          <p:cNvPicPr>
            <a:picLocks noGrp="1" noChangeAspect="1"/>
          </p:cNvPicPr>
          <p:nvPr>
            <p:ph idx="11"/>
          </p:nvPr>
        </p:nvPicPr>
        <p:blipFill>
          <a:blip r:embed="rId3"/>
          <a:stretch>
            <a:fillRect/>
          </a:stretch>
        </p:blipFill>
        <p:spPr>
          <a:xfrm>
            <a:off x="6400800" y="2412200"/>
            <a:ext cx="4587039" cy="363406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a:extLst>
              <a:ext uri="{FF2B5EF4-FFF2-40B4-BE49-F238E27FC236}">
                <a16:creationId xmlns:a16="http://schemas.microsoft.com/office/drawing/2014/main" id="{EC9BAA88-26B7-4E9E-3B27-3A939FF7CDDC}"/>
              </a:ext>
            </a:extLst>
          </p:cNvPr>
          <p:cNvSpPr txBox="1"/>
          <p:nvPr/>
        </p:nvSpPr>
        <p:spPr>
          <a:xfrm>
            <a:off x="609600" y="1453254"/>
            <a:ext cx="5105400" cy="923330"/>
          </a:xfrm>
          <a:prstGeom prst="rect">
            <a:avLst/>
          </a:prstGeom>
          <a:noFill/>
        </p:spPr>
        <p:txBody>
          <a:bodyPr wrap="square">
            <a:spAutoFit/>
          </a:bodyPr>
          <a:lstStyle/>
          <a:p>
            <a:pPr marL="285750" indent="-285750">
              <a:buFont typeface="Wingdings" panose="05000000000000000000" pitchFamily="2" charset="2"/>
              <a:buChar char="Ø"/>
            </a:pPr>
            <a:r>
              <a:rPr lang="en-US" dirty="0"/>
              <a:t>Enter student information</a:t>
            </a:r>
          </a:p>
          <a:p>
            <a:pPr marL="285750" indent="-285750">
              <a:buFont typeface="Wingdings" panose="05000000000000000000" pitchFamily="2" charset="2"/>
              <a:buChar char="Ø"/>
            </a:pPr>
            <a:r>
              <a:rPr lang="en-US" dirty="0"/>
              <a:t>RedCap meets HIPAA Compliance and records will be securely managed.</a:t>
            </a:r>
            <a:r>
              <a:rPr lang="en-US" b="1" dirty="0"/>
              <a:t>     </a:t>
            </a:r>
            <a:endParaRPr lang="en-US" dirty="0"/>
          </a:p>
        </p:txBody>
      </p:sp>
      <p:sp>
        <p:nvSpPr>
          <p:cNvPr id="8" name="TextBox 7">
            <a:extLst>
              <a:ext uri="{FF2B5EF4-FFF2-40B4-BE49-F238E27FC236}">
                <a16:creationId xmlns:a16="http://schemas.microsoft.com/office/drawing/2014/main" id="{14FA5C17-DB7F-E2F8-5D07-E384A0C99957}"/>
              </a:ext>
            </a:extLst>
          </p:cNvPr>
          <p:cNvSpPr txBox="1"/>
          <p:nvPr/>
        </p:nvSpPr>
        <p:spPr>
          <a:xfrm>
            <a:off x="6097732" y="1453254"/>
            <a:ext cx="6094268" cy="923330"/>
          </a:xfrm>
          <a:prstGeom prst="rect">
            <a:avLst/>
          </a:prstGeom>
          <a:noFill/>
        </p:spPr>
        <p:txBody>
          <a:bodyPr wrap="square">
            <a:spAutoFit/>
          </a:bodyPr>
          <a:lstStyle/>
          <a:p>
            <a:pPr marL="285750" indent="-285750">
              <a:buFont typeface="Wingdings" panose="05000000000000000000" pitchFamily="2" charset="2"/>
              <a:buChar char="Ø"/>
            </a:pPr>
            <a:r>
              <a:rPr lang="en-US" dirty="0"/>
              <a:t>Upload immunization file information</a:t>
            </a:r>
          </a:p>
          <a:p>
            <a:pPr marL="285750" indent="-285750">
              <a:buFont typeface="Wingdings" panose="05000000000000000000" pitchFamily="2" charset="2"/>
              <a:buChar char="Ø"/>
            </a:pPr>
            <a:r>
              <a:rPr lang="en-US" dirty="0">
                <a:cs typeface="Calibri"/>
              </a:rPr>
              <a:t>One survey per student.</a:t>
            </a:r>
            <a:endParaRPr lang="en-US" dirty="0"/>
          </a:p>
          <a:p>
            <a:pPr marL="285750" indent="-285750">
              <a:buFont typeface="Wingdings" panose="05000000000000000000" pitchFamily="2" charset="2"/>
              <a:buChar char="Ø"/>
            </a:pPr>
            <a:r>
              <a:rPr lang="en-US" dirty="0"/>
              <a:t>Select language    </a:t>
            </a:r>
          </a:p>
        </p:txBody>
      </p:sp>
    </p:spTree>
    <p:extLst>
      <p:ext uri="{BB962C8B-B14F-4D97-AF65-F5344CB8AC3E}">
        <p14:creationId xmlns:p14="http://schemas.microsoft.com/office/powerpoint/2010/main" val="141886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858A7-9F76-223C-5924-FF9D701216C4}"/>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4D1132E7-2A1E-3AB5-315E-A133D267C2DD}"/>
              </a:ext>
            </a:extLst>
          </p:cNvPr>
          <p:cNvSpPr>
            <a:spLocks noGrp="1"/>
          </p:cNvSpPr>
          <p:nvPr>
            <p:ph idx="1"/>
          </p:nvPr>
        </p:nvSpPr>
        <p:spPr/>
        <p:txBody>
          <a:bodyPr/>
          <a:lstStyle/>
          <a:p>
            <a:pPr algn="ctr"/>
            <a:endParaRPr lang="en-US" dirty="0"/>
          </a:p>
          <a:p>
            <a:r>
              <a:rPr lang="en-US" b="1" dirty="0"/>
              <a:t>Questions?</a:t>
            </a:r>
          </a:p>
          <a:p>
            <a:endParaRPr lang="en-US" b="1" dirty="0"/>
          </a:p>
          <a:p>
            <a:r>
              <a:rPr lang="en-US" dirty="0"/>
              <a:t>Andrea Mendes</a:t>
            </a:r>
          </a:p>
          <a:p>
            <a:r>
              <a:rPr lang="en-US" dirty="0">
                <a:hlinkClick r:id="rId2"/>
              </a:rPr>
              <a:t>andrea.mendes@vdh.virginia.gov</a:t>
            </a:r>
            <a:endParaRPr lang="en-US" dirty="0"/>
          </a:p>
          <a:p>
            <a:endParaRPr lang="en-US" dirty="0"/>
          </a:p>
          <a:p>
            <a:r>
              <a:rPr lang="en-US" dirty="0"/>
              <a:t>Terry Clark</a:t>
            </a:r>
          </a:p>
          <a:p>
            <a:r>
              <a:rPr lang="en-US" dirty="0">
                <a:hlinkClick r:id="rId3"/>
              </a:rPr>
              <a:t>terry.clark@vdh.virginia.gov</a:t>
            </a:r>
            <a:endParaRPr lang="en-US" dirty="0"/>
          </a:p>
          <a:p>
            <a:pPr algn="ctr"/>
            <a:endParaRPr lang="en-US" dirty="0"/>
          </a:p>
          <a:p>
            <a:endParaRPr lang="en-US" dirty="0"/>
          </a:p>
        </p:txBody>
      </p:sp>
      <p:sp>
        <p:nvSpPr>
          <p:cNvPr id="4" name="Slide Number Placeholder 3">
            <a:extLst>
              <a:ext uri="{FF2B5EF4-FFF2-40B4-BE49-F238E27FC236}">
                <a16:creationId xmlns:a16="http://schemas.microsoft.com/office/drawing/2014/main" id="{402CCD16-1C27-FFF3-6010-092DD3968940}"/>
              </a:ext>
            </a:extLst>
          </p:cNvPr>
          <p:cNvSpPr>
            <a:spLocks noGrp="1"/>
          </p:cNvSpPr>
          <p:nvPr>
            <p:ph type="sldNum" sz="quarter" idx="10"/>
          </p:nvPr>
        </p:nvSpPr>
        <p:spPr/>
        <p:txBody>
          <a:bodyPr/>
          <a:lstStyle/>
          <a:p>
            <a:pPr>
              <a:defRPr/>
            </a:pPr>
            <a:fld id="{5FFA0498-48E9-421D-9A22-8C5256C34C38}" type="slidenum">
              <a:rPr lang="en-US" altLang="en-US" smtClean="0"/>
              <a:pPr>
                <a:defRPr/>
              </a:pPr>
              <a:t>7</a:t>
            </a:fld>
            <a:endParaRPr lang="en-US" altLang="en-US" dirty="0"/>
          </a:p>
        </p:txBody>
      </p:sp>
      <p:pic>
        <p:nvPicPr>
          <p:cNvPr id="6" name="Picture 5">
            <a:extLst>
              <a:ext uri="{FF2B5EF4-FFF2-40B4-BE49-F238E27FC236}">
                <a16:creationId xmlns:a16="http://schemas.microsoft.com/office/drawing/2014/main" id="{BCEE95BB-8A2E-429C-4A1C-E1559389070E}"/>
              </a:ext>
            </a:extLst>
          </p:cNvPr>
          <p:cNvPicPr>
            <a:picLocks noChangeAspect="1"/>
          </p:cNvPicPr>
          <p:nvPr/>
        </p:nvPicPr>
        <p:blipFill>
          <a:blip r:embed="rId4"/>
          <a:stretch>
            <a:fillRect/>
          </a:stretch>
        </p:blipFill>
        <p:spPr>
          <a:xfrm>
            <a:off x="5538355" y="2353444"/>
            <a:ext cx="6019800" cy="21511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91279229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00B2124027CD4BAA18FCE4A5D2522A" ma:contentTypeVersion="16" ma:contentTypeDescription="Create a new document." ma:contentTypeScope="" ma:versionID="4170fef0a5932f6fde1595cc7bab32b3">
  <xsd:schema xmlns:xsd="http://www.w3.org/2001/XMLSchema" xmlns:xs="http://www.w3.org/2001/XMLSchema" xmlns:p="http://schemas.microsoft.com/office/2006/metadata/properties" xmlns:ns2="b904f90b-6fa7-41dc-8db0-113922c3937a" xmlns:ns3="4c2c5aab-b472-4b8f-a7fa-721e1e86a722" targetNamespace="http://schemas.microsoft.com/office/2006/metadata/properties" ma:root="true" ma:fieldsID="61973ab3a8fb8a200b6f5b1056174f33" ns2:_="" ns3:_="">
    <xsd:import namespace="b904f90b-6fa7-41dc-8db0-113922c3937a"/>
    <xsd:import namespace="4c2c5aab-b472-4b8f-a7fa-721e1e86a72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ObjectDetectorVersions" minOccurs="0"/>
                <xsd:element ref="ns2:MediaServiceSearchProperties" minOccurs="0"/>
                <xsd:element ref="ns2:MediaServiceLocation"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04f90b-6fa7-41dc-8db0-113922c393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Notes" ma:index="23" nillable="true" ma:displayName="Notes" ma:format="Dropdown" ma:internalName="Note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c2c5aab-b472-4b8f-a7fa-721e1e86a72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a9bab4e-1ffc-4af0-9869-6e1e7168de5d}" ma:internalName="TaxCatchAll" ma:showField="CatchAllData" ma:web="4c2c5aab-b472-4b8f-a7fa-721e1e86a7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otes xmlns="b904f90b-6fa7-41dc-8db0-113922c3937a" xsi:nil="true"/>
    <lcf76f155ced4ddcb4097134ff3c332f xmlns="b904f90b-6fa7-41dc-8db0-113922c3937a">
      <Terms xmlns="http://schemas.microsoft.com/office/infopath/2007/PartnerControls"/>
    </lcf76f155ced4ddcb4097134ff3c332f>
    <TaxCatchAll xmlns="4c2c5aab-b472-4b8f-a7fa-721e1e86a722" xsi:nil="true"/>
    <SharedWithUsers xmlns="4c2c5aab-b472-4b8f-a7fa-721e1e86a722">
      <UserInfo>
        <DisplayName/>
        <AccountId xsi:nil="true"/>
        <AccountType/>
      </UserInfo>
    </SharedWithUsers>
  </documentManagement>
</p:properties>
</file>

<file path=customXml/itemProps1.xml><?xml version="1.0" encoding="utf-8"?>
<ds:datastoreItem xmlns:ds="http://schemas.openxmlformats.org/officeDocument/2006/customXml" ds:itemID="{83A298AE-4381-4439-B41E-E359F608B2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04f90b-6fa7-41dc-8db0-113922c3937a"/>
    <ds:schemaRef ds:uri="4c2c5aab-b472-4b8f-a7fa-721e1e86a7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AAFD665-2177-4E7D-8388-17151D8B6988}">
  <ds:schemaRefs>
    <ds:schemaRef ds:uri="http://schemas.microsoft.com/sharepoint/v3/contenttype/forms"/>
  </ds:schemaRefs>
</ds:datastoreItem>
</file>

<file path=customXml/itemProps3.xml><?xml version="1.0" encoding="utf-8"?>
<ds:datastoreItem xmlns:ds="http://schemas.openxmlformats.org/officeDocument/2006/customXml" ds:itemID="{5CDABC3D-B087-421C-84D2-771E65EB31D4}">
  <ds:schemaRefs>
    <ds:schemaRef ds:uri="http://schemas.microsoft.com/office/2006/metadata/properties"/>
    <ds:schemaRef ds:uri="http://schemas.microsoft.com/office/infopath/2007/PartnerControls"/>
    <ds:schemaRef ds:uri="b904f90b-6fa7-41dc-8db0-113922c3937a"/>
    <ds:schemaRef ds:uri="4c2c5aab-b472-4b8f-a7fa-721e1e86a722"/>
  </ds:schemaRefs>
</ds:datastoreItem>
</file>

<file path=docMetadata/LabelInfo.xml><?xml version="1.0" encoding="utf-8"?>
<clbl:labelList xmlns:clbl="http://schemas.microsoft.com/office/2020/mipLabelMetadata">
  <clbl:label id="{620ae5a9-4ec1-4fa0-8641-5d9f386c7309}" enabled="0" method="" siteId="{620ae5a9-4ec1-4fa0-8641-5d9f386c7309}" removed="1"/>
</clbl:labelList>
</file>

<file path=docProps/app.xml><?xml version="1.0" encoding="utf-8"?>
<Properties xmlns="http://schemas.openxmlformats.org/officeDocument/2006/extended-properties" xmlns:vt="http://schemas.openxmlformats.org/officeDocument/2006/docPropsVTypes">
  <Template/>
  <TotalTime>197</TotalTime>
  <Words>753</Words>
  <Application>Microsoft Office PowerPoint</Application>
  <PresentationFormat>Widescreen</PresentationFormat>
  <Paragraphs>61</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Rockwell</vt:lpstr>
      <vt:lpstr>Trebuchet MS</vt:lpstr>
      <vt:lpstr>Wingdings</vt:lpstr>
      <vt:lpstr>Default Design</vt:lpstr>
      <vt:lpstr>VDH School Immunization Record Translation (SIRT) Process for Local Health Districts (LHD) and  Public School Nurses August 2025</vt:lpstr>
      <vt:lpstr>Translation of Immunization Records</vt:lpstr>
      <vt:lpstr>Translation of Immunization Records - Process Flow</vt:lpstr>
      <vt:lpstr>RedCap Survey Questions: Staff Information </vt:lpstr>
      <vt:lpstr>RedCap Survey Questions: Staff Position</vt:lpstr>
      <vt:lpstr>RedCap Survey Questions: Student Information</vt:lpstr>
      <vt:lpstr>Thank you!</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rstepanek</dc:creator>
  <cp:lastModifiedBy>Mendes, Andrea (VDH)</cp:lastModifiedBy>
  <cp:revision>30</cp:revision>
  <cp:lastPrinted>2017-09-25T17:37:12Z</cp:lastPrinted>
  <dcterms:created xsi:type="dcterms:W3CDTF">2008-08-05T14:53:59Z</dcterms:created>
  <dcterms:modified xsi:type="dcterms:W3CDTF">2025-08-20T18:32:06Z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0x010100DC00B2124027CD4BAA18FCE4A5D2522A</vt:lpwstr>
  </property>
  <property fmtid="{D5CDD505-2E9C-101B-9397-08002B2CF9AE}" pid="3" name="Order">
    <vt:r8>59100</vt:r8>
  </property>
  <property fmtid="{D5CDD505-2E9C-101B-9397-08002B2CF9AE}" pid="4" name="TriggerFlowInfo">
    <vt:lpwstr/>
  </property>
  <property fmtid="{D5CDD505-2E9C-101B-9397-08002B2CF9AE}" pid="5" name="ComplianceAssetId">
    <vt:lpwstr/>
  </property>
  <property fmtid="{D5CDD505-2E9C-101B-9397-08002B2CF9AE}" pid="6" name="_ExtendedDescription">
    <vt:lpwstr/>
  </property>
  <property fmtid="{D5CDD505-2E9C-101B-9397-08002B2CF9AE}" pid="7" name="MediaServiceImageTags">
    <vt:lpwstr/>
  </property>
</Properties>
</file>