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handoutMasterIdLst>
    <p:handoutMasterId r:id="rId8"/>
  </p:handoutMasterIdLst>
  <p:sldIdLst>
    <p:sldId id="257" r:id="rId3"/>
    <p:sldId id="258" r:id="rId4"/>
    <p:sldId id="261" r:id="rId5"/>
    <p:sldId id="262" r:id="rId6"/>
    <p:sldId id="263" r:id="rId7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82"/>
    <p:restoredTop sz="96327"/>
  </p:normalViewPr>
  <p:slideViewPr>
    <p:cSldViewPr snapToGrid="0">
      <p:cViewPr varScale="1">
        <p:scale>
          <a:sx n="50" d="100"/>
          <a:sy n="50" d="100"/>
        </p:scale>
        <p:origin x="23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EE1C4BB-B223-51CF-E476-AF0404A2C6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FCBE46-BC4A-3A4C-D93E-89C76BAE800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0CEF79-50B3-0B4F-8F84-0891B60E3F22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540EF2-1AF3-3A1F-FEF7-2D4524C423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C37A70-9759-F205-0CF2-6F7906EEDF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AB9EE-C82B-E842-BD10-017D45522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552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845E6A37-0DB5-9968-5FD9-BAF9172C73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74269" y="9166937"/>
            <a:ext cx="1386768" cy="57082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="0" i="0">
                <a:solidFill>
                  <a:schemeClr val="bg1">
                    <a:lumMod val="85000"/>
                  </a:schemeClr>
                </a:solidFill>
                <a:latin typeface="ARIAL-MDM" pitchFamily="2" charset="77"/>
              </a:defRPr>
            </a:lvl1pPr>
          </a:lstStyle>
          <a:p>
            <a:r>
              <a:rPr lang="en-US" dirty="0"/>
              <a:t>Insert Logo Here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D15BA1D-CF46-7E2A-B145-B50116E42F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74269" y="4132819"/>
            <a:ext cx="1386768" cy="57082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="0" i="0">
                <a:solidFill>
                  <a:schemeClr val="bg1">
                    <a:lumMod val="85000"/>
                  </a:schemeClr>
                </a:solidFill>
                <a:latin typeface="ARIAL-MDM" pitchFamily="2" charset="77"/>
              </a:defRPr>
            </a:lvl1pPr>
          </a:lstStyle>
          <a:p>
            <a:r>
              <a:rPr lang="en-US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3431365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a person holding books&#10;&#10;AI-generated content may be incorrect.">
            <a:extLst>
              <a:ext uri="{FF2B5EF4-FFF2-40B4-BE49-F238E27FC236}">
                <a16:creationId xmlns:a16="http://schemas.microsoft.com/office/drawing/2014/main" id="{FDDEB78D-148E-2FFD-D658-1180B0D4A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893D8A7-6111-F271-757D-7D2E24FABE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74269" y="9166937"/>
            <a:ext cx="1386768" cy="57082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="0" i="0">
                <a:solidFill>
                  <a:schemeClr val="bg1">
                    <a:lumMod val="85000"/>
                  </a:schemeClr>
                </a:solidFill>
                <a:latin typeface="ARIAL-MDM" pitchFamily="2" charset="77"/>
              </a:defRPr>
            </a:lvl1pPr>
          </a:lstStyle>
          <a:p>
            <a:r>
              <a:rPr lang="en-US" dirty="0"/>
              <a:t>Insert Logo Here</a:t>
            </a: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C11E645A-0E44-37B3-9379-1EE0F256FF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74269" y="4132819"/>
            <a:ext cx="1386768" cy="57082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="0" i="0">
                <a:solidFill>
                  <a:schemeClr val="bg1">
                    <a:lumMod val="85000"/>
                  </a:schemeClr>
                </a:solidFill>
                <a:latin typeface="ARIAL-MDM" pitchFamily="2" charset="77"/>
              </a:defRPr>
            </a:lvl1pPr>
          </a:lstStyle>
          <a:p>
            <a:r>
              <a:rPr lang="en-US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1038455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in a hallway&#10;&#10;AI-generated content may be incorrect.">
            <a:extLst>
              <a:ext uri="{FF2B5EF4-FFF2-40B4-BE49-F238E27FC236}">
                <a16:creationId xmlns:a16="http://schemas.microsoft.com/office/drawing/2014/main" id="{02B5D146-A9B4-F610-E447-0FFCAF3F63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4" name="Picture Placeholder 14">
            <a:extLst>
              <a:ext uri="{FF2B5EF4-FFF2-40B4-BE49-F238E27FC236}">
                <a16:creationId xmlns:a16="http://schemas.microsoft.com/office/drawing/2014/main" id="{86A03003-EB93-847B-466B-4C8BC2102A2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74269" y="9166937"/>
            <a:ext cx="1386768" cy="57082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="0" i="0">
                <a:solidFill>
                  <a:schemeClr val="bg1">
                    <a:lumMod val="85000"/>
                  </a:schemeClr>
                </a:solidFill>
                <a:latin typeface="ARIAL-MDM" pitchFamily="2" charset="77"/>
              </a:defRPr>
            </a:lvl1pPr>
          </a:lstStyle>
          <a:p>
            <a:r>
              <a:rPr lang="en-US" dirty="0"/>
              <a:t>Insert Logo Here</a:t>
            </a:r>
          </a:p>
        </p:txBody>
      </p:sp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CD281F31-D5E8-9246-8AE0-39BF024BF42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74269" y="4132819"/>
            <a:ext cx="1386768" cy="57082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="0" i="0">
                <a:solidFill>
                  <a:schemeClr val="bg1">
                    <a:lumMod val="85000"/>
                  </a:schemeClr>
                </a:solidFill>
                <a:latin typeface="ARIAL-MDM" pitchFamily="2" charset="77"/>
              </a:defRPr>
            </a:lvl1pPr>
          </a:lstStyle>
          <a:p>
            <a:r>
              <a:rPr lang="en-US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3338295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person raising her hands&#10;&#10;AI-generated content may be incorrect.">
            <a:extLst>
              <a:ext uri="{FF2B5EF4-FFF2-40B4-BE49-F238E27FC236}">
                <a16:creationId xmlns:a16="http://schemas.microsoft.com/office/drawing/2014/main" id="{A790645E-D364-7A66-1755-1772A1137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893D8A7-6111-F271-757D-7D2E24FABE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74269" y="9166937"/>
            <a:ext cx="1386768" cy="57082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="0" i="0">
                <a:solidFill>
                  <a:schemeClr val="bg1">
                    <a:lumMod val="85000"/>
                  </a:schemeClr>
                </a:solidFill>
                <a:latin typeface="ARIAL-MDM" pitchFamily="2" charset="77"/>
              </a:defRPr>
            </a:lvl1pPr>
          </a:lstStyle>
          <a:p>
            <a:r>
              <a:rPr lang="en-US" dirty="0"/>
              <a:t>Insert Logo Here</a:t>
            </a: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C11E645A-0E44-37B3-9379-1EE0F256FF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74269" y="4132819"/>
            <a:ext cx="1386768" cy="57082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="0" i="0">
                <a:solidFill>
                  <a:schemeClr val="bg1">
                    <a:lumMod val="85000"/>
                  </a:schemeClr>
                </a:solidFill>
                <a:latin typeface="ARIAL-MDM" pitchFamily="2" charset="77"/>
              </a:defRPr>
            </a:lvl1pPr>
          </a:lstStyle>
          <a:p>
            <a:r>
              <a:rPr lang="en-US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2889328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women with a cake&#10;&#10;AI-generated content may be incorrect.">
            <a:extLst>
              <a:ext uri="{FF2B5EF4-FFF2-40B4-BE49-F238E27FC236}">
                <a16:creationId xmlns:a16="http://schemas.microsoft.com/office/drawing/2014/main" id="{28592085-8B4D-E4D3-BBDB-AF990ACD89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893D8A7-6111-F271-757D-7D2E24FABE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74269" y="9166937"/>
            <a:ext cx="1386768" cy="57082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="0" i="0">
                <a:solidFill>
                  <a:schemeClr val="bg1">
                    <a:lumMod val="85000"/>
                  </a:schemeClr>
                </a:solidFill>
                <a:latin typeface="ARIAL-MDM" pitchFamily="2" charset="77"/>
              </a:defRPr>
            </a:lvl1pPr>
          </a:lstStyle>
          <a:p>
            <a:r>
              <a:rPr lang="en-US" dirty="0"/>
              <a:t>Insert Logo Here</a:t>
            </a: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C11E645A-0E44-37B3-9379-1EE0F256FF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74269" y="4132819"/>
            <a:ext cx="1386768" cy="57082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="0" i="0">
                <a:solidFill>
                  <a:schemeClr val="bg1">
                    <a:lumMod val="85000"/>
                  </a:schemeClr>
                </a:solidFill>
                <a:latin typeface="ARIAL-MDM" pitchFamily="2" charset="77"/>
              </a:defRPr>
            </a:lvl1pPr>
          </a:lstStyle>
          <a:p>
            <a:r>
              <a:rPr lang="en-US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3318941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studying with a vaccine&#10;&#10;AI-generated content may be incorrect.">
            <a:extLst>
              <a:ext uri="{FF2B5EF4-FFF2-40B4-BE49-F238E27FC236}">
                <a16:creationId xmlns:a16="http://schemas.microsoft.com/office/drawing/2014/main" id="{9E47FA1C-3956-FF41-DAE0-DDA54C5576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893D8A7-6111-F271-757D-7D2E24FABE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74269" y="9166937"/>
            <a:ext cx="1386768" cy="57082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="0" i="0">
                <a:solidFill>
                  <a:schemeClr val="bg1">
                    <a:lumMod val="85000"/>
                  </a:schemeClr>
                </a:solidFill>
                <a:latin typeface="ARIAL-MDM" pitchFamily="2" charset="77"/>
              </a:defRPr>
            </a:lvl1pPr>
          </a:lstStyle>
          <a:p>
            <a:r>
              <a:rPr lang="en-US" dirty="0"/>
              <a:t>Insert Logo Here</a:t>
            </a: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C11E645A-0E44-37B3-9379-1EE0F256FF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74269" y="4132819"/>
            <a:ext cx="1386768" cy="57082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="0" i="0">
                <a:solidFill>
                  <a:schemeClr val="bg1">
                    <a:lumMod val="85000"/>
                  </a:schemeClr>
                </a:solidFill>
                <a:latin typeface="ARIAL-MDM" pitchFamily="2" charset="77"/>
              </a:defRPr>
            </a:lvl1pPr>
          </a:lstStyle>
          <a:p>
            <a:r>
              <a:rPr lang="en-US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2830639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F91BC7A-2E5F-92EA-B7A4-6E5E0BBD4C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874270" y="9223977"/>
            <a:ext cx="1386767" cy="45674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="0" i="0">
                <a:solidFill>
                  <a:schemeClr val="bg1">
                    <a:lumMod val="85000"/>
                  </a:schemeClr>
                </a:solidFill>
                <a:latin typeface="ARIAL-MDM" pitchFamily="2" charset="77"/>
              </a:defRPr>
            </a:lvl1pPr>
          </a:lstStyle>
          <a:p>
            <a:r>
              <a:rPr lang="en-US" dirty="0"/>
              <a:t>Insert Logo Here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9B5B08C4-D407-73BB-5CEC-C694314A342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77230" y="4189859"/>
            <a:ext cx="1386767" cy="45674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="0" i="0">
                <a:solidFill>
                  <a:schemeClr val="bg1">
                    <a:lumMod val="85000"/>
                  </a:schemeClr>
                </a:solidFill>
                <a:latin typeface="ARIAL-MDM" pitchFamily="2" charset="77"/>
              </a:defRPr>
            </a:lvl1pPr>
          </a:lstStyle>
          <a:p>
            <a:r>
              <a:rPr lang="en-US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1445488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C2739-6F1A-6147-AEF8-08A9C0FCFE7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E473D-0FFB-8546-90B3-EB3D2586C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1" r:id="rId2"/>
    <p:sldLayoutId id="2147483674" r:id="rId3"/>
    <p:sldLayoutId id="2147483675" r:id="rId4"/>
    <p:sldLayoutId id="2147483676" r:id="rId5"/>
    <p:sldLayoutId id="2147483677" r:id="rId6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1CA087-ACD6-CBA5-1CDE-0B41B0C75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534988"/>
            <a:ext cx="6702425" cy="1944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3B8E1-0004-9FEE-E79F-E2CCA0347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988" y="2678113"/>
            <a:ext cx="6702425" cy="6381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8BE3F-760D-C55B-4140-0014B6A093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4988" y="9323388"/>
            <a:ext cx="1747837" cy="53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A3FA2-07D3-8745-AF30-80D444FE5465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03FD2-AC31-A9D5-0393-D074404AC8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4925" y="9323388"/>
            <a:ext cx="2622550" cy="53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94A7C-DD70-AB3E-5723-54DE633D4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9575" y="9323388"/>
            <a:ext cx="1747838" cy="53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7C2DD-17EE-424E-A9F1-73E3EB3BC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27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B690E8-C350-81EE-8B6B-A51254575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A7FD58B1-E65F-5EF3-E37D-B53401A0A6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38E98C86-6738-C6E2-E5BE-F666911996E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4255285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F12DA59-6C40-6AD1-0831-79EBBE79A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3E8041-F4DC-22A7-97ED-3292D79FBC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97D6BEB-8E0E-076A-8616-F213E08560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074881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94A88A-8C77-6172-216D-8C197CBB4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F1AD9F2-D2C3-2933-9B58-BE50F11CA74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BDE717C-E5AD-FAB0-C1D7-9067D8C63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441634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F78BA-E9D5-556D-0851-B753C9654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B4A2436-409A-2F97-B88F-2A785E4FC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85E693-0949-96EC-7B09-6DA178A5A7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5BF58C8-B006-DBAF-8BEA-4B175B6343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942850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3FD6A-6937-0062-7CC3-E2878A556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98EC2E6-86A8-E86B-8936-D3CB8CCB4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2AC4CB6-1EF1-AB7C-E942-8B4BE2C57AA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A1A8F7B-C892-BE51-6C1D-80287073D2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57817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7B0B2FF-0E0F-1D40-8F85-EF4A32E8C542}" vid="{4D111185-9982-CA43-AA2D-B2F8EEB98EC6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7B0B2FF-0E0F-1D40-8F85-EF4A32E8C542}" vid="{798F3DD5-5FCC-4D49-94C3-DCA97AD269E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</TotalTime>
  <Words>0</Words>
  <Application>Microsoft Office PowerPoint</Application>
  <PresentationFormat>Custom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ARIAL-MDM</vt:lpstr>
      <vt:lpstr>Calibri</vt:lpstr>
      <vt:lpstr>Calibri Light</vt:lpstr>
      <vt:lpstr>Office Theme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McGeorge</dc:creator>
  <cp:lastModifiedBy>Giordana, Paula</cp:lastModifiedBy>
  <cp:revision>10</cp:revision>
  <dcterms:created xsi:type="dcterms:W3CDTF">2023-06-14T23:38:13Z</dcterms:created>
  <dcterms:modified xsi:type="dcterms:W3CDTF">2025-02-03T15:05:50Z</dcterms:modified>
</cp:coreProperties>
</file>