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2.xml"/><Relationship Id="rId12" Type="http://schemas.openxmlformats.org/officeDocument/2006/relationships/customXml" Target="../customXml/item2.xml"/><Relationship Id="rId2" Type="http://schemas.openxmlformats.org/officeDocument/2006/relationships/presProps" Target="presProps.xml"/><Relationship Id="rId1" Type="http://schemas.openxmlformats.org/officeDocument/2006/relationships/theme" Target="theme/theme3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books and a backpack&#10;&#10;AI-generated content may be incorrect.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walking in a hallway&#10;&#10;AI-generated content may be incorrect."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brochure&#10;&#10;AI-generated content may be incorrect."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4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lage of a person with a cake&#10;&#10;AI-generated content may be incorrect." id="24" name="Google Shape;2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5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oung child studying with a medical help&#10;&#10;AI-generated content may be incorrect." id="28" name="Google Shape;2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6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7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>
            <p:ph idx="2" type="pic"/>
          </p:nvPr>
        </p:nvSpPr>
        <p:spPr>
          <a:xfrm>
            <a:off x="5874270" y="9223977"/>
            <a:ext cx="1386767" cy="456749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9"/>
          <p:cNvSpPr/>
          <p:nvPr>
            <p:ph idx="3" type="pic"/>
          </p:nvPr>
        </p:nvSpPr>
        <p:spPr>
          <a:xfrm>
            <a:off x="5877230" y="4189859"/>
            <a:ext cx="1386767" cy="4567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b="0" i="0" sz="37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0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1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2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>
            <p:ph idx="2" type="pic"/>
          </p:nvPr>
        </p:nvSpPr>
        <p:spPr>
          <a:xfrm>
            <a:off x="5874269" y="9166937"/>
            <a:ext cx="1386768" cy="570827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4"/>
          <p:cNvSpPr/>
          <p:nvPr>
            <p:ph idx="3" type="pic"/>
          </p:nvPr>
        </p:nvSpPr>
        <p:spPr>
          <a:xfrm>
            <a:off x="5874269" y="4132819"/>
            <a:ext cx="1386768" cy="5708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24ED2C8492E4EADBA937CA1119FD6" ma:contentTypeVersion="15" ma:contentTypeDescription="Create a new document." ma:contentTypeScope="" ma:versionID="9521959afce25e98fd55049393b167f8">
  <xsd:schema xmlns:xsd="http://www.w3.org/2001/XMLSchema" xmlns:xs="http://www.w3.org/2001/XMLSchema" xmlns:p="http://schemas.microsoft.com/office/2006/metadata/properties" xmlns:ns2="bc7859b9-5717-42f6-ada5-7b436250c4c9" xmlns:ns3="4d0cf8a6-db13-44ff-9be7-8993c21021b7" targetNamespace="http://schemas.microsoft.com/office/2006/metadata/properties" ma:root="true" ma:fieldsID="0da76f6eef6024a7892504235b900a97" ns2:_="" ns3:_="">
    <xsd:import namespace="bc7859b9-5717-42f6-ada5-7b436250c4c9"/>
    <xsd:import namespace="4d0cf8a6-db13-44ff-9be7-8993c2102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859b9-5717-42f6-ada5-7b436250c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cf8a6-db13-44ff-9be7-8993c2102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cd78be8-b8b5-45e5-ad36-8c2b267666a1}" ma:internalName="TaxCatchAll" ma:showField="CatchAllData" ma:web="4d0cf8a6-db13-44ff-9be7-8993c2102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0cf8a6-db13-44ff-9be7-8993c21021b7" xsi:nil="true"/>
    <lcf76f155ced4ddcb4097134ff3c332f xmlns="bc7859b9-5717-42f6-ada5-7b436250c4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ABE23F-75CD-4B5F-A138-CBE375E721FE}"/>
</file>

<file path=customXml/itemProps2.xml><?xml version="1.0" encoding="utf-8"?>
<ds:datastoreItem xmlns:ds="http://schemas.openxmlformats.org/officeDocument/2006/customXml" ds:itemID="{D647710F-407A-4947-94F4-211C1B1ED6F5}"/>
</file>

<file path=customXml/itemProps3.xml><?xml version="1.0" encoding="utf-8"?>
<ds:datastoreItem xmlns:ds="http://schemas.openxmlformats.org/officeDocument/2006/customXml" ds:itemID="{684C8D60-64B0-4944-BB6F-BB66706FB0E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0x0101002B924ED2C8492E4EADBA937CA1119FD6</vt:lpwstr>
  </property>
</Properties>
</file>