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entation.xml" ContentType="application/vnd.openxmlformats-officedocument.presentationml.template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handoutMasterIdLst>
    <p:handoutMasterId r:id="rId8"/>
  </p:handoutMasterIdLst>
  <p:sldIdLst>
    <p:sldId id="257" r:id="rId3"/>
    <p:sldId id="258" r:id="rId4"/>
    <p:sldId id="261" r:id="rId5"/>
    <p:sldId id="262" r:id="rId6"/>
    <p:sldId id="263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2"/>
    <p:restoredTop sz="96327"/>
  </p:normalViewPr>
  <p:slideViewPr>
    <p:cSldViewPr snapToGrid="0">
      <p:cViewPr varScale="1">
        <p:scale>
          <a:sx n="75" d="100"/>
          <a:sy n="75" d="100"/>
        </p:scale>
        <p:origin x="388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E1C4BB-B223-51CF-E476-AF0404A2C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CBE46-BC4A-3A4C-D93E-89C76BAE80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EF79-50B3-0B4F-8F84-0891B60E3F22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40EF2-1AF3-3A1F-FEF7-2D4524C423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37A70-9759-F205-0CF2-6F7906EEDF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AB9EE-C82B-E842-BD10-017D45522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55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45E6A37-0DB5-9968-5FD9-BAF9172C73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D15BA1D-CF46-7E2A-B145-B50116E42F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43136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 holding books&#10;&#10;AI-generated content may be incorrect.">
            <a:extLst>
              <a:ext uri="{FF2B5EF4-FFF2-40B4-BE49-F238E27FC236}">
                <a16:creationId xmlns:a16="http://schemas.microsoft.com/office/drawing/2014/main" id="{FDDEB78D-148E-2FFD-D658-1180B0D4A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93D8A7-6111-F271-757D-7D2E24FAB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11E645A-0E44-37B3-9379-1EE0F256FF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03845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hallway&#10;&#10;AI-generated content may be incorrect.">
            <a:extLst>
              <a:ext uri="{FF2B5EF4-FFF2-40B4-BE49-F238E27FC236}">
                <a16:creationId xmlns:a16="http://schemas.microsoft.com/office/drawing/2014/main" id="{02B5D146-A9B4-F610-E447-0FFCAF3F63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86A03003-EB93-847B-466B-4C8BC2102A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CD281F31-D5E8-9246-8AE0-39BF024BF4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33829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raising her hands&#10;&#10;AI-generated content may be incorrect.">
            <a:extLst>
              <a:ext uri="{FF2B5EF4-FFF2-40B4-BE49-F238E27FC236}">
                <a16:creationId xmlns:a16="http://schemas.microsoft.com/office/drawing/2014/main" id="{A790645E-D364-7A66-1755-1772A1137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93D8A7-6111-F271-757D-7D2E24FAB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11E645A-0E44-37B3-9379-1EE0F256FF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8932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with a cake&#10;&#10;AI-generated content may be incorrect.">
            <a:extLst>
              <a:ext uri="{FF2B5EF4-FFF2-40B4-BE49-F238E27FC236}">
                <a16:creationId xmlns:a16="http://schemas.microsoft.com/office/drawing/2014/main" id="{28592085-8B4D-E4D3-BBDB-AF990ACD8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93D8A7-6111-F271-757D-7D2E24FAB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11E645A-0E44-37B3-9379-1EE0F256FF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31894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studying with a vaccine&#10;&#10;AI-generated content may be incorrect.">
            <a:extLst>
              <a:ext uri="{FF2B5EF4-FFF2-40B4-BE49-F238E27FC236}">
                <a16:creationId xmlns:a16="http://schemas.microsoft.com/office/drawing/2014/main" id="{9E47FA1C-3956-FF41-DAE0-DDA54C557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93D8A7-6111-F271-757D-7D2E24FAB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4269" y="9166937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11E645A-0E44-37B3-9379-1EE0F256FF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74269" y="4132819"/>
            <a:ext cx="1386768" cy="5708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3063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91BC7A-2E5F-92EA-B7A4-6E5E0BBD4C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74270" y="9223977"/>
            <a:ext cx="1386767" cy="45674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B5B08C4-D407-73BB-5CEC-C694314A34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7230" y="4189859"/>
            <a:ext cx="1386767" cy="45674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 i="0">
                <a:solidFill>
                  <a:schemeClr val="bg1">
                    <a:lumMod val="85000"/>
                  </a:schemeClr>
                </a:solidFill>
                <a:latin typeface="ARIAL-MDM" pitchFamily="2" charset="77"/>
              </a:defRPr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44548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C2739-6F1A-6147-AEF8-08A9C0FCFE7D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E473D-0FFB-8546-90B3-EB3D2586C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CA087-ACD6-CBA5-1CDE-0B41B0C7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2425" cy="1944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3B8E1-0004-9FEE-E79F-E2CCA0347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678113"/>
            <a:ext cx="6702425" cy="638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8BE3F-760D-C55B-4140-0014B6A09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A3FA2-07D3-8745-AF30-80D444FE546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03FD2-AC31-A9D5-0393-D074404AC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4A7C-DD70-AB3E-5723-54DE633D4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7C2DD-17EE-424E-A9F1-73E3EB3BC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2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E7FB32-44D9-E373-7709-08C34E81ED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CF5E6F-B909-BC16-0481-30A14ACBE4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8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A7085A-D0E0-9925-CC99-DBC2A52869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6EA031-CAE1-E9BB-46E6-929C4F9167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8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2621D-D118-0CCF-89A2-2E4DE2050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43A70D4-2E28-E0B6-C7BC-85DC1AFAD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3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F78BA-E9D5-556D-0851-B753C965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49DF466-F987-1D72-822B-D476CC1F03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C0C8F-C858-7181-2A1B-C3256A5DAE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3FD6A-6937-0062-7CC3-E2878A55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B994D-350B-01EC-A0FD-41C38A39CF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D3149B-0F7E-220C-4F0D-E381894953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7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75 VDH Nurses 2025 Update Color Flyer" id="{844A27AB-7EDC-7348-80DF-8DBDF24A7970}" vid="{59D58D2F-69FE-2141-85CE-C36B8579DDC2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75 VDH Nurses 2025 Update Color Flyer" id="{844A27AB-7EDC-7348-80DF-8DBDF24A7970}" vid="{BCAEDCA6-B4FB-DF4A-82E2-FB50173718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924ED2C8492E4EADBA937CA1119FD6" ma:contentTypeVersion="15" ma:contentTypeDescription="Create a new document." ma:contentTypeScope="" ma:versionID="9521959afce25e98fd55049393b167f8">
  <xsd:schema xmlns:xsd="http://www.w3.org/2001/XMLSchema" xmlns:xs="http://www.w3.org/2001/XMLSchema" xmlns:p="http://schemas.microsoft.com/office/2006/metadata/properties" xmlns:ns2="bc7859b9-5717-42f6-ada5-7b436250c4c9" xmlns:ns3="4d0cf8a6-db13-44ff-9be7-8993c21021b7" targetNamespace="http://schemas.microsoft.com/office/2006/metadata/properties" ma:root="true" ma:fieldsID="0da76f6eef6024a7892504235b900a97" ns2:_="" ns3:_="">
    <xsd:import namespace="bc7859b9-5717-42f6-ada5-7b436250c4c9"/>
    <xsd:import namespace="4d0cf8a6-db13-44ff-9be7-8993c21021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859b9-5717-42f6-ada5-7b436250c4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cf8a6-db13-44ff-9be7-8993c21021b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cd78be8-b8b5-45e5-ad36-8c2b267666a1}" ma:internalName="TaxCatchAll" ma:showField="CatchAllData" ma:web="4d0cf8a6-db13-44ff-9be7-8993c21021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0cf8a6-db13-44ff-9be7-8993c21021b7" xsi:nil="true"/>
    <lcf76f155ced4ddcb4097134ff3c332f xmlns="bc7859b9-5717-42f6-ada5-7b436250c4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4FBD8E-7811-4F26-8523-C3ADE38140AB}"/>
</file>

<file path=customXml/itemProps2.xml><?xml version="1.0" encoding="utf-8"?>
<ds:datastoreItem xmlns:ds="http://schemas.openxmlformats.org/officeDocument/2006/customXml" ds:itemID="{1E4BAF9E-5C49-401D-9B3D-99F814EBEC63}"/>
</file>

<file path=customXml/itemProps3.xml><?xml version="1.0" encoding="utf-8"?>
<ds:datastoreItem xmlns:ds="http://schemas.openxmlformats.org/officeDocument/2006/customXml" ds:itemID="{DD473859-FA45-4056-824E-FF947E97568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0</Words>
  <Application>Microsoft Macintosh PowerPoint</Application>
  <PresentationFormat>Custom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ARIAL-MDM</vt:lpstr>
      <vt:lpstr>Calibri</vt:lpstr>
      <vt:lpstr>Calibri Light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McGeorge</dc:creator>
  <cp:lastModifiedBy>Sharon Sutler</cp:lastModifiedBy>
  <cp:revision>5</cp:revision>
  <dcterms:created xsi:type="dcterms:W3CDTF">2023-06-14T23:38:13Z</dcterms:created>
  <dcterms:modified xsi:type="dcterms:W3CDTF">2025-01-23T21:53:33Z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0x0101002B924ED2C8492E4EADBA937CA1119FD6</vt:lpwstr>
  </property>
</Properties>
</file>