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accent3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6.3</c:v>
                </c:pt>
                <c:pt idx="1">
                  <c:v>15.6</c:v>
                </c:pt>
                <c:pt idx="2">
                  <c:v>15.0</c:v>
                </c:pt>
                <c:pt idx="3">
                  <c:v>6.7</c:v>
                </c:pt>
                <c:pt idx="4">
                  <c:v>8.2</c:v>
                </c:pt>
                <c:pt idx="5">
                  <c:v>23.4</c:v>
                </c:pt>
                <c:pt idx="6">
                  <c:v>16.2</c:v>
                </c:pt>
                <c:pt idx="7">
                  <c:v/>
                </c:pt>
                <c:pt idx="8">
                  <c:v>74.9</c:v>
                </c:pt>
                <c:pt idx="9">
                  <c:v>86.7</c:v>
                </c:pt>
                <c:pt idx="10">
                  <c:v>13.0</c:v>
                </c:pt>
                <c:pt idx="11">
                  <c:v>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accent3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174707706991172"/>
          <c:y val="0.1009662418008941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93.7</c:v>
                </c:pt>
                <c:pt idx="1">
                  <c:v>84.4</c:v>
                </c:pt>
                <c:pt idx="2">
                  <c:v>85.0</c:v>
                </c:pt>
                <c:pt idx="3">
                  <c:v>93.3</c:v>
                </c:pt>
                <c:pt idx="4">
                  <c:v>91.8</c:v>
                </c:pt>
                <c:pt idx="5">
                  <c:v>76.6</c:v>
                </c:pt>
                <c:pt idx="6">
                  <c:v>83.8</c:v>
                </c:pt>
                <c:pt idx="7">
                  <c:v/>
                </c:pt>
                <c:pt idx="8">
                  <c:v>25.1</c:v>
                </c:pt>
                <c:pt idx="9">
                  <c:v>13.3</c:v>
                </c:pt>
                <c:pt idx="10">
                  <c:v>87.0</c:v>
                </c:pt>
                <c:pt idx="11">
                  <c:v>37.7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cap="all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1.9</c:v>
                </c:pt>
                <c:pt idx="1">
                  <c:v>4.7</c:v>
                </c:pt>
                <c:pt idx="2">
                  <c:v>4.5</c:v>
                </c:pt>
                <c:pt idx="3">
                  <c:v>2.0</c:v>
                </c:pt>
                <c:pt idx="4">
                  <c:v>2.5</c:v>
                </c:pt>
                <c:pt idx="5">
                  <c:v>7.0</c:v>
                </c:pt>
                <c:pt idx="6">
                  <c:v>4.9</c:v>
                </c:pt>
                <c:pt idx="7">
                  <c:v/>
                </c:pt>
                <c:pt idx="8">
                  <c:v>22.5</c:v>
                </c:pt>
                <c:pt idx="9">
                  <c:v>26.0</c:v>
                </c:pt>
                <c:pt idx="10">
                  <c:v>3.9</c:v>
                </c:pt>
                <c:pt idx="11">
                  <c:v>18.7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28.1</c:v>
                </c:pt>
                <c:pt idx="1">
                  <c:v>25.3</c:v>
                </c:pt>
                <c:pt idx="2">
                  <c:v>25.5</c:v>
                </c:pt>
                <c:pt idx="3">
                  <c:v>28.0</c:v>
                </c:pt>
                <c:pt idx="4">
                  <c:v>27.5</c:v>
                </c:pt>
                <c:pt idx="5">
                  <c:v>23.0</c:v>
                </c:pt>
                <c:pt idx="6">
                  <c:v>25.1</c:v>
                </c:pt>
                <c:pt idx="7">
                  <c:v/>
                </c:pt>
                <c:pt idx="8">
                  <c:v>7.5</c:v>
                </c:pt>
                <c:pt idx="9">
                  <c:v>4.0</c:v>
                </c:pt>
                <c:pt idx="10">
                  <c:v>26.1</c:v>
                </c:pt>
                <c:pt idx="11">
                  <c:v>11.3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FFFFFF"/>
                </a:solidFill>
              </a:defRPr>
            </a:pPr>
            <a:endParaRPr lang="en-US"/>
          </a:p>
        </c:tx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en-US"/>
          </a:p>
        </c:txPr>
        <c:crossAx val="232473608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Virginia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926436"/>
              </p:ext>
            </p:extLst>
          </p:nvPr>
        </p:nvGraphicFramePr>
        <p:xfrm>
          <a:off x="381902" y="1217982"/>
          <a:ext cx="8385048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2438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chemeClr val="accent3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694431"/>
              </p:ext>
            </p:extLst>
          </p:nvPr>
        </p:nvGraphicFramePr>
        <p:xfrm>
          <a:off x="609600" y="1377865"/>
          <a:ext cx="8382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Virginia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5007" y="143104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737031071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Virginia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3054404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Virginia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629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(CDC/OID/NCHHSTP) (CTR)-SU</cp:lastModifiedBy>
  <cp:revision>59</cp:revision>
  <dcterms:created xsi:type="dcterms:W3CDTF">2009-10-06T19:28:36Z</dcterms:created>
  <dcterms:modified xsi:type="dcterms:W3CDTF">2015-05-13T14:14:47Z</dcterms:modified>
</cp:coreProperties>
</file>