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chemeClr val="accent3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Never or rarely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Tried to kill themselves</c:v>
                </c:pt>
                <c:pt idx="4">
                  <c:v>Currently smoked cigarettes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3.3</c:v>
                </c:pt>
                <c:pt idx="1">
                  <c:v>14.1</c:v>
                </c:pt>
                <c:pt idx="2">
                  <c:v>27.3</c:v>
                </c:pt>
                <c:pt idx="3">
                  <c:v>5.8</c:v>
                </c:pt>
                <c:pt idx="4">
                  <c:v>1.6</c:v>
                </c:pt>
                <c:pt idx="5">
                  <c:v/>
                </c:pt>
                <c:pt idx="6">
                  <c:v/>
                </c:pt>
                <c:pt idx="7">
                  <c:v/>
                </c:pt>
                <c:pt idx="8">
                  <c:v>44.2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5998552"/>
        <c:axId val="150400200"/>
      </c:barChart>
      <c:catAx>
        <c:axId val="599855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50400200"/>
        <c:crosses val="autoZero"/>
        <c:auto val="1"/>
        <c:lblAlgn val="ctr"/>
        <c:lblOffset val="100"/>
        <c:tickLblSkip val="1"/>
        <c:noMultiLvlLbl val="0"/>
      </c:catAx>
      <c:valAx>
        <c:axId val="15040020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chemeClr val="accent3"/>
                </a:solidFill>
                <a:latin typeface="Arial" pitchFamily="34" charset="0"/>
              </a:defRPr>
            </a:pPr>
            <a:endParaRPr lang="en-US"/>
          </a:p>
        </c:txPr>
        <c:crossAx val="5998552"/>
        <c:crosses val="autoZero"/>
        <c:crossBetween val="between"/>
        <c:majorUnit val="20"/>
      </c:valAx>
      <c:spPr>
        <a:noFill/>
        <a:ln w="12700">
          <a:solidFill>
            <a:schemeClr val="accent3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174707706991172"/>
          <c:y val="0.1009662418008941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Never carried a weapon</c:v>
                </c:pt>
                <c:pt idx="3">
                  <c:v>Never tried to kill themselves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96.7</c:v>
                </c:pt>
                <c:pt idx="1">
                  <c:v>85.9</c:v>
                </c:pt>
                <c:pt idx="2">
                  <c:v>72.7</c:v>
                </c:pt>
                <c:pt idx="3">
                  <c:v>94.2</c:v>
                </c:pt>
                <c:pt idx="4">
                  <c:v>98.4</c:v>
                </c:pt>
                <c:pt idx="5">
                  <c:v/>
                </c:pt>
                <c:pt idx="6">
                  <c:v/>
                </c:pt>
                <c:pt idx="7">
                  <c:v/>
                </c:pt>
                <c:pt idx="8">
                  <c:v>55.8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6488"/>
        <c:axId val="162946880"/>
      </c:barChart>
      <c:catAx>
        <c:axId val="1629464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6880"/>
        <c:crosses val="autoZero"/>
        <c:auto val="1"/>
        <c:lblAlgn val="ctr"/>
        <c:lblOffset val="100"/>
        <c:noMultiLvlLbl val="0"/>
      </c:catAx>
      <c:valAx>
        <c:axId val="16294688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6488"/>
        <c:crosses val="autoZero"/>
        <c:crossBetween val="between"/>
        <c:majorUnit val="2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cap="all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Never or rarely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Tried to kill themselves</c:v>
                </c:pt>
                <c:pt idx="4">
                  <c:v>Currently smoked cigarettes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1.0</c:v>
                </c:pt>
                <c:pt idx="1">
                  <c:v>4.2</c:v>
                </c:pt>
                <c:pt idx="2">
                  <c:v>8.2</c:v>
                </c:pt>
                <c:pt idx="3">
                  <c:v>1.7</c:v>
                </c:pt>
                <c:pt idx="4">
                  <c:v>0.5</c:v>
                </c:pt>
                <c:pt idx="5">
                  <c:v/>
                </c:pt>
                <c:pt idx="6">
                  <c:v/>
                </c:pt>
                <c:pt idx="7">
                  <c:v/>
                </c:pt>
                <c:pt idx="8">
                  <c:v>13.3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7664"/>
        <c:axId val="162948056"/>
      </c:barChart>
      <c:catAx>
        <c:axId val="1629476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8056"/>
        <c:crosses val="autoZero"/>
        <c:auto val="1"/>
        <c:lblAlgn val="ctr"/>
        <c:lblOffset val="100"/>
        <c:noMultiLvlLbl val="0"/>
      </c:catAx>
      <c:valAx>
        <c:axId val="162948056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7664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Never carried a weapon</c:v>
                </c:pt>
                <c:pt idx="3">
                  <c:v>Never tried to kill themselves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29.0</c:v>
                </c:pt>
                <c:pt idx="1">
                  <c:v>25.8</c:v>
                </c:pt>
                <c:pt idx="2">
                  <c:v>21.8</c:v>
                </c:pt>
                <c:pt idx="3">
                  <c:v>28.3</c:v>
                </c:pt>
                <c:pt idx="4">
                  <c:v>29.5</c:v>
                </c:pt>
                <c:pt idx="5">
                  <c:v/>
                </c:pt>
                <c:pt idx="6">
                  <c:v/>
                </c:pt>
                <c:pt idx="7">
                  <c:v/>
                </c:pt>
                <c:pt idx="8">
                  <c:v>16.7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8840"/>
        <c:axId val="162949232"/>
      </c:barChart>
      <c:catAx>
        <c:axId val="16294884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="0" i="0" baseline="0">
                <a:solidFill>
                  <a:srgbClr val="FFFFFF"/>
                </a:solidFill>
              </a:defRPr>
            </a:pPr>
            <a:endParaRPr lang="en-US"/>
          </a:p>
        </c:txPr>
        <c:crossAx val="162949232"/>
        <c:crosses val="autoZero"/>
        <c:auto val="1"/>
        <c:lblAlgn val="ctr"/>
        <c:lblOffset val="100"/>
        <c:noMultiLvlLbl val="0"/>
      </c:catAx>
      <c:valAx>
        <c:axId val="162949232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aseline="0">
                <a:solidFill>
                  <a:srgbClr val="FFFFFF"/>
                </a:solidFill>
              </a:defRPr>
            </a:pPr>
            <a:endParaRPr lang="en-US"/>
          </a:p>
        </c:txPr>
        <c:crossAx val="162948840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1" i="0" baseline="0">
          <a:latin typeface="Arial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089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8999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165680"/>
              </p:ext>
            </p:extLst>
          </p:nvPr>
        </p:nvGraphicFramePr>
        <p:xfrm>
          <a:off x="381902" y="1217982"/>
          <a:ext cx="8385048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2438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chemeClr val="accent3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3883427"/>
              </p:ext>
            </p:extLst>
          </p:nvPr>
        </p:nvGraphicFramePr>
        <p:xfrm>
          <a:off x="609600" y="1377865"/>
          <a:ext cx="8382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5007" y="143104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rgbClr val="FFFFFF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9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58267263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863196194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639</TotalTime>
  <Words>46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(CDC/OID/NCHHSTP) (CTR)-SU</cp:lastModifiedBy>
  <cp:revision>60</cp:revision>
  <dcterms:created xsi:type="dcterms:W3CDTF">2009-10-06T19:28:36Z</dcterms:created>
  <dcterms:modified xsi:type="dcterms:W3CDTF">2015-05-13T13:51:18Z</dcterms:modified>
</cp:coreProperties>
</file>