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7" r:id="rId4"/>
    <p:sldId id="297" r:id="rId5"/>
    <p:sldId id="300" r:id="rId6"/>
    <p:sldId id="299" r:id="rId7"/>
    <p:sldId id="298" r:id="rId8"/>
    <p:sldId id="318" r:id="rId9"/>
    <p:sldId id="317" r:id="rId10"/>
    <p:sldId id="316" r:id="rId11"/>
    <p:sldId id="315" r:id="rId12"/>
    <p:sldId id="314" r:id="rId13"/>
    <p:sldId id="313" r:id="rId14"/>
    <p:sldId id="312" r:id="rId15"/>
    <p:sldId id="311" r:id="rId16"/>
    <p:sldId id="310" r:id="rId17"/>
    <p:sldId id="309" r:id="rId18"/>
    <p:sldId id="308" r:id="rId19"/>
    <p:sldId id="307" r:id="rId20"/>
    <p:sldId id="306" r:id="rId21"/>
    <p:sldId id="305" r:id="rId22"/>
    <p:sldId id="304" r:id="rId23"/>
    <p:sldId id="303" r:id="rId24"/>
    <p:sldId id="302" r:id="rId25"/>
    <p:sldId id="301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28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xf39559\AppData\Local\Microsoft\Windows\Temporary%20Internet%20Files\Content.Outlook\K16QZ0DD\Poverty%20Levels%20Dat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Rank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Sheet1!$A$2:$A$33</c:f>
              <c:strCache>
                <c:ptCount val="32"/>
                <c:pt idx="0">
                  <c:v>Air Pollution</c:v>
                </c:pt>
                <c:pt idx="1">
                  <c:v>Cancer Deaths</c:v>
                </c:pt>
                <c:pt idx="2">
                  <c:v>Cardiovascular Deaths</c:v>
                </c:pt>
                <c:pt idx="3">
                  <c:v>Children in Poverty</c:v>
                </c:pt>
                <c:pt idx="4">
                  <c:v>Cholesterol Check</c:v>
                </c:pt>
                <c:pt idx="5">
                  <c:v>Diabetes</c:v>
                </c:pt>
                <c:pt idx="6">
                  <c:v>Disparity in Health Status</c:v>
                </c:pt>
                <c:pt idx="7">
                  <c:v>Drug Deaths</c:v>
                </c:pt>
                <c:pt idx="8">
                  <c:v>Fruits</c:v>
                </c:pt>
                <c:pt idx="9">
                  <c:v>Excessive Drinking</c:v>
                </c:pt>
                <c:pt idx="10">
                  <c:v>High School Graduation</c:v>
                </c:pt>
                <c:pt idx="11">
                  <c:v>High Blood Pressure</c:v>
                </c:pt>
                <c:pt idx="12">
                  <c:v>High Cholesterol</c:v>
                </c:pt>
                <c:pt idx="13">
                  <c:v>Infant Mortality</c:v>
                </c:pt>
                <c:pt idx="14">
                  <c:v>Infectious Disease</c:v>
                </c:pt>
                <c:pt idx="15">
                  <c:v>Lack of Health Insurance</c:v>
                </c:pt>
                <c:pt idx="16">
                  <c:v>Low Birthweight</c:v>
                </c:pt>
                <c:pt idx="17">
                  <c:v>High Health Status</c:v>
                </c:pt>
                <c:pt idx="18">
                  <c:v>Obesity</c:v>
                </c:pt>
                <c:pt idx="19">
                  <c:v>Physical Inactivity</c:v>
                </c:pt>
                <c:pt idx="20">
                  <c:v>Poor Mental Health Days</c:v>
                </c:pt>
                <c:pt idx="21">
                  <c:v>Poor Physical Health Days</c:v>
                </c:pt>
                <c:pt idx="22">
                  <c:v>Premature Death</c:v>
                </c:pt>
                <c:pt idx="23">
                  <c:v>Preventable Hospitalizations</c:v>
                </c:pt>
                <c:pt idx="24">
                  <c:v>Primary Care Physicians</c:v>
                </c:pt>
                <c:pt idx="25">
                  <c:v>Smoking</c:v>
                </c:pt>
                <c:pt idx="26">
                  <c:v>Stroke</c:v>
                </c:pt>
                <c:pt idx="27">
                  <c:v>Suicide</c:v>
                </c:pt>
                <c:pt idx="28">
                  <c:v>Teen Birth Rate</c:v>
                </c:pt>
                <c:pt idx="29">
                  <c:v>Unemployment Annual</c:v>
                </c:pt>
                <c:pt idx="30">
                  <c:v>Vegetables</c:v>
                </c:pt>
                <c:pt idx="31">
                  <c:v>Violent Crime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20</c:v>
                </c:pt>
                <c:pt idx="1">
                  <c:v>23</c:v>
                </c:pt>
                <c:pt idx="2">
                  <c:v>25</c:v>
                </c:pt>
                <c:pt idx="3">
                  <c:v>3</c:v>
                </c:pt>
                <c:pt idx="4">
                  <c:v>17</c:v>
                </c:pt>
                <c:pt idx="5">
                  <c:v>21</c:v>
                </c:pt>
                <c:pt idx="6">
                  <c:v>33</c:v>
                </c:pt>
                <c:pt idx="7">
                  <c:v>6</c:v>
                </c:pt>
                <c:pt idx="8">
                  <c:v>16</c:v>
                </c:pt>
                <c:pt idx="9">
                  <c:v>17</c:v>
                </c:pt>
                <c:pt idx="10">
                  <c:v>22</c:v>
                </c:pt>
                <c:pt idx="11">
                  <c:v>30</c:v>
                </c:pt>
                <c:pt idx="12">
                  <c:v>27</c:v>
                </c:pt>
                <c:pt idx="13">
                  <c:v>28</c:v>
                </c:pt>
                <c:pt idx="14">
                  <c:v>10</c:v>
                </c:pt>
                <c:pt idx="15">
                  <c:v>24</c:v>
                </c:pt>
                <c:pt idx="16">
                  <c:v>23</c:v>
                </c:pt>
                <c:pt idx="17">
                  <c:v>19</c:v>
                </c:pt>
                <c:pt idx="18">
                  <c:v>20</c:v>
                </c:pt>
                <c:pt idx="19">
                  <c:v>30</c:v>
                </c:pt>
                <c:pt idx="20">
                  <c:v>12</c:v>
                </c:pt>
                <c:pt idx="21">
                  <c:v>19</c:v>
                </c:pt>
                <c:pt idx="22">
                  <c:v>18</c:v>
                </c:pt>
                <c:pt idx="23">
                  <c:v>18</c:v>
                </c:pt>
                <c:pt idx="24">
                  <c:v>17</c:v>
                </c:pt>
                <c:pt idx="25">
                  <c:v>31</c:v>
                </c:pt>
                <c:pt idx="26">
                  <c:v>17</c:v>
                </c:pt>
                <c:pt idx="27">
                  <c:v>15</c:v>
                </c:pt>
                <c:pt idx="28">
                  <c:v>12</c:v>
                </c:pt>
                <c:pt idx="29">
                  <c:v>17</c:v>
                </c:pt>
                <c:pt idx="30">
                  <c:v>22</c:v>
                </c:pt>
                <c:pt idx="3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911872"/>
        <c:axId val="132913408"/>
      </c:barChart>
      <c:catAx>
        <c:axId val="13291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82"/>
            </a:pPr>
            <a:endParaRPr lang="en-US"/>
          </a:p>
        </c:txPr>
        <c:crossAx val="132913408"/>
        <c:crosses val="autoZero"/>
        <c:auto val="1"/>
        <c:lblAlgn val="ctr"/>
        <c:lblOffset val="100"/>
        <c:noMultiLvlLbl val="0"/>
      </c:catAx>
      <c:valAx>
        <c:axId val="132913408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80"/>
            </a:pPr>
            <a:endParaRPr lang="en-US"/>
          </a:p>
        </c:txPr>
        <c:crossAx val="132911872"/>
        <c:crosses val="autoZero"/>
        <c:crossBetween val="between"/>
      </c:valAx>
      <c:spPr>
        <a:noFill/>
        <a:ln w="24986">
          <a:noFill/>
        </a:ln>
      </c:spPr>
    </c:plotArea>
    <c:plotVisOnly val="1"/>
    <c:dispBlanksAs val="gap"/>
    <c:showDLblsOverMax val="0"/>
  </c:chart>
  <c:txPr>
    <a:bodyPr/>
    <a:lstStyle/>
    <a:p>
      <a:pPr>
        <a:defRPr sz="1771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'Poverty Gradient'!$C$10</c:f>
              <c:strCache>
                <c:ptCount val="1"/>
                <c:pt idx="0">
                  <c:v>Rural</c:v>
                </c:pt>
              </c:strCache>
            </c:strRef>
          </c:tx>
          <c:marker>
            <c:symbol val="none"/>
          </c:marker>
          <c:cat>
            <c:strRef>
              <c:f>'Poverty Gradient'!$B$11:$B$16</c:f>
              <c:strCache>
                <c:ptCount val="6"/>
                <c:pt idx="0">
                  <c:v>Poverty Below 50</c:v>
                </c:pt>
                <c:pt idx="1">
                  <c:v>Poverty Below 100</c:v>
                </c:pt>
                <c:pt idx="2">
                  <c:v>Poverty Below 125</c:v>
                </c:pt>
                <c:pt idx="3">
                  <c:v>Poverty Below 150</c:v>
                </c:pt>
                <c:pt idx="4">
                  <c:v>Poverty Below 185</c:v>
                </c:pt>
                <c:pt idx="5">
                  <c:v>Poverty Below 200</c:v>
                </c:pt>
              </c:strCache>
            </c:strRef>
          </c:cat>
          <c:val>
            <c:numRef>
              <c:f>'Poverty Gradient'!$C$11:$C$16</c:f>
              <c:numCache>
                <c:formatCode>0.0</c:formatCode>
                <c:ptCount val="6"/>
                <c:pt idx="0">
                  <c:v>7</c:v>
                </c:pt>
                <c:pt idx="1">
                  <c:v>17.8</c:v>
                </c:pt>
                <c:pt idx="2">
                  <c:v>24.1</c:v>
                </c:pt>
                <c:pt idx="3">
                  <c:v>30.5</c:v>
                </c:pt>
                <c:pt idx="4">
                  <c:v>38.5</c:v>
                </c:pt>
                <c:pt idx="5">
                  <c:v>41.8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'Poverty Gradient'!$D$10</c:f>
              <c:strCache>
                <c:ptCount val="1"/>
                <c:pt idx="0">
                  <c:v>Urban</c:v>
                </c:pt>
              </c:strCache>
            </c:strRef>
          </c:tx>
          <c:marker>
            <c:symbol val="none"/>
          </c:marker>
          <c:cat>
            <c:strRef>
              <c:f>'Poverty Gradient'!$B$11:$B$16</c:f>
              <c:strCache>
                <c:ptCount val="6"/>
                <c:pt idx="0">
                  <c:v>Poverty Below 50</c:v>
                </c:pt>
                <c:pt idx="1">
                  <c:v>Poverty Below 100</c:v>
                </c:pt>
                <c:pt idx="2">
                  <c:v>Poverty Below 125</c:v>
                </c:pt>
                <c:pt idx="3">
                  <c:v>Poverty Below 150</c:v>
                </c:pt>
                <c:pt idx="4">
                  <c:v>Poverty Below 185</c:v>
                </c:pt>
                <c:pt idx="5">
                  <c:v>Poverty Below 200</c:v>
                </c:pt>
              </c:strCache>
            </c:strRef>
          </c:cat>
          <c:val>
            <c:numRef>
              <c:f>'Poverty Gradient'!$D$11:$D$16</c:f>
              <c:numCache>
                <c:formatCode>0.0</c:formatCode>
                <c:ptCount val="6"/>
                <c:pt idx="0">
                  <c:v>5</c:v>
                </c:pt>
                <c:pt idx="1">
                  <c:v>10.6</c:v>
                </c:pt>
                <c:pt idx="2">
                  <c:v>13.9</c:v>
                </c:pt>
                <c:pt idx="3">
                  <c:v>17.399999999999999</c:v>
                </c:pt>
                <c:pt idx="4">
                  <c:v>22.6</c:v>
                </c:pt>
                <c:pt idx="5">
                  <c:v>24.8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'Poverty Gradient'!$E$10</c:f>
              <c:strCache>
                <c:ptCount val="1"/>
                <c:pt idx="0">
                  <c:v>Virgina</c:v>
                </c:pt>
              </c:strCache>
            </c:strRef>
          </c:tx>
          <c:marker>
            <c:symbol val="none"/>
          </c:marker>
          <c:cat>
            <c:strRef>
              <c:f>'Poverty Gradient'!$B$11:$B$16</c:f>
              <c:strCache>
                <c:ptCount val="6"/>
                <c:pt idx="0">
                  <c:v>Poverty Below 50</c:v>
                </c:pt>
                <c:pt idx="1">
                  <c:v>Poverty Below 100</c:v>
                </c:pt>
                <c:pt idx="2">
                  <c:v>Poverty Below 125</c:v>
                </c:pt>
                <c:pt idx="3">
                  <c:v>Poverty Below 150</c:v>
                </c:pt>
                <c:pt idx="4">
                  <c:v>Poverty Below 185</c:v>
                </c:pt>
                <c:pt idx="5">
                  <c:v>Poverty Below 200</c:v>
                </c:pt>
              </c:strCache>
            </c:strRef>
          </c:cat>
          <c:val>
            <c:numRef>
              <c:f>'Poverty Gradient'!$E$11:$E$16</c:f>
              <c:numCache>
                <c:formatCode>0.0</c:formatCode>
                <c:ptCount val="6"/>
                <c:pt idx="0">
                  <c:v>5.3</c:v>
                </c:pt>
                <c:pt idx="1">
                  <c:v>11.5</c:v>
                </c:pt>
                <c:pt idx="2">
                  <c:v>15.3</c:v>
                </c:pt>
                <c:pt idx="3">
                  <c:v>19.100000000000001</c:v>
                </c:pt>
                <c:pt idx="4">
                  <c:v>24.7</c:v>
                </c:pt>
                <c:pt idx="5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76064"/>
        <c:axId val="129242240"/>
      </c:lineChart>
      <c:catAx>
        <c:axId val="127176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i="0" baseline="0"/>
            </a:pPr>
            <a:endParaRPr lang="en-US"/>
          </a:p>
        </c:txPr>
        <c:crossAx val="129242240"/>
        <c:crosses val="autoZero"/>
        <c:auto val="1"/>
        <c:lblAlgn val="ctr"/>
        <c:lblOffset val="100"/>
        <c:noMultiLvlLbl val="0"/>
      </c:catAx>
      <c:valAx>
        <c:axId val="12924224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7176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Rank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Sheet1!$A$2:$A$33</c:f>
              <c:strCache>
                <c:ptCount val="32"/>
                <c:pt idx="0">
                  <c:v>Air Pollution</c:v>
                </c:pt>
                <c:pt idx="1">
                  <c:v>Cancer Deaths</c:v>
                </c:pt>
                <c:pt idx="2">
                  <c:v>Cardiovascular Deaths</c:v>
                </c:pt>
                <c:pt idx="3">
                  <c:v>Children in Poverty</c:v>
                </c:pt>
                <c:pt idx="4">
                  <c:v>Cholesterol Check</c:v>
                </c:pt>
                <c:pt idx="5">
                  <c:v>Diabetes</c:v>
                </c:pt>
                <c:pt idx="6">
                  <c:v>Disparity in Health Status</c:v>
                </c:pt>
                <c:pt idx="7">
                  <c:v>Drug Deaths</c:v>
                </c:pt>
                <c:pt idx="8">
                  <c:v>Fruits</c:v>
                </c:pt>
                <c:pt idx="9">
                  <c:v>Excessive Drinking</c:v>
                </c:pt>
                <c:pt idx="10">
                  <c:v>High School Graduation</c:v>
                </c:pt>
                <c:pt idx="11">
                  <c:v>High Blood Pressure</c:v>
                </c:pt>
                <c:pt idx="12">
                  <c:v>High Cholesterol</c:v>
                </c:pt>
                <c:pt idx="13">
                  <c:v>Infant Mortality</c:v>
                </c:pt>
                <c:pt idx="14">
                  <c:v>Infectious Disease</c:v>
                </c:pt>
                <c:pt idx="15">
                  <c:v>Lack of Health Insurance</c:v>
                </c:pt>
                <c:pt idx="16">
                  <c:v>Low Birthweight</c:v>
                </c:pt>
                <c:pt idx="17">
                  <c:v>High Health Status</c:v>
                </c:pt>
                <c:pt idx="18">
                  <c:v>Obesity</c:v>
                </c:pt>
                <c:pt idx="19">
                  <c:v>Physical Inactivity</c:v>
                </c:pt>
                <c:pt idx="20">
                  <c:v>Poor Mental Health Days</c:v>
                </c:pt>
                <c:pt idx="21">
                  <c:v>Poor Physical Health Days</c:v>
                </c:pt>
                <c:pt idx="22">
                  <c:v>Premature Death</c:v>
                </c:pt>
                <c:pt idx="23">
                  <c:v>Preventable Hospitalizations</c:v>
                </c:pt>
                <c:pt idx="24">
                  <c:v>Primary Care Physicians</c:v>
                </c:pt>
                <c:pt idx="25">
                  <c:v>Smoking</c:v>
                </c:pt>
                <c:pt idx="26">
                  <c:v>Stroke</c:v>
                </c:pt>
                <c:pt idx="27">
                  <c:v>Suicide</c:v>
                </c:pt>
                <c:pt idx="28">
                  <c:v>Teen Birth Rate</c:v>
                </c:pt>
                <c:pt idx="29">
                  <c:v>Unemployment Annual</c:v>
                </c:pt>
                <c:pt idx="30">
                  <c:v>Vegetables</c:v>
                </c:pt>
                <c:pt idx="31">
                  <c:v>Violent Crime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20</c:v>
                </c:pt>
                <c:pt idx="1">
                  <c:v>23</c:v>
                </c:pt>
                <c:pt idx="2">
                  <c:v>25</c:v>
                </c:pt>
                <c:pt idx="3">
                  <c:v>3</c:v>
                </c:pt>
                <c:pt idx="4">
                  <c:v>17</c:v>
                </c:pt>
                <c:pt idx="5">
                  <c:v>21</c:v>
                </c:pt>
                <c:pt idx="6">
                  <c:v>1</c:v>
                </c:pt>
                <c:pt idx="7">
                  <c:v>6</c:v>
                </c:pt>
                <c:pt idx="8">
                  <c:v>16</c:v>
                </c:pt>
                <c:pt idx="9">
                  <c:v>17</c:v>
                </c:pt>
                <c:pt idx="10">
                  <c:v>22</c:v>
                </c:pt>
                <c:pt idx="11">
                  <c:v>30</c:v>
                </c:pt>
                <c:pt idx="12">
                  <c:v>27</c:v>
                </c:pt>
                <c:pt idx="13">
                  <c:v>28</c:v>
                </c:pt>
                <c:pt idx="14">
                  <c:v>10</c:v>
                </c:pt>
                <c:pt idx="15">
                  <c:v>24</c:v>
                </c:pt>
                <c:pt idx="16">
                  <c:v>23</c:v>
                </c:pt>
                <c:pt idx="17">
                  <c:v>19</c:v>
                </c:pt>
                <c:pt idx="18">
                  <c:v>20</c:v>
                </c:pt>
                <c:pt idx="19">
                  <c:v>30</c:v>
                </c:pt>
                <c:pt idx="20">
                  <c:v>12</c:v>
                </c:pt>
                <c:pt idx="21">
                  <c:v>19</c:v>
                </c:pt>
                <c:pt idx="22">
                  <c:v>18</c:v>
                </c:pt>
                <c:pt idx="23">
                  <c:v>18</c:v>
                </c:pt>
                <c:pt idx="24">
                  <c:v>17</c:v>
                </c:pt>
                <c:pt idx="25">
                  <c:v>31</c:v>
                </c:pt>
                <c:pt idx="26">
                  <c:v>17</c:v>
                </c:pt>
                <c:pt idx="27">
                  <c:v>15</c:v>
                </c:pt>
                <c:pt idx="28">
                  <c:v>12</c:v>
                </c:pt>
                <c:pt idx="29">
                  <c:v>17</c:v>
                </c:pt>
                <c:pt idx="30">
                  <c:v>22</c:v>
                </c:pt>
                <c:pt idx="3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500672"/>
        <c:axId val="129502208"/>
      </c:barChart>
      <c:catAx>
        <c:axId val="12950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82"/>
            </a:pPr>
            <a:endParaRPr lang="en-US"/>
          </a:p>
        </c:txPr>
        <c:crossAx val="129502208"/>
        <c:crosses val="autoZero"/>
        <c:auto val="1"/>
        <c:lblAlgn val="ctr"/>
        <c:lblOffset val="100"/>
        <c:noMultiLvlLbl val="0"/>
      </c:catAx>
      <c:valAx>
        <c:axId val="129502208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80"/>
            </a:pPr>
            <a:endParaRPr lang="en-US"/>
          </a:p>
        </c:txPr>
        <c:crossAx val="129500672"/>
        <c:crosses val="autoZero"/>
        <c:crossBetween val="between"/>
      </c:valAx>
      <c:spPr>
        <a:noFill/>
        <a:ln w="24986">
          <a:noFill/>
        </a:ln>
      </c:spPr>
    </c:plotArea>
    <c:plotVisOnly val="1"/>
    <c:dispBlanksAs val="gap"/>
    <c:showDLblsOverMax val="0"/>
  </c:chart>
  <c:txPr>
    <a:bodyPr/>
    <a:lstStyle/>
    <a:p>
      <a:pPr>
        <a:defRPr sz="1771"/>
      </a:pPr>
      <a:endParaRPr lang="en-US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virginiahoi.weebly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43F05-102B-41CC-933A-832CAC532006}" type="doc">
      <dgm:prSet loTypeId="urn:microsoft.com/office/officeart/2005/8/layout/cycle3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9BD20E7-5325-43A1-AAFF-D9E3683DD1A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Educational Attainment</a:t>
          </a:r>
          <a:endParaRPr lang="en-US" dirty="0"/>
        </a:p>
      </dgm:t>
    </dgm:pt>
    <dgm:pt modelId="{B1ED58A8-D753-4693-B563-85831B63F2D4}" type="parTrans" cxnId="{C1C0A5A0-EAD7-430B-AB52-A9DB7E37D8A2}">
      <dgm:prSet/>
      <dgm:spPr/>
      <dgm:t>
        <a:bodyPr/>
        <a:lstStyle/>
        <a:p>
          <a:endParaRPr lang="en-US"/>
        </a:p>
      </dgm:t>
    </dgm:pt>
    <dgm:pt modelId="{393499B2-C3FC-4B84-AC18-9133F52B19E6}" type="sibTrans" cxnId="{C1C0A5A0-EAD7-430B-AB52-A9DB7E37D8A2}">
      <dgm:prSet/>
      <dgm:spPr/>
      <dgm:t>
        <a:bodyPr/>
        <a:lstStyle/>
        <a:p>
          <a:endParaRPr lang="en-US" dirty="0"/>
        </a:p>
      </dgm:t>
    </dgm:pt>
    <dgm:pt modelId="{66E76A70-A6C0-4DC2-A184-50BEC26356F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Population Density</a:t>
          </a:r>
          <a:endParaRPr lang="en-US" dirty="0"/>
        </a:p>
      </dgm:t>
    </dgm:pt>
    <dgm:pt modelId="{F2458B60-F573-43F2-A55F-3340805BF9F6}" type="parTrans" cxnId="{068A418E-4D38-4731-9A48-D32EA60F48BB}">
      <dgm:prSet/>
      <dgm:spPr/>
      <dgm:t>
        <a:bodyPr/>
        <a:lstStyle/>
        <a:p>
          <a:endParaRPr lang="en-US"/>
        </a:p>
      </dgm:t>
    </dgm:pt>
    <dgm:pt modelId="{9C11B1BE-B21A-434A-94DF-71D11041CDA8}" type="sibTrans" cxnId="{068A418E-4D38-4731-9A48-D32EA60F48BB}">
      <dgm:prSet/>
      <dgm:spPr/>
      <dgm:t>
        <a:bodyPr/>
        <a:lstStyle/>
        <a:p>
          <a:endParaRPr lang="en-US"/>
        </a:p>
      </dgm:t>
    </dgm:pt>
    <dgm:pt modelId="{AD11479E-BF10-455C-B227-5F6986DBC442}">
      <dgm:prSet phldrT="[Text]"/>
      <dgm:spPr/>
      <dgm:t>
        <a:bodyPr/>
        <a:lstStyle/>
        <a:p>
          <a:r>
            <a:rPr lang="en-US" dirty="0" smtClean="0"/>
            <a:t>Spatial Segregation</a:t>
          </a:r>
          <a:endParaRPr lang="en-US" dirty="0"/>
        </a:p>
      </dgm:t>
    </dgm:pt>
    <dgm:pt modelId="{4DFA2414-F710-4813-AB12-5263E267E0DA}" type="parTrans" cxnId="{7CAE9700-F93D-4967-B504-5F3B4E597825}">
      <dgm:prSet/>
      <dgm:spPr/>
      <dgm:t>
        <a:bodyPr/>
        <a:lstStyle/>
        <a:p>
          <a:endParaRPr lang="en-US"/>
        </a:p>
      </dgm:t>
    </dgm:pt>
    <dgm:pt modelId="{84A1FEE1-9521-4798-9264-3842F50BDC5F}" type="sibTrans" cxnId="{7CAE9700-F93D-4967-B504-5F3B4E597825}">
      <dgm:prSet/>
      <dgm:spPr/>
      <dgm:t>
        <a:bodyPr/>
        <a:lstStyle/>
        <a:p>
          <a:endParaRPr lang="en-US"/>
        </a:p>
      </dgm:t>
    </dgm:pt>
    <dgm:pt modelId="{98E49D9B-DBDA-4186-BC98-F42084272110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Population Churning</a:t>
          </a:r>
          <a:endParaRPr lang="en-US" dirty="0"/>
        </a:p>
      </dgm:t>
    </dgm:pt>
    <dgm:pt modelId="{B07F5119-004E-41FF-9603-D9BC90BDF07C}" type="parTrans" cxnId="{DD2CFB8A-32E3-45C3-B243-DBD4EFF3D413}">
      <dgm:prSet/>
      <dgm:spPr/>
      <dgm:t>
        <a:bodyPr/>
        <a:lstStyle/>
        <a:p>
          <a:endParaRPr lang="en-US"/>
        </a:p>
      </dgm:t>
    </dgm:pt>
    <dgm:pt modelId="{39B3A1E3-969E-4C5C-81F5-3DA2AA9B77FF}" type="sibTrans" cxnId="{DD2CFB8A-32E3-45C3-B243-DBD4EFF3D413}">
      <dgm:prSet/>
      <dgm:spPr/>
      <dgm:t>
        <a:bodyPr/>
        <a:lstStyle/>
        <a:p>
          <a:endParaRPr lang="en-US"/>
        </a:p>
      </dgm:t>
    </dgm:pt>
    <dgm:pt modelId="{FD09E092-C4FD-447A-B323-28E3C3E6150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Job </a:t>
          </a:r>
        </a:p>
        <a:p>
          <a:r>
            <a:rPr lang="en-US" dirty="0" smtClean="0"/>
            <a:t>Participation</a:t>
          </a:r>
          <a:endParaRPr lang="en-US" dirty="0"/>
        </a:p>
      </dgm:t>
    </dgm:pt>
    <dgm:pt modelId="{23F505D3-35E7-4C8E-8F36-B6EA560026CA}" type="parTrans" cxnId="{B7D5B425-6313-4C89-95E4-B4F47826D5A4}">
      <dgm:prSet/>
      <dgm:spPr/>
      <dgm:t>
        <a:bodyPr/>
        <a:lstStyle/>
        <a:p>
          <a:endParaRPr lang="en-US"/>
        </a:p>
      </dgm:t>
    </dgm:pt>
    <dgm:pt modelId="{DBBDE8B5-5D58-470F-B9EE-DAED3F9ED3A3}" type="sibTrans" cxnId="{B7D5B425-6313-4C89-95E4-B4F47826D5A4}">
      <dgm:prSet/>
      <dgm:spPr/>
      <dgm:t>
        <a:bodyPr/>
        <a:lstStyle/>
        <a:p>
          <a:endParaRPr lang="en-US"/>
        </a:p>
      </dgm:t>
    </dgm:pt>
    <dgm:pt modelId="{B19D212B-81CA-45D1-A857-C3EE3E864123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Income </a:t>
          </a:r>
        </a:p>
        <a:p>
          <a:r>
            <a:rPr lang="en-US" dirty="0" smtClean="0"/>
            <a:t>Diversity</a:t>
          </a:r>
          <a:endParaRPr lang="en-US" dirty="0"/>
        </a:p>
      </dgm:t>
    </dgm:pt>
    <dgm:pt modelId="{53378A01-14AB-4320-9BAC-B612E2D14445}" type="parTrans" cxnId="{041AB982-C69F-43FF-8DE5-876FBEB37BE6}">
      <dgm:prSet/>
      <dgm:spPr/>
      <dgm:t>
        <a:bodyPr/>
        <a:lstStyle/>
        <a:p>
          <a:endParaRPr lang="en-US"/>
        </a:p>
      </dgm:t>
    </dgm:pt>
    <dgm:pt modelId="{F899E19A-7F90-4336-BC0B-C16CC89BC8AA}" type="sibTrans" cxnId="{041AB982-C69F-43FF-8DE5-876FBEB37BE6}">
      <dgm:prSet/>
      <dgm:spPr/>
      <dgm:t>
        <a:bodyPr/>
        <a:lstStyle/>
        <a:p>
          <a:endParaRPr lang="en-US"/>
        </a:p>
      </dgm:t>
    </dgm:pt>
    <dgm:pt modelId="{652E5B12-79AA-460D-BF15-ACF6F9FA7B7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Affordability of Housing and Transportation</a:t>
          </a:r>
          <a:endParaRPr lang="en-US" dirty="0"/>
        </a:p>
      </dgm:t>
    </dgm:pt>
    <dgm:pt modelId="{0FA9E34B-7358-4FEF-91EE-99CF1154FBEB}" type="parTrans" cxnId="{A3030954-1223-450F-AAAD-449A32E0C925}">
      <dgm:prSet/>
      <dgm:spPr/>
      <dgm:t>
        <a:bodyPr/>
        <a:lstStyle/>
        <a:p>
          <a:endParaRPr lang="en-US"/>
        </a:p>
      </dgm:t>
    </dgm:pt>
    <dgm:pt modelId="{D4563336-2067-4B06-8A2D-729733638CC9}" type="sibTrans" cxnId="{A3030954-1223-450F-AAAD-449A32E0C925}">
      <dgm:prSet/>
      <dgm:spPr/>
      <dgm:t>
        <a:bodyPr/>
        <a:lstStyle/>
        <a:p>
          <a:endParaRPr lang="en-US"/>
        </a:p>
      </dgm:t>
    </dgm:pt>
    <dgm:pt modelId="{758DF13C-6E92-4DBC-A8C3-49445347127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EPA  Environmental Hazards</a:t>
          </a:r>
          <a:endParaRPr lang="en-US" dirty="0"/>
        </a:p>
      </dgm:t>
    </dgm:pt>
    <dgm:pt modelId="{E08B1E1E-2456-43FB-B2B2-86FDC599EAA1}" type="parTrans" cxnId="{6DC3F601-4B1A-4F03-956B-B980E673F1C0}">
      <dgm:prSet/>
      <dgm:spPr/>
      <dgm:t>
        <a:bodyPr/>
        <a:lstStyle/>
        <a:p>
          <a:endParaRPr lang="en-US"/>
        </a:p>
      </dgm:t>
    </dgm:pt>
    <dgm:pt modelId="{A82E04ED-F892-430C-837E-DBEE8C1F0F2A}" type="sibTrans" cxnId="{6DC3F601-4B1A-4F03-956B-B980E673F1C0}">
      <dgm:prSet/>
      <dgm:spPr/>
      <dgm:t>
        <a:bodyPr/>
        <a:lstStyle/>
        <a:p>
          <a:endParaRPr lang="en-US"/>
        </a:p>
      </dgm:t>
    </dgm:pt>
    <dgm:pt modelId="{FC58BDB9-588E-430C-89F5-C4D6A3E4FC9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Food Access</a:t>
          </a:r>
          <a:endParaRPr lang="en-US" dirty="0"/>
        </a:p>
      </dgm:t>
    </dgm:pt>
    <dgm:pt modelId="{4D38495B-506F-4A5F-9DDB-EAE6FD20E00B}" type="parTrans" cxnId="{FD1927F9-38D9-43FA-B3C1-74A9BAC40F24}">
      <dgm:prSet/>
      <dgm:spPr/>
      <dgm:t>
        <a:bodyPr/>
        <a:lstStyle/>
        <a:p>
          <a:endParaRPr lang="en-US"/>
        </a:p>
      </dgm:t>
    </dgm:pt>
    <dgm:pt modelId="{A2CBD1EC-2636-4E35-8E97-073E249912DC}" type="sibTrans" cxnId="{FD1927F9-38D9-43FA-B3C1-74A9BAC40F24}">
      <dgm:prSet/>
      <dgm:spPr/>
      <dgm:t>
        <a:bodyPr/>
        <a:lstStyle/>
        <a:p>
          <a:endParaRPr lang="en-US"/>
        </a:p>
      </dgm:t>
    </dgm:pt>
    <dgm:pt modelId="{1CB36A5F-A9EC-49B0-B834-1225932DBE0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Material Deprivation</a:t>
          </a:r>
          <a:endParaRPr lang="en-US" dirty="0"/>
        </a:p>
      </dgm:t>
    </dgm:pt>
    <dgm:pt modelId="{8D9DE66B-39AB-4BED-BD51-5F164FF63E9D}" type="parTrans" cxnId="{1AC8C18B-2AF0-4B09-9C86-653B1443720A}">
      <dgm:prSet/>
      <dgm:spPr/>
      <dgm:t>
        <a:bodyPr/>
        <a:lstStyle/>
        <a:p>
          <a:endParaRPr lang="en-US"/>
        </a:p>
      </dgm:t>
    </dgm:pt>
    <dgm:pt modelId="{382BB18F-985B-449B-8FD9-E19B9EE086B3}" type="sibTrans" cxnId="{1AC8C18B-2AF0-4B09-9C86-653B1443720A}">
      <dgm:prSet/>
      <dgm:spPr/>
      <dgm:t>
        <a:bodyPr/>
        <a:lstStyle/>
        <a:p>
          <a:endParaRPr lang="en-US"/>
        </a:p>
      </dgm:t>
    </dgm:pt>
    <dgm:pt modelId="{8EF25EBF-A8A0-4837-8444-38068A36A1F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Walkability</a:t>
          </a:r>
          <a:endParaRPr lang="en-US" dirty="0"/>
        </a:p>
      </dgm:t>
    </dgm:pt>
    <dgm:pt modelId="{19C2F29F-C4EF-44E9-8C22-4B3BF8686EA3}" type="parTrans" cxnId="{011A903C-87F3-4103-9DD4-34C636F3C216}">
      <dgm:prSet/>
      <dgm:spPr/>
      <dgm:t>
        <a:bodyPr/>
        <a:lstStyle/>
        <a:p>
          <a:endParaRPr lang="en-US"/>
        </a:p>
      </dgm:t>
    </dgm:pt>
    <dgm:pt modelId="{E032537A-18E0-4E1B-87E6-59906D2C1E64}" type="sibTrans" cxnId="{011A903C-87F3-4103-9DD4-34C636F3C216}">
      <dgm:prSet/>
      <dgm:spPr/>
      <dgm:t>
        <a:bodyPr/>
        <a:lstStyle/>
        <a:p>
          <a:endParaRPr lang="en-US"/>
        </a:p>
      </dgm:t>
    </dgm:pt>
    <dgm:pt modelId="{03083DE5-105E-422D-AED7-C5B3B96BDCE1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Access to Care</a:t>
          </a:r>
          <a:endParaRPr lang="en-US" dirty="0"/>
        </a:p>
      </dgm:t>
    </dgm:pt>
    <dgm:pt modelId="{6BC8056C-818B-4512-B9FD-7F923BD2E627}" type="parTrans" cxnId="{FEC0BBCB-1903-441A-8E8F-1CC11FB61828}">
      <dgm:prSet/>
      <dgm:spPr/>
      <dgm:t>
        <a:bodyPr/>
        <a:lstStyle/>
        <a:p>
          <a:endParaRPr lang="en-US"/>
        </a:p>
      </dgm:t>
    </dgm:pt>
    <dgm:pt modelId="{5B54D05B-652D-462C-A915-5F60348279EC}" type="sibTrans" cxnId="{FEC0BBCB-1903-441A-8E8F-1CC11FB61828}">
      <dgm:prSet/>
      <dgm:spPr/>
      <dgm:t>
        <a:bodyPr/>
        <a:lstStyle/>
        <a:p>
          <a:endParaRPr lang="en-US"/>
        </a:p>
      </dgm:t>
    </dgm:pt>
    <dgm:pt modelId="{8EC48503-8075-47F9-A3FF-384310E4452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Employment Access</a:t>
          </a:r>
          <a:endParaRPr lang="en-US" dirty="0"/>
        </a:p>
      </dgm:t>
    </dgm:pt>
    <dgm:pt modelId="{9B1DBCCE-FB19-4D87-8BE9-483B639861F3}" type="parTrans" cxnId="{76409A5F-B704-4D6D-8A73-968A5DA10ECE}">
      <dgm:prSet/>
      <dgm:spPr/>
      <dgm:t>
        <a:bodyPr/>
        <a:lstStyle/>
        <a:p>
          <a:endParaRPr lang="en-US"/>
        </a:p>
      </dgm:t>
    </dgm:pt>
    <dgm:pt modelId="{194078DD-09DC-48A2-9DA2-38079BF768F1}" type="sibTrans" cxnId="{76409A5F-B704-4D6D-8A73-968A5DA10ECE}">
      <dgm:prSet/>
      <dgm:spPr/>
      <dgm:t>
        <a:bodyPr/>
        <a:lstStyle/>
        <a:p>
          <a:endParaRPr lang="en-US"/>
        </a:p>
      </dgm:t>
    </dgm:pt>
    <dgm:pt modelId="{3F834C5D-93A3-49D7-8357-46B67E8F8749}" type="pres">
      <dgm:prSet presAssocID="{BD843F05-102B-41CC-933A-832CAC5320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18370-DA72-42F9-A927-CB2CFF0039DE}" type="pres">
      <dgm:prSet presAssocID="{BD843F05-102B-41CC-933A-832CAC532006}" presName="cycle" presStyleCnt="0"/>
      <dgm:spPr/>
      <dgm:t>
        <a:bodyPr/>
        <a:lstStyle/>
        <a:p>
          <a:endParaRPr lang="en-US"/>
        </a:p>
      </dgm:t>
    </dgm:pt>
    <dgm:pt modelId="{B80C495C-0847-4F66-BBAC-B77A849B9601}" type="pres">
      <dgm:prSet presAssocID="{C9BD20E7-5325-43A1-AAFF-D9E3683DD1A6}" presName="nodeFirst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4EAC7-3616-41E6-AE1F-67997800C2D5}" type="pres">
      <dgm:prSet presAssocID="{393499B2-C3FC-4B84-AC18-9133F52B19E6}" presName="sibTransFirstNode" presStyleLbl="bgShp" presStyleIdx="0" presStyleCnt="1" custScaleX="102669"/>
      <dgm:spPr/>
      <dgm:t>
        <a:bodyPr/>
        <a:lstStyle/>
        <a:p>
          <a:endParaRPr lang="en-US"/>
        </a:p>
      </dgm:t>
    </dgm:pt>
    <dgm:pt modelId="{135B87A3-121D-4BCB-943B-4CE3E92D11E8}" type="pres">
      <dgm:prSet presAssocID="{66E76A70-A6C0-4DC2-A184-50BEC26356FB}" presName="nodeFollowingNodes" presStyleLbl="node1" presStyleIdx="1" presStyleCnt="13" custRadScaleRad="105570" custRadScaleInc="29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5DC07-F6E4-4D23-829A-722F6EA67DB6}" type="pres">
      <dgm:prSet presAssocID="{AD11479E-BF10-455C-B227-5F6986DBC442}" presName="nodeFollowingNodes" presStyleLbl="node1" presStyleIdx="2" presStyleCnt="13" custRadScaleRad="107791" custRadScaleInc="30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FF5B3-C0EB-450C-8CA1-F4A5CF43195F}" type="pres">
      <dgm:prSet presAssocID="{1CB36A5F-A9EC-49B0-B834-1225932DBE05}" presName="nodeFollowingNodes" presStyleLbl="node1" presStyleIdx="3" presStyleCnt="13" custRadScaleRad="104577" custRadScaleInc="116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61C67-B951-47BE-84D0-A8640BC93F84}" type="pres">
      <dgm:prSet presAssocID="{98E49D9B-DBDA-4186-BC98-F42084272110}" presName="nodeFollowingNodes" presStyleLbl="node1" presStyleIdx="4" presStyleCnt="13" custRadScaleRad="102570" custRadScaleInc="-82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C7EFF-FEDE-47C3-B05F-8F42F552CFDA}" type="pres">
      <dgm:prSet presAssocID="{FD09E092-C4FD-447A-B323-28E3C3E61503}" presName="nodeFollowingNodes" presStyleLbl="node1" presStyleIdx="5" presStyleCnt="13" custRadScaleRad="103587" custRadScaleInc="-20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F2BFC-0080-411F-8F6F-9E727EC7491B}" type="pres">
      <dgm:prSet presAssocID="{B19D212B-81CA-45D1-A857-C3EE3E864123}" presName="nodeFollowingNodes" presStyleLbl="node1" presStyleIdx="6" presStyleCnt="13" custRadScaleRad="102222" custRadScaleInc="-17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471AA-17ED-456B-AF03-F81E23EA7834}" type="pres">
      <dgm:prSet presAssocID="{652E5B12-79AA-460D-BF15-ACF6F9FA7B74}" presName="nodeFollowingNodes" presStyleLbl="node1" presStyleIdx="7" presStyleCnt="13" custRadScaleRad="104413" custRadScaleInc="8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3C84F-E68B-44DF-986C-ED8D821F04C7}" type="pres">
      <dgm:prSet presAssocID="{758DF13C-6E92-4DBC-A8C3-49445347127D}" presName="nodeFollowingNodes" presStyleLbl="node1" presStyleIdx="8" presStyleCnt="13" custRadScaleRad="109279" custRadScaleInc="298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5EA02-D1EC-4457-B82E-6128754A8962}" type="pres">
      <dgm:prSet presAssocID="{FC58BDB9-588E-430C-89F5-C4D6A3E4FC92}" presName="nodeFollowingNodes" presStyleLbl="node1" presStyleIdx="9" presStyleCnt="13" custRadScaleRad="105497" custRadScaleInc="4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5E9C2-1722-43E3-981C-44B0C4CB5132}" type="pres">
      <dgm:prSet presAssocID="{8EF25EBF-A8A0-4837-8444-38068A36A1F9}" presName="nodeFollowingNodes" presStyleLbl="node1" presStyleIdx="10" presStyleCnt="13" custRadScaleRad="109212" custRadScaleInc="-12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10077-CBB2-4227-B7DD-7D97CF28A2D7}" type="pres">
      <dgm:prSet presAssocID="{03083DE5-105E-422D-AED7-C5B3B96BDCE1}" presName="nodeFollowingNodes" presStyleLbl="node1" presStyleIdx="11" presStyleCnt="13" custRadScaleRad="106501" custRadScaleInc="79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E5D4F-DAFC-4EF3-B762-FA922DB69458}" type="pres">
      <dgm:prSet presAssocID="{8EC48503-8075-47F9-A3FF-384310E44524}" presName="nodeFollowingNodes" presStyleLbl="node1" presStyleIdx="12" presStyleCnt="13" custRadScaleRad="104054" custRadScaleInc="-416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C0A5A0-EAD7-430B-AB52-A9DB7E37D8A2}" srcId="{BD843F05-102B-41CC-933A-832CAC532006}" destId="{C9BD20E7-5325-43A1-AAFF-D9E3683DD1A6}" srcOrd="0" destOrd="0" parTransId="{B1ED58A8-D753-4693-B563-85831B63F2D4}" sibTransId="{393499B2-C3FC-4B84-AC18-9133F52B19E6}"/>
    <dgm:cxn modelId="{068A418E-4D38-4731-9A48-D32EA60F48BB}" srcId="{BD843F05-102B-41CC-933A-832CAC532006}" destId="{66E76A70-A6C0-4DC2-A184-50BEC26356FB}" srcOrd="1" destOrd="0" parTransId="{F2458B60-F573-43F2-A55F-3340805BF9F6}" sibTransId="{9C11B1BE-B21A-434A-94DF-71D11041CDA8}"/>
    <dgm:cxn modelId="{1AC8C18B-2AF0-4B09-9C86-653B1443720A}" srcId="{BD843F05-102B-41CC-933A-832CAC532006}" destId="{1CB36A5F-A9EC-49B0-B834-1225932DBE05}" srcOrd="3" destOrd="0" parTransId="{8D9DE66B-39AB-4BED-BD51-5F164FF63E9D}" sibTransId="{382BB18F-985B-449B-8FD9-E19B9EE086B3}"/>
    <dgm:cxn modelId="{76409A5F-B704-4D6D-8A73-968A5DA10ECE}" srcId="{BD843F05-102B-41CC-933A-832CAC532006}" destId="{8EC48503-8075-47F9-A3FF-384310E44524}" srcOrd="12" destOrd="0" parTransId="{9B1DBCCE-FB19-4D87-8BE9-483B639861F3}" sibTransId="{194078DD-09DC-48A2-9DA2-38079BF768F1}"/>
    <dgm:cxn modelId="{E1DD0D7F-14CC-4557-B131-B33E02B44CFE}" type="presOf" srcId="{8EF25EBF-A8A0-4837-8444-38068A36A1F9}" destId="{E5F5E9C2-1722-43E3-981C-44B0C4CB5132}" srcOrd="0" destOrd="0" presId="urn:microsoft.com/office/officeart/2005/8/layout/cycle3"/>
    <dgm:cxn modelId="{7CAE9700-F93D-4967-B504-5F3B4E597825}" srcId="{BD843F05-102B-41CC-933A-832CAC532006}" destId="{AD11479E-BF10-455C-B227-5F6986DBC442}" srcOrd="2" destOrd="0" parTransId="{4DFA2414-F710-4813-AB12-5263E267E0DA}" sibTransId="{84A1FEE1-9521-4798-9264-3842F50BDC5F}"/>
    <dgm:cxn modelId="{041AB982-C69F-43FF-8DE5-876FBEB37BE6}" srcId="{BD843F05-102B-41CC-933A-832CAC532006}" destId="{B19D212B-81CA-45D1-A857-C3EE3E864123}" srcOrd="6" destOrd="0" parTransId="{53378A01-14AB-4320-9BAC-B612E2D14445}" sibTransId="{F899E19A-7F90-4336-BC0B-C16CC89BC8AA}"/>
    <dgm:cxn modelId="{039F6F06-5A0D-4B7A-956C-F0CE9014C7F5}" type="presOf" srcId="{758DF13C-6E92-4DBC-A8C3-49445347127D}" destId="{C143C84F-E68B-44DF-986C-ED8D821F04C7}" srcOrd="0" destOrd="0" presId="urn:microsoft.com/office/officeart/2005/8/layout/cycle3"/>
    <dgm:cxn modelId="{D456F630-FEAF-44BB-AE56-B920677A2BD3}" type="presOf" srcId="{03083DE5-105E-422D-AED7-C5B3B96BDCE1}" destId="{BCE10077-CBB2-4227-B7DD-7D97CF28A2D7}" srcOrd="0" destOrd="0" presId="urn:microsoft.com/office/officeart/2005/8/layout/cycle3"/>
    <dgm:cxn modelId="{FD1927F9-38D9-43FA-B3C1-74A9BAC40F24}" srcId="{BD843F05-102B-41CC-933A-832CAC532006}" destId="{FC58BDB9-588E-430C-89F5-C4D6A3E4FC92}" srcOrd="9" destOrd="0" parTransId="{4D38495B-506F-4A5F-9DDB-EAE6FD20E00B}" sibTransId="{A2CBD1EC-2636-4E35-8E97-073E249912DC}"/>
    <dgm:cxn modelId="{B7D5B425-6313-4C89-95E4-B4F47826D5A4}" srcId="{BD843F05-102B-41CC-933A-832CAC532006}" destId="{FD09E092-C4FD-447A-B323-28E3C3E61503}" srcOrd="5" destOrd="0" parTransId="{23F505D3-35E7-4C8E-8F36-B6EA560026CA}" sibTransId="{DBBDE8B5-5D58-470F-B9EE-DAED3F9ED3A3}"/>
    <dgm:cxn modelId="{0AF538FF-59B4-445A-BB26-D93C7E7E3209}" type="presOf" srcId="{393499B2-C3FC-4B84-AC18-9133F52B19E6}" destId="{B094EAC7-3616-41E6-AE1F-67997800C2D5}" srcOrd="0" destOrd="0" presId="urn:microsoft.com/office/officeart/2005/8/layout/cycle3"/>
    <dgm:cxn modelId="{7ACB23F9-5065-47FF-9405-EFEFBB1C76B1}" type="presOf" srcId="{652E5B12-79AA-460D-BF15-ACF6F9FA7B74}" destId="{28D471AA-17ED-456B-AF03-F81E23EA7834}" srcOrd="0" destOrd="0" presId="urn:microsoft.com/office/officeart/2005/8/layout/cycle3"/>
    <dgm:cxn modelId="{FEFB21A4-35AE-431B-9D53-770C0DB073E2}" type="presOf" srcId="{FC58BDB9-588E-430C-89F5-C4D6A3E4FC92}" destId="{9825EA02-D1EC-4457-B82E-6128754A8962}" srcOrd="0" destOrd="0" presId="urn:microsoft.com/office/officeart/2005/8/layout/cycle3"/>
    <dgm:cxn modelId="{BF1AF9DA-DD03-47F0-AD88-20E19D298949}" type="presOf" srcId="{98E49D9B-DBDA-4186-BC98-F42084272110}" destId="{DBB61C67-B951-47BE-84D0-A8640BC93F84}" srcOrd="0" destOrd="0" presId="urn:microsoft.com/office/officeart/2005/8/layout/cycle3"/>
    <dgm:cxn modelId="{ACA5B846-E8C6-4A23-8DF5-D8C1C878B510}" type="presOf" srcId="{FD09E092-C4FD-447A-B323-28E3C3E61503}" destId="{2AFC7EFF-FEDE-47C3-B05F-8F42F552CFDA}" srcOrd="0" destOrd="0" presId="urn:microsoft.com/office/officeart/2005/8/layout/cycle3"/>
    <dgm:cxn modelId="{6DC3F601-4B1A-4F03-956B-B980E673F1C0}" srcId="{BD843F05-102B-41CC-933A-832CAC532006}" destId="{758DF13C-6E92-4DBC-A8C3-49445347127D}" srcOrd="8" destOrd="0" parTransId="{E08B1E1E-2456-43FB-B2B2-86FDC599EAA1}" sibTransId="{A82E04ED-F892-430C-837E-DBEE8C1F0F2A}"/>
    <dgm:cxn modelId="{A1A2DC9A-0D32-45A8-9214-2E0F0D9EA8C8}" type="presOf" srcId="{B19D212B-81CA-45D1-A857-C3EE3E864123}" destId="{36DF2BFC-0080-411F-8F6F-9E727EC7491B}" srcOrd="0" destOrd="0" presId="urn:microsoft.com/office/officeart/2005/8/layout/cycle3"/>
    <dgm:cxn modelId="{FB4E669E-D87A-48E2-8266-5CF087A2AC39}" type="presOf" srcId="{C9BD20E7-5325-43A1-AAFF-D9E3683DD1A6}" destId="{B80C495C-0847-4F66-BBAC-B77A849B9601}" srcOrd="0" destOrd="0" presId="urn:microsoft.com/office/officeart/2005/8/layout/cycle3"/>
    <dgm:cxn modelId="{A3030954-1223-450F-AAAD-449A32E0C925}" srcId="{BD843F05-102B-41CC-933A-832CAC532006}" destId="{652E5B12-79AA-460D-BF15-ACF6F9FA7B74}" srcOrd="7" destOrd="0" parTransId="{0FA9E34B-7358-4FEF-91EE-99CF1154FBEB}" sibTransId="{D4563336-2067-4B06-8A2D-729733638CC9}"/>
    <dgm:cxn modelId="{DD2CFB8A-32E3-45C3-B243-DBD4EFF3D413}" srcId="{BD843F05-102B-41CC-933A-832CAC532006}" destId="{98E49D9B-DBDA-4186-BC98-F42084272110}" srcOrd="4" destOrd="0" parTransId="{B07F5119-004E-41FF-9603-D9BC90BDF07C}" sibTransId="{39B3A1E3-969E-4C5C-81F5-3DA2AA9B77FF}"/>
    <dgm:cxn modelId="{E46F6B71-D5DB-4FF5-8ADD-2F752A64FEE8}" type="presOf" srcId="{66E76A70-A6C0-4DC2-A184-50BEC26356FB}" destId="{135B87A3-121D-4BCB-943B-4CE3E92D11E8}" srcOrd="0" destOrd="0" presId="urn:microsoft.com/office/officeart/2005/8/layout/cycle3"/>
    <dgm:cxn modelId="{F3F7F431-E37D-44DA-A4A6-1630070DD248}" type="presOf" srcId="{1CB36A5F-A9EC-49B0-B834-1225932DBE05}" destId="{241FF5B3-C0EB-450C-8CA1-F4A5CF43195F}" srcOrd="0" destOrd="0" presId="urn:microsoft.com/office/officeart/2005/8/layout/cycle3"/>
    <dgm:cxn modelId="{AC38B146-26A7-4354-A9A7-A331FFF0C6C0}" type="presOf" srcId="{AD11479E-BF10-455C-B227-5F6986DBC442}" destId="{3355DC07-F6E4-4D23-829A-722F6EA67DB6}" srcOrd="0" destOrd="0" presId="urn:microsoft.com/office/officeart/2005/8/layout/cycle3"/>
    <dgm:cxn modelId="{FEC0BBCB-1903-441A-8E8F-1CC11FB61828}" srcId="{BD843F05-102B-41CC-933A-832CAC532006}" destId="{03083DE5-105E-422D-AED7-C5B3B96BDCE1}" srcOrd="11" destOrd="0" parTransId="{6BC8056C-818B-4512-B9FD-7F923BD2E627}" sibTransId="{5B54D05B-652D-462C-A915-5F60348279EC}"/>
    <dgm:cxn modelId="{013A9CFA-5D69-4014-A55E-35298F215A0D}" type="presOf" srcId="{BD843F05-102B-41CC-933A-832CAC532006}" destId="{3F834C5D-93A3-49D7-8357-46B67E8F8749}" srcOrd="0" destOrd="0" presId="urn:microsoft.com/office/officeart/2005/8/layout/cycle3"/>
    <dgm:cxn modelId="{E27006F5-29E1-4D68-A49A-D2359045EEDC}" type="presOf" srcId="{8EC48503-8075-47F9-A3FF-384310E44524}" destId="{2F0E5D4F-DAFC-4EF3-B762-FA922DB69458}" srcOrd="0" destOrd="0" presId="urn:microsoft.com/office/officeart/2005/8/layout/cycle3"/>
    <dgm:cxn modelId="{011A903C-87F3-4103-9DD4-34C636F3C216}" srcId="{BD843F05-102B-41CC-933A-832CAC532006}" destId="{8EF25EBF-A8A0-4837-8444-38068A36A1F9}" srcOrd="10" destOrd="0" parTransId="{19C2F29F-C4EF-44E9-8C22-4B3BF8686EA3}" sibTransId="{E032537A-18E0-4E1B-87E6-59906D2C1E64}"/>
    <dgm:cxn modelId="{051939A1-4D1C-446D-8E99-3A1D851EA795}" type="presParOf" srcId="{3F834C5D-93A3-49D7-8357-46B67E8F8749}" destId="{56E18370-DA72-42F9-A927-CB2CFF0039DE}" srcOrd="0" destOrd="0" presId="urn:microsoft.com/office/officeart/2005/8/layout/cycle3"/>
    <dgm:cxn modelId="{0B6518D3-56EB-46ED-A168-116EC53573E9}" type="presParOf" srcId="{56E18370-DA72-42F9-A927-CB2CFF0039DE}" destId="{B80C495C-0847-4F66-BBAC-B77A849B9601}" srcOrd="0" destOrd="0" presId="urn:microsoft.com/office/officeart/2005/8/layout/cycle3"/>
    <dgm:cxn modelId="{3702AA2B-FC4F-442F-BE69-342E98233974}" type="presParOf" srcId="{56E18370-DA72-42F9-A927-CB2CFF0039DE}" destId="{B094EAC7-3616-41E6-AE1F-67997800C2D5}" srcOrd="1" destOrd="0" presId="urn:microsoft.com/office/officeart/2005/8/layout/cycle3"/>
    <dgm:cxn modelId="{B057C3D9-4672-4DAD-8CBE-3D1259788AF1}" type="presParOf" srcId="{56E18370-DA72-42F9-A927-CB2CFF0039DE}" destId="{135B87A3-121D-4BCB-943B-4CE3E92D11E8}" srcOrd="2" destOrd="0" presId="urn:microsoft.com/office/officeart/2005/8/layout/cycle3"/>
    <dgm:cxn modelId="{D170AC51-0961-4D33-B1A8-8268E92871B1}" type="presParOf" srcId="{56E18370-DA72-42F9-A927-CB2CFF0039DE}" destId="{3355DC07-F6E4-4D23-829A-722F6EA67DB6}" srcOrd="3" destOrd="0" presId="urn:microsoft.com/office/officeart/2005/8/layout/cycle3"/>
    <dgm:cxn modelId="{6BED4C57-973B-4797-9141-82AE66EEFDF8}" type="presParOf" srcId="{56E18370-DA72-42F9-A927-CB2CFF0039DE}" destId="{241FF5B3-C0EB-450C-8CA1-F4A5CF43195F}" srcOrd="4" destOrd="0" presId="urn:microsoft.com/office/officeart/2005/8/layout/cycle3"/>
    <dgm:cxn modelId="{93A7D59F-DD06-4E0D-847D-FF2F835F69C1}" type="presParOf" srcId="{56E18370-DA72-42F9-A927-CB2CFF0039DE}" destId="{DBB61C67-B951-47BE-84D0-A8640BC93F84}" srcOrd="5" destOrd="0" presId="urn:microsoft.com/office/officeart/2005/8/layout/cycle3"/>
    <dgm:cxn modelId="{00134895-A91D-400C-80D0-E854FB5E2762}" type="presParOf" srcId="{56E18370-DA72-42F9-A927-CB2CFF0039DE}" destId="{2AFC7EFF-FEDE-47C3-B05F-8F42F552CFDA}" srcOrd="6" destOrd="0" presId="urn:microsoft.com/office/officeart/2005/8/layout/cycle3"/>
    <dgm:cxn modelId="{9F8DBEBE-D66C-4499-B750-70753373C671}" type="presParOf" srcId="{56E18370-DA72-42F9-A927-CB2CFF0039DE}" destId="{36DF2BFC-0080-411F-8F6F-9E727EC7491B}" srcOrd="7" destOrd="0" presId="urn:microsoft.com/office/officeart/2005/8/layout/cycle3"/>
    <dgm:cxn modelId="{9D67CFF9-CB7F-46BF-86AE-E0A5BC25FCFE}" type="presParOf" srcId="{56E18370-DA72-42F9-A927-CB2CFF0039DE}" destId="{28D471AA-17ED-456B-AF03-F81E23EA7834}" srcOrd="8" destOrd="0" presId="urn:microsoft.com/office/officeart/2005/8/layout/cycle3"/>
    <dgm:cxn modelId="{95716472-8B57-4247-A11E-49DF610B8304}" type="presParOf" srcId="{56E18370-DA72-42F9-A927-CB2CFF0039DE}" destId="{C143C84F-E68B-44DF-986C-ED8D821F04C7}" srcOrd="9" destOrd="0" presId="urn:microsoft.com/office/officeart/2005/8/layout/cycle3"/>
    <dgm:cxn modelId="{D643954D-16A0-4E15-9B64-9A4DFF6F1073}" type="presParOf" srcId="{56E18370-DA72-42F9-A927-CB2CFF0039DE}" destId="{9825EA02-D1EC-4457-B82E-6128754A8962}" srcOrd="10" destOrd="0" presId="urn:microsoft.com/office/officeart/2005/8/layout/cycle3"/>
    <dgm:cxn modelId="{52680545-D2DE-46B7-9D1F-5498A6675C9C}" type="presParOf" srcId="{56E18370-DA72-42F9-A927-CB2CFF0039DE}" destId="{E5F5E9C2-1722-43E3-981C-44B0C4CB5132}" srcOrd="11" destOrd="0" presId="urn:microsoft.com/office/officeart/2005/8/layout/cycle3"/>
    <dgm:cxn modelId="{E6FD4A6D-B6D4-4107-A9E0-724D7204DA7A}" type="presParOf" srcId="{56E18370-DA72-42F9-A927-CB2CFF0039DE}" destId="{BCE10077-CBB2-4227-B7DD-7D97CF28A2D7}" srcOrd="12" destOrd="0" presId="urn:microsoft.com/office/officeart/2005/8/layout/cycle3"/>
    <dgm:cxn modelId="{12D46CD8-FDC6-4806-AF10-2021F6CDB212}" type="presParOf" srcId="{56E18370-DA72-42F9-A927-CB2CFF0039DE}" destId="{2F0E5D4F-DAFC-4EF3-B762-FA922DB69458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F99E1-39E0-4076-86A7-09F44CCA58FC}" type="doc">
      <dgm:prSet loTypeId="urn:microsoft.com/office/officeart/2005/8/layout/hierarchy4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E3C795-96BC-4E6A-A260-E9502EEB95C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800" b="0" i="0" dirty="0" smtClean="0"/>
            <a:t>Economic Opportunity Profile</a:t>
          </a:r>
          <a:endParaRPr lang="en-US" sz="2800" b="0" i="0" dirty="0"/>
        </a:p>
      </dgm:t>
    </dgm:pt>
    <dgm:pt modelId="{37BAB399-3527-4142-9B05-6CB1FEB99788}" type="parTrans" cxnId="{BED0F12D-56FB-4B14-86C9-F682B3A23B8A}">
      <dgm:prSet/>
      <dgm:spPr/>
      <dgm:t>
        <a:bodyPr/>
        <a:lstStyle/>
        <a:p>
          <a:endParaRPr lang="en-US"/>
        </a:p>
      </dgm:t>
    </dgm:pt>
    <dgm:pt modelId="{48D483C9-4D7D-4399-A4EA-BEF85386EBC5}" type="sibTrans" cxnId="{BED0F12D-56FB-4B14-86C9-F682B3A23B8A}">
      <dgm:prSet/>
      <dgm:spPr/>
      <dgm:t>
        <a:bodyPr/>
        <a:lstStyle/>
        <a:p>
          <a:endParaRPr lang="en-US"/>
        </a:p>
      </dgm:t>
    </dgm:pt>
    <dgm:pt modelId="{899FD5F1-E3BE-4A50-AA86-9F1DA8DCA9B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800" b="0" dirty="0" smtClean="0"/>
            <a:t>Wellness Disparity Profile</a:t>
          </a:r>
          <a:endParaRPr lang="en-US" sz="2800" b="0" dirty="0"/>
        </a:p>
      </dgm:t>
    </dgm:pt>
    <dgm:pt modelId="{333AD9F4-F784-4D47-99FC-1E93BD0A822B}" type="parTrans" cxnId="{E4212260-6229-40EB-B97E-CAA1C4BBF403}">
      <dgm:prSet/>
      <dgm:spPr/>
      <dgm:t>
        <a:bodyPr/>
        <a:lstStyle/>
        <a:p>
          <a:endParaRPr lang="en-US"/>
        </a:p>
      </dgm:t>
    </dgm:pt>
    <dgm:pt modelId="{C6C867FD-1AC7-4C12-AA27-DF6515F76696}" type="sibTrans" cxnId="{E4212260-6229-40EB-B97E-CAA1C4BBF403}">
      <dgm:prSet/>
      <dgm:spPr/>
      <dgm:t>
        <a:bodyPr/>
        <a:lstStyle/>
        <a:p>
          <a:endParaRPr lang="en-US"/>
        </a:p>
      </dgm:t>
    </dgm:pt>
    <dgm:pt modelId="{6B4AE6C4-47B1-4EC2-925B-B08B1B970C70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800" b="0" dirty="0" smtClean="0"/>
            <a:t>Community Environmental Profile</a:t>
          </a:r>
          <a:endParaRPr lang="en-US" sz="2800" b="0" dirty="0"/>
        </a:p>
      </dgm:t>
    </dgm:pt>
    <dgm:pt modelId="{161653BF-2218-460C-B1CE-DC3DF6B07685}" type="parTrans" cxnId="{251D40F2-DA9D-481E-8437-F261AF503AFA}">
      <dgm:prSet/>
      <dgm:spPr/>
      <dgm:t>
        <a:bodyPr/>
        <a:lstStyle/>
        <a:p>
          <a:endParaRPr lang="en-US"/>
        </a:p>
      </dgm:t>
    </dgm:pt>
    <dgm:pt modelId="{7FF93FED-886E-4CD1-9FAD-71912ACD36A6}" type="sibTrans" cxnId="{251D40F2-DA9D-481E-8437-F261AF503AFA}">
      <dgm:prSet/>
      <dgm:spPr/>
      <dgm:t>
        <a:bodyPr/>
        <a:lstStyle/>
        <a:p>
          <a:endParaRPr lang="en-US"/>
        </a:p>
      </dgm:t>
    </dgm:pt>
    <dgm:pt modelId="{5EB0F41A-8556-4DED-B5EC-C45D36CC2F8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0" i="0" dirty="0" smtClean="0"/>
            <a:t>Consumer Opportunity Profile</a:t>
          </a:r>
          <a:endParaRPr lang="en-US" sz="2800" b="0" i="0" dirty="0"/>
        </a:p>
      </dgm:t>
    </dgm:pt>
    <dgm:pt modelId="{07E0016E-AB2D-4A90-BD5F-34AC03020DB4}" type="parTrans" cxnId="{1AB5BE0A-1A03-4389-BAF7-61828B1243D3}">
      <dgm:prSet/>
      <dgm:spPr/>
      <dgm:t>
        <a:bodyPr/>
        <a:lstStyle/>
        <a:p>
          <a:endParaRPr lang="en-US"/>
        </a:p>
      </dgm:t>
    </dgm:pt>
    <dgm:pt modelId="{B1959EC3-9B42-450C-A432-2387B386376A}" type="sibTrans" cxnId="{1AB5BE0A-1A03-4389-BAF7-61828B1243D3}">
      <dgm:prSet/>
      <dgm:spPr/>
      <dgm:t>
        <a:bodyPr/>
        <a:lstStyle/>
        <a:p>
          <a:endParaRPr lang="en-US"/>
        </a:p>
      </dgm:t>
    </dgm:pt>
    <dgm:pt modelId="{CF063F20-60A2-46C1-A022-A202733DA78C}">
      <dgm:prSet phldrT="[Text]" custT="1"/>
      <dgm:spPr/>
      <dgm:t>
        <a:bodyPr/>
        <a:lstStyle/>
        <a:p>
          <a:r>
            <a:rPr lang="en-US" sz="4800" dirty="0"/>
            <a:t>Health Opportunity Index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2D61B6D1-A461-4DD0-9012-36D361477CBC}" type="sibTrans" cxnId="{2C4E2375-F24B-41DB-9AF3-80A6F024925C}">
      <dgm:prSet/>
      <dgm:spPr/>
      <dgm:t>
        <a:bodyPr/>
        <a:lstStyle/>
        <a:p>
          <a:endParaRPr lang="en-US"/>
        </a:p>
      </dgm:t>
    </dgm:pt>
    <dgm:pt modelId="{FE770B8F-7759-45F0-9D11-686C2A03A1DB}" type="parTrans" cxnId="{2C4E2375-F24B-41DB-9AF3-80A6F024925C}">
      <dgm:prSet/>
      <dgm:spPr/>
      <dgm:t>
        <a:bodyPr/>
        <a:lstStyle/>
        <a:p>
          <a:endParaRPr lang="en-US"/>
        </a:p>
      </dgm:t>
    </dgm:pt>
    <dgm:pt modelId="{C993E788-8F03-400B-A2BA-54EFC49B7EAC}" type="pres">
      <dgm:prSet presAssocID="{62FF99E1-39E0-4076-86A7-09F44CCA58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F75868B-1E16-4042-A7A7-66CACAD8632A}" type="pres">
      <dgm:prSet presAssocID="{CF063F20-60A2-46C1-A022-A202733DA78C}" presName="vertOne" presStyleCnt="0"/>
      <dgm:spPr/>
      <dgm:t>
        <a:bodyPr/>
        <a:lstStyle/>
        <a:p>
          <a:endParaRPr lang="en-US"/>
        </a:p>
      </dgm:t>
    </dgm:pt>
    <dgm:pt modelId="{1EA9ABAD-18B8-4BD8-918E-1381378889F4}" type="pres">
      <dgm:prSet presAssocID="{CF063F20-60A2-46C1-A022-A202733DA78C}" presName="txOne" presStyleLbl="node0" presStyleIdx="0" presStyleCnt="1" custLinFactNeighborX="-7940" custLinFactNeighborY="-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5C8B30-85A8-4A31-AA18-4CF861FEC8E7}" type="pres">
      <dgm:prSet presAssocID="{CF063F20-60A2-46C1-A022-A202733DA78C}" presName="parTransOne" presStyleCnt="0"/>
      <dgm:spPr/>
      <dgm:t>
        <a:bodyPr/>
        <a:lstStyle/>
        <a:p>
          <a:endParaRPr lang="en-US"/>
        </a:p>
      </dgm:t>
    </dgm:pt>
    <dgm:pt modelId="{235700AF-F5D4-4C10-80F2-78159D6DD727}" type="pres">
      <dgm:prSet presAssocID="{CF063F20-60A2-46C1-A022-A202733DA78C}" presName="horzOne" presStyleCnt="0"/>
      <dgm:spPr/>
      <dgm:t>
        <a:bodyPr/>
        <a:lstStyle/>
        <a:p>
          <a:endParaRPr lang="en-US"/>
        </a:p>
      </dgm:t>
    </dgm:pt>
    <dgm:pt modelId="{870147F3-EE0E-483A-AD5E-DC6F11378EFC}" type="pres">
      <dgm:prSet presAssocID="{6B4AE6C4-47B1-4EC2-925B-B08B1B970C70}" presName="vertTwo" presStyleCnt="0"/>
      <dgm:spPr/>
      <dgm:t>
        <a:bodyPr/>
        <a:lstStyle/>
        <a:p>
          <a:endParaRPr lang="en-US"/>
        </a:p>
      </dgm:t>
    </dgm:pt>
    <dgm:pt modelId="{9D910060-5F2E-4B97-877D-6EAE77B25834}" type="pres">
      <dgm:prSet presAssocID="{6B4AE6C4-47B1-4EC2-925B-B08B1B970C70}" presName="txTwo" presStyleLbl="node2" presStyleIdx="0" presStyleCnt="2" custLinFactNeighborX="-6093" custLinFactNeighborY="-154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2612FA-88E6-4B1C-BF07-C9F318DF40C9}" type="pres">
      <dgm:prSet presAssocID="{6B4AE6C4-47B1-4EC2-925B-B08B1B970C70}" presName="parTransTwo" presStyleCnt="0"/>
      <dgm:spPr/>
      <dgm:t>
        <a:bodyPr/>
        <a:lstStyle/>
        <a:p>
          <a:endParaRPr lang="en-US"/>
        </a:p>
      </dgm:t>
    </dgm:pt>
    <dgm:pt modelId="{B8921C45-193C-4092-8CA9-3FACE639AE11}" type="pres">
      <dgm:prSet presAssocID="{6B4AE6C4-47B1-4EC2-925B-B08B1B970C70}" presName="horzTwo" presStyleCnt="0"/>
      <dgm:spPr/>
      <dgm:t>
        <a:bodyPr/>
        <a:lstStyle/>
        <a:p>
          <a:endParaRPr lang="en-US"/>
        </a:p>
      </dgm:t>
    </dgm:pt>
    <dgm:pt modelId="{775897E4-3414-4843-8E47-DCBEC471DBF1}" type="pres">
      <dgm:prSet presAssocID="{60E3C795-96BC-4E6A-A260-E9502EEB95C9}" presName="vertThree" presStyleCnt="0"/>
      <dgm:spPr/>
      <dgm:t>
        <a:bodyPr/>
        <a:lstStyle/>
        <a:p>
          <a:endParaRPr lang="en-US"/>
        </a:p>
      </dgm:t>
    </dgm:pt>
    <dgm:pt modelId="{97AA1D04-BCEF-4426-8985-439FE818BA81}" type="pres">
      <dgm:prSet presAssocID="{60E3C795-96BC-4E6A-A260-E9502EEB95C9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F74428-5D9A-4C6E-A3CA-DE54101C084C}" type="pres">
      <dgm:prSet presAssocID="{60E3C795-96BC-4E6A-A260-E9502EEB95C9}" presName="horzThree" presStyleCnt="0"/>
      <dgm:spPr/>
      <dgm:t>
        <a:bodyPr/>
        <a:lstStyle/>
        <a:p>
          <a:endParaRPr lang="en-US"/>
        </a:p>
      </dgm:t>
    </dgm:pt>
    <dgm:pt modelId="{DEED04A2-9852-4D50-BECA-F7D3C4210F16}" type="pres">
      <dgm:prSet presAssocID="{7FF93FED-886E-4CD1-9FAD-71912ACD36A6}" presName="sibSpaceTwo" presStyleCnt="0"/>
      <dgm:spPr/>
      <dgm:t>
        <a:bodyPr/>
        <a:lstStyle/>
        <a:p>
          <a:endParaRPr lang="en-US"/>
        </a:p>
      </dgm:t>
    </dgm:pt>
    <dgm:pt modelId="{A65F24C9-A51A-4D8E-97E9-A47AAC3EF9CA}" type="pres">
      <dgm:prSet presAssocID="{5EB0F41A-8556-4DED-B5EC-C45D36CC2F87}" presName="vertTwo" presStyleCnt="0"/>
      <dgm:spPr/>
      <dgm:t>
        <a:bodyPr/>
        <a:lstStyle/>
        <a:p>
          <a:endParaRPr lang="en-US"/>
        </a:p>
      </dgm:t>
    </dgm:pt>
    <dgm:pt modelId="{AC8156DD-CE00-4615-BE2E-55F97C6EF92E}" type="pres">
      <dgm:prSet presAssocID="{5EB0F41A-8556-4DED-B5EC-C45D36CC2F8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DD4192-EF1D-4628-9F84-E4D11444AAC2}" type="pres">
      <dgm:prSet presAssocID="{5EB0F41A-8556-4DED-B5EC-C45D36CC2F87}" presName="parTransTwo" presStyleCnt="0"/>
      <dgm:spPr/>
      <dgm:t>
        <a:bodyPr/>
        <a:lstStyle/>
        <a:p>
          <a:endParaRPr lang="en-US"/>
        </a:p>
      </dgm:t>
    </dgm:pt>
    <dgm:pt modelId="{61B03BED-2151-4298-B5A6-1D17AA018CD6}" type="pres">
      <dgm:prSet presAssocID="{5EB0F41A-8556-4DED-B5EC-C45D36CC2F87}" presName="horzTwo" presStyleCnt="0"/>
      <dgm:spPr/>
      <dgm:t>
        <a:bodyPr/>
        <a:lstStyle/>
        <a:p>
          <a:endParaRPr lang="en-US"/>
        </a:p>
      </dgm:t>
    </dgm:pt>
    <dgm:pt modelId="{94471936-BF92-4A30-9BA5-05D1044188E0}" type="pres">
      <dgm:prSet presAssocID="{899FD5F1-E3BE-4A50-AA86-9F1DA8DCA9B6}" presName="vertThree" presStyleCnt="0"/>
      <dgm:spPr/>
      <dgm:t>
        <a:bodyPr/>
        <a:lstStyle/>
        <a:p>
          <a:endParaRPr lang="en-US"/>
        </a:p>
      </dgm:t>
    </dgm:pt>
    <dgm:pt modelId="{96543532-54A5-45A3-A86F-21248AB5B63D}" type="pres">
      <dgm:prSet presAssocID="{899FD5F1-E3BE-4A50-AA86-9F1DA8DCA9B6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EA10EF-6AA3-48C2-9540-EC0038CAF352}" type="pres">
      <dgm:prSet presAssocID="{899FD5F1-E3BE-4A50-AA86-9F1DA8DCA9B6}" presName="horzThree" presStyleCnt="0"/>
      <dgm:spPr/>
      <dgm:t>
        <a:bodyPr/>
        <a:lstStyle/>
        <a:p>
          <a:endParaRPr lang="en-US"/>
        </a:p>
      </dgm:t>
    </dgm:pt>
  </dgm:ptLst>
  <dgm:cxnLst>
    <dgm:cxn modelId="{9FDF0689-C78F-4AC4-94E7-246586A2B421}" type="presOf" srcId="{5EB0F41A-8556-4DED-B5EC-C45D36CC2F87}" destId="{AC8156DD-CE00-4615-BE2E-55F97C6EF92E}" srcOrd="0" destOrd="0" presId="urn:microsoft.com/office/officeart/2005/8/layout/hierarchy4"/>
    <dgm:cxn modelId="{2C4E2375-F24B-41DB-9AF3-80A6F024925C}" srcId="{62FF99E1-39E0-4076-86A7-09F44CCA58FC}" destId="{CF063F20-60A2-46C1-A022-A202733DA78C}" srcOrd="0" destOrd="0" parTransId="{FE770B8F-7759-45F0-9D11-686C2A03A1DB}" sibTransId="{2D61B6D1-A461-4DD0-9012-36D361477CBC}"/>
    <dgm:cxn modelId="{48481527-395E-4753-9344-AB0505BF9329}" type="presOf" srcId="{CF063F20-60A2-46C1-A022-A202733DA78C}" destId="{1EA9ABAD-18B8-4BD8-918E-1381378889F4}" srcOrd="0" destOrd="0" presId="urn:microsoft.com/office/officeart/2005/8/layout/hierarchy4"/>
    <dgm:cxn modelId="{E4212260-6229-40EB-B97E-CAA1C4BBF403}" srcId="{5EB0F41A-8556-4DED-B5EC-C45D36CC2F87}" destId="{899FD5F1-E3BE-4A50-AA86-9F1DA8DCA9B6}" srcOrd="0" destOrd="0" parTransId="{333AD9F4-F784-4D47-99FC-1E93BD0A822B}" sibTransId="{C6C867FD-1AC7-4C12-AA27-DF6515F76696}"/>
    <dgm:cxn modelId="{E463D717-6712-4279-999C-4AFBB7FFCACA}" type="presOf" srcId="{60E3C795-96BC-4E6A-A260-E9502EEB95C9}" destId="{97AA1D04-BCEF-4426-8985-439FE818BA81}" srcOrd="0" destOrd="0" presId="urn:microsoft.com/office/officeart/2005/8/layout/hierarchy4"/>
    <dgm:cxn modelId="{1AB5BE0A-1A03-4389-BAF7-61828B1243D3}" srcId="{CF063F20-60A2-46C1-A022-A202733DA78C}" destId="{5EB0F41A-8556-4DED-B5EC-C45D36CC2F87}" srcOrd="1" destOrd="0" parTransId="{07E0016E-AB2D-4A90-BD5F-34AC03020DB4}" sibTransId="{B1959EC3-9B42-450C-A432-2387B386376A}"/>
    <dgm:cxn modelId="{62D64350-0ADF-4380-BB4A-D8F7B13D57B4}" type="presOf" srcId="{62FF99E1-39E0-4076-86A7-09F44CCA58FC}" destId="{C993E788-8F03-400B-A2BA-54EFC49B7EAC}" srcOrd="0" destOrd="0" presId="urn:microsoft.com/office/officeart/2005/8/layout/hierarchy4"/>
    <dgm:cxn modelId="{251D40F2-DA9D-481E-8437-F261AF503AFA}" srcId="{CF063F20-60A2-46C1-A022-A202733DA78C}" destId="{6B4AE6C4-47B1-4EC2-925B-B08B1B970C70}" srcOrd="0" destOrd="0" parTransId="{161653BF-2218-460C-B1CE-DC3DF6B07685}" sibTransId="{7FF93FED-886E-4CD1-9FAD-71912ACD36A6}"/>
    <dgm:cxn modelId="{D30142D2-C78B-4939-BAE0-F825765B2705}" type="presOf" srcId="{899FD5F1-E3BE-4A50-AA86-9F1DA8DCA9B6}" destId="{96543532-54A5-45A3-A86F-21248AB5B63D}" srcOrd="0" destOrd="0" presId="urn:microsoft.com/office/officeart/2005/8/layout/hierarchy4"/>
    <dgm:cxn modelId="{BED0F12D-56FB-4B14-86C9-F682B3A23B8A}" srcId="{6B4AE6C4-47B1-4EC2-925B-B08B1B970C70}" destId="{60E3C795-96BC-4E6A-A260-E9502EEB95C9}" srcOrd="0" destOrd="0" parTransId="{37BAB399-3527-4142-9B05-6CB1FEB99788}" sibTransId="{48D483C9-4D7D-4399-A4EA-BEF85386EBC5}"/>
    <dgm:cxn modelId="{8145BA32-FD2E-4E24-B35D-4A3016F24018}" type="presOf" srcId="{6B4AE6C4-47B1-4EC2-925B-B08B1B970C70}" destId="{9D910060-5F2E-4B97-877D-6EAE77B25834}" srcOrd="0" destOrd="0" presId="urn:microsoft.com/office/officeart/2005/8/layout/hierarchy4"/>
    <dgm:cxn modelId="{71BEA186-B13D-4EF4-968A-8678624AC705}" type="presParOf" srcId="{C993E788-8F03-400B-A2BA-54EFC49B7EAC}" destId="{5F75868B-1E16-4042-A7A7-66CACAD8632A}" srcOrd="0" destOrd="0" presId="urn:microsoft.com/office/officeart/2005/8/layout/hierarchy4"/>
    <dgm:cxn modelId="{0D343250-D94D-4DA5-BB66-9FF0AD7D6452}" type="presParOf" srcId="{5F75868B-1E16-4042-A7A7-66CACAD8632A}" destId="{1EA9ABAD-18B8-4BD8-918E-1381378889F4}" srcOrd="0" destOrd="0" presId="urn:microsoft.com/office/officeart/2005/8/layout/hierarchy4"/>
    <dgm:cxn modelId="{CADBD814-89B8-4C95-BA0A-827493F71ADA}" type="presParOf" srcId="{5F75868B-1E16-4042-A7A7-66CACAD8632A}" destId="{CA5C8B30-85A8-4A31-AA18-4CF861FEC8E7}" srcOrd="1" destOrd="0" presId="urn:microsoft.com/office/officeart/2005/8/layout/hierarchy4"/>
    <dgm:cxn modelId="{76B42145-5B6E-427E-A57F-115FD9712F01}" type="presParOf" srcId="{5F75868B-1E16-4042-A7A7-66CACAD8632A}" destId="{235700AF-F5D4-4C10-80F2-78159D6DD727}" srcOrd="2" destOrd="0" presId="urn:microsoft.com/office/officeart/2005/8/layout/hierarchy4"/>
    <dgm:cxn modelId="{F46D158D-361F-40F9-9EC3-738C7373F0BE}" type="presParOf" srcId="{235700AF-F5D4-4C10-80F2-78159D6DD727}" destId="{870147F3-EE0E-483A-AD5E-DC6F11378EFC}" srcOrd="0" destOrd="0" presId="urn:microsoft.com/office/officeart/2005/8/layout/hierarchy4"/>
    <dgm:cxn modelId="{B88ABF6F-0109-4DF4-AF46-FF630063CD4B}" type="presParOf" srcId="{870147F3-EE0E-483A-AD5E-DC6F11378EFC}" destId="{9D910060-5F2E-4B97-877D-6EAE77B25834}" srcOrd="0" destOrd="0" presId="urn:microsoft.com/office/officeart/2005/8/layout/hierarchy4"/>
    <dgm:cxn modelId="{EE0F7C67-5A3C-4CE6-AF80-2D029B8D050E}" type="presParOf" srcId="{870147F3-EE0E-483A-AD5E-DC6F11378EFC}" destId="{F12612FA-88E6-4B1C-BF07-C9F318DF40C9}" srcOrd="1" destOrd="0" presId="urn:microsoft.com/office/officeart/2005/8/layout/hierarchy4"/>
    <dgm:cxn modelId="{B37D6E82-D99F-415F-AF14-BF9FFF70EDB4}" type="presParOf" srcId="{870147F3-EE0E-483A-AD5E-DC6F11378EFC}" destId="{B8921C45-193C-4092-8CA9-3FACE639AE11}" srcOrd="2" destOrd="0" presId="urn:microsoft.com/office/officeart/2005/8/layout/hierarchy4"/>
    <dgm:cxn modelId="{8E304167-87BC-4418-8681-779254B21A79}" type="presParOf" srcId="{B8921C45-193C-4092-8CA9-3FACE639AE11}" destId="{775897E4-3414-4843-8E47-DCBEC471DBF1}" srcOrd="0" destOrd="0" presId="urn:microsoft.com/office/officeart/2005/8/layout/hierarchy4"/>
    <dgm:cxn modelId="{BA51DDC2-2FF8-451C-903B-C4090344A5E8}" type="presParOf" srcId="{775897E4-3414-4843-8E47-DCBEC471DBF1}" destId="{97AA1D04-BCEF-4426-8985-439FE818BA81}" srcOrd="0" destOrd="0" presId="urn:microsoft.com/office/officeart/2005/8/layout/hierarchy4"/>
    <dgm:cxn modelId="{00FFF3EE-80B4-4F3F-98DA-FAF045F1E6DD}" type="presParOf" srcId="{775897E4-3414-4843-8E47-DCBEC471DBF1}" destId="{6AF74428-5D9A-4C6E-A3CA-DE54101C084C}" srcOrd="1" destOrd="0" presId="urn:microsoft.com/office/officeart/2005/8/layout/hierarchy4"/>
    <dgm:cxn modelId="{B36D537E-DB68-499E-B79D-992375C69C68}" type="presParOf" srcId="{235700AF-F5D4-4C10-80F2-78159D6DD727}" destId="{DEED04A2-9852-4D50-BECA-F7D3C4210F16}" srcOrd="1" destOrd="0" presId="urn:microsoft.com/office/officeart/2005/8/layout/hierarchy4"/>
    <dgm:cxn modelId="{84B697A5-C01B-460F-9DBE-784E8C396927}" type="presParOf" srcId="{235700AF-F5D4-4C10-80F2-78159D6DD727}" destId="{A65F24C9-A51A-4D8E-97E9-A47AAC3EF9CA}" srcOrd="2" destOrd="0" presId="urn:microsoft.com/office/officeart/2005/8/layout/hierarchy4"/>
    <dgm:cxn modelId="{135F4B22-41F8-418A-9C3C-AB4563C81760}" type="presParOf" srcId="{A65F24C9-A51A-4D8E-97E9-A47AAC3EF9CA}" destId="{AC8156DD-CE00-4615-BE2E-55F97C6EF92E}" srcOrd="0" destOrd="0" presId="urn:microsoft.com/office/officeart/2005/8/layout/hierarchy4"/>
    <dgm:cxn modelId="{39ABC91C-1986-40E1-850E-B4B259DF3141}" type="presParOf" srcId="{A65F24C9-A51A-4D8E-97E9-A47AAC3EF9CA}" destId="{86DD4192-EF1D-4628-9F84-E4D11444AAC2}" srcOrd="1" destOrd="0" presId="urn:microsoft.com/office/officeart/2005/8/layout/hierarchy4"/>
    <dgm:cxn modelId="{AE99CCA6-AA9C-49ED-A8B1-F0D3D1D530F5}" type="presParOf" srcId="{A65F24C9-A51A-4D8E-97E9-A47AAC3EF9CA}" destId="{61B03BED-2151-4298-B5A6-1D17AA018CD6}" srcOrd="2" destOrd="0" presId="urn:microsoft.com/office/officeart/2005/8/layout/hierarchy4"/>
    <dgm:cxn modelId="{AD5A1724-583B-49AC-991E-3C59D31B77CD}" type="presParOf" srcId="{61B03BED-2151-4298-B5A6-1D17AA018CD6}" destId="{94471936-BF92-4A30-9BA5-05D1044188E0}" srcOrd="0" destOrd="0" presId="urn:microsoft.com/office/officeart/2005/8/layout/hierarchy4"/>
    <dgm:cxn modelId="{B33FA90D-0610-4DF8-92A0-683FDFE24064}" type="presParOf" srcId="{94471936-BF92-4A30-9BA5-05D1044188E0}" destId="{96543532-54A5-45A3-A86F-21248AB5B63D}" srcOrd="0" destOrd="0" presId="urn:microsoft.com/office/officeart/2005/8/layout/hierarchy4"/>
    <dgm:cxn modelId="{152AA112-0C56-45C8-BDE0-058909B89A14}" type="presParOf" srcId="{94471936-BF92-4A30-9BA5-05D1044188E0}" destId="{85EA10EF-6AA3-48C2-9540-EC0038CAF35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F99E1-39E0-4076-86A7-09F44CCA58FC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E3C795-96BC-4E6A-A260-E9502EEB95C9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600" dirty="0" smtClean="0"/>
            <a:t>Cancer Risk</a:t>
          </a:r>
          <a:endParaRPr lang="en-US" sz="1600" dirty="0"/>
        </a:p>
      </dgm:t>
    </dgm:pt>
    <dgm:pt modelId="{37BAB399-3527-4142-9B05-6CB1FEB99788}" type="parTrans" cxnId="{BED0F12D-56FB-4B14-86C9-F682B3A23B8A}">
      <dgm:prSet/>
      <dgm:spPr/>
      <dgm:t>
        <a:bodyPr/>
        <a:lstStyle/>
        <a:p>
          <a:endParaRPr lang="en-US"/>
        </a:p>
      </dgm:t>
    </dgm:pt>
    <dgm:pt modelId="{48D483C9-4D7D-4399-A4EA-BEF85386EBC5}" type="sibTrans" cxnId="{BED0F12D-56FB-4B14-86C9-F682B3A23B8A}">
      <dgm:prSet/>
      <dgm:spPr/>
      <dgm:t>
        <a:bodyPr/>
        <a:lstStyle/>
        <a:p>
          <a:endParaRPr lang="en-US"/>
        </a:p>
      </dgm:t>
    </dgm:pt>
    <dgm:pt modelId="{899FD5F1-E3BE-4A50-AA86-9F1DA8DCA9B6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600" dirty="0" smtClean="0"/>
            <a:t>Inflow Mobility</a:t>
          </a:r>
          <a:endParaRPr lang="en-US" sz="1600" dirty="0"/>
        </a:p>
      </dgm:t>
    </dgm:pt>
    <dgm:pt modelId="{333AD9F4-F784-4D47-99FC-1E93BD0A822B}" type="parTrans" cxnId="{E4212260-6229-40EB-B97E-CAA1C4BBF403}">
      <dgm:prSet/>
      <dgm:spPr/>
      <dgm:t>
        <a:bodyPr/>
        <a:lstStyle/>
        <a:p>
          <a:endParaRPr lang="en-US"/>
        </a:p>
      </dgm:t>
    </dgm:pt>
    <dgm:pt modelId="{C6C867FD-1AC7-4C12-AA27-DF6515F76696}" type="sibTrans" cxnId="{E4212260-6229-40EB-B97E-CAA1C4BBF403}">
      <dgm:prSet/>
      <dgm:spPr/>
      <dgm:t>
        <a:bodyPr/>
        <a:lstStyle/>
        <a:p>
          <a:endParaRPr lang="en-US"/>
        </a:p>
      </dgm:t>
    </dgm:pt>
    <dgm:pt modelId="{6B4AE6C4-47B1-4EC2-925B-B08B1B970C70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 smtClean="0"/>
            <a:t>Air Quality Index (EPA)</a:t>
          </a:r>
          <a:endParaRPr lang="en-US" sz="2000" dirty="0"/>
        </a:p>
      </dgm:t>
    </dgm:pt>
    <dgm:pt modelId="{161653BF-2218-460C-B1CE-DC3DF6B07685}" type="parTrans" cxnId="{251D40F2-DA9D-481E-8437-F261AF503AFA}">
      <dgm:prSet/>
      <dgm:spPr/>
      <dgm:t>
        <a:bodyPr/>
        <a:lstStyle/>
        <a:p>
          <a:endParaRPr lang="en-US"/>
        </a:p>
      </dgm:t>
    </dgm:pt>
    <dgm:pt modelId="{7FF93FED-886E-4CD1-9FAD-71912ACD36A6}" type="sibTrans" cxnId="{251D40F2-DA9D-481E-8437-F261AF503AFA}">
      <dgm:prSet/>
      <dgm:spPr/>
      <dgm:t>
        <a:bodyPr/>
        <a:lstStyle/>
        <a:p>
          <a:endParaRPr lang="en-US"/>
        </a:p>
      </dgm:t>
    </dgm:pt>
    <dgm:pt modelId="{5EB0F41A-8556-4DED-B5EC-C45D36CC2F87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 smtClean="0"/>
            <a:t>Population Churning Index</a:t>
          </a:r>
          <a:endParaRPr lang="en-US" sz="2000" dirty="0"/>
        </a:p>
      </dgm:t>
    </dgm:pt>
    <dgm:pt modelId="{07E0016E-AB2D-4A90-BD5F-34AC03020DB4}" type="parTrans" cxnId="{1AB5BE0A-1A03-4389-BAF7-61828B1243D3}">
      <dgm:prSet/>
      <dgm:spPr/>
      <dgm:t>
        <a:bodyPr/>
        <a:lstStyle/>
        <a:p>
          <a:endParaRPr lang="en-US"/>
        </a:p>
      </dgm:t>
    </dgm:pt>
    <dgm:pt modelId="{B1959EC3-9B42-450C-A432-2387B386376A}" type="sibTrans" cxnId="{1AB5BE0A-1A03-4389-BAF7-61828B1243D3}">
      <dgm:prSet/>
      <dgm:spPr/>
      <dgm:t>
        <a:bodyPr/>
        <a:lstStyle/>
        <a:p>
          <a:endParaRPr lang="en-US"/>
        </a:p>
      </dgm:t>
    </dgm:pt>
    <dgm:pt modelId="{8A27C618-E0EB-4269-B4DB-38332AC134C4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 smtClean="0"/>
            <a:t>Population-Weighted</a:t>
          </a:r>
          <a:r>
            <a:rPr lang="en-US" sz="1600" dirty="0" smtClean="0"/>
            <a:t> </a:t>
          </a:r>
          <a:r>
            <a:rPr lang="en-US" sz="2000" dirty="0" smtClean="0"/>
            <a:t>Density</a:t>
          </a:r>
          <a:endParaRPr lang="en-US" sz="2000" dirty="0"/>
        </a:p>
      </dgm:t>
    </dgm:pt>
    <dgm:pt modelId="{65609711-8236-4116-A791-6917C921A087}" type="parTrans" cxnId="{A56BEFFD-6870-48D3-AA11-5162D415D25A}">
      <dgm:prSet/>
      <dgm:spPr/>
      <dgm:t>
        <a:bodyPr/>
        <a:lstStyle/>
        <a:p>
          <a:endParaRPr lang="en-US"/>
        </a:p>
      </dgm:t>
    </dgm:pt>
    <dgm:pt modelId="{0F52407D-77D3-4C2B-BDAC-457DDA451EDF}" type="sibTrans" cxnId="{A56BEFFD-6870-48D3-AA11-5162D415D25A}">
      <dgm:prSet/>
      <dgm:spPr/>
      <dgm:t>
        <a:bodyPr/>
        <a:lstStyle/>
        <a:p>
          <a:endParaRPr lang="en-US"/>
        </a:p>
      </dgm:t>
    </dgm:pt>
    <dgm:pt modelId="{9384ED72-4E2A-4589-9C37-219AE619CD2F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800" b="1" dirty="0" smtClean="0"/>
            <a:t>Walkability Index</a:t>
          </a:r>
          <a:endParaRPr lang="en-US" sz="1800" b="1" dirty="0"/>
        </a:p>
      </dgm:t>
    </dgm:pt>
    <dgm:pt modelId="{748BFCCD-1589-4737-871A-038E22A22AF3}" type="parTrans" cxnId="{367DDA57-15E8-4E54-BC10-69C8D2CDCE47}">
      <dgm:prSet/>
      <dgm:spPr/>
      <dgm:t>
        <a:bodyPr/>
        <a:lstStyle/>
        <a:p>
          <a:endParaRPr lang="en-US"/>
        </a:p>
      </dgm:t>
    </dgm:pt>
    <dgm:pt modelId="{9C781C16-DA63-48C6-8D61-B36C0545CC19}" type="sibTrans" cxnId="{367DDA57-15E8-4E54-BC10-69C8D2CDCE47}">
      <dgm:prSet/>
      <dgm:spPr/>
      <dgm:t>
        <a:bodyPr/>
        <a:lstStyle/>
        <a:p>
          <a:endParaRPr lang="en-US"/>
        </a:p>
      </dgm:t>
    </dgm:pt>
    <dgm:pt modelId="{AF991092-06E7-4CD9-8C40-AC8A0041C2CE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600" dirty="0" smtClean="0"/>
            <a:t>Respiration Risk</a:t>
          </a:r>
          <a:endParaRPr lang="en-US" sz="1600" dirty="0"/>
        </a:p>
      </dgm:t>
    </dgm:pt>
    <dgm:pt modelId="{54B8BE0E-0866-4594-A4F5-785A71487BC2}" type="parTrans" cxnId="{6C8176C2-4CCF-4AA0-B637-319BC7C6FCD5}">
      <dgm:prSet/>
      <dgm:spPr/>
      <dgm:t>
        <a:bodyPr/>
        <a:lstStyle/>
        <a:p>
          <a:endParaRPr lang="en-US"/>
        </a:p>
      </dgm:t>
    </dgm:pt>
    <dgm:pt modelId="{6BB359FE-0421-48A8-B666-FDF5A1FE0386}" type="sibTrans" cxnId="{6C8176C2-4CCF-4AA0-B637-319BC7C6FCD5}">
      <dgm:prSet/>
      <dgm:spPr/>
      <dgm:t>
        <a:bodyPr/>
        <a:lstStyle/>
        <a:p>
          <a:endParaRPr lang="en-US"/>
        </a:p>
      </dgm:t>
    </dgm:pt>
    <dgm:pt modelId="{B5EA3040-505A-4ACB-A5CD-EA8F5DE9D879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600" dirty="0" smtClean="0"/>
            <a:t>Outflow Mobility</a:t>
          </a:r>
          <a:endParaRPr lang="en-US" sz="1600" dirty="0"/>
        </a:p>
      </dgm:t>
    </dgm:pt>
    <dgm:pt modelId="{16B081DA-610A-453B-84C9-E71BC5270E9E}" type="parTrans" cxnId="{41DD4896-8F1E-4C5B-9375-94A38DC9E5B4}">
      <dgm:prSet/>
      <dgm:spPr/>
      <dgm:t>
        <a:bodyPr/>
        <a:lstStyle/>
        <a:p>
          <a:endParaRPr lang="en-US"/>
        </a:p>
      </dgm:t>
    </dgm:pt>
    <dgm:pt modelId="{4CEAC8DE-6066-4E03-82D9-6C74B54CD48C}" type="sibTrans" cxnId="{41DD4896-8F1E-4C5B-9375-94A38DC9E5B4}">
      <dgm:prSet/>
      <dgm:spPr/>
      <dgm:t>
        <a:bodyPr/>
        <a:lstStyle/>
        <a:p>
          <a:endParaRPr lang="en-US"/>
        </a:p>
      </dgm:t>
    </dgm:pt>
    <dgm:pt modelId="{3D16CE48-87FD-4EC6-95A3-269820F9BA89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600" dirty="0" smtClean="0"/>
            <a:t>Density</a:t>
          </a:r>
          <a:endParaRPr lang="en-US" sz="1600" dirty="0"/>
        </a:p>
      </dgm:t>
    </dgm:pt>
    <dgm:pt modelId="{8E798407-1995-4EE1-9184-63E0EB653774}" type="parTrans" cxnId="{ECC20E1A-028B-48D3-B47A-741C5BF70B47}">
      <dgm:prSet/>
      <dgm:spPr/>
      <dgm:t>
        <a:bodyPr/>
        <a:lstStyle/>
        <a:p>
          <a:endParaRPr lang="en-US"/>
        </a:p>
      </dgm:t>
    </dgm:pt>
    <dgm:pt modelId="{402D84BB-8772-49F8-A573-0A059216718D}" type="sibTrans" cxnId="{ECC20E1A-028B-48D3-B47A-741C5BF70B47}">
      <dgm:prSet/>
      <dgm:spPr/>
      <dgm:t>
        <a:bodyPr/>
        <a:lstStyle/>
        <a:p>
          <a:endParaRPr lang="en-US"/>
        </a:p>
      </dgm:t>
    </dgm:pt>
    <dgm:pt modelId="{429F28A4-0B1C-48C0-ACF1-EE7628616285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600" dirty="0" smtClean="0"/>
            <a:t>Diversity (Land-use)</a:t>
          </a:r>
          <a:endParaRPr lang="en-US" sz="1600" dirty="0"/>
        </a:p>
      </dgm:t>
    </dgm:pt>
    <dgm:pt modelId="{90A9A017-A6E9-481C-A66D-4D40C630C2C8}" type="parTrans" cxnId="{F8CC8053-CB11-436A-88BE-12D4BDDE26BC}">
      <dgm:prSet/>
      <dgm:spPr/>
      <dgm:t>
        <a:bodyPr/>
        <a:lstStyle/>
        <a:p>
          <a:endParaRPr lang="en-US"/>
        </a:p>
      </dgm:t>
    </dgm:pt>
    <dgm:pt modelId="{8B2D14C0-B031-4849-9080-51396B8C3446}" type="sibTrans" cxnId="{F8CC8053-CB11-436A-88BE-12D4BDDE26BC}">
      <dgm:prSet/>
      <dgm:spPr/>
      <dgm:t>
        <a:bodyPr/>
        <a:lstStyle/>
        <a:p>
          <a:endParaRPr lang="en-US"/>
        </a:p>
      </dgm:t>
    </dgm:pt>
    <dgm:pt modelId="{F927F7EA-DF61-470C-8181-1464A8E701EC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600" dirty="0" smtClean="0"/>
            <a:t>Design (Connectivity)</a:t>
          </a:r>
          <a:endParaRPr lang="en-US" sz="1600" dirty="0"/>
        </a:p>
      </dgm:t>
    </dgm:pt>
    <dgm:pt modelId="{0F892F8A-8445-48F5-9AA6-75AB9FE49ED7}" type="parTrans" cxnId="{E50087FE-9A99-470F-8DC3-40120C826408}">
      <dgm:prSet/>
      <dgm:spPr/>
      <dgm:t>
        <a:bodyPr/>
        <a:lstStyle/>
        <a:p>
          <a:endParaRPr lang="en-US"/>
        </a:p>
      </dgm:t>
    </dgm:pt>
    <dgm:pt modelId="{9CC4AC4D-01A1-4D08-A238-D03136EC94FC}" type="sibTrans" cxnId="{E50087FE-9A99-470F-8DC3-40120C826408}">
      <dgm:prSet/>
      <dgm:spPr/>
      <dgm:t>
        <a:bodyPr/>
        <a:lstStyle/>
        <a:p>
          <a:endParaRPr lang="en-US"/>
        </a:p>
      </dgm:t>
    </dgm:pt>
    <dgm:pt modelId="{68979BED-1C7D-4B84-8BCA-5B574072F614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600" dirty="0" smtClean="0"/>
            <a:t>Distance to Transit</a:t>
          </a:r>
          <a:endParaRPr lang="en-US" sz="1600" dirty="0"/>
        </a:p>
      </dgm:t>
    </dgm:pt>
    <dgm:pt modelId="{69F54D35-C245-4C9B-8A46-72945DC2A1D7}" type="parTrans" cxnId="{DABE804B-9496-4DC7-BA45-E3BCFCEEF286}">
      <dgm:prSet/>
      <dgm:spPr/>
      <dgm:t>
        <a:bodyPr/>
        <a:lstStyle/>
        <a:p>
          <a:endParaRPr lang="en-US"/>
        </a:p>
      </dgm:t>
    </dgm:pt>
    <dgm:pt modelId="{E14057C6-1918-4429-B72F-9C58813578B3}" type="sibTrans" cxnId="{DABE804B-9496-4DC7-BA45-E3BCFCEEF286}">
      <dgm:prSet/>
      <dgm:spPr/>
      <dgm:t>
        <a:bodyPr/>
        <a:lstStyle/>
        <a:p>
          <a:endParaRPr lang="en-US"/>
        </a:p>
      </dgm:t>
    </dgm:pt>
    <dgm:pt modelId="{90EE5CB2-5021-486A-A833-8C5D587E87B8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600" dirty="0" smtClean="0"/>
            <a:t>Neurological Risk</a:t>
          </a:r>
          <a:endParaRPr lang="en-US" sz="1600" dirty="0"/>
        </a:p>
      </dgm:t>
    </dgm:pt>
    <dgm:pt modelId="{E61E7ABF-4230-4761-80DF-B7CF12D21E85}" type="parTrans" cxnId="{3B076A6F-F226-4817-B9CD-97C81A369875}">
      <dgm:prSet/>
      <dgm:spPr/>
      <dgm:t>
        <a:bodyPr/>
        <a:lstStyle/>
        <a:p>
          <a:endParaRPr lang="en-US"/>
        </a:p>
      </dgm:t>
    </dgm:pt>
    <dgm:pt modelId="{597318BB-C50D-40D3-8816-66CF1E43D7F1}" type="sibTrans" cxnId="{3B076A6F-F226-4817-B9CD-97C81A369875}">
      <dgm:prSet/>
      <dgm:spPr/>
      <dgm:t>
        <a:bodyPr/>
        <a:lstStyle/>
        <a:p>
          <a:endParaRPr lang="en-US"/>
        </a:p>
      </dgm:t>
    </dgm:pt>
    <dgm:pt modelId="{97188225-9358-4554-B288-48D32452888E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600" dirty="0" smtClean="0"/>
            <a:t>On-road Pollution</a:t>
          </a:r>
          <a:endParaRPr lang="en-US" sz="1600" dirty="0"/>
        </a:p>
      </dgm:t>
    </dgm:pt>
    <dgm:pt modelId="{373E1475-CE1A-4094-9C35-4E60EE157A2B}" type="parTrans" cxnId="{290E52F6-AAAF-48AE-80BD-D2BB7E656DF2}">
      <dgm:prSet/>
      <dgm:spPr/>
      <dgm:t>
        <a:bodyPr/>
        <a:lstStyle/>
        <a:p>
          <a:endParaRPr lang="en-US"/>
        </a:p>
      </dgm:t>
    </dgm:pt>
    <dgm:pt modelId="{AC88ACF7-E0CB-493E-A5DB-4201FE146C54}" type="sibTrans" cxnId="{290E52F6-AAAF-48AE-80BD-D2BB7E656DF2}">
      <dgm:prSet/>
      <dgm:spPr/>
      <dgm:t>
        <a:bodyPr/>
        <a:lstStyle/>
        <a:p>
          <a:endParaRPr lang="en-US"/>
        </a:p>
      </dgm:t>
    </dgm:pt>
    <dgm:pt modelId="{84038A00-7D3A-4168-8218-2D21077A9C1B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600" dirty="0" smtClean="0"/>
            <a:t>Non-road</a:t>
          </a:r>
          <a:endParaRPr lang="en-US" sz="1600" dirty="0"/>
        </a:p>
      </dgm:t>
    </dgm:pt>
    <dgm:pt modelId="{F60544D0-9687-4C77-8CF9-08A5218033CF}" type="parTrans" cxnId="{96AA90C1-4302-499F-9088-BF5045D6E5A2}">
      <dgm:prSet/>
      <dgm:spPr/>
      <dgm:t>
        <a:bodyPr/>
        <a:lstStyle/>
        <a:p>
          <a:endParaRPr lang="en-US"/>
        </a:p>
      </dgm:t>
    </dgm:pt>
    <dgm:pt modelId="{2DC295E3-334D-4D09-9733-ADF5D2C50A11}" type="sibTrans" cxnId="{96AA90C1-4302-499F-9088-BF5045D6E5A2}">
      <dgm:prSet/>
      <dgm:spPr/>
      <dgm:t>
        <a:bodyPr/>
        <a:lstStyle/>
        <a:p>
          <a:endParaRPr lang="en-US"/>
        </a:p>
      </dgm:t>
    </dgm:pt>
    <dgm:pt modelId="{33860531-8533-4EC4-AC5F-A0A54024CE9C}">
      <dgm:prSet phldrT="[Text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600" dirty="0" smtClean="0"/>
            <a:t>Non-point</a:t>
          </a:r>
          <a:endParaRPr lang="en-US" sz="1600" dirty="0"/>
        </a:p>
      </dgm:t>
    </dgm:pt>
    <dgm:pt modelId="{FE53BDCD-1E18-4CBF-AABE-E3D38889DF61}" type="parTrans" cxnId="{0740D029-719B-4DD5-BE4C-0F07519CCCFD}">
      <dgm:prSet/>
      <dgm:spPr/>
      <dgm:t>
        <a:bodyPr/>
        <a:lstStyle/>
        <a:p>
          <a:endParaRPr lang="en-US"/>
        </a:p>
      </dgm:t>
    </dgm:pt>
    <dgm:pt modelId="{41D7A91B-D051-42E7-BD30-EA264E31EBA3}" type="sibTrans" cxnId="{0740D029-719B-4DD5-BE4C-0F07519CCCFD}">
      <dgm:prSet/>
      <dgm:spPr/>
      <dgm:t>
        <a:bodyPr/>
        <a:lstStyle/>
        <a:p>
          <a:endParaRPr lang="en-US"/>
        </a:p>
      </dgm:t>
    </dgm:pt>
    <dgm:pt modelId="{30880A0D-5158-4476-BAE6-A48ECAB0A056}" type="pres">
      <dgm:prSet presAssocID="{62FF99E1-39E0-4076-86A7-09F44CCA58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3E7C0C-1410-4265-A4BB-5C10DD71868C}" type="pres">
      <dgm:prSet presAssocID="{6B4AE6C4-47B1-4EC2-925B-B08B1B970C70}" presName="root" presStyleCnt="0"/>
      <dgm:spPr/>
    </dgm:pt>
    <dgm:pt modelId="{B7482C22-6637-4B54-A658-54AC83E633AB}" type="pres">
      <dgm:prSet presAssocID="{6B4AE6C4-47B1-4EC2-925B-B08B1B970C70}" presName="rootComposite" presStyleCnt="0"/>
      <dgm:spPr/>
    </dgm:pt>
    <dgm:pt modelId="{1891C063-B799-45E7-A18D-222291F65128}" type="pres">
      <dgm:prSet presAssocID="{6B4AE6C4-47B1-4EC2-925B-B08B1B970C70}" presName="rootText" presStyleLbl="node1" presStyleIdx="0" presStyleCnt="4" custScaleX="186502"/>
      <dgm:spPr/>
      <dgm:t>
        <a:bodyPr/>
        <a:lstStyle/>
        <a:p>
          <a:endParaRPr lang="en-US"/>
        </a:p>
      </dgm:t>
    </dgm:pt>
    <dgm:pt modelId="{BB1A0A0E-4154-49D6-98BB-1A26D71237AE}" type="pres">
      <dgm:prSet presAssocID="{6B4AE6C4-47B1-4EC2-925B-B08B1B970C70}" presName="rootConnector" presStyleLbl="node1" presStyleIdx="0" presStyleCnt="4"/>
      <dgm:spPr/>
      <dgm:t>
        <a:bodyPr/>
        <a:lstStyle/>
        <a:p>
          <a:endParaRPr lang="en-US"/>
        </a:p>
      </dgm:t>
    </dgm:pt>
    <dgm:pt modelId="{1988F566-910C-436A-8ED8-5453730E5D00}" type="pres">
      <dgm:prSet presAssocID="{6B4AE6C4-47B1-4EC2-925B-B08B1B970C70}" presName="childShape" presStyleCnt="0"/>
      <dgm:spPr/>
    </dgm:pt>
    <dgm:pt modelId="{53D529CD-5613-4543-94E3-279402C6A599}" type="pres">
      <dgm:prSet presAssocID="{E61E7ABF-4230-4761-80DF-B7CF12D21E85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2782BB6F-EB59-4C1F-ACF0-BDEA8591F44E}" type="pres">
      <dgm:prSet presAssocID="{90EE5CB2-5021-486A-A833-8C5D587E87B8}" presName="childText" presStyleLbl="bgAcc1" presStyleIdx="0" presStyleCnt="12" custScaleX="130403" custLinFactNeighborX="97784" custLinFactNeighborY="9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47BD8-6014-491C-967B-A64AAE538079}" type="pres">
      <dgm:prSet presAssocID="{37BAB399-3527-4142-9B05-6CB1FEB99788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0CE5EAAE-2CFD-4EE5-A2C3-D3F09D35FFE5}" type="pres">
      <dgm:prSet presAssocID="{60E3C795-96BC-4E6A-A260-E9502EEB95C9}" presName="childText" presStyleLbl="bgAcc1" presStyleIdx="1" presStyleCnt="12" custLinFactNeighborX="-3516" custLinFactNeighborY="-19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7929F-F4E8-474C-B025-EFD5F3AA2B10}" type="pres">
      <dgm:prSet presAssocID="{54B8BE0E-0866-4594-A4F5-785A71487BC2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064DB0A3-3DC9-4C6B-BDC6-BD532D833730}" type="pres">
      <dgm:prSet presAssocID="{AF991092-06E7-4CD9-8C40-AC8A0041C2CE}" presName="childText" presStyleLbl="bgAcc1" presStyleIdx="2" presStyleCnt="12" custScaleX="119552" custLinFactX="10495" custLinFactNeighborX="100000" custLinFactNeighborY="-71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EE366-3163-490F-859F-0AD2FB9BED1C}" type="pres">
      <dgm:prSet presAssocID="{373E1475-CE1A-4094-9C35-4E60EE157A2B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FF57D433-934E-47E5-B767-7699C2357D60}" type="pres">
      <dgm:prSet presAssocID="{97188225-9358-4554-B288-48D32452888E}" presName="childText" presStyleLbl="bgAcc1" presStyleIdx="3" presStyleCnt="12" custLinFactY="-23645" custLinFactNeighborX="-351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BB962-5276-4192-BA7C-D84A58996683}" type="pres">
      <dgm:prSet presAssocID="{F60544D0-9687-4C77-8CF9-08A5218033CF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3AE3C0A3-8734-418B-AF66-EF7EAD572BF0}" type="pres">
      <dgm:prSet presAssocID="{84038A00-7D3A-4168-8218-2D21077A9C1B}" presName="childText" presStyleLbl="bgAcc1" presStyleIdx="4" presStyleCnt="12" custLinFactX="10495" custLinFactY="-5135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6F6F4-6EE2-4005-8DA7-3B336B970EE8}" type="pres">
      <dgm:prSet presAssocID="{FE53BDCD-1E18-4CBF-AABE-E3D38889DF61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4E298F30-076E-4715-889B-88B9AEA14571}" type="pres">
      <dgm:prSet presAssocID="{33860531-8533-4EC4-AC5F-A0A54024CE9C}" presName="childText" presStyleLbl="bgAcc1" presStyleIdx="5" presStyleCnt="12" custLinFactY="-66905" custLinFactNeighborX="-1111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531EB-3F6E-48BB-8D3F-F2F9646A08BD}" type="pres">
      <dgm:prSet presAssocID="{5EB0F41A-8556-4DED-B5EC-C45D36CC2F87}" presName="root" presStyleCnt="0"/>
      <dgm:spPr/>
    </dgm:pt>
    <dgm:pt modelId="{24A2EAEF-3965-47EE-9E58-A52D419FE222}" type="pres">
      <dgm:prSet presAssocID="{5EB0F41A-8556-4DED-B5EC-C45D36CC2F87}" presName="rootComposite" presStyleCnt="0"/>
      <dgm:spPr/>
    </dgm:pt>
    <dgm:pt modelId="{96234E6E-D4B8-4AF3-8DE7-2560B90A95CA}" type="pres">
      <dgm:prSet presAssocID="{5EB0F41A-8556-4DED-B5EC-C45D36CC2F87}" presName="rootText" presStyleLbl="node1" presStyleIdx="1" presStyleCnt="4" custScaleX="154030" custLinFactNeighborX="14177" custLinFactNeighborY="-640"/>
      <dgm:spPr/>
      <dgm:t>
        <a:bodyPr/>
        <a:lstStyle/>
        <a:p>
          <a:endParaRPr lang="en-US"/>
        </a:p>
      </dgm:t>
    </dgm:pt>
    <dgm:pt modelId="{4D44B1DD-D5CA-434F-ACAB-E043B36A58E9}" type="pres">
      <dgm:prSet presAssocID="{5EB0F41A-8556-4DED-B5EC-C45D36CC2F87}" presName="rootConnector" presStyleLbl="node1" presStyleIdx="1" presStyleCnt="4"/>
      <dgm:spPr/>
      <dgm:t>
        <a:bodyPr/>
        <a:lstStyle/>
        <a:p>
          <a:endParaRPr lang="en-US"/>
        </a:p>
      </dgm:t>
    </dgm:pt>
    <dgm:pt modelId="{C0004FAC-3F88-42C9-ADD9-51989EA8C262}" type="pres">
      <dgm:prSet presAssocID="{5EB0F41A-8556-4DED-B5EC-C45D36CC2F87}" presName="childShape" presStyleCnt="0"/>
      <dgm:spPr/>
    </dgm:pt>
    <dgm:pt modelId="{50FB36DD-4453-45EF-9F93-32F674666BE0}" type="pres">
      <dgm:prSet presAssocID="{333AD9F4-F784-4D47-99FC-1E93BD0A822B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77963E9B-0183-4CDA-9190-7B0658E8826E}" type="pres">
      <dgm:prSet presAssocID="{899FD5F1-E3BE-4A50-AA86-9F1DA8DCA9B6}" presName="childText" presStyleLbl="bgAcc1" presStyleIdx="6" presStyleCnt="12" custLinFactNeighborX="17721" custLinFactNeighborY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E1DF2-1A86-427B-B562-782955546348}" type="pres">
      <dgm:prSet presAssocID="{16B081DA-610A-453B-84C9-E71BC5270E9E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4992A232-8DD0-4D7D-8974-703DAA49F0FC}" type="pres">
      <dgm:prSet presAssocID="{B5EA3040-505A-4ACB-A5CD-EA8F5DE9D879}" presName="childText" presStyleLbl="bgAcc1" presStyleIdx="7" presStyleCnt="12" custLinFactNeighborX="17721" custLinFactNeighborY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49775-77D5-424B-B68C-00119A6D0F1A}" type="pres">
      <dgm:prSet presAssocID="{8A27C618-E0EB-4269-B4DB-38332AC134C4}" presName="root" presStyleCnt="0"/>
      <dgm:spPr/>
    </dgm:pt>
    <dgm:pt modelId="{04E86319-9012-4676-96F9-7D119B89A5A9}" type="pres">
      <dgm:prSet presAssocID="{8A27C618-E0EB-4269-B4DB-38332AC134C4}" presName="rootComposite" presStyleCnt="0"/>
      <dgm:spPr/>
    </dgm:pt>
    <dgm:pt modelId="{4398431F-C0D0-40C0-9183-23096888A8DB}" type="pres">
      <dgm:prSet presAssocID="{8A27C618-E0EB-4269-B4DB-38332AC134C4}" presName="rootText" presStyleLbl="node1" presStyleIdx="2" presStyleCnt="4" custScaleX="124323" custScaleY="143222" custLinFactNeighborX="-678" custLinFactNeighborY="-640"/>
      <dgm:spPr/>
      <dgm:t>
        <a:bodyPr/>
        <a:lstStyle/>
        <a:p>
          <a:endParaRPr lang="en-US"/>
        </a:p>
      </dgm:t>
    </dgm:pt>
    <dgm:pt modelId="{B29F1D31-26CF-47AA-A820-FBBEBEBB02E5}" type="pres">
      <dgm:prSet presAssocID="{8A27C618-E0EB-4269-B4DB-38332AC134C4}" presName="rootConnector" presStyleLbl="node1" presStyleIdx="2" presStyleCnt="4"/>
      <dgm:spPr/>
      <dgm:t>
        <a:bodyPr/>
        <a:lstStyle/>
        <a:p>
          <a:endParaRPr lang="en-US"/>
        </a:p>
      </dgm:t>
    </dgm:pt>
    <dgm:pt modelId="{485A96AA-449B-47B9-BC98-4E95F120B979}" type="pres">
      <dgm:prSet presAssocID="{8A27C618-E0EB-4269-B4DB-38332AC134C4}" presName="childShape" presStyleCnt="0"/>
      <dgm:spPr/>
    </dgm:pt>
    <dgm:pt modelId="{9611658E-4615-4BA0-B92D-2A0716B3C866}" type="pres">
      <dgm:prSet presAssocID="{9384ED72-4E2A-4589-9C37-219AE619CD2F}" presName="root" presStyleCnt="0"/>
      <dgm:spPr/>
    </dgm:pt>
    <dgm:pt modelId="{A4CD2F2E-E9E8-4D76-A8FA-71D5806606C4}" type="pres">
      <dgm:prSet presAssocID="{9384ED72-4E2A-4589-9C37-219AE619CD2F}" presName="rootComposite" presStyleCnt="0"/>
      <dgm:spPr/>
    </dgm:pt>
    <dgm:pt modelId="{9301B9C9-7F48-4F08-A3A0-AEDB75438B0E}" type="pres">
      <dgm:prSet presAssocID="{9384ED72-4E2A-4589-9C37-219AE619CD2F}" presName="rootText" presStyleLbl="node1" presStyleIdx="3" presStyleCnt="4" custScaleX="124323" custLinFactNeighborX="2014" custLinFactNeighborY="-640"/>
      <dgm:spPr/>
      <dgm:t>
        <a:bodyPr/>
        <a:lstStyle/>
        <a:p>
          <a:endParaRPr lang="en-US"/>
        </a:p>
      </dgm:t>
    </dgm:pt>
    <dgm:pt modelId="{AD2B1346-8F67-476D-AF2D-C63241198425}" type="pres">
      <dgm:prSet presAssocID="{9384ED72-4E2A-4589-9C37-219AE619CD2F}" presName="rootConnector" presStyleLbl="node1" presStyleIdx="3" presStyleCnt="4"/>
      <dgm:spPr/>
      <dgm:t>
        <a:bodyPr/>
        <a:lstStyle/>
        <a:p>
          <a:endParaRPr lang="en-US"/>
        </a:p>
      </dgm:t>
    </dgm:pt>
    <dgm:pt modelId="{2DCF9CF5-0143-47F9-99D8-FFCAB6600257}" type="pres">
      <dgm:prSet presAssocID="{9384ED72-4E2A-4589-9C37-219AE619CD2F}" presName="childShape" presStyleCnt="0"/>
      <dgm:spPr/>
    </dgm:pt>
    <dgm:pt modelId="{C70C9739-712B-4E06-8F26-0CB16AD07845}" type="pres">
      <dgm:prSet presAssocID="{8E798407-1995-4EE1-9184-63E0EB653774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77F9752D-E9EB-4D86-BBD5-89B9F29FE8A6}" type="pres">
      <dgm:prSet presAssocID="{3D16CE48-87FD-4EC6-95A3-269820F9BA89}" presName="childText" presStyleLbl="bgAcc1" presStyleIdx="8" presStyleCnt="12" custLinFactNeighborX="51488" custLinFactNeighborY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A4B6B-5569-475D-BAFE-7DB07C6DBB79}" type="pres">
      <dgm:prSet presAssocID="{90A9A017-A6E9-481C-A66D-4D40C630C2C8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7D73684C-67F8-4CF7-9674-D30C35C77D5D}" type="pres">
      <dgm:prSet presAssocID="{429F28A4-0B1C-48C0-ACF1-EE7628616285}" presName="childText" presStyleLbl="bgAcc1" presStyleIdx="9" presStyleCnt="12" custScaleY="120180" custLinFactNeighborX="51488" custLinFactNeighborY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B260D-09B1-4FBA-BE76-98F6C992E082}" type="pres">
      <dgm:prSet presAssocID="{0F892F8A-8445-48F5-9AA6-75AB9FE49ED7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B0688151-4879-49ED-AF9D-D1864B38BCC2}" type="pres">
      <dgm:prSet presAssocID="{F927F7EA-DF61-470C-8181-1464A8E701EC}" presName="childText" presStyleLbl="bgAcc1" presStyleIdx="10" presStyleCnt="12" custScaleX="141722" custLinFactNeighborX="51488" custLinFactNeighborY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6E92C-1336-4A66-8D75-D6E39DFFD743}" type="pres">
      <dgm:prSet presAssocID="{69F54D35-C245-4C9B-8A46-72945DC2A1D7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B9271C12-4101-4835-9185-7DB548AA1C95}" type="pres">
      <dgm:prSet presAssocID="{68979BED-1C7D-4B84-8BCA-5B574072F614}" presName="childText" presStyleLbl="bgAcc1" presStyleIdx="11" presStyleCnt="12" custLinFactNeighborX="51488" custLinFactNeighborY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40D029-719B-4DD5-BE4C-0F07519CCCFD}" srcId="{6B4AE6C4-47B1-4EC2-925B-B08B1B970C70}" destId="{33860531-8533-4EC4-AC5F-A0A54024CE9C}" srcOrd="5" destOrd="0" parTransId="{FE53BDCD-1E18-4CBF-AABE-E3D38889DF61}" sibTransId="{41D7A91B-D051-42E7-BD30-EA264E31EBA3}"/>
    <dgm:cxn modelId="{79E2DDB4-0AA2-4F28-9500-70AA05133FD1}" type="presOf" srcId="{0F892F8A-8445-48F5-9AA6-75AB9FE49ED7}" destId="{1BDB260D-09B1-4FBA-BE76-98F6C992E082}" srcOrd="0" destOrd="0" presId="urn:microsoft.com/office/officeart/2005/8/layout/hierarchy3"/>
    <dgm:cxn modelId="{A56BEFFD-6870-48D3-AA11-5162D415D25A}" srcId="{62FF99E1-39E0-4076-86A7-09F44CCA58FC}" destId="{8A27C618-E0EB-4269-B4DB-38332AC134C4}" srcOrd="2" destOrd="0" parTransId="{65609711-8236-4116-A791-6917C921A087}" sibTransId="{0F52407D-77D3-4C2B-BDAC-457DDA451EDF}"/>
    <dgm:cxn modelId="{E4212260-6229-40EB-B97E-CAA1C4BBF403}" srcId="{5EB0F41A-8556-4DED-B5EC-C45D36CC2F87}" destId="{899FD5F1-E3BE-4A50-AA86-9F1DA8DCA9B6}" srcOrd="0" destOrd="0" parTransId="{333AD9F4-F784-4D47-99FC-1E93BD0A822B}" sibTransId="{C6C867FD-1AC7-4C12-AA27-DF6515F76696}"/>
    <dgm:cxn modelId="{5279416C-05D3-430F-B31F-A763CEB95BE1}" type="presOf" srcId="{F60544D0-9687-4C77-8CF9-08A5218033CF}" destId="{692BB962-5276-4192-BA7C-D84A58996683}" srcOrd="0" destOrd="0" presId="urn:microsoft.com/office/officeart/2005/8/layout/hierarchy3"/>
    <dgm:cxn modelId="{ECC20E1A-028B-48D3-B47A-741C5BF70B47}" srcId="{9384ED72-4E2A-4589-9C37-219AE619CD2F}" destId="{3D16CE48-87FD-4EC6-95A3-269820F9BA89}" srcOrd="0" destOrd="0" parTransId="{8E798407-1995-4EE1-9184-63E0EB653774}" sibTransId="{402D84BB-8772-49F8-A573-0A059216718D}"/>
    <dgm:cxn modelId="{F8CC8053-CB11-436A-88BE-12D4BDDE26BC}" srcId="{9384ED72-4E2A-4589-9C37-219AE619CD2F}" destId="{429F28A4-0B1C-48C0-ACF1-EE7628616285}" srcOrd="1" destOrd="0" parTransId="{90A9A017-A6E9-481C-A66D-4D40C630C2C8}" sibTransId="{8B2D14C0-B031-4849-9080-51396B8C3446}"/>
    <dgm:cxn modelId="{290E52F6-AAAF-48AE-80BD-D2BB7E656DF2}" srcId="{6B4AE6C4-47B1-4EC2-925B-B08B1B970C70}" destId="{97188225-9358-4554-B288-48D32452888E}" srcOrd="3" destOrd="0" parTransId="{373E1475-CE1A-4094-9C35-4E60EE157A2B}" sibTransId="{AC88ACF7-E0CB-493E-A5DB-4201FE146C54}"/>
    <dgm:cxn modelId="{67CBA08F-CC02-4488-8839-20FEF7B772E9}" type="presOf" srcId="{9384ED72-4E2A-4589-9C37-219AE619CD2F}" destId="{9301B9C9-7F48-4F08-A3A0-AEDB75438B0E}" srcOrd="0" destOrd="0" presId="urn:microsoft.com/office/officeart/2005/8/layout/hierarchy3"/>
    <dgm:cxn modelId="{90FD9033-DFA7-4DB5-BFAB-388A4B20E0CC}" type="presOf" srcId="{3D16CE48-87FD-4EC6-95A3-269820F9BA89}" destId="{77F9752D-E9EB-4D86-BBD5-89B9F29FE8A6}" srcOrd="0" destOrd="0" presId="urn:microsoft.com/office/officeart/2005/8/layout/hierarchy3"/>
    <dgm:cxn modelId="{4FEF59AF-9F4A-4AA3-801D-FA0EC966002F}" type="presOf" srcId="{8E798407-1995-4EE1-9184-63E0EB653774}" destId="{C70C9739-712B-4E06-8F26-0CB16AD07845}" srcOrd="0" destOrd="0" presId="urn:microsoft.com/office/officeart/2005/8/layout/hierarchy3"/>
    <dgm:cxn modelId="{BED0F12D-56FB-4B14-86C9-F682B3A23B8A}" srcId="{6B4AE6C4-47B1-4EC2-925B-B08B1B970C70}" destId="{60E3C795-96BC-4E6A-A260-E9502EEB95C9}" srcOrd="1" destOrd="0" parTransId="{37BAB399-3527-4142-9B05-6CB1FEB99788}" sibTransId="{48D483C9-4D7D-4399-A4EA-BEF85386EBC5}"/>
    <dgm:cxn modelId="{6C8176C2-4CCF-4AA0-B637-319BC7C6FCD5}" srcId="{6B4AE6C4-47B1-4EC2-925B-B08B1B970C70}" destId="{AF991092-06E7-4CD9-8C40-AC8A0041C2CE}" srcOrd="2" destOrd="0" parTransId="{54B8BE0E-0866-4594-A4F5-785A71487BC2}" sibTransId="{6BB359FE-0421-48A8-B666-FDF5A1FE0386}"/>
    <dgm:cxn modelId="{32FA4D68-9CE4-49C4-839C-F8DACE6801C6}" type="presOf" srcId="{429F28A4-0B1C-48C0-ACF1-EE7628616285}" destId="{7D73684C-67F8-4CF7-9674-D30C35C77D5D}" srcOrd="0" destOrd="0" presId="urn:microsoft.com/office/officeart/2005/8/layout/hierarchy3"/>
    <dgm:cxn modelId="{5A286A84-0018-4E51-816D-D94D41E335AD}" type="presOf" srcId="{373E1475-CE1A-4094-9C35-4E60EE157A2B}" destId="{03BEE366-3163-490F-859F-0AD2FB9BED1C}" srcOrd="0" destOrd="0" presId="urn:microsoft.com/office/officeart/2005/8/layout/hierarchy3"/>
    <dgm:cxn modelId="{3B076A6F-F226-4817-B9CD-97C81A369875}" srcId="{6B4AE6C4-47B1-4EC2-925B-B08B1B970C70}" destId="{90EE5CB2-5021-486A-A833-8C5D587E87B8}" srcOrd="0" destOrd="0" parTransId="{E61E7ABF-4230-4761-80DF-B7CF12D21E85}" sibTransId="{597318BB-C50D-40D3-8816-66CF1E43D7F1}"/>
    <dgm:cxn modelId="{9D24E8EA-7796-4A11-983E-A62878DE6C2C}" type="presOf" srcId="{60E3C795-96BC-4E6A-A260-E9502EEB95C9}" destId="{0CE5EAAE-2CFD-4EE5-A2C3-D3F09D35FFE5}" srcOrd="0" destOrd="0" presId="urn:microsoft.com/office/officeart/2005/8/layout/hierarchy3"/>
    <dgm:cxn modelId="{2DBFF195-A7E1-4101-B15E-65061095B474}" type="presOf" srcId="{B5EA3040-505A-4ACB-A5CD-EA8F5DE9D879}" destId="{4992A232-8DD0-4D7D-8974-703DAA49F0FC}" srcOrd="0" destOrd="0" presId="urn:microsoft.com/office/officeart/2005/8/layout/hierarchy3"/>
    <dgm:cxn modelId="{1AB5BE0A-1A03-4389-BAF7-61828B1243D3}" srcId="{62FF99E1-39E0-4076-86A7-09F44CCA58FC}" destId="{5EB0F41A-8556-4DED-B5EC-C45D36CC2F87}" srcOrd="1" destOrd="0" parTransId="{07E0016E-AB2D-4A90-BD5F-34AC03020DB4}" sibTransId="{B1959EC3-9B42-450C-A432-2387B386376A}"/>
    <dgm:cxn modelId="{A2B0E087-F46A-4B66-9F06-5C0AB00A1106}" type="presOf" srcId="{33860531-8533-4EC4-AC5F-A0A54024CE9C}" destId="{4E298F30-076E-4715-889B-88B9AEA14571}" srcOrd="0" destOrd="0" presId="urn:microsoft.com/office/officeart/2005/8/layout/hierarchy3"/>
    <dgm:cxn modelId="{367DDA57-15E8-4E54-BC10-69C8D2CDCE47}" srcId="{62FF99E1-39E0-4076-86A7-09F44CCA58FC}" destId="{9384ED72-4E2A-4589-9C37-219AE619CD2F}" srcOrd="3" destOrd="0" parTransId="{748BFCCD-1589-4737-871A-038E22A22AF3}" sibTransId="{9C781C16-DA63-48C6-8D61-B36C0545CC19}"/>
    <dgm:cxn modelId="{4AB567A5-D058-4ADA-9B65-8FE62A576F66}" type="presOf" srcId="{8A27C618-E0EB-4269-B4DB-38332AC134C4}" destId="{B29F1D31-26CF-47AA-A820-FBBEBEBB02E5}" srcOrd="1" destOrd="0" presId="urn:microsoft.com/office/officeart/2005/8/layout/hierarchy3"/>
    <dgm:cxn modelId="{AEAA0446-FA71-4D1A-8829-4479F627ED13}" type="presOf" srcId="{5EB0F41A-8556-4DED-B5EC-C45D36CC2F87}" destId="{4D44B1DD-D5CA-434F-ACAB-E043B36A58E9}" srcOrd="1" destOrd="0" presId="urn:microsoft.com/office/officeart/2005/8/layout/hierarchy3"/>
    <dgm:cxn modelId="{82D7ABFE-69C6-4A25-8119-056DF112AAE4}" type="presOf" srcId="{68979BED-1C7D-4B84-8BCA-5B574072F614}" destId="{B9271C12-4101-4835-9185-7DB548AA1C95}" srcOrd="0" destOrd="0" presId="urn:microsoft.com/office/officeart/2005/8/layout/hierarchy3"/>
    <dgm:cxn modelId="{CCCB6F26-A062-4C15-AF56-3E43F9E51FBD}" type="presOf" srcId="{333AD9F4-F784-4D47-99FC-1E93BD0A822B}" destId="{50FB36DD-4453-45EF-9F93-32F674666BE0}" srcOrd="0" destOrd="0" presId="urn:microsoft.com/office/officeart/2005/8/layout/hierarchy3"/>
    <dgm:cxn modelId="{E50087FE-9A99-470F-8DC3-40120C826408}" srcId="{9384ED72-4E2A-4589-9C37-219AE619CD2F}" destId="{F927F7EA-DF61-470C-8181-1464A8E701EC}" srcOrd="2" destOrd="0" parTransId="{0F892F8A-8445-48F5-9AA6-75AB9FE49ED7}" sibTransId="{9CC4AC4D-01A1-4D08-A238-D03136EC94FC}"/>
    <dgm:cxn modelId="{12261B73-643E-4606-91BD-15E59F8DD00E}" type="presOf" srcId="{97188225-9358-4554-B288-48D32452888E}" destId="{FF57D433-934E-47E5-B767-7699C2357D60}" srcOrd="0" destOrd="0" presId="urn:microsoft.com/office/officeart/2005/8/layout/hierarchy3"/>
    <dgm:cxn modelId="{DD16CE79-7299-4396-85AF-285946BFE3E6}" type="presOf" srcId="{37BAB399-3527-4142-9B05-6CB1FEB99788}" destId="{BF947BD8-6014-491C-967B-A64AAE538079}" srcOrd="0" destOrd="0" presId="urn:microsoft.com/office/officeart/2005/8/layout/hierarchy3"/>
    <dgm:cxn modelId="{F1E8E69E-2AF8-4810-9E4A-81A75A54D50D}" type="presOf" srcId="{8A27C618-E0EB-4269-B4DB-38332AC134C4}" destId="{4398431F-C0D0-40C0-9183-23096888A8DB}" srcOrd="0" destOrd="0" presId="urn:microsoft.com/office/officeart/2005/8/layout/hierarchy3"/>
    <dgm:cxn modelId="{ABF18E30-004E-4A8B-B3C5-F0EA278C163A}" type="presOf" srcId="{F927F7EA-DF61-470C-8181-1464A8E701EC}" destId="{B0688151-4879-49ED-AF9D-D1864B38BCC2}" srcOrd="0" destOrd="0" presId="urn:microsoft.com/office/officeart/2005/8/layout/hierarchy3"/>
    <dgm:cxn modelId="{96AA90C1-4302-499F-9088-BF5045D6E5A2}" srcId="{6B4AE6C4-47B1-4EC2-925B-B08B1B970C70}" destId="{84038A00-7D3A-4168-8218-2D21077A9C1B}" srcOrd="4" destOrd="0" parTransId="{F60544D0-9687-4C77-8CF9-08A5218033CF}" sibTransId="{2DC295E3-334D-4D09-9733-ADF5D2C50A11}"/>
    <dgm:cxn modelId="{6ECE1EA4-266F-4CC2-BAC9-C11A4BB42503}" type="presOf" srcId="{16B081DA-610A-453B-84C9-E71BC5270E9E}" destId="{C08E1DF2-1A86-427B-B562-782955546348}" srcOrd="0" destOrd="0" presId="urn:microsoft.com/office/officeart/2005/8/layout/hierarchy3"/>
    <dgm:cxn modelId="{D44A8879-5528-4E47-95AD-CD385BF73007}" type="presOf" srcId="{899FD5F1-E3BE-4A50-AA86-9F1DA8DCA9B6}" destId="{77963E9B-0183-4CDA-9190-7B0658E8826E}" srcOrd="0" destOrd="0" presId="urn:microsoft.com/office/officeart/2005/8/layout/hierarchy3"/>
    <dgm:cxn modelId="{251D40F2-DA9D-481E-8437-F261AF503AFA}" srcId="{62FF99E1-39E0-4076-86A7-09F44CCA58FC}" destId="{6B4AE6C4-47B1-4EC2-925B-B08B1B970C70}" srcOrd="0" destOrd="0" parTransId="{161653BF-2218-460C-B1CE-DC3DF6B07685}" sibTransId="{7FF93FED-886E-4CD1-9FAD-71912ACD36A6}"/>
    <dgm:cxn modelId="{5BB0E989-3B6B-4925-8201-5A4AFAFDD3A9}" type="presOf" srcId="{6B4AE6C4-47B1-4EC2-925B-B08B1B970C70}" destId="{1891C063-B799-45E7-A18D-222291F65128}" srcOrd="0" destOrd="0" presId="urn:microsoft.com/office/officeart/2005/8/layout/hierarchy3"/>
    <dgm:cxn modelId="{B2D49FDC-9E97-42CF-AC18-F41D351125DF}" type="presOf" srcId="{AF991092-06E7-4CD9-8C40-AC8A0041C2CE}" destId="{064DB0A3-3DC9-4C6B-BDC6-BD532D833730}" srcOrd="0" destOrd="0" presId="urn:microsoft.com/office/officeart/2005/8/layout/hierarchy3"/>
    <dgm:cxn modelId="{A00C38E6-7748-4A80-BECA-9CED0C69FA78}" type="presOf" srcId="{6B4AE6C4-47B1-4EC2-925B-B08B1B970C70}" destId="{BB1A0A0E-4154-49D6-98BB-1A26D71237AE}" srcOrd="1" destOrd="0" presId="urn:microsoft.com/office/officeart/2005/8/layout/hierarchy3"/>
    <dgm:cxn modelId="{41DD4896-8F1E-4C5B-9375-94A38DC9E5B4}" srcId="{5EB0F41A-8556-4DED-B5EC-C45D36CC2F87}" destId="{B5EA3040-505A-4ACB-A5CD-EA8F5DE9D879}" srcOrd="1" destOrd="0" parTransId="{16B081DA-610A-453B-84C9-E71BC5270E9E}" sibTransId="{4CEAC8DE-6066-4E03-82D9-6C74B54CD48C}"/>
    <dgm:cxn modelId="{E297A9E7-DEA8-4BD4-997A-53E072525C94}" type="presOf" srcId="{90EE5CB2-5021-486A-A833-8C5D587E87B8}" destId="{2782BB6F-EB59-4C1F-ACF0-BDEA8591F44E}" srcOrd="0" destOrd="0" presId="urn:microsoft.com/office/officeart/2005/8/layout/hierarchy3"/>
    <dgm:cxn modelId="{5A886432-326D-41BF-BC9E-9CD45B87433B}" type="presOf" srcId="{90A9A017-A6E9-481C-A66D-4D40C630C2C8}" destId="{A61A4B6B-5569-475D-BAFE-7DB07C6DBB79}" srcOrd="0" destOrd="0" presId="urn:microsoft.com/office/officeart/2005/8/layout/hierarchy3"/>
    <dgm:cxn modelId="{4B78F035-F578-4776-84ED-5CCE1C6B2625}" type="presOf" srcId="{9384ED72-4E2A-4589-9C37-219AE619CD2F}" destId="{AD2B1346-8F67-476D-AF2D-C63241198425}" srcOrd="1" destOrd="0" presId="urn:microsoft.com/office/officeart/2005/8/layout/hierarchy3"/>
    <dgm:cxn modelId="{A48CCF79-828A-41D4-9E63-1B6BE6A38ADE}" type="presOf" srcId="{69F54D35-C245-4C9B-8A46-72945DC2A1D7}" destId="{62A6E92C-1336-4A66-8D75-D6E39DFFD743}" srcOrd="0" destOrd="0" presId="urn:microsoft.com/office/officeart/2005/8/layout/hierarchy3"/>
    <dgm:cxn modelId="{642D7713-E1DE-4DA0-BCF1-64B10394F020}" type="presOf" srcId="{5EB0F41A-8556-4DED-B5EC-C45D36CC2F87}" destId="{96234E6E-D4B8-4AF3-8DE7-2560B90A95CA}" srcOrd="0" destOrd="0" presId="urn:microsoft.com/office/officeart/2005/8/layout/hierarchy3"/>
    <dgm:cxn modelId="{426D8901-6944-4821-9C89-50C1B4839805}" type="presOf" srcId="{54B8BE0E-0866-4594-A4F5-785A71487BC2}" destId="{A4E7929F-F4E8-474C-B025-EFD5F3AA2B10}" srcOrd="0" destOrd="0" presId="urn:microsoft.com/office/officeart/2005/8/layout/hierarchy3"/>
    <dgm:cxn modelId="{CAB824F5-CDEB-487B-A87C-3DA531139E40}" type="presOf" srcId="{84038A00-7D3A-4168-8218-2D21077A9C1B}" destId="{3AE3C0A3-8734-418B-AF66-EF7EAD572BF0}" srcOrd="0" destOrd="0" presId="urn:microsoft.com/office/officeart/2005/8/layout/hierarchy3"/>
    <dgm:cxn modelId="{CEEC48F0-3B0D-42EB-B256-C4048B9C0751}" type="presOf" srcId="{E61E7ABF-4230-4761-80DF-B7CF12D21E85}" destId="{53D529CD-5613-4543-94E3-279402C6A599}" srcOrd="0" destOrd="0" presId="urn:microsoft.com/office/officeart/2005/8/layout/hierarchy3"/>
    <dgm:cxn modelId="{FA02AD84-2FA3-42DF-A815-992D29AEF52F}" type="presOf" srcId="{62FF99E1-39E0-4076-86A7-09F44CCA58FC}" destId="{30880A0D-5158-4476-BAE6-A48ECAB0A056}" srcOrd="0" destOrd="0" presId="urn:microsoft.com/office/officeart/2005/8/layout/hierarchy3"/>
    <dgm:cxn modelId="{DABE804B-9496-4DC7-BA45-E3BCFCEEF286}" srcId="{9384ED72-4E2A-4589-9C37-219AE619CD2F}" destId="{68979BED-1C7D-4B84-8BCA-5B574072F614}" srcOrd="3" destOrd="0" parTransId="{69F54D35-C245-4C9B-8A46-72945DC2A1D7}" sibTransId="{E14057C6-1918-4429-B72F-9C58813578B3}"/>
    <dgm:cxn modelId="{AD28C282-BCD8-47D8-A860-F0F3317E8C78}" type="presOf" srcId="{FE53BDCD-1E18-4CBF-AABE-E3D38889DF61}" destId="{A7E6F6F4-6EE2-4005-8DA7-3B336B970EE8}" srcOrd="0" destOrd="0" presId="urn:microsoft.com/office/officeart/2005/8/layout/hierarchy3"/>
    <dgm:cxn modelId="{2A25568E-2CD7-44AF-A910-C622A9D176EF}" type="presParOf" srcId="{30880A0D-5158-4476-BAE6-A48ECAB0A056}" destId="{A83E7C0C-1410-4265-A4BB-5C10DD71868C}" srcOrd="0" destOrd="0" presId="urn:microsoft.com/office/officeart/2005/8/layout/hierarchy3"/>
    <dgm:cxn modelId="{49F8DDDD-F41D-4288-907B-CD0700C4D3DB}" type="presParOf" srcId="{A83E7C0C-1410-4265-A4BB-5C10DD71868C}" destId="{B7482C22-6637-4B54-A658-54AC83E633AB}" srcOrd="0" destOrd="0" presId="urn:microsoft.com/office/officeart/2005/8/layout/hierarchy3"/>
    <dgm:cxn modelId="{21357C5F-FDF3-49D1-B207-B284F749F32C}" type="presParOf" srcId="{B7482C22-6637-4B54-A658-54AC83E633AB}" destId="{1891C063-B799-45E7-A18D-222291F65128}" srcOrd="0" destOrd="0" presId="urn:microsoft.com/office/officeart/2005/8/layout/hierarchy3"/>
    <dgm:cxn modelId="{71B958BA-E9A5-42A4-882A-BECD7C00E6F2}" type="presParOf" srcId="{B7482C22-6637-4B54-A658-54AC83E633AB}" destId="{BB1A0A0E-4154-49D6-98BB-1A26D71237AE}" srcOrd="1" destOrd="0" presId="urn:microsoft.com/office/officeart/2005/8/layout/hierarchy3"/>
    <dgm:cxn modelId="{42F7160B-0F84-411C-A7FD-B1D671160FDB}" type="presParOf" srcId="{A83E7C0C-1410-4265-A4BB-5C10DD71868C}" destId="{1988F566-910C-436A-8ED8-5453730E5D00}" srcOrd="1" destOrd="0" presId="urn:microsoft.com/office/officeart/2005/8/layout/hierarchy3"/>
    <dgm:cxn modelId="{7DBFE59C-7810-48C3-B23A-11F427923DDA}" type="presParOf" srcId="{1988F566-910C-436A-8ED8-5453730E5D00}" destId="{53D529CD-5613-4543-94E3-279402C6A599}" srcOrd="0" destOrd="0" presId="urn:microsoft.com/office/officeart/2005/8/layout/hierarchy3"/>
    <dgm:cxn modelId="{07CD1F76-0C39-484C-AF04-F534A9C6D2A2}" type="presParOf" srcId="{1988F566-910C-436A-8ED8-5453730E5D00}" destId="{2782BB6F-EB59-4C1F-ACF0-BDEA8591F44E}" srcOrd="1" destOrd="0" presId="urn:microsoft.com/office/officeart/2005/8/layout/hierarchy3"/>
    <dgm:cxn modelId="{6BBEE1A0-4D9E-47FC-A94B-DE25DD15067E}" type="presParOf" srcId="{1988F566-910C-436A-8ED8-5453730E5D00}" destId="{BF947BD8-6014-491C-967B-A64AAE538079}" srcOrd="2" destOrd="0" presId="urn:microsoft.com/office/officeart/2005/8/layout/hierarchy3"/>
    <dgm:cxn modelId="{F1E40D23-31BF-4701-A926-497D0819DE71}" type="presParOf" srcId="{1988F566-910C-436A-8ED8-5453730E5D00}" destId="{0CE5EAAE-2CFD-4EE5-A2C3-D3F09D35FFE5}" srcOrd="3" destOrd="0" presId="urn:microsoft.com/office/officeart/2005/8/layout/hierarchy3"/>
    <dgm:cxn modelId="{0E20811C-977F-4738-A83B-62D7F6850574}" type="presParOf" srcId="{1988F566-910C-436A-8ED8-5453730E5D00}" destId="{A4E7929F-F4E8-474C-B025-EFD5F3AA2B10}" srcOrd="4" destOrd="0" presId="urn:microsoft.com/office/officeart/2005/8/layout/hierarchy3"/>
    <dgm:cxn modelId="{1BBC1D2A-FC48-49A1-B8F1-34BC3A34EAF5}" type="presParOf" srcId="{1988F566-910C-436A-8ED8-5453730E5D00}" destId="{064DB0A3-3DC9-4C6B-BDC6-BD532D833730}" srcOrd="5" destOrd="0" presId="urn:microsoft.com/office/officeart/2005/8/layout/hierarchy3"/>
    <dgm:cxn modelId="{21570573-C4EE-417E-90B0-7438EBC74EC2}" type="presParOf" srcId="{1988F566-910C-436A-8ED8-5453730E5D00}" destId="{03BEE366-3163-490F-859F-0AD2FB9BED1C}" srcOrd="6" destOrd="0" presId="urn:microsoft.com/office/officeart/2005/8/layout/hierarchy3"/>
    <dgm:cxn modelId="{DFC9BD90-4532-4961-957C-1DB5EA38A546}" type="presParOf" srcId="{1988F566-910C-436A-8ED8-5453730E5D00}" destId="{FF57D433-934E-47E5-B767-7699C2357D60}" srcOrd="7" destOrd="0" presId="urn:microsoft.com/office/officeart/2005/8/layout/hierarchy3"/>
    <dgm:cxn modelId="{E7FC9625-ED61-4C19-8146-EF61E5244B64}" type="presParOf" srcId="{1988F566-910C-436A-8ED8-5453730E5D00}" destId="{692BB962-5276-4192-BA7C-D84A58996683}" srcOrd="8" destOrd="0" presId="urn:microsoft.com/office/officeart/2005/8/layout/hierarchy3"/>
    <dgm:cxn modelId="{48745434-8015-4A33-959D-FF90523701AF}" type="presParOf" srcId="{1988F566-910C-436A-8ED8-5453730E5D00}" destId="{3AE3C0A3-8734-418B-AF66-EF7EAD572BF0}" srcOrd="9" destOrd="0" presId="urn:microsoft.com/office/officeart/2005/8/layout/hierarchy3"/>
    <dgm:cxn modelId="{22E42913-E692-4CB4-A830-DC92728FC4A8}" type="presParOf" srcId="{1988F566-910C-436A-8ED8-5453730E5D00}" destId="{A7E6F6F4-6EE2-4005-8DA7-3B336B970EE8}" srcOrd="10" destOrd="0" presId="urn:microsoft.com/office/officeart/2005/8/layout/hierarchy3"/>
    <dgm:cxn modelId="{A5B8F2EC-3129-425D-81BF-3CF6744983EB}" type="presParOf" srcId="{1988F566-910C-436A-8ED8-5453730E5D00}" destId="{4E298F30-076E-4715-889B-88B9AEA14571}" srcOrd="11" destOrd="0" presId="urn:microsoft.com/office/officeart/2005/8/layout/hierarchy3"/>
    <dgm:cxn modelId="{7F2CFC27-32B8-4FF5-854A-C50E04474AB9}" type="presParOf" srcId="{30880A0D-5158-4476-BAE6-A48ECAB0A056}" destId="{BBE531EB-3F6E-48BB-8D3F-F2F9646A08BD}" srcOrd="1" destOrd="0" presId="urn:microsoft.com/office/officeart/2005/8/layout/hierarchy3"/>
    <dgm:cxn modelId="{0D566622-F8DB-40EB-B585-5C7B5FA98731}" type="presParOf" srcId="{BBE531EB-3F6E-48BB-8D3F-F2F9646A08BD}" destId="{24A2EAEF-3965-47EE-9E58-A52D419FE222}" srcOrd="0" destOrd="0" presId="urn:microsoft.com/office/officeart/2005/8/layout/hierarchy3"/>
    <dgm:cxn modelId="{F131D18B-83E8-44A0-B436-CB7DBF5D4812}" type="presParOf" srcId="{24A2EAEF-3965-47EE-9E58-A52D419FE222}" destId="{96234E6E-D4B8-4AF3-8DE7-2560B90A95CA}" srcOrd="0" destOrd="0" presId="urn:microsoft.com/office/officeart/2005/8/layout/hierarchy3"/>
    <dgm:cxn modelId="{F03E6729-7772-42D7-AF20-ED6C9BF13037}" type="presParOf" srcId="{24A2EAEF-3965-47EE-9E58-A52D419FE222}" destId="{4D44B1DD-D5CA-434F-ACAB-E043B36A58E9}" srcOrd="1" destOrd="0" presId="urn:microsoft.com/office/officeart/2005/8/layout/hierarchy3"/>
    <dgm:cxn modelId="{39A0E914-00F6-47E4-8746-1F9DFAF615E9}" type="presParOf" srcId="{BBE531EB-3F6E-48BB-8D3F-F2F9646A08BD}" destId="{C0004FAC-3F88-42C9-ADD9-51989EA8C262}" srcOrd="1" destOrd="0" presId="urn:microsoft.com/office/officeart/2005/8/layout/hierarchy3"/>
    <dgm:cxn modelId="{FCB7B801-A9F5-4AE4-BDE1-2CB039E3D131}" type="presParOf" srcId="{C0004FAC-3F88-42C9-ADD9-51989EA8C262}" destId="{50FB36DD-4453-45EF-9F93-32F674666BE0}" srcOrd="0" destOrd="0" presId="urn:microsoft.com/office/officeart/2005/8/layout/hierarchy3"/>
    <dgm:cxn modelId="{5F52C7C0-0500-40F9-9011-2507A926B056}" type="presParOf" srcId="{C0004FAC-3F88-42C9-ADD9-51989EA8C262}" destId="{77963E9B-0183-4CDA-9190-7B0658E8826E}" srcOrd="1" destOrd="0" presId="urn:microsoft.com/office/officeart/2005/8/layout/hierarchy3"/>
    <dgm:cxn modelId="{29020DE5-84F1-48E5-ABEA-6BDAE2B08815}" type="presParOf" srcId="{C0004FAC-3F88-42C9-ADD9-51989EA8C262}" destId="{C08E1DF2-1A86-427B-B562-782955546348}" srcOrd="2" destOrd="0" presId="urn:microsoft.com/office/officeart/2005/8/layout/hierarchy3"/>
    <dgm:cxn modelId="{0C32DFC7-7B98-433F-9EF4-23D499BBA61B}" type="presParOf" srcId="{C0004FAC-3F88-42C9-ADD9-51989EA8C262}" destId="{4992A232-8DD0-4D7D-8974-703DAA49F0FC}" srcOrd="3" destOrd="0" presId="urn:microsoft.com/office/officeart/2005/8/layout/hierarchy3"/>
    <dgm:cxn modelId="{529BE75A-DE49-44F7-8DD2-A7161604205A}" type="presParOf" srcId="{30880A0D-5158-4476-BAE6-A48ECAB0A056}" destId="{A7449775-77D5-424B-B68C-00119A6D0F1A}" srcOrd="2" destOrd="0" presId="urn:microsoft.com/office/officeart/2005/8/layout/hierarchy3"/>
    <dgm:cxn modelId="{9CF07A37-5944-40DC-A64E-25E37EA1FDE7}" type="presParOf" srcId="{A7449775-77D5-424B-B68C-00119A6D0F1A}" destId="{04E86319-9012-4676-96F9-7D119B89A5A9}" srcOrd="0" destOrd="0" presId="urn:microsoft.com/office/officeart/2005/8/layout/hierarchy3"/>
    <dgm:cxn modelId="{79C8F599-4D47-4FB1-90A8-50CC8508A205}" type="presParOf" srcId="{04E86319-9012-4676-96F9-7D119B89A5A9}" destId="{4398431F-C0D0-40C0-9183-23096888A8DB}" srcOrd="0" destOrd="0" presId="urn:microsoft.com/office/officeart/2005/8/layout/hierarchy3"/>
    <dgm:cxn modelId="{63AE5EA6-5A38-4575-998B-AA9A5B3297A1}" type="presParOf" srcId="{04E86319-9012-4676-96F9-7D119B89A5A9}" destId="{B29F1D31-26CF-47AA-A820-FBBEBEBB02E5}" srcOrd="1" destOrd="0" presId="urn:microsoft.com/office/officeart/2005/8/layout/hierarchy3"/>
    <dgm:cxn modelId="{3D76196F-8B9B-4B7F-B77D-684EDC7CEBF1}" type="presParOf" srcId="{A7449775-77D5-424B-B68C-00119A6D0F1A}" destId="{485A96AA-449B-47B9-BC98-4E95F120B979}" srcOrd="1" destOrd="0" presId="urn:microsoft.com/office/officeart/2005/8/layout/hierarchy3"/>
    <dgm:cxn modelId="{98D00BE5-2FDF-43ED-B30F-11920F9A6DCA}" type="presParOf" srcId="{30880A0D-5158-4476-BAE6-A48ECAB0A056}" destId="{9611658E-4615-4BA0-B92D-2A0716B3C866}" srcOrd="3" destOrd="0" presId="urn:microsoft.com/office/officeart/2005/8/layout/hierarchy3"/>
    <dgm:cxn modelId="{A58EA01E-54BB-4D49-989F-AE29D693504D}" type="presParOf" srcId="{9611658E-4615-4BA0-B92D-2A0716B3C866}" destId="{A4CD2F2E-E9E8-4D76-A8FA-71D5806606C4}" srcOrd="0" destOrd="0" presId="urn:microsoft.com/office/officeart/2005/8/layout/hierarchy3"/>
    <dgm:cxn modelId="{94A7AE83-2660-4CB1-A58F-620C35FC860D}" type="presParOf" srcId="{A4CD2F2E-E9E8-4D76-A8FA-71D5806606C4}" destId="{9301B9C9-7F48-4F08-A3A0-AEDB75438B0E}" srcOrd="0" destOrd="0" presId="urn:microsoft.com/office/officeart/2005/8/layout/hierarchy3"/>
    <dgm:cxn modelId="{57C3E579-50C7-4EFC-B52E-502E70E17F26}" type="presParOf" srcId="{A4CD2F2E-E9E8-4D76-A8FA-71D5806606C4}" destId="{AD2B1346-8F67-476D-AF2D-C63241198425}" srcOrd="1" destOrd="0" presId="urn:microsoft.com/office/officeart/2005/8/layout/hierarchy3"/>
    <dgm:cxn modelId="{71FAC7C0-7887-4404-99BA-EF9E3C59E78A}" type="presParOf" srcId="{9611658E-4615-4BA0-B92D-2A0716B3C866}" destId="{2DCF9CF5-0143-47F9-99D8-FFCAB6600257}" srcOrd="1" destOrd="0" presId="urn:microsoft.com/office/officeart/2005/8/layout/hierarchy3"/>
    <dgm:cxn modelId="{156C0D71-F62F-4178-BD7E-887CFE5ABE46}" type="presParOf" srcId="{2DCF9CF5-0143-47F9-99D8-FFCAB6600257}" destId="{C70C9739-712B-4E06-8F26-0CB16AD07845}" srcOrd="0" destOrd="0" presId="urn:microsoft.com/office/officeart/2005/8/layout/hierarchy3"/>
    <dgm:cxn modelId="{02581A40-10A5-436C-9743-333C29CB1E59}" type="presParOf" srcId="{2DCF9CF5-0143-47F9-99D8-FFCAB6600257}" destId="{77F9752D-E9EB-4D86-BBD5-89B9F29FE8A6}" srcOrd="1" destOrd="0" presId="urn:microsoft.com/office/officeart/2005/8/layout/hierarchy3"/>
    <dgm:cxn modelId="{7696FE1E-99D4-4A4C-995F-83948FA279BF}" type="presParOf" srcId="{2DCF9CF5-0143-47F9-99D8-FFCAB6600257}" destId="{A61A4B6B-5569-475D-BAFE-7DB07C6DBB79}" srcOrd="2" destOrd="0" presId="urn:microsoft.com/office/officeart/2005/8/layout/hierarchy3"/>
    <dgm:cxn modelId="{213B9339-F55B-4968-9E32-FFB0B9230AAE}" type="presParOf" srcId="{2DCF9CF5-0143-47F9-99D8-FFCAB6600257}" destId="{7D73684C-67F8-4CF7-9674-D30C35C77D5D}" srcOrd="3" destOrd="0" presId="urn:microsoft.com/office/officeart/2005/8/layout/hierarchy3"/>
    <dgm:cxn modelId="{E9736C61-776E-4C93-97B9-608758241245}" type="presParOf" srcId="{2DCF9CF5-0143-47F9-99D8-FFCAB6600257}" destId="{1BDB260D-09B1-4FBA-BE76-98F6C992E082}" srcOrd="4" destOrd="0" presId="urn:microsoft.com/office/officeart/2005/8/layout/hierarchy3"/>
    <dgm:cxn modelId="{4D5C1DC4-5F4A-40D7-89DE-FB126D182242}" type="presParOf" srcId="{2DCF9CF5-0143-47F9-99D8-FFCAB6600257}" destId="{B0688151-4879-49ED-AF9D-D1864B38BCC2}" srcOrd="5" destOrd="0" presId="urn:microsoft.com/office/officeart/2005/8/layout/hierarchy3"/>
    <dgm:cxn modelId="{E55DF93F-4AA6-4F87-B2F0-44AFC506F9D8}" type="presParOf" srcId="{2DCF9CF5-0143-47F9-99D8-FFCAB6600257}" destId="{62A6E92C-1336-4A66-8D75-D6E39DFFD743}" srcOrd="6" destOrd="0" presId="urn:microsoft.com/office/officeart/2005/8/layout/hierarchy3"/>
    <dgm:cxn modelId="{95FF2CFD-C060-4E13-95A9-9BABF4888CFF}" type="presParOf" srcId="{2DCF9CF5-0143-47F9-99D8-FFCAB6600257}" destId="{B9271C12-4101-4835-9185-7DB548AA1C9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FF99E1-39E0-4076-86A7-09F44CCA58FC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0E3C795-96BC-4E6A-A260-E9502EEB95C9}">
      <dgm:prSet phldrT="[Text]" custT="1"/>
      <dgm:spPr/>
      <dgm:t>
        <a:bodyPr/>
        <a:lstStyle/>
        <a:p>
          <a:r>
            <a:rPr lang="en-US" sz="1600" dirty="0" smtClean="0"/>
            <a:t>Transportation Costs</a:t>
          </a:r>
          <a:endParaRPr lang="en-US" sz="1600" dirty="0"/>
        </a:p>
      </dgm:t>
    </dgm:pt>
    <dgm:pt modelId="{37BAB399-3527-4142-9B05-6CB1FEB99788}" type="parTrans" cxnId="{BED0F12D-56FB-4B14-86C9-F682B3A23B8A}">
      <dgm:prSet/>
      <dgm:spPr/>
      <dgm:t>
        <a:bodyPr/>
        <a:lstStyle/>
        <a:p>
          <a:endParaRPr lang="en-US"/>
        </a:p>
      </dgm:t>
    </dgm:pt>
    <dgm:pt modelId="{48D483C9-4D7D-4399-A4EA-BEF85386EBC5}" type="sibTrans" cxnId="{BED0F12D-56FB-4B14-86C9-F682B3A23B8A}">
      <dgm:prSet/>
      <dgm:spPr/>
      <dgm:t>
        <a:bodyPr/>
        <a:lstStyle/>
        <a:p>
          <a:endParaRPr lang="en-US"/>
        </a:p>
      </dgm:t>
    </dgm:pt>
    <dgm:pt modelId="{899FD5F1-E3BE-4A50-AA86-9F1DA8DCA9B6}">
      <dgm:prSet phldrT="[Text]" custT="1"/>
      <dgm:spPr/>
      <dgm:t>
        <a:bodyPr/>
        <a:lstStyle/>
        <a:p>
          <a:r>
            <a:rPr lang="en-US" sz="1600" dirty="0" smtClean="0"/>
            <a:t>Avg. Years of Schooling</a:t>
          </a:r>
          <a:endParaRPr lang="en-US" sz="1600" dirty="0"/>
        </a:p>
      </dgm:t>
    </dgm:pt>
    <dgm:pt modelId="{333AD9F4-F784-4D47-99FC-1E93BD0A822B}" type="parTrans" cxnId="{E4212260-6229-40EB-B97E-CAA1C4BBF403}">
      <dgm:prSet/>
      <dgm:spPr/>
      <dgm:t>
        <a:bodyPr/>
        <a:lstStyle/>
        <a:p>
          <a:endParaRPr lang="en-US"/>
        </a:p>
      </dgm:t>
    </dgm:pt>
    <dgm:pt modelId="{C6C867FD-1AC7-4C12-AA27-DF6515F76696}" type="sibTrans" cxnId="{E4212260-6229-40EB-B97E-CAA1C4BBF403}">
      <dgm:prSet/>
      <dgm:spPr/>
      <dgm:t>
        <a:bodyPr/>
        <a:lstStyle/>
        <a:p>
          <a:endParaRPr lang="en-US"/>
        </a:p>
      </dgm:t>
    </dgm:pt>
    <dgm:pt modelId="{6B4AE6C4-47B1-4EC2-925B-B08B1B970C7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Affordability Index</a:t>
          </a:r>
          <a:endParaRPr lang="en-US" sz="2000" dirty="0">
            <a:solidFill>
              <a:schemeClr val="bg1"/>
            </a:solidFill>
          </a:endParaRPr>
        </a:p>
      </dgm:t>
    </dgm:pt>
    <dgm:pt modelId="{161653BF-2218-460C-B1CE-DC3DF6B07685}" type="parTrans" cxnId="{251D40F2-DA9D-481E-8437-F261AF503AFA}">
      <dgm:prSet/>
      <dgm:spPr/>
      <dgm:t>
        <a:bodyPr/>
        <a:lstStyle/>
        <a:p>
          <a:endParaRPr lang="en-US"/>
        </a:p>
      </dgm:t>
    </dgm:pt>
    <dgm:pt modelId="{7FF93FED-886E-4CD1-9FAD-71912ACD36A6}" type="sibTrans" cxnId="{251D40F2-DA9D-481E-8437-F261AF503AFA}">
      <dgm:prSet/>
      <dgm:spPr/>
      <dgm:t>
        <a:bodyPr/>
        <a:lstStyle/>
        <a:p>
          <a:endParaRPr lang="en-US"/>
        </a:p>
      </dgm:t>
    </dgm:pt>
    <dgm:pt modelId="{5EB0F41A-8556-4DED-B5EC-C45D36CC2F8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Education Index</a:t>
          </a:r>
          <a:endParaRPr lang="en-US" sz="2000" dirty="0">
            <a:solidFill>
              <a:schemeClr val="bg1"/>
            </a:solidFill>
          </a:endParaRPr>
        </a:p>
      </dgm:t>
    </dgm:pt>
    <dgm:pt modelId="{07E0016E-AB2D-4A90-BD5F-34AC03020DB4}" type="parTrans" cxnId="{1AB5BE0A-1A03-4389-BAF7-61828B1243D3}">
      <dgm:prSet/>
      <dgm:spPr/>
      <dgm:t>
        <a:bodyPr/>
        <a:lstStyle/>
        <a:p>
          <a:endParaRPr lang="en-US"/>
        </a:p>
      </dgm:t>
    </dgm:pt>
    <dgm:pt modelId="{B1959EC3-9B42-450C-A432-2387B386376A}" type="sibTrans" cxnId="{1AB5BE0A-1A03-4389-BAF7-61828B1243D3}">
      <dgm:prSet/>
      <dgm:spPr/>
      <dgm:t>
        <a:bodyPr/>
        <a:lstStyle/>
        <a:p>
          <a:endParaRPr lang="en-US"/>
        </a:p>
      </dgm:t>
    </dgm:pt>
    <dgm:pt modelId="{8A27C618-E0EB-4269-B4DB-38332AC134C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Food Accessibility Index</a:t>
          </a:r>
          <a:endParaRPr lang="en-US" sz="2000" dirty="0">
            <a:solidFill>
              <a:schemeClr val="bg1"/>
            </a:solidFill>
          </a:endParaRPr>
        </a:p>
      </dgm:t>
    </dgm:pt>
    <dgm:pt modelId="{65609711-8236-4116-A791-6917C921A087}" type="parTrans" cxnId="{A56BEFFD-6870-48D3-AA11-5162D415D25A}">
      <dgm:prSet/>
      <dgm:spPr/>
      <dgm:t>
        <a:bodyPr/>
        <a:lstStyle/>
        <a:p>
          <a:endParaRPr lang="en-US"/>
        </a:p>
      </dgm:t>
    </dgm:pt>
    <dgm:pt modelId="{0F52407D-77D3-4C2B-BDAC-457DDA451EDF}" type="sibTrans" cxnId="{A56BEFFD-6870-48D3-AA11-5162D415D25A}">
      <dgm:prSet/>
      <dgm:spPr/>
      <dgm:t>
        <a:bodyPr/>
        <a:lstStyle/>
        <a:p>
          <a:endParaRPr lang="en-US"/>
        </a:p>
      </dgm:t>
    </dgm:pt>
    <dgm:pt modelId="{9384ED72-4E2A-4589-9C37-219AE619CD2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Material Deprivation Index</a:t>
          </a:r>
          <a:endParaRPr lang="en-US" sz="2000" dirty="0">
            <a:solidFill>
              <a:schemeClr val="bg1"/>
            </a:solidFill>
          </a:endParaRPr>
        </a:p>
      </dgm:t>
    </dgm:pt>
    <dgm:pt modelId="{748BFCCD-1589-4737-871A-038E22A22AF3}" type="parTrans" cxnId="{367DDA57-15E8-4E54-BC10-69C8D2CDCE47}">
      <dgm:prSet/>
      <dgm:spPr/>
      <dgm:t>
        <a:bodyPr/>
        <a:lstStyle/>
        <a:p>
          <a:endParaRPr lang="en-US"/>
        </a:p>
      </dgm:t>
    </dgm:pt>
    <dgm:pt modelId="{9C781C16-DA63-48C6-8D61-B36C0545CC19}" type="sibTrans" cxnId="{367DDA57-15E8-4E54-BC10-69C8D2CDCE47}">
      <dgm:prSet/>
      <dgm:spPr/>
      <dgm:t>
        <a:bodyPr/>
        <a:lstStyle/>
        <a:p>
          <a:endParaRPr lang="en-US"/>
        </a:p>
      </dgm:t>
    </dgm:pt>
    <dgm:pt modelId="{AF991092-06E7-4CD9-8C40-AC8A0041C2CE}">
      <dgm:prSet phldrT="[Text]" custT="1"/>
      <dgm:spPr/>
      <dgm:t>
        <a:bodyPr/>
        <a:lstStyle/>
        <a:p>
          <a:r>
            <a:rPr lang="en-US" sz="1600" dirty="0" smtClean="0"/>
            <a:t>Average Income</a:t>
          </a:r>
          <a:endParaRPr lang="en-US" sz="1600" dirty="0"/>
        </a:p>
      </dgm:t>
    </dgm:pt>
    <dgm:pt modelId="{54B8BE0E-0866-4594-A4F5-785A71487BC2}" type="parTrans" cxnId="{6C8176C2-4CCF-4AA0-B637-319BC7C6FCD5}">
      <dgm:prSet/>
      <dgm:spPr/>
      <dgm:t>
        <a:bodyPr/>
        <a:lstStyle/>
        <a:p>
          <a:endParaRPr lang="en-US"/>
        </a:p>
      </dgm:t>
    </dgm:pt>
    <dgm:pt modelId="{6BB359FE-0421-48A8-B666-FDF5A1FE0386}" type="sibTrans" cxnId="{6C8176C2-4CCF-4AA0-B637-319BC7C6FCD5}">
      <dgm:prSet/>
      <dgm:spPr/>
      <dgm:t>
        <a:bodyPr/>
        <a:lstStyle/>
        <a:p>
          <a:endParaRPr lang="en-US"/>
        </a:p>
      </dgm:t>
    </dgm:pt>
    <dgm:pt modelId="{3D16CE48-87FD-4EC6-95A3-269820F9BA89}">
      <dgm:prSet phldrT="[Text]" custT="1"/>
      <dgm:spPr/>
      <dgm:t>
        <a:bodyPr/>
        <a:lstStyle/>
        <a:p>
          <a:r>
            <a:rPr lang="en-US" sz="1400" dirty="0" smtClean="0"/>
            <a:t>Unemployment</a:t>
          </a:r>
          <a:endParaRPr lang="en-US" sz="1400" dirty="0"/>
        </a:p>
      </dgm:t>
    </dgm:pt>
    <dgm:pt modelId="{8E798407-1995-4EE1-9184-63E0EB653774}" type="parTrans" cxnId="{ECC20E1A-028B-48D3-B47A-741C5BF70B47}">
      <dgm:prSet/>
      <dgm:spPr/>
      <dgm:t>
        <a:bodyPr/>
        <a:lstStyle/>
        <a:p>
          <a:endParaRPr lang="en-US"/>
        </a:p>
      </dgm:t>
    </dgm:pt>
    <dgm:pt modelId="{402D84BB-8772-49F8-A573-0A059216718D}" type="sibTrans" cxnId="{ECC20E1A-028B-48D3-B47A-741C5BF70B47}">
      <dgm:prSet/>
      <dgm:spPr/>
      <dgm:t>
        <a:bodyPr/>
        <a:lstStyle/>
        <a:p>
          <a:endParaRPr lang="en-US"/>
        </a:p>
      </dgm:t>
    </dgm:pt>
    <dgm:pt modelId="{429F28A4-0B1C-48C0-ACF1-EE7628616285}">
      <dgm:prSet phldrT="[Text]" custT="1"/>
      <dgm:spPr/>
      <dgm:t>
        <a:bodyPr/>
        <a:lstStyle/>
        <a:p>
          <a:r>
            <a:rPr lang="en-US" sz="1600" dirty="0" smtClean="0"/>
            <a:t>Autoless Homes</a:t>
          </a:r>
          <a:endParaRPr lang="en-US" sz="1600" dirty="0"/>
        </a:p>
      </dgm:t>
    </dgm:pt>
    <dgm:pt modelId="{90A9A017-A6E9-481C-A66D-4D40C630C2C8}" type="parTrans" cxnId="{F8CC8053-CB11-436A-88BE-12D4BDDE26BC}">
      <dgm:prSet/>
      <dgm:spPr/>
      <dgm:t>
        <a:bodyPr/>
        <a:lstStyle/>
        <a:p>
          <a:endParaRPr lang="en-US"/>
        </a:p>
      </dgm:t>
    </dgm:pt>
    <dgm:pt modelId="{8B2D14C0-B031-4849-9080-51396B8C3446}" type="sibTrans" cxnId="{F8CC8053-CB11-436A-88BE-12D4BDDE26BC}">
      <dgm:prSet/>
      <dgm:spPr/>
      <dgm:t>
        <a:bodyPr/>
        <a:lstStyle/>
        <a:p>
          <a:endParaRPr lang="en-US"/>
        </a:p>
      </dgm:t>
    </dgm:pt>
    <dgm:pt modelId="{F927F7EA-DF61-470C-8181-1464A8E701EC}">
      <dgm:prSet phldrT="[Text]" custT="1"/>
      <dgm:spPr/>
      <dgm:t>
        <a:bodyPr/>
        <a:lstStyle/>
        <a:p>
          <a:r>
            <a:rPr lang="en-US" sz="1600" dirty="0" smtClean="0"/>
            <a:t>Home Ownership</a:t>
          </a:r>
          <a:endParaRPr lang="en-US" sz="1600" dirty="0"/>
        </a:p>
      </dgm:t>
    </dgm:pt>
    <dgm:pt modelId="{0F892F8A-8445-48F5-9AA6-75AB9FE49ED7}" type="parTrans" cxnId="{E50087FE-9A99-470F-8DC3-40120C826408}">
      <dgm:prSet/>
      <dgm:spPr/>
      <dgm:t>
        <a:bodyPr/>
        <a:lstStyle/>
        <a:p>
          <a:endParaRPr lang="en-US"/>
        </a:p>
      </dgm:t>
    </dgm:pt>
    <dgm:pt modelId="{9CC4AC4D-01A1-4D08-A238-D03136EC94FC}" type="sibTrans" cxnId="{E50087FE-9A99-470F-8DC3-40120C826408}">
      <dgm:prSet/>
      <dgm:spPr/>
      <dgm:t>
        <a:bodyPr/>
        <a:lstStyle/>
        <a:p>
          <a:endParaRPr lang="en-US"/>
        </a:p>
      </dgm:t>
    </dgm:pt>
    <dgm:pt modelId="{68979BED-1C7D-4B84-8BCA-5B574072F614}">
      <dgm:prSet phldrT="[Text]" custT="1"/>
      <dgm:spPr/>
      <dgm:t>
        <a:bodyPr/>
        <a:lstStyle/>
        <a:p>
          <a:r>
            <a:rPr lang="en-US" sz="1400" dirty="0" smtClean="0"/>
            <a:t>Overcrowding</a:t>
          </a:r>
          <a:endParaRPr lang="en-US" sz="1400" dirty="0"/>
        </a:p>
      </dgm:t>
    </dgm:pt>
    <dgm:pt modelId="{69F54D35-C245-4C9B-8A46-72945DC2A1D7}" type="parTrans" cxnId="{DABE804B-9496-4DC7-BA45-E3BCFCEEF286}">
      <dgm:prSet/>
      <dgm:spPr/>
      <dgm:t>
        <a:bodyPr/>
        <a:lstStyle/>
        <a:p>
          <a:endParaRPr lang="en-US"/>
        </a:p>
      </dgm:t>
    </dgm:pt>
    <dgm:pt modelId="{E14057C6-1918-4429-B72F-9C58813578B3}" type="sibTrans" cxnId="{DABE804B-9496-4DC7-BA45-E3BCFCEEF286}">
      <dgm:prSet/>
      <dgm:spPr/>
      <dgm:t>
        <a:bodyPr/>
        <a:lstStyle/>
        <a:p>
          <a:endParaRPr lang="en-US"/>
        </a:p>
      </dgm:t>
    </dgm:pt>
    <dgm:pt modelId="{90EE5CB2-5021-486A-A833-8C5D587E87B8}">
      <dgm:prSet phldrT="[Text]" custT="1"/>
      <dgm:spPr/>
      <dgm:t>
        <a:bodyPr/>
        <a:lstStyle/>
        <a:p>
          <a:r>
            <a:rPr lang="en-US" sz="1600" dirty="0" smtClean="0"/>
            <a:t>Housing Cost</a:t>
          </a:r>
          <a:endParaRPr lang="en-US" sz="1600" dirty="0"/>
        </a:p>
      </dgm:t>
    </dgm:pt>
    <dgm:pt modelId="{E61E7ABF-4230-4761-80DF-B7CF12D21E85}" type="parTrans" cxnId="{3B076A6F-F226-4817-B9CD-97C81A369875}">
      <dgm:prSet/>
      <dgm:spPr/>
      <dgm:t>
        <a:bodyPr/>
        <a:lstStyle/>
        <a:p>
          <a:endParaRPr lang="en-US"/>
        </a:p>
      </dgm:t>
    </dgm:pt>
    <dgm:pt modelId="{597318BB-C50D-40D3-8816-66CF1E43D7F1}" type="sibTrans" cxnId="{3B076A6F-F226-4817-B9CD-97C81A369875}">
      <dgm:prSet/>
      <dgm:spPr/>
      <dgm:t>
        <a:bodyPr/>
        <a:lstStyle/>
        <a:p>
          <a:endParaRPr lang="en-US"/>
        </a:p>
      </dgm:t>
    </dgm:pt>
    <dgm:pt modelId="{7CD3375C-3803-425C-AFD2-82CDF74BED7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Distance to Grocery Store</a:t>
          </a:r>
          <a:endParaRPr lang="en-US" sz="1600" dirty="0">
            <a:solidFill>
              <a:schemeClr val="tx1"/>
            </a:solidFill>
          </a:endParaRPr>
        </a:p>
      </dgm:t>
    </dgm:pt>
    <dgm:pt modelId="{BCDA6CE4-8A30-4A9A-9A88-45844A8CB37A}" type="parTrans" cxnId="{09F81DA0-A652-42EC-8651-1899D5BD9AF3}">
      <dgm:prSet/>
      <dgm:spPr/>
      <dgm:t>
        <a:bodyPr/>
        <a:lstStyle/>
        <a:p>
          <a:endParaRPr lang="en-US"/>
        </a:p>
      </dgm:t>
    </dgm:pt>
    <dgm:pt modelId="{44676317-4AA1-40A9-862E-EF2902AB1C03}" type="sibTrans" cxnId="{09F81DA0-A652-42EC-8651-1899D5BD9AF3}">
      <dgm:prSet/>
      <dgm:spPr/>
      <dgm:t>
        <a:bodyPr/>
        <a:lstStyle/>
        <a:p>
          <a:endParaRPr lang="en-US"/>
        </a:p>
      </dgm:t>
    </dgm:pt>
    <dgm:pt modelId="{051D9084-CF85-4D17-AA45-486285AB6C54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% Low Income</a:t>
          </a:r>
          <a:endParaRPr lang="en-US" sz="1600" dirty="0">
            <a:solidFill>
              <a:schemeClr val="tx1"/>
            </a:solidFill>
          </a:endParaRPr>
        </a:p>
      </dgm:t>
    </dgm:pt>
    <dgm:pt modelId="{4D280AD5-CA02-4B35-8151-D1D9B5D99F1B}" type="parTrans" cxnId="{03D024A7-0F08-472F-9AC4-0DD35331AA4F}">
      <dgm:prSet/>
      <dgm:spPr/>
      <dgm:t>
        <a:bodyPr/>
        <a:lstStyle/>
        <a:p>
          <a:endParaRPr lang="en-US"/>
        </a:p>
      </dgm:t>
    </dgm:pt>
    <dgm:pt modelId="{A4E615B2-1E8D-4490-BC01-4D3CA63DF341}" type="sibTrans" cxnId="{03D024A7-0F08-472F-9AC4-0DD35331AA4F}">
      <dgm:prSet/>
      <dgm:spPr/>
      <dgm:t>
        <a:bodyPr/>
        <a:lstStyle/>
        <a:p>
          <a:endParaRPr lang="en-US"/>
        </a:p>
      </dgm:t>
    </dgm:pt>
    <dgm:pt modelId="{F5D643B4-FFDA-4799-9D4A-A4F53CBFB8FC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600" dirty="0" smtClean="0">
              <a:ln>
                <a:noFill/>
              </a:ln>
              <a:solidFill>
                <a:schemeClr val="tx1"/>
              </a:solidFill>
            </a:rPr>
            <a:t>% Low Access to Major Grocery Store</a:t>
          </a:r>
          <a:endParaRPr lang="en-US" sz="1600" dirty="0">
            <a:ln>
              <a:noFill/>
            </a:ln>
            <a:solidFill>
              <a:schemeClr val="tx1"/>
            </a:solidFill>
          </a:endParaRPr>
        </a:p>
      </dgm:t>
    </dgm:pt>
    <dgm:pt modelId="{98C69E66-3022-411F-999D-EFC940D75769}" type="parTrans" cxnId="{EB32229B-40D2-4D8B-9C08-7BA08D2768D8}">
      <dgm:prSet/>
      <dgm:spPr/>
      <dgm:t>
        <a:bodyPr/>
        <a:lstStyle/>
        <a:p>
          <a:endParaRPr lang="en-US"/>
        </a:p>
      </dgm:t>
    </dgm:pt>
    <dgm:pt modelId="{E40BF8F2-555A-452A-BE28-288A00B40101}" type="sibTrans" cxnId="{EB32229B-40D2-4D8B-9C08-7BA08D2768D8}">
      <dgm:prSet/>
      <dgm:spPr/>
      <dgm:t>
        <a:bodyPr/>
        <a:lstStyle/>
        <a:p>
          <a:endParaRPr lang="en-US"/>
        </a:p>
      </dgm:t>
    </dgm:pt>
    <dgm:pt modelId="{30880A0D-5158-4476-BAE6-A48ECAB0A056}" type="pres">
      <dgm:prSet presAssocID="{62FF99E1-39E0-4076-86A7-09F44CCA58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3E7C0C-1410-4265-A4BB-5C10DD71868C}" type="pres">
      <dgm:prSet presAssocID="{6B4AE6C4-47B1-4EC2-925B-B08B1B970C70}" presName="root" presStyleCnt="0"/>
      <dgm:spPr/>
      <dgm:t>
        <a:bodyPr/>
        <a:lstStyle/>
        <a:p>
          <a:endParaRPr lang="en-US"/>
        </a:p>
      </dgm:t>
    </dgm:pt>
    <dgm:pt modelId="{B7482C22-6637-4B54-A658-54AC83E633AB}" type="pres">
      <dgm:prSet presAssocID="{6B4AE6C4-47B1-4EC2-925B-B08B1B970C70}" presName="rootComposite" presStyleCnt="0"/>
      <dgm:spPr/>
      <dgm:t>
        <a:bodyPr/>
        <a:lstStyle/>
        <a:p>
          <a:endParaRPr lang="en-US"/>
        </a:p>
      </dgm:t>
    </dgm:pt>
    <dgm:pt modelId="{1891C063-B799-45E7-A18D-222291F65128}" type="pres">
      <dgm:prSet presAssocID="{6B4AE6C4-47B1-4EC2-925B-B08B1B970C70}" presName="rootText" presStyleLbl="node1" presStyleIdx="0" presStyleCnt="4"/>
      <dgm:spPr/>
      <dgm:t>
        <a:bodyPr/>
        <a:lstStyle/>
        <a:p>
          <a:endParaRPr lang="en-US"/>
        </a:p>
      </dgm:t>
    </dgm:pt>
    <dgm:pt modelId="{BB1A0A0E-4154-49D6-98BB-1A26D71237AE}" type="pres">
      <dgm:prSet presAssocID="{6B4AE6C4-47B1-4EC2-925B-B08B1B970C70}" presName="rootConnector" presStyleLbl="node1" presStyleIdx="0" presStyleCnt="4"/>
      <dgm:spPr/>
      <dgm:t>
        <a:bodyPr/>
        <a:lstStyle/>
        <a:p>
          <a:endParaRPr lang="en-US"/>
        </a:p>
      </dgm:t>
    </dgm:pt>
    <dgm:pt modelId="{1988F566-910C-436A-8ED8-5453730E5D00}" type="pres">
      <dgm:prSet presAssocID="{6B4AE6C4-47B1-4EC2-925B-B08B1B970C70}" presName="childShape" presStyleCnt="0"/>
      <dgm:spPr/>
      <dgm:t>
        <a:bodyPr/>
        <a:lstStyle/>
        <a:p>
          <a:endParaRPr lang="en-US"/>
        </a:p>
      </dgm:t>
    </dgm:pt>
    <dgm:pt modelId="{53D529CD-5613-4543-94E3-279402C6A599}" type="pres">
      <dgm:prSet presAssocID="{E61E7ABF-4230-4761-80DF-B7CF12D21E85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2782BB6F-EB59-4C1F-ACF0-BDEA8591F44E}" type="pres">
      <dgm:prSet presAssocID="{90EE5CB2-5021-486A-A833-8C5D587E87B8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47BD8-6014-491C-967B-A64AAE538079}" type="pres">
      <dgm:prSet presAssocID="{37BAB399-3527-4142-9B05-6CB1FEB99788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0CE5EAAE-2CFD-4EE5-A2C3-D3F09D35FFE5}" type="pres">
      <dgm:prSet presAssocID="{60E3C795-96BC-4E6A-A260-E9502EEB95C9}" presName="childText" presStyleLbl="bgAcc1" presStyleIdx="1" presStyleCnt="11" custScaleX="111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7929F-F4E8-474C-B025-EFD5F3AA2B10}" type="pres">
      <dgm:prSet presAssocID="{54B8BE0E-0866-4594-A4F5-785A71487BC2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064DB0A3-3DC9-4C6B-BDC6-BD532D833730}" type="pres">
      <dgm:prSet presAssocID="{AF991092-06E7-4CD9-8C40-AC8A0041C2CE}" presName="childText" presStyleLbl="bgAcc1" presStyleIdx="2" presStyleCnt="11" custLinFactNeighborX="615" custLinFactNeighborY="3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531EB-3F6E-48BB-8D3F-F2F9646A08BD}" type="pres">
      <dgm:prSet presAssocID="{5EB0F41A-8556-4DED-B5EC-C45D36CC2F87}" presName="root" presStyleCnt="0"/>
      <dgm:spPr/>
      <dgm:t>
        <a:bodyPr/>
        <a:lstStyle/>
        <a:p>
          <a:endParaRPr lang="en-US"/>
        </a:p>
      </dgm:t>
    </dgm:pt>
    <dgm:pt modelId="{24A2EAEF-3965-47EE-9E58-A52D419FE222}" type="pres">
      <dgm:prSet presAssocID="{5EB0F41A-8556-4DED-B5EC-C45D36CC2F87}" presName="rootComposite" presStyleCnt="0"/>
      <dgm:spPr/>
      <dgm:t>
        <a:bodyPr/>
        <a:lstStyle/>
        <a:p>
          <a:endParaRPr lang="en-US"/>
        </a:p>
      </dgm:t>
    </dgm:pt>
    <dgm:pt modelId="{96234E6E-D4B8-4AF3-8DE7-2560B90A95CA}" type="pres">
      <dgm:prSet presAssocID="{5EB0F41A-8556-4DED-B5EC-C45D36CC2F87}" presName="rootText" presStyleLbl="node1" presStyleIdx="1" presStyleCnt="4"/>
      <dgm:spPr/>
      <dgm:t>
        <a:bodyPr/>
        <a:lstStyle/>
        <a:p>
          <a:endParaRPr lang="en-US"/>
        </a:p>
      </dgm:t>
    </dgm:pt>
    <dgm:pt modelId="{4D44B1DD-D5CA-434F-ACAB-E043B36A58E9}" type="pres">
      <dgm:prSet presAssocID="{5EB0F41A-8556-4DED-B5EC-C45D36CC2F87}" presName="rootConnector" presStyleLbl="node1" presStyleIdx="1" presStyleCnt="4"/>
      <dgm:spPr/>
      <dgm:t>
        <a:bodyPr/>
        <a:lstStyle/>
        <a:p>
          <a:endParaRPr lang="en-US"/>
        </a:p>
      </dgm:t>
    </dgm:pt>
    <dgm:pt modelId="{C0004FAC-3F88-42C9-ADD9-51989EA8C262}" type="pres">
      <dgm:prSet presAssocID="{5EB0F41A-8556-4DED-B5EC-C45D36CC2F87}" presName="childShape" presStyleCnt="0"/>
      <dgm:spPr/>
      <dgm:t>
        <a:bodyPr/>
        <a:lstStyle/>
        <a:p>
          <a:endParaRPr lang="en-US"/>
        </a:p>
      </dgm:t>
    </dgm:pt>
    <dgm:pt modelId="{50FB36DD-4453-45EF-9F93-32F674666BE0}" type="pres">
      <dgm:prSet presAssocID="{333AD9F4-F784-4D47-99FC-1E93BD0A822B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77963E9B-0183-4CDA-9190-7B0658E8826E}" type="pres">
      <dgm:prSet presAssocID="{899FD5F1-E3BE-4A50-AA86-9F1DA8DCA9B6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49775-77D5-424B-B68C-00119A6D0F1A}" type="pres">
      <dgm:prSet presAssocID="{8A27C618-E0EB-4269-B4DB-38332AC134C4}" presName="root" presStyleCnt="0"/>
      <dgm:spPr/>
      <dgm:t>
        <a:bodyPr/>
        <a:lstStyle/>
        <a:p>
          <a:endParaRPr lang="en-US"/>
        </a:p>
      </dgm:t>
    </dgm:pt>
    <dgm:pt modelId="{04E86319-9012-4676-96F9-7D119B89A5A9}" type="pres">
      <dgm:prSet presAssocID="{8A27C618-E0EB-4269-B4DB-38332AC134C4}" presName="rootComposite" presStyleCnt="0"/>
      <dgm:spPr/>
      <dgm:t>
        <a:bodyPr/>
        <a:lstStyle/>
        <a:p>
          <a:endParaRPr lang="en-US"/>
        </a:p>
      </dgm:t>
    </dgm:pt>
    <dgm:pt modelId="{4398431F-C0D0-40C0-9183-23096888A8DB}" type="pres">
      <dgm:prSet presAssocID="{8A27C618-E0EB-4269-B4DB-38332AC134C4}" presName="rootText" presStyleLbl="node1" presStyleIdx="2" presStyleCnt="4"/>
      <dgm:spPr/>
      <dgm:t>
        <a:bodyPr/>
        <a:lstStyle/>
        <a:p>
          <a:endParaRPr lang="en-US"/>
        </a:p>
      </dgm:t>
    </dgm:pt>
    <dgm:pt modelId="{B29F1D31-26CF-47AA-A820-FBBEBEBB02E5}" type="pres">
      <dgm:prSet presAssocID="{8A27C618-E0EB-4269-B4DB-38332AC134C4}" presName="rootConnector" presStyleLbl="node1" presStyleIdx="2" presStyleCnt="4"/>
      <dgm:spPr/>
      <dgm:t>
        <a:bodyPr/>
        <a:lstStyle/>
        <a:p>
          <a:endParaRPr lang="en-US"/>
        </a:p>
      </dgm:t>
    </dgm:pt>
    <dgm:pt modelId="{485A96AA-449B-47B9-BC98-4E95F120B979}" type="pres">
      <dgm:prSet presAssocID="{8A27C618-E0EB-4269-B4DB-38332AC134C4}" presName="childShape" presStyleCnt="0"/>
      <dgm:spPr/>
      <dgm:t>
        <a:bodyPr/>
        <a:lstStyle/>
        <a:p>
          <a:endParaRPr lang="en-US"/>
        </a:p>
      </dgm:t>
    </dgm:pt>
    <dgm:pt modelId="{AE626C8C-70C3-438E-8C64-CC550778D7A3}" type="pres">
      <dgm:prSet presAssocID="{4D280AD5-CA02-4B35-8151-D1D9B5D99F1B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2CA8BE75-4B3E-43BF-95C0-7765A5E59331}" type="pres">
      <dgm:prSet presAssocID="{051D9084-CF85-4D17-AA45-486285AB6C54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EE272-D29B-4517-8167-BF11E78C96D2}" type="pres">
      <dgm:prSet presAssocID="{98C69E66-3022-411F-999D-EFC940D75769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29EFA96B-0774-44DF-922B-96E727AC277A}" type="pres">
      <dgm:prSet presAssocID="{F5D643B4-FFDA-4799-9D4A-A4F53CBFB8FC}" presName="childText" presStyleLbl="bgAcc1" presStyleIdx="5" presStyleCnt="11" custScaleY="142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1DEFA-9781-4478-A784-AB7C90BFFFD6}" type="pres">
      <dgm:prSet presAssocID="{BCDA6CE4-8A30-4A9A-9A88-45844A8CB37A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F7B28C1B-A1C6-4D17-9702-9491E4826206}" type="pres">
      <dgm:prSet presAssocID="{7CD3375C-3803-425C-AFD2-82CDF74BED76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1658E-4615-4BA0-B92D-2A0716B3C866}" type="pres">
      <dgm:prSet presAssocID="{9384ED72-4E2A-4589-9C37-219AE619CD2F}" presName="root" presStyleCnt="0"/>
      <dgm:spPr/>
      <dgm:t>
        <a:bodyPr/>
        <a:lstStyle/>
        <a:p>
          <a:endParaRPr lang="en-US"/>
        </a:p>
      </dgm:t>
    </dgm:pt>
    <dgm:pt modelId="{A4CD2F2E-E9E8-4D76-A8FA-71D5806606C4}" type="pres">
      <dgm:prSet presAssocID="{9384ED72-4E2A-4589-9C37-219AE619CD2F}" presName="rootComposite" presStyleCnt="0"/>
      <dgm:spPr/>
      <dgm:t>
        <a:bodyPr/>
        <a:lstStyle/>
        <a:p>
          <a:endParaRPr lang="en-US"/>
        </a:p>
      </dgm:t>
    </dgm:pt>
    <dgm:pt modelId="{9301B9C9-7F48-4F08-A3A0-AEDB75438B0E}" type="pres">
      <dgm:prSet presAssocID="{9384ED72-4E2A-4589-9C37-219AE619CD2F}" presName="rootText" presStyleLbl="node1" presStyleIdx="3" presStyleCnt="4"/>
      <dgm:spPr/>
      <dgm:t>
        <a:bodyPr/>
        <a:lstStyle/>
        <a:p>
          <a:endParaRPr lang="en-US"/>
        </a:p>
      </dgm:t>
    </dgm:pt>
    <dgm:pt modelId="{AD2B1346-8F67-476D-AF2D-C63241198425}" type="pres">
      <dgm:prSet presAssocID="{9384ED72-4E2A-4589-9C37-219AE619CD2F}" presName="rootConnector" presStyleLbl="node1" presStyleIdx="3" presStyleCnt="4"/>
      <dgm:spPr/>
      <dgm:t>
        <a:bodyPr/>
        <a:lstStyle/>
        <a:p>
          <a:endParaRPr lang="en-US"/>
        </a:p>
      </dgm:t>
    </dgm:pt>
    <dgm:pt modelId="{2DCF9CF5-0143-47F9-99D8-FFCAB6600257}" type="pres">
      <dgm:prSet presAssocID="{9384ED72-4E2A-4589-9C37-219AE619CD2F}" presName="childShape" presStyleCnt="0"/>
      <dgm:spPr/>
      <dgm:t>
        <a:bodyPr/>
        <a:lstStyle/>
        <a:p>
          <a:endParaRPr lang="en-US"/>
        </a:p>
      </dgm:t>
    </dgm:pt>
    <dgm:pt modelId="{C70C9739-712B-4E06-8F26-0CB16AD07845}" type="pres">
      <dgm:prSet presAssocID="{8E798407-1995-4EE1-9184-63E0EB653774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77F9752D-E9EB-4D86-BBD5-89B9F29FE8A6}" type="pres">
      <dgm:prSet presAssocID="{3D16CE48-87FD-4EC6-95A3-269820F9BA89}" presName="childText" presStyleLbl="bgAcc1" presStyleIdx="7" presStyleCnt="11" custScaleX="1107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A4B6B-5569-475D-BAFE-7DB07C6DBB79}" type="pres">
      <dgm:prSet presAssocID="{90A9A017-A6E9-481C-A66D-4D40C630C2C8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7D73684C-67F8-4CF7-9674-D30C35C77D5D}" type="pres">
      <dgm:prSet presAssocID="{429F28A4-0B1C-48C0-ACF1-EE7628616285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B260D-09B1-4FBA-BE76-98F6C992E082}" type="pres">
      <dgm:prSet presAssocID="{0F892F8A-8445-48F5-9AA6-75AB9FE49ED7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B0688151-4879-49ED-AF9D-D1864B38BCC2}" type="pres">
      <dgm:prSet presAssocID="{F927F7EA-DF61-470C-8181-1464A8E701EC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6E92C-1336-4A66-8D75-D6E39DFFD743}" type="pres">
      <dgm:prSet presAssocID="{69F54D35-C245-4C9B-8A46-72945DC2A1D7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B9271C12-4101-4835-9185-7DB548AA1C95}" type="pres">
      <dgm:prSet presAssocID="{68979BED-1C7D-4B84-8BCA-5B574072F614}" presName="childText" presStyleLbl="bgAcc1" presStyleIdx="10" presStyleCnt="11" custLinFactNeighborX="-644" custLinFactNeighborY="-1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D024A7-0F08-472F-9AC4-0DD35331AA4F}" srcId="{8A27C618-E0EB-4269-B4DB-38332AC134C4}" destId="{051D9084-CF85-4D17-AA45-486285AB6C54}" srcOrd="0" destOrd="0" parTransId="{4D280AD5-CA02-4B35-8151-D1D9B5D99F1B}" sibTransId="{A4E615B2-1E8D-4490-BC01-4D3CA63DF341}"/>
    <dgm:cxn modelId="{A3C0E2D3-E150-4E44-B886-2B8EBEC6F8CF}" type="presOf" srcId="{68979BED-1C7D-4B84-8BCA-5B574072F614}" destId="{B9271C12-4101-4835-9185-7DB548AA1C95}" srcOrd="0" destOrd="0" presId="urn:microsoft.com/office/officeart/2005/8/layout/hierarchy3"/>
    <dgm:cxn modelId="{92B0AD3A-607B-4A17-9716-3830D064FFFD}" type="presOf" srcId="{BCDA6CE4-8A30-4A9A-9A88-45844A8CB37A}" destId="{3631DEFA-9781-4478-A784-AB7C90BFFFD6}" srcOrd="0" destOrd="0" presId="urn:microsoft.com/office/officeart/2005/8/layout/hierarchy3"/>
    <dgm:cxn modelId="{71BCB1B8-7274-47DD-8F8B-78380399DB60}" type="presOf" srcId="{60E3C795-96BC-4E6A-A260-E9502EEB95C9}" destId="{0CE5EAAE-2CFD-4EE5-A2C3-D3F09D35FFE5}" srcOrd="0" destOrd="0" presId="urn:microsoft.com/office/officeart/2005/8/layout/hierarchy3"/>
    <dgm:cxn modelId="{A56BEFFD-6870-48D3-AA11-5162D415D25A}" srcId="{62FF99E1-39E0-4076-86A7-09F44CCA58FC}" destId="{8A27C618-E0EB-4269-B4DB-38332AC134C4}" srcOrd="2" destOrd="0" parTransId="{65609711-8236-4116-A791-6917C921A087}" sibTransId="{0F52407D-77D3-4C2B-BDAC-457DDA451EDF}"/>
    <dgm:cxn modelId="{3725963C-5BA7-40CB-9E22-18F275FCAD31}" type="presOf" srcId="{F5D643B4-FFDA-4799-9D4A-A4F53CBFB8FC}" destId="{29EFA96B-0774-44DF-922B-96E727AC277A}" srcOrd="0" destOrd="0" presId="urn:microsoft.com/office/officeart/2005/8/layout/hierarchy3"/>
    <dgm:cxn modelId="{E4212260-6229-40EB-B97E-CAA1C4BBF403}" srcId="{5EB0F41A-8556-4DED-B5EC-C45D36CC2F87}" destId="{899FD5F1-E3BE-4A50-AA86-9F1DA8DCA9B6}" srcOrd="0" destOrd="0" parTransId="{333AD9F4-F784-4D47-99FC-1E93BD0A822B}" sibTransId="{C6C867FD-1AC7-4C12-AA27-DF6515F76696}"/>
    <dgm:cxn modelId="{ECC20E1A-028B-48D3-B47A-741C5BF70B47}" srcId="{9384ED72-4E2A-4589-9C37-219AE619CD2F}" destId="{3D16CE48-87FD-4EC6-95A3-269820F9BA89}" srcOrd="0" destOrd="0" parTransId="{8E798407-1995-4EE1-9184-63E0EB653774}" sibTransId="{402D84BB-8772-49F8-A573-0A059216718D}"/>
    <dgm:cxn modelId="{09F81DA0-A652-42EC-8651-1899D5BD9AF3}" srcId="{8A27C618-E0EB-4269-B4DB-38332AC134C4}" destId="{7CD3375C-3803-425C-AFD2-82CDF74BED76}" srcOrd="2" destOrd="0" parTransId="{BCDA6CE4-8A30-4A9A-9A88-45844A8CB37A}" sibTransId="{44676317-4AA1-40A9-862E-EF2902AB1C03}"/>
    <dgm:cxn modelId="{CB6CE94C-65D7-45F6-AFCE-DFB5718B77EB}" type="presOf" srcId="{90EE5CB2-5021-486A-A833-8C5D587E87B8}" destId="{2782BB6F-EB59-4C1F-ACF0-BDEA8591F44E}" srcOrd="0" destOrd="0" presId="urn:microsoft.com/office/officeart/2005/8/layout/hierarchy3"/>
    <dgm:cxn modelId="{F8CC8053-CB11-436A-88BE-12D4BDDE26BC}" srcId="{9384ED72-4E2A-4589-9C37-219AE619CD2F}" destId="{429F28A4-0B1C-48C0-ACF1-EE7628616285}" srcOrd="1" destOrd="0" parTransId="{90A9A017-A6E9-481C-A66D-4D40C630C2C8}" sibTransId="{8B2D14C0-B031-4849-9080-51396B8C3446}"/>
    <dgm:cxn modelId="{565AA0F0-CB1E-406F-BCED-295F47172CCD}" type="presOf" srcId="{8A27C618-E0EB-4269-B4DB-38332AC134C4}" destId="{4398431F-C0D0-40C0-9183-23096888A8DB}" srcOrd="0" destOrd="0" presId="urn:microsoft.com/office/officeart/2005/8/layout/hierarchy3"/>
    <dgm:cxn modelId="{02C73E20-44AB-4D24-8B2F-EC1DD2DC57C1}" type="presOf" srcId="{899FD5F1-E3BE-4A50-AA86-9F1DA8DCA9B6}" destId="{77963E9B-0183-4CDA-9190-7B0658E8826E}" srcOrd="0" destOrd="0" presId="urn:microsoft.com/office/officeart/2005/8/layout/hierarchy3"/>
    <dgm:cxn modelId="{B459020C-54EF-43BA-8994-4BEDA1857B97}" type="presOf" srcId="{98C69E66-3022-411F-999D-EFC940D75769}" destId="{3E7EE272-D29B-4517-8167-BF11E78C96D2}" srcOrd="0" destOrd="0" presId="urn:microsoft.com/office/officeart/2005/8/layout/hierarchy3"/>
    <dgm:cxn modelId="{C1CDDC5A-B3D3-4A73-91EF-584BF5201A59}" type="presOf" srcId="{9384ED72-4E2A-4589-9C37-219AE619CD2F}" destId="{AD2B1346-8F67-476D-AF2D-C63241198425}" srcOrd="1" destOrd="0" presId="urn:microsoft.com/office/officeart/2005/8/layout/hierarchy3"/>
    <dgm:cxn modelId="{BED0F12D-56FB-4B14-86C9-F682B3A23B8A}" srcId="{6B4AE6C4-47B1-4EC2-925B-B08B1B970C70}" destId="{60E3C795-96BC-4E6A-A260-E9502EEB95C9}" srcOrd="1" destOrd="0" parTransId="{37BAB399-3527-4142-9B05-6CB1FEB99788}" sibTransId="{48D483C9-4D7D-4399-A4EA-BEF85386EBC5}"/>
    <dgm:cxn modelId="{6C8176C2-4CCF-4AA0-B637-319BC7C6FCD5}" srcId="{6B4AE6C4-47B1-4EC2-925B-B08B1B970C70}" destId="{AF991092-06E7-4CD9-8C40-AC8A0041C2CE}" srcOrd="2" destOrd="0" parTransId="{54B8BE0E-0866-4594-A4F5-785A71487BC2}" sibTransId="{6BB359FE-0421-48A8-B666-FDF5A1FE0386}"/>
    <dgm:cxn modelId="{3B076A6F-F226-4817-B9CD-97C81A369875}" srcId="{6B4AE6C4-47B1-4EC2-925B-B08B1B970C70}" destId="{90EE5CB2-5021-486A-A833-8C5D587E87B8}" srcOrd="0" destOrd="0" parTransId="{E61E7ABF-4230-4761-80DF-B7CF12D21E85}" sibTransId="{597318BB-C50D-40D3-8816-66CF1E43D7F1}"/>
    <dgm:cxn modelId="{07F76768-F388-4E29-82B4-C966085BCA28}" type="presOf" srcId="{333AD9F4-F784-4D47-99FC-1E93BD0A822B}" destId="{50FB36DD-4453-45EF-9F93-32F674666BE0}" srcOrd="0" destOrd="0" presId="urn:microsoft.com/office/officeart/2005/8/layout/hierarchy3"/>
    <dgm:cxn modelId="{1AB5BE0A-1A03-4389-BAF7-61828B1243D3}" srcId="{62FF99E1-39E0-4076-86A7-09F44CCA58FC}" destId="{5EB0F41A-8556-4DED-B5EC-C45D36CC2F87}" srcOrd="1" destOrd="0" parTransId="{07E0016E-AB2D-4A90-BD5F-34AC03020DB4}" sibTransId="{B1959EC3-9B42-450C-A432-2387B386376A}"/>
    <dgm:cxn modelId="{367DDA57-15E8-4E54-BC10-69C8D2CDCE47}" srcId="{62FF99E1-39E0-4076-86A7-09F44CCA58FC}" destId="{9384ED72-4E2A-4589-9C37-219AE619CD2F}" srcOrd="3" destOrd="0" parTransId="{748BFCCD-1589-4737-871A-038E22A22AF3}" sibTransId="{9C781C16-DA63-48C6-8D61-B36C0545CC19}"/>
    <dgm:cxn modelId="{88D0668D-8D64-4AAE-B2CF-5108E1FC9A3B}" type="presOf" srcId="{0F892F8A-8445-48F5-9AA6-75AB9FE49ED7}" destId="{1BDB260D-09B1-4FBA-BE76-98F6C992E082}" srcOrd="0" destOrd="0" presId="urn:microsoft.com/office/officeart/2005/8/layout/hierarchy3"/>
    <dgm:cxn modelId="{3B2BA88A-E8EE-4FAF-9B33-404A2539DB9F}" type="presOf" srcId="{9384ED72-4E2A-4589-9C37-219AE619CD2F}" destId="{9301B9C9-7F48-4F08-A3A0-AEDB75438B0E}" srcOrd="0" destOrd="0" presId="urn:microsoft.com/office/officeart/2005/8/layout/hierarchy3"/>
    <dgm:cxn modelId="{8B39C446-0240-4DB0-B657-06B4FFCD51DD}" type="presOf" srcId="{62FF99E1-39E0-4076-86A7-09F44CCA58FC}" destId="{30880A0D-5158-4476-BAE6-A48ECAB0A056}" srcOrd="0" destOrd="0" presId="urn:microsoft.com/office/officeart/2005/8/layout/hierarchy3"/>
    <dgm:cxn modelId="{7A3BF102-7546-473E-A6D4-F33DE8750455}" type="presOf" srcId="{54B8BE0E-0866-4594-A4F5-785A71487BC2}" destId="{A4E7929F-F4E8-474C-B025-EFD5F3AA2B10}" srcOrd="0" destOrd="0" presId="urn:microsoft.com/office/officeart/2005/8/layout/hierarchy3"/>
    <dgm:cxn modelId="{E34D6DCD-F656-4000-A46C-BA1356DA578E}" type="presOf" srcId="{6B4AE6C4-47B1-4EC2-925B-B08B1B970C70}" destId="{BB1A0A0E-4154-49D6-98BB-1A26D71237AE}" srcOrd="1" destOrd="0" presId="urn:microsoft.com/office/officeart/2005/8/layout/hierarchy3"/>
    <dgm:cxn modelId="{5844940F-5A05-4176-AD88-3935EB03CBE9}" type="presOf" srcId="{AF991092-06E7-4CD9-8C40-AC8A0041C2CE}" destId="{064DB0A3-3DC9-4C6B-BDC6-BD532D833730}" srcOrd="0" destOrd="0" presId="urn:microsoft.com/office/officeart/2005/8/layout/hierarchy3"/>
    <dgm:cxn modelId="{31B0294B-1AFA-4DEA-BA73-7BC685E70E83}" type="presOf" srcId="{5EB0F41A-8556-4DED-B5EC-C45D36CC2F87}" destId="{4D44B1DD-D5CA-434F-ACAB-E043B36A58E9}" srcOrd="1" destOrd="0" presId="urn:microsoft.com/office/officeart/2005/8/layout/hierarchy3"/>
    <dgm:cxn modelId="{E50087FE-9A99-470F-8DC3-40120C826408}" srcId="{9384ED72-4E2A-4589-9C37-219AE619CD2F}" destId="{F927F7EA-DF61-470C-8181-1464A8E701EC}" srcOrd="2" destOrd="0" parTransId="{0F892F8A-8445-48F5-9AA6-75AB9FE49ED7}" sibTransId="{9CC4AC4D-01A1-4D08-A238-D03136EC94FC}"/>
    <dgm:cxn modelId="{74D56A4F-FE84-4DB4-8DDE-7054BDD9DABE}" type="presOf" srcId="{F927F7EA-DF61-470C-8181-1464A8E701EC}" destId="{B0688151-4879-49ED-AF9D-D1864B38BCC2}" srcOrd="0" destOrd="0" presId="urn:microsoft.com/office/officeart/2005/8/layout/hierarchy3"/>
    <dgm:cxn modelId="{C86F0106-4DC1-401D-AF7F-E6362C75FC58}" type="presOf" srcId="{90A9A017-A6E9-481C-A66D-4D40C630C2C8}" destId="{A61A4B6B-5569-475D-BAFE-7DB07C6DBB79}" srcOrd="0" destOrd="0" presId="urn:microsoft.com/office/officeart/2005/8/layout/hierarchy3"/>
    <dgm:cxn modelId="{B6BFAC35-FF38-4F9C-9A09-F38E0C0A3C11}" type="presOf" srcId="{6B4AE6C4-47B1-4EC2-925B-B08B1B970C70}" destId="{1891C063-B799-45E7-A18D-222291F65128}" srcOrd="0" destOrd="0" presId="urn:microsoft.com/office/officeart/2005/8/layout/hierarchy3"/>
    <dgm:cxn modelId="{251D40F2-DA9D-481E-8437-F261AF503AFA}" srcId="{62FF99E1-39E0-4076-86A7-09F44CCA58FC}" destId="{6B4AE6C4-47B1-4EC2-925B-B08B1B970C70}" srcOrd="0" destOrd="0" parTransId="{161653BF-2218-460C-B1CE-DC3DF6B07685}" sibTransId="{7FF93FED-886E-4CD1-9FAD-71912ACD36A6}"/>
    <dgm:cxn modelId="{EB64A979-9295-4E3C-8315-A0140956D933}" type="presOf" srcId="{051D9084-CF85-4D17-AA45-486285AB6C54}" destId="{2CA8BE75-4B3E-43BF-95C0-7765A5E59331}" srcOrd="0" destOrd="0" presId="urn:microsoft.com/office/officeart/2005/8/layout/hierarchy3"/>
    <dgm:cxn modelId="{EB32229B-40D2-4D8B-9C08-7BA08D2768D8}" srcId="{8A27C618-E0EB-4269-B4DB-38332AC134C4}" destId="{F5D643B4-FFDA-4799-9D4A-A4F53CBFB8FC}" srcOrd="1" destOrd="0" parTransId="{98C69E66-3022-411F-999D-EFC940D75769}" sibTransId="{E40BF8F2-555A-452A-BE28-288A00B40101}"/>
    <dgm:cxn modelId="{C0780460-C01C-4EA3-9B35-55FE0FA944E3}" type="presOf" srcId="{3D16CE48-87FD-4EC6-95A3-269820F9BA89}" destId="{77F9752D-E9EB-4D86-BBD5-89B9F29FE8A6}" srcOrd="0" destOrd="0" presId="urn:microsoft.com/office/officeart/2005/8/layout/hierarchy3"/>
    <dgm:cxn modelId="{5D618803-1880-4DA1-A669-F71CA562E280}" type="presOf" srcId="{429F28A4-0B1C-48C0-ACF1-EE7628616285}" destId="{7D73684C-67F8-4CF7-9674-D30C35C77D5D}" srcOrd="0" destOrd="0" presId="urn:microsoft.com/office/officeart/2005/8/layout/hierarchy3"/>
    <dgm:cxn modelId="{F99DB8CB-0D01-4F6C-ADCC-E426027EBE73}" type="presOf" srcId="{7CD3375C-3803-425C-AFD2-82CDF74BED76}" destId="{F7B28C1B-A1C6-4D17-9702-9491E4826206}" srcOrd="0" destOrd="0" presId="urn:microsoft.com/office/officeart/2005/8/layout/hierarchy3"/>
    <dgm:cxn modelId="{FADC10CB-A2CE-4F55-B609-044F6DF6A574}" type="presOf" srcId="{69F54D35-C245-4C9B-8A46-72945DC2A1D7}" destId="{62A6E92C-1336-4A66-8D75-D6E39DFFD743}" srcOrd="0" destOrd="0" presId="urn:microsoft.com/office/officeart/2005/8/layout/hierarchy3"/>
    <dgm:cxn modelId="{DABE804B-9496-4DC7-BA45-E3BCFCEEF286}" srcId="{9384ED72-4E2A-4589-9C37-219AE619CD2F}" destId="{68979BED-1C7D-4B84-8BCA-5B574072F614}" srcOrd="3" destOrd="0" parTransId="{69F54D35-C245-4C9B-8A46-72945DC2A1D7}" sibTransId="{E14057C6-1918-4429-B72F-9C58813578B3}"/>
    <dgm:cxn modelId="{51B497C9-8710-4657-BA01-36294EA14C9C}" type="presOf" srcId="{5EB0F41A-8556-4DED-B5EC-C45D36CC2F87}" destId="{96234E6E-D4B8-4AF3-8DE7-2560B90A95CA}" srcOrd="0" destOrd="0" presId="urn:microsoft.com/office/officeart/2005/8/layout/hierarchy3"/>
    <dgm:cxn modelId="{9F7001B9-F1E3-4AA1-8B40-8617C265FB3C}" type="presOf" srcId="{8A27C618-E0EB-4269-B4DB-38332AC134C4}" destId="{B29F1D31-26CF-47AA-A820-FBBEBEBB02E5}" srcOrd="1" destOrd="0" presId="urn:microsoft.com/office/officeart/2005/8/layout/hierarchy3"/>
    <dgm:cxn modelId="{6E0A9025-9415-4433-8FF2-6756A450E4FC}" type="presOf" srcId="{4D280AD5-CA02-4B35-8151-D1D9B5D99F1B}" destId="{AE626C8C-70C3-438E-8C64-CC550778D7A3}" srcOrd="0" destOrd="0" presId="urn:microsoft.com/office/officeart/2005/8/layout/hierarchy3"/>
    <dgm:cxn modelId="{725EC21B-0686-4E30-8D7B-950D223815C9}" type="presOf" srcId="{8E798407-1995-4EE1-9184-63E0EB653774}" destId="{C70C9739-712B-4E06-8F26-0CB16AD07845}" srcOrd="0" destOrd="0" presId="urn:microsoft.com/office/officeart/2005/8/layout/hierarchy3"/>
    <dgm:cxn modelId="{72293B6B-9590-4E0C-A5A4-ACA35C06D7F7}" type="presOf" srcId="{E61E7ABF-4230-4761-80DF-B7CF12D21E85}" destId="{53D529CD-5613-4543-94E3-279402C6A599}" srcOrd="0" destOrd="0" presId="urn:microsoft.com/office/officeart/2005/8/layout/hierarchy3"/>
    <dgm:cxn modelId="{1BDF311E-7D18-45B4-A67E-909380884D1E}" type="presOf" srcId="{37BAB399-3527-4142-9B05-6CB1FEB99788}" destId="{BF947BD8-6014-491C-967B-A64AAE538079}" srcOrd="0" destOrd="0" presId="urn:microsoft.com/office/officeart/2005/8/layout/hierarchy3"/>
    <dgm:cxn modelId="{5B87B1E3-EB2F-49E6-9E3D-534A5F7E01ED}" type="presParOf" srcId="{30880A0D-5158-4476-BAE6-A48ECAB0A056}" destId="{A83E7C0C-1410-4265-A4BB-5C10DD71868C}" srcOrd="0" destOrd="0" presId="urn:microsoft.com/office/officeart/2005/8/layout/hierarchy3"/>
    <dgm:cxn modelId="{06194CE4-6E45-4E0E-88AC-217195BB6167}" type="presParOf" srcId="{A83E7C0C-1410-4265-A4BB-5C10DD71868C}" destId="{B7482C22-6637-4B54-A658-54AC83E633AB}" srcOrd="0" destOrd="0" presId="urn:microsoft.com/office/officeart/2005/8/layout/hierarchy3"/>
    <dgm:cxn modelId="{3248A23C-4F9E-46F0-965A-A42346452BFC}" type="presParOf" srcId="{B7482C22-6637-4B54-A658-54AC83E633AB}" destId="{1891C063-B799-45E7-A18D-222291F65128}" srcOrd="0" destOrd="0" presId="urn:microsoft.com/office/officeart/2005/8/layout/hierarchy3"/>
    <dgm:cxn modelId="{E5035727-3E32-474C-B171-260BE73C8DD0}" type="presParOf" srcId="{B7482C22-6637-4B54-A658-54AC83E633AB}" destId="{BB1A0A0E-4154-49D6-98BB-1A26D71237AE}" srcOrd="1" destOrd="0" presId="urn:microsoft.com/office/officeart/2005/8/layout/hierarchy3"/>
    <dgm:cxn modelId="{275648D6-1E04-4C4F-A326-62D8E69C12BC}" type="presParOf" srcId="{A83E7C0C-1410-4265-A4BB-5C10DD71868C}" destId="{1988F566-910C-436A-8ED8-5453730E5D00}" srcOrd="1" destOrd="0" presId="urn:microsoft.com/office/officeart/2005/8/layout/hierarchy3"/>
    <dgm:cxn modelId="{0287FA12-9D81-4B2C-8B47-4D5148C85B4E}" type="presParOf" srcId="{1988F566-910C-436A-8ED8-5453730E5D00}" destId="{53D529CD-5613-4543-94E3-279402C6A599}" srcOrd="0" destOrd="0" presId="urn:microsoft.com/office/officeart/2005/8/layout/hierarchy3"/>
    <dgm:cxn modelId="{7E831E41-D5B9-43E3-826F-D0EC93CBA92D}" type="presParOf" srcId="{1988F566-910C-436A-8ED8-5453730E5D00}" destId="{2782BB6F-EB59-4C1F-ACF0-BDEA8591F44E}" srcOrd="1" destOrd="0" presId="urn:microsoft.com/office/officeart/2005/8/layout/hierarchy3"/>
    <dgm:cxn modelId="{E5ABA270-DCF6-4695-A4C8-586447B7C467}" type="presParOf" srcId="{1988F566-910C-436A-8ED8-5453730E5D00}" destId="{BF947BD8-6014-491C-967B-A64AAE538079}" srcOrd="2" destOrd="0" presId="urn:microsoft.com/office/officeart/2005/8/layout/hierarchy3"/>
    <dgm:cxn modelId="{DF480503-E4B9-4A44-A1BE-41DA9C3C41C9}" type="presParOf" srcId="{1988F566-910C-436A-8ED8-5453730E5D00}" destId="{0CE5EAAE-2CFD-4EE5-A2C3-D3F09D35FFE5}" srcOrd="3" destOrd="0" presId="urn:microsoft.com/office/officeart/2005/8/layout/hierarchy3"/>
    <dgm:cxn modelId="{9DEA4557-97C9-4D8E-A4AF-E8220C25B6B6}" type="presParOf" srcId="{1988F566-910C-436A-8ED8-5453730E5D00}" destId="{A4E7929F-F4E8-474C-B025-EFD5F3AA2B10}" srcOrd="4" destOrd="0" presId="urn:microsoft.com/office/officeart/2005/8/layout/hierarchy3"/>
    <dgm:cxn modelId="{4C13D9BB-1892-4C15-9C96-E89F02647CF2}" type="presParOf" srcId="{1988F566-910C-436A-8ED8-5453730E5D00}" destId="{064DB0A3-3DC9-4C6B-BDC6-BD532D833730}" srcOrd="5" destOrd="0" presId="urn:microsoft.com/office/officeart/2005/8/layout/hierarchy3"/>
    <dgm:cxn modelId="{A4832048-94BD-49A2-AC18-AA5FEEEBD996}" type="presParOf" srcId="{30880A0D-5158-4476-BAE6-A48ECAB0A056}" destId="{BBE531EB-3F6E-48BB-8D3F-F2F9646A08BD}" srcOrd="1" destOrd="0" presId="urn:microsoft.com/office/officeart/2005/8/layout/hierarchy3"/>
    <dgm:cxn modelId="{FF32F927-452C-479F-9F6B-DEECCC19E584}" type="presParOf" srcId="{BBE531EB-3F6E-48BB-8D3F-F2F9646A08BD}" destId="{24A2EAEF-3965-47EE-9E58-A52D419FE222}" srcOrd="0" destOrd="0" presId="urn:microsoft.com/office/officeart/2005/8/layout/hierarchy3"/>
    <dgm:cxn modelId="{DE3EDCA3-E847-4530-B6D8-765AA6036F79}" type="presParOf" srcId="{24A2EAEF-3965-47EE-9E58-A52D419FE222}" destId="{96234E6E-D4B8-4AF3-8DE7-2560B90A95CA}" srcOrd="0" destOrd="0" presId="urn:microsoft.com/office/officeart/2005/8/layout/hierarchy3"/>
    <dgm:cxn modelId="{218BF63A-11E8-43F2-ADC3-257CCDF04AE3}" type="presParOf" srcId="{24A2EAEF-3965-47EE-9E58-A52D419FE222}" destId="{4D44B1DD-D5CA-434F-ACAB-E043B36A58E9}" srcOrd="1" destOrd="0" presId="urn:microsoft.com/office/officeart/2005/8/layout/hierarchy3"/>
    <dgm:cxn modelId="{8EE7A97E-A131-4372-8ADA-C944B35ECAAB}" type="presParOf" srcId="{BBE531EB-3F6E-48BB-8D3F-F2F9646A08BD}" destId="{C0004FAC-3F88-42C9-ADD9-51989EA8C262}" srcOrd="1" destOrd="0" presId="urn:microsoft.com/office/officeart/2005/8/layout/hierarchy3"/>
    <dgm:cxn modelId="{7900A0EC-CADF-4ADE-B6F4-50FDDE225A61}" type="presParOf" srcId="{C0004FAC-3F88-42C9-ADD9-51989EA8C262}" destId="{50FB36DD-4453-45EF-9F93-32F674666BE0}" srcOrd="0" destOrd="0" presId="urn:microsoft.com/office/officeart/2005/8/layout/hierarchy3"/>
    <dgm:cxn modelId="{19A7181D-79D8-4B6E-BD43-4EE47856D524}" type="presParOf" srcId="{C0004FAC-3F88-42C9-ADD9-51989EA8C262}" destId="{77963E9B-0183-4CDA-9190-7B0658E8826E}" srcOrd="1" destOrd="0" presId="urn:microsoft.com/office/officeart/2005/8/layout/hierarchy3"/>
    <dgm:cxn modelId="{D5494B56-E140-4E2D-9B17-E9345AD03867}" type="presParOf" srcId="{30880A0D-5158-4476-BAE6-A48ECAB0A056}" destId="{A7449775-77D5-424B-B68C-00119A6D0F1A}" srcOrd="2" destOrd="0" presId="urn:microsoft.com/office/officeart/2005/8/layout/hierarchy3"/>
    <dgm:cxn modelId="{2E071EF0-D186-49BC-A2F5-6B73F0716B9E}" type="presParOf" srcId="{A7449775-77D5-424B-B68C-00119A6D0F1A}" destId="{04E86319-9012-4676-96F9-7D119B89A5A9}" srcOrd="0" destOrd="0" presId="urn:microsoft.com/office/officeart/2005/8/layout/hierarchy3"/>
    <dgm:cxn modelId="{7883FF9C-4A74-4BBA-BA25-AF3D9FC05C8C}" type="presParOf" srcId="{04E86319-9012-4676-96F9-7D119B89A5A9}" destId="{4398431F-C0D0-40C0-9183-23096888A8DB}" srcOrd="0" destOrd="0" presId="urn:microsoft.com/office/officeart/2005/8/layout/hierarchy3"/>
    <dgm:cxn modelId="{8CADFD54-D325-4D1F-9CA8-10C6681171BC}" type="presParOf" srcId="{04E86319-9012-4676-96F9-7D119B89A5A9}" destId="{B29F1D31-26CF-47AA-A820-FBBEBEBB02E5}" srcOrd="1" destOrd="0" presId="urn:microsoft.com/office/officeart/2005/8/layout/hierarchy3"/>
    <dgm:cxn modelId="{12675676-5CD6-43C3-8853-53A0804CA7AA}" type="presParOf" srcId="{A7449775-77D5-424B-B68C-00119A6D0F1A}" destId="{485A96AA-449B-47B9-BC98-4E95F120B979}" srcOrd="1" destOrd="0" presId="urn:microsoft.com/office/officeart/2005/8/layout/hierarchy3"/>
    <dgm:cxn modelId="{6B2DE370-C746-46F2-AF38-C1F264120590}" type="presParOf" srcId="{485A96AA-449B-47B9-BC98-4E95F120B979}" destId="{AE626C8C-70C3-438E-8C64-CC550778D7A3}" srcOrd="0" destOrd="0" presId="urn:microsoft.com/office/officeart/2005/8/layout/hierarchy3"/>
    <dgm:cxn modelId="{9B9AF2A2-AA8F-4D21-BDCF-13AB9A343C5F}" type="presParOf" srcId="{485A96AA-449B-47B9-BC98-4E95F120B979}" destId="{2CA8BE75-4B3E-43BF-95C0-7765A5E59331}" srcOrd="1" destOrd="0" presId="urn:microsoft.com/office/officeart/2005/8/layout/hierarchy3"/>
    <dgm:cxn modelId="{3195D581-5032-4AE4-8DFD-3329CDB75B2E}" type="presParOf" srcId="{485A96AA-449B-47B9-BC98-4E95F120B979}" destId="{3E7EE272-D29B-4517-8167-BF11E78C96D2}" srcOrd="2" destOrd="0" presId="urn:microsoft.com/office/officeart/2005/8/layout/hierarchy3"/>
    <dgm:cxn modelId="{59C2F1DE-70B3-44F5-B517-25ACF762C0AE}" type="presParOf" srcId="{485A96AA-449B-47B9-BC98-4E95F120B979}" destId="{29EFA96B-0774-44DF-922B-96E727AC277A}" srcOrd="3" destOrd="0" presId="urn:microsoft.com/office/officeart/2005/8/layout/hierarchy3"/>
    <dgm:cxn modelId="{3595BF48-CC5D-45E0-A2FB-3B4AE1026039}" type="presParOf" srcId="{485A96AA-449B-47B9-BC98-4E95F120B979}" destId="{3631DEFA-9781-4478-A784-AB7C90BFFFD6}" srcOrd="4" destOrd="0" presId="urn:microsoft.com/office/officeart/2005/8/layout/hierarchy3"/>
    <dgm:cxn modelId="{A9A60E86-700D-4662-BED0-26E1089EA1E6}" type="presParOf" srcId="{485A96AA-449B-47B9-BC98-4E95F120B979}" destId="{F7B28C1B-A1C6-4D17-9702-9491E4826206}" srcOrd="5" destOrd="0" presId="urn:microsoft.com/office/officeart/2005/8/layout/hierarchy3"/>
    <dgm:cxn modelId="{B3607C78-B5D2-401C-9622-55A13A51C6EC}" type="presParOf" srcId="{30880A0D-5158-4476-BAE6-A48ECAB0A056}" destId="{9611658E-4615-4BA0-B92D-2A0716B3C866}" srcOrd="3" destOrd="0" presId="urn:microsoft.com/office/officeart/2005/8/layout/hierarchy3"/>
    <dgm:cxn modelId="{57ED377B-D45A-4CC5-88DD-39FA866BB48B}" type="presParOf" srcId="{9611658E-4615-4BA0-B92D-2A0716B3C866}" destId="{A4CD2F2E-E9E8-4D76-A8FA-71D5806606C4}" srcOrd="0" destOrd="0" presId="urn:microsoft.com/office/officeart/2005/8/layout/hierarchy3"/>
    <dgm:cxn modelId="{C2D73158-86B0-478A-A030-EEF2AD4B4D43}" type="presParOf" srcId="{A4CD2F2E-E9E8-4D76-A8FA-71D5806606C4}" destId="{9301B9C9-7F48-4F08-A3A0-AEDB75438B0E}" srcOrd="0" destOrd="0" presId="urn:microsoft.com/office/officeart/2005/8/layout/hierarchy3"/>
    <dgm:cxn modelId="{4BD504B7-705C-4377-AF88-9B10AAF4ACF0}" type="presParOf" srcId="{A4CD2F2E-E9E8-4D76-A8FA-71D5806606C4}" destId="{AD2B1346-8F67-476D-AF2D-C63241198425}" srcOrd="1" destOrd="0" presId="urn:microsoft.com/office/officeart/2005/8/layout/hierarchy3"/>
    <dgm:cxn modelId="{B0444D5E-7690-4027-9ACB-3E015C698131}" type="presParOf" srcId="{9611658E-4615-4BA0-B92D-2A0716B3C866}" destId="{2DCF9CF5-0143-47F9-99D8-FFCAB6600257}" srcOrd="1" destOrd="0" presId="urn:microsoft.com/office/officeart/2005/8/layout/hierarchy3"/>
    <dgm:cxn modelId="{94D6424A-7194-4429-8824-835139952B8D}" type="presParOf" srcId="{2DCF9CF5-0143-47F9-99D8-FFCAB6600257}" destId="{C70C9739-712B-4E06-8F26-0CB16AD07845}" srcOrd="0" destOrd="0" presId="urn:microsoft.com/office/officeart/2005/8/layout/hierarchy3"/>
    <dgm:cxn modelId="{D3597AD7-9727-4B96-A80F-C9AF5D53F4E3}" type="presParOf" srcId="{2DCF9CF5-0143-47F9-99D8-FFCAB6600257}" destId="{77F9752D-E9EB-4D86-BBD5-89B9F29FE8A6}" srcOrd="1" destOrd="0" presId="urn:microsoft.com/office/officeart/2005/8/layout/hierarchy3"/>
    <dgm:cxn modelId="{820A49AF-E176-4343-A3EE-BBFC21D73259}" type="presParOf" srcId="{2DCF9CF5-0143-47F9-99D8-FFCAB6600257}" destId="{A61A4B6B-5569-475D-BAFE-7DB07C6DBB79}" srcOrd="2" destOrd="0" presId="urn:microsoft.com/office/officeart/2005/8/layout/hierarchy3"/>
    <dgm:cxn modelId="{368810FB-7C3A-4149-805D-31B5974D1936}" type="presParOf" srcId="{2DCF9CF5-0143-47F9-99D8-FFCAB6600257}" destId="{7D73684C-67F8-4CF7-9674-D30C35C77D5D}" srcOrd="3" destOrd="0" presId="urn:microsoft.com/office/officeart/2005/8/layout/hierarchy3"/>
    <dgm:cxn modelId="{E8DCE17F-3015-4E02-BF7E-E0723FC54A47}" type="presParOf" srcId="{2DCF9CF5-0143-47F9-99D8-FFCAB6600257}" destId="{1BDB260D-09B1-4FBA-BE76-98F6C992E082}" srcOrd="4" destOrd="0" presId="urn:microsoft.com/office/officeart/2005/8/layout/hierarchy3"/>
    <dgm:cxn modelId="{E2C4AC03-7251-4EEE-9DB8-DCC6587384E0}" type="presParOf" srcId="{2DCF9CF5-0143-47F9-99D8-FFCAB6600257}" destId="{B0688151-4879-49ED-AF9D-D1864B38BCC2}" srcOrd="5" destOrd="0" presId="urn:microsoft.com/office/officeart/2005/8/layout/hierarchy3"/>
    <dgm:cxn modelId="{CBE03C06-3DAD-4C24-A2D5-C4094C0612F9}" type="presParOf" srcId="{2DCF9CF5-0143-47F9-99D8-FFCAB6600257}" destId="{62A6E92C-1336-4A66-8D75-D6E39DFFD743}" srcOrd="6" destOrd="0" presId="urn:microsoft.com/office/officeart/2005/8/layout/hierarchy3"/>
    <dgm:cxn modelId="{BF2AB380-1A6C-4DFE-BD5C-B6E2E37FD81A}" type="presParOf" srcId="{2DCF9CF5-0143-47F9-99D8-FFCAB6600257}" destId="{B9271C12-4101-4835-9185-7DB548AA1C9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FF99E1-39E0-4076-86A7-09F44CCA58FC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0E3C795-96BC-4E6A-A260-E9502EEB95C9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Distance to Jobs</a:t>
          </a:r>
          <a:endParaRPr lang="en-US" sz="1600" dirty="0"/>
        </a:p>
      </dgm:t>
    </dgm:pt>
    <dgm:pt modelId="{37BAB399-3527-4142-9B05-6CB1FEB99788}" type="parTrans" cxnId="{BED0F12D-56FB-4B14-86C9-F682B3A23B8A}">
      <dgm:prSet/>
      <dgm:spPr/>
      <dgm:t>
        <a:bodyPr/>
        <a:lstStyle/>
        <a:p>
          <a:endParaRPr lang="en-US"/>
        </a:p>
      </dgm:t>
    </dgm:pt>
    <dgm:pt modelId="{48D483C9-4D7D-4399-A4EA-BEF85386EBC5}" type="sibTrans" cxnId="{BED0F12D-56FB-4B14-86C9-F682B3A23B8A}">
      <dgm:prSet/>
      <dgm:spPr/>
      <dgm:t>
        <a:bodyPr/>
        <a:lstStyle/>
        <a:p>
          <a:endParaRPr lang="en-US"/>
        </a:p>
      </dgm:t>
    </dgm:pt>
    <dgm:pt modelId="{899FD5F1-E3BE-4A50-AA86-9F1DA8DCA9B6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Gini Coefficient</a:t>
          </a:r>
          <a:endParaRPr lang="en-US" sz="1600" dirty="0"/>
        </a:p>
      </dgm:t>
    </dgm:pt>
    <dgm:pt modelId="{333AD9F4-F784-4D47-99FC-1E93BD0A822B}" type="parTrans" cxnId="{E4212260-6229-40EB-B97E-CAA1C4BBF403}">
      <dgm:prSet/>
      <dgm:spPr/>
      <dgm:t>
        <a:bodyPr/>
        <a:lstStyle/>
        <a:p>
          <a:endParaRPr lang="en-US"/>
        </a:p>
      </dgm:t>
    </dgm:pt>
    <dgm:pt modelId="{C6C867FD-1AC7-4C12-AA27-DF6515F76696}" type="sibTrans" cxnId="{E4212260-6229-40EB-B97E-CAA1C4BBF403}">
      <dgm:prSet/>
      <dgm:spPr/>
      <dgm:t>
        <a:bodyPr/>
        <a:lstStyle/>
        <a:p>
          <a:endParaRPr lang="en-US"/>
        </a:p>
      </dgm:t>
    </dgm:pt>
    <dgm:pt modelId="{6B4AE6C4-47B1-4EC2-925B-B08B1B970C70}">
      <dgm:prSet phldrT="[Text]" custT="1"/>
      <dgm:spPr/>
      <dgm:t>
        <a:bodyPr/>
        <a:lstStyle/>
        <a:p>
          <a:r>
            <a:rPr lang="en-US" sz="2000" dirty="0" smtClean="0"/>
            <a:t>Employment Access Index</a:t>
          </a:r>
          <a:endParaRPr lang="en-US" sz="2000" dirty="0"/>
        </a:p>
      </dgm:t>
    </dgm:pt>
    <dgm:pt modelId="{161653BF-2218-460C-B1CE-DC3DF6B07685}" type="parTrans" cxnId="{251D40F2-DA9D-481E-8437-F261AF503AFA}">
      <dgm:prSet/>
      <dgm:spPr/>
      <dgm:t>
        <a:bodyPr/>
        <a:lstStyle/>
        <a:p>
          <a:endParaRPr lang="en-US"/>
        </a:p>
      </dgm:t>
    </dgm:pt>
    <dgm:pt modelId="{7FF93FED-886E-4CD1-9FAD-71912ACD36A6}" type="sibTrans" cxnId="{251D40F2-DA9D-481E-8437-F261AF503AFA}">
      <dgm:prSet/>
      <dgm:spPr/>
      <dgm:t>
        <a:bodyPr/>
        <a:lstStyle/>
        <a:p>
          <a:endParaRPr lang="en-US"/>
        </a:p>
      </dgm:t>
    </dgm:pt>
    <dgm:pt modelId="{5EB0F41A-8556-4DED-B5EC-C45D36CC2F87}">
      <dgm:prSet phldrT="[Text]" custT="1"/>
      <dgm:spPr/>
      <dgm:t>
        <a:bodyPr/>
        <a:lstStyle/>
        <a:p>
          <a:r>
            <a:rPr lang="en-US" sz="2000" dirty="0" smtClean="0"/>
            <a:t>Income Inequality Index</a:t>
          </a:r>
          <a:endParaRPr lang="en-US" sz="2000" dirty="0"/>
        </a:p>
      </dgm:t>
    </dgm:pt>
    <dgm:pt modelId="{07E0016E-AB2D-4A90-BD5F-34AC03020DB4}" type="parTrans" cxnId="{1AB5BE0A-1A03-4389-BAF7-61828B1243D3}">
      <dgm:prSet/>
      <dgm:spPr/>
      <dgm:t>
        <a:bodyPr/>
        <a:lstStyle/>
        <a:p>
          <a:endParaRPr lang="en-US"/>
        </a:p>
      </dgm:t>
    </dgm:pt>
    <dgm:pt modelId="{B1959EC3-9B42-450C-A432-2387B386376A}" type="sibTrans" cxnId="{1AB5BE0A-1A03-4389-BAF7-61828B1243D3}">
      <dgm:prSet/>
      <dgm:spPr/>
      <dgm:t>
        <a:bodyPr/>
        <a:lstStyle/>
        <a:p>
          <a:endParaRPr lang="en-US"/>
        </a:p>
      </dgm:t>
    </dgm:pt>
    <dgm:pt modelId="{8A27C618-E0EB-4269-B4DB-38332AC134C4}">
      <dgm:prSet phldrT="[Text]" custT="1"/>
      <dgm:spPr/>
      <dgm:t>
        <a:bodyPr/>
        <a:lstStyle/>
        <a:p>
          <a:r>
            <a:rPr lang="en-US" sz="2000" dirty="0" smtClean="0"/>
            <a:t>Job Participation Index</a:t>
          </a:r>
          <a:endParaRPr lang="en-US" sz="2000" dirty="0"/>
        </a:p>
      </dgm:t>
    </dgm:pt>
    <dgm:pt modelId="{65609711-8236-4116-A791-6917C921A087}" type="parTrans" cxnId="{A56BEFFD-6870-48D3-AA11-5162D415D25A}">
      <dgm:prSet/>
      <dgm:spPr/>
      <dgm:t>
        <a:bodyPr/>
        <a:lstStyle/>
        <a:p>
          <a:endParaRPr lang="en-US"/>
        </a:p>
      </dgm:t>
    </dgm:pt>
    <dgm:pt modelId="{0F52407D-77D3-4C2B-BDAC-457DDA451EDF}" type="sibTrans" cxnId="{A56BEFFD-6870-48D3-AA11-5162D415D25A}">
      <dgm:prSet/>
      <dgm:spPr/>
      <dgm:t>
        <a:bodyPr/>
        <a:lstStyle/>
        <a:p>
          <a:endParaRPr lang="en-US"/>
        </a:p>
      </dgm:t>
    </dgm:pt>
    <dgm:pt modelId="{90EE5CB2-5021-486A-A833-8C5D587E87B8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Number of Jobs</a:t>
          </a:r>
          <a:endParaRPr lang="en-US" sz="1600" dirty="0"/>
        </a:p>
      </dgm:t>
    </dgm:pt>
    <dgm:pt modelId="{E61E7ABF-4230-4761-80DF-B7CF12D21E85}" type="parTrans" cxnId="{3B076A6F-F226-4817-B9CD-97C81A369875}">
      <dgm:prSet/>
      <dgm:spPr/>
      <dgm:t>
        <a:bodyPr/>
        <a:lstStyle/>
        <a:p>
          <a:endParaRPr lang="en-US"/>
        </a:p>
      </dgm:t>
    </dgm:pt>
    <dgm:pt modelId="{597318BB-C50D-40D3-8816-66CF1E43D7F1}" type="sibTrans" cxnId="{3B076A6F-F226-4817-B9CD-97C81A369875}">
      <dgm:prSet/>
      <dgm:spPr/>
      <dgm:t>
        <a:bodyPr/>
        <a:lstStyle/>
        <a:p>
          <a:endParaRPr lang="en-US"/>
        </a:p>
      </dgm:t>
    </dgm:pt>
    <dgm:pt modelId="{051D9084-CF85-4D17-AA45-486285AB6C54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% of Working Age Population in the Labor Force</a:t>
          </a:r>
          <a:endParaRPr lang="en-US" sz="1600" dirty="0"/>
        </a:p>
      </dgm:t>
    </dgm:pt>
    <dgm:pt modelId="{4D280AD5-CA02-4B35-8151-D1D9B5D99F1B}" type="parTrans" cxnId="{03D024A7-0F08-472F-9AC4-0DD35331AA4F}">
      <dgm:prSet/>
      <dgm:spPr/>
      <dgm:t>
        <a:bodyPr/>
        <a:lstStyle/>
        <a:p>
          <a:endParaRPr lang="en-US"/>
        </a:p>
      </dgm:t>
    </dgm:pt>
    <dgm:pt modelId="{A4E615B2-1E8D-4490-BC01-4D3CA63DF341}" type="sibTrans" cxnId="{03D024A7-0F08-472F-9AC4-0DD35331AA4F}">
      <dgm:prSet/>
      <dgm:spPr/>
      <dgm:t>
        <a:bodyPr/>
        <a:lstStyle/>
        <a:p>
          <a:endParaRPr lang="en-US"/>
        </a:p>
      </dgm:t>
    </dgm:pt>
    <dgm:pt modelId="{30880A0D-5158-4476-BAE6-A48ECAB0A056}" type="pres">
      <dgm:prSet presAssocID="{62FF99E1-39E0-4076-86A7-09F44CCA58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3E7C0C-1410-4265-A4BB-5C10DD71868C}" type="pres">
      <dgm:prSet presAssocID="{6B4AE6C4-47B1-4EC2-925B-B08B1B970C70}" presName="root" presStyleCnt="0"/>
      <dgm:spPr/>
      <dgm:t>
        <a:bodyPr/>
        <a:lstStyle/>
        <a:p>
          <a:endParaRPr lang="en-US"/>
        </a:p>
      </dgm:t>
    </dgm:pt>
    <dgm:pt modelId="{B7482C22-6637-4B54-A658-54AC83E633AB}" type="pres">
      <dgm:prSet presAssocID="{6B4AE6C4-47B1-4EC2-925B-B08B1B970C70}" presName="rootComposite" presStyleCnt="0"/>
      <dgm:spPr/>
      <dgm:t>
        <a:bodyPr/>
        <a:lstStyle/>
        <a:p>
          <a:endParaRPr lang="en-US"/>
        </a:p>
      </dgm:t>
    </dgm:pt>
    <dgm:pt modelId="{1891C063-B799-45E7-A18D-222291F65128}" type="pres">
      <dgm:prSet presAssocID="{6B4AE6C4-47B1-4EC2-925B-B08B1B970C70}" presName="rootText" presStyleLbl="node1" presStyleIdx="0" presStyleCnt="3"/>
      <dgm:spPr/>
      <dgm:t>
        <a:bodyPr/>
        <a:lstStyle/>
        <a:p>
          <a:endParaRPr lang="en-US"/>
        </a:p>
      </dgm:t>
    </dgm:pt>
    <dgm:pt modelId="{BB1A0A0E-4154-49D6-98BB-1A26D71237AE}" type="pres">
      <dgm:prSet presAssocID="{6B4AE6C4-47B1-4EC2-925B-B08B1B970C70}" presName="rootConnector" presStyleLbl="node1" presStyleIdx="0" presStyleCnt="3"/>
      <dgm:spPr/>
      <dgm:t>
        <a:bodyPr/>
        <a:lstStyle/>
        <a:p>
          <a:endParaRPr lang="en-US"/>
        </a:p>
      </dgm:t>
    </dgm:pt>
    <dgm:pt modelId="{1988F566-910C-436A-8ED8-5453730E5D00}" type="pres">
      <dgm:prSet presAssocID="{6B4AE6C4-47B1-4EC2-925B-B08B1B970C70}" presName="childShape" presStyleCnt="0"/>
      <dgm:spPr/>
      <dgm:t>
        <a:bodyPr/>
        <a:lstStyle/>
        <a:p>
          <a:endParaRPr lang="en-US"/>
        </a:p>
      </dgm:t>
    </dgm:pt>
    <dgm:pt modelId="{53D529CD-5613-4543-94E3-279402C6A599}" type="pres">
      <dgm:prSet presAssocID="{E61E7ABF-4230-4761-80DF-B7CF12D21E85}" presName="Name13" presStyleLbl="parChTrans1D2" presStyleIdx="0" presStyleCnt="4"/>
      <dgm:spPr/>
      <dgm:t>
        <a:bodyPr/>
        <a:lstStyle/>
        <a:p>
          <a:endParaRPr lang="en-US"/>
        </a:p>
      </dgm:t>
    </dgm:pt>
    <dgm:pt modelId="{2782BB6F-EB59-4C1F-ACF0-BDEA8591F44E}" type="pres">
      <dgm:prSet presAssocID="{90EE5CB2-5021-486A-A833-8C5D587E87B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47BD8-6014-491C-967B-A64AAE538079}" type="pres">
      <dgm:prSet presAssocID="{37BAB399-3527-4142-9B05-6CB1FEB9978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0CE5EAAE-2CFD-4EE5-A2C3-D3F09D35FFE5}" type="pres">
      <dgm:prSet presAssocID="{60E3C795-96BC-4E6A-A260-E9502EEB95C9}" presName="childText" presStyleLbl="bgAcc1" presStyleIdx="1" presStyleCnt="4" custScaleX="99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531EB-3F6E-48BB-8D3F-F2F9646A08BD}" type="pres">
      <dgm:prSet presAssocID="{5EB0F41A-8556-4DED-B5EC-C45D36CC2F87}" presName="root" presStyleCnt="0"/>
      <dgm:spPr/>
      <dgm:t>
        <a:bodyPr/>
        <a:lstStyle/>
        <a:p>
          <a:endParaRPr lang="en-US"/>
        </a:p>
      </dgm:t>
    </dgm:pt>
    <dgm:pt modelId="{24A2EAEF-3965-47EE-9E58-A52D419FE222}" type="pres">
      <dgm:prSet presAssocID="{5EB0F41A-8556-4DED-B5EC-C45D36CC2F87}" presName="rootComposite" presStyleCnt="0"/>
      <dgm:spPr/>
      <dgm:t>
        <a:bodyPr/>
        <a:lstStyle/>
        <a:p>
          <a:endParaRPr lang="en-US"/>
        </a:p>
      </dgm:t>
    </dgm:pt>
    <dgm:pt modelId="{96234E6E-D4B8-4AF3-8DE7-2560B90A95CA}" type="pres">
      <dgm:prSet presAssocID="{5EB0F41A-8556-4DED-B5EC-C45D36CC2F87}" presName="rootText" presStyleLbl="node1" presStyleIdx="1" presStyleCnt="3"/>
      <dgm:spPr/>
      <dgm:t>
        <a:bodyPr/>
        <a:lstStyle/>
        <a:p>
          <a:endParaRPr lang="en-US"/>
        </a:p>
      </dgm:t>
    </dgm:pt>
    <dgm:pt modelId="{4D44B1DD-D5CA-434F-ACAB-E043B36A58E9}" type="pres">
      <dgm:prSet presAssocID="{5EB0F41A-8556-4DED-B5EC-C45D36CC2F87}" presName="rootConnector" presStyleLbl="node1" presStyleIdx="1" presStyleCnt="3"/>
      <dgm:spPr/>
      <dgm:t>
        <a:bodyPr/>
        <a:lstStyle/>
        <a:p>
          <a:endParaRPr lang="en-US"/>
        </a:p>
      </dgm:t>
    </dgm:pt>
    <dgm:pt modelId="{C0004FAC-3F88-42C9-ADD9-51989EA8C262}" type="pres">
      <dgm:prSet presAssocID="{5EB0F41A-8556-4DED-B5EC-C45D36CC2F87}" presName="childShape" presStyleCnt="0"/>
      <dgm:spPr/>
      <dgm:t>
        <a:bodyPr/>
        <a:lstStyle/>
        <a:p>
          <a:endParaRPr lang="en-US"/>
        </a:p>
      </dgm:t>
    </dgm:pt>
    <dgm:pt modelId="{50FB36DD-4453-45EF-9F93-32F674666BE0}" type="pres">
      <dgm:prSet presAssocID="{333AD9F4-F784-4D47-99FC-1E93BD0A822B}" presName="Name13" presStyleLbl="parChTrans1D2" presStyleIdx="2" presStyleCnt="4"/>
      <dgm:spPr/>
      <dgm:t>
        <a:bodyPr/>
        <a:lstStyle/>
        <a:p>
          <a:endParaRPr lang="en-US"/>
        </a:p>
      </dgm:t>
    </dgm:pt>
    <dgm:pt modelId="{77963E9B-0183-4CDA-9190-7B0658E8826E}" type="pres">
      <dgm:prSet presAssocID="{899FD5F1-E3BE-4A50-AA86-9F1DA8DCA9B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49775-77D5-424B-B68C-00119A6D0F1A}" type="pres">
      <dgm:prSet presAssocID="{8A27C618-E0EB-4269-B4DB-38332AC134C4}" presName="root" presStyleCnt="0"/>
      <dgm:spPr/>
      <dgm:t>
        <a:bodyPr/>
        <a:lstStyle/>
        <a:p>
          <a:endParaRPr lang="en-US"/>
        </a:p>
      </dgm:t>
    </dgm:pt>
    <dgm:pt modelId="{04E86319-9012-4676-96F9-7D119B89A5A9}" type="pres">
      <dgm:prSet presAssocID="{8A27C618-E0EB-4269-B4DB-38332AC134C4}" presName="rootComposite" presStyleCnt="0"/>
      <dgm:spPr/>
      <dgm:t>
        <a:bodyPr/>
        <a:lstStyle/>
        <a:p>
          <a:endParaRPr lang="en-US"/>
        </a:p>
      </dgm:t>
    </dgm:pt>
    <dgm:pt modelId="{4398431F-C0D0-40C0-9183-23096888A8DB}" type="pres">
      <dgm:prSet presAssocID="{8A27C618-E0EB-4269-B4DB-38332AC134C4}" presName="rootText" presStyleLbl="node1" presStyleIdx="2" presStyleCnt="3"/>
      <dgm:spPr/>
      <dgm:t>
        <a:bodyPr/>
        <a:lstStyle/>
        <a:p>
          <a:endParaRPr lang="en-US"/>
        </a:p>
      </dgm:t>
    </dgm:pt>
    <dgm:pt modelId="{B29F1D31-26CF-47AA-A820-FBBEBEBB02E5}" type="pres">
      <dgm:prSet presAssocID="{8A27C618-E0EB-4269-B4DB-38332AC134C4}" presName="rootConnector" presStyleLbl="node1" presStyleIdx="2" presStyleCnt="3"/>
      <dgm:spPr/>
      <dgm:t>
        <a:bodyPr/>
        <a:lstStyle/>
        <a:p>
          <a:endParaRPr lang="en-US"/>
        </a:p>
      </dgm:t>
    </dgm:pt>
    <dgm:pt modelId="{485A96AA-449B-47B9-BC98-4E95F120B979}" type="pres">
      <dgm:prSet presAssocID="{8A27C618-E0EB-4269-B4DB-38332AC134C4}" presName="childShape" presStyleCnt="0"/>
      <dgm:spPr/>
      <dgm:t>
        <a:bodyPr/>
        <a:lstStyle/>
        <a:p>
          <a:endParaRPr lang="en-US"/>
        </a:p>
      </dgm:t>
    </dgm:pt>
    <dgm:pt modelId="{AE626C8C-70C3-438E-8C64-CC550778D7A3}" type="pres">
      <dgm:prSet presAssocID="{4D280AD5-CA02-4B35-8151-D1D9B5D99F1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2CA8BE75-4B3E-43BF-95C0-7765A5E59331}" type="pres">
      <dgm:prSet presAssocID="{051D9084-CF85-4D17-AA45-486285AB6C54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EA8B30-B3C7-49CB-8242-028D2066987D}" type="presOf" srcId="{5EB0F41A-8556-4DED-B5EC-C45D36CC2F87}" destId="{4D44B1DD-D5CA-434F-ACAB-E043B36A58E9}" srcOrd="1" destOrd="0" presId="urn:microsoft.com/office/officeart/2005/8/layout/hierarchy3"/>
    <dgm:cxn modelId="{1AB5BE0A-1A03-4389-BAF7-61828B1243D3}" srcId="{62FF99E1-39E0-4076-86A7-09F44CCA58FC}" destId="{5EB0F41A-8556-4DED-B5EC-C45D36CC2F87}" srcOrd="1" destOrd="0" parTransId="{07E0016E-AB2D-4A90-BD5F-34AC03020DB4}" sibTransId="{B1959EC3-9B42-450C-A432-2387B386376A}"/>
    <dgm:cxn modelId="{EB769396-D3B8-4A87-9AD6-6D5C91AD2AD6}" type="presOf" srcId="{333AD9F4-F784-4D47-99FC-1E93BD0A822B}" destId="{50FB36DD-4453-45EF-9F93-32F674666BE0}" srcOrd="0" destOrd="0" presId="urn:microsoft.com/office/officeart/2005/8/layout/hierarchy3"/>
    <dgm:cxn modelId="{E3FC6920-F32D-4828-ABB3-77626AE332EA}" type="presOf" srcId="{051D9084-CF85-4D17-AA45-486285AB6C54}" destId="{2CA8BE75-4B3E-43BF-95C0-7765A5E59331}" srcOrd="0" destOrd="0" presId="urn:microsoft.com/office/officeart/2005/8/layout/hierarchy3"/>
    <dgm:cxn modelId="{3B076A6F-F226-4817-B9CD-97C81A369875}" srcId="{6B4AE6C4-47B1-4EC2-925B-B08B1B970C70}" destId="{90EE5CB2-5021-486A-A833-8C5D587E87B8}" srcOrd="0" destOrd="0" parTransId="{E61E7ABF-4230-4761-80DF-B7CF12D21E85}" sibTransId="{597318BB-C50D-40D3-8816-66CF1E43D7F1}"/>
    <dgm:cxn modelId="{4B18B0F7-CCDD-4F69-BDBF-CE9A93BF687C}" type="presOf" srcId="{4D280AD5-CA02-4B35-8151-D1D9B5D99F1B}" destId="{AE626C8C-70C3-438E-8C64-CC550778D7A3}" srcOrd="0" destOrd="0" presId="urn:microsoft.com/office/officeart/2005/8/layout/hierarchy3"/>
    <dgm:cxn modelId="{03D024A7-0F08-472F-9AC4-0DD35331AA4F}" srcId="{8A27C618-E0EB-4269-B4DB-38332AC134C4}" destId="{051D9084-CF85-4D17-AA45-486285AB6C54}" srcOrd="0" destOrd="0" parTransId="{4D280AD5-CA02-4B35-8151-D1D9B5D99F1B}" sibTransId="{A4E615B2-1E8D-4490-BC01-4D3CA63DF341}"/>
    <dgm:cxn modelId="{5A6D9D10-304F-4328-A5E1-2604812199BF}" type="presOf" srcId="{37BAB399-3527-4142-9B05-6CB1FEB99788}" destId="{BF947BD8-6014-491C-967B-A64AAE538079}" srcOrd="0" destOrd="0" presId="urn:microsoft.com/office/officeart/2005/8/layout/hierarchy3"/>
    <dgm:cxn modelId="{837B0DF0-4863-46C6-ADDB-1D7F24C63704}" type="presOf" srcId="{8A27C618-E0EB-4269-B4DB-38332AC134C4}" destId="{B29F1D31-26CF-47AA-A820-FBBEBEBB02E5}" srcOrd="1" destOrd="0" presId="urn:microsoft.com/office/officeart/2005/8/layout/hierarchy3"/>
    <dgm:cxn modelId="{A0D20EF3-FA6D-405D-9AF8-26A3C79DED15}" type="presOf" srcId="{899FD5F1-E3BE-4A50-AA86-9F1DA8DCA9B6}" destId="{77963E9B-0183-4CDA-9190-7B0658E8826E}" srcOrd="0" destOrd="0" presId="urn:microsoft.com/office/officeart/2005/8/layout/hierarchy3"/>
    <dgm:cxn modelId="{BA5171BF-E6AD-473A-AC53-1A6C80FA909A}" type="presOf" srcId="{90EE5CB2-5021-486A-A833-8C5D587E87B8}" destId="{2782BB6F-EB59-4C1F-ACF0-BDEA8591F44E}" srcOrd="0" destOrd="0" presId="urn:microsoft.com/office/officeart/2005/8/layout/hierarchy3"/>
    <dgm:cxn modelId="{B75B07D5-296F-4206-BF84-C078DC6779E1}" type="presOf" srcId="{E61E7ABF-4230-4761-80DF-B7CF12D21E85}" destId="{53D529CD-5613-4543-94E3-279402C6A599}" srcOrd="0" destOrd="0" presId="urn:microsoft.com/office/officeart/2005/8/layout/hierarchy3"/>
    <dgm:cxn modelId="{E4212260-6229-40EB-B97E-CAA1C4BBF403}" srcId="{5EB0F41A-8556-4DED-B5EC-C45D36CC2F87}" destId="{899FD5F1-E3BE-4A50-AA86-9F1DA8DCA9B6}" srcOrd="0" destOrd="0" parTransId="{333AD9F4-F784-4D47-99FC-1E93BD0A822B}" sibTransId="{C6C867FD-1AC7-4C12-AA27-DF6515F76696}"/>
    <dgm:cxn modelId="{BED0F12D-56FB-4B14-86C9-F682B3A23B8A}" srcId="{6B4AE6C4-47B1-4EC2-925B-B08B1B970C70}" destId="{60E3C795-96BC-4E6A-A260-E9502EEB95C9}" srcOrd="1" destOrd="0" parTransId="{37BAB399-3527-4142-9B05-6CB1FEB99788}" sibTransId="{48D483C9-4D7D-4399-A4EA-BEF85386EBC5}"/>
    <dgm:cxn modelId="{A56BEFFD-6870-48D3-AA11-5162D415D25A}" srcId="{62FF99E1-39E0-4076-86A7-09F44CCA58FC}" destId="{8A27C618-E0EB-4269-B4DB-38332AC134C4}" srcOrd="2" destOrd="0" parTransId="{65609711-8236-4116-A791-6917C921A087}" sibTransId="{0F52407D-77D3-4C2B-BDAC-457DDA451EDF}"/>
    <dgm:cxn modelId="{251D40F2-DA9D-481E-8437-F261AF503AFA}" srcId="{62FF99E1-39E0-4076-86A7-09F44CCA58FC}" destId="{6B4AE6C4-47B1-4EC2-925B-B08B1B970C70}" srcOrd="0" destOrd="0" parTransId="{161653BF-2218-460C-B1CE-DC3DF6B07685}" sibTransId="{7FF93FED-886E-4CD1-9FAD-71912ACD36A6}"/>
    <dgm:cxn modelId="{34C2A7C8-F92F-4CF9-915F-AFA1C56AFC78}" type="presOf" srcId="{6B4AE6C4-47B1-4EC2-925B-B08B1B970C70}" destId="{1891C063-B799-45E7-A18D-222291F65128}" srcOrd="0" destOrd="0" presId="urn:microsoft.com/office/officeart/2005/8/layout/hierarchy3"/>
    <dgm:cxn modelId="{B25FD36D-E9A5-400C-A41A-1035AE9F2FEA}" type="presOf" srcId="{8A27C618-E0EB-4269-B4DB-38332AC134C4}" destId="{4398431F-C0D0-40C0-9183-23096888A8DB}" srcOrd="0" destOrd="0" presId="urn:microsoft.com/office/officeart/2005/8/layout/hierarchy3"/>
    <dgm:cxn modelId="{A6C81590-2DAF-4BF4-A78C-1196C95C84AB}" type="presOf" srcId="{6B4AE6C4-47B1-4EC2-925B-B08B1B970C70}" destId="{BB1A0A0E-4154-49D6-98BB-1A26D71237AE}" srcOrd="1" destOrd="0" presId="urn:microsoft.com/office/officeart/2005/8/layout/hierarchy3"/>
    <dgm:cxn modelId="{6030FF8A-76C8-4E59-9259-349AF3EE6F53}" type="presOf" srcId="{5EB0F41A-8556-4DED-B5EC-C45D36CC2F87}" destId="{96234E6E-D4B8-4AF3-8DE7-2560B90A95CA}" srcOrd="0" destOrd="0" presId="urn:microsoft.com/office/officeart/2005/8/layout/hierarchy3"/>
    <dgm:cxn modelId="{4AF9A284-8C6E-4911-9B82-D700ED38A6FB}" type="presOf" srcId="{60E3C795-96BC-4E6A-A260-E9502EEB95C9}" destId="{0CE5EAAE-2CFD-4EE5-A2C3-D3F09D35FFE5}" srcOrd="0" destOrd="0" presId="urn:microsoft.com/office/officeart/2005/8/layout/hierarchy3"/>
    <dgm:cxn modelId="{10245F3B-8832-468E-BF27-C6AF186F2F0B}" type="presOf" srcId="{62FF99E1-39E0-4076-86A7-09F44CCA58FC}" destId="{30880A0D-5158-4476-BAE6-A48ECAB0A056}" srcOrd="0" destOrd="0" presId="urn:microsoft.com/office/officeart/2005/8/layout/hierarchy3"/>
    <dgm:cxn modelId="{169AE6FC-B393-4E30-B800-BC75D8CD1D98}" type="presParOf" srcId="{30880A0D-5158-4476-BAE6-A48ECAB0A056}" destId="{A83E7C0C-1410-4265-A4BB-5C10DD71868C}" srcOrd="0" destOrd="0" presId="urn:microsoft.com/office/officeart/2005/8/layout/hierarchy3"/>
    <dgm:cxn modelId="{9D7709FE-77C0-47D0-B8A6-9D49E1698442}" type="presParOf" srcId="{A83E7C0C-1410-4265-A4BB-5C10DD71868C}" destId="{B7482C22-6637-4B54-A658-54AC83E633AB}" srcOrd="0" destOrd="0" presId="urn:microsoft.com/office/officeart/2005/8/layout/hierarchy3"/>
    <dgm:cxn modelId="{B20E0ADD-62AE-46C1-B7EC-3A41AF08D6B5}" type="presParOf" srcId="{B7482C22-6637-4B54-A658-54AC83E633AB}" destId="{1891C063-B799-45E7-A18D-222291F65128}" srcOrd="0" destOrd="0" presId="urn:microsoft.com/office/officeart/2005/8/layout/hierarchy3"/>
    <dgm:cxn modelId="{FBF7C39D-9493-46C0-BD4A-C3208E33243A}" type="presParOf" srcId="{B7482C22-6637-4B54-A658-54AC83E633AB}" destId="{BB1A0A0E-4154-49D6-98BB-1A26D71237AE}" srcOrd="1" destOrd="0" presId="urn:microsoft.com/office/officeart/2005/8/layout/hierarchy3"/>
    <dgm:cxn modelId="{12F4196C-BC44-4941-84A3-C8FC7F958E33}" type="presParOf" srcId="{A83E7C0C-1410-4265-A4BB-5C10DD71868C}" destId="{1988F566-910C-436A-8ED8-5453730E5D00}" srcOrd="1" destOrd="0" presId="urn:microsoft.com/office/officeart/2005/8/layout/hierarchy3"/>
    <dgm:cxn modelId="{8081449B-5158-451A-B72C-0AB1D007EB65}" type="presParOf" srcId="{1988F566-910C-436A-8ED8-5453730E5D00}" destId="{53D529CD-5613-4543-94E3-279402C6A599}" srcOrd="0" destOrd="0" presId="urn:microsoft.com/office/officeart/2005/8/layout/hierarchy3"/>
    <dgm:cxn modelId="{764C4F7A-571B-4827-8A2A-00AA953BEE84}" type="presParOf" srcId="{1988F566-910C-436A-8ED8-5453730E5D00}" destId="{2782BB6F-EB59-4C1F-ACF0-BDEA8591F44E}" srcOrd="1" destOrd="0" presId="urn:microsoft.com/office/officeart/2005/8/layout/hierarchy3"/>
    <dgm:cxn modelId="{D1940190-0D87-4445-B339-7111AEB37952}" type="presParOf" srcId="{1988F566-910C-436A-8ED8-5453730E5D00}" destId="{BF947BD8-6014-491C-967B-A64AAE538079}" srcOrd="2" destOrd="0" presId="urn:microsoft.com/office/officeart/2005/8/layout/hierarchy3"/>
    <dgm:cxn modelId="{B468294D-E419-4020-920A-D5930502404D}" type="presParOf" srcId="{1988F566-910C-436A-8ED8-5453730E5D00}" destId="{0CE5EAAE-2CFD-4EE5-A2C3-D3F09D35FFE5}" srcOrd="3" destOrd="0" presId="urn:microsoft.com/office/officeart/2005/8/layout/hierarchy3"/>
    <dgm:cxn modelId="{EC93EE46-C0B7-4606-9A92-83E4160C09BB}" type="presParOf" srcId="{30880A0D-5158-4476-BAE6-A48ECAB0A056}" destId="{BBE531EB-3F6E-48BB-8D3F-F2F9646A08BD}" srcOrd="1" destOrd="0" presId="urn:microsoft.com/office/officeart/2005/8/layout/hierarchy3"/>
    <dgm:cxn modelId="{62416A3B-B5B3-4762-B3A0-2EEA00FFE0A3}" type="presParOf" srcId="{BBE531EB-3F6E-48BB-8D3F-F2F9646A08BD}" destId="{24A2EAEF-3965-47EE-9E58-A52D419FE222}" srcOrd="0" destOrd="0" presId="urn:microsoft.com/office/officeart/2005/8/layout/hierarchy3"/>
    <dgm:cxn modelId="{DBF16570-681A-47A3-8D93-2FB1AF8FEA40}" type="presParOf" srcId="{24A2EAEF-3965-47EE-9E58-A52D419FE222}" destId="{96234E6E-D4B8-4AF3-8DE7-2560B90A95CA}" srcOrd="0" destOrd="0" presId="urn:microsoft.com/office/officeart/2005/8/layout/hierarchy3"/>
    <dgm:cxn modelId="{CFB265F5-0276-47D9-8332-A8A952DCBDD8}" type="presParOf" srcId="{24A2EAEF-3965-47EE-9E58-A52D419FE222}" destId="{4D44B1DD-D5CA-434F-ACAB-E043B36A58E9}" srcOrd="1" destOrd="0" presId="urn:microsoft.com/office/officeart/2005/8/layout/hierarchy3"/>
    <dgm:cxn modelId="{5C325DFF-F7AE-45C8-B8F1-6097C9EE5FD0}" type="presParOf" srcId="{BBE531EB-3F6E-48BB-8D3F-F2F9646A08BD}" destId="{C0004FAC-3F88-42C9-ADD9-51989EA8C262}" srcOrd="1" destOrd="0" presId="urn:microsoft.com/office/officeart/2005/8/layout/hierarchy3"/>
    <dgm:cxn modelId="{F872EC2A-8F52-4231-B614-6B274A8989B0}" type="presParOf" srcId="{C0004FAC-3F88-42C9-ADD9-51989EA8C262}" destId="{50FB36DD-4453-45EF-9F93-32F674666BE0}" srcOrd="0" destOrd="0" presId="urn:microsoft.com/office/officeart/2005/8/layout/hierarchy3"/>
    <dgm:cxn modelId="{9A009EBE-EAEE-4B0E-A046-DB40658E45A7}" type="presParOf" srcId="{C0004FAC-3F88-42C9-ADD9-51989EA8C262}" destId="{77963E9B-0183-4CDA-9190-7B0658E8826E}" srcOrd="1" destOrd="0" presId="urn:microsoft.com/office/officeart/2005/8/layout/hierarchy3"/>
    <dgm:cxn modelId="{827D4E74-2281-4A39-8366-1736CB873E37}" type="presParOf" srcId="{30880A0D-5158-4476-BAE6-A48ECAB0A056}" destId="{A7449775-77D5-424B-B68C-00119A6D0F1A}" srcOrd="2" destOrd="0" presId="urn:microsoft.com/office/officeart/2005/8/layout/hierarchy3"/>
    <dgm:cxn modelId="{CE2C5136-3A87-4D75-A13F-163B967F2B8A}" type="presParOf" srcId="{A7449775-77D5-424B-B68C-00119A6D0F1A}" destId="{04E86319-9012-4676-96F9-7D119B89A5A9}" srcOrd="0" destOrd="0" presId="urn:microsoft.com/office/officeart/2005/8/layout/hierarchy3"/>
    <dgm:cxn modelId="{1E7373CA-49E8-44C4-8909-F669079022C2}" type="presParOf" srcId="{04E86319-9012-4676-96F9-7D119B89A5A9}" destId="{4398431F-C0D0-40C0-9183-23096888A8DB}" srcOrd="0" destOrd="0" presId="urn:microsoft.com/office/officeart/2005/8/layout/hierarchy3"/>
    <dgm:cxn modelId="{A9C6E2EB-4568-4315-BA8E-5A588272B8BE}" type="presParOf" srcId="{04E86319-9012-4676-96F9-7D119B89A5A9}" destId="{B29F1D31-26CF-47AA-A820-FBBEBEBB02E5}" srcOrd="1" destOrd="0" presId="urn:microsoft.com/office/officeart/2005/8/layout/hierarchy3"/>
    <dgm:cxn modelId="{9DB35FD9-3D6D-4193-BC45-9ACE97E79363}" type="presParOf" srcId="{A7449775-77D5-424B-B68C-00119A6D0F1A}" destId="{485A96AA-449B-47B9-BC98-4E95F120B979}" srcOrd="1" destOrd="0" presId="urn:microsoft.com/office/officeart/2005/8/layout/hierarchy3"/>
    <dgm:cxn modelId="{B95E5A56-3B3C-4A04-84F2-FB07A9948149}" type="presParOf" srcId="{485A96AA-449B-47B9-BC98-4E95F120B979}" destId="{AE626C8C-70C3-438E-8C64-CC550778D7A3}" srcOrd="0" destOrd="0" presId="urn:microsoft.com/office/officeart/2005/8/layout/hierarchy3"/>
    <dgm:cxn modelId="{3DC5550F-4DB7-49A9-AD08-89AC8CD896B3}" type="presParOf" srcId="{485A96AA-449B-47B9-BC98-4E95F120B979}" destId="{2CA8BE75-4B3E-43BF-95C0-7765A5E5933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FF99E1-39E0-4076-86A7-09F44CCA58FC}" type="doc">
      <dgm:prSet loTypeId="urn:microsoft.com/office/officeart/2005/8/layout/hierarchy3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0E3C795-96BC-4E6A-A260-E9502EEB95C9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Primary Care Physician FTEs within 30 miles</a:t>
          </a:r>
          <a:endParaRPr lang="en-US" sz="1600" dirty="0"/>
        </a:p>
      </dgm:t>
    </dgm:pt>
    <dgm:pt modelId="{37BAB399-3527-4142-9B05-6CB1FEB99788}" type="parTrans" cxnId="{BED0F12D-56FB-4B14-86C9-F682B3A23B8A}">
      <dgm:prSet/>
      <dgm:spPr/>
      <dgm:t>
        <a:bodyPr/>
        <a:lstStyle/>
        <a:p>
          <a:endParaRPr lang="en-US"/>
        </a:p>
      </dgm:t>
    </dgm:pt>
    <dgm:pt modelId="{48D483C9-4D7D-4399-A4EA-BEF85386EBC5}" type="sibTrans" cxnId="{BED0F12D-56FB-4B14-86C9-F682B3A23B8A}">
      <dgm:prSet/>
      <dgm:spPr/>
      <dgm:t>
        <a:bodyPr/>
        <a:lstStyle/>
        <a:p>
          <a:endParaRPr lang="en-US"/>
        </a:p>
      </dgm:t>
    </dgm:pt>
    <dgm:pt modelId="{899FD5F1-E3BE-4A50-AA86-9F1DA8DCA9B6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Race/Ethnicity</a:t>
          </a:r>
          <a:endParaRPr lang="en-US" sz="1600" dirty="0"/>
        </a:p>
      </dgm:t>
    </dgm:pt>
    <dgm:pt modelId="{333AD9F4-F784-4D47-99FC-1E93BD0A822B}" type="parTrans" cxnId="{E4212260-6229-40EB-B97E-CAA1C4BBF403}">
      <dgm:prSet/>
      <dgm:spPr/>
      <dgm:t>
        <a:bodyPr/>
        <a:lstStyle/>
        <a:p>
          <a:endParaRPr lang="en-US"/>
        </a:p>
      </dgm:t>
    </dgm:pt>
    <dgm:pt modelId="{C6C867FD-1AC7-4C12-AA27-DF6515F76696}" type="sibTrans" cxnId="{E4212260-6229-40EB-B97E-CAA1C4BBF403}">
      <dgm:prSet/>
      <dgm:spPr/>
      <dgm:t>
        <a:bodyPr/>
        <a:lstStyle/>
        <a:p>
          <a:endParaRPr lang="en-US"/>
        </a:p>
      </dgm:t>
    </dgm:pt>
    <dgm:pt modelId="{6B4AE6C4-47B1-4EC2-925B-B08B1B970C70}">
      <dgm:prSet phldrT="[Text]" custT="1"/>
      <dgm:spPr/>
      <dgm:t>
        <a:bodyPr/>
        <a:lstStyle/>
        <a:p>
          <a:r>
            <a:rPr lang="en-US" sz="2000" dirty="0" smtClean="0"/>
            <a:t>Access to Care Index</a:t>
          </a:r>
          <a:endParaRPr lang="en-US" sz="2000" dirty="0"/>
        </a:p>
      </dgm:t>
    </dgm:pt>
    <dgm:pt modelId="{161653BF-2218-460C-B1CE-DC3DF6B07685}" type="parTrans" cxnId="{251D40F2-DA9D-481E-8437-F261AF503AFA}">
      <dgm:prSet/>
      <dgm:spPr/>
      <dgm:t>
        <a:bodyPr/>
        <a:lstStyle/>
        <a:p>
          <a:endParaRPr lang="en-US"/>
        </a:p>
      </dgm:t>
    </dgm:pt>
    <dgm:pt modelId="{7FF93FED-886E-4CD1-9FAD-71912ACD36A6}" type="sibTrans" cxnId="{251D40F2-DA9D-481E-8437-F261AF503AFA}">
      <dgm:prSet/>
      <dgm:spPr/>
      <dgm:t>
        <a:bodyPr/>
        <a:lstStyle/>
        <a:p>
          <a:endParaRPr lang="en-US"/>
        </a:p>
      </dgm:t>
    </dgm:pt>
    <dgm:pt modelId="{5EB0F41A-8556-4DED-B5EC-C45D36CC2F87}">
      <dgm:prSet phldrT="[Text]" custT="1"/>
      <dgm:spPr/>
      <dgm:t>
        <a:bodyPr/>
        <a:lstStyle/>
        <a:p>
          <a:r>
            <a:rPr lang="en-US" sz="2000" dirty="0" smtClean="0"/>
            <a:t>Segregation Index</a:t>
          </a:r>
          <a:endParaRPr lang="en-US" sz="2000" dirty="0"/>
        </a:p>
      </dgm:t>
    </dgm:pt>
    <dgm:pt modelId="{07E0016E-AB2D-4A90-BD5F-34AC03020DB4}" type="parTrans" cxnId="{1AB5BE0A-1A03-4389-BAF7-61828B1243D3}">
      <dgm:prSet/>
      <dgm:spPr/>
      <dgm:t>
        <a:bodyPr/>
        <a:lstStyle/>
        <a:p>
          <a:endParaRPr lang="en-US"/>
        </a:p>
      </dgm:t>
    </dgm:pt>
    <dgm:pt modelId="{B1959EC3-9B42-450C-A432-2387B386376A}" type="sibTrans" cxnId="{1AB5BE0A-1A03-4389-BAF7-61828B1243D3}">
      <dgm:prSet/>
      <dgm:spPr/>
      <dgm:t>
        <a:bodyPr/>
        <a:lstStyle/>
        <a:p>
          <a:endParaRPr lang="en-US"/>
        </a:p>
      </dgm:t>
    </dgm:pt>
    <dgm:pt modelId="{90EE5CB2-5021-486A-A833-8C5D587E87B8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% Uninsured</a:t>
          </a:r>
          <a:endParaRPr lang="en-US" sz="1600" dirty="0"/>
        </a:p>
      </dgm:t>
    </dgm:pt>
    <dgm:pt modelId="{E61E7ABF-4230-4761-80DF-B7CF12D21E85}" type="parTrans" cxnId="{3B076A6F-F226-4817-B9CD-97C81A369875}">
      <dgm:prSet/>
      <dgm:spPr/>
      <dgm:t>
        <a:bodyPr/>
        <a:lstStyle/>
        <a:p>
          <a:endParaRPr lang="en-US"/>
        </a:p>
      </dgm:t>
    </dgm:pt>
    <dgm:pt modelId="{597318BB-C50D-40D3-8816-66CF1E43D7F1}" type="sibTrans" cxnId="{3B076A6F-F226-4817-B9CD-97C81A369875}">
      <dgm:prSet/>
      <dgm:spPr/>
      <dgm:t>
        <a:bodyPr/>
        <a:lstStyle/>
        <a:p>
          <a:endParaRPr lang="en-US"/>
        </a:p>
      </dgm:t>
    </dgm:pt>
    <dgm:pt modelId="{88C62551-DEAE-4F0D-B93B-D7A4655F2383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Population</a:t>
          </a:r>
          <a:endParaRPr lang="en-US" sz="1600" dirty="0"/>
        </a:p>
      </dgm:t>
    </dgm:pt>
    <dgm:pt modelId="{1D30663B-338F-4A20-B072-1E4A7A6B92BA}" type="parTrans" cxnId="{DD68A028-0BDC-408F-9930-EEF9D57D6E8D}">
      <dgm:prSet/>
      <dgm:spPr/>
      <dgm:t>
        <a:bodyPr/>
        <a:lstStyle/>
        <a:p>
          <a:endParaRPr lang="en-US"/>
        </a:p>
      </dgm:t>
    </dgm:pt>
    <dgm:pt modelId="{8E8A8CD1-215C-4FAF-8C76-4C9C7FD119A1}" type="sibTrans" cxnId="{DD68A028-0BDC-408F-9930-EEF9D57D6E8D}">
      <dgm:prSet/>
      <dgm:spPr/>
      <dgm:t>
        <a:bodyPr/>
        <a:lstStyle/>
        <a:p>
          <a:endParaRPr lang="en-US"/>
        </a:p>
      </dgm:t>
    </dgm:pt>
    <dgm:pt modelId="{0215B20E-9FDA-499C-95B7-CF56C49F266D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/>
            <a:t>Spatial Influence Weighting</a:t>
          </a:r>
          <a:endParaRPr lang="en-US" sz="1600" dirty="0"/>
        </a:p>
      </dgm:t>
    </dgm:pt>
    <dgm:pt modelId="{C2627377-BE69-46D2-90D4-06CDE2FDFAD0}" type="parTrans" cxnId="{34762276-7953-41AB-B875-D4022829E870}">
      <dgm:prSet/>
      <dgm:spPr/>
      <dgm:t>
        <a:bodyPr/>
        <a:lstStyle/>
        <a:p>
          <a:endParaRPr lang="en-US"/>
        </a:p>
      </dgm:t>
    </dgm:pt>
    <dgm:pt modelId="{01982BBD-832C-4BEB-BCBF-C085DA1F3058}" type="sibTrans" cxnId="{34762276-7953-41AB-B875-D4022829E870}">
      <dgm:prSet/>
      <dgm:spPr/>
      <dgm:t>
        <a:bodyPr/>
        <a:lstStyle/>
        <a:p>
          <a:endParaRPr lang="en-US"/>
        </a:p>
      </dgm:t>
    </dgm:pt>
    <dgm:pt modelId="{30880A0D-5158-4476-BAE6-A48ECAB0A056}" type="pres">
      <dgm:prSet presAssocID="{62FF99E1-39E0-4076-86A7-09F44CCA58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3E7C0C-1410-4265-A4BB-5C10DD71868C}" type="pres">
      <dgm:prSet presAssocID="{6B4AE6C4-47B1-4EC2-925B-B08B1B970C70}" presName="root" presStyleCnt="0"/>
      <dgm:spPr/>
      <dgm:t>
        <a:bodyPr/>
        <a:lstStyle/>
        <a:p>
          <a:endParaRPr lang="en-US"/>
        </a:p>
      </dgm:t>
    </dgm:pt>
    <dgm:pt modelId="{B7482C22-6637-4B54-A658-54AC83E633AB}" type="pres">
      <dgm:prSet presAssocID="{6B4AE6C4-47B1-4EC2-925B-B08B1B970C70}" presName="rootComposite" presStyleCnt="0"/>
      <dgm:spPr/>
      <dgm:t>
        <a:bodyPr/>
        <a:lstStyle/>
        <a:p>
          <a:endParaRPr lang="en-US"/>
        </a:p>
      </dgm:t>
    </dgm:pt>
    <dgm:pt modelId="{1891C063-B799-45E7-A18D-222291F65128}" type="pres">
      <dgm:prSet presAssocID="{6B4AE6C4-47B1-4EC2-925B-B08B1B970C70}" presName="rootText" presStyleLbl="node1" presStyleIdx="0" presStyleCnt="2"/>
      <dgm:spPr/>
      <dgm:t>
        <a:bodyPr/>
        <a:lstStyle/>
        <a:p>
          <a:endParaRPr lang="en-US"/>
        </a:p>
      </dgm:t>
    </dgm:pt>
    <dgm:pt modelId="{BB1A0A0E-4154-49D6-98BB-1A26D71237AE}" type="pres">
      <dgm:prSet presAssocID="{6B4AE6C4-47B1-4EC2-925B-B08B1B970C70}" presName="rootConnector" presStyleLbl="node1" presStyleIdx="0" presStyleCnt="2"/>
      <dgm:spPr/>
      <dgm:t>
        <a:bodyPr/>
        <a:lstStyle/>
        <a:p>
          <a:endParaRPr lang="en-US"/>
        </a:p>
      </dgm:t>
    </dgm:pt>
    <dgm:pt modelId="{1988F566-910C-436A-8ED8-5453730E5D00}" type="pres">
      <dgm:prSet presAssocID="{6B4AE6C4-47B1-4EC2-925B-B08B1B970C70}" presName="childShape" presStyleCnt="0"/>
      <dgm:spPr/>
      <dgm:t>
        <a:bodyPr/>
        <a:lstStyle/>
        <a:p>
          <a:endParaRPr lang="en-US"/>
        </a:p>
      </dgm:t>
    </dgm:pt>
    <dgm:pt modelId="{53D529CD-5613-4543-94E3-279402C6A599}" type="pres">
      <dgm:prSet presAssocID="{E61E7ABF-4230-4761-80DF-B7CF12D21E85}" presName="Name13" presStyleLbl="parChTrans1D2" presStyleIdx="0" presStyleCnt="5"/>
      <dgm:spPr/>
      <dgm:t>
        <a:bodyPr/>
        <a:lstStyle/>
        <a:p>
          <a:endParaRPr lang="en-US"/>
        </a:p>
      </dgm:t>
    </dgm:pt>
    <dgm:pt modelId="{2782BB6F-EB59-4C1F-ACF0-BDEA8591F44E}" type="pres">
      <dgm:prSet presAssocID="{90EE5CB2-5021-486A-A833-8C5D587E87B8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47BD8-6014-491C-967B-A64AAE538079}" type="pres">
      <dgm:prSet presAssocID="{37BAB399-3527-4142-9B05-6CB1FEB99788}" presName="Name13" presStyleLbl="parChTrans1D2" presStyleIdx="1" presStyleCnt="5"/>
      <dgm:spPr/>
      <dgm:t>
        <a:bodyPr/>
        <a:lstStyle/>
        <a:p>
          <a:endParaRPr lang="en-US"/>
        </a:p>
      </dgm:t>
    </dgm:pt>
    <dgm:pt modelId="{0CE5EAAE-2CFD-4EE5-A2C3-D3F09D35FFE5}" type="pres">
      <dgm:prSet presAssocID="{60E3C795-96BC-4E6A-A260-E9502EEB95C9}" presName="childText" presStyleLbl="bgAcc1" presStyleIdx="1" presStyleCnt="5" custScaleX="99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531EB-3F6E-48BB-8D3F-F2F9646A08BD}" type="pres">
      <dgm:prSet presAssocID="{5EB0F41A-8556-4DED-B5EC-C45D36CC2F87}" presName="root" presStyleCnt="0"/>
      <dgm:spPr/>
      <dgm:t>
        <a:bodyPr/>
        <a:lstStyle/>
        <a:p>
          <a:endParaRPr lang="en-US"/>
        </a:p>
      </dgm:t>
    </dgm:pt>
    <dgm:pt modelId="{24A2EAEF-3965-47EE-9E58-A52D419FE222}" type="pres">
      <dgm:prSet presAssocID="{5EB0F41A-8556-4DED-B5EC-C45D36CC2F87}" presName="rootComposite" presStyleCnt="0"/>
      <dgm:spPr/>
      <dgm:t>
        <a:bodyPr/>
        <a:lstStyle/>
        <a:p>
          <a:endParaRPr lang="en-US"/>
        </a:p>
      </dgm:t>
    </dgm:pt>
    <dgm:pt modelId="{96234E6E-D4B8-4AF3-8DE7-2560B90A95CA}" type="pres">
      <dgm:prSet presAssocID="{5EB0F41A-8556-4DED-B5EC-C45D36CC2F87}" presName="rootText" presStyleLbl="node1" presStyleIdx="1" presStyleCnt="2"/>
      <dgm:spPr/>
      <dgm:t>
        <a:bodyPr/>
        <a:lstStyle/>
        <a:p>
          <a:endParaRPr lang="en-US"/>
        </a:p>
      </dgm:t>
    </dgm:pt>
    <dgm:pt modelId="{4D44B1DD-D5CA-434F-ACAB-E043B36A58E9}" type="pres">
      <dgm:prSet presAssocID="{5EB0F41A-8556-4DED-B5EC-C45D36CC2F87}" presName="rootConnector" presStyleLbl="node1" presStyleIdx="1" presStyleCnt="2"/>
      <dgm:spPr/>
      <dgm:t>
        <a:bodyPr/>
        <a:lstStyle/>
        <a:p>
          <a:endParaRPr lang="en-US"/>
        </a:p>
      </dgm:t>
    </dgm:pt>
    <dgm:pt modelId="{C0004FAC-3F88-42C9-ADD9-51989EA8C262}" type="pres">
      <dgm:prSet presAssocID="{5EB0F41A-8556-4DED-B5EC-C45D36CC2F87}" presName="childShape" presStyleCnt="0"/>
      <dgm:spPr/>
      <dgm:t>
        <a:bodyPr/>
        <a:lstStyle/>
        <a:p>
          <a:endParaRPr lang="en-US"/>
        </a:p>
      </dgm:t>
    </dgm:pt>
    <dgm:pt modelId="{50FB36DD-4453-45EF-9F93-32F674666BE0}" type="pres">
      <dgm:prSet presAssocID="{333AD9F4-F784-4D47-99FC-1E93BD0A822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77963E9B-0183-4CDA-9190-7B0658E8826E}" type="pres">
      <dgm:prSet presAssocID="{899FD5F1-E3BE-4A50-AA86-9F1DA8DCA9B6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F20FD-F99D-49AE-BA4B-9A997520131E}" type="pres">
      <dgm:prSet presAssocID="{1D30663B-338F-4A20-B072-1E4A7A6B92BA}" presName="Name13" presStyleLbl="parChTrans1D2" presStyleIdx="3" presStyleCnt="5"/>
      <dgm:spPr/>
      <dgm:t>
        <a:bodyPr/>
        <a:lstStyle/>
        <a:p>
          <a:endParaRPr lang="en-US"/>
        </a:p>
      </dgm:t>
    </dgm:pt>
    <dgm:pt modelId="{E2615B89-EBC3-4C56-BCD0-04BEC8CF418D}" type="pres">
      <dgm:prSet presAssocID="{88C62551-DEAE-4F0D-B93B-D7A4655F2383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CC400-C2E3-4C91-A482-1E8C96298531}" type="pres">
      <dgm:prSet presAssocID="{C2627377-BE69-46D2-90D4-06CDE2FDFAD0}" presName="Name13" presStyleLbl="parChTrans1D2" presStyleIdx="4" presStyleCnt="5"/>
      <dgm:spPr/>
      <dgm:t>
        <a:bodyPr/>
        <a:lstStyle/>
        <a:p>
          <a:endParaRPr lang="en-US"/>
        </a:p>
      </dgm:t>
    </dgm:pt>
    <dgm:pt modelId="{2190853B-BBE6-40FD-9AE2-B9950E6CD25B}" type="pres">
      <dgm:prSet presAssocID="{0215B20E-9FDA-499C-95B7-CF56C49F266D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256763-2F3E-4E9A-858B-D3A7A55BB123}" type="presOf" srcId="{37BAB399-3527-4142-9B05-6CB1FEB99788}" destId="{BF947BD8-6014-491C-967B-A64AAE538079}" srcOrd="0" destOrd="0" presId="urn:microsoft.com/office/officeart/2005/8/layout/hierarchy3"/>
    <dgm:cxn modelId="{1AB5BE0A-1A03-4389-BAF7-61828B1243D3}" srcId="{62FF99E1-39E0-4076-86A7-09F44CCA58FC}" destId="{5EB0F41A-8556-4DED-B5EC-C45D36CC2F87}" srcOrd="1" destOrd="0" parTransId="{07E0016E-AB2D-4A90-BD5F-34AC03020DB4}" sibTransId="{B1959EC3-9B42-450C-A432-2387B386376A}"/>
    <dgm:cxn modelId="{58894691-9358-4246-8F4D-D4AA25C13123}" type="presOf" srcId="{5EB0F41A-8556-4DED-B5EC-C45D36CC2F87}" destId="{4D44B1DD-D5CA-434F-ACAB-E043B36A58E9}" srcOrd="1" destOrd="0" presId="urn:microsoft.com/office/officeart/2005/8/layout/hierarchy3"/>
    <dgm:cxn modelId="{3958E058-4DE1-4FF2-B2A1-8FE5536F6354}" type="presOf" srcId="{6B4AE6C4-47B1-4EC2-925B-B08B1B970C70}" destId="{1891C063-B799-45E7-A18D-222291F65128}" srcOrd="0" destOrd="0" presId="urn:microsoft.com/office/officeart/2005/8/layout/hierarchy3"/>
    <dgm:cxn modelId="{95C7D476-FFA4-4B0A-AD75-A47A3C9851AE}" type="presOf" srcId="{5EB0F41A-8556-4DED-B5EC-C45D36CC2F87}" destId="{96234E6E-D4B8-4AF3-8DE7-2560B90A95CA}" srcOrd="0" destOrd="0" presId="urn:microsoft.com/office/officeart/2005/8/layout/hierarchy3"/>
    <dgm:cxn modelId="{837FFAF3-466F-4199-BE95-308119AB0C71}" type="presOf" srcId="{E61E7ABF-4230-4761-80DF-B7CF12D21E85}" destId="{53D529CD-5613-4543-94E3-279402C6A599}" srcOrd="0" destOrd="0" presId="urn:microsoft.com/office/officeart/2005/8/layout/hierarchy3"/>
    <dgm:cxn modelId="{3B076A6F-F226-4817-B9CD-97C81A369875}" srcId="{6B4AE6C4-47B1-4EC2-925B-B08B1B970C70}" destId="{90EE5CB2-5021-486A-A833-8C5D587E87B8}" srcOrd="0" destOrd="0" parTransId="{E61E7ABF-4230-4761-80DF-B7CF12D21E85}" sibTransId="{597318BB-C50D-40D3-8816-66CF1E43D7F1}"/>
    <dgm:cxn modelId="{0AA15469-FE62-4109-ADA0-86CF2C49DBDB}" type="presOf" srcId="{333AD9F4-F784-4D47-99FC-1E93BD0A822B}" destId="{50FB36DD-4453-45EF-9F93-32F674666BE0}" srcOrd="0" destOrd="0" presId="urn:microsoft.com/office/officeart/2005/8/layout/hierarchy3"/>
    <dgm:cxn modelId="{DD68A028-0BDC-408F-9930-EEF9D57D6E8D}" srcId="{5EB0F41A-8556-4DED-B5EC-C45D36CC2F87}" destId="{88C62551-DEAE-4F0D-B93B-D7A4655F2383}" srcOrd="1" destOrd="0" parTransId="{1D30663B-338F-4A20-B072-1E4A7A6B92BA}" sibTransId="{8E8A8CD1-215C-4FAF-8C76-4C9C7FD119A1}"/>
    <dgm:cxn modelId="{A588FF69-1D00-4722-B08C-3B8188A04085}" type="presOf" srcId="{62FF99E1-39E0-4076-86A7-09F44CCA58FC}" destId="{30880A0D-5158-4476-BAE6-A48ECAB0A056}" srcOrd="0" destOrd="0" presId="urn:microsoft.com/office/officeart/2005/8/layout/hierarchy3"/>
    <dgm:cxn modelId="{DACCA6EB-7C43-48EE-BE0E-1692016711E1}" type="presOf" srcId="{6B4AE6C4-47B1-4EC2-925B-B08B1B970C70}" destId="{BB1A0A0E-4154-49D6-98BB-1A26D71237AE}" srcOrd="1" destOrd="0" presId="urn:microsoft.com/office/officeart/2005/8/layout/hierarchy3"/>
    <dgm:cxn modelId="{4DC1CC8B-116F-49BF-B317-77512C3BEE4C}" type="presOf" srcId="{88C62551-DEAE-4F0D-B93B-D7A4655F2383}" destId="{E2615B89-EBC3-4C56-BCD0-04BEC8CF418D}" srcOrd="0" destOrd="0" presId="urn:microsoft.com/office/officeart/2005/8/layout/hierarchy3"/>
    <dgm:cxn modelId="{E4212260-6229-40EB-B97E-CAA1C4BBF403}" srcId="{5EB0F41A-8556-4DED-B5EC-C45D36CC2F87}" destId="{899FD5F1-E3BE-4A50-AA86-9F1DA8DCA9B6}" srcOrd="0" destOrd="0" parTransId="{333AD9F4-F784-4D47-99FC-1E93BD0A822B}" sibTransId="{C6C867FD-1AC7-4C12-AA27-DF6515F76696}"/>
    <dgm:cxn modelId="{BED0F12D-56FB-4B14-86C9-F682B3A23B8A}" srcId="{6B4AE6C4-47B1-4EC2-925B-B08B1B970C70}" destId="{60E3C795-96BC-4E6A-A260-E9502EEB95C9}" srcOrd="1" destOrd="0" parTransId="{37BAB399-3527-4142-9B05-6CB1FEB99788}" sibTransId="{48D483C9-4D7D-4399-A4EA-BEF85386EBC5}"/>
    <dgm:cxn modelId="{ABD949B4-6949-418F-96A0-60027991758F}" type="presOf" srcId="{C2627377-BE69-46D2-90D4-06CDE2FDFAD0}" destId="{9CECC400-C2E3-4C91-A482-1E8C96298531}" srcOrd="0" destOrd="0" presId="urn:microsoft.com/office/officeart/2005/8/layout/hierarchy3"/>
    <dgm:cxn modelId="{251D40F2-DA9D-481E-8437-F261AF503AFA}" srcId="{62FF99E1-39E0-4076-86A7-09F44CCA58FC}" destId="{6B4AE6C4-47B1-4EC2-925B-B08B1B970C70}" srcOrd="0" destOrd="0" parTransId="{161653BF-2218-460C-B1CE-DC3DF6B07685}" sibTransId="{7FF93FED-886E-4CD1-9FAD-71912ACD36A6}"/>
    <dgm:cxn modelId="{06DCC8A8-02DC-473F-86BC-F2223D8B7764}" type="presOf" srcId="{899FD5F1-E3BE-4A50-AA86-9F1DA8DCA9B6}" destId="{77963E9B-0183-4CDA-9190-7B0658E8826E}" srcOrd="0" destOrd="0" presId="urn:microsoft.com/office/officeart/2005/8/layout/hierarchy3"/>
    <dgm:cxn modelId="{0039BF73-6E80-4929-A1A2-F3B5BCC48A5A}" type="presOf" srcId="{1D30663B-338F-4A20-B072-1E4A7A6B92BA}" destId="{292F20FD-F99D-49AE-BA4B-9A997520131E}" srcOrd="0" destOrd="0" presId="urn:microsoft.com/office/officeart/2005/8/layout/hierarchy3"/>
    <dgm:cxn modelId="{34762276-7953-41AB-B875-D4022829E870}" srcId="{5EB0F41A-8556-4DED-B5EC-C45D36CC2F87}" destId="{0215B20E-9FDA-499C-95B7-CF56C49F266D}" srcOrd="2" destOrd="0" parTransId="{C2627377-BE69-46D2-90D4-06CDE2FDFAD0}" sibTransId="{01982BBD-832C-4BEB-BCBF-C085DA1F3058}"/>
    <dgm:cxn modelId="{9174BA7E-816E-45BC-81AF-4DE1DAF1D804}" type="presOf" srcId="{90EE5CB2-5021-486A-A833-8C5D587E87B8}" destId="{2782BB6F-EB59-4C1F-ACF0-BDEA8591F44E}" srcOrd="0" destOrd="0" presId="urn:microsoft.com/office/officeart/2005/8/layout/hierarchy3"/>
    <dgm:cxn modelId="{4963073B-108B-4353-9132-D43BAE50AE44}" type="presOf" srcId="{0215B20E-9FDA-499C-95B7-CF56C49F266D}" destId="{2190853B-BBE6-40FD-9AE2-B9950E6CD25B}" srcOrd="0" destOrd="0" presId="urn:microsoft.com/office/officeart/2005/8/layout/hierarchy3"/>
    <dgm:cxn modelId="{4A29C63B-EE90-4B26-AD35-0C2A15EDD4D0}" type="presOf" srcId="{60E3C795-96BC-4E6A-A260-E9502EEB95C9}" destId="{0CE5EAAE-2CFD-4EE5-A2C3-D3F09D35FFE5}" srcOrd="0" destOrd="0" presId="urn:microsoft.com/office/officeart/2005/8/layout/hierarchy3"/>
    <dgm:cxn modelId="{7F054CA4-2631-4CF4-8F69-8F431A0F9294}" type="presParOf" srcId="{30880A0D-5158-4476-BAE6-A48ECAB0A056}" destId="{A83E7C0C-1410-4265-A4BB-5C10DD71868C}" srcOrd="0" destOrd="0" presId="urn:microsoft.com/office/officeart/2005/8/layout/hierarchy3"/>
    <dgm:cxn modelId="{54CECA5B-851B-4462-9017-13F77B8CB6FC}" type="presParOf" srcId="{A83E7C0C-1410-4265-A4BB-5C10DD71868C}" destId="{B7482C22-6637-4B54-A658-54AC83E633AB}" srcOrd="0" destOrd="0" presId="urn:microsoft.com/office/officeart/2005/8/layout/hierarchy3"/>
    <dgm:cxn modelId="{6EF818A6-4D59-44A0-9A20-8DF02851EA35}" type="presParOf" srcId="{B7482C22-6637-4B54-A658-54AC83E633AB}" destId="{1891C063-B799-45E7-A18D-222291F65128}" srcOrd="0" destOrd="0" presId="urn:microsoft.com/office/officeart/2005/8/layout/hierarchy3"/>
    <dgm:cxn modelId="{88071A70-76F1-47D7-A00F-7F2678395051}" type="presParOf" srcId="{B7482C22-6637-4B54-A658-54AC83E633AB}" destId="{BB1A0A0E-4154-49D6-98BB-1A26D71237AE}" srcOrd="1" destOrd="0" presId="urn:microsoft.com/office/officeart/2005/8/layout/hierarchy3"/>
    <dgm:cxn modelId="{EBD99D40-9315-4C20-BD23-6763A5877291}" type="presParOf" srcId="{A83E7C0C-1410-4265-A4BB-5C10DD71868C}" destId="{1988F566-910C-436A-8ED8-5453730E5D00}" srcOrd="1" destOrd="0" presId="urn:microsoft.com/office/officeart/2005/8/layout/hierarchy3"/>
    <dgm:cxn modelId="{251EC13F-8E63-4262-830C-062DE2D58EDB}" type="presParOf" srcId="{1988F566-910C-436A-8ED8-5453730E5D00}" destId="{53D529CD-5613-4543-94E3-279402C6A599}" srcOrd="0" destOrd="0" presId="urn:microsoft.com/office/officeart/2005/8/layout/hierarchy3"/>
    <dgm:cxn modelId="{F4AD19B8-4674-4965-9E9F-39DD48B34D8C}" type="presParOf" srcId="{1988F566-910C-436A-8ED8-5453730E5D00}" destId="{2782BB6F-EB59-4C1F-ACF0-BDEA8591F44E}" srcOrd="1" destOrd="0" presId="urn:microsoft.com/office/officeart/2005/8/layout/hierarchy3"/>
    <dgm:cxn modelId="{3B687DAE-40A6-4885-B7B3-14C5920977D1}" type="presParOf" srcId="{1988F566-910C-436A-8ED8-5453730E5D00}" destId="{BF947BD8-6014-491C-967B-A64AAE538079}" srcOrd="2" destOrd="0" presId="urn:microsoft.com/office/officeart/2005/8/layout/hierarchy3"/>
    <dgm:cxn modelId="{657187AC-D116-4EC0-B782-DCCDE922D73E}" type="presParOf" srcId="{1988F566-910C-436A-8ED8-5453730E5D00}" destId="{0CE5EAAE-2CFD-4EE5-A2C3-D3F09D35FFE5}" srcOrd="3" destOrd="0" presId="urn:microsoft.com/office/officeart/2005/8/layout/hierarchy3"/>
    <dgm:cxn modelId="{0BC41BE0-C443-47AF-A5E2-58163C372972}" type="presParOf" srcId="{30880A0D-5158-4476-BAE6-A48ECAB0A056}" destId="{BBE531EB-3F6E-48BB-8D3F-F2F9646A08BD}" srcOrd="1" destOrd="0" presId="urn:microsoft.com/office/officeart/2005/8/layout/hierarchy3"/>
    <dgm:cxn modelId="{E858321C-931E-4D47-9F26-87D8845B8E1C}" type="presParOf" srcId="{BBE531EB-3F6E-48BB-8D3F-F2F9646A08BD}" destId="{24A2EAEF-3965-47EE-9E58-A52D419FE222}" srcOrd="0" destOrd="0" presId="urn:microsoft.com/office/officeart/2005/8/layout/hierarchy3"/>
    <dgm:cxn modelId="{AF8AFF1C-98CA-4417-AE8F-428D09391435}" type="presParOf" srcId="{24A2EAEF-3965-47EE-9E58-A52D419FE222}" destId="{96234E6E-D4B8-4AF3-8DE7-2560B90A95CA}" srcOrd="0" destOrd="0" presId="urn:microsoft.com/office/officeart/2005/8/layout/hierarchy3"/>
    <dgm:cxn modelId="{1DB56992-18C5-4FBF-B95C-ED1DEFEFF982}" type="presParOf" srcId="{24A2EAEF-3965-47EE-9E58-A52D419FE222}" destId="{4D44B1DD-D5CA-434F-ACAB-E043B36A58E9}" srcOrd="1" destOrd="0" presId="urn:microsoft.com/office/officeart/2005/8/layout/hierarchy3"/>
    <dgm:cxn modelId="{8FFD6A77-030A-4AEC-A422-79F08ECBA5F9}" type="presParOf" srcId="{BBE531EB-3F6E-48BB-8D3F-F2F9646A08BD}" destId="{C0004FAC-3F88-42C9-ADD9-51989EA8C262}" srcOrd="1" destOrd="0" presId="urn:microsoft.com/office/officeart/2005/8/layout/hierarchy3"/>
    <dgm:cxn modelId="{639D068F-98CE-477A-93E0-EADDAA2A6B8B}" type="presParOf" srcId="{C0004FAC-3F88-42C9-ADD9-51989EA8C262}" destId="{50FB36DD-4453-45EF-9F93-32F674666BE0}" srcOrd="0" destOrd="0" presId="urn:microsoft.com/office/officeart/2005/8/layout/hierarchy3"/>
    <dgm:cxn modelId="{66CADCD5-629A-4309-9D23-DEA147F6E06B}" type="presParOf" srcId="{C0004FAC-3F88-42C9-ADD9-51989EA8C262}" destId="{77963E9B-0183-4CDA-9190-7B0658E8826E}" srcOrd="1" destOrd="0" presId="urn:microsoft.com/office/officeart/2005/8/layout/hierarchy3"/>
    <dgm:cxn modelId="{63C632A2-A328-40EA-8508-78975B59E518}" type="presParOf" srcId="{C0004FAC-3F88-42C9-ADD9-51989EA8C262}" destId="{292F20FD-F99D-49AE-BA4B-9A997520131E}" srcOrd="2" destOrd="0" presId="urn:microsoft.com/office/officeart/2005/8/layout/hierarchy3"/>
    <dgm:cxn modelId="{C2684069-222F-4756-8BA6-02732223F90E}" type="presParOf" srcId="{C0004FAC-3F88-42C9-ADD9-51989EA8C262}" destId="{E2615B89-EBC3-4C56-BCD0-04BEC8CF418D}" srcOrd="3" destOrd="0" presId="urn:microsoft.com/office/officeart/2005/8/layout/hierarchy3"/>
    <dgm:cxn modelId="{876A69B6-7FD1-419E-8273-1E70F9A658E1}" type="presParOf" srcId="{C0004FAC-3F88-42C9-ADD9-51989EA8C262}" destId="{9CECC400-C2E3-4C91-A482-1E8C96298531}" srcOrd="4" destOrd="0" presId="urn:microsoft.com/office/officeart/2005/8/layout/hierarchy3"/>
    <dgm:cxn modelId="{AEA6D9BA-09AC-44D5-BDA5-F2D005F948AF}" type="presParOf" srcId="{C0004FAC-3F88-42C9-ADD9-51989EA8C262}" destId="{2190853B-BBE6-40FD-9AE2-B9950E6CD25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0.94231</cdr:y>
    </cdr:from>
    <cdr:to>
      <cdr:x>0.70017</cdr:x>
      <cdr:y>1</cdr:y>
    </cdr:to>
    <cdr:sp macro="" textlink="">
      <cdr:nvSpPr>
        <cdr:cNvPr id="2" name="Text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519341"/>
          <a:ext cx="5201829" cy="215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0"/>
            </a:spcBef>
          </a:pPr>
          <a:r>
            <a:rPr lang="en-US" altLang="en-US" sz="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Source: American </a:t>
          </a:r>
          <a:r>
            <a:rPr lang="en-US" altLang="en-US" sz="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Health Rankings by United Health Foundation </a:t>
          </a:r>
          <a:r>
            <a:rPr lang="en-US" altLang="en-US" sz="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Released 12/10/15</a:t>
          </a:r>
          <a:endParaRPr lang="en-US" altLang="en-US" sz="8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0.51588</cdr:x>
      <cdr:y>0.36293</cdr:y>
    </cdr:from>
    <cdr:to>
      <cdr:x>0.51917</cdr:x>
      <cdr:y>0.5888</cdr:y>
    </cdr:to>
    <cdr:cxnSp macro="">
      <cdr:nvCxnSpPr>
        <cdr:cNvPr id="2" name="Straight Arrow Connector 1"/>
        <cdr:cNvCxnSpPr/>
      </cdr:nvCxnSpPr>
      <cdr:spPr>
        <a:xfrm xmlns:a="http://schemas.openxmlformats.org/drawingml/2006/main">
          <a:off x="4486276" y="1790700"/>
          <a:ext cx="28575" cy="111442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0.80504</cdr:x>
      <cdr:y>0.23938</cdr:y>
    </cdr:from>
    <cdr:to>
      <cdr:x>0.93319</cdr:x>
      <cdr:y>0.28958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000875" y="1181101"/>
          <a:ext cx="1114426" cy="2476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b="1" dirty="0"/>
            <a:t>Gap @ 200 FPL</a:t>
          </a:r>
        </a:p>
      </cdr:txBody>
    </cdr:sp>
  </cdr:relSizeAnchor>
  <cdr:relSizeAnchor xmlns:cdr="http://schemas.openxmlformats.org/drawingml/2006/chartDrawing">
    <cdr:from>
      <cdr:x>0.52063</cdr:x>
      <cdr:y>0.41763</cdr:y>
    </cdr:from>
    <cdr:to>
      <cdr:x>0.64878</cdr:x>
      <cdr:y>0.46782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4527550" y="2060575"/>
          <a:ext cx="1114426" cy="2476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Gap @ 150 FPL</a:t>
          </a:r>
        </a:p>
      </cdr:txBody>
    </cdr:sp>
  </cdr:relSizeAnchor>
  <cdr:relSizeAnchor xmlns:cdr="http://schemas.openxmlformats.org/drawingml/2006/chartDrawing">
    <cdr:from>
      <cdr:x>0.41402</cdr:x>
      <cdr:y>0.50064</cdr:y>
    </cdr:from>
    <cdr:to>
      <cdr:x>0.49726</cdr:x>
      <cdr:y>0.57722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3600450" y="2470150"/>
          <a:ext cx="723901" cy="3778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Gap @ 125 FPL</a:t>
          </a:r>
        </a:p>
      </cdr:txBody>
    </cdr:sp>
  </cdr:relSizeAnchor>
  <cdr:relSizeAnchor xmlns:cdr="http://schemas.openxmlformats.org/drawingml/2006/chartDrawing">
    <cdr:from>
      <cdr:x>0.40745</cdr:x>
      <cdr:y>0.47104</cdr:y>
    </cdr:from>
    <cdr:to>
      <cdr:x>0.41073</cdr:x>
      <cdr:y>0.64479</cdr:y>
    </cdr:to>
    <cdr:cxnSp macro="">
      <cdr:nvCxnSpPr>
        <cdr:cNvPr id="11" name="Straight Arrow Connector 10"/>
        <cdr:cNvCxnSpPr/>
      </cdr:nvCxnSpPr>
      <cdr:spPr>
        <a:xfrm xmlns:a="http://schemas.openxmlformats.org/drawingml/2006/main">
          <a:off x="3543301" y="2324100"/>
          <a:ext cx="28575" cy="85725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0.27492</cdr:x>
      <cdr:y>0.5695</cdr:y>
    </cdr:from>
    <cdr:to>
      <cdr:x>0.28258</cdr:x>
      <cdr:y>0.71042</cdr:y>
    </cdr:to>
    <cdr:cxnSp macro="">
      <cdr:nvCxnSpPr>
        <cdr:cNvPr id="14" name="Straight Arrow Connector 13"/>
        <cdr:cNvCxnSpPr/>
      </cdr:nvCxnSpPr>
      <cdr:spPr>
        <a:xfrm xmlns:a="http://schemas.openxmlformats.org/drawingml/2006/main">
          <a:off x="2390776" y="2809875"/>
          <a:ext cx="66675" cy="695325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0.28733</cdr:x>
      <cdr:y>0.58945</cdr:y>
    </cdr:from>
    <cdr:to>
      <cdr:x>0.36035</cdr:x>
      <cdr:y>0.66602</cdr:y>
    </cdr:to>
    <cdr:sp macro="" textlink="">
      <cdr:nvSpPr>
        <cdr:cNvPr id="17" name="Rectangle 16"/>
        <cdr:cNvSpPr/>
      </cdr:nvSpPr>
      <cdr:spPr>
        <a:xfrm xmlns:a="http://schemas.openxmlformats.org/drawingml/2006/main">
          <a:off x="2498725" y="2908300"/>
          <a:ext cx="635001" cy="3778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Gap @ 100 FPL</a:t>
          </a:r>
        </a:p>
      </cdr:txBody>
    </cdr:sp>
  </cdr:relSizeAnchor>
  <cdr:relSizeAnchor xmlns:cdr="http://schemas.openxmlformats.org/drawingml/2006/chartDrawing">
    <cdr:from>
      <cdr:x>0.10296</cdr:x>
      <cdr:y>0.0444</cdr:y>
    </cdr:from>
    <cdr:to>
      <cdr:x>0.7678</cdr:x>
      <cdr:y>0.11004</cdr:y>
    </cdr:to>
    <cdr:sp macro="" textlink="">
      <cdr:nvSpPr>
        <cdr:cNvPr id="18" name="Rectangle 17"/>
        <cdr:cNvSpPr/>
      </cdr:nvSpPr>
      <cdr:spPr>
        <a:xfrm xmlns:a="http://schemas.openxmlformats.org/drawingml/2006/main">
          <a:off x="895351" y="219076"/>
          <a:ext cx="5781675" cy="32384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en-US" sz="2000" b="1" baseline="0" dirty="0"/>
            <a:t>Poverty Gradient (Rural &amp; Urban) in Virginia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0.79664</cdr:x>
      <cdr:y>0.11454</cdr:y>
    </cdr:from>
    <cdr:to>
      <cdr:x>0.80394</cdr:x>
      <cdr:y>0.43243</cdr:y>
    </cdr:to>
    <cdr:cxnSp macro="">
      <cdr:nvCxnSpPr>
        <cdr:cNvPr id="21" name="Straight Arrow Connector 20"/>
        <cdr:cNvCxnSpPr/>
      </cdr:nvCxnSpPr>
      <cdr:spPr>
        <a:xfrm xmlns:a="http://schemas.openxmlformats.org/drawingml/2006/main">
          <a:off x="6927850" y="565150"/>
          <a:ext cx="63501" cy="156845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0.23479</cdr:x>
      <cdr:y>0.24013</cdr:y>
    </cdr:from>
    <cdr:to>
      <cdr:x>0.23479</cdr:x>
      <cdr:y>0.52202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2041896" y="1168400"/>
          <a:ext cx="0" cy="13716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6ADEA-03D8-490B-BF8F-0F87EB21D1E6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192D5-2627-4CA0-AEF0-97A7E17F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9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C446A-503B-4A50-BC29-3FC784B84962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DBB65-7C36-4FE3-8DA9-255606BC5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4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A3546-F903-486F-81E1-A7A173C29CCC}" type="datetime1">
              <a:rPr lang="en-US" altLang="en-US"/>
              <a:pPr/>
              <a:t>1/4/2017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7CF8E-F073-4E73-B60B-37E873F4D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8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FA8BB-C501-4DF9-8548-C501D46D071C}" type="datetime1">
              <a:rPr lang="en-US" altLang="en-US"/>
              <a:pPr/>
              <a:t>1/4/2017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B6F82-2802-4657-A514-C0FAAF7FB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8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3594D9-E93A-4541-A5F7-89C5D5245190}" type="datetime1">
              <a:rPr lang="en-US" altLang="en-US"/>
              <a:pPr/>
              <a:t>1/4/2017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B98AA-D84A-4DE2-8B5A-D0CE91B7C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21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659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9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4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4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893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84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51B4D-1BEF-41F1-A18C-16AA0A21C784}" type="datetime1">
              <a:rPr lang="en-US" altLang="en-US"/>
              <a:pPr/>
              <a:t>1/4/2017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AE2C1-0D9C-4968-B3A7-2594B1603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651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341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03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2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35BC-C463-4DF3-8879-88013085246B}" type="datetime1">
              <a:rPr lang="en-US" altLang="en-US"/>
              <a:pPr/>
              <a:t>1/4/2017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A85CF-1D75-464B-A0B7-67364F51A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06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77A5D-7B74-45A0-A377-727DC66DDA84}" type="datetime1">
              <a:rPr lang="en-US" altLang="en-US"/>
              <a:pPr/>
              <a:t>1/4/2017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E8D3D-8461-46E9-AFA5-11AD43CDE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5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9819B2-3FAA-4C91-B69C-AB660B86ED50}" type="datetime1">
              <a:rPr lang="en-US" altLang="en-US"/>
              <a:pPr/>
              <a:t>1/4/2017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1E91A-3D4F-41A5-AD5D-DC10B62F5F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88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F4B5E-A976-4EA3-AF87-65A15A80BCD7}" type="datetime1">
              <a:rPr lang="en-US" altLang="en-US"/>
              <a:pPr/>
              <a:t>1/4/2017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9D4F1-97BD-4DF9-B093-D0860981C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8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3450BC-C849-4B86-B792-546B276843A6}" type="datetime1">
              <a:rPr lang="en-US" altLang="en-US"/>
              <a:pPr/>
              <a:t>1/4/2017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3E9C7-6EB2-4FBF-BA07-9BC51006D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96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F80284-1393-420E-9641-A32568ABC9CB}" type="datetime1">
              <a:rPr lang="en-US" altLang="en-US"/>
              <a:pPr/>
              <a:t>1/4/2017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BC8A5-2787-44E5-815B-B1FAC4314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0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4AF29-DB00-49BB-8462-49B72DDA2753}" type="datetime1">
              <a:rPr lang="en-US" altLang="en-US"/>
              <a:pPr/>
              <a:t>1/4/2017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1FC0E-91D8-4BFF-AE6E-E26509D87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9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9" charset="0"/>
              </a:defRPr>
            </a:lvl1pPr>
          </a:lstStyle>
          <a:p>
            <a:fld id="{6A43A43E-BFFD-4717-A0F3-CA88E03B338A}" type="datetime1">
              <a:rPr lang="en-US" altLang="en-US"/>
              <a:pPr/>
              <a:t>1/4/2017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9" charset="0"/>
              </a:defRPr>
            </a:lvl1pPr>
          </a:lstStyle>
          <a:p>
            <a:fld id="{B79C445A-D5CC-43B0-A83D-98A1DBE1E6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9" charset="-128"/>
          <a:cs typeface="ＭＳ Ｐゴシック" pitchFamily="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" charset="0"/>
          <a:ea typeface="ＭＳ Ｐゴシック" pitchFamily="9" charset="-128"/>
          <a:cs typeface="ＭＳ Ｐゴシック" pitchFamily="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" charset="0"/>
          <a:ea typeface="ＭＳ Ｐゴシック" pitchFamily="9" charset="-128"/>
          <a:cs typeface="ＭＳ Ｐゴシック" pitchFamily="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" charset="0"/>
          <a:ea typeface="ＭＳ Ｐゴシック" pitchFamily="9" charset="-128"/>
          <a:cs typeface="ＭＳ Ｐゴシック" pitchFamily="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" charset="0"/>
          <a:ea typeface="ＭＳ Ｐゴシック" pitchFamily="9" charset="-128"/>
          <a:cs typeface="ＭＳ Ｐゴシック" pitchFamily="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" charset="0"/>
          <a:ea typeface="ＭＳ Ｐゴシック" pitchFamily="9" charset="-128"/>
          <a:cs typeface="ＭＳ Ｐゴシック" pitchFamily="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" charset="0"/>
          <a:ea typeface="ＭＳ Ｐゴシック" pitchFamily="9" charset="-128"/>
          <a:cs typeface="ＭＳ Ｐゴシック" pitchFamily="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" charset="0"/>
          <a:ea typeface="ＭＳ Ｐゴシック" pitchFamily="9" charset="-128"/>
          <a:cs typeface="ＭＳ Ｐゴシック" pitchFamily="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9" charset="0"/>
          <a:ea typeface="ＭＳ Ｐゴシック" pitchFamily="9" charset="-128"/>
          <a:cs typeface="ＭＳ Ｐゴシック" pitchFamily="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9" charset="-128"/>
          <a:cs typeface="ＭＳ Ｐゴシック" pitchFamily="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VDH_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08330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8810"/>
            <a:ext cx="1981200" cy="7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9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rgbClr val="4D4D4D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dh.virginia.gov/omhhe/hoi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Adrienne.Mcfadden@vdh.virginia.gov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mailto:Rexford.Dwamena@vdh.virginia.gov" TargetMode="External"/><Relationship Id="rId4" Type="http://schemas.openxmlformats.org/officeDocument/2006/relationships/hyperlink" Target="mailto:Justin.Crow@vdh.virgini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16437" y="58061"/>
            <a:ext cx="6824357" cy="150810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44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America’s Health Rankings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000" dirty="0" smtClean="0">
                <a:solidFill>
                  <a:srgbClr val="EEECE1">
                    <a:lumMod val="25000"/>
                  </a:srgbClr>
                </a:solidFill>
                <a:latin typeface="+mn-lt"/>
              </a:rPr>
              <a:t>United Health Foundation Scorecard </a:t>
            </a:r>
            <a:endParaRPr lang="en-US" altLang="en-US" sz="2000" b="1" dirty="0" smtClean="0">
              <a:solidFill>
                <a:prstClr val="black"/>
              </a:solidFill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800" u="sng" dirty="0" smtClean="0">
                <a:solidFill>
                  <a:prstClr val="black"/>
                </a:solidFill>
                <a:latin typeface="+mn-lt"/>
              </a:rPr>
              <a:t>GOAL</a:t>
            </a:r>
            <a:r>
              <a:rPr lang="en-US" altLang="en-US" sz="2800" dirty="0" smtClean="0">
                <a:solidFill>
                  <a:prstClr val="black"/>
                </a:solidFill>
                <a:latin typeface="+mn-lt"/>
              </a:rPr>
              <a:t>= </a:t>
            </a:r>
            <a:r>
              <a:rPr lang="en-US" altLang="en-US" sz="2800" b="1" dirty="0" smtClean="0">
                <a:solidFill>
                  <a:srgbClr val="EEECE1">
                    <a:lumMod val="25000"/>
                  </a:srgbClr>
                </a:solidFill>
                <a:latin typeface="+mn-lt"/>
              </a:rPr>
              <a:t>1</a:t>
            </a:r>
            <a:r>
              <a:rPr lang="en-US" altLang="en-US" sz="2800" b="1" baseline="30000" dirty="0" smtClean="0">
                <a:solidFill>
                  <a:srgbClr val="EEECE1">
                    <a:lumMod val="25000"/>
                  </a:srgbClr>
                </a:solidFill>
                <a:latin typeface="+mn-lt"/>
              </a:rPr>
              <a:t>st</a:t>
            </a:r>
            <a:endParaRPr lang="en-US" altLang="en-US" sz="2800" b="1" dirty="0">
              <a:solidFill>
                <a:srgbClr val="EEECE1">
                  <a:lumMod val="25000"/>
                </a:srgbClr>
              </a:solidFill>
              <a:latin typeface="+mn-lt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578227"/>
              </p:ext>
            </p:extLst>
          </p:nvPr>
        </p:nvGraphicFramePr>
        <p:xfrm>
          <a:off x="1723959" y="1609709"/>
          <a:ext cx="7391009" cy="412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892620" y="274638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 </a:t>
            </a:r>
            <a:r>
              <a:rPr lang="en-US" sz="3600" u="sng" dirty="0" smtClean="0">
                <a:solidFill>
                  <a:schemeClr val="tx1"/>
                </a:solidFill>
              </a:rPr>
              <a:t>Creates</a:t>
            </a:r>
            <a:r>
              <a:rPr lang="en-US" sz="3600" dirty="0" smtClean="0">
                <a:solidFill>
                  <a:schemeClr val="tx1"/>
                </a:solidFill>
              </a:rPr>
              <a:t> Health?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20" y="1524000"/>
            <a:ext cx="4876800" cy="358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0" y="5181600"/>
            <a:ext cx="421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959420" y="3886200"/>
            <a:ext cx="60198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34593" y="2514600"/>
            <a:ext cx="2868227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69032" y="2971800"/>
            <a:ext cx="4600575" cy="91439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04571" y="4800600"/>
            <a:ext cx="6930547" cy="566738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Virginia State Health Improvement Plan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10076"/>
          <a:stretch>
            <a:fillRect/>
          </a:stretch>
        </p:blipFill>
        <p:spPr bwMode="auto">
          <a:xfrm>
            <a:off x="2691803" y="612775"/>
            <a:ext cx="5704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11" y="638631"/>
            <a:ext cx="6785742" cy="492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966147" y="4608760"/>
            <a:ext cx="5622672" cy="7470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632" t="11552" r="6140"/>
          <a:stretch>
            <a:fillRect/>
          </a:stretch>
        </p:blipFill>
        <p:spPr bwMode="auto">
          <a:xfrm>
            <a:off x="2677886" y="81895"/>
            <a:ext cx="6248400" cy="551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449411" y="5568295"/>
            <a:ext cx="58578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King County (WA) Equity and Social Justice Annual Report December 2015</a:t>
            </a:r>
            <a:endParaRPr lang="en-US" altLang="en-US" sz="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5" y="1045353"/>
            <a:ext cx="7251020" cy="418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5439" y="5287220"/>
            <a:ext cx="5140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  <a:hlinkClick r:id="rId4"/>
              </a:rPr>
              <a:t>www.vdh.virginia.gov/omhhe/hoi</a:t>
            </a:r>
            <a:r>
              <a:rPr lang="en-US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6135" y="4406900"/>
            <a:ext cx="7772400" cy="1362075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DESIGN AND METHODS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8920" y="1748970"/>
            <a:ext cx="6400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8104" y="203200"/>
            <a:ext cx="687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Geographic Level Can </a:t>
            </a:r>
            <a:r>
              <a:rPr lang="en-US" sz="36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Mask </a:t>
            </a:r>
            <a:r>
              <a:rPr lang="en-US" sz="3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3999" y="1"/>
            <a:ext cx="8258629" cy="117089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  <a:cs typeface="Arial" panose="020B0604020202020204" pitchFamily="34" charset="0"/>
              </a:rPr>
              <a:t>Healthy People 2020:</a:t>
            </a:r>
            <a:br>
              <a:rPr lang="en-US" sz="3600" dirty="0" smtClean="0">
                <a:latin typeface="+mn-lt"/>
                <a:cs typeface="Arial" panose="020B0604020202020204" pitchFamily="34" charset="0"/>
              </a:rPr>
            </a:br>
            <a:r>
              <a:rPr lang="en-US" sz="3600" dirty="0" smtClean="0">
                <a:latin typeface="+mn-lt"/>
                <a:cs typeface="Arial" panose="020B0604020202020204" pitchFamily="34" charset="0"/>
              </a:rPr>
              <a:t>Five Elements of SDOH</a:t>
            </a:r>
            <a:endParaRPr lang="en-US" sz="3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Content Placeholder 3" descr="'Five Key Areas of Social Determinants of Health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779" y="1241893"/>
            <a:ext cx="5199877" cy="468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167803"/>
              </p:ext>
            </p:extLst>
          </p:nvPr>
        </p:nvGraphicFramePr>
        <p:xfrm>
          <a:off x="986958" y="798294"/>
          <a:ext cx="8610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4644558" y="3008094"/>
            <a:ext cx="12192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HOI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0358" y="1407894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711358" y="1712694"/>
            <a:ext cx="609600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939958" y="2322294"/>
            <a:ext cx="1143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39958" y="3541494"/>
            <a:ext cx="11430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863758" y="3846294"/>
            <a:ext cx="6858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720758" y="3846294"/>
            <a:ext cx="30480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58758" y="3846294"/>
            <a:ext cx="7620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425358" y="3541494"/>
            <a:ext cx="11430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72958" y="3312894"/>
            <a:ext cx="1295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111158" y="1712694"/>
            <a:ext cx="914400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939958" y="3312894"/>
            <a:ext cx="1219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77758" y="2398494"/>
            <a:ext cx="106680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482758" y="3846294"/>
            <a:ext cx="38100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30"/>
          <p:cNvSpPr>
            <a:spLocks noGrp="1"/>
          </p:cNvSpPr>
          <p:nvPr>
            <p:ph type="title"/>
          </p:nvPr>
        </p:nvSpPr>
        <p:spPr>
          <a:xfrm>
            <a:off x="1139358" y="-14626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kern="0" dirty="0">
                <a:solidFill>
                  <a:schemeClr val="tx1"/>
                </a:solidFill>
                <a:cs typeface="Arial" panose="020B0604020202020204" pitchFamily="34" charset="0"/>
              </a:rPr>
              <a:t>Health Opportunity </a:t>
            </a:r>
            <a:r>
              <a:rPr lang="en-US" sz="3600" kern="0" dirty="0" smtClean="0">
                <a:solidFill>
                  <a:schemeClr val="tx1"/>
                </a:solidFill>
                <a:cs typeface="Arial" panose="020B0604020202020204" pitchFamily="34" charset="0"/>
              </a:rPr>
              <a:t>Index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 bwMode="auto">
          <a:xfrm>
            <a:off x="1031240" y="2252345"/>
            <a:ext cx="8001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</a:rPr>
              <a:t>The Health Opportunity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</a:rPr>
              <a:t>Index (HOI):  Mapping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</a:rPr>
              <a:t>DNA of Commun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ities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</a:b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1717040" y="400812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4D4D4D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  <a:ea typeface="ＭＳ Ｐゴシック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  <a:ea typeface="ＭＳ Ｐゴシック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  <a:ea typeface="ＭＳ Ｐゴシック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  <a:ea typeface="ＭＳ Ｐゴシック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777777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</a:rPr>
              <a:t>Virginia Department of Health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charset="0"/>
              </a:rPr>
              <a:t>Office of Health Equity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06286" y="203200"/>
            <a:ext cx="7961073" cy="99672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cs typeface="Arial" panose="020B0604020202020204" pitchFamily="34" charset="0"/>
              </a:rPr>
              <a:t>Structure</a:t>
            </a:r>
            <a:endParaRPr lang="en-US" sz="3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2724" y="3811976"/>
            <a:ext cx="7161725" cy="199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24226" y="1642445"/>
            <a:ext cx="7150223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30+ Variables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13 Indicators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4 </a:t>
            </a:r>
            <a:r>
              <a:rPr lang="en-US" dirty="0" smtClean="0">
                <a:solidFill>
                  <a:prstClr val="black"/>
                </a:solidFill>
              </a:rPr>
              <a:t>Profiles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dirty="0">
                <a:solidFill>
                  <a:prstClr val="black"/>
                </a:solidFill>
              </a:rPr>
              <a:t>1 Health Opportunity Index</a:t>
            </a:r>
          </a:p>
        </p:txBody>
      </p:sp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0534937"/>
              </p:ext>
            </p:extLst>
          </p:nvPr>
        </p:nvGraphicFramePr>
        <p:xfrm>
          <a:off x="1756222" y="1030516"/>
          <a:ext cx="7249886" cy="435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41633648"/>
              </p:ext>
            </p:extLst>
          </p:nvPr>
        </p:nvGraphicFramePr>
        <p:xfrm>
          <a:off x="1271336" y="1066800"/>
          <a:ext cx="776379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86972" y="0"/>
            <a:ext cx="8200564" cy="9144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Community Environmental Profile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38506" y="76200"/>
            <a:ext cx="7554686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Consumer Opportunity Profile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10163329"/>
              </p:ext>
            </p:extLst>
          </p:nvPr>
        </p:nvGraphicFramePr>
        <p:xfrm>
          <a:off x="1665908" y="1143000"/>
          <a:ext cx="727488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09476" y="260124"/>
            <a:ext cx="7641771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Economic Opportunity Profile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4987863"/>
              </p:ext>
            </p:extLst>
          </p:nvPr>
        </p:nvGraphicFramePr>
        <p:xfrm>
          <a:off x="1716306" y="1204686"/>
          <a:ext cx="735874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21220" y="-14514"/>
            <a:ext cx="8001000" cy="1040274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Wellness Disparity Profile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70847139"/>
              </p:ext>
            </p:extLst>
          </p:nvPr>
        </p:nvGraphicFramePr>
        <p:xfrm>
          <a:off x="1341352" y="1312386"/>
          <a:ext cx="7704667" cy="450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19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MAKING THE DATA ACCESSIBLE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0454" y="217716"/>
            <a:ext cx="7830447" cy="924156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Population Experience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96" y="1391730"/>
            <a:ext cx="7105406" cy="430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24416" y="362856"/>
            <a:ext cx="8153400" cy="75474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County Rankings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8" y="1578984"/>
            <a:ext cx="7137387" cy="43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nn88996\AppData\Local\Microsoft\Windows\Temporary Internet Files\Content.IE5\TC86XQQB\Census Tract View Coun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/>
          <a:stretch/>
        </p:blipFill>
        <p:spPr bwMode="auto">
          <a:xfrm>
            <a:off x="1815255" y="391889"/>
            <a:ext cx="7299701" cy="54378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13987" y="392995"/>
            <a:ext cx="4400969" cy="114288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Fairfax County</a:t>
            </a:r>
          </a:p>
        </p:txBody>
      </p:sp>
    </p:spTree>
    <p:extLst>
      <p:ext uri="{BB962C8B-B14F-4D97-AF65-F5344CB8AC3E}">
        <p14:creationId xmlns:p14="http://schemas.microsoft.com/office/powerpoint/2010/main" val="15379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9" charset="-128"/>
                <a:cs typeface="ＭＳ Ｐゴシック" pitchFamily="9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9" charset="0"/>
                <a:ea typeface="ＭＳ Ｐゴシック" pitchFamily="9" charset="-128"/>
                <a:cs typeface="ＭＳ Ｐゴシック" pitchFamily="9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9" charset="0"/>
                <a:ea typeface="ＭＳ Ｐゴシック" pitchFamily="9" charset="-128"/>
                <a:cs typeface="ＭＳ Ｐゴシック" pitchFamily="9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9" charset="0"/>
                <a:ea typeface="ＭＳ Ｐゴシック" pitchFamily="9" charset="-128"/>
                <a:cs typeface="ＭＳ Ｐゴシック" pitchFamily="9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9" charset="0"/>
                <a:ea typeface="ＭＳ Ｐゴシック" pitchFamily="9" charset="-128"/>
                <a:cs typeface="ＭＳ Ｐゴシック" pitchFamily="9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9" charset="0"/>
                <a:ea typeface="ＭＳ Ｐゴシック" pitchFamily="9" charset="-128"/>
                <a:cs typeface="ＭＳ Ｐゴシック" pitchFamily="9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9" charset="0"/>
                <a:ea typeface="ＭＳ Ｐゴシック" pitchFamily="9" charset="-128"/>
                <a:cs typeface="ＭＳ Ｐゴシック" pitchFamily="9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9" charset="0"/>
                <a:ea typeface="ＭＳ Ｐゴシック" pitchFamily="9" charset="-128"/>
                <a:cs typeface="ＭＳ Ｐゴシック" pitchFamily="9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9" charset="0"/>
                <a:ea typeface="ＭＳ Ｐゴシック" pitchFamily="9" charset="-128"/>
                <a:cs typeface="ＭＳ Ｐゴシック" pitchFamily="9" charset="-128"/>
              </a:defRPr>
            </a:lvl9pPr>
          </a:lstStyle>
          <a:p>
            <a:r>
              <a:rPr lang="en-US" sz="4000" dirty="0" smtClean="0"/>
              <a:t>IDENTIFYING THE PROBLEM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4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nn88996\AppData\Local\Microsoft\Windows\Temporary Internet Files\Content.IE5\70LZ4117\Census Tract View Coun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/>
          <a:stretch/>
        </p:blipFill>
        <p:spPr bwMode="auto">
          <a:xfrm>
            <a:off x="1816601" y="377375"/>
            <a:ext cx="7280218" cy="54233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671489" y="395538"/>
            <a:ext cx="4425329" cy="11175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Richmond City</a:t>
            </a:r>
          </a:p>
        </p:txBody>
      </p:sp>
    </p:spTree>
    <p:extLst>
      <p:ext uri="{BB962C8B-B14F-4D97-AF65-F5344CB8AC3E}">
        <p14:creationId xmlns:p14="http://schemas.microsoft.com/office/powerpoint/2010/main" val="15856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6761" y="4406900"/>
            <a:ext cx="7028316" cy="1362075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USES AND APPLICATIONS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2452" y="145142"/>
            <a:ext cx="7990114" cy="99785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a typeface="ＭＳ Ｐゴシック" pitchFamily="34" charset="-128"/>
              </a:rPr>
              <a:t>Uses of the HOI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1394770" y="1364347"/>
            <a:ext cx="7720199" cy="407125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To show that place matters when it comes to health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To identify the impact of social determinants of health on statewide health landscape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To identify HOI indicators that are most 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influential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on local health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To learn from communities with good health despite adverse HOI indicators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To build collaboration across all sectors to promote health equity</a:t>
            </a:r>
          </a:p>
        </p:txBody>
      </p:sp>
    </p:spTree>
    <p:extLst>
      <p:ext uri="{BB962C8B-B14F-4D97-AF65-F5344CB8AC3E}">
        <p14:creationId xmlns:p14="http://schemas.microsoft.com/office/powerpoint/2010/main" val="14556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58" y="1335318"/>
            <a:ext cx="7710676" cy="406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0"/>
          <p:cNvSpPr>
            <a:spLocks noGrp="1"/>
          </p:cNvSpPr>
          <p:nvPr>
            <p:ph type="title"/>
          </p:nvPr>
        </p:nvSpPr>
        <p:spPr>
          <a:xfrm>
            <a:off x="747480" y="274638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Monotonicity of HOI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92" y="1233713"/>
            <a:ext cx="7621469" cy="421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936162" y="274638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Monotonicity of HOI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828" y="543196"/>
            <a:ext cx="5499132" cy="538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920" y="29040"/>
            <a:ext cx="3516080" cy="259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86829" y="29040"/>
            <a:ext cx="3741091" cy="124495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Predictive Analytics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for </a:t>
            </a:r>
            <a:r>
              <a:rPr lang="en-US" sz="2400" b="1" dirty="0">
                <a:solidFill>
                  <a:prstClr val="black"/>
                </a:solidFill>
              </a:rPr>
              <a:t>Low Birth Weight (Low HOI)</a:t>
            </a:r>
          </a:p>
        </p:txBody>
      </p:sp>
    </p:spTree>
    <p:extLst>
      <p:ext uri="{BB962C8B-B14F-4D97-AF65-F5344CB8AC3E}">
        <p14:creationId xmlns:p14="http://schemas.microsoft.com/office/powerpoint/2010/main" val="364445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7240" b="2068"/>
          <a:stretch>
            <a:fillRect/>
          </a:stretch>
        </p:blipFill>
        <p:spPr bwMode="auto">
          <a:xfrm>
            <a:off x="1861422" y="762000"/>
            <a:ext cx="5729549" cy="513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57798" y="87090"/>
            <a:ext cx="4049516" cy="133531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Predictive Analytics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for </a:t>
            </a:r>
            <a:r>
              <a:rPr lang="en-US" sz="2400" b="1" dirty="0">
                <a:solidFill>
                  <a:prstClr val="black"/>
                </a:solidFill>
              </a:rPr>
              <a:t>Low Birth Weight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(</a:t>
            </a:r>
            <a:r>
              <a:rPr lang="en-US" sz="2400" b="1" dirty="0">
                <a:solidFill>
                  <a:prstClr val="black"/>
                </a:solidFill>
              </a:rPr>
              <a:t>High HOI)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5406" y="0"/>
            <a:ext cx="3417966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2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01275" y="4406900"/>
            <a:ext cx="6128430" cy="1362075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REPLICATION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47480" y="42414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Resources Needed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531236" y="972459"/>
            <a:ext cx="7685334" cy="48187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1-2 Epidemiologist skilled in Geospatial techniques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Money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Software to facilitate the analyses (~$25,000-30,000 one time investment)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Time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6 month timeframe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Bonus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Free </a:t>
            </a:r>
            <a:r>
              <a:rPr lang="en-US" sz="2800" dirty="0">
                <a:solidFill>
                  <a:schemeClr val="tx1"/>
                </a:solidFill>
              </a:rPr>
              <a:t>advice from </a:t>
            </a:r>
            <a:r>
              <a:rPr lang="en-US" sz="2800" dirty="0" smtClean="0">
                <a:solidFill>
                  <a:schemeClr val="tx1"/>
                </a:solidFill>
              </a:rPr>
              <a:t>colleagues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6250" y="58068"/>
            <a:ext cx="8044550" cy="542137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r>
              <a:rPr lang="en-US" sz="3600" b="1" i="1" dirty="0" smtClean="0">
                <a:solidFill>
                  <a:schemeClr val="tx1"/>
                </a:solidFill>
              </a:rPr>
              <a:t>For more information</a:t>
            </a:r>
          </a:p>
          <a:p>
            <a:pPr algn="ctr">
              <a:buNone/>
            </a:pPr>
            <a:r>
              <a:rPr lang="en-US" sz="3600" b="1" i="1" dirty="0" smtClean="0">
                <a:solidFill>
                  <a:schemeClr val="tx1"/>
                </a:solidFill>
              </a:rPr>
              <a:t>please contact:</a:t>
            </a:r>
          </a:p>
          <a:p>
            <a:pPr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Adrienne McFadden, MD, JD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Adrienne.Mcfadden@vdh.virginia.gov</a:t>
            </a:r>
            <a:r>
              <a:rPr lang="en-US" dirty="0" smtClean="0"/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Justin Crow, MPA</a:t>
            </a:r>
          </a:p>
          <a:p>
            <a:pPr algn="ctr">
              <a:buNone/>
            </a:pPr>
            <a:r>
              <a:rPr lang="en-US" dirty="0" smtClean="0">
                <a:hlinkClick r:id="rId4"/>
              </a:rPr>
              <a:t>Justin.Crow@vdh.virginia.gov</a:t>
            </a: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Rexford Anson-Dwamena, MPH</a:t>
            </a:r>
          </a:p>
          <a:p>
            <a:pPr algn="ctr">
              <a:buNone/>
            </a:pPr>
            <a:r>
              <a:rPr lang="en-US" dirty="0" smtClean="0">
                <a:hlinkClick r:id="rId5"/>
              </a:rPr>
              <a:t>Rexford.Dwamena@vdh.virginia.gov</a:t>
            </a: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1" y="5052293"/>
            <a:ext cx="2294767" cy="85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14" y="5290893"/>
            <a:ext cx="1625600" cy="4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7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092960" y="467361"/>
            <a:ext cx="6746240" cy="150810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America’s Health Rankings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+mn-lt"/>
                <a:ea typeface="+mn-ea"/>
              </a:rPr>
              <a:t>United Health Foundation Scorecard 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Overall Ranking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 =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+mn-lt"/>
                <a:ea typeface="+mn-ea"/>
              </a:rPr>
              <a:t>21</a:t>
            </a:r>
            <a:r>
              <a:rPr kumimoji="0" lang="en-US" altLang="en-US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+mn-lt"/>
                <a:ea typeface="+mn-ea"/>
              </a:rPr>
              <a:t>st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565715"/>
              </p:ext>
            </p:extLst>
          </p:nvPr>
        </p:nvGraphicFramePr>
        <p:xfrm>
          <a:off x="1592690" y="2035142"/>
          <a:ext cx="7429390" cy="385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36" y="1143700"/>
            <a:ext cx="7543858" cy="3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3908" y="1509484"/>
            <a:ext cx="7482338" cy="324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12" y="1930400"/>
            <a:ext cx="7564308" cy="328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10" y="2336800"/>
            <a:ext cx="7527564" cy="3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869441" y="121920"/>
            <a:ext cx="7332617" cy="95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Health Inequities – Racial/Ethnic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6155" y="10478"/>
            <a:ext cx="6763653" cy="1143000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Health Inequities- Geographic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6" b="18058"/>
          <a:stretch/>
        </p:blipFill>
        <p:spPr>
          <a:xfrm>
            <a:off x="1617611" y="1259840"/>
            <a:ext cx="7495908" cy="455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 t="9618" r="15469" b="15596"/>
          <a:stretch/>
        </p:blipFill>
        <p:spPr>
          <a:xfrm rot="15091414">
            <a:off x="4311301" y="992737"/>
            <a:ext cx="2700510" cy="6376792"/>
          </a:xfrm>
          <a:prstGeom prst="rect">
            <a:avLst/>
          </a:prstGeom>
          <a:noFill/>
          <a:effectLst>
            <a:outerShdw dist="381000" dir="5340000" algn="ctr" rotWithShape="0">
              <a:srgbClr val="000000">
                <a:alpha val="45000"/>
              </a:srgbClr>
            </a:outerShdw>
            <a:reflection endPos="65000" dist="50800" dir="5400000" sy="-100000" algn="bl" rotWithShape="0"/>
          </a:effectLst>
          <a:scene3d>
            <a:camera prst="orthographicFront">
              <a:rot lat="0" lon="21594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44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4343" y="42409"/>
            <a:ext cx="7779657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Root Causes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643434"/>
              </p:ext>
            </p:extLst>
          </p:nvPr>
        </p:nvGraphicFramePr>
        <p:xfrm>
          <a:off x="1824136" y="1214976"/>
          <a:ext cx="7228917" cy="4173023"/>
        </p:xfrm>
        <a:graphic>
          <a:graphicData uri="http://schemas.openxmlformats.org/drawingml/2006/table">
            <a:tbl>
              <a:tblPr/>
              <a:tblGrid>
                <a:gridCol w="1630865"/>
                <a:gridCol w="732280"/>
                <a:gridCol w="635715"/>
                <a:gridCol w="764467"/>
                <a:gridCol w="708139"/>
                <a:gridCol w="708139"/>
                <a:gridCol w="933457"/>
                <a:gridCol w="1115855"/>
              </a:tblGrid>
              <a:tr h="10782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Hispanic or Latino Origin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Indian and Alaska Native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Native Hawaiian and Other Pacific Islander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Unemployment Rate (2015 Q3)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Education: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On-Time Graduation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(2015)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Poverty: Less than 50% FPL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Poverty: Less than 100% FPL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73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Poverty: Less than 125% FPL</a:t>
                      </a: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71" marR="9171" marT="91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67543" y="5428339"/>
            <a:ext cx="75764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EPI analysis of Bureau of Labor Statistics Local Area Unemployment Statistics (LAUS) data and Current Population Survey (CPS) </a:t>
            </a:r>
            <a:r>
              <a:rPr lang="en-US" sz="1000" dirty="0" err="1" smtClean="0"/>
              <a:t>data;Virginia</a:t>
            </a:r>
            <a:r>
              <a:rPr lang="en-US" sz="1000" dirty="0" smtClean="0"/>
              <a:t> </a:t>
            </a:r>
            <a:r>
              <a:rPr lang="en-US" sz="1000" dirty="0"/>
              <a:t>Department of Education State-level Cohort Report, Class of </a:t>
            </a:r>
            <a:r>
              <a:rPr lang="en-US" sz="1000" dirty="0" smtClean="0"/>
              <a:t>2015; U.S. Census Bureau, 2010-2014 American Community Survey </a:t>
            </a:r>
            <a:r>
              <a:rPr lang="en-US" sz="1000" dirty="0"/>
              <a:t>5-Year </a:t>
            </a:r>
            <a:r>
              <a:rPr lang="en-US" sz="1000" dirty="0" smtClean="0"/>
              <a:t>Estimates.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2620" y="187554"/>
            <a:ext cx="6945086" cy="1143000"/>
          </a:xfrm>
        </p:spPr>
        <p:txBody>
          <a:bodyPr/>
          <a:lstStyle/>
          <a:p>
            <a:r>
              <a:rPr lang="en-US" sz="3600" dirty="0" smtClean="0"/>
              <a:t>Root Causes</a:t>
            </a:r>
            <a:endParaRPr lang="en-US" sz="360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843650"/>
              </p:ext>
            </p:extLst>
          </p:nvPr>
        </p:nvGraphicFramePr>
        <p:xfrm>
          <a:off x="2086420" y="1132116"/>
          <a:ext cx="6945086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2527" y="4406900"/>
            <a:ext cx="7772400" cy="1362075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IDENTIFYING THE MEANS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TO A SOLUTION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MO_ACHDHE_0113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Default Design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653</Words>
  <Application>Microsoft Office PowerPoint</Application>
  <PresentationFormat>On-screen Show (4:3)</PresentationFormat>
  <Paragraphs>199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NMO_ACHDHE_011314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Inequities- Geographic</vt:lpstr>
      <vt:lpstr>Root Causes</vt:lpstr>
      <vt:lpstr>Root Causes</vt:lpstr>
      <vt:lpstr>IDENTIFYING THE MEANS  TO A SOLUTION</vt:lpstr>
      <vt:lpstr>PowerPoint Presentation</vt:lpstr>
      <vt:lpstr>What Creates Health?</vt:lpstr>
      <vt:lpstr>Virginia State Health Improvement Plan</vt:lpstr>
      <vt:lpstr>PowerPoint Presentation</vt:lpstr>
      <vt:lpstr>PowerPoint Presentation</vt:lpstr>
      <vt:lpstr>PowerPoint Presentation</vt:lpstr>
      <vt:lpstr>DESIGN AND METHODS</vt:lpstr>
      <vt:lpstr>PowerPoint Presentation</vt:lpstr>
      <vt:lpstr>Healthy People 2020: Five Elements of SDOH</vt:lpstr>
      <vt:lpstr>Health Opportunity Index</vt:lpstr>
      <vt:lpstr>Structure</vt:lpstr>
      <vt:lpstr>PowerPoint Presentation</vt:lpstr>
      <vt:lpstr>Community Environmental Profile</vt:lpstr>
      <vt:lpstr>Consumer Opportunity Profile</vt:lpstr>
      <vt:lpstr>Economic Opportunity Profile</vt:lpstr>
      <vt:lpstr>Wellness Disparity Profile</vt:lpstr>
      <vt:lpstr>MAKING THE DATA ACCESSIBLE</vt:lpstr>
      <vt:lpstr>Population Experience</vt:lpstr>
      <vt:lpstr>County Rankings</vt:lpstr>
      <vt:lpstr>Fairfax County</vt:lpstr>
      <vt:lpstr>Richmond City</vt:lpstr>
      <vt:lpstr>USES AND APPLICATIONS</vt:lpstr>
      <vt:lpstr>Uses of the HOI</vt:lpstr>
      <vt:lpstr>Monotonicity of HOI</vt:lpstr>
      <vt:lpstr>Monotonicity of HOI</vt:lpstr>
      <vt:lpstr>PowerPoint Presentation</vt:lpstr>
      <vt:lpstr>PowerPoint Presentation</vt:lpstr>
      <vt:lpstr>REPLICATION</vt:lpstr>
      <vt:lpstr>Resources Needed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Radjou</dc:creator>
  <cp:lastModifiedBy>Smith, Justin (VDH)</cp:lastModifiedBy>
  <cp:revision>19</cp:revision>
  <dcterms:created xsi:type="dcterms:W3CDTF">2015-04-07T20:34:53Z</dcterms:created>
  <dcterms:modified xsi:type="dcterms:W3CDTF">2017-01-04T19:28:11Z</dcterms:modified>
</cp:coreProperties>
</file>