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270" r:id="rId5"/>
    <p:sldId id="271" r:id="rId6"/>
    <p:sldId id="267" r:id="rId7"/>
    <p:sldId id="268" r:id="rId8"/>
    <p:sldId id="269" r:id="rId9"/>
    <p:sldId id="272" r:id="rId10"/>
    <p:sldId id="275" r:id="rId11"/>
    <p:sldId id="273" r:id="rId12"/>
    <p:sldId id="277" r:id="rId13"/>
    <p:sldId id="274" r:id="rId14"/>
    <p:sldId id="279" r:id="rId15"/>
    <p:sldId id="280" r:id="rId16"/>
    <p:sldId id="278" r:id="rId17"/>
    <p:sldId id="323" r:id="rId18"/>
    <p:sldId id="291" r:id="rId19"/>
    <p:sldId id="292" r:id="rId20"/>
    <p:sldId id="281" r:id="rId21"/>
    <p:sldId id="283" r:id="rId22"/>
    <p:sldId id="284" r:id="rId23"/>
    <p:sldId id="282" r:id="rId24"/>
    <p:sldId id="288" r:id="rId25"/>
    <p:sldId id="289" r:id="rId26"/>
    <p:sldId id="287" r:id="rId27"/>
    <p:sldId id="290" r:id="rId28"/>
    <p:sldId id="285" r:id="rId29"/>
    <p:sldId id="276" r:id="rId30"/>
    <p:sldId id="286" r:id="rId31"/>
    <p:sldId id="322" r:id="rId32"/>
    <p:sldId id="321" r:id="rId33"/>
  </p:sldIdLst>
  <p:sldSz cx="9144000" cy="6858000" type="screen4x3"/>
  <p:notesSz cx="7026275" cy="93122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6"/>
    <a:srgbClr val="654288"/>
    <a:srgbClr val="4B166A"/>
    <a:srgbClr val="98C11E"/>
    <a:srgbClr val="DB9030"/>
    <a:srgbClr val="0479C1"/>
    <a:srgbClr val="00000C"/>
    <a:srgbClr val="8BB03F"/>
    <a:srgbClr val="E39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8C70AD-D75D-4FFA-8E8D-973C86B4358F}" v="1" dt="2022-12-15T17:58:20.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4" autoAdjust="0"/>
    <p:restoredTop sz="87552" autoAdjust="0"/>
  </p:normalViewPr>
  <p:slideViewPr>
    <p:cSldViewPr>
      <p:cViewPr>
        <p:scale>
          <a:sx n="100" d="100"/>
          <a:sy n="100" d="100"/>
        </p:scale>
        <p:origin x="806" y="-12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1" d="100"/>
          <a:sy n="101" d="100"/>
        </p:scale>
        <p:origin x="1986"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K. Thomas" userId="aabaccd8-97fc-4567-84e9-df2dc98df67f" providerId="ADAL" clId="{828C70AD-D75D-4FFA-8E8D-973C86B4358F}"/>
    <pc:docChg chg="modSld">
      <pc:chgData name="Carla K. Thomas" userId="aabaccd8-97fc-4567-84e9-df2dc98df67f" providerId="ADAL" clId="{828C70AD-D75D-4FFA-8E8D-973C86B4358F}" dt="2022-12-15T18:24:53.037" v="29"/>
      <pc:docMkLst>
        <pc:docMk/>
      </pc:docMkLst>
      <pc:sldChg chg="modNotesTx">
        <pc:chgData name="Carla K. Thomas" userId="aabaccd8-97fc-4567-84e9-df2dc98df67f" providerId="ADAL" clId="{828C70AD-D75D-4FFA-8E8D-973C86B4358F}" dt="2022-12-15T17:27:51.944" v="26" actId="6549"/>
        <pc:sldMkLst>
          <pc:docMk/>
          <pc:sldMk cId="386084795" sldId="267"/>
        </pc:sldMkLst>
      </pc:sldChg>
      <pc:sldChg chg="modNotesTx">
        <pc:chgData name="Carla K. Thomas" userId="aabaccd8-97fc-4567-84e9-df2dc98df67f" providerId="ADAL" clId="{828C70AD-D75D-4FFA-8E8D-973C86B4358F}" dt="2022-12-15T17:27:48.061" v="25" actId="6549"/>
        <pc:sldMkLst>
          <pc:docMk/>
          <pc:sldMk cId="2166979089" sldId="268"/>
        </pc:sldMkLst>
      </pc:sldChg>
      <pc:sldChg chg="modNotesTx">
        <pc:chgData name="Carla K. Thomas" userId="aabaccd8-97fc-4567-84e9-df2dc98df67f" providerId="ADAL" clId="{828C70AD-D75D-4FFA-8E8D-973C86B4358F}" dt="2022-12-15T17:27:44.450" v="24" actId="6549"/>
        <pc:sldMkLst>
          <pc:docMk/>
          <pc:sldMk cId="2931897606" sldId="269"/>
        </pc:sldMkLst>
      </pc:sldChg>
      <pc:sldChg chg="modNotesTx">
        <pc:chgData name="Carla K. Thomas" userId="aabaccd8-97fc-4567-84e9-df2dc98df67f" providerId="ADAL" clId="{828C70AD-D75D-4FFA-8E8D-973C86B4358F}" dt="2022-12-15T17:27:55.153" v="27" actId="6549"/>
        <pc:sldMkLst>
          <pc:docMk/>
          <pc:sldMk cId="3120970532" sldId="271"/>
        </pc:sldMkLst>
      </pc:sldChg>
      <pc:sldChg chg="modNotesTx">
        <pc:chgData name="Carla K. Thomas" userId="aabaccd8-97fc-4567-84e9-df2dc98df67f" providerId="ADAL" clId="{828C70AD-D75D-4FFA-8E8D-973C86B4358F}" dt="2022-12-15T17:27:41.634" v="23" actId="6549"/>
        <pc:sldMkLst>
          <pc:docMk/>
          <pc:sldMk cId="889830716" sldId="272"/>
        </pc:sldMkLst>
      </pc:sldChg>
      <pc:sldChg chg="modNotesTx">
        <pc:chgData name="Carla K. Thomas" userId="aabaccd8-97fc-4567-84e9-df2dc98df67f" providerId="ADAL" clId="{828C70AD-D75D-4FFA-8E8D-973C86B4358F}" dt="2022-12-15T17:27:32.924" v="21" actId="6549"/>
        <pc:sldMkLst>
          <pc:docMk/>
          <pc:sldMk cId="3340271253" sldId="273"/>
        </pc:sldMkLst>
      </pc:sldChg>
      <pc:sldChg chg="modNotesTx">
        <pc:chgData name="Carla K. Thomas" userId="aabaccd8-97fc-4567-84e9-df2dc98df67f" providerId="ADAL" clId="{828C70AD-D75D-4FFA-8E8D-973C86B4358F}" dt="2022-12-15T17:27:24.424" v="19" actId="6549"/>
        <pc:sldMkLst>
          <pc:docMk/>
          <pc:sldMk cId="3676836027" sldId="274"/>
        </pc:sldMkLst>
      </pc:sldChg>
      <pc:sldChg chg="modNotesTx">
        <pc:chgData name="Carla K. Thomas" userId="aabaccd8-97fc-4567-84e9-df2dc98df67f" providerId="ADAL" clId="{828C70AD-D75D-4FFA-8E8D-973C86B4358F}" dt="2022-12-15T17:27:35.099" v="22" actId="6549"/>
        <pc:sldMkLst>
          <pc:docMk/>
          <pc:sldMk cId="3890091749" sldId="275"/>
        </pc:sldMkLst>
      </pc:sldChg>
      <pc:sldChg chg="modNotesTx">
        <pc:chgData name="Carla K. Thomas" userId="aabaccd8-97fc-4567-84e9-df2dc98df67f" providerId="ADAL" clId="{828C70AD-D75D-4FFA-8E8D-973C86B4358F}" dt="2022-12-15T17:25:16.800" v="3" actId="6549"/>
        <pc:sldMkLst>
          <pc:docMk/>
          <pc:sldMk cId="2277007269" sldId="276"/>
        </pc:sldMkLst>
      </pc:sldChg>
      <pc:sldChg chg="modNotesTx">
        <pc:chgData name="Carla K. Thomas" userId="aabaccd8-97fc-4567-84e9-df2dc98df67f" providerId="ADAL" clId="{828C70AD-D75D-4FFA-8E8D-973C86B4358F}" dt="2022-12-15T17:27:28.978" v="20" actId="6549"/>
        <pc:sldMkLst>
          <pc:docMk/>
          <pc:sldMk cId="1326180202" sldId="277"/>
        </pc:sldMkLst>
      </pc:sldChg>
      <pc:sldChg chg="modNotesTx">
        <pc:chgData name="Carla K. Thomas" userId="aabaccd8-97fc-4567-84e9-df2dc98df67f" providerId="ADAL" clId="{828C70AD-D75D-4FFA-8E8D-973C86B4358F}" dt="2022-12-15T17:27:14.322" v="16" actId="6549"/>
        <pc:sldMkLst>
          <pc:docMk/>
          <pc:sldMk cId="1563163496" sldId="278"/>
        </pc:sldMkLst>
      </pc:sldChg>
      <pc:sldChg chg="modNotesTx">
        <pc:chgData name="Carla K. Thomas" userId="aabaccd8-97fc-4567-84e9-df2dc98df67f" providerId="ADAL" clId="{828C70AD-D75D-4FFA-8E8D-973C86B4358F}" dt="2022-12-15T17:27:21.200" v="18" actId="6549"/>
        <pc:sldMkLst>
          <pc:docMk/>
          <pc:sldMk cId="2933009121" sldId="279"/>
        </pc:sldMkLst>
      </pc:sldChg>
      <pc:sldChg chg="modNotesTx">
        <pc:chgData name="Carla K. Thomas" userId="aabaccd8-97fc-4567-84e9-df2dc98df67f" providerId="ADAL" clId="{828C70AD-D75D-4FFA-8E8D-973C86B4358F}" dt="2022-12-15T17:27:16.727" v="17" actId="6549"/>
        <pc:sldMkLst>
          <pc:docMk/>
          <pc:sldMk cId="870485713" sldId="280"/>
        </pc:sldMkLst>
      </pc:sldChg>
      <pc:sldChg chg="modNotesTx">
        <pc:chgData name="Carla K. Thomas" userId="aabaccd8-97fc-4567-84e9-df2dc98df67f" providerId="ADAL" clId="{828C70AD-D75D-4FFA-8E8D-973C86B4358F}" dt="2022-12-15T17:27:03.029" v="12" actId="6549"/>
        <pc:sldMkLst>
          <pc:docMk/>
          <pc:sldMk cId="2077278292" sldId="281"/>
        </pc:sldMkLst>
      </pc:sldChg>
      <pc:sldChg chg="modNotesTx">
        <pc:chgData name="Carla K. Thomas" userId="aabaccd8-97fc-4567-84e9-df2dc98df67f" providerId="ADAL" clId="{828C70AD-D75D-4FFA-8E8D-973C86B4358F}" dt="2022-12-15T17:26:55.685" v="9" actId="6549"/>
        <pc:sldMkLst>
          <pc:docMk/>
          <pc:sldMk cId="3345964091" sldId="282"/>
        </pc:sldMkLst>
      </pc:sldChg>
      <pc:sldChg chg="modNotesTx">
        <pc:chgData name="Carla K. Thomas" userId="aabaccd8-97fc-4567-84e9-df2dc98df67f" providerId="ADAL" clId="{828C70AD-D75D-4FFA-8E8D-973C86B4358F}" dt="2022-12-15T17:27:00.700" v="11" actId="6549"/>
        <pc:sldMkLst>
          <pc:docMk/>
          <pc:sldMk cId="2277933367" sldId="283"/>
        </pc:sldMkLst>
      </pc:sldChg>
      <pc:sldChg chg="modNotesTx">
        <pc:chgData name="Carla K. Thomas" userId="aabaccd8-97fc-4567-84e9-df2dc98df67f" providerId="ADAL" clId="{828C70AD-D75D-4FFA-8E8D-973C86B4358F}" dt="2022-12-15T17:26:58.033" v="10" actId="6549"/>
        <pc:sldMkLst>
          <pc:docMk/>
          <pc:sldMk cId="4175919711" sldId="284"/>
        </pc:sldMkLst>
      </pc:sldChg>
      <pc:sldChg chg="modNotesTx">
        <pc:chgData name="Carla K. Thomas" userId="aabaccd8-97fc-4567-84e9-df2dc98df67f" providerId="ADAL" clId="{828C70AD-D75D-4FFA-8E8D-973C86B4358F}" dt="2022-12-15T17:25:20.249" v="4" actId="6549"/>
        <pc:sldMkLst>
          <pc:docMk/>
          <pc:sldMk cId="3377368880" sldId="285"/>
        </pc:sldMkLst>
      </pc:sldChg>
      <pc:sldChg chg="modNotesTx">
        <pc:chgData name="Carla K. Thomas" userId="aabaccd8-97fc-4567-84e9-df2dc98df67f" providerId="ADAL" clId="{828C70AD-D75D-4FFA-8E8D-973C86B4358F}" dt="2022-12-15T17:25:13.043" v="2" actId="6549"/>
        <pc:sldMkLst>
          <pc:docMk/>
          <pc:sldMk cId="4266359992" sldId="286"/>
        </pc:sldMkLst>
      </pc:sldChg>
      <pc:sldChg chg="modNotesTx">
        <pc:chgData name="Carla K. Thomas" userId="aabaccd8-97fc-4567-84e9-df2dc98df67f" providerId="ADAL" clId="{828C70AD-D75D-4FFA-8E8D-973C86B4358F}" dt="2022-12-15T17:25:28.282" v="6" actId="6549"/>
        <pc:sldMkLst>
          <pc:docMk/>
          <pc:sldMk cId="1625697527" sldId="287"/>
        </pc:sldMkLst>
      </pc:sldChg>
      <pc:sldChg chg="modNotesTx">
        <pc:chgData name="Carla K. Thomas" userId="aabaccd8-97fc-4567-84e9-df2dc98df67f" providerId="ADAL" clId="{828C70AD-D75D-4FFA-8E8D-973C86B4358F}" dt="2022-12-15T17:26:52.338" v="8" actId="6549"/>
        <pc:sldMkLst>
          <pc:docMk/>
          <pc:sldMk cId="759705758" sldId="288"/>
        </pc:sldMkLst>
      </pc:sldChg>
      <pc:sldChg chg="modNotesTx">
        <pc:chgData name="Carla K. Thomas" userId="aabaccd8-97fc-4567-84e9-df2dc98df67f" providerId="ADAL" clId="{828C70AD-D75D-4FFA-8E8D-973C86B4358F}" dt="2022-12-15T17:26:50.040" v="7" actId="6549"/>
        <pc:sldMkLst>
          <pc:docMk/>
          <pc:sldMk cId="2976079779" sldId="289"/>
        </pc:sldMkLst>
      </pc:sldChg>
      <pc:sldChg chg="modNotesTx">
        <pc:chgData name="Carla K. Thomas" userId="aabaccd8-97fc-4567-84e9-df2dc98df67f" providerId="ADAL" clId="{828C70AD-D75D-4FFA-8E8D-973C86B4358F}" dt="2022-12-15T17:25:25.386" v="5" actId="6549"/>
        <pc:sldMkLst>
          <pc:docMk/>
          <pc:sldMk cId="4089012527" sldId="290"/>
        </pc:sldMkLst>
      </pc:sldChg>
      <pc:sldChg chg="modNotesTx">
        <pc:chgData name="Carla K. Thomas" userId="aabaccd8-97fc-4567-84e9-df2dc98df67f" providerId="ADAL" clId="{828C70AD-D75D-4FFA-8E8D-973C86B4358F}" dt="2022-12-15T17:27:08.880" v="14" actId="6549"/>
        <pc:sldMkLst>
          <pc:docMk/>
          <pc:sldMk cId="673071926" sldId="291"/>
        </pc:sldMkLst>
      </pc:sldChg>
      <pc:sldChg chg="modNotesTx">
        <pc:chgData name="Carla K. Thomas" userId="aabaccd8-97fc-4567-84e9-df2dc98df67f" providerId="ADAL" clId="{828C70AD-D75D-4FFA-8E8D-973C86B4358F}" dt="2022-12-15T17:27:06.396" v="13" actId="6549"/>
        <pc:sldMkLst>
          <pc:docMk/>
          <pc:sldMk cId="924882398" sldId="292"/>
        </pc:sldMkLst>
      </pc:sldChg>
      <pc:sldChg chg="modSp mod modNotesTx">
        <pc:chgData name="Carla K. Thomas" userId="aabaccd8-97fc-4567-84e9-df2dc98df67f" providerId="ADAL" clId="{828C70AD-D75D-4FFA-8E8D-973C86B4358F}" dt="2022-12-15T18:24:53.037" v="29"/>
        <pc:sldMkLst>
          <pc:docMk/>
          <pc:sldMk cId="551572096" sldId="321"/>
        </pc:sldMkLst>
        <pc:spChg chg="mod">
          <ac:chgData name="Carla K. Thomas" userId="aabaccd8-97fc-4567-84e9-df2dc98df67f" providerId="ADAL" clId="{828C70AD-D75D-4FFA-8E8D-973C86B4358F}" dt="2022-12-15T18:24:53.037" v="29"/>
          <ac:spMkLst>
            <pc:docMk/>
            <pc:sldMk cId="551572096" sldId="321"/>
            <ac:spMk id="5" creationId="{D1BCB0F5-C258-F61C-B6F4-FB14B176B48D}"/>
          </ac:spMkLst>
        </pc:spChg>
      </pc:sldChg>
      <pc:sldChg chg="modNotesTx">
        <pc:chgData name="Carla K. Thomas" userId="aabaccd8-97fc-4567-84e9-df2dc98df67f" providerId="ADAL" clId="{828C70AD-D75D-4FFA-8E8D-973C86B4358F}" dt="2022-12-15T17:25:09.498" v="1" actId="6549"/>
        <pc:sldMkLst>
          <pc:docMk/>
          <pc:sldMk cId="3161941789" sldId="322"/>
        </pc:sldMkLst>
      </pc:sldChg>
      <pc:sldChg chg="modNotesTx">
        <pc:chgData name="Carla K. Thomas" userId="aabaccd8-97fc-4567-84e9-df2dc98df67f" providerId="ADAL" clId="{828C70AD-D75D-4FFA-8E8D-973C86B4358F}" dt="2022-12-15T17:27:11.375" v="15" actId="6549"/>
        <pc:sldMkLst>
          <pc:docMk/>
          <pc:sldMk cId="3446950349" sldId="32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7522"/>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sz="quarter" idx="1"/>
          </p:nvPr>
        </p:nvSpPr>
        <p:spPr>
          <a:xfrm>
            <a:off x="3979930" y="1"/>
            <a:ext cx="3044719" cy="467522"/>
          </a:xfrm>
          <a:prstGeom prst="rect">
            <a:avLst/>
          </a:prstGeom>
        </p:spPr>
        <p:txBody>
          <a:bodyPr vert="horz" lIns="92473" tIns="46237" rIns="92473" bIns="46237" rtlCol="0"/>
          <a:lstStyle>
            <a:lvl1pPr algn="r">
              <a:defRPr sz="1200"/>
            </a:lvl1pPr>
          </a:lstStyle>
          <a:p>
            <a:fld id="{9EF376CD-E99F-417A-A2FB-BB8C5B9097A3}" type="datetimeFigureOut">
              <a:rPr lang="en-US" smtClean="0"/>
              <a:t>12/15/2022</a:t>
            </a:fld>
            <a:endParaRPr lang="en-US"/>
          </a:p>
        </p:txBody>
      </p:sp>
      <p:sp>
        <p:nvSpPr>
          <p:cNvPr id="4" name="Footer Placeholder 3"/>
          <p:cNvSpPr>
            <a:spLocks noGrp="1"/>
          </p:cNvSpPr>
          <p:nvPr>
            <p:ph type="ftr" sz="quarter" idx="2"/>
          </p:nvPr>
        </p:nvSpPr>
        <p:spPr>
          <a:xfrm>
            <a:off x="0" y="8844753"/>
            <a:ext cx="3044719" cy="467522"/>
          </a:xfrm>
          <a:prstGeom prst="rect">
            <a:avLst/>
          </a:prstGeom>
        </p:spPr>
        <p:txBody>
          <a:bodyPr vert="horz" lIns="92473" tIns="46237" rIns="92473" bIns="46237"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4753"/>
            <a:ext cx="3044719" cy="467522"/>
          </a:xfrm>
          <a:prstGeom prst="rect">
            <a:avLst/>
          </a:prstGeom>
        </p:spPr>
        <p:txBody>
          <a:bodyPr vert="horz" lIns="92473" tIns="46237" rIns="92473" bIns="46237" rtlCol="0" anchor="b"/>
          <a:lstStyle>
            <a:lvl1pPr algn="r">
              <a:defRPr sz="1200"/>
            </a:lvl1pPr>
          </a:lstStyle>
          <a:p>
            <a:fld id="{2993E283-2D2F-47E6-9166-6420CF99BC30}" type="slidenum">
              <a:rPr lang="en-US" smtClean="0"/>
              <a:t>‹#›</a:t>
            </a:fld>
            <a:endParaRPr lang="en-US"/>
          </a:p>
        </p:txBody>
      </p:sp>
    </p:spTree>
    <p:extLst>
      <p:ext uri="{BB962C8B-B14F-4D97-AF65-F5344CB8AC3E}">
        <p14:creationId xmlns:p14="http://schemas.microsoft.com/office/powerpoint/2010/main" val="4189163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932"/>
          </a:xfrm>
          <a:prstGeom prst="rect">
            <a:avLst/>
          </a:prstGeom>
        </p:spPr>
        <p:txBody>
          <a:bodyPr vert="horz" lIns="92473" tIns="46237" rIns="92473" bIns="46237" rtlCol="0"/>
          <a:lstStyle>
            <a:lvl1pPr algn="l">
              <a:defRPr sz="1200"/>
            </a:lvl1pPr>
          </a:lstStyle>
          <a:p>
            <a:pPr>
              <a:defRPr/>
            </a:pPr>
            <a:endParaRPr lang="en-US"/>
          </a:p>
        </p:txBody>
      </p:sp>
      <p:sp>
        <p:nvSpPr>
          <p:cNvPr id="3" name="Date Placeholder 2"/>
          <p:cNvSpPr>
            <a:spLocks noGrp="1"/>
          </p:cNvSpPr>
          <p:nvPr>
            <p:ph type="dt" idx="1"/>
          </p:nvPr>
        </p:nvSpPr>
        <p:spPr>
          <a:xfrm>
            <a:off x="3979930" y="0"/>
            <a:ext cx="3044719" cy="465932"/>
          </a:xfrm>
          <a:prstGeom prst="rect">
            <a:avLst/>
          </a:prstGeom>
        </p:spPr>
        <p:txBody>
          <a:bodyPr vert="horz" lIns="92473" tIns="46237" rIns="92473" bIns="46237" rtlCol="0"/>
          <a:lstStyle>
            <a:lvl1pPr algn="r">
              <a:defRPr sz="1200"/>
            </a:lvl1pPr>
          </a:lstStyle>
          <a:p>
            <a:pPr>
              <a:defRPr/>
            </a:pPr>
            <a:fld id="{5837BE43-7A60-409E-926C-D2858F8E015C}" type="datetimeFigureOut">
              <a:rPr lang="en-US"/>
              <a:pPr>
                <a:defRPr/>
              </a:pPr>
              <a:t>12/15/2022</a:t>
            </a:fld>
            <a:endParaRPr lang="en-US"/>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2473" tIns="46237" rIns="92473" bIns="46237" rtlCol="0" anchor="ctr"/>
          <a:lstStyle/>
          <a:p>
            <a:pPr lvl="0"/>
            <a:endParaRPr lang="en-US" noProof="0"/>
          </a:p>
        </p:txBody>
      </p:sp>
      <p:sp>
        <p:nvSpPr>
          <p:cNvPr id="5" name="Notes Placeholder 4"/>
          <p:cNvSpPr>
            <a:spLocks noGrp="1"/>
          </p:cNvSpPr>
          <p:nvPr>
            <p:ph type="body" sz="quarter" idx="3"/>
          </p:nvPr>
        </p:nvSpPr>
        <p:spPr>
          <a:xfrm>
            <a:off x="702628" y="4423967"/>
            <a:ext cx="5621020" cy="4190206"/>
          </a:xfrm>
          <a:prstGeom prst="rect">
            <a:avLst/>
          </a:prstGeom>
        </p:spPr>
        <p:txBody>
          <a:bodyPr vert="horz" lIns="92473" tIns="46237" rIns="92473" bIns="4623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4753"/>
            <a:ext cx="3044719" cy="465932"/>
          </a:xfrm>
          <a:prstGeom prst="rect">
            <a:avLst/>
          </a:prstGeom>
        </p:spPr>
        <p:txBody>
          <a:bodyPr vert="horz" lIns="92473" tIns="46237" rIns="92473" bIns="4623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9930" y="8844753"/>
            <a:ext cx="3044719" cy="465932"/>
          </a:xfrm>
          <a:prstGeom prst="rect">
            <a:avLst/>
          </a:prstGeom>
        </p:spPr>
        <p:txBody>
          <a:bodyPr vert="horz" lIns="92473" tIns="46237" rIns="92473" bIns="46237" rtlCol="0" anchor="b"/>
          <a:lstStyle>
            <a:lvl1pPr algn="r">
              <a:defRPr sz="1200"/>
            </a:lvl1pPr>
          </a:lstStyle>
          <a:p>
            <a:pPr>
              <a:defRPr/>
            </a:pPr>
            <a:fld id="{A0616567-A525-441E-863B-01966DF28F06}" type="slidenum">
              <a:rPr lang="en-US"/>
              <a:pPr>
                <a:defRPr/>
              </a:pPr>
              <a:t>‹#›</a:t>
            </a:fld>
            <a:endParaRPr lang="en-US"/>
          </a:p>
        </p:txBody>
      </p:sp>
    </p:spTree>
    <p:extLst>
      <p:ext uri="{BB962C8B-B14F-4D97-AF65-F5344CB8AC3E}">
        <p14:creationId xmlns:p14="http://schemas.microsoft.com/office/powerpoint/2010/main" val="1380097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1</a:t>
            </a:fld>
            <a:endParaRPr lang="en-US"/>
          </a:p>
        </p:txBody>
      </p:sp>
    </p:spTree>
    <p:extLst>
      <p:ext uri="{BB962C8B-B14F-4D97-AF65-F5344CB8AC3E}">
        <p14:creationId xmlns:p14="http://schemas.microsoft.com/office/powerpoint/2010/main" val="91842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10</a:t>
            </a:fld>
            <a:endParaRPr lang="en-US"/>
          </a:p>
        </p:txBody>
      </p:sp>
    </p:spTree>
    <p:extLst>
      <p:ext uri="{BB962C8B-B14F-4D97-AF65-F5344CB8AC3E}">
        <p14:creationId xmlns:p14="http://schemas.microsoft.com/office/powerpoint/2010/main" val="2862117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11</a:t>
            </a:fld>
            <a:endParaRPr lang="en-US"/>
          </a:p>
        </p:txBody>
      </p:sp>
    </p:spTree>
    <p:extLst>
      <p:ext uri="{BB962C8B-B14F-4D97-AF65-F5344CB8AC3E}">
        <p14:creationId xmlns:p14="http://schemas.microsoft.com/office/powerpoint/2010/main" val="237768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12</a:t>
            </a:fld>
            <a:endParaRPr lang="en-US"/>
          </a:p>
        </p:txBody>
      </p:sp>
    </p:spTree>
    <p:extLst>
      <p:ext uri="{BB962C8B-B14F-4D97-AF65-F5344CB8AC3E}">
        <p14:creationId xmlns:p14="http://schemas.microsoft.com/office/powerpoint/2010/main" val="4072089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13</a:t>
            </a:fld>
            <a:endParaRPr lang="en-US"/>
          </a:p>
        </p:txBody>
      </p:sp>
    </p:spTree>
    <p:extLst>
      <p:ext uri="{BB962C8B-B14F-4D97-AF65-F5344CB8AC3E}">
        <p14:creationId xmlns:p14="http://schemas.microsoft.com/office/powerpoint/2010/main" val="44745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14</a:t>
            </a:fld>
            <a:endParaRPr lang="en-US"/>
          </a:p>
        </p:txBody>
      </p:sp>
    </p:spTree>
    <p:extLst>
      <p:ext uri="{BB962C8B-B14F-4D97-AF65-F5344CB8AC3E}">
        <p14:creationId xmlns:p14="http://schemas.microsoft.com/office/powerpoint/2010/main" val="2146445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15</a:t>
            </a:fld>
            <a:endParaRPr lang="en-US"/>
          </a:p>
        </p:txBody>
      </p:sp>
    </p:spTree>
    <p:extLst>
      <p:ext uri="{BB962C8B-B14F-4D97-AF65-F5344CB8AC3E}">
        <p14:creationId xmlns:p14="http://schemas.microsoft.com/office/powerpoint/2010/main" val="221547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16</a:t>
            </a:fld>
            <a:endParaRPr lang="en-US"/>
          </a:p>
        </p:txBody>
      </p:sp>
    </p:spTree>
    <p:extLst>
      <p:ext uri="{BB962C8B-B14F-4D97-AF65-F5344CB8AC3E}">
        <p14:creationId xmlns:p14="http://schemas.microsoft.com/office/powerpoint/2010/main" val="805220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17</a:t>
            </a:fld>
            <a:endParaRPr lang="en-US"/>
          </a:p>
        </p:txBody>
      </p:sp>
    </p:spTree>
    <p:extLst>
      <p:ext uri="{BB962C8B-B14F-4D97-AF65-F5344CB8AC3E}">
        <p14:creationId xmlns:p14="http://schemas.microsoft.com/office/powerpoint/2010/main" val="573491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18</a:t>
            </a:fld>
            <a:endParaRPr lang="en-US"/>
          </a:p>
        </p:txBody>
      </p:sp>
    </p:spTree>
    <p:extLst>
      <p:ext uri="{BB962C8B-B14F-4D97-AF65-F5344CB8AC3E}">
        <p14:creationId xmlns:p14="http://schemas.microsoft.com/office/powerpoint/2010/main" val="809329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19</a:t>
            </a:fld>
            <a:endParaRPr lang="en-US"/>
          </a:p>
        </p:txBody>
      </p:sp>
    </p:spTree>
    <p:extLst>
      <p:ext uri="{BB962C8B-B14F-4D97-AF65-F5344CB8AC3E}">
        <p14:creationId xmlns:p14="http://schemas.microsoft.com/office/powerpoint/2010/main" val="414395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2</a:t>
            </a:fld>
            <a:endParaRPr lang="en-US"/>
          </a:p>
        </p:txBody>
      </p:sp>
    </p:spTree>
    <p:extLst>
      <p:ext uri="{BB962C8B-B14F-4D97-AF65-F5344CB8AC3E}">
        <p14:creationId xmlns:p14="http://schemas.microsoft.com/office/powerpoint/2010/main" val="2361334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20</a:t>
            </a:fld>
            <a:endParaRPr lang="en-US"/>
          </a:p>
        </p:txBody>
      </p:sp>
    </p:spTree>
    <p:extLst>
      <p:ext uri="{BB962C8B-B14F-4D97-AF65-F5344CB8AC3E}">
        <p14:creationId xmlns:p14="http://schemas.microsoft.com/office/powerpoint/2010/main" val="3622815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21</a:t>
            </a:fld>
            <a:endParaRPr lang="en-US"/>
          </a:p>
        </p:txBody>
      </p:sp>
    </p:spTree>
    <p:extLst>
      <p:ext uri="{BB962C8B-B14F-4D97-AF65-F5344CB8AC3E}">
        <p14:creationId xmlns:p14="http://schemas.microsoft.com/office/powerpoint/2010/main" val="3372669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22</a:t>
            </a:fld>
            <a:endParaRPr lang="en-US"/>
          </a:p>
        </p:txBody>
      </p:sp>
    </p:spTree>
    <p:extLst>
      <p:ext uri="{BB962C8B-B14F-4D97-AF65-F5344CB8AC3E}">
        <p14:creationId xmlns:p14="http://schemas.microsoft.com/office/powerpoint/2010/main" val="3728035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23</a:t>
            </a:fld>
            <a:endParaRPr lang="en-US"/>
          </a:p>
        </p:txBody>
      </p:sp>
    </p:spTree>
    <p:extLst>
      <p:ext uri="{BB962C8B-B14F-4D97-AF65-F5344CB8AC3E}">
        <p14:creationId xmlns:p14="http://schemas.microsoft.com/office/powerpoint/2010/main" val="545369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24</a:t>
            </a:fld>
            <a:endParaRPr lang="en-US"/>
          </a:p>
        </p:txBody>
      </p:sp>
    </p:spTree>
    <p:extLst>
      <p:ext uri="{BB962C8B-B14F-4D97-AF65-F5344CB8AC3E}">
        <p14:creationId xmlns:p14="http://schemas.microsoft.com/office/powerpoint/2010/main" val="2569816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25</a:t>
            </a:fld>
            <a:endParaRPr lang="en-US"/>
          </a:p>
        </p:txBody>
      </p:sp>
    </p:spTree>
    <p:extLst>
      <p:ext uri="{BB962C8B-B14F-4D97-AF65-F5344CB8AC3E}">
        <p14:creationId xmlns:p14="http://schemas.microsoft.com/office/powerpoint/2010/main" val="125241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26</a:t>
            </a:fld>
            <a:endParaRPr lang="en-US"/>
          </a:p>
        </p:txBody>
      </p:sp>
    </p:spTree>
    <p:extLst>
      <p:ext uri="{BB962C8B-B14F-4D97-AF65-F5344CB8AC3E}">
        <p14:creationId xmlns:p14="http://schemas.microsoft.com/office/powerpoint/2010/main" val="2540348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27</a:t>
            </a:fld>
            <a:endParaRPr lang="en-US"/>
          </a:p>
        </p:txBody>
      </p:sp>
    </p:spTree>
    <p:extLst>
      <p:ext uri="{BB962C8B-B14F-4D97-AF65-F5344CB8AC3E}">
        <p14:creationId xmlns:p14="http://schemas.microsoft.com/office/powerpoint/2010/main" val="2141771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28</a:t>
            </a:fld>
            <a:endParaRPr lang="en-US"/>
          </a:p>
        </p:txBody>
      </p:sp>
    </p:spTree>
    <p:extLst>
      <p:ext uri="{BB962C8B-B14F-4D97-AF65-F5344CB8AC3E}">
        <p14:creationId xmlns:p14="http://schemas.microsoft.com/office/powerpoint/2010/main" val="563985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284163"/>
            <a:ext cx="6719888" cy="5038725"/>
          </a:xfrm>
          <a:prstGeom prst="rect">
            <a:avLst/>
          </a:prstGeom>
          <a:noFill/>
          <a:ln w="12700">
            <a:solidFill>
              <a:prstClr val="black"/>
            </a:solidFill>
          </a:ln>
        </p:spPr>
      </p:sp>
      <p:sp>
        <p:nvSpPr>
          <p:cNvPr id="3" name="Notes Placeholder 2"/>
          <p:cNvSpPr>
            <a:spLocks noGrp="1"/>
          </p:cNvSpPr>
          <p:nvPr>
            <p:ph type="body" idx="1"/>
          </p:nvPr>
        </p:nvSpPr>
        <p:spPr>
          <a:xfrm>
            <a:off x="320675" y="5495544"/>
            <a:ext cx="8955088" cy="1536192"/>
          </a:xfrm>
          <a:prstGeom prst="rect">
            <a:avLst/>
          </a:prstGeom>
        </p:spPr>
        <p:txBody>
          <a:bodyPr lIns="94668" tIns="47334" rIns="94668" bIns="47334"/>
          <a:lstStyle/>
          <a:p>
            <a:endParaRPr lang="en-US" dirty="0"/>
          </a:p>
        </p:txBody>
      </p:sp>
    </p:spTree>
    <p:extLst>
      <p:ext uri="{BB962C8B-B14F-4D97-AF65-F5344CB8AC3E}">
        <p14:creationId xmlns:p14="http://schemas.microsoft.com/office/powerpoint/2010/main" val="24430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616567-A525-441E-863B-01966DF28F06}" type="slidenum">
              <a:rPr lang="en-US" smtClean="0"/>
              <a:pPr>
                <a:defRPr/>
              </a:pPr>
              <a:t>3</a:t>
            </a:fld>
            <a:endParaRPr lang="en-US"/>
          </a:p>
        </p:txBody>
      </p:sp>
    </p:spTree>
    <p:extLst>
      <p:ext uri="{BB962C8B-B14F-4D97-AF65-F5344CB8AC3E}">
        <p14:creationId xmlns:p14="http://schemas.microsoft.com/office/powerpoint/2010/main" val="271379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616567-A525-441E-863B-01966DF28F06}" type="slidenum">
              <a:rPr lang="en-US" smtClean="0"/>
              <a:pPr>
                <a:defRPr/>
              </a:pPr>
              <a:t>4</a:t>
            </a:fld>
            <a:endParaRPr lang="en-US"/>
          </a:p>
        </p:txBody>
      </p:sp>
    </p:spTree>
    <p:extLst>
      <p:ext uri="{BB962C8B-B14F-4D97-AF65-F5344CB8AC3E}">
        <p14:creationId xmlns:p14="http://schemas.microsoft.com/office/powerpoint/2010/main" val="349843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616567-A525-441E-863B-01966DF28F06}" type="slidenum">
              <a:rPr lang="en-US" smtClean="0"/>
              <a:pPr>
                <a:defRPr/>
              </a:pPr>
              <a:t>5</a:t>
            </a:fld>
            <a:endParaRPr lang="en-US"/>
          </a:p>
        </p:txBody>
      </p:sp>
    </p:spTree>
    <p:extLst>
      <p:ext uri="{BB962C8B-B14F-4D97-AF65-F5344CB8AC3E}">
        <p14:creationId xmlns:p14="http://schemas.microsoft.com/office/powerpoint/2010/main" val="347948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6</a:t>
            </a:fld>
            <a:endParaRPr lang="en-US"/>
          </a:p>
        </p:txBody>
      </p:sp>
    </p:spTree>
    <p:extLst>
      <p:ext uri="{BB962C8B-B14F-4D97-AF65-F5344CB8AC3E}">
        <p14:creationId xmlns:p14="http://schemas.microsoft.com/office/powerpoint/2010/main" val="18880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7</a:t>
            </a:fld>
            <a:endParaRPr lang="en-US"/>
          </a:p>
        </p:txBody>
      </p:sp>
    </p:spTree>
    <p:extLst>
      <p:ext uri="{BB962C8B-B14F-4D97-AF65-F5344CB8AC3E}">
        <p14:creationId xmlns:p14="http://schemas.microsoft.com/office/powerpoint/2010/main" val="372374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8</a:t>
            </a:fld>
            <a:endParaRPr lang="en-US"/>
          </a:p>
        </p:txBody>
      </p:sp>
    </p:spTree>
    <p:extLst>
      <p:ext uri="{BB962C8B-B14F-4D97-AF65-F5344CB8AC3E}">
        <p14:creationId xmlns:p14="http://schemas.microsoft.com/office/powerpoint/2010/main" val="370558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A0616567-A525-441E-863B-01966DF28F06}" type="slidenum">
              <a:rPr lang="en-US" smtClean="0"/>
              <a:pPr>
                <a:defRPr/>
              </a:pPr>
              <a:t>9</a:t>
            </a:fld>
            <a:endParaRPr lang="en-US"/>
          </a:p>
        </p:txBody>
      </p:sp>
    </p:spTree>
    <p:extLst>
      <p:ext uri="{BB962C8B-B14F-4D97-AF65-F5344CB8AC3E}">
        <p14:creationId xmlns:p14="http://schemas.microsoft.com/office/powerpoint/2010/main" val="2379602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p:cNvSpPr/>
          <p:nvPr userDrawn="1"/>
        </p:nvSpPr>
        <p:spPr>
          <a:xfrm>
            <a:off x="0" y="0"/>
            <a:ext cx="9144000" cy="6934200"/>
          </a:xfrm>
          <a:prstGeom prst="rect">
            <a:avLst/>
          </a:prstGeom>
          <a:pattFill prst="pct5">
            <a:fgClr>
              <a:schemeClr val="bg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3860066"/>
            <a:ext cx="4598480" cy="259747"/>
          </a:xfrm>
          <a:prstGeom prst="rect">
            <a:avLst/>
          </a:prstGeom>
        </p:spPr>
      </p:pic>
      <p:grpSp>
        <p:nvGrpSpPr>
          <p:cNvPr id="15" name="Group 14"/>
          <p:cNvGrpSpPr/>
          <p:nvPr userDrawn="1"/>
        </p:nvGrpSpPr>
        <p:grpSpPr>
          <a:xfrm>
            <a:off x="2770492" y="1048487"/>
            <a:ext cx="2497856" cy="2609113"/>
            <a:chOff x="2522651" y="1457808"/>
            <a:chExt cx="2820870" cy="2946518"/>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560" y="1457808"/>
              <a:ext cx="2407961" cy="91630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974" y="3626534"/>
              <a:ext cx="1544931" cy="77779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2651" y="2051531"/>
              <a:ext cx="1182671" cy="2301413"/>
            </a:xfrm>
            <a:prstGeom prst="rect">
              <a:avLst/>
            </a:prstGeom>
          </p:spPr>
        </p:pic>
      </p:gr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30168" y="1778463"/>
            <a:ext cx="2770632" cy="1433417"/>
          </a:xfrm>
          <a:prstGeom prst="rect">
            <a:avLst/>
          </a:prstGeom>
        </p:spPr>
      </p:pic>
      <p:sp>
        <p:nvSpPr>
          <p:cNvPr id="10" name="Rectangle 9"/>
          <p:cNvSpPr/>
          <p:nvPr userDrawn="1"/>
        </p:nvSpPr>
        <p:spPr>
          <a:xfrm>
            <a:off x="7696200" y="5867400"/>
            <a:ext cx="1219200" cy="762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nvGrpSpPr>
          <p:cNvPr id="24" name="Group 23"/>
          <p:cNvGrpSpPr/>
          <p:nvPr userDrawn="1"/>
        </p:nvGrpSpPr>
        <p:grpSpPr>
          <a:xfrm>
            <a:off x="0" y="5193792"/>
            <a:ext cx="9146388" cy="91440"/>
            <a:chOff x="-2389" y="1705495"/>
            <a:chExt cx="9146388" cy="137160"/>
          </a:xfrm>
        </p:grpSpPr>
        <p:sp>
          <p:nvSpPr>
            <p:cNvPr id="25" name="Rectangle 24"/>
            <p:cNvSpPr/>
            <p:nvPr userDrawn="1"/>
          </p:nvSpPr>
          <p:spPr>
            <a:xfrm>
              <a:off x="-2389" y="1705495"/>
              <a:ext cx="3037378" cy="137160"/>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p>
          </p:txBody>
        </p:sp>
        <p:sp>
          <p:nvSpPr>
            <p:cNvPr id="26" name="Rectangle 25"/>
            <p:cNvSpPr/>
            <p:nvPr userDrawn="1"/>
          </p:nvSpPr>
          <p:spPr>
            <a:xfrm>
              <a:off x="3034989" y="1705495"/>
              <a:ext cx="3131499" cy="137160"/>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p>
          </p:txBody>
        </p:sp>
        <p:sp>
          <p:nvSpPr>
            <p:cNvPr id="27" name="Rectangle 26"/>
            <p:cNvSpPr/>
            <p:nvPr userDrawn="1"/>
          </p:nvSpPr>
          <p:spPr>
            <a:xfrm>
              <a:off x="6151331" y="1705495"/>
              <a:ext cx="2992668" cy="137160"/>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p>
          </p:txBody>
        </p:sp>
      </p:grpSp>
      <p:pic>
        <p:nvPicPr>
          <p:cNvPr id="21" name="Picture 5" descr="Copy of Slide Image without logo.jpg"/>
          <p:cNvPicPr>
            <a:picLocks noChangeAspect="1"/>
          </p:cNvPicPr>
          <p:nvPr userDrawn="1"/>
        </p:nvPicPr>
        <p:blipFill rotWithShape="1">
          <a:blip r:embed="rId7" cstate="print"/>
          <a:srcRect t="8095" b="5077"/>
          <a:stretch/>
        </p:blipFill>
        <p:spPr bwMode="auto">
          <a:xfrm>
            <a:off x="-2388" y="5273040"/>
            <a:ext cx="9144000" cy="1661159"/>
          </a:xfrm>
          <a:prstGeom prst="rect">
            <a:avLst/>
          </a:prstGeom>
          <a:noFill/>
          <a:ln w="9525">
            <a:noFill/>
            <a:miter lim="800000"/>
            <a:headEnd/>
            <a:tailEnd/>
          </a:ln>
        </p:spPr>
      </p:pic>
      <p:sp>
        <p:nvSpPr>
          <p:cNvPr id="3" name="Content Placeholder 2"/>
          <p:cNvSpPr>
            <a:spLocks noGrp="1"/>
          </p:cNvSpPr>
          <p:nvPr userDrawn="1">
            <p:ph sz="quarter" idx="10" hasCustomPrompt="1"/>
          </p:nvPr>
        </p:nvSpPr>
        <p:spPr>
          <a:xfrm>
            <a:off x="0" y="5439460"/>
            <a:ext cx="9144000" cy="609600"/>
          </a:xfrm>
        </p:spPr>
        <p:txBody>
          <a:bodyPr/>
          <a:lstStyle>
            <a:lvl1pPr marL="0" indent="0" algn="ctr">
              <a:buNone/>
              <a:defRPr sz="3600" baseline="0">
                <a:solidFill>
                  <a:schemeClr val="bg1"/>
                </a:solidFill>
              </a:defRPr>
            </a:lvl1pPr>
          </a:lstStyle>
          <a:p>
            <a:pPr lvl="0"/>
            <a:r>
              <a:rPr lang="en-US" dirty="0"/>
              <a:t>Place Your Title Here</a:t>
            </a:r>
          </a:p>
        </p:txBody>
      </p:sp>
      <p:sp>
        <p:nvSpPr>
          <p:cNvPr id="5" name="Content Placeholder 4"/>
          <p:cNvSpPr>
            <a:spLocks noGrp="1"/>
          </p:cNvSpPr>
          <p:nvPr userDrawn="1">
            <p:ph sz="quarter" idx="11" hasCustomPrompt="1"/>
          </p:nvPr>
        </p:nvSpPr>
        <p:spPr>
          <a:xfrm>
            <a:off x="0" y="6172200"/>
            <a:ext cx="9144000" cy="381000"/>
          </a:xfrm>
        </p:spPr>
        <p:txBody>
          <a:bodyPr/>
          <a:lstStyle>
            <a:lvl1pPr marL="0" indent="0" algn="ctr">
              <a:buNone/>
              <a:defRPr sz="1400" i="1" baseline="0">
                <a:solidFill>
                  <a:schemeClr val="bg1"/>
                </a:solidFill>
              </a:defRPr>
            </a:lvl1pPr>
            <a:lvl2pPr>
              <a:defRPr sz="1400"/>
            </a:lvl2pPr>
            <a:lvl3pPr>
              <a:defRPr sz="1400"/>
            </a:lvl3pPr>
            <a:lvl4pPr>
              <a:defRPr sz="1400"/>
            </a:lvl4pPr>
            <a:lvl5pPr>
              <a:defRPr sz="1400"/>
            </a:lvl5pPr>
          </a:lstStyle>
          <a:p>
            <a:pPr lvl="0"/>
            <a:r>
              <a:rPr lang="en-US" dirty="0"/>
              <a:t>Month, Day,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47" presetClass="entr" presetSubtype="0" fill="hold"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par>
                          <p:cTn id="23" fill="hold">
                            <p:stCondLst>
                              <p:cond delay="2500"/>
                            </p:stCondLst>
                            <p:childTnLst>
                              <p:par>
                                <p:cTn id="24" presetID="42" presetClass="entr" presetSubtype="0" fill="hold" grpId="0" nodeType="afterEffect">
                                  <p:stCondLst>
                                    <p:cond delay="50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ppt_x</p:attrName>
                        </p:attrNameLst>
                      </p:cBhvr>
                      <p:tavLst>
                        <p:tav tm="0">
                          <p:val>
                            <p:strVal val="#ppt_x"/>
                          </p:val>
                        </p:tav>
                        <p:tav tm="100000">
                          <p:val>
                            <p:strVal val="#ppt_x"/>
                          </p:val>
                        </p:tav>
                      </p:tavLst>
                    </p:anim>
                    <p:anim calcmode="lin" valueType="num">
                      <p:cBhvr>
                        <p:cTn dur="10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_no-anim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46237"/>
            <a:ext cx="3200400" cy="654929"/>
          </a:xfrm>
        </p:spPr>
        <p:txBody>
          <a:bodyPr anchor="t"/>
          <a:lstStyle>
            <a:lvl1pPr algn="l">
              <a:defRPr sz="2400" b="1">
                <a:solidFill>
                  <a:srgbClr val="0479C1"/>
                </a:solidFill>
              </a:defRPr>
            </a:lvl1pPr>
          </a:lstStyle>
          <a:p>
            <a:r>
              <a:rPr lang="en-US" dirty="0"/>
              <a:t>Subheader</a:t>
            </a:r>
          </a:p>
        </p:txBody>
      </p:sp>
      <p:sp>
        <p:nvSpPr>
          <p:cNvPr id="3" name="Content Placeholder 2"/>
          <p:cNvSpPr>
            <a:spLocks noGrp="1"/>
          </p:cNvSpPr>
          <p:nvPr>
            <p:ph idx="1"/>
          </p:nvPr>
        </p:nvSpPr>
        <p:spPr>
          <a:xfrm>
            <a:off x="4038600" y="1646237"/>
            <a:ext cx="4648200" cy="4144963"/>
          </a:xfrm>
        </p:spPr>
        <p:txBody>
          <a:bodyPr anchor="t"/>
          <a:lstStyle>
            <a:lvl1pPr marL="514350" indent="-514350">
              <a:buFont typeface="+mj-lt"/>
              <a:buAutoNum type="arabicPeriod"/>
              <a:defRPr sz="2000"/>
            </a:lvl1pPr>
            <a:lvl2pPr>
              <a:defRPr sz="1800"/>
            </a:lvl2pPr>
            <a:lvl3pPr>
              <a:buFont typeface="Arial" panose="020B0604020202020204" pitchFamily="34" charset="0"/>
              <a:buChar char="•"/>
              <a:defRPr sz="16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514601"/>
            <a:ext cx="3200400" cy="3276599"/>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10" name="Text Placeholder 9"/>
          <p:cNvSpPr>
            <a:spLocks noGrp="1"/>
          </p:cNvSpPr>
          <p:nvPr>
            <p:ph type="body" sz="quarter" idx="10" hasCustomPrompt="1"/>
          </p:nvPr>
        </p:nvSpPr>
        <p:spPr>
          <a:xfrm>
            <a:off x="0" y="152400"/>
            <a:ext cx="9144000" cy="685800"/>
          </a:xfrm>
        </p:spPr>
        <p:txBody>
          <a:bodyPr/>
          <a:lstStyle>
            <a:lvl1pPr marL="0" indent="0" algn="ctr">
              <a:buNone/>
              <a:defRPr sz="4000">
                <a:solidFill>
                  <a:schemeClr val="bg1"/>
                </a:solidFill>
              </a:defRPr>
            </a:lvl1pPr>
          </a:lstStyle>
          <a:p>
            <a:r>
              <a:rPr lang="en-US" dirty="0"/>
              <a:t>Click to edit title</a:t>
            </a:r>
          </a:p>
        </p:txBody>
      </p:sp>
    </p:spTree>
    <p:extLst>
      <p:ext uri="{BB962C8B-B14F-4D97-AF65-F5344CB8AC3E}">
        <p14:creationId xmlns:p14="http://schemas.microsoft.com/office/powerpoint/2010/main" val="44006583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a:t>Click to edit Master title style</a:t>
            </a:r>
            <a:endParaRPr lang="en-US" dirty="0"/>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2" name="Rectangle 1"/>
          <p:cNvSpPr/>
          <p:nvPr userDrawn="1"/>
        </p:nvSpPr>
        <p:spPr>
          <a:xfrm>
            <a:off x="0" y="0"/>
            <a:ext cx="9144000" cy="1295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79969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Stay Connected</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grpSp>
        <p:nvGrpSpPr>
          <p:cNvPr id="6" name="Group 5"/>
          <p:cNvGrpSpPr/>
          <p:nvPr userDrawn="1"/>
        </p:nvGrpSpPr>
        <p:grpSpPr>
          <a:xfrm>
            <a:off x="2971800" y="2519920"/>
            <a:ext cx="3155752" cy="829457"/>
            <a:chOff x="419100" y="3969141"/>
            <a:chExt cx="3155752" cy="829457"/>
          </a:xfrm>
        </p:grpSpPr>
        <p:sp>
          <p:nvSpPr>
            <p:cNvPr id="7" name="Content Placeholder 1"/>
            <p:cNvSpPr txBox="1">
              <a:spLocks/>
            </p:cNvSpPr>
            <p:nvPr/>
          </p:nvSpPr>
          <p:spPr>
            <a:xfrm>
              <a:off x="1143000" y="4267200"/>
              <a:ext cx="2431852" cy="516155"/>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 typeface="Arial" charset="0"/>
                <a:buNone/>
              </a:pPr>
              <a:r>
                <a:rPr lang="en-US" sz="2400" b="1" kern="0" dirty="0">
                  <a:solidFill>
                    <a:srgbClr val="0479C1"/>
                  </a:solidFill>
                  <a:latin typeface="Nirmala UI" panose="020B0502040204020203" pitchFamily="34" charset="0"/>
                  <a:cs typeface="Nirmala UI" panose="020B0502040204020203" pitchFamily="34" charset="0"/>
                </a:rPr>
                <a:t>@</a:t>
              </a:r>
              <a:r>
                <a:rPr lang="en-US" sz="2400" b="1" kern="0" dirty="0" err="1">
                  <a:solidFill>
                    <a:srgbClr val="0479C1"/>
                  </a:solidFill>
                  <a:latin typeface="Nirmala UI" panose="020B0502040204020203" pitchFamily="34" charset="0"/>
                  <a:cs typeface="Nirmala UI" panose="020B0502040204020203" pitchFamily="34" charset="0"/>
                </a:rPr>
                <a:t>hqinnovators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8" name="Picture 2" descr="https://www.seeklogo.net/wp-content/uploads/2014/12/twitter-logo-vector-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3969141"/>
              <a:ext cx="829457" cy="829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userDrawn="1"/>
        </p:nvGrpSpPr>
        <p:grpSpPr>
          <a:xfrm>
            <a:off x="3048000" y="3579573"/>
            <a:ext cx="2819400" cy="554752"/>
            <a:chOff x="2234803" y="3810000"/>
            <a:chExt cx="2819400" cy="554752"/>
          </a:xfrm>
        </p:grpSpPr>
        <p:sp>
          <p:nvSpPr>
            <p:cNvPr id="10" name="Content Placeholder 1"/>
            <p:cNvSpPr txBox="1">
              <a:spLocks/>
            </p:cNvSpPr>
            <p:nvPr/>
          </p:nvSpPr>
          <p:spPr>
            <a:xfrm>
              <a:off x="2924564" y="4019633"/>
              <a:ext cx="2129639" cy="345119"/>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 typeface="Arial" charset="0"/>
                <a:buNone/>
              </a:pPr>
              <a:r>
                <a:rPr lang="en-US" sz="2400" b="1" kern="0" dirty="0" err="1">
                  <a:solidFill>
                    <a:srgbClr val="0479C1"/>
                  </a:solidFill>
                  <a:latin typeface="Nirmala UI" panose="020B0502040204020203" pitchFamily="34" charset="0"/>
                  <a:cs typeface="Nirmala UI" panose="020B0502040204020203" pitchFamily="34" charset="0"/>
                </a:rPr>
                <a:t>hqinnovators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03" y="3810000"/>
              <a:ext cx="554752" cy="554752"/>
            </a:xfrm>
            <a:prstGeom prst="rect">
              <a:avLst/>
            </a:prstGeom>
          </p:spPr>
        </p:pic>
      </p:grpSp>
      <p:grpSp>
        <p:nvGrpSpPr>
          <p:cNvPr id="12" name="Group 11"/>
          <p:cNvGrpSpPr/>
          <p:nvPr userDrawn="1"/>
        </p:nvGrpSpPr>
        <p:grpSpPr>
          <a:xfrm>
            <a:off x="2971800" y="4594717"/>
            <a:ext cx="3352800" cy="652320"/>
            <a:chOff x="2514600" y="4311906"/>
            <a:chExt cx="3352800" cy="652320"/>
          </a:xfrm>
        </p:grpSpPr>
        <p:sp>
          <p:nvSpPr>
            <p:cNvPr id="13" name="Content Placeholder 1"/>
            <p:cNvSpPr txBox="1">
              <a:spLocks/>
            </p:cNvSpPr>
            <p:nvPr/>
          </p:nvSpPr>
          <p:spPr>
            <a:xfrm>
              <a:off x="3225998" y="4436845"/>
              <a:ext cx="2641402" cy="516155"/>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None/>
              </a:pPr>
              <a:r>
                <a:rPr lang="en-US" sz="2400" b="1" kern="0" dirty="0" err="1">
                  <a:solidFill>
                    <a:srgbClr val="0479C1"/>
                  </a:solidFill>
                  <a:latin typeface="Nirmala UI" panose="020B0502040204020203" pitchFamily="34" charset="0"/>
                  <a:cs typeface="Nirmala UI" panose="020B0502040204020203" pitchFamily="34" charset="0"/>
                </a:rPr>
                <a:t>qin.hqi.solutions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14" name="Picture 2" descr="Image result for web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514600" y="4311906"/>
              <a:ext cx="652320" cy="65232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Content Placeholder 1"/>
          <p:cNvSpPr txBox="1">
            <a:spLocks/>
          </p:cNvSpPr>
          <p:nvPr userDrawn="1"/>
        </p:nvSpPr>
        <p:spPr>
          <a:xfrm>
            <a:off x="4119" y="1459386"/>
            <a:ext cx="9135762" cy="674214"/>
          </a:xfrm>
          <a:prstGeom prst="rect">
            <a:avLst/>
          </a:prstGeom>
        </p:spPr>
        <p:txBody>
          <a:bodyPr anchor="ctr"/>
          <a:lstStyle/>
          <a:p>
            <a:pPr marL="514350" indent="-514350" algn="ctr" eaLnBrk="0" hangingPunct="0">
              <a:spcBef>
                <a:spcPct val="20000"/>
              </a:spcBef>
              <a:defRPr/>
            </a:pPr>
            <a:r>
              <a:rPr lang="en-US" sz="2800" kern="0" dirty="0">
                <a:solidFill>
                  <a:schemeClr val="tx1">
                    <a:lumMod val="85000"/>
                    <a:lumOff val="15000"/>
                  </a:schemeClr>
                </a:solidFill>
                <a:latin typeface="Nirmala UI" panose="020B0502040204020203" pitchFamily="34" charset="0"/>
                <a:ea typeface="Tahoma" panose="020B0604030504040204" pitchFamily="34" charset="0"/>
                <a:cs typeface="Nirmala UI" panose="020B0502040204020203" pitchFamily="34" charset="0"/>
              </a:rPr>
              <a:t>Connect with us for up-to-date information</a:t>
            </a:r>
            <a:endParaRPr lang="en-US" sz="2800" b="1" kern="0" dirty="0">
              <a:solidFill>
                <a:srgbClr val="0479C1"/>
              </a:solidFill>
              <a:latin typeface="Nirmala UI" panose="020B0502040204020203" pitchFamily="34" charset="0"/>
              <a:ea typeface="Tahoma" panose="020B0604030504040204" pitchFamily="34" charset="0"/>
              <a:cs typeface="Nirmala UI" panose="020B0502040204020203" pitchFamily="34" charset="0"/>
            </a:endParaRPr>
          </a:p>
        </p:txBody>
      </p:sp>
    </p:spTree>
    <p:extLst>
      <p:ext uri="{BB962C8B-B14F-4D97-AF65-F5344CB8AC3E}">
        <p14:creationId xmlns:p14="http://schemas.microsoft.com/office/powerpoint/2010/main" val="4122632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_no-animation">
    <p:spTree>
      <p:nvGrpSpPr>
        <p:cNvPr id="1" name=""/>
        <p:cNvGrpSpPr/>
        <p:nvPr/>
      </p:nvGrpSpPr>
      <p:grpSpPr>
        <a:xfrm>
          <a:off x="0" y="0"/>
          <a:ext cx="0" cy="0"/>
          <a:chOff x="0" y="0"/>
          <a:chExt cx="0" cy="0"/>
        </a:xfrm>
      </p:grpSpPr>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Stay Connected</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grpSp>
        <p:nvGrpSpPr>
          <p:cNvPr id="6" name="Group 5"/>
          <p:cNvGrpSpPr/>
          <p:nvPr userDrawn="1"/>
        </p:nvGrpSpPr>
        <p:grpSpPr>
          <a:xfrm>
            <a:off x="2971800" y="2519920"/>
            <a:ext cx="3155752" cy="829457"/>
            <a:chOff x="419100" y="3969141"/>
            <a:chExt cx="3155752" cy="829457"/>
          </a:xfrm>
        </p:grpSpPr>
        <p:sp>
          <p:nvSpPr>
            <p:cNvPr id="7" name="Content Placeholder 1"/>
            <p:cNvSpPr txBox="1">
              <a:spLocks/>
            </p:cNvSpPr>
            <p:nvPr/>
          </p:nvSpPr>
          <p:spPr>
            <a:xfrm>
              <a:off x="1143000" y="4267200"/>
              <a:ext cx="2431852" cy="516155"/>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 typeface="Arial" charset="0"/>
                <a:buNone/>
              </a:pPr>
              <a:r>
                <a:rPr lang="en-US" sz="2400" b="1" kern="0" dirty="0">
                  <a:solidFill>
                    <a:srgbClr val="0479C1"/>
                  </a:solidFill>
                  <a:latin typeface="Nirmala UI" panose="020B0502040204020203" pitchFamily="34" charset="0"/>
                  <a:cs typeface="Nirmala UI" panose="020B0502040204020203" pitchFamily="34" charset="0"/>
                </a:rPr>
                <a:t>@</a:t>
              </a:r>
              <a:r>
                <a:rPr lang="en-US" sz="2400" b="1" kern="0" dirty="0" err="1">
                  <a:solidFill>
                    <a:srgbClr val="0479C1"/>
                  </a:solidFill>
                  <a:latin typeface="Nirmala UI" panose="020B0502040204020203" pitchFamily="34" charset="0"/>
                  <a:cs typeface="Nirmala UI" panose="020B0502040204020203" pitchFamily="34" charset="0"/>
                </a:rPr>
                <a:t>hqinnovators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8" name="Picture 2" descr="https://www.seeklogo.net/wp-content/uploads/2014/12/twitter-logo-vector-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3969141"/>
              <a:ext cx="829457" cy="829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userDrawn="1"/>
        </p:nvGrpSpPr>
        <p:grpSpPr>
          <a:xfrm>
            <a:off x="3048000" y="3579573"/>
            <a:ext cx="2819400" cy="554752"/>
            <a:chOff x="2234803" y="3810000"/>
            <a:chExt cx="2819400" cy="554752"/>
          </a:xfrm>
        </p:grpSpPr>
        <p:sp>
          <p:nvSpPr>
            <p:cNvPr id="10" name="Content Placeholder 1"/>
            <p:cNvSpPr txBox="1">
              <a:spLocks/>
            </p:cNvSpPr>
            <p:nvPr/>
          </p:nvSpPr>
          <p:spPr>
            <a:xfrm>
              <a:off x="2924564" y="4019633"/>
              <a:ext cx="2129639" cy="345119"/>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 typeface="Arial" charset="0"/>
                <a:buNone/>
              </a:pPr>
              <a:r>
                <a:rPr lang="en-US" sz="2400" b="1" kern="0" dirty="0" err="1">
                  <a:solidFill>
                    <a:srgbClr val="0479C1"/>
                  </a:solidFill>
                  <a:latin typeface="Nirmala UI" panose="020B0502040204020203" pitchFamily="34" charset="0"/>
                  <a:cs typeface="Nirmala UI" panose="020B0502040204020203" pitchFamily="34" charset="0"/>
                </a:rPr>
                <a:t>hqinnovators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03" y="3810000"/>
              <a:ext cx="554752" cy="554752"/>
            </a:xfrm>
            <a:prstGeom prst="rect">
              <a:avLst/>
            </a:prstGeom>
          </p:spPr>
        </p:pic>
      </p:grpSp>
      <p:grpSp>
        <p:nvGrpSpPr>
          <p:cNvPr id="12" name="Group 11"/>
          <p:cNvGrpSpPr/>
          <p:nvPr userDrawn="1"/>
        </p:nvGrpSpPr>
        <p:grpSpPr>
          <a:xfrm>
            <a:off x="2971800" y="4594717"/>
            <a:ext cx="3352800" cy="652320"/>
            <a:chOff x="2514600" y="4311906"/>
            <a:chExt cx="3352800" cy="652320"/>
          </a:xfrm>
        </p:grpSpPr>
        <p:sp>
          <p:nvSpPr>
            <p:cNvPr id="13" name="Content Placeholder 1"/>
            <p:cNvSpPr txBox="1">
              <a:spLocks/>
            </p:cNvSpPr>
            <p:nvPr/>
          </p:nvSpPr>
          <p:spPr>
            <a:xfrm>
              <a:off x="3225998" y="4436845"/>
              <a:ext cx="2641402" cy="516155"/>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None/>
              </a:pPr>
              <a:r>
                <a:rPr lang="en-US" sz="2400" b="1" kern="0" dirty="0" err="1">
                  <a:solidFill>
                    <a:srgbClr val="0479C1"/>
                  </a:solidFill>
                  <a:latin typeface="Nirmala UI" panose="020B0502040204020203" pitchFamily="34" charset="0"/>
                  <a:cs typeface="Nirmala UI" panose="020B0502040204020203" pitchFamily="34" charset="0"/>
                </a:rPr>
                <a:t>qin.hqi.solutions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14" name="Picture 2" descr="Image result for web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514600" y="4311906"/>
              <a:ext cx="652320" cy="65232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Content Placeholder 1"/>
          <p:cNvSpPr txBox="1">
            <a:spLocks/>
          </p:cNvSpPr>
          <p:nvPr userDrawn="1"/>
        </p:nvSpPr>
        <p:spPr>
          <a:xfrm>
            <a:off x="4119" y="1459386"/>
            <a:ext cx="9135762" cy="674214"/>
          </a:xfrm>
          <a:prstGeom prst="rect">
            <a:avLst/>
          </a:prstGeom>
        </p:spPr>
        <p:txBody>
          <a:bodyPr anchor="ctr"/>
          <a:lstStyle/>
          <a:p>
            <a:pPr marL="514350" indent="-514350" algn="ctr" eaLnBrk="0" hangingPunct="0">
              <a:spcBef>
                <a:spcPct val="20000"/>
              </a:spcBef>
              <a:defRPr/>
            </a:pPr>
            <a:r>
              <a:rPr lang="en-US" sz="2800" kern="0" dirty="0">
                <a:solidFill>
                  <a:schemeClr val="tx1">
                    <a:lumMod val="85000"/>
                    <a:lumOff val="15000"/>
                  </a:schemeClr>
                </a:solidFill>
                <a:latin typeface="Nirmala UI" panose="020B0502040204020203" pitchFamily="34" charset="0"/>
                <a:ea typeface="Tahoma" panose="020B0604030504040204" pitchFamily="34" charset="0"/>
                <a:cs typeface="Nirmala UI" panose="020B0502040204020203" pitchFamily="34" charset="0"/>
              </a:rPr>
              <a:t>Connect with us for up-to-date information</a:t>
            </a:r>
            <a:endParaRPr lang="en-US" sz="2800" b="1" kern="0" dirty="0">
              <a:solidFill>
                <a:srgbClr val="0479C1"/>
              </a:solidFill>
              <a:latin typeface="Nirmala UI" panose="020B0502040204020203" pitchFamily="34" charset="0"/>
              <a:ea typeface="Tahoma" panose="020B0604030504040204" pitchFamily="34" charset="0"/>
              <a:cs typeface="Nirmala UI" panose="020B0502040204020203" pitchFamily="34" charset="0"/>
            </a:endParaRPr>
          </a:p>
        </p:txBody>
      </p:sp>
    </p:spTree>
    <p:extLst>
      <p:ext uri="{BB962C8B-B14F-4D97-AF65-F5344CB8AC3E}">
        <p14:creationId xmlns:p14="http://schemas.microsoft.com/office/powerpoint/2010/main" val="151068252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a:t>Click to edit Master title style</a:t>
            </a:r>
            <a:endParaRPr lang="en-US" dirty="0"/>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2" name="Rectangle 1"/>
          <p:cNvSpPr/>
          <p:nvPr userDrawn="1"/>
        </p:nvSpPr>
        <p:spPr>
          <a:xfrm>
            <a:off x="0" y="0"/>
            <a:ext cx="9144000" cy="127862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16" name="Group 15"/>
          <p:cNvGrpSpPr/>
          <p:nvPr userDrawn="1"/>
        </p:nvGrpSpPr>
        <p:grpSpPr>
          <a:xfrm>
            <a:off x="1704975" y="1143000"/>
            <a:ext cx="5734050" cy="3652145"/>
            <a:chOff x="1524000" y="1039446"/>
            <a:chExt cx="5734050" cy="3652145"/>
          </a:xfrm>
        </p:grpSpPr>
        <p:grpSp>
          <p:nvGrpSpPr>
            <p:cNvPr id="10" name="Group 9"/>
            <p:cNvGrpSpPr/>
            <p:nvPr userDrawn="1"/>
          </p:nvGrpSpPr>
          <p:grpSpPr>
            <a:xfrm>
              <a:off x="1524000" y="1039446"/>
              <a:ext cx="2819400" cy="2687839"/>
              <a:chOff x="1143000" y="751506"/>
              <a:chExt cx="2819400" cy="2687839"/>
            </a:xfrm>
          </p:grpSpPr>
          <p:sp>
            <p:nvSpPr>
              <p:cNvPr id="8" name="Rounded Rectangle 7"/>
              <p:cNvSpPr/>
              <p:nvPr userDrawn="1"/>
            </p:nvSpPr>
            <p:spPr>
              <a:xfrm>
                <a:off x="1143000" y="1208855"/>
                <a:ext cx="2819400" cy="1686745"/>
              </a:xfrm>
              <a:prstGeom prst="roundRect">
                <a:avLst/>
              </a:prstGeom>
              <a:solidFill>
                <a:srgbClr val="DB9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userDrawn="1"/>
            </p:nvSpPr>
            <p:spPr>
              <a:xfrm>
                <a:off x="1646162" y="751506"/>
                <a:ext cx="2095500" cy="2400657"/>
              </a:xfrm>
              <a:prstGeom prst="rect">
                <a:avLst/>
              </a:prstGeom>
              <a:noFill/>
            </p:spPr>
            <p:txBody>
              <a:bodyPr wrap="square" rtlCol="0">
                <a:spAutoFit/>
              </a:bodyPr>
              <a:lstStyle/>
              <a:p>
                <a:r>
                  <a:rPr lang="en-US" sz="15000" dirty="0">
                    <a:solidFill>
                      <a:schemeClr val="bg1"/>
                    </a:solidFill>
                    <a:latin typeface="Nirmala UI" panose="020B0502040204020203" pitchFamily="34" charset="0"/>
                    <a:cs typeface="Nirmala UI" panose="020B0502040204020203" pitchFamily="34" charset="0"/>
                  </a:rPr>
                  <a:t>Q</a:t>
                </a:r>
              </a:p>
            </p:txBody>
          </p:sp>
          <p:sp>
            <p:nvSpPr>
              <p:cNvPr id="9" name="Right Triangle 8"/>
              <p:cNvSpPr/>
              <p:nvPr userDrawn="1"/>
            </p:nvSpPr>
            <p:spPr>
              <a:xfrm flipV="1">
                <a:off x="1600200" y="2818685"/>
                <a:ext cx="396626" cy="620660"/>
              </a:xfrm>
              <a:prstGeom prst="rtTriangle">
                <a:avLst/>
              </a:prstGeom>
              <a:solidFill>
                <a:srgbClr val="DB9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userDrawn="1"/>
          </p:nvGrpSpPr>
          <p:grpSpPr>
            <a:xfrm>
              <a:off x="3400425" y="2085904"/>
              <a:ext cx="3857625" cy="2605687"/>
              <a:chOff x="3400425" y="2085904"/>
              <a:chExt cx="3857625" cy="2605687"/>
            </a:xfrm>
          </p:grpSpPr>
          <p:grpSp>
            <p:nvGrpSpPr>
              <p:cNvPr id="11" name="Group 10"/>
              <p:cNvGrpSpPr/>
              <p:nvPr userDrawn="1"/>
            </p:nvGrpSpPr>
            <p:grpSpPr>
              <a:xfrm>
                <a:off x="4438650" y="2085904"/>
                <a:ext cx="2819400" cy="2605687"/>
                <a:chOff x="4892426" y="1948158"/>
                <a:chExt cx="2819400" cy="2605687"/>
              </a:xfrm>
            </p:grpSpPr>
            <p:sp>
              <p:nvSpPr>
                <p:cNvPr id="13" name="Rounded Rectangle 12"/>
                <p:cNvSpPr/>
                <p:nvPr userDrawn="1"/>
              </p:nvSpPr>
              <p:spPr>
                <a:xfrm>
                  <a:off x="4892426" y="2340341"/>
                  <a:ext cx="2819400" cy="1686745"/>
                </a:xfrm>
                <a:prstGeom prst="roundRect">
                  <a:avLst/>
                </a:prstGeom>
                <a:solidFill>
                  <a:srgbClr val="98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p:cNvSpPr/>
                <p:nvPr userDrawn="1"/>
              </p:nvSpPr>
              <p:spPr>
                <a:xfrm flipH="1" flipV="1">
                  <a:off x="6894156" y="3933185"/>
                  <a:ext cx="387848" cy="620660"/>
                </a:xfrm>
                <a:prstGeom prst="rtTriangle">
                  <a:avLst/>
                </a:prstGeom>
                <a:solidFill>
                  <a:srgbClr val="98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5568462" y="1948158"/>
                  <a:ext cx="2095500" cy="2400657"/>
                </a:xfrm>
                <a:prstGeom prst="rect">
                  <a:avLst/>
                </a:prstGeom>
                <a:noFill/>
              </p:spPr>
              <p:txBody>
                <a:bodyPr wrap="square" rtlCol="0">
                  <a:spAutoFit/>
                </a:bodyPr>
                <a:lstStyle/>
                <a:p>
                  <a:r>
                    <a:rPr lang="en-US" sz="15000" dirty="0">
                      <a:solidFill>
                        <a:schemeClr val="bg1"/>
                      </a:solidFill>
                      <a:latin typeface="Nirmala UI" panose="020B0502040204020203" pitchFamily="34" charset="0"/>
                      <a:cs typeface="Nirmala UI" panose="020B0502040204020203" pitchFamily="34" charset="0"/>
                    </a:rPr>
                    <a:t>A</a:t>
                  </a:r>
                </a:p>
              </p:txBody>
            </p:sp>
          </p:grpSp>
          <p:sp>
            <p:nvSpPr>
              <p:cNvPr id="12" name="Right Triangle 11"/>
              <p:cNvSpPr/>
              <p:nvPr userDrawn="1"/>
            </p:nvSpPr>
            <p:spPr>
              <a:xfrm rot="10800000">
                <a:off x="3400425" y="3276600"/>
                <a:ext cx="942975" cy="888232"/>
              </a:xfrm>
              <a:prstGeom prst="rtTriangle">
                <a:avLst/>
              </a:prstGeom>
              <a:solidFill>
                <a:srgbClr val="65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TextBox 6"/>
              <p:cNvSpPr txBox="1"/>
              <p:nvPr userDrawn="1"/>
            </p:nvSpPr>
            <p:spPr>
              <a:xfrm>
                <a:off x="3771998" y="3158828"/>
                <a:ext cx="497254" cy="707886"/>
              </a:xfrm>
              <a:prstGeom prst="rect">
                <a:avLst/>
              </a:prstGeom>
              <a:noFill/>
            </p:spPr>
            <p:txBody>
              <a:bodyPr wrap="square" rtlCol="0">
                <a:spAutoFit/>
              </a:bodyPr>
              <a:lstStyle/>
              <a:p>
                <a:r>
                  <a:rPr lang="en-US" sz="4000" b="1" dirty="0">
                    <a:solidFill>
                      <a:schemeClr val="bg1"/>
                    </a:solidFill>
                    <a:latin typeface="Nirmala UI" panose="020B0502040204020203" pitchFamily="34" charset="0"/>
                    <a:cs typeface="Nirmala UI" panose="020B0502040204020203" pitchFamily="34" charset="0"/>
                  </a:rPr>
                  <a:t>&amp;</a:t>
                </a:r>
              </a:p>
            </p:txBody>
          </p:sp>
        </p:grpSp>
      </p:grpSp>
      <p:sp>
        <p:nvSpPr>
          <p:cNvPr id="20" name="Content Placeholder 2"/>
          <p:cNvSpPr>
            <a:spLocks noGrp="1"/>
          </p:cNvSpPr>
          <p:nvPr>
            <p:ph sz="quarter" idx="10" hasCustomPrompt="1"/>
          </p:nvPr>
        </p:nvSpPr>
        <p:spPr>
          <a:xfrm>
            <a:off x="981075" y="6089650"/>
            <a:ext cx="6705600" cy="533400"/>
          </a:xfrm>
        </p:spPr>
        <p:txBody>
          <a:bodyPr/>
          <a:lstStyle>
            <a:lvl1pPr marL="0" indent="0">
              <a:buNone/>
              <a:defRPr lang="en-US" sz="800" b="0" i="0" u="none" strike="noStrike" baseline="0" smtClean="0"/>
            </a:lvl1pPr>
          </a:lstStyle>
          <a:p>
            <a:pPr lvl="0"/>
            <a:r>
              <a:rPr lang="en-US" sz="800" b="0" i="0" u="none" strike="noStrike" baseline="0" dirty="0">
                <a:solidFill>
                  <a:srgbClr val="211D1E"/>
                </a:solidFill>
                <a:latin typeface="Nirmala UI" panose="020B0502040204020203" pitchFamily="34" charset="0"/>
              </a:rPr>
              <a:t>This material was prepared by Health Quality Innovators (HQI), the Medicare Quality Innovation Network - Quality Improvement Organization for Maryland and Virginia, under contract with the Centers for Medicare &amp; Medicaid Services (CMS), an agency of the U.S. Department of Health and Human Services. The contents presented do not necessarily reflect CMS policy. HQI|11SOW|</a:t>
            </a:r>
            <a:endParaRPr lang="en-US" dirty="0"/>
          </a:p>
        </p:txBody>
      </p:sp>
    </p:spTree>
    <p:extLst>
      <p:ext uri="{BB962C8B-B14F-4D97-AF65-F5344CB8AC3E}">
        <p14:creationId xmlns:p14="http://schemas.microsoft.com/office/powerpoint/2010/main" val="376001408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7"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baseline="0"/>
            </a:lvl1pPr>
          </a:lstStyle>
          <a:p>
            <a:pPr lvl="0"/>
            <a:r>
              <a:rPr lang="en-US" dirty="0"/>
              <a:t>Contact information</a:t>
            </a:r>
          </a:p>
        </p:txBody>
      </p:sp>
      <p:sp>
        <p:nvSpPr>
          <p:cNvPr id="14" name="Text Placeholder 2"/>
          <p:cNvSpPr>
            <a:spLocks noGrp="1"/>
          </p:cNvSpPr>
          <p:nvPr>
            <p:ph type="body" idx="1" hasCustomPrompt="1"/>
          </p:nvPr>
        </p:nvSpPr>
        <p:spPr>
          <a:xfrm>
            <a:off x="1600200" y="2286000"/>
            <a:ext cx="5867400" cy="411162"/>
          </a:xfrm>
        </p:spPr>
        <p:txBody>
          <a:bodyPr anchor="b"/>
          <a:lstStyle>
            <a:lvl1pPr marL="0" indent="0" algn="ctr">
              <a:buNone/>
              <a:defRPr sz="32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Presenter’s Name</a:t>
            </a:r>
          </a:p>
        </p:txBody>
      </p:sp>
      <p:sp>
        <p:nvSpPr>
          <p:cNvPr id="18" name="Text Placeholder 2"/>
          <p:cNvSpPr>
            <a:spLocks noGrp="1"/>
          </p:cNvSpPr>
          <p:nvPr>
            <p:ph type="body" idx="10" hasCustomPrompt="1"/>
          </p:nvPr>
        </p:nvSpPr>
        <p:spPr>
          <a:xfrm>
            <a:off x="1600200" y="2819400"/>
            <a:ext cx="5867400"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9" name="Text Placeholder 2"/>
          <p:cNvSpPr>
            <a:spLocks noGrp="1"/>
          </p:cNvSpPr>
          <p:nvPr>
            <p:ph type="body" idx="11" hasCustomPrompt="1"/>
          </p:nvPr>
        </p:nvSpPr>
        <p:spPr>
          <a:xfrm>
            <a:off x="2513806" y="37798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Phone</a:t>
            </a:r>
          </a:p>
        </p:txBody>
      </p:sp>
      <p:sp>
        <p:nvSpPr>
          <p:cNvPr id="20" name="Text Placeholder 2"/>
          <p:cNvSpPr>
            <a:spLocks noGrp="1"/>
          </p:cNvSpPr>
          <p:nvPr>
            <p:ph type="body" idx="12" hasCustomPrompt="1"/>
          </p:nvPr>
        </p:nvSpPr>
        <p:spPr>
          <a:xfrm>
            <a:off x="2513806" y="43132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Email</a:t>
            </a:r>
          </a:p>
        </p:txBody>
      </p:sp>
    </p:spTree>
    <p:extLst>
      <p:ext uri="{BB962C8B-B14F-4D97-AF65-F5344CB8AC3E}">
        <p14:creationId xmlns:p14="http://schemas.microsoft.com/office/powerpoint/2010/main" val="2780747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1000"/>
                                        <p:tgtEl>
                                          <p:spTgt spid="19">
                                            <p:txEl>
                                              <p:pRg st="0" end="0"/>
                                            </p:txEl>
                                          </p:spTgt>
                                        </p:tgtEl>
                                      </p:cBhvr>
                                    </p:animEffect>
                                    <p:anim calcmode="lin" valueType="num">
                                      <p:cBhvr>
                                        <p:cTn id="1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1000" fill="hold"/>
                        <p:tgtEl>
                          <p:spTgt spid="2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rmation_no-animatio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7"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baseline="0"/>
            </a:lvl1pPr>
          </a:lstStyle>
          <a:p>
            <a:pPr lvl="0"/>
            <a:r>
              <a:rPr lang="en-US" dirty="0"/>
              <a:t>Contact information</a:t>
            </a:r>
          </a:p>
        </p:txBody>
      </p:sp>
      <p:sp>
        <p:nvSpPr>
          <p:cNvPr id="14" name="Text Placeholder 2"/>
          <p:cNvSpPr>
            <a:spLocks noGrp="1"/>
          </p:cNvSpPr>
          <p:nvPr>
            <p:ph type="body" idx="1" hasCustomPrompt="1"/>
          </p:nvPr>
        </p:nvSpPr>
        <p:spPr>
          <a:xfrm>
            <a:off x="1600200" y="2286000"/>
            <a:ext cx="5867400" cy="411162"/>
          </a:xfrm>
        </p:spPr>
        <p:txBody>
          <a:bodyPr anchor="b"/>
          <a:lstStyle>
            <a:lvl1pPr marL="0" indent="0" algn="ctr">
              <a:buNone/>
              <a:defRPr sz="32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Presenter’s Name</a:t>
            </a:r>
          </a:p>
        </p:txBody>
      </p:sp>
      <p:sp>
        <p:nvSpPr>
          <p:cNvPr id="18" name="Text Placeholder 2"/>
          <p:cNvSpPr>
            <a:spLocks noGrp="1"/>
          </p:cNvSpPr>
          <p:nvPr>
            <p:ph type="body" idx="10" hasCustomPrompt="1"/>
          </p:nvPr>
        </p:nvSpPr>
        <p:spPr>
          <a:xfrm>
            <a:off x="1600200" y="2819400"/>
            <a:ext cx="5867400"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9" name="Text Placeholder 2"/>
          <p:cNvSpPr>
            <a:spLocks noGrp="1"/>
          </p:cNvSpPr>
          <p:nvPr>
            <p:ph type="body" idx="11" hasCustomPrompt="1"/>
          </p:nvPr>
        </p:nvSpPr>
        <p:spPr>
          <a:xfrm>
            <a:off x="2513806" y="37798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Phone</a:t>
            </a:r>
          </a:p>
        </p:txBody>
      </p:sp>
      <p:sp>
        <p:nvSpPr>
          <p:cNvPr id="20" name="Text Placeholder 2"/>
          <p:cNvSpPr>
            <a:spLocks noGrp="1"/>
          </p:cNvSpPr>
          <p:nvPr>
            <p:ph type="body" idx="12" hasCustomPrompt="1"/>
          </p:nvPr>
        </p:nvSpPr>
        <p:spPr>
          <a:xfrm>
            <a:off x="2513806" y="43132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Email</a:t>
            </a:r>
          </a:p>
        </p:txBody>
      </p:sp>
    </p:spTree>
    <p:extLst>
      <p:ext uri="{BB962C8B-B14F-4D97-AF65-F5344CB8AC3E}">
        <p14:creationId xmlns:p14="http://schemas.microsoft.com/office/powerpoint/2010/main" val="304429863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9144000" cy="68580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Quality Improvement Organizations Program Logo">
            <a:extLst>
              <a:ext uri="{FF2B5EF4-FFF2-40B4-BE49-F238E27FC236}">
                <a16:creationId xmlns:a16="http://schemas.microsoft.com/office/drawing/2014/main" id="{33EF4970-9F64-49BA-A8F8-0C72E5F73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223" y="6090066"/>
            <a:ext cx="1392639" cy="486113"/>
          </a:xfrm>
          <a:prstGeom prst="rect">
            <a:avLst/>
          </a:prstGeom>
        </p:spPr>
      </p:pic>
      <p:grpSp>
        <p:nvGrpSpPr>
          <p:cNvPr id="8" name="Group 7">
            <a:extLst>
              <a:ext uri="{FF2B5EF4-FFF2-40B4-BE49-F238E27FC236}">
                <a16:creationId xmlns:a16="http://schemas.microsoft.com/office/drawing/2014/main" id="{A9EB3395-C522-45AD-ACDC-F716A47639AF}"/>
              </a:ext>
              <a:ext uri="{C183D7F6-B498-43B3-948B-1728B52AA6E4}">
                <adec:decorative xmlns:adec="http://schemas.microsoft.com/office/drawing/2017/decorative" val="1"/>
              </a:ext>
            </a:extLst>
          </p:cNvPr>
          <p:cNvGrpSpPr/>
          <p:nvPr userDrawn="1"/>
        </p:nvGrpSpPr>
        <p:grpSpPr>
          <a:xfrm>
            <a:off x="7862156" y="6122282"/>
            <a:ext cx="949374" cy="530831"/>
            <a:chOff x="7092145" y="5347298"/>
            <a:chExt cx="4437790" cy="1753124"/>
          </a:xfrm>
        </p:grpSpPr>
        <p:pic>
          <p:nvPicPr>
            <p:cNvPr id="9" name="Picture 8">
              <a:extLst>
                <a:ext uri="{FF2B5EF4-FFF2-40B4-BE49-F238E27FC236}">
                  <a16:creationId xmlns:a16="http://schemas.microsoft.com/office/drawing/2014/main" id="{15BAC01C-8859-482E-80AB-DEF440E6F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0" name="Picture 9" descr="A close up of a logo&#10;&#10;Description automatically generated">
              <a:extLst>
                <a:ext uri="{FF2B5EF4-FFF2-40B4-BE49-F238E27FC236}">
                  <a16:creationId xmlns:a16="http://schemas.microsoft.com/office/drawing/2014/main" id="{17F68C81-783A-4B57-A691-BC75631EA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1" name="Picture 10">
              <a:extLst>
                <a:ext uri="{FF2B5EF4-FFF2-40B4-BE49-F238E27FC236}">
                  <a16:creationId xmlns:a16="http://schemas.microsoft.com/office/drawing/2014/main" id="{B65672F8-4B6A-463C-9887-BAAEF39DAE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2" name="Picture 11">
              <a:extLst>
                <a:ext uri="{FF2B5EF4-FFF2-40B4-BE49-F238E27FC236}">
                  <a16:creationId xmlns:a16="http://schemas.microsoft.com/office/drawing/2014/main" id="{995B7250-267A-413B-A860-502F7313B8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3" name="Picture 12" descr="A close up of a logo&#10;&#10;Description automatically generated">
              <a:extLst>
                <a:ext uri="{FF2B5EF4-FFF2-40B4-BE49-F238E27FC236}">
                  <a16:creationId xmlns:a16="http://schemas.microsoft.com/office/drawing/2014/main" id="{4F1ED325-651C-4E56-89FC-253BDEA7D8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4" name="Picture 13">
              <a:extLst>
                <a:ext uri="{FF2B5EF4-FFF2-40B4-BE49-F238E27FC236}">
                  <a16:creationId xmlns:a16="http://schemas.microsoft.com/office/drawing/2014/main" id="{DFAE9367-18A3-4102-85CE-5FEF384370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9" name="Picture 18">
              <a:extLst>
                <a:ext uri="{FF2B5EF4-FFF2-40B4-BE49-F238E27FC236}">
                  <a16:creationId xmlns:a16="http://schemas.microsoft.com/office/drawing/2014/main" id="{BE6D1729-A5EB-4165-A3DD-9354F74C13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0" name="Picture 19">
              <a:extLst>
                <a:ext uri="{FF2B5EF4-FFF2-40B4-BE49-F238E27FC236}">
                  <a16:creationId xmlns:a16="http://schemas.microsoft.com/office/drawing/2014/main" id="{7053A029-D4EC-42E0-81F9-C3F2E72187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1" name="Picture 20">
              <a:extLst>
                <a:ext uri="{FF2B5EF4-FFF2-40B4-BE49-F238E27FC236}">
                  <a16:creationId xmlns:a16="http://schemas.microsoft.com/office/drawing/2014/main" id="{3A11E02E-8E44-4BC9-9EDD-1FB8F57FDF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2" name="Picture 21">
              <a:extLst>
                <a:ext uri="{FF2B5EF4-FFF2-40B4-BE49-F238E27FC236}">
                  <a16:creationId xmlns:a16="http://schemas.microsoft.com/office/drawing/2014/main" id="{3C1BB5F8-ECD6-4AA1-ADF0-E919CCCE92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3896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animation">
    <p:spTree>
      <p:nvGrpSpPr>
        <p:cNvPr id="1" name=""/>
        <p:cNvGrpSpPr/>
        <p:nvPr/>
      </p:nvGrpSpPr>
      <p:grpSpPr>
        <a:xfrm>
          <a:off x="0" y="0"/>
          <a:ext cx="0" cy="0"/>
          <a:chOff x="0" y="0"/>
          <a:chExt cx="0" cy="0"/>
        </a:xfrm>
      </p:grpSpPr>
      <p:sp>
        <p:nvSpPr>
          <p:cNvPr id="20" name="Rectangle 19"/>
          <p:cNvSpPr/>
          <p:nvPr userDrawn="1"/>
        </p:nvSpPr>
        <p:spPr>
          <a:xfrm>
            <a:off x="0" y="0"/>
            <a:ext cx="9144000" cy="6934200"/>
          </a:xfrm>
          <a:prstGeom prst="rect">
            <a:avLst/>
          </a:prstGeom>
          <a:pattFill prst="pct5">
            <a:fgClr>
              <a:schemeClr val="bg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3860066"/>
            <a:ext cx="4509748" cy="254734"/>
          </a:xfrm>
          <a:prstGeom prst="rect">
            <a:avLst/>
          </a:prstGeom>
        </p:spPr>
      </p:pic>
      <p:grpSp>
        <p:nvGrpSpPr>
          <p:cNvPr id="15" name="Group 14"/>
          <p:cNvGrpSpPr/>
          <p:nvPr userDrawn="1"/>
        </p:nvGrpSpPr>
        <p:grpSpPr>
          <a:xfrm>
            <a:off x="2660764" y="998240"/>
            <a:ext cx="2497856" cy="2609113"/>
            <a:chOff x="2522651" y="1457808"/>
            <a:chExt cx="2820870" cy="2946518"/>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560" y="1457808"/>
              <a:ext cx="2407961" cy="91630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974" y="3626534"/>
              <a:ext cx="1544931" cy="77779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2651" y="2051531"/>
              <a:ext cx="1182671" cy="2301413"/>
            </a:xfrm>
            <a:prstGeom prst="rect">
              <a:avLst/>
            </a:prstGeom>
          </p:spPr>
        </p:pic>
      </p:gr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84702" y="1732131"/>
            <a:ext cx="2717175" cy="1405758"/>
          </a:xfrm>
          <a:prstGeom prst="rect">
            <a:avLst/>
          </a:prstGeom>
        </p:spPr>
      </p:pic>
      <p:sp>
        <p:nvSpPr>
          <p:cNvPr id="10" name="Rectangle 9"/>
          <p:cNvSpPr/>
          <p:nvPr userDrawn="1"/>
        </p:nvSpPr>
        <p:spPr>
          <a:xfrm>
            <a:off x="7696200" y="5867400"/>
            <a:ext cx="1219200" cy="762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nvGrpSpPr>
          <p:cNvPr id="24" name="Group 23"/>
          <p:cNvGrpSpPr/>
          <p:nvPr userDrawn="1"/>
        </p:nvGrpSpPr>
        <p:grpSpPr>
          <a:xfrm>
            <a:off x="0" y="5193792"/>
            <a:ext cx="9146388" cy="91440"/>
            <a:chOff x="-2389" y="1705495"/>
            <a:chExt cx="9146388" cy="137160"/>
          </a:xfrm>
        </p:grpSpPr>
        <p:sp>
          <p:nvSpPr>
            <p:cNvPr id="25" name="Rectangle 24"/>
            <p:cNvSpPr/>
            <p:nvPr userDrawn="1"/>
          </p:nvSpPr>
          <p:spPr>
            <a:xfrm>
              <a:off x="-2389" y="1705495"/>
              <a:ext cx="3037378" cy="137160"/>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3034989" y="1705495"/>
              <a:ext cx="3131499" cy="137160"/>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6151331" y="1705495"/>
              <a:ext cx="2992668" cy="137160"/>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5" descr="Copy of Slide Image without logo.jpg"/>
          <p:cNvPicPr>
            <a:picLocks noChangeAspect="1"/>
          </p:cNvPicPr>
          <p:nvPr userDrawn="1"/>
        </p:nvPicPr>
        <p:blipFill rotWithShape="1">
          <a:blip r:embed="rId7" cstate="print"/>
          <a:srcRect t="8095" b="5077"/>
          <a:stretch/>
        </p:blipFill>
        <p:spPr bwMode="auto">
          <a:xfrm>
            <a:off x="-2388" y="5273040"/>
            <a:ext cx="9144000" cy="1661159"/>
          </a:xfrm>
          <a:prstGeom prst="rect">
            <a:avLst/>
          </a:prstGeom>
          <a:noFill/>
          <a:ln w="9525">
            <a:noFill/>
            <a:miter lim="800000"/>
            <a:headEnd/>
            <a:tailEnd/>
          </a:ln>
        </p:spPr>
      </p:pic>
      <p:sp>
        <p:nvSpPr>
          <p:cNvPr id="3" name="Content Placeholder 2"/>
          <p:cNvSpPr>
            <a:spLocks noGrp="1"/>
          </p:cNvSpPr>
          <p:nvPr userDrawn="1">
            <p:ph sz="quarter" idx="10" hasCustomPrompt="1"/>
          </p:nvPr>
        </p:nvSpPr>
        <p:spPr>
          <a:xfrm>
            <a:off x="0" y="5439460"/>
            <a:ext cx="9144000" cy="609600"/>
          </a:xfrm>
        </p:spPr>
        <p:txBody>
          <a:bodyPr/>
          <a:lstStyle>
            <a:lvl1pPr marL="0" indent="0" algn="ctr">
              <a:buNone/>
              <a:defRPr sz="3600" baseline="0">
                <a:solidFill>
                  <a:schemeClr val="bg1"/>
                </a:solidFill>
              </a:defRPr>
            </a:lvl1pPr>
          </a:lstStyle>
          <a:p>
            <a:pPr lvl="0"/>
            <a:r>
              <a:rPr lang="en-US" dirty="0"/>
              <a:t>Place Your Title Here</a:t>
            </a:r>
          </a:p>
        </p:txBody>
      </p:sp>
      <p:sp>
        <p:nvSpPr>
          <p:cNvPr id="5" name="Content Placeholder 4"/>
          <p:cNvSpPr>
            <a:spLocks noGrp="1"/>
          </p:cNvSpPr>
          <p:nvPr userDrawn="1">
            <p:ph sz="quarter" idx="11" hasCustomPrompt="1"/>
          </p:nvPr>
        </p:nvSpPr>
        <p:spPr>
          <a:xfrm>
            <a:off x="0" y="6172200"/>
            <a:ext cx="9144000" cy="381000"/>
          </a:xfrm>
        </p:spPr>
        <p:txBody>
          <a:bodyPr/>
          <a:lstStyle>
            <a:lvl1pPr marL="0" indent="0" algn="ctr">
              <a:buNone/>
              <a:defRPr sz="1400" i="1" baseline="0">
                <a:solidFill>
                  <a:schemeClr val="bg1"/>
                </a:solidFill>
              </a:defRPr>
            </a:lvl1pPr>
            <a:lvl2pPr>
              <a:defRPr sz="1400"/>
            </a:lvl2pPr>
            <a:lvl3pPr>
              <a:defRPr sz="1400"/>
            </a:lvl3pPr>
            <a:lvl4pPr>
              <a:defRPr sz="1400"/>
            </a:lvl4pPr>
            <a:lvl5pPr>
              <a:defRPr sz="1400"/>
            </a:lvl5pPr>
          </a:lstStyle>
          <a:p>
            <a:pPr lvl="0"/>
            <a:r>
              <a:rPr lang="en-US" dirty="0"/>
              <a:t>Month, Day, Year</a:t>
            </a:r>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86000" y="998240"/>
            <a:ext cx="4610105" cy="3116560"/>
          </a:xfrm>
          <a:prstGeom prst="rect">
            <a:avLst/>
          </a:prstGeom>
        </p:spPr>
      </p:pic>
    </p:spTree>
    <p:extLst>
      <p:ext uri="{BB962C8B-B14F-4D97-AF65-F5344CB8AC3E}">
        <p14:creationId xmlns:p14="http://schemas.microsoft.com/office/powerpoint/2010/main" val="209686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Subheader</a:t>
            </a:r>
          </a:p>
          <a:p>
            <a:pPr lvl="0"/>
            <a:endParaRPr lang="en-US" dirty="0"/>
          </a:p>
        </p:txBody>
      </p:sp>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8" name="Text Placeholder 7"/>
          <p:cNvSpPr>
            <a:spLocks noGrp="1"/>
          </p:cNvSpPr>
          <p:nvPr>
            <p:ph type="body" sz="quarter" idx="10" hasCustomPrompt="1"/>
          </p:nvPr>
        </p:nvSpPr>
        <p:spPr>
          <a:xfrm>
            <a:off x="381000" y="2286000"/>
            <a:ext cx="8077200" cy="3048000"/>
          </a:xfrm>
        </p:spPr>
        <p:txBody>
          <a:bodyPr/>
          <a:lstStyle>
            <a:lvl1pPr marL="514350" indent="-514350">
              <a:buFont typeface="+mj-lt"/>
              <a:buAutoNum type="arabicPeriod"/>
              <a:defRPr sz="2400" baseline="0"/>
            </a:lvl1pPr>
            <a:lvl2pPr>
              <a:defRPr sz="2200"/>
            </a:lvl2pPr>
            <a:lvl3pPr>
              <a:buFont typeface="Arial" panose="020B0604020202020204" pitchFamily="34" charset="0"/>
              <a:buChar char="•"/>
              <a:defRPr sz="2000"/>
            </a:lvl3pPr>
            <a:lvl4pPr>
              <a:defRPr sz="1800"/>
            </a:lvl4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1692277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1000"/>
                                        <p:tgtEl>
                                          <p:spTgt spid="8">
                                            <p:txEl>
                                              <p:pRg st="2" end="2"/>
                                            </p:txEl>
                                          </p:spTgt>
                                        </p:tgtEl>
                                      </p:cBhvr>
                                    </p:animEffect>
                                    <p:anim calcmode="lin" valueType="num">
                                      <p:cBhvr>
                                        <p:cTn id="2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8" grpId="0" uiExpand="1" build="p">
        <p:tmplLst>
          <p:tmpl lvl="1">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ist_no-ani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Subheader</a:t>
            </a:r>
          </a:p>
          <a:p>
            <a:pPr lvl="0"/>
            <a:endParaRPr lang="en-US" dirty="0"/>
          </a:p>
        </p:txBody>
      </p:sp>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8" name="Text Placeholder 7"/>
          <p:cNvSpPr>
            <a:spLocks noGrp="1"/>
          </p:cNvSpPr>
          <p:nvPr>
            <p:ph type="body" sz="quarter" idx="10" hasCustomPrompt="1"/>
          </p:nvPr>
        </p:nvSpPr>
        <p:spPr>
          <a:xfrm>
            <a:off x="381000" y="2286000"/>
            <a:ext cx="8077200" cy="3048000"/>
          </a:xfrm>
        </p:spPr>
        <p:txBody>
          <a:bodyPr/>
          <a:lstStyle>
            <a:lvl1pPr marL="514350" indent="-514350">
              <a:buFont typeface="+mj-lt"/>
              <a:buAutoNum type="arabicPeriod"/>
              <a:defRPr sz="2400" baseline="0"/>
            </a:lvl1pPr>
            <a:lvl2pPr>
              <a:defRPr sz="2200"/>
            </a:lvl2pPr>
            <a:lvl3pPr>
              <a:buFont typeface="Arial" panose="020B0604020202020204" pitchFamily="34" charset="0"/>
              <a:buChar char="•"/>
              <a:defRPr sz="2000"/>
            </a:lvl3pPr>
            <a:lvl4pPr>
              <a:defRPr sz="1800"/>
            </a:lvl4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98979977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agraph Sty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Subheader</a:t>
            </a:r>
          </a:p>
          <a:p>
            <a:pPr lvl="0"/>
            <a:endParaRPr lang="en-US" dirty="0"/>
          </a:p>
        </p:txBody>
      </p:sp>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8" name="Text Placeholder 7"/>
          <p:cNvSpPr>
            <a:spLocks noGrp="1"/>
          </p:cNvSpPr>
          <p:nvPr>
            <p:ph type="body" sz="quarter" idx="10" hasCustomPrompt="1"/>
          </p:nvPr>
        </p:nvSpPr>
        <p:spPr>
          <a:xfrm>
            <a:off x="381000" y="2286000"/>
            <a:ext cx="8077200" cy="3048000"/>
          </a:xfrm>
        </p:spPr>
        <p:txBody>
          <a:bodyPr/>
          <a:lstStyle>
            <a:lvl1pPr marL="0" indent="0">
              <a:buFont typeface="+mj-lt"/>
              <a:buNone/>
              <a:defRPr sz="2400" baseline="0"/>
            </a:lvl1pPr>
            <a:lvl2pPr>
              <a:defRPr sz="2200"/>
            </a:lvl2pPr>
            <a:lvl3pPr>
              <a:buFont typeface="Arial" panose="020B0604020202020204" pitchFamily="34" charset="0"/>
              <a:buChar char="•"/>
              <a:defRPr sz="2000"/>
            </a:lvl3pPr>
            <a:lvl4pPr>
              <a:defRPr sz="1800"/>
            </a:lvl4pPr>
          </a:lstStyle>
          <a:p>
            <a:pPr lvl="0"/>
            <a:r>
              <a:rPr lang="en-US" dirty="0"/>
              <a:t>Body copy</a:t>
            </a:r>
          </a:p>
        </p:txBody>
      </p:sp>
    </p:spTree>
    <p:extLst>
      <p:ext uri="{BB962C8B-B14F-4D97-AF65-F5344CB8AC3E}">
        <p14:creationId xmlns:p14="http://schemas.microsoft.com/office/powerpoint/2010/main" val="677979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agraph Style_no-ani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Subheader</a:t>
            </a:r>
          </a:p>
          <a:p>
            <a:pPr lvl="0"/>
            <a:endParaRPr lang="en-US" dirty="0"/>
          </a:p>
        </p:txBody>
      </p:sp>
      <p:sp>
        <p:nvSpPr>
          <p:cNvPr id="5"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title</a:t>
            </a:r>
          </a:p>
        </p:txBody>
      </p:sp>
      <p:sp>
        <p:nvSpPr>
          <p:cNvPr id="4"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8" name="Text Placeholder 7"/>
          <p:cNvSpPr>
            <a:spLocks noGrp="1"/>
          </p:cNvSpPr>
          <p:nvPr>
            <p:ph type="body" sz="quarter" idx="10" hasCustomPrompt="1"/>
          </p:nvPr>
        </p:nvSpPr>
        <p:spPr>
          <a:xfrm>
            <a:off x="381000" y="2286000"/>
            <a:ext cx="8077200" cy="3048000"/>
          </a:xfrm>
        </p:spPr>
        <p:txBody>
          <a:bodyPr/>
          <a:lstStyle>
            <a:lvl1pPr marL="0" indent="0">
              <a:buFont typeface="+mj-lt"/>
              <a:buNone/>
              <a:defRPr sz="2400" baseline="0"/>
            </a:lvl1pPr>
            <a:lvl2pPr>
              <a:defRPr sz="2200"/>
            </a:lvl2pPr>
            <a:lvl3pPr>
              <a:buFont typeface="Arial" panose="020B0604020202020204" pitchFamily="34" charset="0"/>
              <a:buChar char="•"/>
              <a:defRPr sz="2000"/>
            </a:lvl3pPr>
            <a:lvl4pPr>
              <a:defRPr sz="1800"/>
            </a:lvl4pPr>
          </a:lstStyle>
          <a:p>
            <a:pPr lvl="0"/>
            <a:r>
              <a:rPr lang="en-US" dirty="0"/>
              <a:t>Body copy</a:t>
            </a:r>
          </a:p>
        </p:txBody>
      </p:sp>
    </p:spTree>
    <p:extLst>
      <p:ext uri="{BB962C8B-B14F-4D97-AF65-F5344CB8AC3E}">
        <p14:creationId xmlns:p14="http://schemas.microsoft.com/office/powerpoint/2010/main" val="287868711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524000"/>
            <a:ext cx="3735388" cy="639762"/>
          </a:xfrm>
        </p:spPr>
        <p:txBody>
          <a:bodyPr anchor="b"/>
          <a:lstStyle>
            <a:lvl1pPr marL="0" indent="0">
              <a:buNone/>
              <a:defRPr sz="24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316162"/>
            <a:ext cx="3735388"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99103" y="1524000"/>
            <a:ext cx="3811497" cy="639762"/>
          </a:xfrm>
        </p:spPr>
        <p:txBody>
          <a:bodyPr anchor="b"/>
          <a:lstStyle>
            <a:lvl1pPr marL="0" indent="0">
              <a:buNone/>
              <a:defRPr sz="2400" b="1">
                <a:solidFill>
                  <a:srgbClr val="0479C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p>
            <a:pPr lvl="0"/>
            <a:r>
              <a:rPr lang="en-US" dirty="0"/>
              <a:t>Click to edit title</a:t>
            </a:r>
          </a:p>
        </p:txBody>
      </p:sp>
      <p:sp>
        <p:nvSpPr>
          <p:cNvPr id="9" name="Slide Number Placeholder 5"/>
          <p:cNvSpPr>
            <a:spLocks noGrp="1"/>
          </p:cNvSpPr>
          <p:nvPr>
            <p:ph type="sldNum" sz="quarter" idx="10"/>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10" name="Content Placeholder 3"/>
          <p:cNvSpPr>
            <a:spLocks noGrp="1"/>
          </p:cNvSpPr>
          <p:nvPr>
            <p:ph sz="half" idx="11"/>
          </p:nvPr>
        </p:nvSpPr>
        <p:spPr>
          <a:xfrm>
            <a:off x="4800600" y="2316162"/>
            <a:ext cx="3810000"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1000"/>
                                        <p:tgtEl>
                                          <p:spTgt spid="10">
                                            <p:txEl>
                                              <p:pRg st="0" end="0"/>
                                            </p:txEl>
                                          </p:spTgt>
                                        </p:tgtEl>
                                      </p:cBhvr>
                                    </p:animEffect>
                                    <p:anim calcmode="lin" valueType="num">
                                      <p:cBhvr>
                                        <p:cTn id="3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1000"/>
                                        <p:tgtEl>
                                          <p:spTgt spid="10">
                                            <p:txEl>
                                              <p:pRg st="1" end="1"/>
                                            </p:txEl>
                                          </p:spTgt>
                                        </p:tgtEl>
                                      </p:cBhvr>
                                    </p:animEffect>
                                    <p:anim calcmode="lin" valueType="num">
                                      <p:cBhvr>
                                        <p:cTn id="4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Effect transition="in" filter="fade">
                                      <p:cBhvr>
                                        <p:cTn id="49" dur="1000"/>
                                        <p:tgtEl>
                                          <p:spTgt spid="10">
                                            <p:txEl>
                                              <p:pRg st="2" end="2"/>
                                            </p:txEl>
                                          </p:spTgt>
                                        </p:tgtEl>
                                      </p:cBhvr>
                                    </p:animEffect>
                                    <p:anim calcmode="lin" valueType="num">
                                      <p:cBhvr>
                                        <p:cTn id="5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ppt_x</p:attrName>
                        </p:attrNameLst>
                      </p:cBhvr>
                      <p:tavLst>
                        <p:tav tm="0">
                          <p:val>
                            <p:strVal val="#ppt_x"/>
                          </p:val>
                        </p:tav>
                        <p:tav tm="100000">
                          <p:val>
                            <p:strVal val="#ppt_x"/>
                          </p:val>
                        </p:tav>
                      </p:tavLst>
                    </p:anim>
                    <p:anim calcmode="lin" valueType="num">
                      <p:cBhvr>
                        <p:cTn dur="1000" fill="hold"/>
                        <p:tgtEl>
                          <p:spTgt spid="5"/>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1248"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_no-anima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524000"/>
            <a:ext cx="3735388" cy="639762"/>
          </a:xfrm>
        </p:spPr>
        <p:txBody>
          <a:bodyPr anchor="b"/>
          <a:lstStyle>
            <a:lvl1pPr marL="0" indent="0">
              <a:buNone/>
              <a:defRPr sz="24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316162"/>
            <a:ext cx="3735388"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99103" y="1524000"/>
            <a:ext cx="3811497" cy="639762"/>
          </a:xfrm>
        </p:spPr>
        <p:txBody>
          <a:bodyPr anchor="b"/>
          <a:lstStyle>
            <a:lvl1pPr marL="0" indent="0">
              <a:buNone/>
              <a:defRPr sz="2400" b="1">
                <a:solidFill>
                  <a:srgbClr val="0479C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Rectangle 2"/>
          <p:cNvSpPr>
            <a:spLocks noGrp="1" noChangeArrowheads="1"/>
          </p:cNvSpPr>
          <p:nvPr>
            <p:ph type="title" hasCustomPrompt="1"/>
          </p:nvPr>
        </p:nvSpPr>
        <p:spPr bwMode="auto">
          <a:xfrm>
            <a:off x="0" y="152400"/>
            <a:ext cx="9144000" cy="762000"/>
          </a:xfrm>
          <a:prstGeom prst="rect">
            <a:avLst/>
          </a:prstGeom>
          <a:noFill/>
          <a:ln w="9525">
            <a:noFill/>
            <a:miter lim="800000"/>
            <a:headEnd/>
            <a:tailEnd/>
          </a:ln>
        </p:spPr>
        <p:txBody>
          <a:bodyPr/>
          <a:lstStyle/>
          <a:p>
            <a:pPr lvl="0"/>
            <a:r>
              <a:rPr lang="en-US" dirty="0"/>
              <a:t>Click to edit title</a:t>
            </a:r>
          </a:p>
        </p:txBody>
      </p:sp>
      <p:sp>
        <p:nvSpPr>
          <p:cNvPr id="9" name="Slide Number Placeholder 5"/>
          <p:cNvSpPr>
            <a:spLocks noGrp="1"/>
          </p:cNvSpPr>
          <p:nvPr>
            <p:ph type="sldNum" sz="quarter" idx="10"/>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10" name="Content Placeholder 3"/>
          <p:cNvSpPr>
            <a:spLocks noGrp="1"/>
          </p:cNvSpPr>
          <p:nvPr>
            <p:ph sz="half" idx="11"/>
          </p:nvPr>
        </p:nvSpPr>
        <p:spPr>
          <a:xfrm>
            <a:off x="4800600" y="2316162"/>
            <a:ext cx="3810000"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50227220"/>
      </p:ext>
    </p:extLst>
  </p:cSld>
  <p:clrMapOvr>
    <a:masterClrMapping/>
  </p:clrMapOvr>
  <p:transition spd="slow">
    <p:push dir="u"/>
  </p:transition>
  <p:extLst>
    <p:ext uri="{DCECCB84-F9BA-43D5-87BE-67443E8EF086}">
      <p15:sldGuideLst xmlns:p15="http://schemas.microsoft.com/office/powerpoint/2012/main">
        <p15:guide id="1" orient="horz" pos="1248">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46237"/>
            <a:ext cx="3200400" cy="654929"/>
          </a:xfrm>
        </p:spPr>
        <p:txBody>
          <a:bodyPr anchor="t"/>
          <a:lstStyle>
            <a:lvl1pPr algn="l">
              <a:defRPr sz="2400" b="1">
                <a:solidFill>
                  <a:srgbClr val="0479C1"/>
                </a:solidFill>
              </a:defRPr>
            </a:lvl1pPr>
          </a:lstStyle>
          <a:p>
            <a:r>
              <a:rPr lang="en-US" dirty="0"/>
              <a:t>Subheader</a:t>
            </a:r>
          </a:p>
        </p:txBody>
      </p:sp>
      <p:sp>
        <p:nvSpPr>
          <p:cNvPr id="3" name="Content Placeholder 2"/>
          <p:cNvSpPr>
            <a:spLocks noGrp="1"/>
          </p:cNvSpPr>
          <p:nvPr>
            <p:ph idx="1"/>
          </p:nvPr>
        </p:nvSpPr>
        <p:spPr>
          <a:xfrm>
            <a:off x="4038600" y="1646237"/>
            <a:ext cx="4648200" cy="4144963"/>
          </a:xfrm>
        </p:spPr>
        <p:txBody>
          <a:bodyPr anchor="t"/>
          <a:lstStyle>
            <a:lvl1pPr marL="514350" indent="-514350">
              <a:buFont typeface="+mj-lt"/>
              <a:buAutoNum type="arabicPeriod"/>
              <a:defRPr sz="2000"/>
            </a:lvl1pPr>
            <a:lvl2pPr>
              <a:defRPr sz="1800"/>
            </a:lvl2pPr>
            <a:lvl3pPr>
              <a:buFont typeface="Arial" panose="020B0604020202020204" pitchFamily="34" charset="0"/>
              <a:buChar char="•"/>
              <a:defRPr sz="16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514601"/>
            <a:ext cx="3200400" cy="3276599"/>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5"/>
          <p:cNvSpPr>
            <a:spLocks noGrp="1"/>
          </p:cNvSpPr>
          <p:nvPr>
            <p:ph type="sldNum" sz="quarter" idx="4"/>
          </p:nvPr>
        </p:nvSpPr>
        <p:spPr>
          <a:xfrm>
            <a:off x="304800" y="6356350"/>
            <a:ext cx="381000" cy="365125"/>
          </a:xfrm>
          <a:prstGeom prst="rect">
            <a:avLst/>
          </a:prstGeom>
        </p:spPr>
        <p:txBody>
          <a:bodyPr vert="horz" lIns="91440" tIns="45720" rIns="91440" bIns="45720" rtlCol="0" anchor="ctr"/>
          <a:lstStyle>
            <a:lvl1pPr algn="l">
              <a:defRPr sz="1200">
                <a:solidFill>
                  <a:schemeClr val="tx1"/>
                </a:solidFill>
                <a:latin typeface="Nirmala UI" panose="020B0502040204020203" pitchFamily="34" charset="0"/>
                <a:cs typeface="Nirmala UI" panose="020B0502040204020203" pitchFamily="34" charset="0"/>
              </a:defRPr>
            </a:lvl1pPr>
          </a:lstStyle>
          <a:p>
            <a:fld id="{BC599894-1D3F-4487-9F47-B3E0031273C3}" type="slidenum">
              <a:rPr lang="en-US" smtClean="0"/>
              <a:pPr/>
              <a:t>‹#›</a:t>
            </a:fld>
            <a:endParaRPr lang="en-US" dirty="0"/>
          </a:p>
        </p:txBody>
      </p:sp>
      <p:sp>
        <p:nvSpPr>
          <p:cNvPr id="10" name="Text Placeholder 9"/>
          <p:cNvSpPr>
            <a:spLocks noGrp="1"/>
          </p:cNvSpPr>
          <p:nvPr>
            <p:ph type="body" sz="quarter" idx="10" hasCustomPrompt="1"/>
          </p:nvPr>
        </p:nvSpPr>
        <p:spPr>
          <a:xfrm>
            <a:off x="0" y="152400"/>
            <a:ext cx="9144000" cy="685800"/>
          </a:xfrm>
        </p:spPr>
        <p:txBody>
          <a:bodyPr/>
          <a:lstStyle>
            <a:lvl1pPr marL="0" indent="0" algn="ctr">
              <a:buNone/>
              <a:defRPr sz="4000">
                <a:solidFill>
                  <a:schemeClr val="bg1"/>
                </a:solidFill>
              </a:defRPr>
            </a:lvl1pPr>
          </a:lstStyle>
          <a:p>
            <a:r>
              <a:rPr lang="en-US" dirty="0"/>
              <a:t>Click to edit title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2"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1+#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1+#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1+#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693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5" descr="Copy of Slide Image without logo.jpg"/>
          <p:cNvPicPr>
            <a:picLocks noChangeAspect="1"/>
          </p:cNvPicPr>
          <p:nvPr userDrawn="1"/>
        </p:nvPicPr>
        <p:blipFill rotWithShape="1">
          <a:blip r:embed="rId20" cstate="print"/>
          <a:srcRect t="8095" b="5077"/>
          <a:stretch/>
        </p:blipFill>
        <p:spPr bwMode="auto">
          <a:xfrm>
            <a:off x="-1194" y="0"/>
            <a:ext cx="9144000" cy="1081867"/>
          </a:xfrm>
          <a:prstGeom prst="rect">
            <a:avLst/>
          </a:prstGeom>
          <a:noFill/>
          <a:ln w="9525">
            <a:noFill/>
            <a:miter lim="800000"/>
            <a:headEnd/>
            <a:tailEnd/>
          </a:ln>
        </p:spPr>
      </p:pic>
      <p:sp>
        <p:nvSpPr>
          <p:cNvPr id="1028"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029" name="Rectangle 3"/>
          <p:cNvSpPr>
            <a:spLocks noGrp="1" noChangeArrowheads="1"/>
          </p:cNvSpPr>
          <p:nvPr>
            <p:ph type="body" idx="1"/>
          </p:nvPr>
        </p:nvSpPr>
        <p:spPr bwMode="auto">
          <a:xfrm>
            <a:off x="381000" y="16764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2388" y="1143000"/>
            <a:ext cx="9146388"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381000" y="6356350"/>
            <a:ext cx="457200" cy="365125"/>
          </a:xfrm>
          <a:prstGeom prst="rect">
            <a:avLst/>
          </a:prstGeom>
        </p:spPr>
        <p:txBody>
          <a:bodyPr vert="horz" lIns="91440" tIns="45720" rIns="91440" bIns="45720" rtlCol="0" anchor="ctr"/>
          <a:lstStyle>
            <a:lvl1pPr algn="r">
              <a:defRPr sz="1200">
                <a:solidFill>
                  <a:schemeClr val="tx1"/>
                </a:solidFill>
              </a:defRPr>
            </a:lvl1pPr>
          </a:lstStyle>
          <a:p>
            <a:fld id="{BC599894-1D3F-4487-9F47-B3E0031273C3}" type="slidenum">
              <a:rPr lang="en-US" smtClean="0"/>
              <a:pPr/>
              <a:t>‹#›</a:t>
            </a:fld>
            <a:endParaRPr lang="en-US" dirty="0"/>
          </a:p>
        </p:txBody>
      </p:sp>
      <p:pic>
        <p:nvPicPr>
          <p:cNvPr id="2" name="Picture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848599" y="5939044"/>
            <a:ext cx="995363" cy="672893"/>
          </a:xfrm>
          <a:prstGeom prst="rect">
            <a:avLst/>
          </a:prstGeom>
        </p:spPr>
      </p:pic>
      <p:grpSp>
        <p:nvGrpSpPr>
          <p:cNvPr id="4" name="Group 3"/>
          <p:cNvGrpSpPr/>
          <p:nvPr userDrawn="1"/>
        </p:nvGrpSpPr>
        <p:grpSpPr>
          <a:xfrm>
            <a:off x="-2389" y="1075689"/>
            <a:ext cx="9146388" cy="91440"/>
            <a:chOff x="-2389" y="1705495"/>
            <a:chExt cx="9146388" cy="137160"/>
          </a:xfrm>
        </p:grpSpPr>
        <p:sp>
          <p:nvSpPr>
            <p:cNvPr id="9" name="Rectangle 8"/>
            <p:cNvSpPr/>
            <p:nvPr userDrawn="1"/>
          </p:nvSpPr>
          <p:spPr>
            <a:xfrm>
              <a:off x="-2389" y="1705495"/>
              <a:ext cx="3037378" cy="137160"/>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034989" y="1705495"/>
              <a:ext cx="3131499" cy="137160"/>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151331" y="1705495"/>
              <a:ext cx="2992668" cy="137160"/>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userDrawn="1"/>
        </p:nvGrpSpPr>
        <p:grpSpPr>
          <a:xfrm>
            <a:off x="-3583" y="6729984"/>
            <a:ext cx="9146389" cy="152398"/>
            <a:chOff x="-2389" y="6783869"/>
            <a:chExt cx="9161546" cy="111372"/>
          </a:xfrm>
        </p:grpSpPr>
        <p:sp>
          <p:nvSpPr>
            <p:cNvPr id="12" name="Rectangle 11"/>
            <p:cNvSpPr/>
            <p:nvPr userDrawn="1"/>
          </p:nvSpPr>
          <p:spPr>
            <a:xfrm>
              <a:off x="-2388" y="6783869"/>
              <a:ext cx="3037378" cy="45719"/>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034990" y="6783869"/>
              <a:ext cx="3131499" cy="45719"/>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166489" y="6783869"/>
              <a:ext cx="2992668" cy="45719"/>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389" y="6817715"/>
              <a:ext cx="9161545" cy="77526"/>
            </a:xfrm>
            <a:prstGeom prst="rect">
              <a:avLst/>
            </a:prstGeom>
            <a:solidFill>
              <a:srgbClr val="006C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4107" r:id="rId1"/>
    <p:sldLayoutId id="2147484134" r:id="rId2"/>
    <p:sldLayoutId id="2147484111" r:id="rId3"/>
    <p:sldLayoutId id="2147484121" r:id="rId4"/>
    <p:sldLayoutId id="2147484112" r:id="rId5"/>
    <p:sldLayoutId id="2147484123" r:id="rId6"/>
    <p:sldLayoutId id="2147484103" r:id="rId7"/>
    <p:sldLayoutId id="2147484132" r:id="rId8"/>
    <p:sldLayoutId id="2147484109" r:id="rId9"/>
    <p:sldLayoutId id="2147484125" r:id="rId10"/>
    <p:sldLayoutId id="2147484101" r:id="rId11"/>
    <p:sldLayoutId id="2147484113" r:id="rId12"/>
    <p:sldLayoutId id="2147484117" r:id="rId13"/>
    <p:sldLayoutId id="2147484128" r:id="rId14"/>
    <p:sldLayoutId id="2147484133" r:id="rId15"/>
    <p:sldLayoutId id="2147484127" r:id="rId16"/>
    <p:sldLayoutId id="2147484131" r:id="rId17"/>
    <p:sldLayoutId id="2147484135" r:id="rId18"/>
  </p:sldLayoutIdLst>
  <p:hf hdr="0" ftr="0" dt="0"/>
  <p:txStyles>
    <p:titleStyle>
      <a:lvl1pPr algn="ctr" rtl="0" eaLnBrk="1" fontAlgn="base" hangingPunct="1">
        <a:spcBef>
          <a:spcPct val="0"/>
        </a:spcBef>
        <a:spcAft>
          <a:spcPct val="0"/>
        </a:spcAft>
        <a:defRPr sz="4000">
          <a:solidFill>
            <a:schemeClr val="bg1"/>
          </a:solidFill>
          <a:latin typeface="Nirmala UI" panose="020B0502040204020203" pitchFamily="34" charset="0"/>
          <a:ea typeface="+mj-ea"/>
          <a:cs typeface="Nirmala UI" panose="020B0502040204020203" pitchFamily="34" charset="0"/>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514350" indent="-514350" algn="l" rtl="0" eaLnBrk="1" fontAlgn="base" hangingPunct="1">
        <a:spcBef>
          <a:spcPct val="20000"/>
        </a:spcBef>
        <a:spcAft>
          <a:spcPct val="0"/>
        </a:spcAft>
        <a:buFont typeface="Arial" charset="0"/>
        <a:buAutoNum type="alphaLcPeriod"/>
        <a:defRPr sz="3200">
          <a:solidFill>
            <a:schemeClr val="tx1"/>
          </a:solidFill>
          <a:latin typeface="Nirmala UI" panose="020B0502040204020203" pitchFamily="34" charset="0"/>
          <a:ea typeface="+mn-ea"/>
          <a:cs typeface="Nirmala UI" panose="020B0502040204020203" pitchFamily="34" charset="0"/>
        </a:defRPr>
      </a:lvl1pPr>
      <a:lvl2pPr marL="971550" indent="-514350" algn="l" rtl="0" eaLnBrk="1" fontAlgn="base" hangingPunct="1">
        <a:spcBef>
          <a:spcPct val="20000"/>
        </a:spcBef>
        <a:spcAft>
          <a:spcPct val="0"/>
        </a:spcAft>
        <a:buFont typeface="Arial" charset="0"/>
        <a:buAutoNum type="alphaLcPeriod"/>
        <a:defRPr sz="2800">
          <a:solidFill>
            <a:schemeClr val="tx1"/>
          </a:solidFill>
          <a:latin typeface="Nirmala UI" panose="020B0502040204020203" pitchFamily="34" charset="0"/>
          <a:cs typeface="Nirmala UI" panose="020B0502040204020203" pitchFamily="34" charset="0"/>
        </a:defRPr>
      </a:lvl2pPr>
      <a:lvl3pPr marL="1371600" indent="-457200" algn="l" rtl="0" eaLnBrk="1" fontAlgn="base" hangingPunct="1">
        <a:spcBef>
          <a:spcPct val="20000"/>
        </a:spcBef>
        <a:spcAft>
          <a:spcPct val="0"/>
        </a:spcAft>
        <a:buFont typeface="Arial" charset="0"/>
        <a:buAutoNum type="alphaLcPeriod"/>
        <a:defRPr sz="2400">
          <a:solidFill>
            <a:schemeClr val="tx1"/>
          </a:solidFill>
          <a:latin typeface="Nirmala UI" panose="020B0502040204020203" pitchFamily="34" charset="0"/>
          <a:cs typeface="Nirmala UI" panose="020B0502040204020203" pitchFamily="34" charset="0"/>
        </a:defRPr>
      </a:lvl3pPr>
      <a:lvl4pPr marL="1828800" indent="-457200" algn="l" rtl="0" eaLnBrk="1" fontAlgn="base" hangingPunct="1">
        <a:spcBef>
          <a:spcPct val="20000"/>
        </a:spcBef>
        <a:spcAft>
          <a:spcPct val="0"/>
        </a:spcAft>
        <a:buFont typeface="Arial" charset="0"/>
        <a:buAutoNum type="alphaLcPeriod"/>
        <a:defRPr sz="2000">
          <a:solidFill>
            <a:schemeClr val="tx1"/>
          </a:solidFill>
          <a:latin typeface="Nirmala UI" panose="020B0502040204020203" pitchFamily="34" charset="0"/>
          <a:cs typeface="Nirmala UI" panose="020B0502040204020203" pitchFamily="34" charset="0"/>
        </a:defRPr>
      </a:lvl4pPr>
      <a:lvl5pPr marL="2286000" indent="-457200" algn="l" rtl="0" eaLnBrk="1" fontAlgn="base" hangingPunct="1">
        <a:spcBef>
          <a:spcPct val="20000"/>
        </a:spcBef>
        <a:spcAft>
          <a:spcPct val="0"/>
        </a:spcAft>
        <a:buFont typeface="Arial" charset="0"/>
        <a:buAutoNum type="alphaLcPeriod"/>
        <a:defRPr sz="2000">
          <a:solidFill>
            <a:schemeClr val="tx1"/>
          </a:solidFill>
          <a:latin typeface="Nirmala UI" panose="020B0502040204020203" pitchFamily="34" charset="0"/>
          <a:cs typeface="Nirmala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qin.org/resource/qr-code-resources-for-providers-to-display-for-patient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hyperlink" Target="https://hqin.org/wp-content/uploads/2021/04/High-Blood-Pressure-Medicine_fillable_FINAL_508.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hqin.org/wp-content/uploads/2022/05/HQIN-7-BP-Tips-At-Home-Infograph_508.pdf#:~:text=%E2%80%A2%20Not%20participating%20in%20vigorous%20physical%20activity%20within,that%20is%20the%20right%20size%20for%20your%20arm" TargetMode="External"/><Relationship Id="rId5" Type="http://schemas.openxmlformats.org/officeDocument/2006/relationships/hyperlink" Target="https://hqin.org/wp-content/uploads/2021/04/High-Blood-Pressure-Lifestyle_fillable_FINAL_508.pdf" TargetMode="External"/><Relationship Id="rId4" Type="http://schemas.openxmlformats.org/officeDocument/2006/relationships/hyperlink" Target="https://hqin.org/wp-content/uploads/2022/02/CKD_Pt-Ed.-Blood-Pressure-Fact-Sheet_508.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pixabay.com/en/diabetes-diabetic-awareness-blood-132696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hyperlink" Target="https://hqin.org/wp-content/uploads/2022/03/Important-to-Watch-Glucose-508.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hqin.org/wp-content/uploads/2020/06/Its-Good-to-Know-About-Your-Diabetes-508-2.pdf" TargetMode="External"/><Relationship Id="rId5" Type="http://schemas.openxmlformats.org/officeDocument/2006/relationships/hyperlink" Target="https://hqin.org/wp-content/uploads/2022/04/For-People-With-Diabetes-Blood-Sugar-Diary-508.pdf" TargetMode="External"/><Relationship Id="rId4" Type="http://schemas.openxmlformats.org/officeDocument/2006/relationships/hyperlink" Target="https://hqin.org/resource/educational-diabetes-resource-lis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seniornavigator.org/mindyourmed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dbhds.virginia.gov/behavioral-health/substance-abuse-services/revive/" TargetMode="External"/><Relationship Id="rId4" Type="http://schemas.openxmlformats.org/officeDocument/2006/relationships/hyperlink" Target="https://apps.deadiversion.usdoj.gov/pubdispsearch/spring/main;jsessionid=Lm8y5HSSDbxKUXgZfOwfaDq5TuMvgWHgipAGwdfI.web2?execution=e1s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hyperlink" Target="https://safe.pharmac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20.xml.rels><?xml version="1.0" encoding="UTF-8" standalone="yes"?>
<Relationships xmlns="http://schemas.openxmlformats.org/package/2006/relationships"><Relationship Id="rId3" Type="http://schemas.openxmlformats.org/officeDocument/2006/relationships/hyperlink" Target="https://hqin.org/resource/medication-log/"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hyperlink" Target="file:///D:\HQI%20backup%20for%20documents\Vaccines\Resources\I-Got-a-Booster-Poster_animal_508.pdf" TargetMode="External"/><Relationship Id="rId13" Type="http://schemas.openxmlformats.org/officeDocument/2006/relationships/image" Target="../media/image47.jpeg"/><Relationship Id="rId3" Type="http://schemas.openxmlformats.org/officeDocument/2006/relationships/hyperlink" Target="https://hqin.org/wp-content/uploads/2022/11/Is-it-the-flu-or-COVID-19.pdf" TargetMode="External"/><Relationship Id="rId7" Type="http://schemas.openxmlformats.org/officeDocument/2006/relationships/hyperlink" Target="https://hqin.org/wp-content/uploads/2022/08/Direct-Exposure-Infographic-Poster.pdf" TargetMode="External"/><Relationship Id="rId12" Type="http://schemas.openxmlformats.org/officeDocument/2006/relationships/hyperlink" Target="https://www.cdc.gov/flu/pdf/freeresources/business/essential-worker-flyer-8.5x11.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hqin.org/wp-content/uploads/2021/02/Simple-Strategies-Resident-Flu-and-Pneumo_508.pdf" TargetMode="External"/><Relationship Id="rId11" Type="http://schemas.openxmlformats.org/officeDocument/2006/relationships/hyperlink" Target="https://www.cdc.gov/flu/pdf/resource-center/toolkit/cdc-fight-flu-poster-print.pdf" TargetMode="External"/><Relationship Id="rId5" Type="http://schemas.openxmlformats.org/officeDocument/2006/relationships/hyperlink" Target="https://hqin.org/wp-content/uploads/2022/09/Bivalent-Booster-Graphic.pdf" TargetMode="External"/><Relationship Id="rId10" Type="http://schemas.openxmlformats.org/officeDocument/2006/relationships/hyperlink" Target="https://www.cdc.gov/flu/prevent/misconceptions.htm" TargetMode="External"/><Relationship Id="rId4" Type="http://schemas.openxmlformats.org/officeDocument/2006/relationships/hyperlink" Target="https://hqin.org/wp-content/uploads/2022/10/7-Questions-About-the-COVID-Bivalent-Vaccine-1.pdf" TargetMode="External"/><Relationship Id="rId9" Type="http://schemas.openxmlformats.org/officeDocument/2006/relationships/hyperlink" Target="https://www.cdc.gov/coronavirus/2019-ncov/vaccines/facts.html" TargetMode="External"/><Relationship Id="rId14" Type="http://schemas.openxmlformats.org/officeDocument/2006/relationships/hyperlink" Target="https://policyoptions.irpp.org/magazines/november-2020/canada-should-reject-the-idea-of-deliberately-infecting-vaccine-volunteer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hyperlink" Target="https://www.pngall.com/question-mark-png/download/3007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hyperlink" Target="mailto:cwarriner@hqi.solutions" TargetMode="External"/><Relationship Id="rId4" Type="http://schemas.openxmlformats.org/officeDocument/2006/relationships/hyperlink" Target="mailto:cthomas@hqi.solu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94359C-2F2E-F289-4508-FCCA37F923BB}"/>
              </a:ext>
            </a:extLst>
          </p:cNvPr>
          <p:cNvSpPr>
            <a:spLocks noGrp="1"/>
          </p:cNvSpPr>
          <p:nvPr>
            <p:ph sz="quarter" idx="10"/>
          </p:nvPr>
        </p:nvSpPr>
        <p:spPr>
          <a:xfrm>
            <a:off x="0" y="5334000"/>
            <a:ext cx="9144000" cy="990600"/>
          </a:xfrm>
        </p:spPr>
        <p:txBody>
          <a:bodyPr/>
          <a:lstStyle/>
          <a:p>
            <a:r>
              <a:rPr lang="en-US" sz="2800" b="1" dirty="0"/>
              <a:t>Gifts that Keep on Giving: </a:t>
            </a:r>
          </a:p>
          <a:p>
            <a:r>
              <a:rPr lang="en-US" sz="2800" b="1" dirty="0"/>
              <a:t>Education and Resources for Better Health</a:t>
            </a:r>
          </a:p>
          <a:p>
            <a:r>
              <a:rPr lang="en-US" sz="1600" b="1" dirty="0"/>
              <a:t>Virginia Partners in Prayer and Prevention – December 15, 2022</a:t>
            </a:r>
          </a:p>
        </p:txBody>
      </p:sp>
    </p:spTree>
    <p:extLst>
      <p:ext uri="{BB962C8B-B14F-4D97-AF65-F5344CB8AC3E}">
        <p14:creationId xmlns:p14="http://schemas.microsoft.com/office/powerpoint/2010/main" val="217256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DDE92DD-85C7-2B08-785A-67F22B7CDAAB}"/>
              </a:ext>
            </a:extLst>
          </p:cNvPr>
          <p:cNvSpPr>
            <a:spLocks noGrp="1"/>
          </p:cNvSpPr>
          <p:nvPr>
            <p:ph type="body" sz="quarter" idx="3"/>
          </p:nvPr>
        </p:nvSpPr>
        <p:spPr>
          <a:xfrm>
            <a:off x="330798" y="1136556"/>
            <a:ext cx="3811497" cy="639762"/>
          </a:xfrm>
        </p:spPr>
        <p:txBody>
          <a:bodyPr/>
          <a:lstStyle/>
          <a:p>
            <a:r>
              <a:rPr lang="en-US" dirty="0"/>
              <a:t>Examples</a:t>
            </a:r>
          </a:p>
        </p:txBody>
      </p:sp>
      <p:sp>
        <p:nvSpPr>
          <p:cNvPr id="3" name="Title 2">
            <a:extLst>
              <a:ext uri="{FF2B5EF4-FFF2-40B4-BE49-F238E27FC236}">
                <a16:creationId xmlns:a16="http://schemas.microsoft.com/office/drawing/2014/main" id="{3260E6ED-0C61-DA61-E3B1-29200612EB3F}"/>
              </a:ext>
            </a:extLst>
          </p:cNvPr>
          <p:cNvSpPr>
            <a:spLocks noGrp="1"/>
          </p:cNvSpPr>
          <p:nvPr>
            <p:ph type="title"/>
          </p:nvPr>
        </p:nvSpPr>
        <p:spPr/>
        <p:txBody>
          <a:bodyPr/>
          <a:lstStyle/>
          <a:p>
            <a:r>
              <a:rPr lang="en-US" dirty="0"/>
              <a:t>Blood Pressure Resources</a:t>
            </a:r>
          </a:p>
        </p:txBody>
      </p:sp>
      <p:sp>
        <p:nvSpPr>
          <p:cNvPr id="4" name="Slide Number Placeholder 3">
            <a:extLst>
              <a:ext uri="{FF2B5EF4-FFF2-40B4-BE49-F238E27FC236}">
                <a16:creationId xmlns:a16="http://schemas.microsoft.com/office/drawing/2014/main" id="{EE8AF250-7AB6-5895-B024-82781703021B}"/>
              </a:ext>
            </a:extLst>
          </p:cNvPr>
          <p:cNvSpPr>
            <a:spLocks noGrp="1"/>
          </p:cNvSpPr>
          <p:nvPr>
            <p:ph type="sldNum" sz="quarter" idx="10"/>
          </p:nvPr>
        </p:nvSpPr>
        <p:spPr/>
        <p:txBody>
          <a:bodyPr/>
          <a:lstStyle/>
          <a:p>
            <a:fld id="{BC599894-1D3F-4487-9F47-B3E0031273C3}" type="slidenum">
              <a:rPr lang="en-US" smtClean="0"/>
              <a:pPr/>
              <a:t>10</a:t>
            </a:fld>
            <a:endParaRPr lang="en-US" dirty="0"/>
          </a:p>
        </p:txBody>
      </p:sp>
      <p:sp>
        <p:nvSpPr>
          <p:cNvPr id="17" name="Content Placeholder 16">
            <a:extLst>
              <a:ext uri="{FF2B5EF4-FFF2-40B4-BE49-F238E27FC236}">
                <a16:creationId xmlns:a16="http://schemas.microsoft.com/office/drawing/2014/main" id="{FE5F1576-4C24-3C47-4180-D1C3923702D5}"/>
              </a:ext>
            </a:extLst>
          </p:cNvPr>
          <p:cNvSpPr>
            <a:spLocks noGrp="1"/>
          </p:cNvSpPr>
          <p:nvPr>
            <p:ph sz="half" idx="11"/>
          </p:nvPr>
        </p:nvSpPr>
        <p:spPr>
          <a:xfrm>
            <a:off x="332295" y="1810990"/>
            <a:ext cx="3810000" cy="3035805"/>
          </a:xfrm>
        </p:spPr>
        <p:txBody>
          <a:bodyPr/>
          <a:lstStyle/>
          <a:p>
            <a:r>
              <a:rPr lang="en-US" dirty="0"/>
              <a:t>Preparing for Doctor’s Visit</a:t>
            </a:r>
          </a:p>
          <a:p>
            <a:r>
              <a:rPr lang="en-US" dirty="0"/>
              <a:t>DASH Diet</a:t>
            </a:r>
          </a:p>
          <a:p>
            <a:r>
              <a:rPr lang="en-US" dirty="0"/>
              <a:t>Fact Sheets</a:t>
            </a:r>
          </a:p>
          <a:p>
            <a:r>
              <a:rPr lang="en-US" dirty="0"/>
              <a:t>Blood Pressure Basics</a:t>
            </a:r>
          </a:p>
          <a:p>
            <a:r>
              <a:rPr lang="en-US" dirty="0"/>
              <a:t>High BP Calculator Tool</a:t>
            </a:r>
          </a:p>
          <a:p>
            <a:r>
              <a:rPr lang="en-US" dirty="0"/>
              <a:t>Lower Your Risks</a:t>
            </a:r>
          </a:p>
          <a:p>
            <a:r>
              <a:rPr lang="en-US" dirty="0"/>
              <a:t>ABCS of Heart Health</a:t>
            </a:r>
          </a:p>
          <a:p>
            <a:pPr marL="0" indent="0">
              <a:buNone/>
            </a:pPr>
            <a:r>
              <a:rPr lang="en-US" dirty="0"/>
              <a:t>… and many more!</a:t>
            </a:r>
          </a:p>
          <a:p>
            <a:pPr marL="0" indent="0">
              <a:buNone/>
            </a:pPr>
            <a:endParaRPr lang="en-US" dirty="0"/>
          </a:p>
          <a:p>
            <a:pPr marL="0" indent="0">
              <a:buNone/>
            </a:pPr>
            <a:r>
              <a:rPr lang="en-US" dirty="0"/>
              <a:t>QR Code Resource link:</a:t>
            </a:r>
          </a:p>
          <a:p>
            <a:pPr marL="0" indent="0">
              <a:buNone/>
            </a:pPr>
            <a:r>
              <a:rPr lang="en-US" dirty="0">
                <a:hlinkClick r:id="rId3"/>
              </a:rPr>
              <a:t>https://hqin.org/resource/qr-code-resources-for-providers-to-display-for-patients/</a:t>
            </a:r>
            <a:r>
              <a:rPr lang="en-US" dirty="0"/>
              <a:t> </a:t>
            </a:r>
          </a:p>
        </p:txBody>
      </p:sp>
      <p:pic>
        <p:nvPicPr>
          <p:cNvPr id="7" name="Picture 6">
            <a:extLst>
              <a:ext uri="{FF2B5EF4-FFF2-40B4-BE49-F238E27FC236}">
                <a16:creationId xmlns:a16="http://schemas.microsoft.com/office/drawing/2014/main" id="{381A69CB-CC4F-C685-2D02-309A2634B019}"/>
              </a:ext>
            </a:extLst>
          </p:cNvPr>
          <p:cNvPicPr>
            <a:picLocks noChangeAspect="1"/>
          </p:cNvPicPr>
          <p:nvPr/>
        </p:nvPicPr>
        <p:blipFill>
          <a:blip r:embed="rId4"/>
          <a:stretch>
            <a:fillRect/>
          </a:stretch>
        </p:blipFill>
        <p:spPr>
          <a:xfrm>
            <a:off x="4577680" y="1605812"/>
            <a:ext cx="4234025" cy="4933100"/>
          </a:xfrm>
          <a:prstGeom prst="rect">
            <a:avLst/>
          </a:prstGeom>
          <a:ln w="25400">
            <a:solidFill>
              <a:schemeClr val="accent2">
                <a:lumMod val="50000"/>
              </a:schemeClr>
            </a:solidFill>
          </a:ln>
        </p:spPr>
      </p:pic>
    </p:spTree>
    <p:extLst>
      <p:ext uri="{BB962C8B-B14F-4D97-AF65-F5344CB8AC3E}">
        <p14:creationId xmlns:p14="http://schemas.microsoft.com/office/powerpoint/2010/main" val="367683602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454A98-0300-F629-4555-7A03212E6B32}"/>
              </a:ext>
            </a:extLst>
          </p:cNvPr>
          <p:cNvSpPr>
            <a:spLocks noGrp="1"/>
          </p:cNvSpPr>
          <p:nvPr>
            <p:ph type="title"/>
          </p:nvPr>
        </p:nvSpPr>
        <p:spPr/>
        <p:txBody>
          <a:bodyPr/>
          <a:lstStyle/>
          <a:p>
            <a:r>
              <a:rPr lang="en-US" dirty="0"/>
              <a:t>BP Resource Example</a:t>
            </a:r>
          </a:p>
        </p:txBody>
      </p:sp>
      <p:sp>
        <p:nvSpPr>
          <p:cNvPr id="4" name="Slide Number Placeholder 3">
            <a:extLst>
              <a:ext uri="{FF2B5EF4-FFF2-40B4-BE49-F238E27FC236}">
                <a16:creationId xmlns:a16="http://schemas.microsoft.com/office/drawing/2014/main" id="{F3B656DB-24CA-0920-9DF5-CE7CB8FE90C3}"/>
              </a:ext>
            </a:extLst>
          </p:cNvPr>
          <p:cNvSpPr>
            <a:spLocks noGrp="1"/>
          </p:cNvSpPr>
          <p:nvPr>
            <p:ph type="sldNum" sz="quarter" idx="4"/>
          </p:nvPr>
        </p:nvSpPr>
        <p:spPr/>
        <p:txBody>
          <a:bodyPr/>
          <a:lstStyle/>
          <a:p>
            <a:fld id="{BC599894-1D3F-4487-9F47-B3E0031273C3}" type="slidenum">
              <a:rPr lang="en-US" smtClean="0"/>
              <a:pPr/>
              <a:t>11</a:t>
            </a:fld>
            <a:endParaRPr lang="en-US" dirty="0"/>
          </a:p>
        </p:txBody>
      </p:sp>
      <p:pic>
        <p:nvPicPr>
          <p:cNvPr id="6" name="Picture 5">
            <a:extLst>
              <a:ext uri="{FF2B5EF4-FFF2-40B4-BE49-F238E27FC236}">
                <a16:creationId xmlns:a16="http://schemas.microsoft.com/office/drawing/2014/main" id="{431F93C4-355A-6A3F-5D92-7FC963DF8A4D}"/>
              </a:ext>
            </a:extLst>
          </p:cNvPr>
          <p:cNvPicPr>
            <a:picLocks noChangeAspect="1"/>
          </p:cNvPicPr>
          <p:nvPr/>
        </p:nvPicPr>
        <p:blipFill>
          <a:blip r:embed="rId3"/>
          <a:stretch>
            <a:fillRect/>
          </a:stretch>
        </p:blipFill>
        <p:spPr>
          <a:xfrm>
            <a:off x="499782" y="1295400"/>
            <a:ext cx="3840813" cy="4846740"/>
          </a:xfrm>
          <a:prstGeom prst="rect">
            <a:avLst/>
          </a:prstGeom>
          <a:ln w="53975">
            <a:solidFill>
              <a:srgbClr val="FF0000"/>
            </a:solidFill>
          </a:ln>
        </p:spPr>
      </p:pic>
      <p:pic>
        <p:nvPicPr>
          <p:cNvPr id="8" name="Picture 7">
            <a:extLst>
              <a:ext uri="{FF2B5EF4-FFF2-40B4-BE49-F238E27FC236}">
                <a16:creationId xmlns:a16="http://schemas.microsoft.com/office/drawing/2014/main" id="{6FC7893A-2E31-F13E-D506-AC9EFE373C0A}"/>
              </a:ext>
            </a:extLst>
          </p:cNvPr>
          <p:cNvPicPr>
            <a:picLocks noChangeAspect="1"/>
          </p:cNvPicPr>
          <p:nvPr/>
        </p:nvPicPr>
        <p:blipFill>
          <a:blip r:embed="rId4"/>
          <a:stretch>
            <a:fillRect/>
          </a:stretch>
        </p:blipFill>
        <p:spPr>
          <a:xfrm>
            <a:off x="5257800" y="1943100"/>
            <a:ext cx="2919866" cy="2971800"/>
          </a:xfrm>
          <a:prstGeom prst="rect">
            <a:avLst/>
          </a:prstGeom>
        </p:spPr>
      </p:pic>
    </p:spTree>
    <p:extLst>
      <p:ext uri="{BB962C8B-B14F-4D97-AF65-F5344CB8AC3E}">
        <p14:creationId xmlns:p14="http://schemas.microsoft.com/office/powerpoint/2010/main" val="29330091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7D6B7B-3CE4-4F2E-510D-BA8C9CF5AC36}"/>
              </a:ext>
            </a:extLst>
          </p:cNvPr>
          <p:cNvSpPr>
            <a:spLocks noGrp="1"/>
          </p:cNvSpPr>
          <p:nvPr>
            <p:ph type="title"/>
          </p:nvPr>
        </p:nvSpPr>
        <p:spPr/>
        <p:txBody>
          <a:bodyPr/>
          <a:lstStyle/>
          <a:p>
            <a:r>
              <a:rPr lang="en-US" dirty="0"/>
              <a:t>Additional BP Resource Links</a:t>
            </a:r>
          </a:p>
        </p:txBody>
      </p:sp>
      <p:sp>
        <p:nvSpPr>
          <p:cNvPr id="4" name="Slide Number Placeholder 3">
            <a:extLst>
              <a:ext uri="{FF2B5EF4-FFF2-40B4-BE49-F238E27FC236}">
                <a16:creationId xmlns:a16="http://schemas.microsoft.com/office/drawing/2014/main" id="{B41283C7-A12E-649C-55BE-98754AC5669F}"/>
              </a:ext>
            </a:extLst>
          </p:cNvPr>
          <p:cNvSpPr>
            <a:spLocks noGrp="1"/>
          </p:cNvSpPr>
          <p:nvPr>
            <p:ph type="sldNum" sz="quarter" idx="4"/>
          </p:nvPr>
        </p:nvSpPr>
        <p:spPr/>
        <p:txBody>
          <a:bodyPr/>
          <a:lstStyle/>
          <a:p>
            <a:fld id="{BC599894-1D3F-4487-9F47-B3E0031273C3}" type="slidenum">
              <a:rPr lang="en-US" smtClean="0"/>
              <a:pPr/>
              <a:t>12</a:t>
            </a:fld>
            <a:endParaRPr lang="en-US" dirty="0"/>
          </a:p>
        </p:txBody>
      </p:sp>
      <p:sp>
        <p:nvSpPr>
          <p:cNvPr id="5" name="Text Placeholder 4">
            <a:extLst>
              <a:ext uri="{FF2B5EF4-FFF2-40B4-BE49-F238E27FC236}">
                <a16:creationId xmlns:a16="http://schemas.microsoft.com/office/drawing/2014/main" id="{E056AD1F-03C8-2FF4-F0B0-D7FAE3073C14}"/>
              </a:ext>
            </a:extLst>
          </p:cNvPr>
          <p:cNvSpPr>
            <a:spLocks noGrp="1"/>
          </p:cNvSpPr>
          <p:nvPr>
            <p:ph type="body" sz="quarter" idx="10"/>
          </p:nvPr>
        </p:nvSpPr>
        <p:spPr>
          <a:xfrm>
            <a:off x="381000" y="1828800"/>
            <a:ext cx="8382000" cy="3048000"/>
          </a:xfrm>
        </p:spPr>
        <p:txBody>
          <a:bodyPr/>
          <a:lstStyle/>
          <a:p>
            <a:pPr marL="0" marR="0">
              <a:lnSpc>
                <a:spcPct val="107000"/>
              </a:lnSpc>
              <a:spcBef>
                <a:spcPts val="0"/>
              </a:spcBef>
              <a:spcAft>
                <a:spcPts val="0"/>
              </a:spcAft>
            </a:pPr>
            <a:r>
              <a:rPr lang="en-US" sz="2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Using Medicines to Control Your High Blood Pressure (hqin.org)</a:t>
            </a:r>
            <a:endParaRPr lang="en-US" sz="2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Blood Pressure and Kidney Disease (hqin.org)</a:t>
            </a:r>
            <a:endParaRPr lang="en-US" sz="2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Control Your Blood Pressure (hqin.org)</a:t>
            </a:r>
            <a:endParaRPr lang="en-US" sz="2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Blood Pressure Tips At Home </a:t>
            </a:r>
            <a:r>
              <a:rPr lang="en-US" sz="2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Infograph</a:t>
            </a:r>
            <a:r>
              <a:rPr lang="en-US" sz="2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 (hqin.org)</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7048571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Logo, company name&#10;&#10;Description automatically generated">
            <a:extLst>
              <a:ext uri="{FF2B5EF4-FFF2-40B4-BE49-F238E27FC236}">
                <a16:creationId xmlns:a16="http://schemas.microsoft.com/office/drawing/2014/main" id="{24B5DAB4-BD6D-5EF3-724C-61D4592CAB5E}"/>
              </a:ext>
            </a:extLst>
          </p:cNvPr>
          <p:cNvPicPr>
            <a:picLocks noChangeAspect="1"/>
          </p:cNvPicPr>
          <p:nvPr/>
        </p:nvPicPr>
        <p:blipFill rotWithShape="1">
          <a:blip r:embed="rId3"/>
          <a:srcRect r="1235"/>
          <a:stretch/>
        </p:blipFill>
        <p:spPr>
          <a:xfrm>
            <a:off x="408741" y="1223260"/>
            <a:ext cx="2476676" cy="1914790"/>
          </a:xfrm>
          <a:prstGeom prst="rect">
            <a:avLst/>
          </a:prstGeom>
        </p:spPr>
      </p:pic>
      <p:sp>
        <p:nvSpPr>
          <p:cNvPr id="4" name="Text Placeholder 3">
            <a:extLst>
              <a:ext uri="{FF2B5EF4-FFF2-40B4-BE49-F238E27FC236}">
                <a16:creationId xmlns:a16="http://schemas.microsoft.com/office/drawing/2014/main" id="{468EC64C-FFD6-1732-72E8-5C71B0172B18}"/>
              </a:ext>
            </a:extLst>
          </p:cNvPr>
          <p:cNvSpPr>
            <a:spLocks noGrp="1"/>
          </p:cNvSpPr>
          <p:nvPr>
            <p:ph type="body" sz="half" idx="2"/>
          </p:nvPr>
        </p:nvSpPr>
        <p:spPr>
          <a:xfrm>
            <a:off x="495300" y="2869405"/>
            <a:ext cx="2819400" cy="1698626"/>
          </a:xfrm>
        </p:spPr>
        <p:txBody>
          <a:bodyPr/>
          <a:lstStyle/>
          <a:p>
            <a:r>
              <a:rPr lang="en-US" b="0" i="0" dirty="0">
                <a:solidFill>
                  <a:srgbClr val="0A0A0A"/>
                </a:solidFill>
                <a:effectLst/>
                <a:latin typeface="Helvetica Neue"/>
              </a:rPr>
              <a:t>A 4-month long CDC-approved lifestyle change program that supports adults with high blood pressure lower and manages blood pressure.</a:t>
            </a:r>
            <a:endParaRPr lang="en-US" dirty="0"/>
          </a:p>
        </p:txBody>
      </p:sp>
      <p:sp>
        <p:nvSpPr>
          <p:cNvPr id="5" name="Slide Number Placeholder 4">
            <a:extLst>
              <a:ext uri="{FF2B5EF4-FFF2-40B4-BE49-F238E27FC236}">
                <a16:creationId xmlns:a16="http://schemas.microsoft.com/office/drawing/2014/main" id="{C01BD373-7A28-0255-6ED4-4D292BDD07A5}"/>
              </a:ext>
            </a:extLst>
          </p:cNvPr>
          <p:cNvSpPr>
            <a:spLocks noGrp="1"/>
          </p:cNvSpPr>
          <p:nvPr>
            <p:ph type="sldNum" sz="quarter" idx="4"/>
          </p:nvPr>
        </p:nvSpPr>
        <p:spPr/>
        <p:txBody>
          <a:bodyPr/>
          <a:lstStyle/>
          <a:p>
            <a:fld id="{BC599894-1D3F-4487-9F47-B3E0031273C3}" type="slidenum">
              <a:rPr lang="en-US" smtClean="0"/>
              <a:pPr/>
              <a:t>13</a:t>
            </a:fld>
            <a:endParaRPr lang="en-US" dirty="0"/>
          </a:p>
        </p:txBody>
      </p:sp>
      <p:sp>
        <p:nvSpPr>
          <p:cNvPr id="6" name="Text Placeholder 5">
            <a:extLst>
              <a:ext uri="{FF2B5EF4-FFF2-40B4-BE49-F238E27FC236}">
                <a16:creationId xmlns:a16="http://schemas.microsoft.com/office/drawing/2014/main" id="{CB3252A2-AA94-42B1-DCA5-4DA3B7ED6DD5}"/>
              </a:ext>
            </a:extLst>
          </p:cNvPr>
          <p:cNvSpPr>
            <a:spLocks noGrp="1"/>
          </p:cNvSpPr>
          <p:nvPr>
            <p:ph type="body" sz="quarter" idx="10"/>
          </p:nvPr>
        </p:nvSpPr>
        <p:spPr/>
        <p:txBody>
          <a:bodyPr/>
          <a:lstStyle/>
          <a:p>
            <a:r>
              <a:rPr lang="en-US" dirty="0"/>
              <a:t>Another Idea…</a:t>
            </a:r>
          </a:p>
        </p:txBody>
      </p:sp>
      <p:pic>
        <p:nvPicPr>
          <p:cNvPr id="9" name="Picture 9" descr="Diagram&#10;&#10;Description automatically generated">
            <a:extLst>
              <a:ext uri="{FF2B5EF4-FFF2-40B4-BE49-F238E27FC236}">
                <a16:creationId xmlns:a16="http://schemas.microsoft.com/office/drawing/2014/main" id="{2F5F44A1-4A24-49E7-B11C-DEE79DD10DA5}"/>
              </a:ext>
            </a:extLst>
          </p:cNvPr>
          <p:cNvPicPr>
            <a:picLocks noChangeAspect="1"/>
          </p:cNvPicPr>
          <p:nvPr/>
        </p:nvPicPr>
        <p:blipFill rotWithShape="1">
          <a:blip r:embed="rId4"/>
          <a:srcRect t="1745" b="1"/>
          <a:stretch/>
        </p:blipFill>
        <p:spPr>
          <a:xfrm>
            <a:off x="3779801" y="1752600"/>
            <a:ext cx="4344452" cy="4288907"/>
          </a:xfrm>
          <a:prstGeom prst="rect">
            <a:avLst/>
          </a:prstGeom>
        </p:spPr>
      </p:pic>
    </p:spTree>
    <p:extLst>
      <p:ext uri="{BB962C8B-B14F-4D97-AF65-F5344CB8AC3E}">
        <p14:creationId xmlns:p14="http://schemas.microsoft.com/office/powerpoint/2010/main" val="156316349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F67FD-2BA8-6B89-17DB-DFB130C880DD}"/>
              </a:ext>
            </a:extLst>
          </p:cNvPr>
          <p:cNvSpPr>
            <a:spLocks noGrp="1"/>
          </p:cNvSpPr>
          <p:nvPr>
            <p:ph idx="1"/>
          </p:nvPr>
        </p:nvSpPr>
        <p:spPr>
          <a:xfrm>
            <a:off x="5448300" y="1852258"/>
            <a:ext cx="3200400" cy="3490034"/>
          </a:xfrm>
        </p:spPr>
        <p:txBody>
          <a:bodyPr/>
          <a:lstStyle/>
          <a:p>
            <a:pPr>
              <a:buFont typeface="Arial" panose="020B0604020202020204" pitchFamily="34" charset="0"/>
              <a:buChar char="•"/>
            </a:pPr>
            <a:r>
              <a:rPr lang="en-US" dirty="0"/>
              <a:t>Diabetes Prevention Programs (DPP)</a:t>
            </a:r>
          </a:p>
          <a:p>
            <a:pPr marL="342900" indent="-342900">
              <a:buFont typeface="Arial" panose="020B0604020202020204" pitchFamily="34" charset="0"/>
              <a:buChar char="•"/>
            </a:pPr>
            <a:endParaRPr lang="en-US" dirty="0"/>
          </a:p>
          <a:p>
            <a:pPr>
              <a:buFont typeface="Arial" panose="020B0604020202020204" pitchFamily="34" charset="0"/>
              <a:buChar char="•"/>
            </a:pPr>
            <a:r>
              <a:rPr lang="en-US" dirty="0"/>
              <a:t>Diabetes Self-Management Education Programs (DSME)</a:t>
            </a:r>
          </a:p>
          <a:p>
            <a:pPr>
              <a:buFont typeface="Arial" panose="020B0604020202020204" pitchFamily="34" charset="0"/>
              <a:buChar char="•"/>
            </a:pPr>
            <a:endParaRPr lang="en-US" dirty="0"/>
          </a:p>
          <a:p>
            <a:pPr>
              <a:buFont typeface="Arial" panose="020B0604020202020204" pitchFamily="34" charset="0"/>
              <a:buChar char="•"/>
            </a:pPr>
            <a:r>
              <a:rPr lang="en-US" dirty="0"/>
              <a:t>Chronic Care Management (CCM)</a:t>
            </a:r>
          </a:p>
          <a:p>
            <a:pPr>
              <a:buFont typeface="Arial" panose="020B0604020202020204" pitchFamily="34" charset="0"/>
              <a:buChar char="•"/>
            </a:pPr>
            <a:endParaRPr lang="en-US" dirty="0"/>
          </a:p>
          <a:p>
            <a:pPr>
              <a:buFont typeface="Arial" panose="020B0604020202020204" pitchFamily="34" charset="0"/>
              <a:buChar char="•"/>
            </a:pPr>
            <a:r>
              <a:rPr lang="en-US" dirty="0"/>
              <a:t>Resources</a:t>
            </a:r>
          </a:p>
        </p:txBody>
      </p:sp>
      <p:sp>
        <p:nvSpPr>
          <p:cNvPr id="5" name="Slide Number Placeholder 4">
            <a:extLst>
              <a:ext uri="{FF2B5EF4-FFF2-40B4-BE49-F238E27FC236}">
                <a16:creationId xmlns:a16="http://schemas.microsoft.com/office/drawing/2014/main" id="{34B005DD-6060-52AB-03BC-367B883A0923}"/>
              </a:ext>
            </a:extLst>
          </p:cNvPr>
          <p:cNvSpPr>
            <a:spLocks noGrp="1"/>
          </p:cNvSpPr>
          <p:nvPr>
            <p:ph type="sldNum" sz="quarter" idx="4"/>
          </p:nvPr>
        </p:nvSpPr>
        <p:spPr/>
        <p:txBody>
          <a:bodyPr/>
          <a:lstStyle/>
          <a:p>
            <a:fld id="{BC599894-1D3F-4487-9F47-B3E0031273C3}" type="slidenum">
              <a:rPr lang="en-US" smtClean="0"/>
              <a:pPr/>
              <a:t>14</a:t>
            </a:fld>
            <a:endParaRPr lang="en-US" dirty="0"/>
          </a:p>
        </p:txBody>
      </p:sp>
      <p:sp>
        <p:nvSpPr>
          <p:cNvPr id="6" name="Text Placeholder 5">
            <a:extLst>
              <a:ext uri="{FF2B5EF4-FFF2-40B4-BE49-F238E27FC236}">
                <a16:creationId xmlns:a16="http://schemas.microsoft.com/office/drawing/2014/main" id="{8A871640-70B4-237A-FD9E-67B3BC42F614}"/>
              </a:ext>
            </a:extLst>
          </p:cNvPr>
          <p:cNvSpPr>
            <a:spLocks noGrp="1"/>
          </p:cNvSpPr>
          <p:nvPr>
            <p:ph type="body" sz="quarter" idx="10"/>
          </p:nvPr>
        </p:nvSpPr>
        <p:spPr/>
        <p:txBody>
          <a:bodyPr/>
          <a:lstStyle/>
          <a:p>
            <a:r>
              <a:rPr lang="en-US" dirty="0"/>
              <a:t>Diabetes</a:t>
            </a:r>
          </a:p>
        </p:txBody>
      </p:sp>
      <p:pic>
        <p:nvPicPr>
          <p:cNvPr id="11" name="Picture 10" descr="Text&#10;&#10;Description automatically generated">
            <a:extLst>
              <a:ext uri="{FF2B5EF4-FFF2-40B4-BE49-F238E27FC236}">
                <a16:creationId xmlns:a16="http://schemas.microsoft.com/office/drawing/2014/main" id="{0416C493-01FC-714D-0C8B-03156A50FA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5300" y="1852258"/>
            <a:ext cx="4820767" cy="3490034"/>
          </a:xfrm>
          <a:prstGeom prst="rect">
            <a:avLst/>
          </a:prstGeom>
        </p:spPr>
      </p:pic>
    </p:spTree>
    <p:extLst>
      <p:ext uri="{BB962C8B-B14F-4D97-AF65-F5344CB8AC3E}">
        <p14:creationId xmlns:p14="http://schemas.microsoft.com/office/powerpoint/2010/main" val="344695034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ift with green tie">
            <a:extLst>
              <a:ext uri="{FF2B5EF4-FFF2-40B4-BE49-F238E27FC236}">
                <a16:creationId xmlns:a16="http://schemas.microsoft.com/office/drawing/2014/main" id="{59E0C0FA-D2E7-E7AB-7D69-D3218C4AA3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b="10078"/>
          <a:stretch/>
        </p:blipFill>
        <p:spPr>
          <a:xfrm rot="10800000">
            <a:off x="0" y="4892675"/>
            <a:ext cx="2667000" cy="1828800"/>
          </a:xfrm>
          <a:prstGeom prst="rect">
            <a:avLst/>
          </a:prstGeom>
        </p:spPr>
      </p:pic>
      <p:sp>
        <p:nvSpPr>
          <p:cNvPr id="2" name="Content Placeholder 1">
            <a:extLst>
              <a:ext uri="{FF2B5EF4-FFF2-40B4-BE49-F238E27FC236}">
                <a16:creationId xmlns:a16="http://schemas.microsoft.com/office/drawing/2014/main" id="{F1E20FE8-BED0-F9C9-5AC5-94C5F1D82D13}"/>
              </a:ext>
            </a:extLst>
          </p:cNvPr>
          <p:cNvSpPr>
            <a:spLocks noGrp="1"/>
          </p:cNvSpPr>
          <p:nvPr>
            <p:ph idx="1"/>
          </p:nvPr>
        </p:nvSpPr>
        <p:spPr>
          <a:xfrm>
            <a:off x="314960" y="1187766"/>
            <a:ext cx="8382000" cy="434975"/>
          </a:xfrm>
        </p:spPr>
        <p:txBody>
          <a:bodyPr/>
          <a:lstStyle/>
          <a:p>
            <a:r>
              <a:rPr lang="en-US" dirty="0"/>
              <a:t>Key HQIN Resources</a:t>
            </a:r>
          </a:p>
        </p:txBody>
      </p:sp>
      <p:sp>
        <p:nvSpPr>
          <p:cNvPr id="3" name="Title 2">
            <a:extLst>
              <a:ext uri="{FF2B5EF4-FFF2-40B4-BE49-F238E27FC236}">
                <a16:creationId xmlns:a16="http://schemas.microsoft.com/office/drawing/2014/main" id="{5DB2FC51-1C51-5502-AE14-9CE595D8F32A}"/>
              </a:ext>
            </a:extLst>
          </p:cNvPr>
          <p:cNvSpPr>
            <a:spLocks noGrp="1"/>
          </p:cNvSpPr>
          <p:nvPr>
            <p:ph type="title"/>
          </p:nvPr>
        </p:nvSpPr>
        <p:spPr/>
        <p:txBody>
          <a:bodyPr/>
          <a:lstStyle/>
          <a:p>
            <a:r>
              <a:rPr lang="en-US" dirty="0"/>
              <a:t>Diabetes</a:t>
            </a:r>
          </a:p>
        </p:txBody>
      </p:sp>
      <p:sp>
        <p:nvSpPr>
          <p:cNvPr id="4" name="Slide Number Placeholder 3">
            <a:extLst>
              <a:ext uri="{FF2B5EF4-FFF2-40B4-BE49-F238E27FC236}">
                <a16:creationId xmlns:a16="http://schemas.microsoft.com/office/drawing/2014/main" id="{B470EAE7-CB78-4499-3874-5FCBA13C6C93}"/>
              </a:ext>
            </a:extLst>
          </p:cNvPr>
          <p:cNvSpPr>
            <a:spLocks noGrp="1"/>
          </p:cNvSpPr>
          <p:nvPr>
            <p:ph type="sldNum" sz="quarter" idx="4"/>
          </p:nvPr>
        </p:nvSpPr>
        <p:spPr/>
        <p:txBody>
          <a:bodyPr/>
          <a:lstStyle/>
          <a:p>
            <a:fld id="{BC599894-1D3F-4487-9F47-B3E0031273C3}" type="slidenum">
              <a:rPr lang="en-US" smtClean="0"/>
              <a:pPr/>
              <a:t>15</a:t>
            </a:fld>
            <a:endParaRPr lang="en-US" dirty="0"/>
          </a:p>
        </p:txBody>
      </p:sp>
      <p:sp>
        <p:nvSpPr>
          <p:cNvPr id="5" name="Text Placeholder 4">
            <a:extLst>
              <a:ext uri="{FF2B5EF4-FFF2-40B4-BE49-F238E27FC236}">
                <a16:creationId xmlns:a16="http://schemas.microsoft.com/office/drawing/2014/main" id="{41727CDD-F2C6-B740-3444-C201374EC1C1}"/>
              </a:ext>
            </a:extLst>
          </p:cNvPr>
          <p:cNvSpPr>
            <a:spLocks noGrp="1"/>
          </p:cNvSpPr>
          <p:nvPr>
            <p:ph type="body" sz="quarter" idx="10"/>
          </p:nvPr>
        </p:nvSpPr>
        <p:spPr>
          <a:xfrm>
            <a:off x="314960" y="1844675"/>
            <a:ext cx="8610600" cy="2803525"/>
          </a:xfrm>
        </p:spPr>
        <p:txBody>
          <a:bodyPr/>
          <a:lstStyle/>
          <a:p>
            <a:r>
              <a:rPr lang="en-US"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Educational Diabetes Resource List | HQIN</a:t>
            </a:r>
            <a:endParaRPr lang="en-US"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endParaRPr lang="en-US"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r>
              <a:rPr lang="en-US"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For People with Diabetes Blood Sugar Diary (hqin.org)</a:t>
            </a:r>
            <a:endParaRPr lang="en-US"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endParaRPr lang="en-US" sz="1400" dirty="0">
              <a:effectLst/>
              <a:latin typeface="Calibri" panose="020F0502020204030204" pitchFamily="34" charset="0"/>
              <a:ea typeface="Calibri" panose="020F0502020204030204" pitchFamily="34" charset="0"/>
              <a:cs typeface="Arial" panose="020B0604020202020204" pitchFamily="34" charset="0"/>
            </a:endParaRPr>
          </a:p>
          <a:p>
            <a:r>
              <a:rPr lang="en-US"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It's Good to Know About Your Diabetes From Head to Toe (hqin.org)</a:t>
            </a:r>
            <a:endParaRPr lang="en-US"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endParaRPr lang="en-US" sz="1400" u="sng" dirty="0">
              <a:solidFill>
                <a:srgbClr val="0563C1"/>
              </a:solidFill>
              <a:latin typeface="Calibri" panose="020F0502020204030204" pitchFamily="34" charset="0"/>
              <a:cs typeface="Arial" panose="020B0604020202020204" pitchFamily="34" charset="0"/>
            </a:endParaRPr>
          </a:p>
          <a:p>
            <a:r>
              <a:rPr lang="en-US"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It's Important to Watch Your Glucose (hqin.org)</a:t>
            </a:r>
            <a:endParaRPr lang="en-US" u="sng" dirty="0">
              <a:solidFill>
                <a:srgbClr val="0563C1"/>
              </a:solidFill>
              <a:latin typeface="Calibri" panose="020F0502020204030204" pitchFamily="34" charset="0"/>
              <a:ea typeface="Calibri" panose="020F0502020204030204" pitchFamily="34" charset="0"/>
              <a:cs typeface="Arial" panose="020B0604020202020204" pitchFamily="34" charset="0"/>
            </a:endParaRPr>
          </a:p>
          <a:p>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7307192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744A3B-728B-91B0-9956-C41C18C25B64}"/>
              </a:ext>
            </a:extLst>
          </p:cNvPr>
          <p:cNvSpPr>
            <a:spLocks noGrp="1"/>
          </p:cNvSpPr>
          <p:nvPr>
            <p:ph type="sldNum" sz="quarter" idx="4"/>
          </p:nvPr>
        </p:nvSpPr>
        <p:spPr/>
        <p:txBody>
          <a:bodyPr/>
          <a:lstStyle/>
          <a:p>
            <a:fld id="{BC599894-1D3F-4487-9F47-B3E0031273C3}" type="slidenum">
              <a:rPr lang="en-US" smtClean="0"/>
              <a:pPr/>
              <a:t>16</a:t>
            </a:fld>
            <a:endParaRPr lang="en-US" dirty="0"/>
          </a:p>
        </p:txBody>
      </p:sp>
      <p:pic>
        <p:nvPicPr>
          <p:cNvPr id="4" name="Picture 3">
            <a:extLst>
              <a:ext uri="{FF2B5EF4-FFF2-40B4-BE49-F238E27FC236}">
                <a16:creationId xmlns:a16="http://schemas.microsoft.com/office/drawing/2014/main" id="{69B9974C-7431-1EBB-FA91-60CCBFD60E4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2488239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BF212-53FA-D4FB-C20D-2916E8972874}"/>
              </a:ext>
            </a:extLst>
          </p:cNvPr>
          <p:cNvSpPr>
            <a:spLocks noGrp="1"/>
          </p:cNvSpPr>
          <p:nvPr>
            <p:ph idx="1"/>
          </p:nvPr>
        </p:nvSpPr>
        <p:spPr>
          <a:xfrm>
            <a:off x="310055" y="1339850"/>
            <a:ext cx="8382000" cy="434975"/>
          </a:xfrm>
        </p:spPr>
        <p:txBody>
          <a:bodyPr/>
          <a:lstStyle/>
          <a:p>
            <a:r>
              <a:rPr lang="en-US" dirty="0"/>
              <a:t>Opioids and beyond….</a:t>
            </a:r>
          </a:p>
        </p:txBody>
      </p:sp>
      <p:sp>
        <p:nvSpPr>
          <p:cNvPr id="3" name="Title 2">
            <a:extLst>
              <a:ext uri="{FF2B5EF4-FFF2-40B4-BE49-F238E27FC236}">
                <a16:creationId xmlns:a16="http://schemas.microsoft.com/office/drawing/2014/main" id="{78629FE7-3324-FE46-72AB-955CC6035164}"/>
              </a:ext>
            </a:extLst>
          </p:cNvPr>
          <p:cNvSpPr>
            <a:spLocks noGrp="1"/>
          </p:cNvSpPr>
          <p:nvPr>
            <p:ph type="title"/>
          </p:nvPr>
        </p:nvSpPr>
        <p:spPr/>
        <p:txBody>
          <a:bodyPr/>
          <a:lstStyle/>
          <a:p>
            <a:r>
              <a:rPr lang="en-US" dirty="0"/>
              <a:t>Medication Safety</a:t>
            </a:r>
          </a:p>
        </p:txBody>
      </p:sp>
      <p:sp>
        <p:nvSpPr>
          <p:cNvPr id="4" name="Slide Number Placeholder 3">
            <a:extLst>
              <a:ext uri="{FF2B5EF4-FFF2-40B4-BE49-F238E27FC236}">
                <a16:creationId xmlns:a16="http://schemas.microsoft.com/office/drawing/2014/main" id="{BFAC4526-454E-4DEA-CB63-7DE4D13B1FD2}"/>
              </a:ext>
            </a:extLst>
          </p:cNvPr>
          <p:cNvSpPr>
            <a:spLocks noGrp="1"/>
          </p:cNvSpPr>
          <p:nvPr>
            <p:ph type="sldNum" sz="quarter" idx="4"/>
          </p:nvPr>
        </p:nvSpPr>
        <p:spPr/>
        <p:txBody>
          <a:bodyPr/>
          <a:lstStyle/>
          <a:p>
            <a:fld id="{BC599894-1D3F-4487-9F47-B3E0031273C3}" type="slidenum">
              <a:rPr lang="en-US" smtClean="0"/>
              <a:pPr/>
              <a:t>17</a:t>
            </a:fld>
            <a:endParaRPr lang="en-US" dirty="0"/>
          </a:p>
        </p:txBody>
      </p:sp>
      <p:sp>
        <p:nvSpPr>
          <p:cNvPr id="5" name="Text Placeholder 4">
            <a:extLst>
              <a:ext uri="{FF2B5EF4-FFF2-40B4-BE49-F238E27FC236}">
                <a16:creationId xmlns:a16="http://schemas.microsoft.com/office/drawing/2014/main" id="{B19B6DBA-EF9C-C9DD-8DD4-F8DC36FA6225}"/>
              </a:ext>
            </a:extLst>
          </p:cNvPr>
          <p:cNvSpPr>
            <a:spLocks noGrp="1"/>
          </p:cNvSpPr>
          <p:nvPr>
            <p:ph type="body" sz="quarter" idx="10"/>
          </p:nvPr>
        </p:nvSpPr>
        <p:spPr>
          <a:xfrm>
            <a:off x="312683" y="2057180"/>
            <a:ext cx="8077200" cy="4115019"/>
          </a:xfrm>
        </p:spPr>
        <p:txBody>
          <a:bodyPr/>
          <a:lstStyle/>
          <a:p>
            <a:pPr marL="685800" marR="0">
              <a:lnSpc>
                <a:spcPct val="107000"/>
              </a:lnSpc>
              <a:spcBef>
                <a:spcPts val="0"/>
              </a:spcBef>
              <a:spcAft>
                <a:spcPts val="0"/>
              </a:spcAft>
            </a:pPr>
            <a:r>
              <a:rPr lang="en-US"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Mind Your Meds: </a:t>
            </a:r>
            <a:r>
              <a:rPr lang="en-US"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Safe Opioid Medication Use and Disposal | </a:t>
            </a:r>
            <a:r>
              <a:rPr lang="en-US"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SeniorNavigator</a:t>
            </a:r>
            <a:endParaRPr lang="en-US" u="sng"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a:t>
            </a:r>
            <a:r>
              <a:rPr lang="en-US"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Controlled Substance </a:t>
            </a:r>
            <a:r>
              <a:rPr lang="en-US"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Public Disposal Locations </a:t>
            </a:r>
            <a:r>
              <a:rPr lang="en-US"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 Search Utility (usdoj.gov)</a:t>
            </a:r>
            <a:endParaRPr lang="en-US" u="sng"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Arial" panose="020B0604020202020204" pitchFamily="34" charset="0"/>
              </a:rPr>
              <a:t>-</a:t>
            </a:r>
            <a:r>
              <a:rPr lang="en-US"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REVIVE! </a:t>
            </a:r>
            <a:r>
              <a:rPr lang="en-US"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Opioid Overdose and Naloxone Education (OONE) program for the Commonwealth of Virginia - Virginia Department of Behavioral Health and Developmental Services</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772782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A4612A-1C2C-85A6-8417-1953DC17FA7C}"/>
              </a:ext>
            </a:extLst>
          </p:cNvPr>
          <p:cNvSpPr>
            <a:spLocks noGrp="1"/>
          </p:cNvSpPr>
          <p:nvPr>
            <p:ph type="sldNum" sz="quarter" idx="4"/>
          </p:nvPr>
        </p:nvSpPr>
        <p:spPr/>
        <p:txBody>
          <a:bodyPr/>
          <a:lstStyle/>
          <a:p>
            <a:fld id="{BC599894-1D3F-4487-9F47-B3E0031273C3}" type="slidenum">
              <a:rPr lang="en-US" smtClean="0"/>
              <a:pPr/>
              <a:t>18</a:t>
            </a:fld>
            <a:endParaRPr lang="en-US" dirty="0"/>
          </a:p>
        </p:txBody>
      </p:sp>
      <p:pic>
        <p:nvPicPr>
          <p:cNvPr id="5" name="Picture 4">
            <a:extLst>
              <a:ext uri="{FF2B5EF4-FFF2-40B4-BE49-F238E27FC236}">
                <a16:creationId xmlns:a16="http://schemas.microsoft.com/office/drawing/2014/main" id="{A2C58284-8401-CB05-AD6F-EBCD88E0D9FF}"/>
              </a:ext>
            </a:extLst>
          </p:cNvPr>
          <p:cNvPicPr>
            <a:picLocks noChangeAspect="1"/>
          </p:cNvPicPr>
          <p:nvPr/>
        </p:nvPicPr>
        <p:blipFill>
          <a:blip r:embed="rId3"/>
          <a:stretch>
            <a:fillRect/>
          </a:stretch>
        </p:blipFill>
        <p:spPr>
          <a:xfrm>
            <a:off x="2628" y="136525"/>
            <a:ext cx="5664334" cy="6553200"/>
          </a:xfrm>
          <a:prstGeom prst="rect">
            <a:avLst/>
          </a:prstGeom>
        </p:spPr>
      </p:pic>
      <p:sp>
        <p:nvSpPr>
          <p:cNvPr id="6" name="TextBox 5">
            <a:extLst>
              <a:ext uri="{FF2B5EF4-FFF2-40B4-BE49-F238E27FC236}">
                <a16:creationId xmlns:a16="http://schemas.microsoft.com/office/drawing/2014/main" id="{4B8E4C4B-7DDB-00C3-47A2-47284F680A3F}"/>
              </a:ext>
            </a:extLst>
          </p:cNvPr>
          <p:cNvSpPr txBox="1"/>
          <p:nvPr/>
        </p:nvSpPr>
        <p:spPr>
          <a:xfrm>
            <a:off x="6300581" y="2037187"/>
            <a:ext cx="2209800" cy="3170099"/>
          </a:xfrm>
          <a:prstGeom prst="rect">
            <a:avLst/>
          </a:prstGeom>
          <a:noFill/>
        </p:spPr>
        <p:txBody>
          <a:bodyPr wrap="square" rtlCol="0">
            <a:spAutoFit/>
          </a:bodyPr>
          <a:lstStyle/>
          <a:p>
            <a:pPr algn="ctr"/>
            <a:r>
              <a:rPr lang="en-US" sz="2800" b="1" dirty="0">
                <a:solidFill>
                  <a:srgbClr val="006CB6"/>
                </a:solidFill>
                <a:latin typeface="Nirmala UI" panose="020B0502040204020203" pitchFamily="34" charset="0"/>
                <a:cs typeface="Nirmala UI" panose="020B0502040204020203" pitchFamily="34" charset="0"/>
              </a:rPr>
              <a:t>“Mind Your Meds”</a:t>
            </a:r>
          </a:p>
          <a:p>
            <a:endParaRPr lang="en-US" dirty="0">
              <a:latin typeface="Nirmala UI" panose="020B0502040204020203" pitchFamily="34" charset="0"/>
              <a:cs typeface="Nirmala UI" panose="020B0502040204020203" pitchFamily="34" charset="0"/>
            </a:endParaRPr>
          </a:p>
          <a:p>
            <a:r>
              <a:rPr lang="en-US" dirty="0">
                <a:latin typeface="Nirmala UI" panose="020B0502040204020203" pitchFamily="34" charset="0"/>
                <a:cs typeface="Nirmala UI" panose="020B0502040204020203" pitchFamily="34" charset="0"/>
              </a:rPr>
              <a:t>Short, recorded education video with resource links.</a:t>
            </a:r>
          </a:p>
        </p:txBody>
      </p:sp>
      <p:pic>
        <p:nvPicPr>
          <p:cNvPr id="8" name="Picture 7">
            <a:extLst>
              <a:ext uri="{FF2B5EF4-FFF2-40B4-BE49-F238E27FC236}">
                <a16:creationId xmlns:a16="http://schemas.microsoft.com/office/drawing/2014/main" id="{B0F51EA9-7E17-53A1-3312-E242C693BBEF}"/>
              </a:ext>
            </a:extLst>
          </p:cNvPr>
          <p:cNvPicPr>
            <a:picLocks noChangeAspect="1"/>
          </p:cNvPicPr>
          <p:nvPr/>
        </p:nvPicPr>
        <p:blipFill>
          <a:blip r:embed="rId4"/>
          <a:stretch>
            <a:fillRect/>
          </a:stretch>
        </p:blipFill>
        <p:spPr>
          <a:xfrm>
            <a:off x="23648" y="104775"/>
            <a:ext cx="5664334" cy="6569886"/>
          </a:xfrm>
          <a:prstGeom prst="rect">
            <a:avLst/>
          </a:prstGeom>
          <a:ln w="34925">
            <a:solidFill>
              <a:schemeClr val="tx1"/>
            </a:solidFill>
          </a:ln>
        </p:spPr>
      </p:pic>
    </p:spTree>
    <p:extLst>
      <p:ext uri="{BB962C8B-B14F-4D97-AF65-F5344CB8AC3E}">
        <p14:creationId xmlns:p14="http://schemas.microsoft.com/office/powerpoint/2010/main" val="227793336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1AF7-1A2C-757E-7F15-23A83BB2AED7}"/>
              </a:ext>
            </a:extLst>
          </p:cNvPr>
          <p:cNvSpPr>
            <a:spLocks noGrp="1"/>
          </p:cNvSpPr>
          <p:nvPr>
            <p:ph type="title"/>
          </p:nvPr>
        </p:nvSpPr>
        <p:spPr>
          <a:xfrm>
            <a:off x="-378372" y="527079"/>
            <a:ext cx="5562600" cy="762000"/>
          </a:xfrm>
        </p:spPr>
        <p:txBody>
          <a:bodyPr/>
          <a:lstStyle/>
          <a:p>
            <a:r>
              <a:rPr lang="en-US" dirty="0">
                <a:solidFill>
                  <a:schemeClr val="tx1"/>
                </a:solidFill>
              </a:rPr>
              <a:t>Safe Disposal Resources</a:t>
            </a:r>
          </a:p>
        </p:txBody>
      </p:sp>
      <p:sp>
        <p:nvSpPr>
          <p:cNvPr id="3" name="Slide Number Placeholder 2">
            <a:extLst>
              <a:ext uri="{FF2B5EF4-FFF2-40B4-BE49-F238E27FC236}">
                <a16:creationId xmlns:a16="http://schemas.microsoft.com/office/drawing/2014/main" id="{F6C2CDD5-48D3-5D98-4E60-FE93315CF316}"/>
              </a:ext>
            </a:extLst>
          </p:cNvPr>
          <p:cNvSpPr>
            <a:spLocks noGrp="1"/>
          </p:cNvSpPr>
          <p:nvPr>
            <p:ph type="sldNum" sz="quarter" idx="4"/>
          </p:nvPr>
        </p:nvSpPr>
        <p:spPr/>
        <p:txBody>
          <a:bodyPr/>
          <a:lstStyle/>
          <a:p>
            <a:fld id="{BC599894-1D3F-4487-9F47-B3E0031273C3}" type="slidenum">
              <a:rPr lang="en-US" smtClean="0"/>
              <a:pPr/>
              <a:t>19</a:t>
            </a:fld>
            <a:endParaRPr lang="en-US" dirty="0"/>
          </a:p>
        </p:txBody>
      </p:sp>
      <p:pic>
        <p:nvPicPr>
          <p:cNvPr id="5" name="Picture 4">
            <a:extLst>
              <a:ext uri="{FF2B5EF4-FFF2-40B4-BE49-F238E27FC236}">
                <a16:creationId xmlns:a16="http://schemas.microsoft.com/office/drawing/2014/main" id="{3B236185-759F-2748-81D0-839D38988699}"/>
              </a:ext>
            </a:extLst>
          </p:cNvPr>
          <p:cNvPicPr>
            <a:picLocks noChangeAspect="1"/>
          </p:cNvPicPr>
          <p:nvPr/>
        </p:nvPicPr>
        <p:blipFill>
          <a:blip r:embed="rId3"/>
          <a:stretch>
            <a:fillRect/>
          </a:stretch>
        </p:blipFill>
        <p:spPr>
          <a:xfrm>
            <a:off x="228600" y="1524713"/>
            <a:ext cx="4648200" cy="5014199"/>
          </a:xfrm>
          <a:prstGeom prst="rect">
            <a:avLst/>
          </a:prstGeom>
        </p:spPr>
      </p:pic>
      <p:sp>
        <p:nvSpPr>
          <p:cNvPr id="7" name="TextBox 6">
            <a:extLst>
              <a:ext uri="{FF2B5EF4-FFF2-40B4-BE49-F238E27FC236}">
                <a16:creationId xmlns:a16="http://schemas.microsoft.com/office/drawing/2014/main" id="{659804C7-AF32-9DC1-D4EE-B00A89D5807E}"/>
              </a:ext>
            </a:extLst>
          </p:cNvPr>
          <p:cNvSpPr txBox="1"/>
          <p:nvPr/>
        </p:nvSpPr>
        <p:spPr>
          <a:xfrm>
            <a:off x="5486400" y="1676400"/>
            <a:ext cx="4603530" cy="461665"/>
          </a:xfrm>
          <a:prstGeom prst="rect">
            <a:avLst/>
          </a:prstGeom>
          <a:noFill/>
        </p:spPr>
        <p:txBody>
          <a:bodyPr wrap="square">
            <a:spAutoFit/>
          </a:bodyPr>
          <a:lstStyle/>
          <a:p>
            <a:r>
              <a:rPr lang="en-US" dirty="0">
                <a:hlinkClick r:id="rId4"/>
              </a:rPr>
              <a:t>Home - </a:t>
            </a:r>
            <a:r>
              <a:rPr lang="en-US" dirty="0" err="1">
                <a:hlinkClick r:id="rId4"/>
              </a:rPr>
              <a:t>Safe.Pharmacy</a:t>
            </a:r>
            <a:endParaRPr lang="en-US" dirty="0"/>
          </a:p>
        </p:txBody>
      </p:sp>
      <p:sp>
        <p:nvSpPr>
          <p:cNvPr id="8" name="Title 1">
            <a:extLst>
              <a:ext uri="{FF2B5EF4-FFF2-40B4-BE49-F238E27FC236}">
                <a16:creationId xmlns:a16="http://schemas.microsoft.com/office/drawing/2014/main" id="{7E68004E-6469-33CF-5F37-2FE330BF6918}"/>
              </a:ext>
            </a:extLst>
          </p:cNvPr>
          <p:cNvSpPr txBox="1">
            <a:spLocks/>
          </p:cNvSpPr>
          <p:nvPr/>
        </p:nvSpPr>
        <p:spPr bwMode="auto">
          <a:xfrm>
            <a:off x="4114800" y="618361"/>
            <a:ext cx="5562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a:solidFill>
                  <a:schemeClr val="bg1"/>
                </a:solidFill>
                <a:latin typeface="Nirmala UI" panose="020B0502040204020203" pitchFamily="34" charset="0"/>
                <a:ea typeface="+mj-ea"/>
                <a:cs typeface="Nirmala UI" panose="020B0502040204020203" pitchFamily="34" charset="0"/>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3200" kern="0" dirty="0">
                <a:solidFill>
                  <a:schemeClr val="tx1"/>
                </a:solidFill>
              </a:rPr>
              <a:t>Safe Website </a:t>
            </a:r>
          </a:p>
          <a:p>
            <a:r>
              <a:rPr lang="en-US" sz="3200" kern="0" dirty="0">
                <a:solidFill>
                  <a:schemeClr val="tx1"/>
                </a:solidFill>
              </a:rPr>
              <a:t>Purchase </a:t>
            </a:r>
          </a:p>
          <a:p>
            <a:r>
              <a:rPr lang="en-US" sz="3200" kern="0" dirty="0">
                <a:solidFill>
                  <a:schemeClr val="tx1"/>
                </a:solidFill>
              </a:rPr>
              <a:t>Resources</a:t>
            </a:r>
          </a:p>
        </p:txBody>
      </p:sp>
      <p:pic>
        <p:nvPicPr>
          <p:cNvPr id="10" name="Picture 9">
            <a:extLst>
              <a:ext uri="{FF2B5EF4-FFF2-40B4-BE49-F238E27FC236}">
                <a16:creationId xmlns:a16="http://schemas.microsoft.com/office/drawing/2014/main" id="{D5A202B1-5FE6-51D9-9B49-3B8C6CA4EF13}"/>
              </a:ext>
            </a:extLst>
          </p:cNvPr>
          <p:cNvPicPr>
            <a:picLocks noChangeAspect="1"/>
          </p:cNvPicPr>
          <p:nvPr/>
        </p:nvPicPr>
        <p:blipFill>
          <a:blip r:embed="rId5"/>
          <a:stretch>
            <a:fillRect/>
          </a:stretch>
        </p:blipFill>
        <p:spPr>
          <a:xfrm>
            <a:off x="5093659" y="2220203"/>
            <a:ext cx="3821741" cy="4136147"/>
          </a:xfrm>
          <a:prstGeom prst="rect">
            <a:avLst/>
          </a:prstGeom>
        </p:spPr>
      </p:pic>
    </p:spTree>
    <p:extLst>
      <p:ext uri="{BB962C8B-B14F-4D97-AF65-F5344CB8AC3E}">
        <p14:creationId xmlns:p14="http://schemas.microsoft.com/office/powerpoint/2010/main" val="41759197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DEBF8-5244-97D1-728B-33F6D852B0AE}"/>
              </a:ext>
            </a:extLst>
          </p:cNvPr>
          <p:cNvSpPr>
            <a:spLocks noGrp="1"/>
          </p:cNvSpPr>
          <p:nvPr>
            <p:ph type="body" idx="1"/>
          </p:nvPr>
        </p:nvSpPr>
        <p:spPr/>
        <p:txBody>
          <a:bodyPr/>
          <a:lstStyle/>
          <a:p>
            <a:r>
              <a:rPr lang="en-US" dirty="0"/>
              <a:t>Carla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Carla Thomas</a:t>
            </a:r>
          </a:p>
        </p:txBody>
      </p:sp>
      <p:sp>
        <p:nvSpPr>
          <p:cNvPr id="4" name="Text Placeholder 3">
            <a:extLst>
              <a:ext uri="{FF2B5EF4-FFF2-40B4-BE49-F238E27FC236}">
                <a16:creationId xmlns:a16="http://schemas.microsoft.com/office/drawing/2014/main" id="{D7DA9015-AD97-AF9E-5A41-84DCB93990FB}"/>
              </a:ext>
            </a:extLst>
          </p:cNvPr>
          <p:cNvSpPr>
            <a:spLocks noGrp="1"/>
          </p:cNvSpPr>
          <p:nvPr>
            <p:ph type="body" sz="quarter" idx="3"/>
          </p:nvPr>
        </p:nvSpPr>
        <p:spPr>
          <a:xfrm>
            <a:off x="6156909" y="1571312"/>
            <a:ext cx="3811497" cy="639762"/>
          </a:xfrm>
        </p:spPr>
        <p:txBody>
          <a:bodyPr/>
          <a:lstStyle/>
          <a:p>
            <a:r>
              <a:rPr lang="en-US" dirty="0"/>
              <a:t>Cindy Warriner</a:t>
            </a:r>
          </a:p>
        </p:txBody>
      </p:sp>
      <p:sp>
        <p:nvSpPr>
          <p:cNvPr id="5" name="Title 4">
            <a:extLst>
              <a:ext uri="{FF2B5EF4-FFF2-40B4-BE49-F238E27FC236}">
                <a16:creationId xmlns:a16="http://schemas.microsoft.com/office/drawing/2014/main" id="{F999E292-46C1-33D7-EF8F-EE2051BC688B}"/>
              </a:ext>
            </a:extLst>
          </p:cNvPr>
          <p:cNvSpPr>
            <a:spLocks noGrp="1"/>
          </p:cNvSpPr>
          <p:nvPr>
            <p:ph type="title"/>
          </p:nvPr>
        </p:nvSpPr>
        <p:spPr/>
        <p:txBody>
          <a:bodyPr/>
          <a:lstStyle/>
          <a:p>
            <a:r>
              <a:rPr lang="en-US" dirty="0"/>
              <a:t>Today’s Speakers</a:t>
            </a:r>
          </a:p>
        </p:txBody>
      </p:sp>
      <p:sp>
        <p:nvSpPr>
          <p:cNvPr id="6" name="Slide Number Placeholder 5">
            <a:extLst>
              <a:ext uri="{FF2B5EF4-FFF2-40B4-BE49-F238E27FC236}">
                <a16:creationId xmlns:a16="http://schemas.microsoft.com/office/drawing/2014/main" id="{4594C667-E9A1-DD97-39E1-33BC42EDCC6B}"/>
              </a:ext>
            </a:extLst>
          </p:cNvPr>
          <p:cNvSpPr>
            <a:spLocks noGrp="1"/>
          </p:cNvSpPr>
          <p:nvPr>
            <p:ph type="sldNum" sz="quarter" idx="10"/>
          </p:nvPr>
        </p:nvSpPr>
        <p:spPr/>
        <p:txBody>
          <a:bodyPr/>
          <a:lstStyle/>
          <a:p>
            <a:fld id="{BC599894-1D3F-4487-9F47-B3E0031273C3}" type="slidenum">
              <a:rPr lang="en-US" smtClean="0"/>
              <a:pPr/>
              <a:t>2</a:t>
            </a:fld>
            <a:endParaRPr lang="en-US" dirty="0"/>
          </a:p>
        </p:txBody>
      </p:sp>
      <p:pic>
        <p:nvPicPr>
          <p:cNvPr id="8" name="Content Placeholder 7" descr="A person with curly hair&#10;&#10;Description automatically generated with low confidence">
            <a:extLst>
              <a:ext uri="{FF2B5EF4-FFF2-40B4-BE49-F238E27FC236}">
                <a16:creationId xmlns:a16="http://schemas.microsoft.com/office/drawing/2014/main" id="{EF61F7DC-5EF8-A695-484E-7AC95AAF8B5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800" y="2590800"/>
            <a:ext cx="2743200" cy="2743200"/>
          </a:xfrm>
          <a:prstGeom prst="rect">
            <a:avLst/>
          </a:prstGeom>
        </p:spPr>
      </p:pic>
      <p:pic>
        <p:nvPicPr>
          <p:cNvPr id="9" name="Content Placeholder 8" descr="A picture containing person, red&#10;&#10;Description automatically generated">
            <a:extLst>
              <a:ext uri="{FF2B5EF4-FFF2-40B4-BE49-F238E27FC236}">
                <a16:creationId xmlns:a16="http://schemas.microsoft.com/office/drawing/2014/main" id="{347DFE4B-49DC-2584-114F-482240083BFB}"/>
              </a:ext>
            </a:extLst>
          </p:cNvPr>
          <p:cNvPicPr>
            <a:picLocks noGrp="1" noChangeAspect="1"/>
          </p:cNvPicPr>
          <p:nvPr>
            <p:ph sz="half" idx="11"/>
          </p:nvPr>
        </p:nvPicPr>
        <p:blipFill>
          <a:blip r:embed="rId4">
            <a:extLst>
              <a:ext uri="{28A0092B-C50C-407E-A947-70E740481C1C}">
                <a14:useLocalDpi xmlns:a14="http://schemas.microsoft.com/office/drawing/2010/main" val="0"/>
              </a:ext>
            </a:extLst>
          </a:blip>
          <a:stretch>
            <a:fillRect/>
          </a:stretch>
        </p:blipFill>
        <p:spPr>
          <a:xfrm>
            <a:off x="5970987" y="2340563"/>
            <a:ext cx="2819400" cy="2946125"/>
          </a:xfrm>
          <a:prstGeom prst="rect">
            <a:avLst/>
          </a:prstGeom>
        </p:spPr>
      </p:pic>
      <p:sp>
        <p:nvSpPr>
          <p:cNvPr id="10" name="Text Placeholder 3">
            <a:extLst>
              <a:ext uri="{FF2B5EF4-FFF2-40B4-BE49-F238E27FC236}">
                <a16:creationId xmlns:a16="http://schemas.microsoft.com/office/drawing/2014/main" id="{8F74B65E-2C64-A905-0241-E20699AD060F}"/>
              </a:ext>
            </a:extLst>
          </p:cNvPr>
          <p:cNvSpPr txBox="1">
            <a:spLocks/>
          </p:cNvSpPr>
          <p:nvPr/>
        </p:nvSpPr>
        <p:spPr bwMode="auto">
          <a:xfrm>
            <a:off x="5554206" y="5260638"/>
            <a:ext cx="3811497" cy="4270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400" b="1">
                <a:solidFill>
                  <a:srgbClr val="0479C1"/>
                </a:solidFill>
                <a:latin typeface="Nirmala UI" panose="020B0502040204020203" pitchFamily="34" charset="0"/>
                <a:ea typeface="+mn-ea"/>
                <a:cs typeface="Nirmala UI" panose="020B0502040204020203" pitchFamily="34" charset="0"/>
              </a:defRPr>
            </a:lvl1pPr>
            <a:lvl2pPr marL="457200" indent="0" algn="l" rtl="0" eaLnBrk="1" fontAlgn="base" hangingPunct="1">
              <a:spcBef>
                <a:spcPct val="20000"/>
              </a:spcBef>
              <a:spcAft>
                <a:spcPct val="0"/>
              </a:spcAft>
              <a:buFont typeface="Arial" charset="0"/>
              <a:buNone/>
              <a:defRPr sz="2000" b="1">
                <a:solidFill>
                  <a:schemeClr val="tx1"/>
                </a:solidFill>
                <a:latin typeface="Nirmala UI" panose="020B0502040204020203" pitchFamily="34" charset="0"/>
                <a:cs typeface="Nirmala UI" panose="020B0502040204020203" pitchFamily="34" charset="0"/>
              </a:defRPr>
            </a:lvl2pPr>
            <a:lvl3pPr marL="914400" indent="0" algn="l" rtl="0" eaLnBrk="1" fontAlgn="base" hangingPunct="1">
              <a:spcBef>
                <a:spcPct val="20000"/>
              </a:spcBef>
              <a:spcAft>
                <a:spcPct val="0"/>
              </a:spcAft>
              <a:buFont typeface="Arial" charset="0"/>
              <a:buNone/>
              <a:defRPr sz="1800" b="1">
                <a:solidFill>
                  <a:schemeClr val="tx1"/>
                </a:solidFill>
                <a:latin typeface="Nirmala UI" panose="020B0502040204020203" pitchFamily="34" charset="0"/>
                <a:cs typeface="Nirmala UI" panose="020B0502040204020203" pitchFamily="34" charset="0"/>
              </a:defRPr>
            </a:lvl3pPr>
            <a:lvl4pPr marL="1371600" indent="0" algn="l" rtl="0" eaLnBrk="1" fontAlgn="base" hangingPunct="1">
              <a:spcBef>
                <a:spcPct val="20000"/>
              </a:spcBef>
              <a:spcAft>
                <a:spcPct val="0"/>
              </a:spcAft>
              <a:buFont typeface="Arial" charset="0"/>
              <a:buNone/>
              <a:defRPr sz="1600" b="1">
                <a:solidFill>
                  <a:schemeClr val="tx1"/>
                </a:solidFill>
                <a:latin typeface="Nirmala UI" panose="020B0502040204020203" pitchFamily="34" charset="0"/>
                <a:cs typeface="Nirmala UI" panose="020B0502040204020203" pitchFamily="34" charset="0"/>
              </a:defRPr>
            </a:lvl4pPr>
            <a:lvl5pPr marL="1828800" indent="0" algn="l" rtl="0" eaLnBrk="1" fontAlgn="base" hangingPunct="1">
              <a:spcBef>
                <a:spcPct val="20000"/>
              </a:spcBef>
              <a:spcAft>
                <a:spcPct val="0"/>
              </a:spcAft>
              <a:buFont typeface="Arial" charset="0"/>
              <a:buNone/>
              <a:defRPr sz="1600" b="1">
                <a:solidFill>
                  <a:schemeClr val="tx1"/>
                </a:solidFill>
                <a:latin typeface="Nirmala UI" panose="020B0502040204020203" pitchFamily="34" charset="0"/>
                <a:cs typeface="Nirmala UI" panose="020B0502040204020203" pitchFamily="34" charset="0"/>
              </a:defRPr>
            </a:lvl5pPr>
            <a:lvl6pPr marL="2286000" indent="0" algn="l" rtl="0" eaLnBrk="1" fontAlgn="base" hangingPunct="1">
              <a:spcBef>
                <a:spcPct val="20000"/>
              </a:spcBef>
              <a:spcAft>
                <a:spcPct val="0"/>
              </a:spcAft>
              <a:buNone/>
              <a:defRPr sz="1600" b="1">
                <a:solidFill>
                  <a:schemeClr val="tx1"/>
                </a:solidFill>
                <a:latin typeface="+mn-lt"/>
              </a:defRPr>
            </a:lvl6pPr>
            <a:lvl7pPr marL="2743200" indent="0" algn="l" rtl="0" eaLnBrk="1" fontAlgn="base" hangingPunct="1">
              <a:spcBef>
                <a:spcPct val="20000"/>
              </a:spcBef>
              <a:spcAft>
                <a:spcPct val="0"/>
              </a:spcAft>
              <a:buNone/>
              <a:defRPr sz="1600" b="1">
                <a:solidFill>
                  <a:schemeClr val="tx1"/>
                </a:solidFill>
                <a:latin typeface="+mn-lt"/>
              </a:defRPr>
            </a:lvl7pPr>
            <a:lvl8pPr marL="3200400" indent="0" algn="l" rtl="0" eaLnBrk="1" fontAlgn="base" hangingPunct="1">
              <a:spcBef>
                <a:spcPct val="20000"/>
              </a:spcBef>
              <a:spcAft>
                <a:spcPct val="0"/>
              </a:spcAft>
              <a:buNone/>
              <a:defRPr sz="1600" b="1">
                <a:solidFill>
                  <a:schemeClr val="tx1"/>
                </a:solidFill>
                <a:latin typeface="+mn-lt"/>
              </a:defRPr>
            </a:lvl8pPr>
            <a:lvl9pPr marL="3657600" indent="0" algn="l" rtl="0" eaLnBrk="1" fontAlgn="base" hangingPunct="1">
              <a:spcBef>
                <a:spcPct val="20000"/>
              </a:spcBef>
              <a:spcAft>
                <a:spcPct val="0"/>
              </a:spcAft>
              <a:buNone/>
              <a:defRPr sz="1600" b="1">
                <a:solidFill>
                  <a:schemeClr val="tx1"/>
                </a:solidFill>
                <a:latin typeface="+mn-lt"/>
              </a:defRPr>
            </a:lvl9pPr>
          </a:lstStyle>
          <a:p>
            <a:r>
              <a:rPr lang="en-US" sz="1800" kern="0" dirty="0"/>
              <a:t>Senior Consultant Pharmacist</a:t>
            </a:r>
          </a:p>
        </p:txBody>
      </p:sp>
      <p:sp>
        <p:nvSpPr>
          <p:cNvPr id="13" name="Text Placeholder 1">
            <a:extLst>
              <a:ext uri="{FF2B5EF4-FFF2-40B4-BE49-F238E27FC236}">
                <a16:creationId xmlns:a16="http://schemas.microsoft.com/office/drawing/2014/main" id="{A10D213C-1BF6-4E83-2BE3-20D2764A2776}"/>
              </a:ext>
            </a:extLst>
          </p:cNvPr>
          <p:cNvSpPr txBox="1">
            <a:spLocks/>
          </p:cNvSpPr>
          <p:nvPr/>
        </p:nvSpPr>
        <p:spPr bwMode="auto">
          <a:xfrm>
            <a:off x="189706" y="5183324"/>
            <a:ext cx="3735388" cy="4980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400" b="1">
                <a:solidFill>
                  <a:srgbClr val="006CB6"/>
                </a:solidFill>
                <a:latin typeface="Nirmala UI" panose="020B0502040204020203" pitchFamily="34" charset="0"/>
                <a:ea typeface="+mn-ea"/>
                <a:cs typeface="Nirmala UI" panose="020B0502040204020203" pitchFamily="34" charset="0"/>
              </a:defRPr>
            </a:lvl1pPr>
            <a:lvl2pPr marL="457200" indent="0" algn="l" rtl="0" eaLnBrk="1" fontAlgn="base" hangingPunct="1">
              <a:spcBef>
                <a:spcPct val="20000"/>
              </a:spcBef>
              <a:spcAft>
                <a:spcPct val="0"/>
              </a:spcAft>
              <a:buFont typeface="Arial" charset="0"/>
              <a:buNone/>
              <a:defRPr sz="2000" b="1">
                <a:solidFill>
                  <a:schemeClr val="tx1"/>
                </a:solidFill>
                <a:latin typeface="Nirmala UI" panose="020B0502040204020203" pitchFamily="34" charset="0"/>
                <a:cs typeface="Nirmala UI" panose="020B0502040204020203" pitchFamily="34" charset="0"/>
              </a:defRPr>
            </a:lvl2pPr>
            <a:lvl3pPr marL="914400" indent="0" algn="l" rtl="0" eaLnBrk="1" fontAlgn="base" hangingPunct="1">
              <a:spcBef>
                <a:spcPct val="20000"/>
              </a:spcBef>
              <a:spcAft>
                <a:spcPct val="0"/>
              </a:spcAft>
              <a:buFont typeface="Arial" charset="0"/>
              <a:buNone/>
              <a:defRPr sz="1800" b="1">
                <a:solidFill>
                  <a:schemeClr val="tx1"/>
                </a:solidFill>
                <a:latin typeface="Nirmala UI" panose="020B0502040204020203" pitchFamily="34" charset="0"/>
                <a:cs typeface="Nirmala UI" panose="020B0502040204020203" pitchFamily="34" charset="0"/>
              </a:defRPr>
            </a:lvl3pPr>
            <a:lvl4pPr marL="1371600" indent="0" algn="l" rtl="0" eaLnBrk="1" fontAlgn="base" hangingPunct="1">
              <a:spcBef>
                <a:spcPct val="20000"/>
              </a:spcBef>
              <a:spcAft>
                <a:spcPct val="0"/>
              </a:spcAft>
              <a:buFont typeface="Arial" charset="0"/>
              <a:buNone/>
              <a:defRPr sz="1600" b="1">
                <a:solidFill>
                  <a:schemeClr val="tx1"/>
                </a:solidFill>
                <a:latin typeface="Nirmala UI" panose="020B0502040204020203" pitchFamily="34" charset="0"/>
                <a:cs typeface="Nirmala UI" panose="020B0502040204020203" pitchFamily="34" charset="0"/>
              </a:defRPr>
            </a:lvl4pPr>
            <a:lvl5pPr marL="1828800" indent="0" algn="l" rtl="0" eaLnBrk="1" fontAlgn="base" hangingPunct="1">
              <a:spcBef>
                <a:spcPct val="20000"/>
              </a:spcBef>
              <a:spcAft>
                <a:spcPct val="0"/>
              </a:spcAft>
              <a:buFont typeface="Arial" charset="0"/>
              <a:buNone/>
              <a:defRPr sz="1600" b="1">
                <a:solidFill>
                  <a:schemeClr val="tx1"/>
                </a:solidFill>
                <a:latin typeface="Nirmala UI" panose="020B0502040204020203" pitchFamily="34" charset="0"/>
                <a:cs typeface="Nirmala UI" panose="020B0502040204020203" pitchFamily="34" charset="0"/>
              </a:defRPr>
            </a:lvl5pPr>
            <a:lvl6pPr marL="2286000" indent="0" algn="l" rtl="0" eaLnBrk="1" fontAlgn="base" hangingPunct="1">
              <a:spcBef>
                <a:spcPct val="20000"/>
              </a:spcBef>
              <a:spcAft>
                <a:spcPct val="0"/>
              </a:spcAft>
              <a:buNone/>
              <a:defRPr sz="1600" b="1">
                <a:solidFill>
                  <a:schemeClr val="tx1"/>
                </a:solidFill>
                <a:latin typeface="+mn-lt"/>
              </a:defRPr>
            </a:lvl6pPr>
            <a:lvl7pPr marL="2743200" indent="0" algn="l" rtl="0" eaLnBrk="1" fontAlgn="base" hangingPunct="1">
              <a:spcBef>
                <a:spcPct val="20000"/>
              </a:spcBef>
              <a:spcAft>
                <a:spcPct val="0"/>
              </a:spcAft>
              <a:buNone/>
              <a:defRPr sz="1600" b="1">
                <a:solidFill>
                  <a:schemeClr val="tx1"/>
                </a:solidFill>
                <a:latin typeface="+mn-lt"/>
              </a:defRPr>
            </a:lvl7pPr>
            <a:lvl8pPr marL="3200400" indent="0" algn="l" rtl="0" eaLnBrk="1" fontAlgn="base" hangingPunct="1">
              <a:spcBef>
                <a:spcPct val="20000"/>
              </a:spcBef>
              <a:spcAft>
                <a:spcPct val="0"/>
              </a:spcAft>
              <a:buNone/>
              <a:defRPr sz="1600" b="1">
                <a:solidFill>
                  <a:schemeClr val="tx1"/>
                </a:solidFill>
                <a:latin typeface="+mn-lt"/>
              </a:defRPr>
            </a:lvl8pPr>
            <a:lvl9pPr marL="3657600" indent="0" algn="l" rtl="0" eaLnBrk="1" fontAlgn="base" hangingPunct="1">
              <a:spcBef>
                <a:spcPct val="20000"/>
              </a:spcBef>
              <a:spcAft>
                <a:spcPct val="0"/>
              </a:spcAft>
              <a:buNone/>
              <a:defRPr sz="1600" b="1">
                <a:solidFill>
                  <a:schemeClr val="tx1"/>
                </a:solidFill>
                <a:latin typeface="+mn-lt"/>
              </a:defRPr>
            </a:lvl9pPr>
          </a:lstStyle>
          <a:p>
            <a:r>
              <a:rPr lang="en-US" kern="0" dirty="0"/>
              <a:t>Carla</a:t>
            </a:r>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endParaRPr lang="en-US" kern="0" dirty="0"/>
          </a:p>
          <a:p>
            <a:r>
              <a:rPr lang="en-US" sz="1800" kern="0" dirty="0"/>
              <a:t>Director/Consulting Manager</a:t>
            </a:r>
          </a:p>
        </p:txBody>
      </p:sp>
      <p:pic>
        <p:nvPicPr>
          <p:cNvPr id="14" name="Picture 13" descr="A person with curly hair&#10;&#10;Description automatically generated with low confidence">
            <a:extLst>
              <a:ext uri="{FF2B5EF4-FFF2-40B4-BE49-F238E27FC236}">
                <a16:creationId xmlns:a16="http://schemas.microsoft.com/office/drawing/2014/main" id="{30B92BC0-9403-487E-63D1-F2DC4EE41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24" y="2340563"/>
            <a:ext cx="2865019" cy="2993438"/>
          </a:xfrm>
          <a:prstGeom prst="rect">
            <a:avLst/>
          </a:prstGeom>
        </p:spPr>
      </p:pic>
      <p:pic>
        <p:nvPicPr>
          <p:cNvPr id="16" name="Picture 15">
            <a:extLst>
              <a:ext uri="{FF2B5EF4-FFF2-40B4-BE49-F238E27FC236}">
                <a16:creationId xmlns:a16="http://schemas.microsoft.com/office/drawing/2014/main" id="{5FD2372A-1440-1C72-2029-EBF2563ADD05}"/>
              </a:ext>
            </a:extLst>
          </p:cNvPr>
          <p:cNvPicPr>
            <a:picLocks noChangeAspect="1"/>
          </p:cNvPicPr>
          <p:nvPr/>
        </p:nvPicPr>
        <p:blipFill>
          <a:blip r:embed="rId5"/>
          <a:stretch>
            <a:fillRect/>
          </a:stretch>
        </p:blipFill>
        <p:spPr>
          <a:xfrm>
            <a:off x="3291890" y="2340563"/>
            <a:ext cx="2865019" cy="3001425"/>
          </a:xfrm>
          <a:prstGeom prst="rect">
            <a:avLst/>
          </a:prstGeom>
        </p:spPr>
      </p:pic>
    </p:spTree>
    <p:extLst>
      <p:ext uri="{BB962C8B-B14F-4D97-AF65-F5344CB8AC3E}">
        <p14:creationId xmlns:p14="http://schemas.microsoft.com/office/powerpoint/2010/main" val="312097053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7D055-AF6B-F6E8-333C-A4D15AE830FC}"/>
              </a:ext>
            </a:extLst>
          </p:cNvPr>
          <p:cNvSpPr>
            <a:spLocks noGrp="1"/>
          </p:cNvSpPr>
          <p:nvPr>
            <p:ph type="title"/>
          </p:nvPr>
        </p:nvSpPr>
        <p:spPr/>
        <p:txBody>
          <a:bodyPr/>
          <a:lstStyle/>
          <a:p>
            <a:r>
              <a:rPr lang="en-US"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Medication Log | HQIN</a:t>
            </a:r>
            <a:endParaRPr lang="en-US" sz="2000" dirty="0"/>
          </a:p>
        </p:txBody>
      </p:sp>
      <p:sp>
        <p:nvSpPr>
          <p:cNvPr id="3" name="Slide Number Placeholder 2">
            <a:extLst>
              <a:ext uri="{FF2B5EF4-FFF2-40B4-BE49-F238E27FC236}">
                <a16:creationId xmlns:a16="http://schemas.microsoft.com/office/drawing/2014/main" id="{6628D548-812B-9529-E5BD-5C76BE874EAF}"/>
              </a:ext>
            </a:extLst>
          </p:cNvPr>
          <p:cNvSpPr>
            <a:spLocks noGrp="1"/>
          </p:cNvSpPr>
          <p:nvPr>
            <p:ph type="sldNum" sz="quarter" idx="4"/>
          </p:nvPr>
        </p:nvSpPr>
        <p:spPr/>
        <p:txBody>
          <a:bodyPr/>
          <a:lstStyle/>
          <a:p>
            <a:fld id="{BC599894-1D3F-4487-9F47-B3E0031273C3}" type="slidenum">
              <a:rPr lang="en-US" smtClean="0"/>
              <a:pPr/>
              <a:t>20</a:t>
            </a:fld>
            <a:endParaRPr lang="en-US" dirty="0"/>
          </a:p>
        </p:txBody>
      </p:sp>
      <p:pic>
        <p:nvPicPr>
          <p:cNvPr id="5" name="Picture 4">
            <a:extLst>
              <a:ext uri="{FF2B5EF4-FFF2-40B4-BE49-F238E27FC236}">
                <a16:creationId xmlns:a16="http://schemas.microsoft.com/office/drawing/2014/main" id="{AD1D6E18-AC58-F844-27CC-4E35486A8D7D}"/>
              </a:ext>
            </a:extLst>
          </p:cNvPr>
          <p:cNvPicPr>
            <a:picLocks noChangeAspect="1"/>
          </p:cNvPicPr>
          <p:nvPr/>
        </p:nvPicPr>
        <p:blipFill rotWithShape="1">
          <a:blip r:embed="rId4"/>
          <a:srcRect b="3572"/>
          <a:stretch/>
        </p:blipFill>
        <p:spPr>
          <a:xfrm>
            <a:off x="0" y="914400"/>
            <a:ext cx="8991600" cy="5562600"/>
          </a:xfrm>
          <a:prstGeom prst="rect">
            <a:avLst/>
          </a:prstGeom>
        </p:spPr>
      </p:pic>
    </p:spTree>
    <p:extLst>
      <p:ext uri="{BB962C8B-B14F-4D97-AF65-F5344CB8AC3E}">
        <p14:creationId xmlns:p14="http://schemas.microsoft.com/office/powerpoint/2010/main" val="334596409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113E8E-E729-8255-8B2C-D000CD8CF7A0}"/>
              </a:ext>
            </a:extLst>
          </p:cNvPr>
          <p:cNvSpPr>
            <a:spLocks noGrp="1"/>
          </p:cNvSpPr>
          <p:nvPr>
            <p:ph idx="1"/>
          </p:nvPr>
        </p:nvSpPr>
        <p:spPr/>
        <p:txBody>
          <a:bodyPr/>
          <a:lstStyle/>
          <a:p>
            <a:r>
              <a:rPr lang="en-US" dirty="0"/>
              <a:t>Free Items and Links to Share</a:t>
            </a:r>
          </a:p>
        </p:txBody>
      </p:sp>
      <p:sp>
        <p:nvSpPr>
          <p:cNvPr id="3" name="Title 2">
            <a:extLst>
              <a:ext uri="{FF2B5EF4-FFF2-40B4-BE49-F238E27FC236}">
                <a16:creationId xmlns:a16="http://schemas.microsoft.com/office/drawing/2014/main" id="{AF8A592E-E3CA-A517-C009-04BE33FF3371}"/>
              </a:ext>
            </a:extLst>
          </p:cNvPr>
          <p:cNvSpPr>
            <a:spLocks noGrp="1"/>
          </p:cNvSpPr>
          <p:nvPr>
            <p:ph type="title"/>
          </p:nvPr>
        </p:nvSpPr>
        <p:spPr/>
        <p:txBody>
          <a:bodyPr/>
          <a:lstStyle/>
          <a:p>
            <a:r>
              <a:rPr lang="en-US" dirty="0"/>
              <a:t>Vaccination Resources</a:t>
            </a:r>
          </a:p>
        </p:txBody>
      </p:sp>
      <p:sp>
        <p:nvSpPr>
          <p:cNvPr id="4" name="Slide Number Placeholder 3">
            <a:extLst>
              <a:ext uri="{FF2B5EF4-FFF2-40B4-BE49-F238E27FC236}">
                <a16:creationId xmlns:a16="http://schemas.microsoft.com/office/drawing/2014/main" id="{B8BE9F66-CD8F-34FD-C00B-4573761DD55F}"/>
              </a:ext>
            </a:extLst>
          </p:cNvPr>
          <p:cNvSpPr>
            <a:spLocks noGrp="1"/>
          </p:cNvSpPr>
          <p:nvPr>
            <p:ph type="sldNum" sz="quarter" idx="4"/>
          </p:nvPr>
        </p:nvSpPr>
        <p:spPr/>
        <p:txBody>
          <a:bodyPr/>
          <a:lstStyle/>
          <a:p>
            <a:fld id="{BC599894-1D3F-4487-9F47-B3E0031273C3}" type="slidenum">
              <a:rPr lang="en-US" smtClean="0"/>
              <a:pPr/>
              <a:t>21</a:t>
            </a:fld>
            <a:endParaRPr lang="en-US" dirty="0"/>
          </a:p>
        </p:txBody>
      </p:sp>
      <p:sp>
        <p:nvSpPr>
          <p:cNvPr id="5" name="Text Placeholder 4">
            <a:extLst>
              <a:ext uri="{FF2B5EF4-FFF2-40B4-BE49-F238E27FC236}">
                <a16:creationId xmlns:a16="http://schemas.microsoft.com/office/drawing/2014/main" id="{4B15CB53-0BF5-CDA4-72B3-19E5BCBB93A2}"/>
              </a:ext>
            </a:extLst>
          </p:cNvPr>
          <p:cNvSpPr>
            <a:spLocks noGrp="1"/>
          </p:cNvSpPr>
          <p:nvPr>
            <p:ph type="body" sz="quarter" idx="10"/>
          </p:nvPr>
        </p:nvSpPr>
        <p:spPr>
          <a:xfrm>
            <a:off x="381000" y="2286000"/>
            <a:ext cx="6477000" cy="4267200"/>
          </a:xfrm>
        </p:spPr>
        <p:txBody>
          <a:bodyPr/>
          <a:lstStyle/>
          <a:p>
            <a:pPr marL="285750" indent="-285750">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Flu or COVID-19? (hqin.org)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7 Questions About the COVID Bivalent Vaccine (hqin.org)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Bivalent Booster Graphic (hqin.org)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Simple Strategies for Resident Flu and Pneumococcal Vaccines (hqin.org)</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COVID Exposure Infographic (hqin.org)</a:t>
            </a:r>
            <a:endParaRPr lang="en-US" sz="18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I-Got-a-Booster-Poster_animal_508.pdf</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Myths and Facts about COVID-19 Vaccines | CDC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Misconceptions about Seasonal Flu and Flu Vaccines | CDC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Take 3 Actions to Fight Flu (cdc.gov)</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essential-worker-flyer-8.5x11.pdf (cdc.gov)</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CD0BD90D-B29D-59CF-C34A-61F75A63CAB3}"/>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257800" y="1240187"/>
            <a:ext cx="3429000" cy="1295652"/>
          </a:xfrm>
          <a:prstGeom prst="rect">
            <a:avLst/>
          </a:prstGeom>
        </p:spPr>
      </p:pic>
    </p:spTree>
    <p:extLst>
      <p:ext uri="{BB962C8B-B14F-4D97-AF65-F5344CB8AC3E}">
        <p14:creationId xmlns:p14="http://schemas.microsoft.com/office/powerpoint/2010/main" val="75970575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A486E2-C185-F633-4541-ED3439FA9721}"/>
              </a:ext>
            </a:extLst>
          </p:cNvPr>
          <p:cNvSpPr>
            <a:spLocks noGrp="1"/>
          </p:cNvSpPr>
          <p:nvPr>
            <p:ph type="sldNum" sz="quarter" idx="4"/>
          </p:nvPr>
        </p:nvSpPr>
        <p:spPr/>
        <p:txBody>
          <a:bodyPr/>
          <a:lstStyle/>
          <a:p>
            <a:fld id="{BC599894-1D3F-4487-9F47-B3E0031273C3}" type="slidenum">
              <a:rPr lang="en-US" smtClean="0"/>
              <a:pPr/>
              <a:t>22</a:t>
            </a:fld>
            <a:endParaRPr lang="en-US" dirty="0"/>
          </a:p>
        </p:txBody>
      </p:sp>
      <p:pic>
        <p:nvPicPr>
          <p:cNvPr id="5" name="Picture 4">
            <a:extLst>
              <a:ext uri="{FF2B5EF4-FFF2-40B4-BE49-F238E27FC236}">
                <a16:creationId xmlns:a16="http://schemas.microsoft.com/office/drawing/2014/main" id="{D44C3ADE-6177-2C7E-0ECB-0602014D8A58}"/>
              </a:ext>
            </a:extLst>
          </p:cNvPr>
          <p:cNvPicPr>
            <a:picLocks noChangeAspect="1"/>
          </p:cNvPicPr>
          <p:nvPr/>
        </p:nvPicPr>
        <p:blipFill>
          <a:blip r:embed="rId3"/>
          <a:stretch>
            <a:fillRect/>
          </a:stretch>
        </p:blipFill>
        <p:spPr>
          <a:xfrm>
            <a:off x="1981200" y="-5805"/>
            <a:ext cx="5181600" cy="6711405"/>
          </a:xfrm>
          <a:prstGeom prst="rect">
            <a:avLst/>
          </a:prstGeom>
        </p:spPr>
      </p:pic>
    </p:spTree>
    <p:extLst>
      <p:ext uri="{BB962C8B-B14F-4D97-AF65-F5344CB8AC3E}">
        <p14:creationId xmlns:p14="http://schemas.microsoft.com/office/powerpoint/2010/main" val="297607977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3F7A-CC97-8651-1018-5F7CAC23856C}"/>
              </a:ext>
            </a:extLst>
          </p:cNvPr>
          <p:cNvSpPr>
            <a:spLocks noGrp="1"/>
          </p:cNvSpPr>
          <p:nvPr>
            <p:ph type="title"/>
          </p:nvPr>
        </p:nvSpPr>
        <p:spPr/>
        <p:txBody>
          <a:bodyPr/>
          <a:lstStyle/>
          <a:p>
            <a:r>
              <a:rPr lang="en-US" dirty="0"/>
              <a:t>Vaccine Resources - continued</a:t>
            </a:r>
          </a:p>
        </p:txBody>
      </p:sp>
      <p:sp>
        <p:nvSpPr>
          <p:cNvPr id="3" name="Slide Number Placeholder 2">
            <a:extLst>
              <a:ext uri="{FF2B5EF4-FFF2-40B4-BE49-F238E27FC236}">
                <a16:creationId xmlns:a16="http://schemas.microsoft.com/office/drawing/2014/main" id="{1F385069-E4AE-465F-5B89-A152D2ABA9F8}"/>
              </a:ext>
            </a:extLst>
          </p:cNvPr>
          <p:cNvSpPr>
            <a:spLocks noGrp="1"/>
          </p:cNvSpPr>
          <p:nvPr>
            <p:ph type="sldNum" sz="quarter" idx="4"/>
          </p:nvPr>
        </p:nvSpPr>
        <p:spPr/>
        <p:txBody>
          <a:bodyPr/>
          <a:lstStyle/>
          <a:p>
            <a:fld id="{BC599894-1D3F-4487-9F47-B3E0031273C3}" type="slidenum">
              <a:rPr lang="en-US" smtClean="0"/>
              <a:pPr/>
              <a:t>23</a:t>
            </a:fld>
            <a:endParaRPr lang="en-US" dirty="0"/>
          </a:p>
        </p:txBody>
      </p:sp>
      <p:pic>
        <p:nvPicPr>
          <p:cNvPr id="5" name="Picture 4">
            <a:extLst>
              <a:ext uri="{FF2B5EF4-FFF2-40B4-BE49-F238E27FC236}">
                <a16:creationId xmlns:a16="http://schemas.microsoft.com/office/drawing/2014/main" id="{538B9F1A-7F8A-FEDB-F2FA-874F36F8C15B}"/>
              </a:ext>
            </a:extLst>
          </p:cNvPr>
          <p:cNvPicPr>
            <a:picLocks noChangeAspect="1"/>
          </p:cNvPicPr>
          <p:nvPr/>
        </p:nvPicPr>
        <p:blipFill>
          <a:blip r:embed="rId3"/>
          <a:stretch>
            <a:fillRect/>
          </a:stretch>
        </p:blipFill>
        <p:spPr>
          <a:xfrm>
            <a:off x="706821" y="1305884"/>
            <a:ext cx="4077053" cy="5227773"/>
          </a:xfrm>
          <a:prstGeom prst="rect">
            <a:avLst/>
          </a:prstGeom>
        </p:spPr>
      </p:pic>
      <p:sp>
        <p:nvSpPr>
          <p:cNvPr id="6" name="TextBox 5">
            <a:extLst>
              <a:ext uri="{FF2B5EF4-FFF2-40B4-BE49-F238E27FC236}">
                <a16:creationId xmlns:a16="http://schemas.microsoft.com/office/drawing/2014/main" id="{3A3CF300-1A8B-7A9D-17AC-1131EC84B1BD}"/>
              </a:ext>
            </a:extLst>
          </p:cNvPr>
          <p:cNvSpPr txBox="1"/>
          <p:nvPr/>
        </p:nvSpPr>
        <p:spPr>
          <a:xfrm>
            <a:off x="5410200" y="2514600"/>
            <a:ext cx="3026979" cy="2308324"/>
          </a:xfrm>
          <a:prstGeom prst="rect">
            <a:avLst/>
          </a:prstGeom>
          <a:noFill/>
        </p:spPr>
        <p:txBody>
          <a:bodyPr wrap="square" rtlCol="0">
            <a:spAutoFit/>
          </a:bodyPr>
          <a:lstStyle/>
          <a:p>
            <a:r>
              <a:rPr lang="en-US" b="1" dirty="0">
                <a:latin typeface="Nirmala UI" panose="020B0502040204020203" pitchFamily="34" charset="0"/>
                <a:cs typeface="Nirmala UI" panose="020B0502040204020203" pitchFamily="34" charset="0"/>
              </a:rPr>
              <a:t>Q&amp;A Resources</a:t>
            </a:r>
          </a:p>
          <a:p>
            <a:endParaRPr lang="en-US" b="1" dirty="0">
              <a:latin typeface="Nirmala UI" panose="020B0502040204020203" pitchFamily="34" charset="0"/>
              <a:cs typeface="Nirmala UI" panose="020B0502040204020203" pitchFamily="34" charset="0"/>
            </a:endParaRPr>
          </a:p>
          <a:p>
            <a:r>
              <a:rPr lang="en-US" b="1" dirty="0">
                <a:latin typeface="Nirmala UI" panose="020B0502040204020203" pitchFamily="34" charset="0"/>
                <a:cs typeface="Nirmala UI" panose="020B0502040204020203" pitchFamily="34" charset="0"/>
              </a:rPr>
              <a:t>Q&amp;A Sessions with local Pharmacists</a:t>
            </a:r>
          </a:p>
          <a:p>
            <a:endParaRPr lang="en-US" b="1" dirty="0">
              <a:latin typeface="Nirmala UI" panose="020B0502040204020203" pitchFamily="34" charset="0"/>
              <a:cs typeface="Nirmala UI" panose="020B0502040204020203" pitchFamily="34" charset="0"/>
            </a:endParaRPr>
          </a:p>
          <a:p>
            <a:r>
              <a:rPr lang="en-US" b="1" dirty="0">
                <a:latin typeface="Nirmala UI" panose="020B0502040204020203" pitchFamily="34" charset="0"/>
                <a:cs typeface="Nirmala UI" panose="020B0502040204020203" pitchFamily="34" charset="0"/>
              </a:rPr>
              <a:t>Myth-busting!</a:t>
            </a:r>
          </a:p>
        </p:txBody>
      </p:sp>
    </p:spTree>
    <p:extLst>
      <p:ext uri="{BB962C8B-B14F-4D97-AF65-F5344CB8AC3E}">
        <p14:creationId xmlns:p14="http://schemas.microsoft.com/office/powerpoint/2010/main" val="162569752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F69E40-3401-707B-96BB-D23A3A7D3FE8}"/>
              </a:ext>
            </a:extLst>
          </p:cNvPr>
          <p:cNvSpPr>
            <a:spLocks noGrp="1"/>
          </p:cNvSpPr>
          <p:nvPr>
            <p:ph idx="1"/>
          </p:nvPr>
        </p:nvSpPr>
        <p:spPr>
          <a:xfrm>
            <a:off x="325821" y="1382712"/>
            <a:ext cx="8382000" cy="434975"/>
          </a:xfrm>
        </p:spPr>
        <p:txBody>
          <a:bodyPr/>
          <a:lstStyle/>
          <a:p>
            <a:r>
              <a:rPr lang="en-US" dirty="0"/>
              <a:t>Work with community partners to support great community-based care</a:t>
            </a:r>
          </a:p>
        </p:txBody>
      </p:sp>
      <p:sp>
        <p:nvSpPr>
          <p:cNvPr id="3" name="Title 2">
            <a:extLst>
              <a:ext uri="{FF2B5EF4-FFF2-40B4-BE49-F238E27FC236}">
                <a16:creationId xmlns:a16="http://schemas.microsoft.com/office/drawing/2014/main" id="{C6B08B6F-C10B-A98C-11BF-6E8582A2D775}"/>
              </a:ext>
            </a:extLst>
          </p:cNvPr>
          <p:cNvSpPr>
            <a:spLocks noGrp="1"/>
          </p:cNvSpPr>
          <p:nvPr>
            <p:ph type="title"/>
          </p:nvPr>
        </p:nvSpPr>
        <p:spPr/>
        <p:txBody>
          <a:bodyPr/>
          <a:lstStyle/>
          <a:p>
            <a:r>
              <a:rPr lang="en-US" dirty="0"/>
              <a:t>Care Transitions</a:t>
            </a:r>
          </a:p>
        </p:txBody>
      </p:sp>
      <p:sp>
        <p:nvSpPr>
          <p:cNvPr id="4" name="Slide Number Placeholder 3">
            <a:extLst>
              <a:ext uri="{FF2B5EF4-FFF2-40B4-BE49-F238E27FC236}">
                <a16:creationId xmlns:a16="http://schemas.microsoft.com/office/drawing/2014/main" id="{B918FE6F-A925-9A66-0123-1CF30A0A41F3}"/>
              </a:ext>
            </a:extLst>
          </p:cNvPr>
          <p:cNvSpPr>
            <a:spLocks noGrp="1"/>
          </p:cNvSpPr>
          <p:nvPr>
            <p:ph type="sldNum" sz="quarter" idx="4"/>
          </p:nvPr>
        </p:nvSpPr>
        <p:spPr/>
        <p:txBody>
          <a:bodyPr/>
          <a:lstStyle/>
          <a:p>
            <a:fld id="{BC599894-1D3F-4487-9F47-B3E0031273C3}" type="slidenum">
              <a:rPr lang="en-US" smtClean="0"/>
              <a:pPr/>
              <a:t>24</a:t>
            </a:fld>
            <a:endParaRPr lang="en-US" dirty="0"/>
          </a:p>
        </p:txBody>
      </p:sp>
      <p:sp>
        <p:nvSpPr>
          <p:cNvPr id="5" name="Text Placeholder 4">
            <a:extLst>
              <a:ext uri="{FF2B5EF4-FFF2-40B4-BE49-F238E27FC236}">
                <a16:creationId xmlns:a16="http://schemas.microsoft.com/office/drawing/2014/main" id="{0AA77EBC-4871-8B1D-D788-576C88E674B3}"/>
              </a:ext>
            </a:extLst>
          </p:cNvPr>
          <p:cNvSpPr>
            <a:spLocks noGrp="1"/>
          </p:cNvSpPr>
          <p:nvPr>
            <p:ph type="body" sz="quarter" idx="10"/>
          </p:nvPr>
        </p:nvSpPr>
        <p:spPr>
          <a:xfrm>
            <a:off x="325821" y="2563018"/>
            <a:ext cx="8077200" cy="3048000"/>
          </a:xfrm>
        </p:spPr>
        <p:txBody>
          <a:bodyPr/>
          <a:lstStyle/>
          <a:p>
            <a:r>
              <a:rPr lang="en-US" dirty="0"/>
              <a:t>Locate local partners and programs to support your congregation after hospitalization to reduce avoidable returns.</a:t>
            </a:r>
          </a:p>
          <a:p>
            <a:r>
              <a:rPr lang="en-US" dirty="0"/>
              <a:t>Empower individuals to identify their healthcare advocate or become a stronger advocate for themselves.</a:t>
            </a:r>
          </a:p>
          <a:p>
            <a:r>
              <a:rPr lang="en-US" dirty="0"/>
              <a:t>Conduct education about resources.</a:t>
            </a:r>
          </a:p>
        </p:txBody>
      </p:sp>
    </p:spTree>
    <p:extLst>
      <p:ext uri="{BB962C8B-B14F-4D97-AF65-F5344CB8AC3E}">
        <p14:creationId xmlns:p14="http://schemas.microsoft.com/office/powerpoint/2010/main" val="408901252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CBE918-18C1-FF9C-8162-2A98DD0C595E}"/>
              </a:ext>
            </a:extLst>
          </p:cNvPr>
          <p:cNvSpPr>
            <a:spLocks noGrp="1"/>
          </p:cNvSpPr>
          <p:nvPr>
            <p:ph idx="1"/>
          </p:nvPr>
        </p:nvSpPr>
        <p:spPr>
          <a:xfrm>
            <a:off x="762000" y="6138862"/>
            <a:ext cx="8382000" cy="434975"/>
          </a:xfrm>
        </p:spPr>
        <p:txBody>
          <a:bodyPr/>
          <a:lstStyle/>
          <a:p>
            <a:r>
              <a:rPr lang="en-US" dirty="0"/>
              <a:t>Go to the Hospital or Stay Here Decision Guide</a:t>
            </a:r>
          </a:p>
        </p:txBody>
      </p:sp>
      <p:sp>
        <p:nvSpPr>
          <p:cNvPr id="3" name="Title 2">
            <a:extLst>
              <a:ext uri="{FF2B5EF4-FFF2-40B4-BE49-F238E27FC236}">
                <a16:creationId xmlns:a16="http://schemas.microsoft.com/office/drawing/2014/main" id="{3ECAD372-F136-DC41-6530-FA2EDED39D6D}"/>
              </a:ext>
            </a:extLst>
          </p:cNvPr>
          <p:cNvSpPr>
            <a:spLocks noGrp="1"/>
          </p:cNvSpPr>
          <p:nvPr>
            <p:ph type="title"/>
          </p:nvPr>
        </p:nvSpPr>
        <p:spPr/>
        <p:txBody>
          <a:bodyPr/>
          <a:lstStyle/>
          <a:p>
            <a:r>
              <a:rPr lang="en-US" dirty="0"/>
              <a:t>www.decisionguide.org</a:t>
            </a:r>
          </a:p>
        </p:txBody>
      </p:sp>
      <p:sp>
        <p:nvSpPr>
          <p:cNvPr id="4" name="Slide Number Placeholder 3">
            <a:extLst>
              <a:ext uri="{FF2B5EF4-FFF2-40B4-BE49-F238E27FC236}">
                <a16:creationId xmlns:a16="http://schemas.microsoft.com/office/drawing/2014/main" id="{3A9BD3FA-61AC-97F3-82D6-CAA5711F83AF}"/>
              </a:ext>
            </a:extLst>
          </p:cNvPr>
          <p:cNvSpPr>
            <a:spLocks noGrp="1"/>
          </p:cNvSpPr>
          <p:nvPr>
            <p:ph type="sldNum" sz="quarter" idx="4"/>
          </p:nvPr>
        </p:nvSpPr>
        <p:spPr/>
        <p:txBody>
          <a:bodyPr/>
          <a:lstStyle/>
          <a:p>
            <a:fld id="{BC599894-1D3F-4487-9F47-B3E0031273C3}" type="slidenum">
              <a:rPr lang="en-US" smtClean="0"/>
              <a:pPr/>
              <a:t>25</a:t>
            </a:fld>
            <a:endParaRPr lang="en-US" dirty="0"/>
          </a:p>
        </p:txBody>
      </p:sp>
      <p:pic>
        <p:nvPicPr>
          <p:cNvPr id="9" name="Picture 8">
            <a:extLst>
              <a:ext uri="{FF2B5EF4-FFF2-40B4-BE49-F238E27FC236}">
                <a16:creationId xmlns:a16="http://schemas.microsoft.com/office/drawing/2014/main" id="{8074E618-F340-943E-6DEF-75696F4C710B}"/>
              </a:ext>
            </a:extLst>
          </p:cNvPr>
          <p:cNvPicPr>
            <a:picLocks noChangeAspect="1"/>
          </p:cNvPicPr>
          <p:nvPr/>
        </p:nvPicPr>
        <p:blipFill>
          <a:blip r:embed="rId3"/>
          <a:stretch>
            <a:fillRect/>
          </a:stretch>
        </p:blipFill>
        <p:spPr>
          <a:xfrm rot="582546">
            <a:off x="3650467" y="1591605"/>
            <a:ext cx="5660752" cy="4010841"/>
          </a:xfrm>
          <a:prstGeom prst="rect">
            <a:avLst/>
          </a:prstGeom>
        </p:spPr>
      </p:pic>
      <p:pic>
        <p:nvPicPr>
          <p:cNvPr id="7" name="Picture 6">
            <a:extLst>
              <a:ext uri="{FF2B5EF4-FFF2-40B4-BE49-F238E27FC236}">
                <a16:creationId xmlns:a16="http://schemas.microsoft.com/office/drawing/2014/main" id="{81948380-84D0-BF03-6A0C-30A842ED5DEA}"/>
              </a:ext>
            </a:extLst>
          </p:cNvPr>
          <p:cNvPicPr>
            <a:picLocks noChangeAspect="1"/>
          </p:cNvPicPr>
          <p:nvPr/>
        </p:nvPicPr>
        <p:blipFill>
          <a:blip r:embed="rId4"/>
          <a:stretch>
            <a:fillRect/>
          </a:stretch>
        </p:blipFill>
        <p:spPr>
          <a:xfrm>
            <a:off x="304800" y="1176165"/>
            <a:ext cx="3549869" cy="4538836"/>
          </a:xfrm>
          <a:prstGeom prst="rect">
            <a:avLst/>
          </a:prstGeom>
        </p:spPr>
      </p:pic>
    </p:spTree>
    <p:extLst>
      <p:ext uri="{BB962C8B-B14F-4D97-AF65-F5344CB8AC3E}">
        <p14:creationId xmlns:p14="http://schemas.microsoft.com/office/powerpoint/2010/main" val="337736888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033AF-BB3B-E3E5-C4E6-A6DC2EFF7D6E}"/>
              </a:ext>
            </a:extLst>
          </p:cNvPr>
          <p:cNvSpPr>
            <a:spLocks noGrp="1"/>
          </p:cNvSpPr>
          <p:nvPr>
            <p:ph idx="1"/>
          </p:nvPr>
        </p:nvSpPr>
        <p:spPr/>
        <p:txBody>
          <a:bodyPr/>
          <a:lstStyle/>
          <a:p>
            <a:r>
              <a:rPr lang="en-US" dirty="0"/>
              <a:t>What resources shared today are of most interest to you?</a:t>
            </a:r>
          </a:p>
        </p:txBody>
      </p:sp>
      <p:sp>
        <p:nvSpPr>
          <p:cNvPr id="3" name="Title 2">
            <a:extLst>
              <a:ext uri="{FF2B5EF4-FFF2-40B4-BE49-F238E27FC236}">
                <a16:creationId xmlns:a16="http://schemas.microsoft.com/office/drawing/2014/main" id="{1C923629-B45E-DB43-4DD6-26E675DDE175}"/>
              </a:ext>
            </a:extLst>
          </p:cNvPr>
          <p:cNvSpPr>
            <a:spLocks noGrp="1"/>
          </p:cNvSpPr>
          <p:nvPr>
            <p:ph type="title"/>
          </p:nvPr>
        </p:nvSpPr>
        <p:spPr/>
        <p:txBody>
          <a:bodyPr/>
          <a:lstStyle/>
          <a:p>
            <a:r>
              <a:rPr lang="en-US" dirty="0"/>
              <a:t>Please share….</a:t>
            </a:r>
          </a:p>
        </p:txBody>
      </p:sp>
      <p:sp>
        <p:nvSpPr>
          <p:cNvPr id="4" name="Slide Number Placeholder 3">
            <a:extLst>
              <a:ext uri="{FF2B5EF4-FFF2-40B4-BE49-F238E27FC236}">
                <a16:creationId xmlns:a16="http://schemas.microsoft.com/office/drawing/2014/main" id="{C68A6A66-3142-791F-32D9-9B38C18B6810}"/>
              </a:ext>
            </a:extLst>
          </p:cNvPr>
          <p:cNvSpPr>
            <a:spLocks noGrp="1"/>
          </p:cNvSpPr>
          <p:nvPr>
            <p:ph type="sldNum" sz="quarter" idx="4"/>
          </p:nvPr>
        </p:nvSpPr>
        <p:spPr/>
        <p:txBody>
          <a:bodyPr/>
          <a:lstStyle/>
          <a:p>
            <a:fld id="{BC599894-1D3F-4487-9F47-B3E0031273C3}" type="slidenum">
              <a:rPr lang="en-US" smtClean="0"/>
              <a:pPr/>
              <a:t>26</a:t>
            </a:fld>
            <a:endParaRPr lang="en-US" dirty="0"/>
          </a:p>
        </p:txBody>
      </p:sp>
      <p:sp>
        <p:nvSpPr>
          <p:cNvPr id="5" name="Text Placeholder 4">
            <a:extLst>
              <a:ext uri="{FF2B5EF4-FFF2-40B4-BE49-F238E27FC236}">
                <a16:creationId xmlns:a16="http://schemas.microsoft.com/office/drawing/2014/main" id="{0CA35C49-3C5E-94D7-1EB3-46135CB7E5D3}"/>
              </a:ext>
            </a:extLst>
          </p:cNvPr>
          <p:cNvSpPr>
            <a:spLocks noGrp="1"/>
          </p:cNvSpPr>
          <p:nvPr>
            <p:ph type="body" sz="quarter" idx="10"/>
          </p:nvPr>
        </p:nvSpPr>
        <p:spPr/>
        <p:txBody>
          <a:bodyPr/>
          <a:lstStyle/>
          <a:p>
            <a:r>
              <a:rPr lang="en-US" dirty="0"/>
              <a:t>QR Codes</a:t>
            </a:r>
          </a:p>
          <a:p>
            <a:r>
              <a:rPr lang="en-US" dirty="0"/>
              <a:t>Blood Pressure</a:t>
            </a:r>
          </a:p>
          <a:p>
            <a:r>
              <a:rPr lang="en-US" dirty="0"/>
              <a:t>Diabetes</a:t>
            </a:r>
          </a:p>
          <a:p>
            <a:r>
              <a:rPr lang="en-US" dirty="0"/>
              <a:t>Vaccines</a:t>
            </a:r>
          </a:p>
          <a:p>
            <a:r>
              <a:rPr lang="en-US" dirty="0"/>
              <a:t>Medication Resources</a:t>
            </a:r>
          </a:p>
          <a:p>
            <a:r>
              <a:rPr lang="en-US" dirty="0"/>
              <a:t>Care Coordination/Readmissions</a:t>
            </a:r>
          </a:p>
        </p:txBody>
      </p:sp>
    </p:spTree>
    <p:extLst>
      <p:ext uri="{BB962C8B-B14F-4D97-AF65-F5344CB8AC3E}">
        <p14:creationId xmlns:p14="http://schemas.microsoft.com/office/powerpoint/2010/main" val="227700726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D0AE4A-817C-63C2-B1BA-8AB774EA365C}"/>
              </a:ext>
            </a:extLst>
          </p:cNvPr>
          <p:cNvSpPr>
            <a:spLocks noGrp="1"/>
          </p:cNvSpPr>
          <p:nvPr>
            <p:ph idx="1"/>
          </p:nvPr>
        </p:nvSpPr>
        <p:spPr>
          <a:xfrm>
            <a:off x="299720" y="1443872"/>
            <a:ext cx="8382000" cy="434975"/>
          </a:xfrm>
        </p:spPr>
        <p:txBody>
          <a:bodyPr/>
          <a:lstStyle/>
          <a:p>
            <a:r>
              <a:rPr lang="en-US" dirty="0"/>
              <a:t>What gifts are you going to open?</a:t>
            </a:r>
          </a:p>
        </p:txBody>
      </p:sp>
      <p:sp>
        <p:nvSpPr>
          <p:cNvPr id="3" name="Title 2">
            <a:extLst>
              <a:ext uri="{FF2B5EF4-FFF2-40B4-BE49-F238E27FC236}">
                <a16:creationId xmlns:a16="http://schemas.microsoft.com/office/drawing/2014/main" id="{45619C7A-F670-8203-0968-C2B8DD257ED0}"/>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E7A501F2-775E-F9AF-892A-3310AE190A51}"/>
              </a:ext>
            </a:extLst>
          </p:cNvPr>
          <p:cNvSpPr>
            <a:spLocks noGrp="1"/>
          </p:cNvSpPr>
          <p:nvPr>
            <p:ph type="sldNum" sz="quarter" idx="4"/>
          </p:nvPr>
        </p:nvSpPr>
        <p:spPr/>
        <p:txBody>
          <a:bodyPr/>
          <a:lstStyle/>
          <a:p>
            <a:fld id="{BC599894-1D3F-4487-9F47-B3E0031273C3}" type="slidenum">
              <a:rPr lang="en-US" smtClean="0"/>
              <a:pPr/>
              <a:t>27</a:t>
            </a:fld>
            <a:endParaRPr lang="en-US" dirty="0"/>
          </a:p>
        </p:txBody>
      </p:sp>
      <p:sp>
        <p:nvSpPr>
          <p:cNvPr id="5" name="Text Placeholder 4">
            <a:extLst>
              <a:ext uri="{FF2B5EF4-FFF2-40B4-BE49-F238E27FC236}">
                <a16:creationId xmlns:a16="http://schemas.microsoft.com/office/drawing/2014/main" id="{B0D373AE-BBEA-F231-C8CA-BCD761BEEB1B}"/>
              </a:ext>
            </a:extLst>
          </p:cNvPr>
          <p:cNvSpPr>
            <a:spLocks noGrp="1"/>
          </p:cNvSpPr>
          <p:nvPr>
            <p:ph type="body" sz="quarter" idx="10"/>
          </p:nvPr>
        </p:nvSpPr>
        <p:spPr>
          <a:xfrm>
            <a:off x="304800" y="2147511"/>
            <a:ext cx="6400800" cy="3505200"/>
          </a:xfrm>
        </p:spPr>
        <p:txBody>
          <a:bodyPr/>
          <a:lstStyle/>
          <a:p>
            <a:pPr marR="0" lvl="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I have identified at least one resource I  can use </a:t>
            </a:r>
          </a:p>
          <a:p>
            <a:pPr marR="0" lvl="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I want to meet with Carla or Cindy to talk about my church programs</a:t>
            </a:r>
          </a:p>
          <a:p>
            <a:pPr marR="0" lvl="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I want to share what I’ve learned today with my pastor and church leadership</a:t>
            </a:r>
          </a:p>
          <a:p>
            <a:pPr marR="0" lvl="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I will review the shared resources</a:t>
            </a:r>
          </a:p>
          <a:p>
            <a:pPr marR="0" lvl="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I’m not sure where to start and would like some assistance</a:t>
            </a:r>
          </a:p>
          <a:p>
            <a:endParaRPr lang="en-US" dirty="0"/>
          </a:p>
        </p:txBody>
      </p:sp>
      <p:pic>
        <p:nvPicPr>
          <p:cNvPr id="6" name="Picture 5">
            <a:extLst>
              <a:ext uri="{FF2B5EF4-FFF2-40B4-BE49-F238E27FC236}">
                <a16:creationId xmlns:a16="http://schemas.microsoft.com/office/drawing/2014/main" id="{F1DF7147-289A-FF07-B79C-A0007D0FF6E4}"/>
              </a:ext>
            </a:extLst>
          </p:cNvPr>
          <p:cNvPicPr>
            <a:picLocks noChangeAspect="1"/>
          </p:cNvPicPr>
          <p:nvPr/>
        </p:nvPicPr>
        <p:blipFill>
          <a:blip r:embed="rId3"/>
          <a:stretch>
            <a:fillRect/>
          </a:stretch>
        </p:blipFill>
        <p:spPr>
          <a:xfrm>
            <a:off x="6629400" y="2514600"/>
            <a:ext cx="2246376" cy="2771023"/>
          </a:xfrm>
          <a:prstGeom prst="rect">
            <a:avLst/>
          </a:prstGeom>
        </p:spPr>
      </p:pic>
    </p:spTree>
    <p:extLst>
      <p:ext uri="{BB962C8B-B14F-4D97-AF65-F5344CB8AC3E}">
        <p14:creationId xmlns:p14="http://schemas.microsoft.com/office/powerpoint/2010/main" val="426635999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3DE4-5A9D-AE87-8EC7-5E34661E89D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56490857-E5BB-3458-776E-C60DE3D898A2}"/>
              </a:ext>
            </a:extLst>
          </p:cNvPr>
          <p:cNvSpPr>
            <a:spLocks noGrp="1"/>
          </p:cNvSpPr>
          <p:nvPr>
            <p:ph type="sldNum" sz="quarter" idx="4"/>
          </p:nvPr>
        </p:nvSpPr>
        <p:spPr/>
        <p:txBody>
          <a:bodyPr/>
          <a:lstStyle/>
          <a:p>
            <a:fld id="{BC599894-1D3F-4487-9F47-B3E0031273C3}" type="slidenum">
              <a:rPr lang="en-US" smtClean="0"/>
              <a:pPr/>
              <a:t>28</a:t>
            </a:fld>
            <a:endParaRPr lang="en-US" dirty="0"/>
          </a:p>
        </p:txBody>
      </p:sp>
      <p:pic>
        <p:nvPicPr>
          <p:cNvPr id="5" name="Picture 4" descr="Icon&#10;&#10;Description automatically generated">
            <a:extLst>
              <a:ext uri="{FF2B5EF4-FFF2-40B4-BE49-F238E27FC236}">
                <a16:creationId xmlns:a16="http://schemas.microsoft.com/office/drawing/2014/main" id="{115ECDCA-2EB5-9A76-E03B-0348B107CA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52600" y="1304352"/>
            <a:ext cx="6019800" cy="3577340"/>
          </a:xfrm>
          <a:prstGeom prst="rect">
            <a:avLst/>
          </a:prstGeom>
        </p:spPr>
      </p:pic>
    </p:spTree>
    <p:extLst>
      <p:ext uri="{BB962C8B-B14F-4D97-AF65-F5344CB8AC3E}">
        <p14:creationId xmlns:p14="http://schemas.microsoft.com/office/powerpoint/2010/main" val="316194178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18A619-CB42-40DD-B47E-5F3113E43BAC}"/>
              </a:ext>
            </a:extLst>
          </p:cNvPr>
          <p:cNvSpPr txBox="1">
            <a:spLocks noGrp="1"/>
          </p:cNvSpPr>
          <p:nvPr>
            <p:ph type="title" idx="4294967295"/>
          </p:nvPr>
        </p:nvSpPr>
        <p:spPr>
          <a:xfrm>
            <a:off x="478242" y="1018402"/>
            <a:ext cx="8297863" cy="839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fontAlgn="auto">
              <a:spcAft>
                <a:spcPts val="0"/>
              </a:spcAft>
              <a:defRPr/>
            </a:pPr>
            <a:r>
              <a:rPr lang="en-US" sz="3800">
                <a:solidFill>
                  <a:srgbClr val="0073B6"/>
                </a:solidFill>
                <a:latin typeface="Nirmala UI" panose="020B0502040204020203" pitchFamily="34" charset="0"/>
                <a:cs typeface="Nirmala UI" panose="020B0502040204020203" pitchFamily="34" charset="0"/>
              </a:rPr>
              <a:t>CONNECT WITH US</a:t>
            </a:r>
          </a:p>
          <a:p>
            <a:pPr algn="ctr" fontAlgn="auto">
              <a:lnSpc>
                <a:spcPct val="100000"/>
              </a:lnSpc>
              <a:spcAft>
                <a:spcPts val="200"/>
              </a:spcAft>
              <a:defRPr/>
            </a:pPr>
            <a:r>
              <a:rPr lang="en-US" sz="1200">
                <a:solidFill>
                  <a:srgbClr val="0073B6"/>
                </a:solidFill>
                <a:latin typeface="Nirmala UI" panose="020B0502040204020203" pitchFamily="34" charset="0"/>
                <a:cs typeface="Nirmala UI" panose="020B0502040204020203" pitchFamily="34" charset="0"/>
              </a:rPr>
              <a:t>Call 877.731.4746 or visit www.hqin.org</a:t>
            </a:r>
          </a:p>
        </p:txBody>
      </p:sp>
      <p:pic>
        <p:nvPicPr>
          <p:cNvPr id="21" name="Picture 20" descr="HQIN Social Media Icons.">
            <a:extLst>
              <a:ext uri="{FF2B5EF4-FFF2-40B4-BE49-F238E27FC236}">
                <a16:creationId xmlns:a16="http://schemas.microsoft.com/office/drawing/2014/main" id="{3FDB9634-31B9-4BA5-BE71-C7344E7A0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113" y="1956347"/>
            <a:ext cx="2354118" cy="324948"/>
          </a:xfrm>
          <a:prstGeom prst="rect">
            <a:avLst/>
          </a:prstGeom>
        </p:spPr>
      </p:pic>
      <p:sp>
        <p:nvSpPr>
          <p:cNvPr id="15" name="Title 6">
            <a:extLst>
              <a:ext uri="{FF2B5EF4-FFF2-40B4-BE49-F238E27FC236}">
                <a16:creationId xmlns:a16="http://schemas.microsoft.com/office/drawing/2014/main" id="{4DF0A561-D3F7-46D0-B060-71DE9D376BF5}"/>
              </a:ext>
            </a:extLst>
          </p:cNvPr>
          <p:cNvSpPr txBox="1">
            <a:spLocks/>
          </p:cNvSpPr>
          <p:nvPr/>
        </p:nvSpPr>
        <p:spPr>
          <a:xfrm>
            <a:off x="2767030" y="4576707"/>
            <a:ext cx="3720285" cy="644249"/>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a:lnSpc>
                <a:spcPct val="100000"/>
              </a:lnSpc>
              <a:spcAft>
                <a:spcPts val="200"/>
              </a:spcAft>
            </a:pPr>
            <a:r>
              <a:rPr lang="en-US" sz="1600" b="1">
                <a:solidFill>
                  <a:srgbClr val="0073B6"/>
                </a:solidFill>
                <a:latin typeface="Nirmala UI" panose="020B0502040204020203" pitchFamily="34" charset="0"/>
                <a:cs typeface="Nirmala UI" panose="020B0502040204020203" pitchFamily="34" charset="0"/>
              </a:rPr>
              <a:t>@HQINetwork</a:t>
            </a:r>
            <a:endParaRPr lang="en-US" sz="1600">
              <a:solidFill>
                <a:srgbClr val="0073B6"/>
              </a:solidFill>
              <a:latin typeface="Nirmala UI" panose="020B0502040204020203" pitchFamily="34" charset="0"/>
              <a:cs typeface="Nirmala UI" panose="020B0502040204020203" pitchFamily="34" charset="0"/>
            </a:endParaRPr>
          </a:p>
          <a:p>
            <a:pPr algn="ctr">
              <a:lnSpc>
                <a:spcPct val="150000"/>
              </a:lnSpc>
              <a:spcAft>
                <a:spcPts val="200"/>
              </a:spcAft>
            </a:pPr>
            <a:r>
              <a:rPr lang="en-US" sz="1600" b="1">
                <a:solidFill>
                  <a:srgbClr val="0073B6"/>
                </a:solidFill>
                <a:latin typeface="Nirmala UI" panose="020B0502040204020203" pitchFamily="34" charset="0"/>
                <a:cs typeface="Nirmala UI" panose="020B0502040204020203" pitchFamily="34" charset="0"/>
              </a:rPr>
              <a:t>Health Quality Innovation Network</a:t>
            </a:r>
            <a:endParaRPr lang="en-US" sz="1600">
              <a:solidFill>
                <a:srgbClr val="0073B6"/>
              </a:solidFill>
              <a:latin typeface="Nirmala UI" panose="020B0502040204020203" pitchFamily="34" charset="0"/>
              <a:cs typeface="Nirmala UI" panose="020B0502040204020203" pitchFamily="34" charset="0"/>
            </a:endParaRPr>
          </a:p>
          <a:p>
            <a:pPr>
              <a:lnSpc>
                <a:spcPct val="100000"/>
              </a:lnSpc>
              <a:spcAft>
                <a:spcPts val="200"/>
              </a:spcAft>
            </a:pPr>
            <a:endParaRPr lang="en-US" sz="1600">
              <a:solidFill>
                <a:srgbClr val="006CB6"/>
              </a:solidFill>
              <a:latin typeface="Nirmala UI" panose="020B0502040204020203" pitchFamily="34" charset="0"/>
              <a:cs typeface="Nirmala UI" panose="020B0502040204020203" pitchFamily="34" charset="0"/>
            </a:endParaRPr>
          </a:p>
        </p:txBody>
      </p:sp>
      <p:sp>
        <p:nvSpPr>
          <p:cNvPr id="4" name="TextBox 3">
            <a:extLst>
              <a:ext uri="{FF2B5EF4-FFF2-40B4-BE49-F238E27FC236}">
                <a16:creationId xmlns:a16="http://schemas.microsoft.com/office/drawing/2014/main" id="{35D5CFAD-6CA2-4655-8CF2-ACE1CB0E18E3}"/>
              </a:ext>
            </a:extLst>
          </p:cNvPr>
          <p:cNvSpPr txBox="1"/>
          <p:nvPr/>
        </p:nvSpPr>
        <p:spPr>
          <a:xfrm>
            <a:off x="1880029" y="2848949"/>
            <a:ext cx="6003562" cy="1762470"/>
          </a:xfrm>
          <a:prstGeom prst="rect">
            <a:avLst/>
          </a:prstGeom>
          <a:noFill/>
        </p:spPr>
        <p:txBody>
          <a:bodyPr wrap="square">
            <a:spAutoFit/>
          </a:bodyPr>
          <a:lstStyle/>
          <a:p>
            <a:pPr>
              <a:lnSpc>
                <a:spcPct val="150000"/>
              </a:lnSpc>
              <a:spcAft>
                <a:spcPts val="267"/>
              </a:spcAft>
            </a:pPr>
            <a:r>
              <a:rPr lang="en-US" b="1" dirty="0">
                <a:solidFill>
                  <a:srgbClr val="0073B6"/>
                </a:solidFill>
                <a:latin typeface="Nirmala UI" panose="020B0502040204020203" pitchFamily="34" charset="0"/>
                <a:cs typeface="Nirmala UI" panose="020B0502040204020203" pitchFamily="34" charset="0"/>
              </a:rPr>
              <a:t>Carla Thomas,  </a:t>
            </a:r>
            <a:r>
              <a:rPr lang="en-US" dirty="0">
                <a:solidFill>
                  <a:srgbClr val="0073B6"/>
                </a:solidFill>
                <a:latin typeface="Nirmala UI" panose="020B0502040204020203" pitchFamily="34" charset="0"/>
                <a:cs typeface="Nirmala UI" panose="020B0502040204020203" pitchFamily="34" charset="0"/>
                <a:hlinkClick r:id="rId4"/>
              </a:rPr>
              <a:t>cthomas@hqi.solutions</a:t>
            </a:r>
            <a:endParaRPr lang="en-US" dirty="0">
              <a:solidFill>
                <a:srgbClr val="0073B6"/>
              </a:solidFill>
              <a:latin typeface="Nirmala UI" panose="020B0502040204020203" pitchFamily="34" charset="0"/>
              <a:cs typeface="Nirmala UI" panose="020B0502040204020203" pitchFamily="34" charset="0"/>
            </a:endParaRPr>
          </a:p>
          <a:p>
            <a:pPr>
              <a:lnSpc>
                <a:spcPct val="150000"/>
              </a:lnSpc>
              <a:spcAft>
                <a:spcPts val="267"/>
              </a:spcAft>
            </a:pPr>
            <a:r>
              <a:rPr lang="en-US" b="1" dirty="0">
                <a:solidFill>
                  <a:srgbClr val="0073B6"/>
                </a:solidFill>
                <a:latin typeface="Nirmala UI" panose="020B0502040204020203" pitchFamily="34" charset="0"/>
                <a:cs typeface="Nirmala UI" panose="020B0502040204020203" pitchFamily="34" charset="0"/>
              </a:rPr>
              <a:t>Cindy Warriner</a:t>
            </a:r>
            <a:r>
              <a:rPr lang="en-US" dirty="0">
                <a:solidFill>
                  <a:srgbClr val="0073B6"/>
                </a:solidFill>
                <a:latin typeface="Nirmala UI" panose="020B0502040204020203" pitchFamily="34" charset="0"/>
                <a:cs typeface="Nirmala UI" panose="020B0502040204020203" pitchFamily="34" charset="0"/>
              </a:rPr>
              <a:t>, </a:t>
            </a:r>
            <a:r>
              <a:rPr lang="en-US" dirty="0">
                <a:solidFill>
                  <a:srgbClr val="0073B6"/>
                </a:solidFill>
                <a:latin typeface="Nirmala UI" panose="020B0502040204020203" pitchFamily="34" charset="0"/>
                <a:cs typeface="Nirmala UI" panose="020B0502040204020203" pitchFamily="34" charset="0"/>
                <a:hlinkClick r:id="rId5"/>
              </a:rPr>
              <a:t>cwarriner@hqi.solutions</a:t>
            </a:r>
            <a:endParaRPr lang="en-US" dirty="0">
              <a:solidFill>
                <a:srgbClr val="0073B6"/>
              </a:solidFill>
              <a:latin typeface="Nirmala UI" panose="020B0502040204020203" pitchFamily="34" charset="0"/>
              <a:cs typeface="Nirmala UI" panose="020B0502040204020203" pitchFamily="34" charset="0"/>
            </a:endParaRPr>
          </a:p>
          <a:p>
            <a:pPr>
              <a:lnSpc>
                <a:spcPct val="150000"/>
              </a:lnSpc>
              <a:spcAft>
                <a:spcPts val="267"/>
              </a:spcAft>
            </a:pPr>
            <a:r>
              <a:rPr lang="en-US" dirty="0">
                <a:solidFill>
                  <a:srgbClr val="0073B6"/>
                </a:solidFill>
                <a:latin typeface="Nirmala UI" panose="020B0502040204020203" pitchFamily="34" charset="0"/>
                <a:cs typeface="Nirmala UI" panose="020B0502040204020203" pitchFamily="34" charset="0"/>
              </a:rPr>
              <a:t> </a:t>
            </a:r>
          </a:p>
        </p:txBody>
      </p:sp>
      <p:sp>
        <p:nvSpPr>
          <p:cNvPr id="5" name="TextBox 4">
            <a:extLst>
              <a:ext uri="{FF2B5EF4-FFF2-40B4-BE49-F238E27FC236}">
                <a16:creationId xmlns:a16="http://schemas.microsoft.com/office/drawing/2014/main" id="{D1BCB0F5-C258-F61C-B6F4-FB14B176B48D}"/>
              </a:ext>
            </a:extLst>
          </p:cNvPr>
          <p:cNvSpPr txBox="1"/>
          <p:nvPr/>
        </p:nvSpPr>
        <p:spPr>
          <a:xfrm>
            <a:off x="1880029" y="6019800"/>
            <a:ext cx="5494283" cy="538609"/>
          </a:xfrm>
          <a:prstGeom prst="rect">
            <a:avLst/>
          </a:prstGeom>
          <a:noFill/>
        </p:spPr>
        <p:txBody>
          <a:bodyPr wrap="square">
            <a:spAutoFit/>
          </a:bodyPr>
          <a:lstStyle/>
          <a:p>
            <a:pPr algn="ctr">
              <a:spcBef>
                <a:spcPts val="600"/>
              </a:spcBef>
              <a:spcAft>
                <a:spcPts val="1200"/>
              </a:spcAft>
            </a:pPr>
            <a:r>
              <a:rPr lang="en-US" sz="700" dirty="0">
                <a:solidFill>
                  <a:srgbClr val="000000"/>
                </a:solidFill>
                <a:latin typeface="Calibri" panose="020F0502020204030204" pitchFamily="34" charset="0"/>
              </a:rPr>
              <a:t>This material was prepared by Health Quality Innovators (HQI), a Quality Innovation Network-Quality Improvement Organization (QIN-QIO)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an endorsement of that product or entity by CMS or HHS. </a:t>
            </a:r>
            <a:r>
              <a:rPr lang="en-US" sz="800" b="0" i="0" dirty="0">
                <a:solidFill>
                  <a:srgbClr val="242424"/>
                </a:solidFill>
                <a:effectLst/>
                <a:latin typeface="-apple-system"/>
              </a:rPr>
              <a:t>12SOW/HQI/QIN-QIO-0377-12/13/22</a:t>
            </a:r>
            <a:endParaRPr lang="en-US" sz="700" b="1" dirty="0">
              <a:solidFill>
                <a:srgbClr val="006CB6"/>
              </a:solidFill>
              <a:highlight>
                <a:srgbClr val="FFFF00"/>
              </a:highlight>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5157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About HQI</a:t>
            </a:r>
          </a:p>
        </p:txBody>
      </p:sp>
      <p:sp>
        <p:nvSpPr>
          <p:cNvPr id="6" name="Slide Number Placeholder 5"/>
          <p:cNvSpPr>
            <a:spLocks noGrp="1"/>
          </p:cNvSpPr>
          <p:nvPr>
            <p:ph type="sldNum" sz="quarter" idx="4"/>
          </p:nvPr>
        </p:nvSpPr>
        <p:spPr/>
        <p:txBody>
          <a:bodyPr/>
          <a:lstStyle/>
          <a:p>
            <a:fld id="{BC599894-1D3F-4487-9F47-B3E0031273C3}" type="slidenum">
              <a:rPr lang="en-US" smtClean="0"/>
              <a:pPr/>
              <a:t>3</a:t>
            </a:fld>
            <a:endParaRPr lang="en-US" dirty="0"/>
          </a:p>
        </p:txBody>
      </p:sp>
      <p:sp>
        <p:nvSpPr>
          <p:cNvPr id="3" name="Text Placeholder 2"/>
          <p:cNvSpPr>
            <a:spLocks noGrp="1"/>
          </p:cNvSpPr>
          <p:nvPr>
            <p:ph type="body" sz="quarter" idx="10"/>
          </p:nvPr>
        </p:nvSpPr>
        <p:spPr>
          <a:xfrm>
            <a:off x="469900" y="1447800"/>
            <a:ext cx="4044043" cy="4158344"/>
          </a:xfrm>
        </p:spPr>
        <p:txBody>
          <a:bodyPr/>
          <a:lstStyle/>
          <a:p>
            <a:pPr marL="285750" marR="0" lvl="0" indent="-285750" algn="l" defTabSz="914400" rtl="0" eaLnBrk="1" fontAlgn="base" latinLnBrk="0" hangingPunct="1">
              <a:lnSpc>
                <a:spcPct val="100000"/>
              </a:lnSpc>
              <a:spcBef>
                <a:spcPct val="20000"/>
              </a:spcBef>
              <a:spcAft>
                <a:spcPts val="675"/>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Independent, nonprofit consulting organization helping health care providers and communities improve care delivery and patient outcomes since 1984</a:t>
            </a:r>
          </a:p>
          <a:p>
            <a:pPr marL="285750" marR="0" lvl="0" indent="-285750" algn="l" defTabSz="914400" rtl="0" eaLnBrk="1" fontAlgn="base" latinLnBrk="0" hangingPunct="1">
              <a:lnSpc>
                <a:spcPct val="100000"/>
              </a:lnSpc>
              <a:spcBef>
                <a:spcPct val="20000"/>
              </a:spcBef>
              <a:spcAft>
                <a:spcPts val="675"/>
              </a:spcAft>
              <a:buClrTx/>
              <a:buSzTx/>
              <a:buFont typeface="Arial" panose="020B0604020202020204" pitchFamily="34" charset="0"/>
              <a:buChar char="•"/>
              <a:tabLst/>
              <a:defRPr/>
            </a:pPr>
            <a:r>
              <a:rPr lang="en-US" sz="1800" dirty="0">
                <a:solidFill>
                  <a:srgbClr val="006DB7"/>
                </a:solidFill>
              </a:rPr>
              <a:t>Federal contractor for over 35 years</a:t>
            </a:r>
            <a:endParaRPr kumimoji="0" lang="en-US" sz="18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endParaRPr>
          </a:p>
          <a:p>
            <a:pPr marL="285750" marR="0" lvl="0" indent="-285750" algn="l" defTabSz="914400" rtl="0" eaLnBrk="1" fontAlgn="base" latinLnBrk="0" hangingPunct="1">
              <a:lnSpc>
                <a:spcPct val="100000"/>
              </a:lnSpc>
              <a:spcBef>
                <a:spcPct val="20000"/>
              </a:spcBef>
              <a:spcAft>
                <a:spcPts val="675"/>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6CB6"/>
                </a:solidFill>
                <a:effectLst/>
                <a:uLnTx/>
                <a:uFillTx/>
                <a:latin typeface="Nirmala UI" panose="020B0502040204020203" pitchFamily="34" charset="0"/>
                <a:ea typeface="+mn-ea"/>
                <a:cs typeface="Nirmala UI" panose="020B0502040204020203" pitchFamily="34" charset="0"/>
              </a:rPr>
              <a:t>HQI-led programs have improved outcomes for millions of Americans</a:t>
            </a:r>
            <a:endParaRPr kumimoji="0" lang="en-US" sz="18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endParaRPr>
          </a:p>
          <a:p>
            <a:pPr marL="285750" marR="0" lvl="0" indent="-285750" algn="l" defTabSz="914400" rtl="0" eaLnBrk="1" fontAlgn="base" latinLnBrk="0" hangingPunct="1">
              <a:lnSpc>
                <a:spcPct val="100000"/>
              </a:lnSpc>
              <a:spcBef>
                <a:spcPct val="20000"/>
              </a:spcBef>
              <a:spcAft>
                <a:spcPts val="675"/>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Headquarters in Richmond, Virginia</a:t>
            </a:r>
          </a:p>
          <a:p>
            <a:pPr marL="285750" marR="0" lvl="0" indent="-285750" algn="l" defTabSz="914400" rtl="0" eaLnBrk="1" fontAlgn="base" latinLnBrk="0" hangingPunct="1">
              <a:lnSpc>
                <a:spcPct val="100000"/>
              </a:lnSpc>
              <a:spcBef>
                <a:spcPct val="20000"/>
              </a:spcBef>
              <a:spcAft>
                <a:spcPts val="675"/>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Staff are located throughout the U.S</a:t>
            </a:r>
            <a:r>
              <a:rPr lang="en-US" sz="1800" dirty="0">
                <a:solidFill>
                  <a:srgbClr val="006DB7"/>
                </a:solidFill>
              </a:rPr>
              <a:t>. in 27 states19</a:t>
            </a:r>
          </a:p>
          <a:p>
            <a:pPr marL="0" marR="0" lvl="0" indent="0" algn="l" defTabSz="914400" rtl="0" eaLnBrk="1" fontAlgn="base" latinLnBrk="0" hangingPunct="1">
              <a:lnSpc>
                <a:spcPct val="100000"/>
              </a:lnSpc>
              <a:spcBef>
                <a:spcPct val="20000"/>
              </a:spcBef>
              <a:spcAft>
                <a:spcPts val="675"/>
              </a:spcAft>
              <a:buClrTx/>
              <a:buSzTx/>
              <a:buNone/>
              <a:tabLst/>
              <a:defRPr/>
            </a:pPr>
            <a:endParaRPr kumimoji="0" lang="en-US" sz="18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endParaRPr>
          </a:p>
        </p:txBody>
      </p:sp>
      <p:pic>
        <p:nvPicPr>
          <p:cNvPr id="4" name="Picture 3" descr="Background pattern&#10;&#10;Description automatically generated">
            <a:extLst>
              <a:ext uri="{FF2B5EF4-FFF2-40B4-BE49-F238E27FC236}">
                <a16:creationId xmlns:a16="http://schemas.microsoft.com/office/drawing/2014/main" id="{5E211BB0-E339-3848-F499-CAE61016A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602" r="65"/>
          <a:stretch/>
        </p:blipFill>
        <p:spPr>
          <a:xfrm>
            <a:off x="4876800" y="2057400"/>
            <a:ext cx="3511298" cy="2743200"/>
          </a:xfrm>
          <a:prstGeom prst="rect">
            <a:avLst/>
          </a:prstGeom>
        </p:spPr>
      </p:pic>
    </p:spTree>
    <p:extLst>
      <p:ext uri="{BB962C8B-B14F-4D97-AF65-F5344CB8AC3E}">
        <p14:creationId xmlns:p14="http://schemas.microsoft.com/office/powerpoint/2010/main" val="38608479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More About HQI</a:t>
            </a:r>
          </a:p>
        </p:txBody>
      </p:sp>
      <p:sp>
        <p:nvSpPr>
          <p:cNvPr id="6" name="Slide Number Placeholder 5"/>
          <p:cNvSpPr>
            <a:spLocks noGrp="1"/>
          </p:cNvSpPr>
          <p:nvPr>
            <p:ph type="sldNum" sz="quarter" idx="4"/>
          </p:nvPr>
        </p:nvSpPr>
        <p:spPr/>
        <p:txBody>
          <a:bodyPr/>
          <a:lstStyle/>
          <a:p>
            <a:fld id="{BC599894-1D3F-4487-9F47-B3E0031273C3}" type="slidenum">
              <a:rPr lang="en-US" smtClean="0"/>
              <a:pPr/>
              <a:t>4</a:t>
            </a:fld>
            <a:endParaRPr lang="en-US" dirty="0"/>
          </a:p>
        </p:txBody>
      </p:sp>
      <p:sp>
        <p:nvSpPr>
          <p:cNvPr id="3" name="Text Placeholder 2"/>
          <p:cNvSpPr>
            <a:spLocks noGrp="1"/>
          </p:cNvSpPr>
          <p:nvPr>
            <p:ph type="body" sz="quarter" idx="10"/>
          </p:nvPr>
        </p:nvSpPr>
        <p:spPr>
          <a:xfrm>
            <a:off x="657225" y="1503682"/>
            <a:ext cx="3305175" cy="2974542"/>
          </a:xfrm>
        </p:spPr>
        <p:txBody>
          <a:bodyPr/>
          <a:lstStyle/>
          <a:p>
            <a:pPr marL="0" marR="0" lvl="0" indent="0" algn="l" defTabSz="914400" rtl="0" eaLnBrk="1" fontAlgn="base" latinLnBrk="0" hangingPunct="1">
              <a:lnSpc>
                <a:spcPct val="100000"/>
              </a:lnSpc>
              <a:spcBef>
                <a:spcPct val="20000"/>
              </a:spcBef>
              <a:spcAft>
                <a:spcPts val="675"/>
              </a:spcAft>
              <a:buClrTx/>
              <a:buSzTx/>
              <a:buNone/>
              <a:tabLst/>
              <a:defRPr/>
            </a:pPr>
            <a:r>
              <a:rPr kumimoji="0" lang="en-US" sz="1600" b="1"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Our </a:t>
            </a:r>
            <a:r>
              <a:rPr lang="en-US" sz="1600" b="1" dirty="0">
                <a:solidFill>
                  <a:srgbClr val="006DB7"/>
                </a:solidFill>
              </a:rPr>
              <a:t>T</a:t>
            </a:r>
            <a:r>
              <a:rPr kumimoji="0" lang="en-US" sz="1600" b="1" i="0" u="none" strike="noStrike" kern="0" cap="none" spc="0" normalizeH="0" baseline="0" noProof="0" dirty="0" err="1">
                <a:ln>
                  <a:noFill/>
                </a:ln>
                <a:solidFill>
                  <a:srgbClr val="006DB7"/>
                </a:solidFill>
                <a:effectLst/>
                <a:uLnTx/>
                <a:uFillTx/>
                <a:latin typeface="Nirmala UI" panose="020B0502040204020203" pitchFamily="34" charset="0"/>
                <a:ea typeface="+mn-ea"/>
                <a:cs typeface="Nirmala UI" panose="020B0502040204020203" pitchFamily="34" charset="0"/>
              </a:rPr>
              <a:t>eam</a:t>
            </a:r>
            <a:r>
              <a:rPr kumimoji="0" lang="en-US" sz="1600" b="1"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 Includes: </a:t>
            </a:r>
          </a:p>
          <a:p>
            <a:pPr marL="285750" indent="-285750">
              <a:spcBef>
                <a:spcPts val="0"/>
              </a:spcBef>
              <a:spcAft>
                <a:spcPts val="675"/>
              </a:spcAft>
              <a:buFont typeface="Arial" panose="020B0604020202020204" pitchFamily="34" charset="0"/>
              <a:buChar char="•"/>
              <a:defRPr/>
            </a:pPr>
            <a:r>
              <a:rPr lang="en-US" sz="1600" dirty="0">
                <a:solidFill>
                  <a:srgbClr val="006DB7"/>
                </a:solidFill>
              </a:rPr>
              <a:t>F</a:t>
            </a:r>
            <a:r>
              <a:rPr kumimoji="0" lang="en-US" sz="1600" b="0" i="0" u="none" strike="noStrike" kern="0" cap="none" spc="0" normalizeH="0" baseline="0" noProof="0" dirty="0" err="1">
                <a:ln>
                  <a:noFill/>
                </a:ln>
                <a:solidFill>
                  <a:srgbClr val="006DB7"/>
                </a:solidFill>
                <a:effectLst/>
                <a:uLnTx/>
                <a:uFillTx/>
                <a:latin typeface="Nirmala UI" panose="020B0502040204020203" pitchFamily="34" charset="0"/>
                <a:ea typeface="+mn-ea"/>
                <a:cs typeface="Nirmala UI" panose="020B0502040204020203" pitchFamily="34" charset="0"/>
              </a:rPr>
              <a:t>ormer</a:t>
            </a:r>
            <a:r>
              <a:rPr kumimoji="0" lang="en-US" sz="16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 hospital executives</a:t>
            </a:r>
            <a:endParaRPr lang="en-US" sz="1600" dirty="0">
              <a:solidFill>
                <a:srgbClr val="006DB7"/>
              </a:solidFill>
            </a:endParaRPr>
          </a:p>
          <a:p>
            <a:pPr marL="285750" indent="-285750">
              <a:spcBef>
                <a:spcPts val="0"/>
              </a:spcBef>
              <a:spcAft>
                <a:spcPts val="675"/>
              </a:spcAft>
              <a:buFont typeface="Arial" panose="020B0604020202020204" pitchFamily="34" charset="0"/>
              <a:buChar char="•"/>
              <a:defRPr/>
            </a:pPr>
            <a:r>
              <a:rPr kumimoji="0" lang="en-US" sz="16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Nursing home administrators and practice managers</a:t>
            </a:r>
          </a:p>
          <a:p>
            <a:pPr marL="285750" indent="-285750">
              <a:spcBef>
                <a:spcPts val="0"/>
              </a:spcBef>
              <a:spcAft>
                <a:spcPts val="675"/>
              </a:spcAft>
              <a:buFont typeface="Arial" panose="020B0604020202020204" pitchFamily="34" charset="0"/>
              <a:buChar char="•"/>
              <a:defRPr/>
            </a:pPr>
            <a:r>
              <a:rPr kumimoji="0" lang="en-US" sz="16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Nurses</a:t>
            </a:r>
          </a:p>
          <a:p>
            <a:pPr marL="285750" indent="-285750">
              <a:spcBef>
                <a:spcPts val="0"/>
              </a:spcBef>
              <a:spcAft>
                <a:spcPts val="675"/>
              </a:spcAft>
              <a:buFont typeface="Arial" panose="020B0604020202020204" pitchFamily="34" charset="0"/>
              <a:buChar char="•"/>
              <a:defRPr/>
            </a:pPr>
            <a:r>
              <a:rPr kumimoji="0" lang="en-US" sz="16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Behavioral health clinicians</a:t>
            </a:r>
          </a:p>
          <a:p>
            <a:pPr marL="285750" indent="-285750">
              <a:spcBef>
                <a:spcPts val="0"/>
              </a:spcBef>
              <a:spcAft>
                <a:spcPts val="675"/>
              </a:spcAft>
              <a:buFont typeface="Arial" panose="020B0604020202020204" pitchFamily="34" charset="0"/>
              <a:buChar char="•"/>
              <a:defRPr/>
            </a:pPr>
            <a:r>
              <a:rPr kumimoji="0" lang="en-US" sz="16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Health information managers</a:t>
            </a:r>
          </a:p>
          <a:p>
            <a:pPr marL="285750" indent="-285750">
              <a:spcBef>
                <a:spcPts val="0"/>
              </a:spcBef>
              <a:spcAft>
                <a:spcPts val="675"/>
              </a:spcAft>
              <a:buFont typeface="Arial" panose="020B0604020202020204" pitchFamily="34" charset="0"/>
              <a:buChar char="•"/>
              <a:defRPr/>
            </a:pPr>
            <a:r>
              <a:rPr kumimoji="0" lang="en-US" sz="16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Health communicators</a:t>
            </a:r>
          </a:p>
          <a:p>
            <a:pPr marL="285750" indent="-285750">
              <a:spcBef>
                <a:spcPts val="0"/>
              </a:spcBef>
              <a:spcAft>
                <a:spcPts val="675"/>
              </a:spcAft>
              <a:buFont typeface="Arial" panose="020B0604020202020204" pitchFamily="34" charset="0"/>
              <a:buChar char="•"/>
              <a:defRPr/>
            </a:pPr>
            <a:r>
              <a:rPr kumimoji="0" lang="en-US" sz="16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Pharmacists</a:t>
            </a:r>
          </a:p>
        </p:txBody>
      </p:sp>
      <p:pic>
        <p:nvPicPr>
          <p:cNvPr id="7" name="Picture 6" descr="An HQI team member speaking.">
            <a:extLst>
              <a:ext uri="{FF2B5EF4-FFF2-40B4-BE49-F238E27FC236}">
                <a16:creationId xmlns:a16="http://schemas.microsoft.com/office/drawing/2014/main" id="{D10704DF-F689-2A87-6C56-B14BE360E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600200"/>
            <a:ext cx="4317450" cy="2878024"/>
          </a:xfrm>
          <a:prstGeom prst="rect">
            <a:avLst/>
          </a:prstGeom>
        </p:spPr>
      </p:pic>
      <p:sp>
        <p:nvSpPr>
          <p:cNvPr id="14" name="TextBox 13">
            <a:extLst>
              <a:ext uri="{FF2B5EF4-FFF2-40B4-BE49-F238E27FC236}">
                <a16:creationId xmlns:a16="http://schemas.microsoft.com/office/drawing/2014/main" id="{56F50F6F-DF8D-F33B-B1C7-3A47D74C36A3}"/>
              </a:ext>
            </a:extLst>
          </p:cNvPr>
          <p:cNvSpPr txBox="1"/>
          <p:nvPr/>
        </p:nvSpPr>
        <p:spPr>
          <a:xfrm>
            <a:off x="685800" y="4734632"/>
            <a:ext cx="6781800" cy="920765"/>
          </a:xfrm>
          <a:prstGeom prst="rect">
            <a:avLst/>
          </a:prstGeom>
          <a:noFill/>
        </p:spPr>
        <p:txBody>
          <a:bodyPr wrap="square">
            <a:spAutoFit/>
          </a:bodyPr>
          <a:lstStyle/>
          <a:p>
            <a:pPr>
              <a:spcAft>
                <a:spcPts val="675"/>
              </a:spcAft>
              <a:defRPr/>
            </a:pPr>
            <a:r>
              <a:rPr kumimoji="0" lang="en-US" sz="1600" b="1"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We Are:</a:t>
            </a:r>
          </a:p>
          <a:p>
            <a:pPr>
              <a:spcAft>
                <a:spcPts val="675"/>
              </a:spcAft>
              <a:defRPr/>
            </a:pPr>
            <a:r>
              <a:rPr kumimoji="0" lang="en-US" sz="16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Experts in care delivery improvement, population health management, </a:t>
            </a:r>
            <a:r>
              <a:rPr lang="en-US" sz="1600" kern="0" dirty="0">
                <a:solidFill>
                  <a:srgbClr val="006DB7"/>
                </a:solidFill>
                <a:latin typeface="Nirmala UI" panose="020B0502040204020203" pitchFamily="34" charset="0"/>
                <a:cs typeface="Nirmala UI" panose="020B0502040204020203" pitchFamily="34" charset="0"/>
              </a:rPr>
              <a:t>and </a:t>
            </a:r>
            <a:r>
              <a:rPr kumimoji="0" lang="en-US" sz="16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health information technology optimization</a:t>
            </a:r>
          </a:p>
        </p:txBody>
      </p:sp>
    </p:spTree>
    <p:extLst>
      <p:ext uri="{BB962C8B-B14F-4D97-AF65-F5344CB8AC3E}">
        <p14:creationId xmlns:p14="http://schemas.microsoft.com/office/powerpoint/2010/main" val="21669790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We Do</a:t>
            </a:r>
          </a:p>
        </p:txBody>
      </p:sp>
      <p:sp>
        <p:nvSpPr>
          <p:cNvPr id="6" name="Slide Number Placeholder 5"/>
          <p:cNvSpPr>
            <a:spLocks noGrp="1"/>
          </p:cNvSpPr>
          <p:nvPr>
            <p:ph type="sldNum" sz="quarter" idx="4"/>
          </p:nvPr>
        </p:nvSpPr>
        <p:spPr/>
        <p:txBody>
          <a:bodyPr/>
          <a:lstStyle/>
          <a:p>
            <a:fld id="{BC599894-1D3F-4487-9F47-B3E0031273C3}" type="slidenum">
              <a:rPr lang="en-US" smtClean="0"/>
              <a:pPr/>
              <a:t>5</a:t>
            </a:fld>
            <a:endParaRPr lang="en-US" dirty="0"/>
          </a:p>
        </p:txBody>
      </p:sp>
      <p:sp>
        <p:nvSpPr>
          <p:cNvPr id="3" name="Text Placeholder 2"/>
          <p:cNvSpPr>
            <a:spLocks noGrp="1"/>
          </p:cNvSpPr>
          <p:nvPr>
            <p:ph type="body" sz="quarter" idx="10"/>
          </p:nvPr>
        </p:nvSpPr>
        <p:spPr>
          <a:xfrm>
            <a:off x="533400" y="3124200"/>
            <a:ext cx="2286000" cy="2438400"/>
          </a:xfrm>
        </p:spPr>
        <p:txBody>
          <a:bodyPr/>
          <a:lstStyle/>
          <a:p>
            <a:pPr marL="0" marR="0" lvl="0" indent="0" algn="ctr" defTabSz="914400" rtl="0" eaLnBrk="1" fontAlgn="base" latinLnBrk="0" hangingPunct="1">
              <a:lnSpc>
                <a:spcPct val="100000"/>
              </a:lnSpc>
              <a:spcBef>
                <a:spcPct val="20000"/>
              </a:spcBef>
              <a:spcAft>
                <a:spcPts val="675"/>
              </a:spcAft>
              <a:buClrTx/>
              <a:buSzTx/>
              <a:buNone/>
              <a:tabLst/>
              <a:defRPr/>
            </a:pPr>
            <a:r>
              <a:rPr kumimoji="0" lang="en-US" sz="1600" b="1"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Population Health Management</a:t>
            </a:r>
          </a:p>
          <a:p>
            <a:pPr marL="0" marR="0" lvl="0" indent="0" algn="ctr" defTabSz="914400" rtl="0" eaLnBrk="1" fontAlgn="base" latinLnBrk="0" hangingPunct="1">
              <a:lnSpc>
                <a:spcPct val="100000"/>
              </a:lnSpc>
              <a:spcBef>
                <a:spcPct val="20000"/>
              </a:spcBef>
              <a:spcAft>
                <a:spcPts val="675"/>
              </a:spcAft>
              <a:buClrTx/>
              <a:buSzTx/>
              <a:buNone/>
              <a:tabLst/>
              <a:defRPr/>
            </a:pPr>
            <a:r>
              <a:rPr kumimoji="0" lang="en-US" sz="1600" b="0" i="0" u="none" strike="noStrike" kern="0" cap="none" spc="0" normalizeH="0" baseline="0" noProof="0" dirty="0">
                <a:ln>
                  <a:noFill/>
                </a:ln>
                <a:solidFill>
                  <a:srgbClr val="006DB7"/>
                </a:solidFill>
                <a:effectLst/>
                <a:uLnTx/>
                <a:uFillTx/>
                <a:latin typeface="Nirmala UI" panose="020B0502040204020203" pitchFamily="34" charset="0"/>
                <a:ea typeface="+mn-ea"/>
                <a:cs typeface="Nirmala UI" panose="020B0502040204020203" pitchFamily="34" charset="0"/>
              </a:rPr>
              <a:t>Make communities healthier by identifying, reaching and caring for people at risk of developing chronic disease or its consequences.</a:t>
            </a:r>
          </a:p>
        </p:txBody>
      </p:sp>
      <p:sp>
        <p:nvSpPr>
          <p:cNvPr id="2" name="Text Placeholder 2">
            <a:extLst>
              <a:ext uri="{FF2B5EF4-FFF2-40B4-BE49-F238E27FC236}">
                <a16:creationId xmlns:a16="http://schemas.microsoft.com/office/drawing/2014/main" id="{7F2C65BF-9619-BD52-8174-703A3F71ADF2}"/>
              </a:ext>
            </a:extLst>
          </p:cNvPr>
          <p:cNvSpPr txBox="1">
            <a:spLocks/>
          </p:cNvSpPr>
          <p:nvPr/>
        </p:nvSpPr>
        <p:spPr bwMode="auto">
          <a:xfrm>
            <a:off x="3505200" y="3124200"/>
            <a:ext cx="2286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14350" indent="-514350" algn="l" rtl="0" eaLnBrk="1" fontAlgn="base" hangingPunct="1">
              <a:spcBef>
                <a:spcPct val="20000"/>
              </a:spcBef>
              <a:spcAft>
                <a:spcPct val="0"/>
              </a:spcAft>
              <a:buFont typeface="+mj-lt"/>
              <a:buAutoNum type="arabicPeriod"/>
              <a:defRPr sz="2400" baseline="0">
                <a:solidFill>
                  <a:schemeClr val="tx1"/>
                </a:solidFill>
                <a:latin typeface="Nirmala UI" panose="020B0502040204020203" pitchFamily="34" charset="0"/>
                <a:ea typeface="+mn-ea"/>
                <a:cs typeface="Nirmala UI" panose="020B0502040204020203" pitchFamily="34" charset="0"/>
              </a:defRPr>
            </a:lvl1pPr>
            <a:lvl2pPr marL="971550" indent="-514350" algn="l" rtl="0" eaLnBrk="1" fontAlgn="base" hangingPunct="1">
              <a:spcBef>
                <a:spcPct val="20000"/>
              </a:spcBef>
              <a:spcAft>
                <a:spcPct val="0"/>
              </a:spcAft>
              <a:buFont typeface="Arial" charset="0"/>
              <a:buAutoNum type="alphaLcPeriod"/>
              <a:defRPr sz="2200">
                <a:solidFill>
                  <a:schemeClr val="tx1"/>
                </a:solidFill>
                <a:latin typeface="Nirmala UI" panose="020B0502040204020203" pitchFamily="34" charset="0"/>
                <a:cs typeface="Nirmala UI" panose="020B0502040204020203" pitchFamily="34" charset="0"/>
              </a:defRPr>
            </a:lvl2pPr>
            <a:lvl3pPr marL="1371600" indent="-457200" algn="l" rtl="0" eaLnBrk="1" fontAlgn="base" hangingPunct="1">
              <a:spcBef>
                <a:spcPct val="20000"/>
              </a:spcBef>
              <a:spcAft>
                <a:spcPct val="0"/>
              </a:spcAft>
              <a:buFont typeface="Arial" panose="020B0604020202020204" pitchFamily="34" charset="0"/>
              <a:buChar char="•"/>
              <a:defRPr sz="2000">
                <a:solidFill>
                  <a:schemeClr val="tx1"/>
                </a:solidFill>
                <a:latin typeface="Nirmala UI" panose="020B0502040204020203" pitchFamily="34" charset="0"/>
                <a:cs typeface="Nirmala UI" panose="020B0502040204020203" pitchFamily="34" charset="0"/>
              </a:defRPr>
            </a:lvl3pPr>
            <a:lvl4pPr marL="1828800" indent="-457200" algn="l" rtl="0" eaLnBrk="1" fontAlgn="base" hangingPunct="1">
              <a:spcBef>
                <a:spcPct val="20000"/>
              </a:spcBef>
              <a:spcAft>
                <a:spcPct val="0"/>
              </a:spcAft>
              <a:buFont typeface="Arial" charset="0"/>
              <a:buAutoNum type="alphaLcPeriod"/>
              <a:defRPr sz="1800">
                <a:solidFill>
                  <a:schemeClr val="tx1"/>
                </a:solidFill>
                <a:latin typeface="Nirmala UI" panose="020B0502040204020203" pitchFamily="34" charset="0"/>
                <a:cs typeface="Nirmala UI" panose="020B0502040204020203" pitchFamily="34" charset="0"/>
              </a:defRPr>
            </a:lvl4pPr>
            <a:lvl5pPr marL="2286000" indent="-457200" algn="l" rtl="0" eaLnBrk="1" fontAlgn="base" hangingPunct="1">
              <a:spcBef>
                <a:spcPct val="20000"/>
              </a:spcBef>
              <a:spcAft>
                <a:spcPct val="0"/>
              </a:spcAft>
              <a:buFont typeface="Arial" charset="0"/>
              <a:buAutoNum type="alphaLcPeriod"/>
              <a:defRPr sz="2000">
                <a:solidFill>
                  <a:schemeClr val="tx1"/>
                </a:solidFill>
                <a:latin typeface="Nirmala UI" panose="020B0502040204020203" pitchFamily="34" charset="0"/>
                <a:cs typeface="Nirmala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Aft>
                <a:spcPts val="675"/>
              </a:spcAft>
              <a:buNone/>
              <a:defRPr/>
            </a:pPr>
            <a:r>
              <a:rPr lang="en-US" sz="1600" b="1" kern="0" dirty="0">
                <a:solidFill>
                  <a:srgbClr val="006DB7"/>
                </a:solidFill>
              </a:rPr>
              <a:t>Care Delivery Improvement</a:t>
            </a:r>
          </a:p>
          <a:p>
            <a:pPr marL="0" indent="0" algn="ctr">
              <a:spcAft>
                <a:spcPts val="675"/>
              </a:spcAft>
              <a:buNone/>
              <a:defRPr/>
            </a:pPr>
            <a:r>
              <a:rPr lang="en-US" sz="1600" kern="0" dirty="0">
                <a:solidFill>
                  <a:srgbClr val="006DB7"/>
                </a:solidFill>
              </a:rPr>
              <a:t>Streamline processes, adopt best practices, improve performance and create a culture that supports and sustains quality.</a:t>
            </a:r>
          </a:p>
        </p:txBody>
      </p:sp>
      <p:sp>
        <p:nvSpPr>
          <p:cNvPr id="4" name="Text Placeholder 2">
            <a:extLst>
              <a:ext uri="{FF2B5EF4-FFF2-40B4-BE49-F238E27FC236}">
                <a16:creationId xmlns:a16="http://schemas.microsoft.com/office/drawing/2014/main" id="{DFD907BD-10C5-6120-8155-C95A22B237B6}"/>
              </a:ext>
            </a:extLst>
          </p:cNvPr>
          <p:cNvSpPr txBox="1">
            <a:spLocks/>
          </p:cNvSpPr>
          <p:nvPr/>
        </p:nvSpPr>
        <p:spPr bwMode="auto">
          <a:xfrm>
            <a:off x="6477000" y="3124200"/>
            <a:ext cx="22860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14350" indent="-514350" algn="l" rtl="0" eaLnBrk="1" fontAlgn="base" hangingPunct="1">
              <a:spcBef>
                <a:spcPct val="20000"/>
              </a:spcBef>
              <a:spcAft>
                <a:spcPct val="0"/>
              </a:spcAft>
              <a:buFont typeface="+mj-lt"/>
              <a:buAutoNum type="arabicPeriod"/>
              <a:defRPr sz="2400" baseline="0">
                <a:solidFill>
                  <a:schemeClr val="tx1"/>
                </a:solidFill>
                <a:latin typeface="Nirmala UI" panose="020B0502040204020203" pitchFamily="34" charset="0"/>
                <a:ea typeface="+mn-ea"/>
                <a:cs typeface="Nirmala UI" panose="020B0502040204020203" pitchFamily="34" charset="0"/>
              </a:defRPr>
            </a:lvl1pPr>
            <a:lvl2pPr marL="971550" indent="-514350" algn="l" rtl="0" eaLnBrk="1" fontAlgn="base" hangingPunct="1">
              <a:spcBef>
                <a:spcPct val="20000"/>
              </a:spcBef>
              <a:spcAft>
                <a:spcPct val="0"/>
              </a:spcAft>
              <a:buFont typeface="Arial" charset="0"/>
              <a:buAutoNum type="alphaLcPeriod"/>
              <a:defRPr sz="2200">
                <a:solidFill>
                  <a:schemeClr val="tx1"/>
                </a:solidFill>
                <a:latin typeface="Nirmala UI" panose="020B0502040204020203" pitchFamily="34" charset="0"/>
                <a:cs typeface="Nirmala UI" panose="020B0502040204020203" pitchFamily="34" charset="0"/>
              </a:defRPr>
            </a:lvl2pPr>
            <a:lvl3pPr marL="1371600" indent="-457200" algn="l" rtl="0" eaLnBrk="1" fontAlgn="base" hangingPunct="1">
              <a:spcBef>
                <a:spcPct val="20000"/>
              </a:spcBef>
              <a:spcAft>
                <a:spcPct val="0"/>
              </a:spcAft>
              <a:buFont typeface="Arial" panose="020B0604020202020204" pitchFamily="34" charset="0"/>
              <a:buChar char="•"/>
              <a:defRPr sz="2000">
                <a:solidFill>
                  <a:schemeClr val="tx1"/>
                </a:solidFill>
                <a:latin typeface="Nirmala UI" panose="020B0502040204020203" pitchFamily="34" charset="0"/>
                <a:cs typeface="Nirmala UI" panose="020B0502040204020203" pitchFamily="34" charset="0"/>
              </a:defRPr>
            </a:lvl3pPr>
            <a:lvl4pPr marL="1828800" indent="-457200" algn="l" rtl="0" eaLnBrk="1" fontAlgn="base" hangingPunct="1">
              <a:spcBef>
                <a:spcPct val="20000"/>
              </a:spcBef>
              <a:spcAft>
                <a:spcPct val="0"/>
              </a:spcAft>
              <a:buFont typeface="Arial" charset="0"/>
              <a:buAutoNum type="alphaLcPeriod"/>
              <a:defRPr sz="1800">
                <a:solidFill>
                  <a:schemeClr val="tx1"/>
                </a:solidFill>
                <a:latin typeface="Nirmala UI" panose="020B0502040204020203" pitchFamily="34" charset="0"/>
                <a:cs typeface="Nirmala UI" panose="020B0502040204020203" pitchFamily="34" charset="0"/>
              </a:defRPr>
            </a:lvl4pPr>
            <a:lvl5pPr marL="2286000" indent="-457200" algn="l" rtl="0" eaLnBrk="1" fontAlgn="base" hangingPunct="1">
              <a:spcBef>
                <a:spcPct val="20000"/>
              </a:spcBef>
              <a:spcAft>
                <a:spcPct val="0"/>
              </a:spcAft>
              <a:buFont typeface="Arial" charset="0"/>
              <a:buAutoNum type="alphaLcPeriod"/>
              <a:defRPr sz="2000">
                <a:solidFill>
                  <a:schemeClr val="tx1"/>
                </a:solidFill>
                <a:latin typeface="Nirmala UI" panose="020B0502040204020203" pitchFamily="34" charset="0"/>
                <a:cs typeface="Nirmala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Aft>
                <a:spcPts val="675"/>
              </a:spcAft>
              <a:buNone/>
              <a:defRPr/>
            </a:pPr>
            <a:r>
              <a:rPr lang="en-US" sz="1600" b="1" kern="0" dirty="0">
                <a:solidFill>
                  <a:srgbClr val="006DB7"/>
                </a:solidFill>
              </a:rPr>
              <a:t>Health IT Optimization</a:t>
            </a:r>
          </a:p>
          <a:p>
            <a:pPr marL="0" indent="0" algn="ctr">
              <a:spcAft>
                <a:spcPts val="675"/>
              </a:spcAft>
              <a:buNone/>
              <a:defRPr/>
            </a:pPr>
            <a:r>
              <a:rPr lang="en-US" sz="1600" kern="0" dirty="0">
                <a:solidFill>
                  <a:srgbClr val="006DB7"/>
                </a:solidFill>
              </a:rPr>
              <a:t>Reap the benefits of technology through approaches that put patient care first and minimize the burden on providers.</a:t>
            </a:r>
          </a:p>
        </p:txBody>
      </p:sp>
      <p:pic>
        <p:nvPicPr>
          <p:cNvPr id="11" name="Picture 10" descr="Icon&#10;&#10;Description automatically generated">
            <a:extLst>
              <a:ext uri="{FF2B5EF4-FFF2-40B4-BE49-F238E27FC236}">
                <a16:creationId xmlns:a16="http://schemas.microsoft.com/office/drawing/2014/main" id="{7B76F615-CC05-C8ED-CE5B-ADFEBEF07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965773"/>
            <a:ext cx="848868" cy="898078"/>
          </a:xfrm>
          <a:prstGeom prst="rect">
            <a:avLst/>
          </a:prstGeom>
        </p:spPr>
      </p:pic>
      <p:pic>
        <p:nvPicPr>
          <p:cNvPr id="13" name="Picture 12" descr="Icon&#10;&#10;Description automatically generated">
            <a:extLst>
              <a:ext uri="{FF2B5EF4-FFF2-40B4-BE49-F238E27FC236}">
                <a16:creationId xmlns:a16="http://schemas.microsoft.com/office/drawing/2014/main" id="{24E3D824-12E7-7C53-9A5F-806E26E60F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965773"/>
            <a:ext cx="848868" cy="898078"/>
          </a:xfrm>
          <a:prstGeom prst="rect">
            <a:avLst/>
          </a:prstGeom>
          <a:ln>
            <a:noFill/>
          </a:ln>
        </p:spPr>
      </p:pic>
      <p:pic>
        <p:nvPicPr>
          <p:cNvPr id="15" name="Picture 14" descr="Icon&#10;&#10;Description automatically generated">
            <a:extLst>
              <a:ext uri="{FF2B5EF4-FFF2-40B4-BE49-F238E27FC236}">
                <a16:creationId xmlns:a16="http://schemas.microsoft.com/office/drawing/2014/main" id="{DDDDD76E-D5E8-AE8E-55B2-AF5C7E0370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1965772"/>
            <a:ext cx="848868" cy="898078"/>
          </a:xfrm>
          <a:prstGeom prst="rect">
            <a:avLst/>
          </a:prstGeom>
        </p:spPr>
      </p:pic>
    </p:spTree>
    <p:extLst>
      <p:ext uri="{BB962C8B-B14F-4D97-AF65-F5344CB8AC3E}">
        <p14:creationId xmlns:p14="http://schemas.microsoft.com/office/powerpoint/2010/main" val="293189760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714596-7699-9B27-1DDD-B42AF6FEAE99}"/>
              </a:ext>
            </a:extLst>
          </p:cNvPr>
          <p:cNvSpPr>
            <a:spLocks noGrp="1"/>
          </p:cNvSpPr>
          <p:nvPr>
            <p:ph idx="1"/>
          </p:nvPr>
        </p:nvSpPr>
        <p:spPr>
          <a:xfrm>
            <a:off x="381000" y="1524000"/>
            <a:ext cx="8382000" cy="762000"/>
          </a:xfrm>
        </p:spPr>
        <p:txBody>
          <a:bodyPr/>
          <a:lstStyle/>
          <a:p>
            <a:r>
              <a:rPr lang="en-US" dirty="0"/>
              <a:t>What type of health program do you have in your church?</a:t>
            </a:r>
          </a:p>
        </p:txBody>
      </p:sp>
      <p:sp>
        <p:nvSpPr>
          <p:cNvPr id="3" name="Title 2">
            <a:extLst>
              <a:ext uri="{FF2B5EF4-FFF2-40B4-BE49-F238E27FC236}">
                <a16:creationId xmlns:a16="http://schemas.microsoft.com/office/drawing/2014/main" id="{357323C8-DD0A-FEB7-C66F-1500C8A7D5B4}"/>
              </a:ext>
            </a:extLst>
          </p:cNvPr>
          <p:cNvSpPr>
            <a:spLocks noGrp="1"/>
          </p:cNvSpPr>
          <p:nvPr>
            <p:ph type="title"/>
          </p:nvPr>
        </p:nvSpPr>
        <p:spPr/>
        <p:txBody>
          <a:bodyPr/>
          <a:lstStyle/>
          <a:p>
            <a:r>
              <a:rPr lang="en-US" dirty="0"/>
              <a:t>Share</a:t>
            </a:r>
          </a:p>
        </p:txBody>
      </p:sp>
      <p:sp>
        <p:nvSpPr>
          <p:cNvPr id="4" name="Slide Number Placeholder 3">
            <a:extLst>
              <a:ext uri="{FF2B5EF4-FFF2-40B4-BE49-F238E27FC236}">
                <a16:creationId xmlns:a16="http://schemas.microsoft.com/office/drawing/2014/main" id="{EB63C10A-F9DD-3CE8-AA94-97EEB205849D}"/>
              </a:ext>
            </a:extLst>
          </p:cNvPr>
          <p:cNvSpPr>
            <a:spLocks noGrp="1"/>
          </p:cNvSpPr>
          <p:nvPr>
            <p:ph type="sldNum" sz="quarter" idx="4"/>
          </p:nvPr>
        </p:nvSpPr>
        <p:spPr/>
        <p:txBody>
          <a:bodyPr/>
          <a:lstStyle/>
          <a:p>
            <a:fld id="{BC599894-1D3F-4487-9F47-B3E0031273C3}" type="slidenum">
              <a:rPr lang="en-US" smtClean="0"/>
              <a:pPr/>
              <a:t>6</a:t>
            </a:fld>
            <a:endParaRPr lang="en-US" dirty="0"/>
          </a:p>
        </p:txBody>
      </p:sp>
      <p:sp>
        <p:nvSpPr>
          <p:cNvPr id="5" name="Text Placeholder 4">
            <a:extLst>
              <a:ext uri="{FF2B5EF4-FFF2-40B4-BE49-F238E27FC236}">
                <a16:creationId xmlns:a16="http://schemas.microsoft.com/office/drawing/2014/main" id="{0C5CA217-A066-5CC5-4036-88D42191D0B4}"/>
              </a:ext>
            </a:extLst>
          </p:cNvPr>
          <p:cNvSpPr>
            <a:spLocks noGrp="1"/>
          </p:cNvSpPr>
          <p:nvPr>
            <p:ph type="body" sz="quarter" idx="10"/>
          </p:nvPr>
        </p:nvSpPr>
        <p:spPr>
          <a:xfrm>
            <a:off x="381000" y="2514600"/>
            <a:ext cx="8077200" cy="3048000"/>
          </a:xfrm>
        </p:spPr>
        <p:txBody>
          <a:bodyPr/>
          <a:lstStyle/>
          <a:p>
            <a:r>
              <a:rPr lang="en-US" dirty="0"/>
              <a:t>Health-related staff position</a:t>
            </a:r>
          </a:p>
          <a:p>
            <a:r>
              <a:rPr lang="en-US" dirty="0"/>
              <a:t>Volunteer health committee</a:t>
            </a:r>
          </a:p>
          <a:p>
            <a:r>
              <a:rPr lang="en-US" dirty="0"/>
              <a:t>Partnerships with community organizations</a:t>
            </a:r>
          </a:p>
          <a:p>
            <a:r>
              <a:rPr lang="en-US" dirty="0"/>
              <a:t>Parish Nurse program</a:t>
            </a:r>
          </a:p>
          <a:p>
            <a:r>
              <a:rPr lang="en-US" dirty="0"/>
              <a:t>Other</a:t>
            </a:r>
          </a:p>
          <a:p>
            <a:r>
              <a:rPr lang="en-US" dirty="0"/>
              <a:t>None</a:t>
            </a:r>
          </a:p>
        </p:txBody>
      </p:sp>
      <p:pic>
        <p:nvPicPr>
          <p:cNvPr id="6" name="Picture 5" descr="Several hands raised and ready to answer a question">
            <a:extLst>
              <a:ext uri="{FF2B5EF4-FFF2-40B4-BE49-F238E27FC236}">
                <a16:creationId xmlns:a16="http://schemas.microsoft.com/office/drawing/2014/main" id="{A192A61D-76F1-88AC-8896-537C0C230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483" y="3867240"/>
            <a:ext cx="4229517" cy="2823120"/>
          </a:xfrm>
          <a:prstGeom prst="rect">
            <a:avLst/>
          </a:prstGeom>
        </p:spPr>
      </p:pic>
    </p:spTree>
    <p:extLst>
      <p:ext uri="{BB962C8B-B14F-4D97-AF65-F5344CB8AC3E}">
        <p14:creationId xmlns:p14="http://schemas.microsoft.com/office/powerpoint/2010/main" val="88983071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500BFD-999F-EB25-CCAD-0978350686BD}"/>
              </a:ext>
            </a:extLst>
          </p:cNvPr>
          <p:cNvSpPr>
            <a:spLocks noGrp="1"/>
          </p:cNvSpPr>
          <p:nvPr>
            <p:ph type="title"/>
          </p:nvPr>
        </p:nvSpPr>
        <p:spPr/>
        <p:txBody>
          <a:bodyPr/>
          <a:lstStyle/>
          <a:p>
            <a:r>
              <a:rPr lang="en-US" dirty="0"/>
              <a:t>Medicare Initiative Topics</a:t>
            </a:r>
          </a:p>
        </p:txBody>
      </p:sp>
      <p:sp>
        <p:nvSpPr>
          <p:cNvPr id="4" name="Slide Number Placeholder 3">
            <a:extLst>
              <a:ext uri="{FF2B5EF4-FFF2-40B4-BE49-F238E27FC236}">
                <a16:creationId xmlns:a16="http://schemas.microsoft.com/office/drawing/2014/main" id="{28B30D46-0C9F-2574-B4DF-BF47CD541251}"/>
              </a:ext>
            </a:extLst>
          </p:cNvPr>
          <p:cNvSpPr>
            <a:spLocks noGrp="1"/>
          </p:cNvSpPr>
          <p:nvPr>
            <p:ph type="sldNum" sz="quarter" idx="4"/>
          </p:nvPr>
        </p:nvSpPr>
        <p:spPr/>
        <p:txBody>
          <a:bodyPr/>
          <a:lstStyle/>
          <a:p>
            <a:fld id="{BC599894-1D3F-4487-9F47-B3E0031273C3}" type="slidenum">
              <a:rPr lang="en-US" smtClean="0"/>
              <a:pPr/>
              <a:t>7</a:t>
            </a:fld>
            <a:endParaRPr lang="en-US" dirty="0"/>
          </a:p>
        </p:txBody>
      </p:sp>
      <p:sp>
        <p:nvSpPr>
          <p:cNvPr id="13" name="TextBox 12">
            <a:extLst>
              <a:ext uri="{FF2B5EF4-FFF2-40B4-BE49-F238E27FC236}">
                <a16:creationId xmlns:a16="http://schemas.microsoft.com/office/drawing/2014/main" id="{5BED4EA0-705E-DBD8-3C94-4C08D0E67D78}"/>
              </a:ext>
            </a:extLst>
          </p:cNvPr>
          <p:cNvSpPr txBox="1"/>
          <p:nvPr/>
        </p:nvSpPr>
        <p:spPr>
          <a:xfrm>
            <a:off x="701566" y="1600200"/>
            <a:ext cx="8213834" cy="4278094"/>
          </a:xfrm>
          <a:prstGeom prst="rect">
            <a:avLst/>
          </a:prstGeom>
          <a:noFill/>
        </p:spPr>
        <p:txBody>
          <a:bodyPr wrap="square" rtlCol="0">
            <a:spAutoFit/>
          </a:bodyPr>
          <a:lstStyle/>
          <a:p>
            <a:pPr marL="342900" indent="-342900">
              <a:buFont typeface="Arial" panose="020B0604020202020204" pitchFamily="34" charset="0"/>
              <a:buChar char="•"/>
            </a:pPr>
            <a:r>
              <a:rPr lang="en-US" sz="3600" dirty="0">
                <a:latin typeface="Nirmala UI" panose="020B0502040204020203" pitchFamily="34" charset="0"/>
                <a:cs typeface="Nirmala UI" panose="020B0502040204020203" pitchFamily="34" charset="0"/>
              </a:rPr>
              <a:t>Chronic Conditions </a:t>
            </a:r>
          </a:p>
          <a:p>
            <a:pPr lvl="1"/>
            <a:r>
              <a:rPr lang="en-US" i="1" dirty="0">
                <a:latin typeface="Nirmala UI" panose="020B0502040204020203" pitchFamily="34" charset="0"/>
                <a:cs typeface="Nirmala UI" panose="020B0502040204020203" pitchFamily="34" charset="0"/>
              </a:rPr>
              <a:t>(Diabetes, High Blood Pressure, Chronic Kidney Disease)</a:t>
            </a:r>
          </a:p>
          <a:p>
            <a:pPr lvl="1"/>
            <a:endParaRPr lang="en-US" sz="1100" i="1"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pPr>
            <a:r>
              <a:rPr lang="en-US" sz="3600" dirty="0">
                <a:latin typeface="Nirmala UI" panose="020B0502040204020203" pitchFamily="34" charset="0"/>
                <a:cs typeface="Nirmala UI" panose="020B0502040204020203" pitchFamily="34" charset="0"/>
              </a:rPr>
              <a:t>Opioids</a:t>
            </a:r>
          </a:p>
          <a:p>
            <a:pPr marL="342900" indent="-342900">
              <a:buFont typeface="Arial" panose="020B0604020202020204" pitchFamily="34" charset="0"/>
              <a:buChar char="•"/>
            </a:pPr>
            <a:endParaRPr lang="en-US" sz="1100"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pPr>
            <a:r>
              <a:rPr lang="en-US" sz="3600" dirty="0">
                <a:latin typeface="Nirmala UI" panose="020B0502040204020203" pitchFamily="34" charset="0"/>
                <a:cs typeface="Nirmala UI" panose="020B0502040204020203" pitchFamily="34" charset="0"/>
              </a:rPr>
              <a:t>Medication Safety</a:t>
            </a:r>
          </a:p>
          <a:p>
            <a:pPr marL="342900" indent="-342900">
              <a:buFont typeface="Arial" panose="020B0604020202020204" pitchFamily="34" charset="0"/>
              <a:buChar char="•"/>
            </a:pPr>
            <a:endParaRPr lang="en-US" sz="1100"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pPr>
            <a:r>
              <a:rPr lang="en-US" sz="3600" dirty="0">
                <a:latin typeface="Nirmala UI" panose="020B0502040204020203" pitchFamily="34" charset="0"/>
                <a:cs typeface="Nirmala UI" panose="020B0502040204020203" pitchFamily="34" charset="0"/>
              </a:rPr>
              <a:t>Vaccinations </a:t>
            </a:r>
            <a:r>
              <a:rPr lang="en-US" i="1" dirty="0">
                <a:latin typeface="Nirmala UI" panose="020B0502040204020203" pitchFamily="34" charset="0"/>
                <a:cs typeface="Nirmala UI" panose="020B0502040204020203" pitchFamily="34" charset="0"/>
              </a:rPr>
              <a:t>(COVID, Flu, Pneumonia)</a:t>
            </a:r>
          </a:p>
          <a:p>
            <a:pPr marL="342900" indent="-342900">
              <a:buFont typeface="Arial" panose="020B0604020202020204" pitchFamily="34" charset="0"/>
              <a:buChar char="•"/>
            </a:pPr>
            <a:endParaRPr lang="en-US" sz="1100" i="1"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pPr>
            <a:r>
              <a:rPr lang="en-US" sz="3600" dirty="0">
                <a:latin typeface="Nirmala UI" panose="020B0502040204020203" pitchFamily="34" charset="0"/>
                <a:cs typeface="Nirmala UI" panose="020B0502040204020203" pitchFamily="34" charset="0"/>
              </a:rPr>
              <a:t>Care Coordination </a:t>
            </a:r>
          </a:p>
          <a:p>
            <a:pPr lvl="1"/>
            <a:r>
              <a:rPr lang="en-US" i="1" dirty="0">
                <a:latin typeface="Nirmala UI" panose="020B0502040204020203" pitchFamily="34" charset="0"/>
                <a:cs typeface="Nirmala UI" panose="020B0502040204020203" pitchFamily="34" charset="0"/>
              </a:rPr>
              <a:t>(Frequent ER Visits, Hospital Readmissions)</a:t>
            </a:r>
          </a:p>
        </p:txBody>
      </p:sp>
    </p:spTree>
    <p:extLst>
      <p:ext uri="{BB962C8B-B14F-4D97-AF65-F5344CB8AC3E}">
        <p14:creationId xmlns:p14="http://schemas.microsoft.com/office/powerpoint/2010/main" val="389009174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9842C1-723C-BFAF-1432-E6331015DC73}"/>
              </a:ext>
            </a:extLst>
          </p:cNvPr>
          <p:cNvSpPr>
            <a:spLocks noGrp="1"/>
          </p:cNvSpPr>
          <p:nvPr>
            <p:ph idx="1"/>
          </p:nvPr>
        </p:nvSpPr>
        <p:spPr>
          <a:xfrm>
            <a:off x="340360" y="1453832"/>
            <a:ext cx="8382000" cy="434975"/>
          </a:xfrm>
        </p:spPr>
        <p:txBody>
          <a:bodyPr/>
          <a:lstStyle/>
          <a:p>
            <a:r>
              <a:rPr lang="en-US" dirty="0"/>
              <a:t>Which health topics are of most interest to you or your congregation?</a:t>
            </a:r>
          </a:p>
          <a:p>
            <a:endParaRPr lang="en-US" dirty="0"/>
          </a:p>
        </p:txBody>
      </p:sp>
      <p:sp>
        <p:nvSpPr>
          <p:cNvPr id="3" name="Title 2">
            <a:extLst>
              <a:ext uri="{FF2B5EF4-FFF2-40B4-BE49-F238E27FC236}">
                <a16:creationId xmlns:a16="http://schemas.microsoft.com/office/drawing/2014/main" id="{61CEDFA2-D72D-442B-99F4-746150261903}"/>
              </a:ext>
            </a:extLst>
          </p:cNvPr>
          <p:cNvSpPr>
            <a:spLocks noGrp="1"/>
          </p:cNvSpPr>
          <p:nvPr>
            <p:ph type="title"/>
          </p:nvPr>
        </p:nvSpPr>
        <p:spPr/>
        <p:txBody>
          <a:bodyPr/>
          <a:lstStyle/>
          <a:p>
            <a:r>
              <a:rPr lang="en-US" dirty="0"/>
              <a:t>Share</a:t>
            </a:r>
          </a:p>
        </p:txBody>
      </p:sp>
      <p:sp>
        <p:nvSpPr>
          <p:cNvPr id="4" name="Slide Number Placeholder 3">
            <a:extLst>
              <a:ext uri="{FF2B5EF4-FFF2-40B4-BE49-F238E27FC236}">
                <a16:creationId xmlns:a16="http://schemas.microsoft.com/office/drawing/2014/main" id="{947DF4A6-98E4-CD19-C3F5-ADB15A1B5025}"/>
              </a:ext>
            </a:extLst>
          </p:cNvPr>
          <p:cNvSpPr>
            <a:spLocks noGrp="1"/>
          </p:cNvSpPr>
          <p:nvPr>
            <p:ph type="sldNum" sz="quarter" idx="4"/>
          </p:nvPr>
        </p:nvSpPr>
        <p:spPr/>
        <p:txBody>
          <a:bodyPr/>
          <a:lstStyle/>
          <a:p>
            <a:fld id="{BC599894-1D3F-4487-9F47-B3E0031273C3}" type="slidenum">
              <a:rPr lang="en-US" smtClean="0"/>
              <a:pPr/>
              <a:t>8</a:t>
            </a:fld>
            <a:endParaRPr lang="en-US" dirty="0"/>
          </a:p>
        </p:txBody>
      </p:sp>
      <p:sp>
        <p:nvSpPr>
          <p:cNvPr id="5" name="Text Placeholder 4">
            <a:extLst>
              <a:ext uri="{FF2B5EF4-FFF2-40B4-BE49-F238E27FC236}">
                <a16:creationId xmlns:a16="http://schemas.microsoft.com/office/drawing/2014/main" id="{F7B37578-8613-D04C-D87D-28CDEA242D9E}"/>
              </a:ext>
            </a:extLst>
          </p:cNvPr>
          <p:cNvSpPr>
            <a:spLocks noGrp="1"/>
          </p:cNvSpPr>
          <p:nvPr>
            <p:ph type="body" sz="quarter" idx="10"/>
          </p:nvPr>
        </p:nvSpPr>
        <p:spPr>
          <a:xfrm>
            <a:off x="838200" y="2428239"/>
            <a:ext cx="4495800" cy="3048000"/>
          </a:xfrm>
        </p:spPr>
        <p:txBody>
          <a:bodyPr/>
          <a:lstStyle/>
          <a:p>
            <a:r>
              <a:rPr lang="en-US" dirty="0"/>
              <a:t>Diabetes</a:t>
            </a:r>
          </a:p>
          <a:p>
            <a:r>
              <a:rPr lang="en-US" dirty="0"/>
              <a:t>Blood Pressure</a:t>
            </a:r>
          </a:p>
          <a:p>
            <a:r>
              <a:rPr lang="en-US" dirty="0"/>
              <a:t>Medication Safety</a:t>
            </a:r>
          </a:p>
          <a:p>
            <a:r>
              <a:rPr lang="en-US" dirty="0"/>
              <a:t>Opioids</a:t>
            </a:r>
          </a:p>
          <a:p>
            <a:r>
              <a:rPr lang="en-US" dirty="0"/>
              <a:t>Vaccines</a:t>
            </a:r>
          </a:p>
          <a:p>
            <a:r>
              <a:rPr lang="en-US" dirty="0"/>
              <a:t>Care Coordination</a:t>
            </a:r>
          </a:p>
          <a:p>
            <a:r>
              <a:rPr lang="en-US" dirty="0"/>
              <a:t>Other</a:t>
            </a:r>
          </a:p>
        </p:txBody>
      </p:sp>
      <p:pic>
        <p:nvPicPr>
          <p:cNvPr id="7" name="Picture 6" descr="Several hands raised and ready to answer a question">
            <a:extLst>
              <a:ext uri="{FF2B5EF4-FFF2-40B4-BE49-F238E27FC236}">
                <a16:creationId xmlns:a16="http://schemas.microsoft.com/office/drawing/2014/main" id="{544E01A3-E72B-7CEE-FAF8-9D624C841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483" y="3867240"/>
            <a:ext cx="4229517" cy="2823120"/>
          </a:xfrm>
          <a:prstGeom prst="rect">
            <a:avLst/>
          </a:prstGeom>
        </p:spPr>
      </p:pic>
    </p:spTree>
    <p:extLst>
      <p:ext uri="{BB962C8B-B14F-4D97-AF65-F5344CB8AC3E}">
        <p14:creationId xmlns:p14="http://schemas.microsoft.com/office/powerpoint/2010/main" val="334027125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CEF3AB-B904-D36B-D775-3270F4AFECD7}"/>
              </a:ext>
            </a:extLst>
          </p:cNvPr>
          <p:cNvPicPr>
            <a:picLocks noChangeAspect="1"/>
          </p:cNvPicPr>
          <p:nvPr/>
        </p:nvPicPr>
        <p:blipFill>
          <a:blip r:embed="rId3"/>
          <a:stretch>
            <a:fillRect/>
          </a:stretch>
        </p:blipFill>
        <p:spPr>
          <a:xfrm>
            <a:off x="2667000" y="3326993"/>
            <a:ext cx="5089015" cy="3211919"/>
          </a:xfrm>
          <a:prstGeom prst="rect">
            <a:avLst/>
          </a:prstGeom>
        </p:spPr>
      </p:pic>
      <p:sp>
        <p:nvSpPr>
          <p:cNvPr id="2" name="Content Placeholder 1">
            <a:extLst>
              <a:ext uri="{FF2B5EF4-FFF2-40B4-BE49-F238E27FC236}">
                <a16:creationId xmlns:a16="http://schemas.microsoft.com/office/drawing/2014/main" id="{099E1662-D2F0-2A68-0A39-25A81961FBED}"/>
              </a:ext>
            </a:extLst>
          </p:cNvPr>
          <p:cNvSpPr>
            <a:spLocks noGrp="1"/>
          </p:cNvSpPr>
          <p:nvPr>
            <p:ph idx="1"/>
          </p:nvPr>
        </p:nvSpPr>
        <p:spPr>
          <a:xfrm>
            <a:off x="381000" y="1458074"/>
            <a:ext cx="8382000" cy="434975"/>
          </a:xfrm>
        </p:spPr>
        <p:txBody>
          <a:bodyPr/>
          <a:lstStyle/>
          <a:p>
            <a:r>
              <a:rPr lang="en-US" dirty="0"/>
              <a:t>No-cost support for your health-related efforts:</a:t>
            </a:r>
          </a:p>
        </p:txBody>
      </p:sp>
      <p:sp>
        <p:nvSpPr>
          <p:cNvPr id="3" name="Title 2">
            <a:extLst>
              <a:ext uri="{FF2B5EF4-FFF2-40B4-BE49-F238E27FC236}">
                <a16:creationId xmlns:a16="http://schemas.microsoft.com/office/drawing/2014/main" id="{3260E6ED-0C61-DA61-E3B1-29200612EB3F}"/>
              </a:ext>
            </a:extLst>
          </p:cNvPr>
          <p:cNvSpPr>
            <a:spLocks noGrp="1"/>
          </p:cNvSpPr>
          <p:nvPr>
            <p:ph type="title"/>
          </p:nvPr>
        </p:nvSpPr>
        <p:spPr/>
        <p:txBody>
          <a:bodyPr/>
          <a:lstStyle/>
          <a:p>
            <a:r>
              <a:rPr lang="en-US" dirty="0"/>
              <a:t>We can help…</a:t>
            </a:r>
          </a:p>
        </p:txBody>
      </p:sp>
      <p:sp>
        <p:nvSpPr>
          <p:cNvPr id="4" name="Slide Number Placeholder 3">
            <a:extLst>
              <a:ext uri="{FF2B5EF4-FFF2-40B4-BE49-F238E27FC236}">
                <a16:creationId xmlns:a16="http://schemas.microsoft.com/office/drawing/2014/main" id="{EE8AF250-7AB6-5895-B024-82781703021B}"/>
              </a:ext>
            </a:extLst>
          </p:cNvPr>
          <p:cNvSpPr>
            <a:spLocks noGrp="1"/>
          </p:cNvSpPr>
          <p:nvPr>
            <p:ph type="sldNum" sz="quarter" idx="4"/>
          </p:nvPr>
        </p:nvSpPr>
        <p:spPr/>
        <p:txBody>
          <a:bodyPr/>
          <a:lstStyle/>
          <a:p>
            <a:fld id="{BC599894-1D3F-4487-9F47-B3E0031273C3}" type="slidenum">
              <a:rPr lang="en-US" smtClean="0"/>
              <a:pPr/>
              <a:t>9</a:t>
            </a:fld>
            <a:endParaRPr lang="en-US" dirty="0"/>
          </a:p>
        </p:txBody>
      </p:sp>
      <p:sp>
        <p:nvSpPr>
          <p:cNvPr id="5" name="Text Placeholder 4">
            <a:extLst>
              <a:ext uri="{FF2B5EF4-FFF2-40B4-BE49-F238E27FC236}">
                <a16:creationId xmlns:a16="http://schemas.microsoft.com/office/drawing/2014/main" id="{C35FF6B6-8F95-08F6-38F6-7787C76290E7}"/>
              </a:ext>
            </a:extLst>
          </p:cNvPr>
          <p:cNvSpPr>
            <a:spLocks noGrp="1"/>
          </p:cNvSpPr>
          <p:nvPr>
            <p:ph type="body" sz="quarter" idx="10"/>
          </p:nvPr>
        </p:nvSpPr>
        <p:spPr>
          <a:xfrm>
            <a:off x="838200" y="2111375"/>
            <a:ext cx="5257800" cy="3048000"/>
          </a:xfrm>
        </p:spPr>
        <p:txBody>
          <a:bodyPr/>
          <a:lstStyle/>
          <a:p>
            <a:r>
              <a:rPr lang="en-US" dirty="0"/>
              <a:t>Education</a:t>
            </a:r>
          </a:p>
          <a:p>
            <a:r>
              <a:rPr lang="en-US" dirty="0"/>
              <a:t>Resources</a:t>
            </a:r>
          </a:p>
          <a:p>
            <a:r>
              <a:rPr lang="en-US" dirty="0"/>
              <a:t>Project support</a:t>
            </a:r>
          </a:p>
          <a:p>
            <a:r>
              <a:rPr lang="en-US" dirty="0"/>
              <a:t>Consultation</a:t>
            </a:r>
          </a:p>
          <a:p>
            <a:r>
              <a:rPr lang="en-US" dirty="0"/>
              <a:t>Connections</a:t>
            </a:r>
          </a:p>
        </p:txBody>
      </p:sp>
    </p:spTree>
    <p:extLst>
      <p:ext uri="{BB962C8B-B14F-4D97-AF65-F5344CB8AC3E}">
        <p14:creationId xmlns:p14="http://schemas.microsoft.com/office/powerpoint/2010/main" val="1326180202"/>
      </p:ext>
    </p:extLst>
  </p:cSld>
  <p:clrMapOvr>
    <a:masterClrMapping/>
  </p:clrMapOvr>
  <p:transition spd="slow">
    <p:push dir="u"/>
  </p:transition>
</p:sld>
</file>

<file path=ppt/theme/theme1.xml><?xml version="1.0" encoding="utf-8"?>
<a:theme xmlns:a="http://schemas.openxmlformats.org/drawingml/2006/main" name="HQI templat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CB6"/>
      </a:hlink>
      <a:folHlink>
        <a:srgbClr val="006CB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Nirmala UI" panose="020B0502040204020203" pitchFamily="34" charset="0"/>
            <a:cs typeface="Nirmala UI" panose="020B0502040204020203"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QI_PPT_Presentation_Template.pptx" id="{7A9F8DBA-15E4-41C0-BC8D-23A671241BCB}" vid="{8764B633-62E4-4874-BC54-262D1CD1CF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d9d7ef1-ae72-447c-903f-989ff65b5108">
      <UserInfo>
        <DisplayName>Venisha F. Lambert</DisplayName>
        <AccountId>26</AccountId>
        <AccountType/>
      </UserInfo>
      <UserInfo>
        <DisplayName>Chris Burkey</DisplayName>
        <AccountId>32</AccountId>
        <AccountType/>
      </UserInfo>
    </SharedWithUsers>
    <lcf76f155ced4ddcb4097134ff3c332f xmlns="c73d03de-54bd-4893-b609-b4892db47bc2">
      <Terms xmlns="http://schemas.microsoft.com/office/infopath/2007/PartnerControls"/>
    </lcf76f155ced4ddcb4097134ff3c332f>
    <TaxCatchAll xmlns="dd9d7ef1-ae72-447c-903f-989ff65b51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E1887C85602F4389FF8F2E4E8B30D4" ma:contentTypeVersion="17" ma:contentTypeDescription="Create a new document." ma:contentTypeScope="" ma:versionID="677a14db78e68a492d510cdd1a6d364c">
  <xsd:schema xmlns:xsd="http://www.w3.org/2001/XMLSchema" xmlns:xs="http://www.w3.org/2001/XMLSchema" xmlns:p="http://schemas.microsoft.com/office/2006/metadata/properties" xmlns:ns2="c73d03de-54bd-4893-b609-b4892db47bc2" xmlns:ns3="dd9d7ef1-ae72-447c-903f-989ff65b5108" targetNamespace="http://schemas.microsoft.com/office/2006/metadata/properties" ma:root="true" ma:fieldsID="99b60caaf5e92176cab1ea918b4f8a8b" ns2:_="" ns3:_="">
    <xsd:import namespace="c73d03de-54bd-4893-b609-b4892db47bc2"/>
    <xsd:import namespace="dd9d7ef1-ae72-447c-903f-989ff65b51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3d03de-54bd-4893-b609-b4892db47b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3a94b52-c727-4669-9169-33f01e01f53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9d7ef1-ae72-447c-903f-989ff65b510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c8a9460-9477-4885-b65c-cbdfb82effc8}" ma:internalName="TaxCatchAll" ma:showField="CatchAllData" ma:web="dd9d7ef1-ae72-447c-903f-989ff65b51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79B4CC-07F5-4F9A-BABA-86B828F32826}">
  <ds:schemaRefs>
    <ds:schemaRef ds:uri="http://schemas.microsoft.com/sharepoint/v3/contenttype/forms"/>
  </ds:schemaRefs>
</ds:datastoreItem>
</file>

<file path=customXml/itemProps2.xml><?xml version="1.0" encoding="utf-8"?>
<ds:datastoreItem xmlns:ds="http://schemas.openxmlformats.org/officeDocument/2006/customXml" ds:itemID="{785231D8-BE8E-4B87-A357-9361032092DB}">
  <ds:schemaRefs>
    <ds:schemaRef ds:uri="a03482f8-1d09-4d0f-b6e7-8a5f546ee3b5"/>
    <ds:schemaRef ds:uri="c73d03de-54bd-4893-b609-b4892db47bc2"/>
    <ds:schemaRef ds:uri="dd9d7ef1-ae72-447c-903f-989ff65b5108"/>
    <ds:schemaRef ds:uri="fcfc143c-f16e-4720-b982-a6b50659cc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B56F662-9A91-47AF-A936-83D8E573C761}">
  <ds:schemaRefs>
    <ds:schemaRef ds:uri="c73d03de-54bd-4893-b609-b4892db47bc2"/>
    <ds:schemaRef ds:uri="dd9d7ef1-ae72-447c-903f-989ff65b51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9541</TotalTime>
  <Words>1050</Words>
  <Application>Microsoft Office PowerPoint</Application>
  <PresentationFormat>On-screen Show (4:3)</PresentationFormat>
  <Paragraphs>281</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-apple-system</vt:lpstr>
      <vt:lpstr>Arial</vt:lpstr>
      <vt:lpstr>Calibri</vt:lpstr>
      <vt:lpstr>Helvetica Neue</vt:lpstr>
      <vt:lpstr>Nirmala UI</vt:lpstr>
      <vt:lpstr>Times New Roman</vt:lpstr>
      <vt:lpstr>HQI template</vt:lpstr>
      <vt:lpstr>PowerPoint Presentation</vt:lpstr>
      <vt:lpstr>Today’s Speakers</vt:lpstr>
      <vt:lpstr>About HQI</vt:lpstr>
      <vt:lpstr>More About HQI</vt:lpstr>
      <vt:lpstr>What We Do</vt:lpstr>
      <vt:lpstr>Share</vt:lpstr>
      <vt:lpstr>Medicare Initiative Topics</vt:lpstr>
      <vt:lpstr>Share</vt:lpstr>
      <vt:lpstr>We can help…</vt:lpstr>
      <vt:lpstr>Blood Pressure Resources</vt:lpstr>
      <vt:lpstr>BP Resource Example</vt:lpstr>
      <vt:lpstr>Additional BP Resource Links</vt:lpstr>
      <vt:lpstr>PowerPoint Presentation</vt:lpstr>
      <vt:lpstr>PowerPoint Presentation</vt:lpstr>
      <vt:lpstr>Diabetes</vt:lpstr>
      <vt:lpstr>PowerPoint Presentation</vt:lpstr>
      <vt:lpstr>Medication Safety</vt:lpstr>
      <vt:lpstr>PowerPoint Presentation</vt:lpstr>
      <vt:lpstr>Safe Disposal Resources</vt:lpstr>
      <vt:lpstr>Medication Log | HQIN</vt:lpstr>
      <vt:lpstr>Vaccination Resources</vt:lpstr>
      <vt:lpstr>PowerPoint Presentation</vt:lpstr>
      <vt:lpstr>Vaccine Resources - continued</vt:lpstr>
      <vt:lpstr>Care Transitions</vt:lpstr>
      <vt:lpstr>www.decisionguide.org</vt:lpstr>
      <vt:lpstr>Please share….</vt:lpstr>
      <vt:lpstr>Next Steps</vt:lpstr>
      <vt:lpstr>Questions?</vt:lpstr>
      <vt:lpstr>CONNECT WITH US Call 877.731.4746 or visit www.hqin.org</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O. Knight</dc:creator>
  <cp:lastModifiedBy>Carla K. Thomas</cp:lastModifiedBy>
  <cp:revision>18</cp:revision>
  <cp:lastPrinted>2016-10-17T18:53:09Z</cp:lastPrinted>
  <dcterms:created xsi:type="dcterms:W3CDTF">2016-10-17T18:13:29Z</dcterms:created>
  <dcterms:modified xsi:type="dcterms:W3CDTF">2022-12-15T18:25:02Z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0x010100F3E1887C85602F4389FF8F2E4E8B30D4</vt:lpwstr>
  </property>
</Properties>
</file>