
<file path=[Content_Types].xml><?xml version="1.0" encoding="utf-8"?>
<Types xmlns="http://schemas.openxmlformats.org/package/2006/content-types">
  <Default Extension="emf" ContentType="image/x-emf"/>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8" r:id="rId2"/>
    <p:sldMasterId id="2147484770" r:id="rId3"/>
    <p:sldMasterId id="2147484784" r:id="rId4"/>
    <p:sldMasterId id="2147484791" r:id="rId5"/>
  </p:sldMasterIdLst>
  <p:notesMasterIdLst>
    <p:notesMasterId r:id="rId36"/>
  </p:notesMasterIdLst>
  <p:sldIdLst>
    <p:sldId id="1773" r:id="rId6"/>
    <p:sldId id="285" r:id="rId7"/>
    <p:sldId id="287" r:id="rId8"/>
    <p:sldId id="305" r:id="rId9"/>
    <p:sldId id="306" r:id="rId10"/>
    <p:sldId id="289" r:id="rId11"/>
    <p:sldId id="290" r:id="rId12"/>
    <p:sldId id="292" r:id="rId13"/>
    <p:sldId id="293" r:id="rId14"/>
    <p:sldId id="300" r:id="rId15"/>
    <p:sldId id="301" r:id="rId16"/>
    <p:sldId id="310" r:id="rId17"/>
    <p:sldId id="302" r:id="rId18"/>
    <p:sldId id="1774" r:id="rId19"/>
    <p:sldId id="1752" r:id="rId20"/>
    <p:sldId id="1753" r:id="rId21"/>
    <p:sldId id="1772" r:id="rId22"/>
    <p:sldId id="650" r:id="rId23"/>
    <p:sldId id="410" r:id="rId24"/>
    <p:sldId id="524" r:id="rId25"/>
    <p:sldId id="1749" r:id="rId26"/>
    <p:sldId id="682" r:id="rId27"/>
    <p:sldId id="1750" r:id="rId28"/>
    <p:sldId id="668" r:id="rId29"/>
    <p:sldId id="676" r:id="rId30"/>
    <p:sldId id="1731" r:id="rId31"/>
    <p:sldId id="1758" r:id="rId32"/>
    <p:sldId id="520" r:id="rId33"/>
    <p:sldId id="1776" r:id="rId34"/>
    <p:sldId id="279" r:id="rId35"/>
  </p:sldIdLst>
  <p:sldSz cx="12192000" cy="6858000"/>
  <p:notesSz cx="7315200" cy="9601200"/>
  <p:defaultTextStyle>
    <a:defPPr>
      <a:defRPr lang="en-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lides" id="{0C93675E-90B1-E942-96CC-260896AAFAB4}">
          <p14:sldIdLst>
            <p14:sldId id="1773"/>
            <p14:sldId id="285"/>
            <p14:sldId id="287"/>
            <p14:sldId id="305"/>
            <p14:sldId id="306"/>
            <p14:sldId id="289"/>
            <p14:sldId id="290"/>
            <p14:sldId id="292"/>
            <p14:sldId id="293"/>
            <p14:sldId id="300"/>
            <p14:sldId id="301"/>
            <p14:sldId id="310"/>
            <p14:sldId id="302"/>
            <p14:sldId id="1774"/>
            <p14:sldId id="1752"/>
            <p14:sldId id="1753"/>
            <p14:sldId id="1772"/>
            <p14:sldId id="650"/>
            <p14:sldId id="410"/>
            <p14:sldId id="524"/>
            <p14:sldId id="1749"/>
            <p14:sldId id="682"/>
            <p14:sldId id="1750"/>
            <p14:sldId id="668"/>
            <p14:sldId id="676"/>
            <p14:sldId id="1731"/>
            <p14:sldId id="1758"/>
            <p14:sldId id="520"/>
            <p14:sldId id="1776"/>
            <p14:sldId id="279"/>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Ben Clausen" initials="BC" lastIdx="2" clrIdx="6">
    <p:extLst>
      <p:ext uri="{19B8F6BF-5375-455C-9EA6-DF929625EA0E}">
        <p15:presenceInfo xmlns:p15="http://schemas.microsoft.com/office/powerpoint/2012/main" userId="S::bclausen@kidneyfund.org::f505d1e6-a8e0-46ee-b3b3-87da1308367e" providerId="AD"/>
      </p:ext>
    </p:extLst>
  </p:cmAuthor>
  <p:cmAuthor id="1" name="Christopher Copley" initials="CC" lastIdx="18" clrIdx="0">
    <p:extLst>
      <p:ext uri="{19B8F6BF-5375-455C-9EA6-DF929625EA0E}">
        <p15:presenceInfo xmlns:p15="http://schemas.microsoft.com/office/powerpoint/2012/main" userId="S-1-5-21-3321647440-3729326344-4011490815-9426" providerId="AD"/>
      </p:ext>
    </p:extLst>
  </p:cmAuthor>
  <p:cmAuthor id="8" name="Melanie A. Paris, M.A., MPH" initials="MAPMM" lastIdx="2" clrIdx="7">
    <p:extLst>
      <p:ext uri="{19B8F6BF-5375-455C-9EA6-DF929625EA0E}">
        <p15:presenceInfo xmlns:p15="http://schemas.microsoft.com/office/powerpoint/2012/main" userId="S::mparis@kidneyfund.org::e044dafb-468d-4d16-a4e2-3c207a70a595" providerId="AD"/>
      </p:ext>
    </p:extLst>
  </p:cmAuthor>
  <p:cmAuthor id="2" name="Lianna Purcell" initials="LP" lastIdx="24" clrIdx="1">
    <p:extLst>
      <p:ext uri="{19B8F6BF-5375-455C-9EA6-DF929625EA0E}">
        <p15:presenceInfo xmlns:p15="http://schemas.microsoft.com/office/powerpoint/2012/main" userId="S-1-5-21-3321647440-3729326344-4011490815-14683" providerId="AD"/>
      </p:ext>
    </p:extLst>
  </p:cmAuthor>
  <p:cmAuthor id="3" name="Julianne M. Puzzo" initials="JMP" lastIdx="21" clrIdx="2">
    <p:extLst>
      <p:ext uri="{19B8F6BF-5375-455C-9EA6-DF929625EA0E}">
        <p15:presenceInfo xmlns:p15="http://schemas.microsoft.com/office/powerpoint/2012/main" userId="S-1-5-21-3321647440-3729326344-4011490815-11681" providerId="AD"/>
      </p:ext>
    </p:extLst>
  </p:cmAuthor>
  <p:cmAuthor id="4" name="Tamara Ruggiero" initials="TR" lastIdx="2" clrIdx="3">
    <p:extLst>
      <p:ext uri="{19B8F6BF-5375-455C-9EA6-DF929625EA0E}">
        <p15:presenceInfo xmlns:p15="http://schemas.microsoft.com/office/powerpoint/2012/main" userId="S-1-5-21-3321647440-3729326344-4011490815-1212" providerId="AD"/>
      </p:ext>
    </p:extLst>
  </p:cmAuthor>
  <p:cmAuthor id="5" name="Michael Spigler" initials="MS" lastIdx="1" clrIdx="4">
    <p:extLst>
      <p:ext uri="{19B8F6BF-5375-455C-9EA6-DF929625EA0E}">
        <p15:presenceInfo xmlns:p15="http://schemas.microsoft.com/office/powerpoint/2012/main" userId="S-1-5-21-3321647440-3729326344-4011490815-11746" providerId="AD"/>
      </p:ext>
    </p:extLst>
  </p:cmAuthor>
  <p:cmAuthor id="6" name="Molly Alawode" initials="MA" lastIdx="6" clrIdx="5">
    <p:extLst>
      <p:ext uri="{19B8F6BF-5375-455C-9EA6-DF929625EA0E}">
        <p15:presenceInfo xmlns:p15="http://schemas.microsoft.com/office/powerpoint/2012/main" userId="S::malawode@kidneyfund.org::617b71a1-f8b2-4efd-b51a-2ca57bdab38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99C"/>
    <a:srgbClr val="69BCB9"/>
    <a:srgbClr val="BA24A1"/>
    <a:srgbClr val="0E67A2"/>
    <a:srgbClr val="5BA8D4"/>
    <a:srgbClr val="00589C"/>
    <a:srgbClr val="27B4CD"/>
    <a:srgbClr val="085D64"/>
    <a:srgbClr val="777779"/>
    <a:srgbClr val="E7E7E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973" autoAdjust="0"/>
    <p:restoredTop sz="90012" autoAdjust="0"/>
  </p:normalViewPr>
  <p:slideViewPr>
    <p:cSldViewPr snapToObjects="1">
      <p:cViewPr varScale="1">
        <p:scale>
          <a:sx n="63" d="100"/>
          <a:sy n="63" d="100"/>
        </p:scale>
        <p:origin x="420" y="44"/>
      </p:cViewPr>
      <p:guideLst/>
    </p:cSldViewPr>
  </p:slideViewPr>
  <p:notesTextViewPr>
    <p:cViewPr>
      <p:scale>
        <a:sx n="3" d="2"/>
        <a:sy n="3" d="2"/>
      </p:scale>
      <p:origin x="0" y="0"/>
    </p:cViewPr>
  </p:notesTextViewPr>
  <p:notesViewPr>
    <p:cSldViewPr snapToObjects="1">
      <p:cViewPr varScale="1">
        <p:scale>
          <a:sx n="99" d="100"/>
          <a:sy n="99" d="100"/>
        </p:scale>
        <p:origin x="3570" y="7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viewProps" Target="viewProps.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pieChart>
        <c:varyColors val="1"/>
        <c:ser>
          <c:idx val="0"/>
          <c:order val="0"/>
          <c:tx>
            <c:strRef>
              <c:f>Sheet1!$B$1</c:f>
              <c:strCache>
                <c:ptCount val="1"/>
                <c:pt idx="0">
                  <c:v>Sales</c:v>
                </c:pt>
              </c:strCache>
            </c:strRef>
          </c:tx>
          <c:spPr>
            <a:solidFill>
              <a:schemeClr val="tx1"/>
            </a:solidFill>
            <a:ln w="38100" cmpd="sng">
              <a:solidFill>
                <a:srgbClr val="E6E6E6"/>
              </a:solidFill>
            </a:ln>
          </c:spPr>
          <c:dPt>
            <c:idx val="0"/>
            <c:bubble3D val="0"/>
            <c:spPr>
              <a:solidFill>
                <a:schemeClr val="accent3">
                  <a:lumMod val="50000"/>
                </a:schemeClr>
              </a:solidFill>
              <a:ln w="38100" cmpd="sng">
                <a:solidFill>
                  <a:srgbClr val="E6E6E6"/>
                </a:solidFill>
              </a:ln>
            </c:spPr>
            <c:extLst>
              <c:ext xmlns:c16="http://schemas.microsoft.com/office/drawing/2014/chart" uri="{C3380CC4-5D6E-409C-BE32-E72D297353CC}">
                <c16:uniqueId val="{00000001-58B2-4508-84CF-7F7591E72CF9}"/>
              </c:ext>
            </c:extLst>
          </c:dPt>
          <c:dPt>
            <c:idx val="1"/>
            <c:bubble3D val="0"/>
            <c:spPr>
              <a:solidFill>
                <a:schemeClr val="accent3">
                  <a:lumMod val="50000"/>
                </a:schemeClr>
              </a:solidFill>
              <a:ln w="38100" cmpd="sng">
                <a:solidFill>
                  <a:srgbClr val="E6E6E6"/>
                </a:solidFill>
              </a:ln>
            </c:spPr>
            <c:extLst>
              <c:ext xmlns:c16="http://schemas.microsoft.com/office/drawing/2014/chart" uri="{C3380CC4-5D6E-409C-BE32-E72D297353CC}">
                <c16:uniqueId val="{00000003-58B2-4508-84CF-7F7591E72CF9}"/>
              </c:ext>
            </c:extLst>
          </c:dPt>
          <c:dPt>
            <c:idx val="2"/>
            <c:bubble3D val="0"/>
            <c:spPr>
              <a:solidFill>
                <a:schemeClr val="accent3">
                  <a:lumMod val="50000"/>
                </a:schemeClr>
              </a:solidFill>
              <a:ln w="38100" cmpd="sng">
                <a:solidFill>
                  <a:srgbClr val="E6E6E6"/>
                </a:solidFill>
              </a:ln>
            </c:spPr>
            <c:extLst>
              <c:ext xmlns:c16="http://schemas.microsoft.com/office/drawing/2014/chart" uri="{C3380CC4-5D6E-409C-BE32-E72D297353CC}">
                <c16:uniqueId val="{00000005-58B2-4508-84CF-7F7591E72CF9}"/>
              </c:ext>
            </c:extLst>
          </c:dPt>
          <c:dPt>
            <c:idx val="3"/>
            <c:bubble3D val="0"/>
            <c:spPr>
              <a:solidFill>
                <a:schemeClr val="accent3">
                  <a:lumMod val="50000"/>
                </a:schemeClr>
              </a:solidFill>
              <a:ln w="38100" cmpd="sng">
                <a:solidFill>
                  <a:srgbClr val="E6E6E6"/>
                </a:solidFill>
              </a:ln>
            </c:spPr>
            <c:extLst>
              <c:ext xmlns:c16="http://schemas.microsoft.com/office/drawing/2014/chart" uri="{C3380CC4-5D6E-409C-BE32-E72D297353CC}">
                <c16:uniqueId val="{00000007-58B2-4508-84CF-7F7591E72CF9}"/>
              </c:ext>
            </c:extLst>
          </c:dPt>
          <c:dPt>
            <c:idx val="4"/>
            <c:bubble3D val="0"/>
            <c:spPr>
              <a:solidFill>
                <a:schemeClr val="accent3">
                  <a:lumMod val="50000"/>
                </a:schemeClr>
              </a:solidFill>
              <a:ln w="38100" cmpd="sng">
                <a:solidFill>
                  <a:srgbClr val="E6E6E6"/>
                </a:solidFill>
              </a:ln>
            </c:spPr>
            <c:extLst>
              <c:ext xmlns:c16="http://schemas.microsoft.com/office/drawing/2014/chart" uri="{C3380CC4-5D6E-409C-BE32-E72D297353CC}">
                <c16:uniqueId val="{00000009-58B2-4508-84CF-7F7591E72CF9}"/>
              </c:ext>
            </c:extLst>
          </c:dPt>
          <c:dPt>
            <c:idx val="5"/>
            <c:bubble3D val="0"/>
            <c:spPr>
              <a:solidFill>
                <a:schemeClr val="accent2"/>
              </a:solidFill>
              <a:ln w="38100" cmpd="sng">
                <a:solidFill>
                  <a:srgbClr val="E6E6E6"/>
                </a:solidFill>
              </a:ln>
            </c:spPr>
            <c:extLst>
              <c:ext xmlns:c16="http://schemas.microsoft.com/office/drawing/2014/chart" uri="{C3380CC4-5D6E-409C-BE32-E72D297353CC}">
                <c16:uniqueId val="{0000000B-58B2-4508-84CF-7F7591E72CF9}"/>
              </c:ext>
            </c:extLst>
          </c:dPt>
          <c:dPt>
            <c:idx val="6"/>
            <c:bubble3D val="0"/>
            <c:spPr>
              <a:solidFill>
                <a:schemeClr val="accent3">
                  <a:lumMod val="50000"/>
                </a:schemeClr>
              </a:solidFill>
              <a:ln w="38100" cmpd="sng">
                <a:solidFill>
                  <a:srgbClr val="E6E6E6"/>
                </a:solidFill>
              </a:ln>
            </c:spPr>
            <c:extLst>
              <c:ext xmlns:c16="http://schemas.microsoft.com/office/drawing/2014/chart" uri="{C3380CC4-5D6E-409C-BE32-E72D297353CC}">
                <c16:uniqueId val="{0000000D-58B2-4508-84CF-7F7591E72CF9}"/>
              </c:ext>
            </c:extLst>
          </c:dPt>
          <c:cat>
            <c:strRef>
              <c:f>Sheet1!$A$2:$A$8</c:f>
              <c:strCache>
                <c:ptCount val="7"/>
                <c:pt idx="0">
                  <c:v>1st Qtr</c:v>
                </c:pt>
                <c:pt idx="1">
                  <c:v>1st Qtr</c:v>
                </c:pt>
                <c:pt idx="2">
                  <c:v>1st Qtr</c:v>
                </c:pt>
                <c:pt idx="3">
                  <c:v>1st Qtr</c:v>
                </c:pt>
                <c:pt idx="4">
                  <c:v>1st Qtr</c:v>
                </c:pt>
                <c:pt idx="5">
                  <c:v>1st Qtr</c:v>
                </c:pt>
                <c:pt idx="6">
                  <c:v>1st Qtr</c:v>
                </c:pt>
              </c:strCache>
            </c:strRef>
          </c:cat>
          <c:val>
            <c:numRef>
              <c:f>Sheet1!$B$2:$B$8</c:f>
              <c:numCache>
                <c:formatCode>General</c:formatCode>
                <c:ptCount val="7"/>
                <c:pt idx="0">
                  <c:v>14.28</c:v>
                </c:pt>
                <c:pt idx="1">
                  <c:v>14.28</c:v>
                </c:pt>
                <c:pt idx="2">
                  <c:v>14.28</c:v>
                </c:pt>
                <c:pt idx="3">
                  <c:v>14.28</c:v>
                </c:pt>
                <c:pt idx="4">
                  <c:v>14.28</c:v>
                </c:pt>
                <c:pt idx="5">
                  <c:v>14.28</c:v>
                </c:pt>
                <c:pt idx="6">
                  <c:v>14.28</c:v>
                </c:pt>
              </c:numCache>
            </c:numRef>
          </c:val>
          <c:extLst>
            <c:ext xmlns:c16="http://schemas.microsoft.com/office/drawing/2014/chart" uri="{C3380CC4-5D6E-409C-BE32-E72D297353CC}">
              <c16:uniqueId val="{0000000E-58B2-4508-84CF-7F7591E72CF9}"/>
            </c:ext>
          </c:extLst>
        </c:ser>
        <c:dLbls>
          <c:showLegendKey val="0"/>
          <c:showVal val="0"/>
          <c:showCatName val="0"/>
          <c:showSerName val="0"/>
          <c:showPercent val="0"/>
          <c:showBubbleSize val="0"/>
          <c:showLeaderLines val="1"/>
        </c:dLbls>
        <c:firstSliceAng val="0"/>
      </c:pieChart>
    </c:plotArea>
    <c:plotVisOnly val="1"/>
    <c:dispBlanksAs val="gap"/>
    <c:showDLblsOverMax val="0"/>
  </c:chart>
  <c:txPr>
    <a:bodyPr/>
    <a:lstStyle/>
    <a:p>
      <a:pPr>
        <a:defRPr sz="1800"/>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8A268A2-EACE-4396-A073-44BAB20F6DA1}"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en-US"/>
        </a:p>
      </dgm:t>
    </dgm:pt>
    <dgm:pt modelId="{94014136-7D1C-46D6-B5AD-2BA27CC4B6D0}">
      <dgm:prSet/>
      <dgm:spPr/>
      <dgm:t>
        <a:bodyPr/>
        <a:lstStyle/>
        <a:p>
          <a:r>
            <a:rPr lang="en-US" b="1" dirty="0"/>
            <a:t>Health Insurance Premium Program (HIPP)</a:t>
          </a:r>
          <a:endParaRPr lang="en-US" dirty="0"/>
        </a:p>
      </dgm:t>
    </dgm:pt>
    <dgm:pt modelId="{828F37F2-EFB4-4514-B1D4-95F13EC5959A}" type="parTrans" cxnId="{C9AF42E1-3FBB-48AE-8B99-43A13D79FFFE}">
      <dgm:prSet/>
      <dgm:spPr/>
      <dgm:t>
        <a:bodyPr/>
        <a:lstStyle/>
        <a:p>
          <a:endParaRPr lang="en-US"/>
        </a:p>
      </dgm:t>
    </dgm:pt>
    <dgm:pt modelId="{C0E10255-23A8-4FD4-81CC-B7B6B258694C}" type="sibTrans" cxnId="{C9AF42E1-3FBB-48AE-8B99-43A13D79FFFE}">
      <dgm:prSet/>
      <dgm:spPr/>
      <dgm:t>
        <a:bodyPr/>
        <a:lstStyle/>
        <a:p>
          <a:endParaRPr lang="en-US"/>
        </a:p>
      </dgm:t>
    </dgm:pt>
    <dgm:pt modelId="{CCF36553-0A72-4716-B020-509448415FBF}">
      <dgm:prSet/>
      <dgm:spPr/>
      <dgm:t>
        <a:bodyPr/>
        <a:lstStyle/>
        <a:p>
          <a:r>
            <a:rPr lang="en-US" b="1" dirty="0"/>
            <a:t>Disaster Relief</a:t>
          </a:r>
          <a:endParaRPr lang="en-US" dirty="0"/>
        </a:p>
      </dgm:t>
    </dgm:pt>
    <dgm:pt modelId="{E2482948-A660-4DCE-9426-AFFE00891610}" type="parTrans" cxnId="{5E420931-D3BE-489F-B008-E0CE8729D8F7}">
      <dgm:prSet/>
      <dgm:spPr/>
      <dgm:t>
        <a:bodyPr/>
        <a:lstStyle/>
        <a:p>
          <a:endParaRPr lang="en-US"/>
        </a:p>
      </dgm:t>
    </dgm:pt>
    <dgm:pt modelId="{E7E3A251-8D87-40C4-992C-8CDF3D800C6D}" type="sibTrans" cxnId="{5E420931-D3BE-489F-B008-E0CE8729D8F7}">
      <dgm:prSet/>
      <dgm:spPr/>
      <dgm:t>
        <a:bodyPr/>
        <a:lstStyle/>
        <a:p>
          <a:endParaRPr lang="en-US"/>
        </a:p>
      </dgm:t>
    </dgm:pt>
    <dgm:pt modelId="{13408DE9-D44B-4562-A296-A47F53013F8B}">
      <dgm:prSet/>
      <dgm:spPr/>
      <dgm:t>
        <a:bodyPr/>
        <a:lstStyle/>
        <a:p>
          <a:r>
            <a:rPr lang="en-US" b="1" dirty="0"/>
            <a:t>Safety Net</a:t>
          </a:r>
          <a:endParaRPr lang="en-US" dirty="0"/>
        </a:p>
      </dgm:t>
    </dgm:pt>
    <dgm:pt modelId="{FC5DB53A-4183-46B0-95F1-8657459D419A}" type="parTrans" cxnId="{5CC907CA-6B2D-4333-85F2-2F42D4F71510}">
      <dgm:prSet/>
      <dgm:spPr/>
      <dgm:t>
        <a:bodyPr/>
        <a:lstStyle/>
        <a:p>
          <a:endParaRPr lang="en-US"/>
        </a:p>
      </dgm:t>
    </dgm:pt>
    <dgm:pt modelId="{ED1A4AA4-BC59-4B73-9EEF-4B1DD433D383}" type="sibTrans" cxnId="{5CC907CA-6B2D-4333-85F2-2F42D4F71510}">
      <dgm:prSet/>
      <dgm:spPr/>
      <dgm:t>
        <a:bodyPr/>
        <a:lstStyle/>
        <a:p>
          <a:endParaRPr lang="en-US"/>
        </a:p>
      </dgm:t>
    </dgm:pt>
    <dgm:pt modelId="{0F5806D9-E9CC-482C-A5FA-2EE5B93BA1B3}">
      <dgm:prSet/>
      <dgm:spPr/>
      <dgm:t>
        <a:bodyPr/>
        <a:lstStyle/>
        <a:p>
          <a:r>
            <a:rPr lang="en-US" b="1" dirty="0"/>
            <a:t>Safety Net (DMV)</a:t>
          </a:r>
          <a:endParaRPr lang="en-US" dirty="0"/>
        </a:p>
      </dgm:t>
    </dgm:pt>
    <dgm:pt modelId="{5E396A21-F88B-488D-8E29-F628FAE99D6F}" type="parTrans" cxnId="{9F678CB5-6CCA-4963-B563-68504A85E122}">
      <dgm:prSet/>
      <dgm:spPr/>
      <dgm:t>
        <a:bodyPr/>
        <a:lstStyle/>
        <a:p>
          <a:endParaRPr lang="en-US"/>
        </a:p>
      </dgm:t>
    </dgm:pt>
    <dgm:pt modelId="{3EA61463-2CFC-44B9-B618-A8059CD42D33}" type="sibTrans" cxnId="{9F678CB5-6CCA-4963-B563-68504A85E122}">
      <dgm:prSet/>
      <dgm:spPr/>
      <dgm:t>
        <a:bodyPr/>
        <a:lstStyle/>
        <a:p>
          <a:endParaRPr lang="en-US"/>
        </a:p>
      </dgm:t>
    </dgm:pt>
    <dgm:pt modelId="{9BEE9B7C-726A-492B-9D99-CB7E106D38B7}" type="pres">
      <dgm:prSet presAssocID="{28A268A2-EACE-4396-A073-44BAB20F6DA1}" presName="diagram" presStyleCnt="0">
        <dgm:presLayoutVars>
          <dgm:dir/>
          <dgm:resizeHandles val="exact"/>
        </dgm:presLayoutVars>
      </dgm:prSet>
      <dgm:spPr/>
    </dgm:pt>
    <dgm:pt modelId="{87A64C96-4798-4BAC-92C2-CC30E4A11239}" type="pres">
      <dgm:prSet presAssocID="{94014136-7D1C-46D6-B5AD-2BA27CC4B6D0}" presName="node" presStyleLbl="node1" presStyleIdx="0" presStyleCnt="4">
        <dgm:presLayoutVars>
          <dgm:bulletEnabled val="1"/>
        </dgm:presLayoutVars>
      </dgm:prSet>
      <dgm:spPr/>
    </dgm:pt>
    <dgm:pt modelId="{EF3AEF86-A71D-4D13-8927-E4E5BB4C0607}" type="pres">
      <dgm:prSet presAssocID="{C0E10255-23A8-4FD4-81CC-B7B6B258694C}" presName="sibTrans" presStyleCnt="0"/>
      <dgm:spPr/>
    </dgm:pt>
    <dgm:pt modelId="{8513DFD5-E2E4-4551-9203-037242317CD8}" type="pres">
      <dgm:prSet presAssocID="{CCF36553-0A72-4716-B020-509448415FBF}" presName="node" presStyleLbl="node1" presStyleIdx="1" presStyleCnt="4">
        <dgm:presLayoutVars>
          <dgm:bulletEnabled val="1"/>
        </dgm:presLayoutVars>
      </dgm:prSet>
      <dgm:spPr/>
    </dgm:pt>
    <dgm:pt modelId="{381500D6-2889-4295-99CB-E831F5EBBF33}" type="pres">
      <dgm:prSet presAssocID="{E7E3A251-8D87-40C4-992C-8CDF3D800C6D}" presName="sibTrans" presStyleCnt="0"/>
      <dgm:spPr/>
    </dgm:pt>
    <dgm:pt modelId="{29FFECF3-29D5-4EEA-8172-12A4EDD72E11}" type="pres">
      <dgm:prSet presAssocID="{13408DE9-D44B-4562-A296-A47F53013F8B}" presName="node" presStyleLbl="node1" presStyleIdx="2" presStyleCnt="4">
        <dgm:presLayoutVars>
          <dgm:bulletEnabled val="1"/>
        </dgm:presLayoutVars>
      </dgm:prSet>
      <dgm:spPr/>
    </dgm:pt>
    <dgm:pt modelId="{00A566F4-A7C1-4C3C-BD69-C0B8AC9061BA}" type="pres">
      <dgm:prSet presAssocID="{ED1A4AA4-BC59-4B73-9EEF-4B1DD433D383}" presName="sibTrans" presStyleCnt="0"/>
      <dgm:spPr/>
    </dgm:pt>
    <dgm:pt modelId="{DCFED245-1D0C-42B3-BA47-21B16B58F863}" type="pres">
      <dgm:prSet presAssocID="{0F5806D9-E9CC-482C-A5FA-2EE5B93BA1B3}" presName="node" presStyleLbl="node1" presStyleIdx="3" presStyleCnt="4">
        <dgm:presLayoutVars>
          <dgm:bulletEnabled val="1"/>
        </dgm:presLayoutVars>
      </dgm:prSet>
      <dgm:spPr/>
    </dgm:pt>
  </dgm:ptLst>
  <dgm:cxnLst>
    <dgm:cxn modelId="{4A78DC2E-EED2-4BEC-951F-05A4E78095F3}" type="presOf" srcId="{94014136-7D1C-46D6-B5AD-2BA27CC4B6D0}" destId="{87A64C96-4798-4BAC-92C2-CC30E4A11239}" srcOrd="0" destOrd="0" presId="urn:microsoft.com/office/officeart/2005/8/layout/default"/>
    <dgm:cxn modelId="{5E420931-D3BE-489F-B008-E0CE8729D8F7}" srcId="{28A268A2-EACE-4396-A073-44BAB20F6DA1}" destId="{CCF36553-0A72-4716-B020-509448415FBF}" srcOrd="1" destOrd="0" parTransId="{E2482948-A660-4DCE-9426-AFFE00891610}" sibTransId="{E7E3A251-8D87-40C4-992C-8CDF3D800C6D}"/>
    <dgm:cxn modelId="{4E183D33-3888-4930-96E6-938657241CA3}" type="presOf" srcId="{0F5806D9-E9CC-482C-A5FA-2EE5B93BA1B3}" destId="{DCFED245-1D0C-42B3-BA47-21B16B58F863}" srcOrd="0" destOrd="0" presId="urn:microsoft.com/office/officeart/2005/8/layout/default"/>
    <dgm:cxn modelId="{9F678CB5-6CCA-4963-B563-68504A85E122}" srcId="{28A268A2-EACE-4396-A073-44BAB20F6DA1}" destId="{0F5806D9-E9CC-482C-A5FA-2EE5B93BA1B3}" srcOrd="3" destOrd="0" parTransId="{5E396A21-F88B-488D-8E29-F628FAE99D6F}" sibTransId="{3EA61463-2CFC-44B9-B618-A8059CD42D33}"/>
    <dgm:cxn modelId="{A45AA5C0-C58B-4EC2-BFAF-3E79820F0C0C}" type="presOf" srcId="{CCF36553-0A72-4716-B020-509448415FBF}" destId="{8513DFD5-E2E4-4551-9203-037242317CD8}" srcOrd="0" destOrd="0" presId="urn:microsoft.com/office/officeart/2005/8/layout/default"/>
    <dgm:cxn modelId="{5CC907CA-6B2D-4333-85F2-2F42D4F71510}" srcId="{28A268A2-EACE-4396-A073-44BAB20F6DA1}" destId="{13408DE9-D44B-4562-A296-A47F53013F8B}" srcOrd="2" destOrd="0" parTransId="{FC5DB53A-4183-46B0-95F1-8657459D419A}" sibTransId="{ED1A4AA4-BC59-4B73-9EEF-4B1DD433D383}"/>
    <dgm:cxn modelId="{16DBEAD8-D4A6-479C-94A6-00374A1B8721}" type="presOf" srcId="{13408DE9-D44B-4562-A296-A47F53013F8B}" destId="{29FFECF3-29D5-4EEA-8172-12A4EDD72E11}" srcOrd="0" destOrd="0" presId="urn:microsoft.com/office/officeart/2005/8/layout/default"/>
    <dgm:cxn modelId="{C9AF42E1-3FBB-48AE-8B99-43A13D79FFFE}" srcId="{28A268A2-EACE-4396-A073-44BAB20F6DA1}" destId="{94014136-7D1C-46D6-B5AD-2BA27CC4B6D0}" srcOrd="0" destOrd="0" parTransId="{828F37F2-EFB4-4514-B1D4-95F13EC5959A}" sibTransId="{C0E10255-23A8-4FD4-81CC-B7B6B258694C}"/>
    <dgm:cxn modelId="{D5AE74FE-3269-427E-B639-8C7B8394B625}" type="presOf" srcId="{28A268A2-EACE-4396-A073-44BAB20F6DA1}" destId="{9BEE9B7C-726A-492B-9D99-CB7E106D38B7}" srcOrd="0" destOrd="0" presId="urn:microsoft.com/office/officeart/2005/8/layout/default"/>
    <dgm:cxn modelId="{D33F09C3-05F0-4633-8CF6-67E3E94CCA23}" type="presParOf" srcId="{9BEE9B7C-726A-492B-9D99-CB7E106D38B7}" destId="{87A64C96-4798-4BAC-92C2-CC30E4A11239}" srcOrd="0" destOrd="0" presId="urn:microsoft.com/office/officeart/2005/8/layout/default"/>
    <dgm:cxn modelId="{D221A058-0F51-400D-90BA-4C45DD4740F2}" type="presParOf" srcId="{9BEE9B7C-726A-492B-9D99-CB7E106D38B7}" destId="{EF3AEF86-A71D-4D13-8927-E4E5BB4C0607}" srcOrd="1" destOrd="0" presId="urn:microsoft.com/office/officeart/2005/8/layout/default"/>
    <dgm:cxn modelId="{9CB0F74B-C3D8-4EAD-BE44-C8C011DD2574}" type="presParOf" srcId="{9BEE9B7C-726A-492B-9D99-CB7E106D38B7}" destId="{8513DFD5-E2E4-4551-9203-037242317CD8}" srcOrd="2" destOrd="0" presId="urn:microsoft.com/office/officeart/2005/8/layout/default"/>
    <dgm:cxn modelId="{995BFBEC-EBE7-486C-A297-2F38AD11A3DC}" type="presParOf" srcId="{9BEE9B7C-726A-492B-9D99-CB7E106D38B7}" destId="{381500D6-2889-4295-99CB-E831F5EBBF33}" srcOrd="3" destOrd="0" presId="urn:microsoft.com/office/officeart/2005/8/layout/default"/>
    <dgm:cxn modelId="{151388E1-71D3-4209-A60D-7A356AF384F0}" type="presParOf" srcId="{9BEE9B7C-726A-492B-9D99-CB7E106D38B7}" destId="{29FFECF3-29D5-4EEA-8172-12A4EDD72E11}" srcOrd="4" destOrd="0" presId="urn:microsoft.com/office/officeart/2005/8/layout/default"/>
    <dgm:cxn modelId="{432CCD4F-C04D-4702-8F89-06AB263D4E27}" type="presParOf" srcId="{9BEE9B7C-726A-492B-9D99-CB7E106D38B7}" destId="{00A566F4-A7C1-4C3C-BD69-C0B8AC9061BA}" srcOrd="5" destOrd="0" presId="urn:microsoft.com/office/officeart/2005/8/layout/default"/>
    <dgm:cxn modelId="{4D5680BC-5472-491E-8DFD-FBDC57DA19C0}" type="presParOf" srcId="{9BEE9B7C-726A-492B-9D99-CB7E106D38B7}" destId="{DCFED245-1D0C-42B3-BA47-21B16B58F863}"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DFFBA05-B256-4E4C-A480-11FF3BC48324}"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B8EFE6A0-1123-4B24-8745-7A05C13A65EC}">
      <dgm:prSet/>
      <dgm:spPr/>
      <dgm:t>
        <a:bodyPr/>
        <a:lstStyle/>
        <a:p>
          <a:r>
            <a:rPr lang="en-US" b="0" baseline="0" dirty="0"/>
            <a:t>HIPP was established in 1997 and operates under an Advisory Opinion from the Department of Health and Human Services (HHS) Office of the Inspector General (OIG). Opinion 97-01 governs HIPP and may be found on the HHS website. </a:t>
          </a:r>
          <a:endParaRPr lang="en-US" dirty="0"/>
        </a:p>
      </dgm:t>
    </dgm:pt>
    <dgm:pt modelId="{D7F1A50B-ED92-4301-8C75-DDC8616E3ED7}" type="parTrans" cxnId="{9B1380AF-94D5-46CA-A5F3-4F0ABB372C5F}">
      <dgm:prSet/>
      <dgm:spPr/>
      <dgm:t>
        <a:bodyPr/>
        <a:lstStyle/>
        <a:p>
          <a:endParaRPr lang="en-US"/>
        </a:p>
      </dgm:t>
    </dgm:pt>
    <dgm:pt modelId="{B019D6E0-8220-4710-956C-421DB363142C}" type="sibTrans" cxnId="{9B1380AF-94D5-46CA-A5F3-4F0ABB372C5F}">
      <dgm:prSet/>
      <dgm:spPr/>
      <dgm:t>
        <a:bodyPr/>
        <a:lstStyle/>
        <a:p>
          <a:endParaRPr lang="en-US"/>
        </a:p>
      </dgm:t>
    </dgm:pt>
    <dgm:pt modelId="{3C820DD9-B70E-4C77-AA94-039876DEAB22}">
      <dgm:prSet/>
      <dgm:spPr/>
      <dgm:t>
        <a:bodyPr/>
        <a:lstStyle/>
        <a:p>
          <a:r>
            <a:rPr lang="en-US" b="0" baseline="0" dirty="0"/>
            <a:t>HIPP pays premiums for Medicare Part B, COBRA, Medigap, EGHP, commercial policies (Exchange/Off-Exchange ACA plans) and in some cases, Medicaid premiums.</a:t>
          </a:r>
          <a:endParaRPr lang="en-US" dirty="0"/>
        </a:p>
      </dgm:t>
    </dgm:pt>
    <dgm:pt modelId="{2E017357-A7E5-4BBD-9A65-F1DE9B647BD7}" type="parTrans" cxnId="{5DCC74DB-5E09-4AC1-B5DC-FA33E58CD9FC}">
      <dgm:prSet/>
      <dgm:spPr/>
      <dgm:t>
        <a:bodyPr/>
        <a:lstStyle/>
        <a:p>
          <a:endParaRPr lang="en-US"/>
        </a:p>
      </dgm:t>
    </dgm:pt>
    <dgm:pt modelId="{9CF9C3A2-93EF-4AEB-84EE-4ECA061EDB17}" type="sibTrans" cxnId="{5DCC74DB-5E09-4AC1-B5DC-FA33E58CD9FC}">
      <dgm:prSet/>
      <dgm:spPr/>
      <dgm:t>
        <a:bodyPr/>
        <a:lstStyle/>
        <a:p>
          <a:endParaRPr lang="en-US"/>
        </a:p>
      </dgm:t>
    </dgm:pt>
    <dgm:pt modelId="{C6C58AAC-F7B1-4054-B790-05FA67A7B582}" type="pres">
      <dgm:prSet presAssocID="{FDFFBA05-B256-4E4C-A480-11FF3BC48324}" presName="linear" presStyleCnt="0">
        <dgm:presLayoutVars>
          <dgm:animLvl val="lvl"/>
          <dgm:resizeHandles val="exact"/>
        </dgm:presLayoutVars>
      </dgm:prSet>
      <dgm:spPr/>
    </dgm:pt>
    <dgm:pt modelId="{C67EC87B-2679-4660-8CC4-583D4F8FF058}" type="pres">
      <dgm:prSet presAssocID="{B8EFE6A0-1123-4B24-8745-7A05C13A65EC}" presName="parentText" presStyleLbl="node1" presStyleIdx="0" presStyleCnt="2">
        <dgm:presLayoutVars>
          <dgm:chMax val="0"/>
          <dgm:bulletEnabled val="1"/>
        </dgm:presLayoutVars>
      </dgm:prSet>
      <dgm:spPr/>
    </dgm:pt>
    <dgm:pt modelId="{A58A1179-53F1-4C09-B0DD-CAD36586A1CF}" type="pres">
      <dgm:prSet presAssocID="{B019D6E0-8220-4710-956C-421DB363142C}" presName="spacer" presStyleCnt="0"/>
      <dgm:spPr/>
    </dgm:pt>
    <dgm:pt modelId="{31E6DD09-BC43-43C1-A94F-F9235735E6E8}" type="pres">
      <dgm:prSet presAssocID="{3C820DD9-B70E-4C77-AA94-039876DEAB22}" presName="parentText" presStyleLbl="node1" presStyleIdx="1" presStyleCnt="2">
        <dgm:presLayoutVars>
          <dgm:chMax val="0"/>
          <dgm:bulletEnabled val="1"/>
        </dgm:presLayoutVars>
      </dgm:prSet>
      <dgm:spPr/>
    </dgm:pt>
  </dgm:ptLst>
  <dgm:cxnLst>
    <dgm:cxn modelId="{5B05172A-9AE4-4486-ABC6-8040E3B324A9}" type="presOf" srcId="{FDFFBA05-B256-4E4C-A480-11FF3BC48324}" destId="{C6C58AAC-F7B1-4054-B790-05FA67A7B582}" srcOrd="0" destOrd="0" presId="urn:microsoft.com/office/officeart/2005/8/layout/vList2"/>
    <dgm:cxn modelId="{303CF05F-62C9-44A2-9D2B-4CE0D28B3B50}" type="presOf" srcId="{3C820DD9-B70E-4C77-AA94-039876DEAB22}" destId="{31E6DD09-BC43-43C1-A94F-F9235735E6E8}" srcOrd="0" destOrd="0" presId="urn:microsoft.com/office/officeart/2005/8/layout/vList2"/>
    <dgm:cxn modelId="{8E90D363-9341-4C4D-AE66-5BEB4B710C5C}" type="presOf" srcId="{B8EFE6A0-1123-4B24-8745-7A05C13A65EC}" destId="{C67EC87B-2679-4660-8CC4-583D4F8FF058}" srcOrd="0" destOrd="0" presId="urn:microsoft.com/office/officeart/2005/8/layout/vList2"/>
    <dgm:cxn modelId="{9B1380AF-94D5-46CA-A5F3-4F0ABB372C5F}" srcId="{FDFFBA05-B256-4E4C-A480-11FF3BC48324}" destId="{B8EFE6A0-1123-4B24-8745-7A05C13A65EC}" srcOrd="0" destOrd="0" parTransId="{D7F1A50B-ED92-4301-8C75-DDC8616E3ED7}" sibTransId="{B019D6E0-8220-4710-956C-421DB363142C}"/>
    <dgm:cxn modelId="{5DCC74DB-5E09-4AC1-B5DC-FA33E58CD9FC}" srcId="{FDFFBA05-B256-4E4C-A480-11FF3BC48324}" destId="{3C820DD9-B70E-4C77-AA94-039876DEAB22}" srcOrd="1" destOrd="0" parTransId="{2E017357-A7E5-4BBD-9A65-F1DE9B647BD7}" sibTransId="{9CF9C3A2-93EF-4AEB-84EE-4ECA061EDB17}"/>
    <dgm:cxn modelId="{D7A0E468-01B3-464E-93E5-44D6FA5C4AA4}" type="presParOf" srcId="{C6C58AAC-F7B1-4054-B790-05FA67A7B582}" destId="{C67EC87B-2679-4660-8CC4-583D4F8FF058}" srcOrd="0" destOrd="0" presId="urn:microsoft.com/office/officeart/2005/8/layout/vList2"/>
    <dgm:cxn modelId="{900CA3DB-ACA5-4FD7-9EFA-D35BB62CE6F5}" type="presParOf" srcId="{C6C58AAC-F7B1-4054-B790-05FA67A7B582}" destId="{A58A1179-53F1-4C09-B0DD-CAD36586A1CF}" srcOrd="1" destOrd="0" presId="urn:microsoft.com/office/officeart/2005/8/layout/vList2"/>
    <dgm:cxn modelId="{3F51313E-EA96-4BBD-9B53-F36FAF59B22E}" type="presParOf" srcId="{C6C58AAC-F7B1-4054-B790-05FA67A7B582}" destId="{31E6DD09-BC43-43C1-A94F-F9235735E6E8}" srcOrd="2"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9CCD5F2-5E6A-428C-AE70-66ED1DA73B41}" type="doc">
      <dgm:prSet loTypeId="urn:microsoft.com/office/officeart/2016/7/layout/HorizontalActionList" loCatId="List" qsTypeId="urn:microsoft.com/office/officeart/2005/8/quickstyle/simple1" qsCatId="simple" csTypeId="urn:microsoft.com/office/officeart/2005/8/colors/accent1_2" csCatId="accent1" phldr="1"/>
      <dgm:spPr/>
      <dgm:t>
        <a:bodyPr/>
        <a:lstStyle/>
        <a:p>
          <a:endParaRPr lang="en-US"/>
        </a:p>
      </dgm:t>
    </dgm:pt>
    <dgm:pt modelId="{0B938D51-2DDE-4AA4-96D9-FB214D1E439C}">
      <dgm:prSet/>
      <dgm:spPr/>
      <dgm:t>
        <a:bodyPr/>
        <a:lstStyle/>
        <a:p>
          <a:r>
            <a:rPr lang="en-US" dirty="0"/>
            <a:t>Schedule An Appt</a:t>
          </a:r>
        </a:p>
      </dgm:t>
    </dgm:pt>
    <dgm:pt modelId="{80B0995F-0AEE-4150-8939-D3A2D9B64C18}" type="parTrans" cxnId="{14B314AD-757B-4F4A-9787-FD4D3A01F1B9}">
      <dgm:prSet/>
      <dgm:spPr/>
      <dgm:t>
        <a:bodyPr/>
        <a:lstStyle/>
        <a:p>
          <a:endParaRPr lang="en-US"/>
        </a:p>
      </dgm:t>
    </dgm:pt>
    <dgm:pt modelId="{7FFFA043-6002-4A07-8768-7C4E0DFD0451}" type="sibTrans" cxnId="{14B314AD-757B-4F4A-9787-FD4D3A01F1B9}">
      <dgm:prSet/>
      <dgm:spPr/>
      <dgm:t>
        <a:bodyPr/>
        <a:lstStyle/>
        <a:p>
          <a:endParaRPr lang="en-US"/>
        </a:p>
      </dgm:t>
    </dgm:pt>
    <dgm:pt modelId="{3F3CE569-B60E-4C20-9087-CFDD46C87C49}">
      <dgm:prSet/>
      <dgm:spPr/>
      <dgm:t>
        <a:bodyPr/>
        <a:lstStyle/>
        <a:p>
          <a:r>
            <a:rPr lang="en-US" dirty="0"/>
            <a:t>Schedule a 30-minute call appointment at gmsassist.com. </a:t>
          </a:r>
        </a:p>
      </dgm:t>
    </dgm:pt>
    <dgm:pt modelId="{860515F6-AA34-40BC-943B-9BAF7E0554E4}" type="parTrans" cxnId="{CE4FD4F9-5C80-4039-BA45-6534058ACE4C}">
      <dgm:prSet/>
      <dgm:spPr/>
      <dgm:t>
        <a:bodyPr/>
        <a:lstStyle/>
        <a:p>
          <a:endParaRPr lang="en-US"/>
        </a:p>
      </dgm:t>
    </dgm:pt>
    <dgm:pt modelId="{7C8F3948-9E61-4086-B8B6-6ECDFB459908}" type="sibTrans" cxnId="{CE4FD4F9-5C80-4039-BA45-6534058ACE4C}">
      <dgm:prSet/>
      <dgm:spPr/>
      <dgm:t>
        <a:bodyPr/>
        <a:lstStyle/>
        <a:p>
          <a:endParaRPr lang="en-US"/>
        </a:p>
      </dgm:t>
    </dgm:pt>
    <dgm:pt modelId="{80CF8ECC-469D-4BA1-8CA7-B3E00E208DCD}">
      <dgm:prSet/>
      <dgm:spPr/>
      <dgm:t>
        <a:bodyPr/>
        <a:lstStyle/>
        <a:p>
          <a:r>
            <a:rPr lang="en-US" dirty="0"/>
            <a:t>GMS Message</a:t>
          </a:r>
        </a:p>
      </dgm:t>
    </dgm:pt>
    <dgm:pt modelId="{66F1EBA7-20CE-4F06-AF44-B0C4C8C7D892}" type="parTrans" cxnId="{7B1A2A60-07AE-455C-8216-359291555BDE}">
      <dgm:prSet/>
      <dgm:spPr/>
      <dgm:t>
        <a:bodyPr/>
        <a:lstStyle/>
        <a:p>
          <a:endParaRPr lang="en-US"/>
        </a:p>
      </dgm:t>
    </dgm:pt>
    <dgm:pt modelId="{D31176A3-82BE-4710-A07F-D8D21408E623}" type="sibTrans" cxnId="{7B1A2A60-07AE-455C-8216-359291555BDE}">
      <dgm:prSet/>
      <dgm:spPr/>
      <dgm:t>
        <a:bodyPr/>
        <a:lstStyle/>
        <a:p>
          <a:endParaRPr lang="en-US"/>
        </a:p>
      </dgm:t>
    </dgm:pt>
    <dgm:pt modelId="{B3A52004-35DE-402D-8AD8-8A9A6A0E6C92}">
      <dgm:prSet/>
      <dgm:spPr/>
      <dgm:t>
        <a:bodyPr/>
        <a:lstStyle/>
        <a:p>
          <a:r>
            <a:rPr lang="en-US" dirty="0"/>
            <a:t>Send the Patient Support department a message through your GMS account. </a:t>
          </a:r>
        </a:p>
      </dgm:t>
    </dgm:pt>
    <dgm:pt modelId="{9D89F6D8-7F00-41D6-A060-C145D0A3B5DC}" type="parTrans" cxnId="{C71BAE89-AD76-4706-9CA0-54DD62966EEF}">
      <dgm:prSet/>
      <dgm:spPr/>
      <dgm:t>
        <a:bodyPr/>
        <a:lstStyle/>
        <a:p>
          <a:endParaRPr lang="en-US"/>
        </a:p>
      </dgm:t>
    </dgm:pt>
    <dgm:pt modelId="{4743C4EC-437F-4F2F-AAE1-04CB36B7A30F}" type="sibTrans" cxnId="{C71BAE89-AD76-4706-9CA0-54DD62966EEF}">
      <dgm:prSet/>
      <dgm:spPr/>
      <dgm:t>
        <a:bodyPr/>
        <a:lstStyle/>
        <a:p>
          <a:endParaRPr lang="en-US"/>
        </a:p>
      </dgm:t>
    </dgm:pt>
    <dgm:pt modelId="{79171845-8102-406E-8CCE-B7016DC94A14}">
      <dgm:prSet/>
      <dgm:spPr/>
      <dgm:t>
        <a:bodyPr/>
        <a:lstStyle/>
        <a:p>
          <a:r>
            <a:rPr lang="en-US" dirty="0"/>
            <a:t>Review GMS</a:t>
          </a:r>
        </a:p>
      </dgm:t>
    </dgm:pt>
    <dgm:pt modelId="{8F022409-EFDB-48D9-8CD1-137D1F5FED66}" type="parTrans" cxnId="{ECB51442-4F8B-4DFD-81C8-4B7D0FE01C69}">
      <dgm:prSet/>
      <dgm:spPr/>
      <dgm:t>
        <a:bodyPr/>
        <a:lstStyle/>
        <a:p>
          <a:endParaRPr lang="en-US"/>
        </a:p>
      </dgm:t>
    </dgm:pt>
    <dgm:pt modelId="{EDB13C8B-6DDC-471C-8494-FA2159B6E2F7}" type="sibTrans" cxnId="{ECB51442-4F8B-4DFD-81C8-4B7D0FE01C69}">
      <dgm:prSet/>
      <dgm:spPr/>
      <dgm:t>
        <a:bodyPr/>
        <a:lstStyle/>
        <a:p>
          <a:endParaRPr lang="en-US"/>
        </a:p>
      </dgm:t>
    </dgm:pt>
    <dgm:pt modelId="{65F2B8F3-78B9-4C7C-ADEE-41A001322287}">
      <dgm:prSet/>
      <dgm:spPr/>
      <dgm:t>
        <a:bodyPr/>
        <a:lstStyle/>
        <a:p>
          <a:r>
            <a:rPr lang="en-US" dirty="0">
              <a:solidFill>
                <a:schemeClr val="tx1"/>
              </a:solidFill>
            </a:rPr>
            <a:t>Review the resource information under the GMS learning tab.</a:t>
          </a:r>
        </a:p>
      </dgm:t>
    </dgm:pt>
    <dgm:pt modelId="{AAE1690E-2FAF-4DB6-B184-A6AAF55A4C0B}" type="parTrans" cxnId="{2BA6A98A-70C0-4043-B0EB-F9D60CB1C506}">
      <dgm:prSet/>
      <dgm:spPr/>
      <dgm:t>
        <a:bodyPr/>
        <a:lstStyle/>
        <a:p>
          <a:endParaRPr lang="en-US"/>
        </a:p>
      </dgm:t>
    </dgm:pt>
    <dgm:pt modelId="{07619612-C8F4-4350-AC81-6788390F0C0E}" type="sibTrans" cxnId="{2BA6A98A-70C0-4043-B0EB-F9D60CB1C506}">
      <dgm:prSet/>
      <dgm:spPr/>
      <dgm:t>
        <a:bodyPr/>
        <a:lstStyle/>
        <a:p>
          <a:endParaRPr lang="en-US"/>
        </a:p>
      </dgm:t>
    </dgm:pt>
    <dgm:pt modelId="{916DDF13-315B-483F-A909-30E11F98A48D}">
      <dgm:prSet/>
      <dgm:spPr/>
      <dgm:t>
        <a:bodyPr/>
        <a:lstStyle/>
        <a:p>
          <a:r>
            <a:rPr lang="en-US" dirty="0"/>
            <a:t>Live Call</a:t>
          </a:r>
        </a:p>
      </dgm:t>
    </dgm:pt>
    <dgm:pt modelId="{57B0ACE8-42C7-4F1F-8A32-5237DD678DFD}" type="parTrans" cxnId="{20E92D4E-E473-4AB8-95F9-58E68F7C9187}">
      <dgm:prSet/>
      <dgm:spPr/>
      <dgm:t>
        <a:bodyPr/>
        <a:lstStyle/>
        <a:p>
          <a:endParaRPr lang="en-US"/>
        </a:p>
      </dgm:t>
    </dgm:pt>
    <dgm:pt modelId="{178D4262-AE06-43D7-8B33-9D36B4D5CA9A}" type="sibTrans" cxnId="{20E92D4E-E473-4AB8-95F9-58E68F7C9187}">
      <dgm:prSet/>
      <dgm:spPr/>
      <dgm:t>
        <a:bodyPr/>
        <a:lstStyle/>
        <a:p>
          <a:endParaRPr lang="en-US"/>
        </a:p>
      </dgm:t>
    </dgm:pt>
    <dgm:pt modelId="{4479870F-DC45-4DDE-8C1D-4D2851B48D3A}">
      <dgm:prSet/>
      <dgm:spPr/>
      <dgm:t>
        <a:bodyPr/>
        <a:lstStyle/>
        <a:p>
          <a:r>
            <a:rPr lang="en-US" dirty="0">
              <a:solidFill>
                <a:schemeClr val="tx1"/>
              </a:solidFill>
            </a:rPr>
            <a:t>Call 1-800-795-3226 to speak to a representative (Mon-Thurs 11AM – 2:30 PM Eastern).</a:t>
          </a:r>
        </a:p>
      </dgm:t>
    </dgm:pt>
    <dgm:pt modelId="{24D8445B-5C6F-43B1-93A8-CD37C0861A8A}" type="parTrans" cxnId="{99368072-69FB-4E29-B5EA-A0AE2EC05FDD}">
      <dgm:prSet/>
      <dgm:spPr/>
      <dgm:t>
        <a:bodyPr/>
        <a:lstStyle/>
        <a:p>
          <a:endParaRPr lang="en-US"/>
        </a:p>
      </dgm:t>
    </dgm:pt>
    <dgm:pt modelId="{913A8541-868D-4D7E-B426-41AD14411A61}" type="sibTrans" cxnId="{99368072-69FB-4E29-B5EA-A0AE2EC05FDD}">
      <dgm:prSet/>
      <dgm:spPr/>
      <dgm:t>
        <a:bodyPr/>
        <a:lstStyle/>
        <a:p>
          <a:endParaRPr lang="en-US"/>
        </a:p>
      </dgm:t>
    </dgm:pt>
    <dgm:pt modelId="{E8D83BBB-3AA5-44E9-A0BC-A50300DD969F}" type="pres">
      <dgm:prSet presAssocID="{B9CCD5F2-5E6A-428C-AE70-66ED1DA73B41}" presName="Name0" presStyleCnt="0">
        <dgm:presLayoutVars>
          <dgm:dir/>
          <dgm:animLvl val="lvl"/>
          <dgm:resizeHandles val="exact"/>
        </dgm:presLayoutVars>
      </dgm:prSet>
      <dgm:spPr/>
    </dgm:pt>
    <dgm:pt modelId="{AC6B2AFC-CFF1-4C29-B66B-0A20E07801D3}" type="pres">
      <dgm:prSet presAssocID="{0B938D51-2DDE-4AA4-96D9-FB214D1E439C}" presName="composite" presStyleCnt="0"/>
      <dgm:spPr/>
    </dgm:pt>
    <dgm:pt modelId="{35AE3D1B-98ED-4C4B-BBE6-CD009ADB7106}" type="pres">
      <dgm:prSet presAssocID="{0B938D51-2DDE-4AA4-96D9-FB214D1E439C}" presName="parTx" presStyleLbl="alignNode1" presStyleIdx="0" presStyleCnt="4">
        <dgm:presLayoutVars>
          <dgm:chMax val="0"/>
          <dgm:chPref val="0"/>
        </dgm:presLayoutVars>
      </dgm:prSet>
      <dgm:spPr/>
    </dgm:pt>
    <dgm:pt modelId="{C201CB35-37A7-4D98-9B94-4FD679A73DCC}" type="pres">
      <dgm:prSet presAssocID="{0B938D51-2DDE-4AA4-96D9-FB214D1E439C}" presName="desTx" presStyleLbl="alignAccFollowNode1" presStyleIdx="0" presStyleCnt="4">
        <dgm:presLayoutVars/>
      </dgm:prSet>
      <dgm:spPr/>
    </dgm:pt>
    <dgm:pt modelId="{65D44353-EE2F-475D-B7FA-8A7AC1A875E5}" type="pres">
      <dgm:prSet presAssocID="{7FFFA043-6002-4A07-8768-7C4E0DFD0451}" presName="space" presStyleCnt="0"/>
      <dgm:spPr/>
    </dgm:pt>
    <dgm:pt modelId="{781E18FC-2AF8-4502-9508-B68C49213C80}" type="pres">
      <dgm:prSet presAssocID="{80CF8ECC-469D-4BA1-8CA7-B3E00E208DCD}" presName="composite" presStyleCnt="0"/>
      <dgm:spPr/>
    </dgm:pt>
    <dgm:pt modelId="{3564FCA3-D63B-4512-995E-0CD3835E2382}" type="pres">
      <dgm:prSet presAssocID="{80CF8ECC-469D-4BA1-8CA7-B3E00E208DCD}" presName="parTx" presStyleLbl="alignNode1" presStyleIdx="1" presStyleCnt="4">
        <dgm:presLayoutVars>
          <dgm:chMax val="0"/>
          <dgm:chPref val="0"/>
        </dgm:presLayoutVars>
      </dgm:prSet>
      <dgm:spPr/>
    </dgm:pt>
    <dgm:pt modelId="{38DBFB92-AE2F-4A1A-80CF-B49BFC2E0C2C}" type="pres">
      <dgm:prSet presAssocID="{80CF8ECC-469D-4BA1-8CA7-B3E00E208DCD}" presName="desTx" presStyleLbl="alignAccFollowNode1" presStyleIdx="1" presStyleCnt="4">
        <dgm:presLayoutVars/>
      </dgm:prSet>
      <dgm:spPr/>
    </dgm:pt>
    <dgm:pt modelId="{788F0656-2B79-4E9A-AB97-BF300638AD35}" type="pres">
      <dgm:prSet presAssocID="{D31176A3-82BE-4710-A07F-D8D21408E623}" presName="space" presStyleCnt="0"/>
      <dgm:spPr/>
    </dgm:pt>
    <dgm:pt modelId="{6E9787C6-A516-4D0E-901A-1669D7075615}" type="pres">
      <dgm:prSet presAssocID="{79171845-8102-406E-8CCE-B7016DC94A14}" presName="composite" presStyleCnt="0"/>
      <dgm:spPr/>
    </dgm:pt>
    <dgm:pt modelId="{FB2417B4-295B-46FD-822B-E547BBECB2C2}" type="pres">
      <dgm:prSet presAssocID="{79171845-8102-406E-8CCE-B7016DC94A14}" presName="parTx" presStyleLbl="alignNode1" presStyleIdx="2" presStyleCnt="4">
        <dgm:presLayoutVars>
          <dgm:chMax val="0"/>
          <dgm:chPref val="0"/>
        </dgm:presLayoutVars>
      </dgm:prSet>
      <dgm:spPr/>
    </dgm:pt>
    <dgm:pt modelId="{C9DB4C7D-3308-4E97-940E-C35555619569}" type="pres">
      <dgm:prSet presAssocID="{79171845-8102-406E-8CCE-B7016DC94A14}" presName="desTx" presStyleLbl="alignAccFollowNode1" presStyleIdx="2" presStyleCnt="4">
        <dgm:presLayoutVars/>
      </dgm:prSet>
      <dgm:spPr/>
    </dgm:pt>
    <dgm:pt modelId="{D80BB911-8E90-4721-85A8-5DC0743B4332}" type="pres">
      <dgm:prSet presAssocID="{EDB13C8B-6DDC-471C-8494-FA2159B6E2F7}" presName="space" presStyleCnt="0"/>
      <dgm:spPr/>
    </dgm:pt>
    <dgm:pt modelId="{DD82C17B-5BE2-4943-A20F-62C9AB89AB47}" type="pres">
      <dgm:prSet presAssocID="{916DDF13-315B-483F-A909-30E11F98A48D}" presName="composite" presStyleCnt="0"/>
      <dgm:spPr/>
    </dgm:pt>
    <dgm:pt modelId="{C825F7BC-095A-46E7-8AE6-9C14BD8C694F}" type="pres">
      <dgm:prSet presAssocID="{916DDF13-315B-483F-A909-30E11F98A48D}" presName="parTx" presStyleLbl="alignNode1" presStyleIdx="3" presStyleCnt="4">
        <dgm:presLayoutVars>
          <dgm:chMax val="0"/>
          <dgm:chPref val="0"/>
        </dgm:presLayoutVars>
      </dgm:prSet>
      <dgm:spPr/>
    </dgm:pt>
    <dgm:pt modelId="{C36ABDAF-27F5-44A6-AFC9-CE4E5E422DF4}" type="pres">
      <dgm:prSet presAssocID="{916DDF13-315B-483F-A909-30E11F98A48D}" presName="desTx" presStyleLbl="alignAccFollowNode1" presStyleIdx="3" presStyleCnt="4">
        <dgm:presLayoutVars/>
      </dgm:prSet>
      <dgm:spPr/>
    </dgm:pt>
  </dgm:ptLst>
  <dgm:cxnLst>
    <dgm:cxn modelId="{E1A31100-5A64-4EE7-A25E-DC4E496354CF}" type="presOf" srcId="{79171845-8102-406E-8CCE-B7016DC94A14}" destId="{FB2417B4-295B-46FD-822B-E547BBECB2C2}" srcOrd="0" destOrd="0" presId="urn:microsoft.com/office/officeart/2016/7/layout/HorizontalActionList"/>
    <dgm:cxn modelId="{0C2AA713-280E-4030-BD17-930FBFCFBA0B}" type="presOf" srcId="{916DDF13-315B-483F-A909-30E11F98A48D}" destId="{C825F7BC-095A-46E7-8AE6-9C14BD8C694F}" srcOrd="0" destOrd="0" presId="urn:microsoft.com/office/officeart/2016/7/layout/HorizontalActionList"/>
    <dgm:cxn modelId="{6E317F16-1933-481E-A263-2920B36EBDB0}" type="presOf" srcId="{B3A52004-35DE-402D-8AD8-8A9A6A0E6C92}" destId="{38DBFB92-AE2F-4A1A-80CF-B49BFC2E0C2C}" srcOrd="0" destOrd="0" presId="urn:microsoft.com/office/officeart/2016/7/layout/HorizontalActionList"/>
    <dgm:cxn modelId="{E582831A-3DEF-4567-BC69-41B26C508434}" type="presOf" srcId="{4479870F-DC45-4DDE-8C1D-4D2851B48D3A}" destId="{C36ABDAF-27F5-44A6-AFC9-CE4E5E422DF4}" srcOrd="0" destOrd="0" presId="urn:microsoft.com/office/officeart/2016/7/layout/HorizontalActionList"/>
    <dgm:cxn modelId="{A9599E22-ACA1-4ED9-B484-82512C2249EF}" type="presOf" srcId="{80CF8ECC-469D-4BA1-8CA7-B3E00E208DCD}" destId="{3564FCA3-D63B-4512-995E-0CD3835E2382}" srcOrd="0" destOrd="0" presId="urn:microsoft.com/office/officeart/2016/7/layout/HorizontalActionList"/>
    <dgm:cxn modelId="{7B1A2A60-07AE-455C-8216-359291555BDE}" srcId="{B9CCD5F2-5E6A-428C-AE70-66ED1DA73B41}" destId="{80CF8ECC-469D-4BA1-8CA7-B3E00E208DCD}" srcOrd="1" destOrd="0" parTransId="{66F1EBA7-20CE-4F06-AF44-B0C4C8C7D892}" sibTransId="{D31176A3-82BE-4710-A07F-D8D21408E623}"/>
    <dgm:cxn modelId="{ECB51442-4F8B-4DFD-81C8-4B7D0FE01C69}" srcId="{B9CCD5F2-5E6A-428C-AE70-66ED1DA73B41}" destId="{79171845-8102-406E-8CCE-B7016DC94A14}" srcOrd="2" destOrd="0" parTransId="{8F022409-EFDB-48D9-8CD1-137D1F5FED66}" sibTransId="{EDB13C8B-6DDC-471C-8494-FA2159B6E2F7}"/>
    <dgm:cxn modelId="{20E92D4E-E473-4AB8-95F9-58E68F7C9187}" srcId="{B9CCD5F2-5E6A-428C-AE70-66ED1DA73B41}" destId="{916DDF13-315B-483F-A909-30E11F98A48D}" srcOrd="3" destOrd="0" parTransId="{57B0ACE8-42C7-4F1F-8A32-5237DD678DFD}" sibTransId="{178D4262-AE06-43D7-8B33-9D36B4D5CA9A}"/>
    <dgm:cxn modelId="{99368072-69FB-4E29-B5EA-A0AE2EC05FDD}" srcId="{916DDF13-315B-483F-A909-30E11F98A48D}" destId="{4479870F-DC45-4DDE-8C1D-4D2851B48D3A}" srcOrd="0" destOrd="0" parTransId="{24D8445B-5C6F-43B1-93A8-CD37C0861A8A}" sibTransId="{913A8541-868D-4D7E-B426-41AD14411A61}"/>
    <dgm:cxn modelId="{95C6C172-F8B2-4CD8-A68B-E2DFA36C5A4B}" type="presOf" srcId="{65F2B8F3-78B9-4C7C-ADEE-41A001322287}" destId="{C9DB4C7D-3308-4E97-940E-C35555619569}" srcOrd="0" destOrd="0" presId="urn:microsoft.com/office/officeart/2016/7/layout/HorizontalActionList"/>
    <dgm:cxn modelId="{C71BAE89-AD76-4706-9CA0-54DD62966EEF}" srcId="{80CF8ECC-469D-4BA1-8CA7-B3E00E208DCD}" destId="{B3A52004-35DE-402D-8AD8-8A9A6A0E6C92}" srcOrd="0" destOrd="0" parTransId="{9D89F6D8-7F00-41D6-A060-C145D0A3B5DC}" sibTransId="{4743C4EC-437F-4F2F-AAE1-04CB36B7A30F}"/>
    <dgm:cxn modelId="{2BA6A98A-70C0-4043-B0EB-F9D60CB1C506}" srcId="{79171845-8102-406E-8CCE-B7016DC94A14}" destId="{65F2B8F3-78B9-4C7C-ADEE-41A001322287}" srcOrd="0" destOrd="0" parTransId="{AAE1690E-2FAF-4DB6-B184-A6AAF55A4C0B}" sibTransId="{07619612-C8F4-4350-AC81-6788390F0C0E}"/>
    <dgm:cxn modelId="{1584789C-35A7-4D9D-A9A8-709747B55ABB}" type="presOf" srcId="{B9CCD5F2-5E6A-428C-AE70-66ED1DA73B41}" destId="{E8D83BBB-3AA5-44E9-A0BC-A50300DD969F}" srcOrd="0" destOrd="0" presId="urn:microsoft.com/office/officeart/2016/7/layout/HorizontalActionList"/>
    <dgm:cxn modelId="{14B314AD-757B-4F4A-9787-FD4D3A01F1B9}" srcId="{B9CCD5F2-5E6A-428C-AE70-66ED1DA73B41}" destId="{0B938D51-2DDE-4AA4-96D9-FB214D1E439C}" srcOrd="0" destOrd="0" parTransId="{80B0995F-0AEE-4150-8939-D3A2D9B64C18}" sibTransId="{7FFFA043-6002-4A07-8768-7C4E0DFD0451}"/>
    <dgm:cxn modelId="{D5EA46C7-8D03-4C47-9831-AE16B95299C2}" type="presOf" srcId="{3F3CE569-B60E-4C20-9087-CFDD46C87C49}" destId="{C201CB35-37A7-4D98-9B94-4FD679A73DCC}" srcOrd="0" destOrd="0" presId="urn:microsoft.com/office/officeart/2016/7/layout/HorizontalActionList"/>
    <dgm:cxn modelId="{2DB516D2-8FCC-4232-8B82-1456FBF4B235}" type="presOf" srcId="{0B938D51-2DDE-4AA4-96D9-FB214D1E439C}" destId="{35AE3D1B-98ED-4C4B-BBE6-CD009ADB7106}" srcOrd="0" destOrd="0" presId="urn:microsoft.com/office/officeart/2016/7/layout/HorizontalActionList"/>
    <dgm:cxn modelId="{CE4FD4F9-5C80-4039-BA45-6534058ACE4C}" srcId="{0B938D51-2DDE-4AA4-96D9-FB214D1E439C}" destId="{3F3CE569-B60E-4C20-9087-CFDD46C87C49}" srcOrd="0" destOrd="0" parTransId="{860515F6-AA34-40BC-943B-9BAF7E0554E4}" sibTransId="{7C8F3948-9E61-4086-B8B6-6ECDFB459908}"/>
    <dgm:cxn modelId="{6E1CD78B-5BFB-4237-822A-6DB48D1FFC77}" type="presParOf" srcId="{E8D83BBB-3AA5-44E9-A0BC-A50300DD969F}" destId="{AC6B2AFC-CFF1-4C29-B66B-0A20E07801D3}" srcOrd="0" destOrd="0" presId="urn:microsoft.com/office/officeart/2016/7/layout/HorizontalActionList"/>
    <dgm:cxn modelId="{DF7D1A0E-9A0D-4AF0-8C25-4B152C4B37FD}" type="presParOf" srcId="{AC6B2AFC-CFF1-4C29-B66B-0A20E07801D3}" destId="{35AE3D1B-98ED-4C4B-BBE6-CD009ADB7106}" srcOrd="0" destOrd="0" presId="urn:microsoft.com/office/officeart/2016/7/layout/HorizontalActionList"/>
    <dgm:cxn modelId="{6292B0EA-F83C-4C04-8ACA-5BD6BC915C77}" type="presParOf" srcId="{AC6B2AFC-CFF1-4C29-B66B-0A20E07801D3}" destId="{C201CB35-37A7-4D98-9B94-4FD679A73DCC}" srcOrd="1" destOrd="0" presId="urn:microsoft.com/office/officeart/2016/7/layout/HorizontalActionList"/>
    <dgm:cxn modelId="{EBEBBD50-8DE7-4AA6-AF2C-FB2B2170D4C5}" type="presParOf" srcId="{E8D83BBB-3AA5-44E9-A0BC-A50300DD969F}" destId="{65D44353-EE2F-475D-B7FA-8A7AC1A875E5}" srcOrd="1" destOrd="0" presId="urn:microsoft.com/office/officeart/2016/7/layout/HorizontalActionList"/>
    <dgm:cxn modelId="{DE26E8B0-655B-4B52-9DBE-A1D5D52B96E7}" type="presParOf" srcId="{E8D83BBB-3AA5-44E9-A0BC-A50300DD969F}" destId="{781E18FC-2AF8-4502-9508-B68C49213C80}" srcOrd="2" destOrd="0" presId="urn:microsoft.com/office/officeart/2016/7/layout/HorizontalActionList"/>
    <dgm:cxn modelId="{BDCA8C2B-C8E1-4E89-9EE1-71B897C09FF1}" type="presParOf" srcId="{781E18FC-2AF8-4502-9508-B68C49213C80}" destId="{3564FCA3-D63B-4512-995E-0CD3835E2382}" srcOrd="0" destOrd="0" presId="urn:microsoft.com/office/officeart/2016/7/layout/HorizontalActionList"/>
    <dgm:cxn modelId="{73048846-695D-4FB0-9200-CFF29C78F156}" type="presParOf" srcId="{781E18FC-2AF8-4502-9508-B68C49213C80}" destId="{38DBFB92-AE2F-4A1A-80CF-B49BFC2E0C2C}" srcOrd="1" destOrd="0" presId="urn:microsoft.com/office/officeart/2016/7/layout/HorizontalActionList"/>
    <dgm:cxn modelId="{3A1CFF92-C9AE-4410-8435-A7562753DE1E}" type="presParOf" srcId="{E8D83BBB-3AA5-44E9-A0BC-A50300DD969F}" destId="{788F0656-2B79-4E9A-AB97-BF300638AD35}" srcOrd="3" destOrd="0" presId="urn:microsoft.com/office/officeart/2016/7/layout/HorizontalActionList"/>
    <dgm:cxn modelId="{1E28281E-C513-4E47-805D-0AC8B2C56F70}" type="presParOf" srcId="{E8D83BBB-3AA5-44E9-A0BC-A50300DD969F}" destId="{6E9787C6-A516-4D0E-901A-1669D7075615}" srcOrd="4" destOrd="0" presId="urn:microsoft.com/office/officeart/2016/7/layout/HorizontalActionList"/>
    <dgm:cxn modelId="{ED21A40F-D511-4213-A4E5-230946DD0BBB}" type="presParOf" srcId="{6E9787C6-A516-4D0E-901A-1669D7075615}" destId="{FB2417B4-295B-46FD-822B-E547BBECB2C2}" srcOrd="0" destOrd="0" presId="urn:microsoft.com/office/officeart/2016/7/layout/HorizontalActionList"/>
    <dgm:cxn modelId="{27E505B5-B3C3-4E49-95E0-DD991F3F2603}" type="presParOf" srcId="{6E9787C6-A516-4D0E-901A-1669D7075615}" destId="{C9DB4C7D-3308-4E97-940E-C35555619569}" srcOrd="1" destOrd="0" presId="urn:microsoft.com/office/officeart/2016/7/layout/HorizontalActionList"/>
    <dgm:cxn modelId="{2091F648-6120-4BF0-AC32-06B3D825A9F5}" type="presParOf" srcId="{E8D83BBB-3AA5-44E9-A0BC-A50300DD969F}" destId="{D80BB911-8E90-4721-85A8-5DC0743B4332}" srcOrd="5" destOrd="0" presId="urn:microsoft.com/office/officeart/2016/7/layout/HorizontalActionList"/>
    <dgm:cxn modelId="{949C2D07-4DEB-4DCC-AFA3-B3CCC2B431A4}" type="presParOf" srcId="{E8D83BBB-3AA5-44E9-A0BC-A50300DD969F}" destId="{DD82C17B-5BE2-4943-A20F-62C9AB89AB47}" srcOrd="6" destOrd="0" presId="urn:microsoft.com/office/officeart/2016/7/layout/HorizontalActionList"/>
    <dgm:cxn modelId="{D50E237B-67FB-4EFE-B7AF-9F3202F35531}" type="presParOf" srcId="{DD82C17B-5BE2-4943-A20F-62C9AB89AB47}" destId="{C825F7BC-095A-46E7-8AE6-9C14BD8C694F}" srcOrd="0" destOrd="0" presId="urn:microsoft.com/office/officeart/2016/7/layout/HorizontalActionList"/>
    <dgm:cxn modelId="{907874AF-5D46-46AF-B885-0F4831055F90}" type="presParOf" srcId="{DD82C17B-5BE2-4943-A20F-62C9AB89AB47}" destId="{C36ABDAF-27F5-44A6-AFC9-CE4E5E422DF4}" srcOrd="1" destOrd="0" presId="urn:microsoft.com/office/officeart/2016/7/layout/HorizontalAction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460FADE-A490-41AB-958C-60B2BC20E8DD}" type="doc">
      <dgm:prSet loTypeId="urn:microsoft.com/office/officeart/2005/8/layout/cycle4" loCatId="matrix" qsTypeId="urn:microsoft.com/office/officeart/2005/8/quickstyle/simple1" qsCatId="simple" csTypeId="urn:microsoft.com/office/officeart/2005/8/colors/accent1_2" csCatId="accent1" phldr="1"/>
      <dgm:spPr/>
      <dgm:t>
        <a:bodyPr/>
        <a:lstStyle/>
        <a:p>
          <a:endParaRPr lang="en-US"/>
        </a:p>
      </dgm:t>
    </dgm:pt>
    <dgm:pt modelId="{A39AC00C-A5C9-4364-B28D-205044BA6D56}">
      <dgm:prSet phldrT="[Text]" custT="1"/>
      <dgm:spPr/>
      <dgm:t>
        <a:bodyPr/>
        <a:lstStyle/>
        <a:p>
          <a:r>
            <a:rPr lang="en-US" sz="1400" dirty="0"/>
            <a:t>CKD Prevention &amp; Awareness</a:t>
          </a:r>
        </a:p>
      </dgm:t>
    </dgm:pt>
    <dgm:pt modelId="{64115F6A-72CB-46B9-98D0-151CA24226EB}" type="parTrans" cxnId="{A753267A-9595-4FB8-9030-86A86F826164}">
      <dgm:prSet/>
      <dgm:spPr/>
      <dgm:t>
        <a:bodyPr/>
        <a:lstStyle/>
        <a:p>
          <a:endParaRPr lang="en-US"/>
        </a:p>
      </dgm:t>
    </dgm:pt>
    <dgm:pt modelId="{2081B295-6E23-4F43-9A70-4BD9EC880D0A}" type="sibTrans" cxnId="{A753267A-9595-4FB8-9030-86A86F826164}">
      <dgm:prSet/>
      <dgm:spPr/>
      <dgm:t>
        <a:bodyPr/>
        <a:lstStyle/>
        <a:p>
          <a:endParaRPr lang="en-US"/>
        </a:p>
      </dgm:t>
    </dgm:pt>
    <dgm:pt modelId="{1CF8338D-2388-4353-B104-80A2C56CFEBA}">
      <dgm:prSet phldrT="[Text]" custT="1"/>
      <dgm:spPr/>
      <dgm:t>
        <a:bodyPr/>
        <a:lstStyle/>
        <a:p>
          <a:r>
            <a:rPr lang="en-US" sz="1400" dirty="0"/>
            <a:t>Participation in Clinical Trials</a:t>
          </a:r>
        </a:p>
      </dgm:t>
    </dgm:pt>
    <dgm:pt modelId="{5ED7B751-B5CC-4206-85F6-AF60AD2A0532}" type="parTrans" cxnId="{4547E7B3-2C0A-4EA3-AB4C-E4F3BA8661D9}">
      <dgm:prSet/>
      <dgm:spPr/>
      <dgm:t>
        <a:bodyPr/>
        <a:lstStyle/>
        <a:p>
          <a:endParaRPr lang="en-US"/>
        </a:p>
      </dgm:t>
    </dgm:pt>
    <dgm:pt modelId="{2B6B91E5-5479-48DF-AD5B-BB44CFE827E2}" type="sibTrans" cxnId="{4547E7B3-2C0A-4EA3-AB4C-E4F3BA8661D9}">
      <dgm:prSet/>
      <dgm:spPr/>
      <dgm:t>
        <a:bodyPr/>
        <a:lstStyle/>
        <a:p>
          <a:endParaRPr lang="en-US"/>
        </a:p>
      </dgm:t>
    </dgm:pt>
    <dgm:pt modelId="{458CD38F-05E1-449D-BEC4-AF1DD04D0D03}">
      <dgm:prSet phldrT="[Text]" custT="1"/>
      <dgm:spPr/>
      <dgm:t>
        <a:bodyPr/>
        <a:lstStyle/>
        <a:p>
          <a:r>
            <a:rPr lang="en-US" sz="1400" dirty="0"/>
            <a:t>Access to Transplant</a:t>
          </a:r>
        </a:p>
      </dgm:t>
    </dgm:pt>
    <dgm:pt modelId="{F6C422EC-0FC9-4FE7-BB0D-002CD7F836FC}" type="parTrans" cxnId="{78FC3E98-4D5F-4555-944C-D66EF1F794AF}">
      <dgm:prSet/>
      <dgm:spPr/>
      <dgm:t>
        <a:bodyPr/>
        <a:lstStyle/>
        <a:p>
          <a:endParaRPr lang="en-US"/>
        </a:p>
      </dgm:t>
    </dgm:pt>
    <dgm:pt modelId="{3792BA95-0E50-4D42-835F-E5B571846CE0}" type="sibTrans" cxnId="{78FC3E98-4D5F-4555-944C-D66EF1F794AF}">
      <dgm:prSet/>
      <dgm:spPr/>
      <dgm:t>
        <a:bodyPr/>
        <a:lstStyle/>
        <a:p>
          <a:endParaRPr lang="en-US"/>
        </a:p>
      </dgm:t>
    </dgm:pt>
    <dgm:pt modelId="{C51DF6EE-9181-4501-BFB6-0BBA94706733}">
      <dgm:prSet phldrT="[Text]" custT="1"/>
      <dgm:spPr/>
      <dgm:t>
        <a:bodyPr/>
        <a:lstStyle/>
        <a:p>
          <a:r>
            <a:rPr lang="en-US" sz="1400" dirty="0"/>
            <a:t>Home Dialysis Utilization</a:t>
          </a:r>
        </a:p>
      </dgm:t>
    </dgm:pt>
    <dgm:pt modelId="{CE0D33D4-59A2-4F07-BB2D-1823FA485A1D}" type="parTrans" cxnId="{6DF04CB2-B79E-4BC9-9BE9-8FC851368DD1}">
      <dgm:prSet/>
      <dgm:spPr/>
      <dgm:t>
        <a:bodyPr/>
        <a:lstStyle/>
        <a:p>
          <a:endParaRPr lang="en-US"/>
        </a:p>
      </dgm:t>
    </dgm:pt>
    <dgm:pt modelId="{27EEDA4D-0723-40B1-B8F9-883924693C1A}" type="sibTrans" cxnId="{6DF04CB2-B79E-4BC9-9BE9-8FC851368DD1}">
      <dgm:prSet/>
      <dgm:spPr/>
      <dgm:t>
        <a:bodyPr/>
        <a:lstStyle/>
        <a:p>
          <a:endParaRPr lang="en-US"/>
        </a:p>
      </dgm:t>
    </dgm:pt>
    <dgm:pt modelId="{6A10401C-3874-427D-B1FB-63145D570AD7}" type="pres">
      <dgm:prSet presAssocID="{2460FADE-A490-41AB-958C-60B2BC20E8DD}" presName="cycleMatrixDiagram" presStyleCnt="0">
        <dgm:presLayoutVars>
          <dgm:chMax val="1"/>
          <dgm:dir/>
          <dgm:animLvl val="lvl"/>
          <dgm:resizeHandles val="exact"/>
        </dgm:presLayoutVars>
      </dgm:prSet>
      <dgm:spPr/>
    </dgm:pt>
    <dgm:pt modelId="{FD5B2009-2D7D-4988-B3A9-9944AE366C1D}" type="pres">
      <dgm:prSet presAssocID="{2460FADE-A490-41AB-958C-60B2BC20E8DD}" presName="children" presStyleCnt="0"/>
      <dgm:spPr/>
    </dgm:pt>
    <dgm:pt modelId="{F062A810-C930-42C5-A56D-F01867245F15}" type="pres">
      <dgm:prSet presAssocID="{2460FADE-A490-41AB-958C-60B2BC20E8DD}" presName="childPlaceholder" presStyleCnt="0"/>
      <dgm:spPr/>
    </dgm:pt>
    <dgm:pt modelId="{862F6EBA-C4E8-409E-98A0-2FD9A012C908}" type="pres">
      <dgm:prSet presAssocID="{2460FADE-A490-41AB-958C-60B2BC20E8DD}" presName="circle" presStyleCnt="0"/>
      <dgm:spPr/>
    </dgm:pt>
    <dgm:pt modelId="{ECB5A8FC-4D72-4B52-B9DC-3BB933B15171}" type="pres">
      <dgm:prSet presAssocID="{2460FADE-A490-41AB-958C-60B2BC20E8DD}" presName="quadrant1" presStyleLbl="node1" presStyleIdx="0" presStyleCnt="4">
        <dgm:presLayoutVars>
          <dgm:chMax val="1"/>
          <dgm:bulletEnabled val="1"/>
        </dgm:presLayoutVars>
      </dgm:prSet>
      <dgm:spPr/>
    </dgm:pt>
    <dgm:pt modelId="{4510D36C-9071-4A94-A4FC-4CC47145A151}" type="pres">
      <dgm:prSet presAssocID="{2460FADE-A490-41AB-958C-60B2BC20E8DD}" presName="quadrant2" presStyleLbl="node1" presStyleIdx="1" presStyleCnt="4">
        <dgm:presLayoutVars>
          <dgm:chMax val="1"/>
          <dgm:bulletEnabled val="1"/>
        </dgm:presLayoutVars>
      </dgm:prSet>
      <dgm:spPr/>
    </dgm:pt>
    <dgm:pt modelId="{BD5A694B-676C-4488-AF78-23AA7EF46A5C}" type="pres">
      <dgm:prSet presAssocID="{2460FADE-A490-41AB-958C-60B2BC20E8DD}" presName="quadrant3" presStyleLbl="node1" presStyleIdx="2" presStyleCnt="4">
        <dgm:presLayoutVars>
          <dgm:chMax val="1"/>
          <dgm:bulletEnabled val="1"/>
        </dgm:presLayoutVars>
      </dgm:prSet>
      <dgm:spPr/>
    </dgm:pt>
    <dgm:pt modelId="{1C34C35D-52DE-4804-A89B-0CCD8D2C1920}" type="pres">
      <dgm:prSet presAssocID="{2460FADE-A490-41AB-958C-60B2BC20E8DD}" presName="quadrant4" presStyleLbl="node1" presStyleIdx="3" presStyleCnt="4">
        <dgm:presLayoutVars>
          <dgm:chMax val="1"/>
          <dgm:bulletEnabled val="1"/>
        </dgm:presLayoutVars>
      </dgm:prSet>
      <dgm:spPr/>
    </dgm:pt>
    <dgm:pt modelId="{EEB52146-3828-4446-83C4-B0F99BFD224D}" type="pres">
      <dgm:prSet presAssocID="{2460FADE-A490-41AB-958C-60B2BC20E8DD}" presName="quadrantPlaceholder" presStyleCnt="0"/>
      <dgm:spPr/>
    </dgm:pt>
    <dgm:pt modelId="{35A137F6-82E6-4493-BF2C-57F9D9334FE0}" type="pres">
      <dgm:prSet presAssocID="{2460FADE-A490-41AB-958C-60B2BC20E8DD}" presName="center1" presStyleLbl="fgShp" presStyleIdx="0" presStyleCnt="2"/>
      <dgm:spPr/>
    </dgm:pt>
    <dgm:pt modelId="{E4005F3D-0700-4D80-87FF-43CB573D411A}" type="pres">
      <dgm:prSet presAssocID="{2460FADE-A490-41AB-958C-60B2BC20E8DD}" presName="center2" presStyleLbl="fgShp" presStyleIdx="1" presStyleCnt="2"/>
      <dgm:spPr/>
    </dgm:pt>
  </dgm:ptLst>
  <dgm:cxnLst>
    <dgm:cxn modelId="{02E6DE1E-CE32-4840-A49C-5E19FE56C3DC}" type="presOf" srcId="{458CD38F-05E1-449D-BEC4-AF1DD04D0D03}" destId="{BD5A694B-676C-4488-AF78-23AA7EF46A5C}" srcOrd="0" destOrd="0" presId="urn:microsoft.com/office/officeart/2005/8/layout/cycle4"/>
    <dgm:cxn modelId="{B0E15E26-6ADE-4CEF-B72A-D683B27B02F6}" type="presOf" srcId="{C51DF6EE-9181-4501-BFB6-0BBA94706733}" destId="{1C34C35D-52DE-4804-A89B-0CCD8D2C1920}" srcOrd="0" destOrd="0" presId="urn:microsoft.com/office/officeart/2005/8/layout/cycle4"/>
    <dgm:cxn modelId="{2C5AE228-06D1-41BB-9B83-B3C98F02F5F0}" type="presOf" srcId="{2460FADE-A490-41AB-958C-60B2BC20E8DD}" destId="{6A10401C-3874-427D-B1FB-63145D570AD7}" srcOrd="0" destOrd="0" presId="urn:microsoft.com/office/officeart/2005/8/layout/cycle4"/>
    <dgm:cxn modelId="{A753267A-9595-4FB8-9030-86A86F826164}" srcId="{2460FADE-A490-41AB-958C-60B2BC20E8DD}" destId="{A39AC00C-A5C9-4364-B28D-205044BA6D56}" srcOrd="0" destOrd="0" parTransId="{64115F6A-72CB-46B9-98D0-151CA24226EB}" sibTransId="{2081B295-6E23-4F43-9A70-4BD9EC880D0A}"/>
    <dgm:cxn modelId="{78FC3E98-4D5F-4555-944C-D66EF1F794AF}" srcId="{2460FADE-A490-41AB-958C-60B2BC20E8DD}" destId="{458CD38F-05E1-449D-BEC4-AF1DD04D0D03}" srcOrd="2" destOrd="0" parTransId="{F6C422EC-0FC9-4FE7-BB0D-002CD7F836FC}" sibTransId="{3792BA95-0E50-4D42-835F-E5B571846CE0}"/>
    <dgm:cxn modelId="{6DF04CB2-B79E-4BC9-9BE9-8FC851368DD1}" srcId="{2460FADE-A490-41AB-958C-60B2BC20E8DD}" destId="{C51DF6EE-9181-4501-BFB6-0BBA94706733}" srcOrd="3" destOrd="0" parTransId="{CE0D33D4-59A2-4F07-BB2D-1823FA485A1D}" sibTransId="{27EEDA4D-0723-40B1-B8F9-883924693C1A}"/>
    <dgm:cxn modelId="{4547E7B3-2C0A-4EA3-AB4C-E4F3BA8661D9}" srcId="{2460FADE-A490-41AB-958C-60B2BC20E8DD}" destId="{1CF8338D-2388-4353-B104-80A2C56CFEBA}" srcOrd="1" destOrd="0" parTransId="{5ED7B751-B5CC-4206-85F6-AF60AD2A0532}" sibTransId="{2B6B91E5-5479-48DF-AD5B-BB44CFE827E2}"/>
    <dgm:cxn modelId="{2809D0C7-0198-4D46-8310-C82F83F2BB7F}" type="presOf" srcId="{1CF8338D-2388-4353-B104-80A2C56CFEBA}" destId="{4510D36C-9071-4A94-A4FC-4CC47145A151}" srcOrd="0" destOrd="0" presId="urn:microsoft.com/office/officeart/2005/8/layout/cycle4"/>
    <dgm:cxn modelId="{24A20DED-16B6-4DAB-9D07-82287649C76F}" type="presOf" srcId="{A39AC00C-A5C9-4364-B28D-205044BA6D56}" destId="{ECB5A8FC-4D72-4B52-B9DC-3BB933B15171}" srcOrd="0" destOrd="0" presId="urn:microsoft.com/office/officeart/2005/8/layout/cycle4"/>
    <dgm:cxn modelId="{4848D9E4-5A2D-4537-A4A4-6D1497AB184D}" type="presParOf" srcId="{6A10401C-3874-427D-B1FB-63145D570AD7}" destId="{FD5B2009-2D7D-4988-B3A9-9944AE366C1D}" srcOrd="0" destOrd="0" presId="urn:microsoft.com/office/officeart/2005/8/layout/cycle4"/>
    <dgm:cxn modelId="{B72BF8AF-3FD2-48A0-9770-77D1168F4D3B}" type="presParOf" srcId="{FD5B2009-2D7D-4988-B3A9-9944AE366C1D}" destId="{F062A810-C930-42C5-A56D-F01867245F15}" srcOrd="0" destOrd="0" presId="urn:microsoft.com/office/officeart/2005/8/layout/cycle4"/>
    <dgm:cxn modelId="{241E1C2C-4072-480A-A9AF-54876767843E}" type="presParOf" srcId="{6A10401C-3874-427D-B1FB-63145D570AD7}" destId="{862F6EBA-C4E8-409E-98A0-2FD9A012C908}" srcOrd="1" destOrd="0" presId="urn:microsoft.com/office/officeart/2005/8/layout/cycle4"/>
    <dgm:cxn modelId="{4B48606F-375C-49E1-8BEB-129E404AC706}" type="presParOf" srcId="{862F6EBA-C4E8-409E-98A0-2FD9A012C908}" destId="{ECB5A8FC-4D72-4B52-B9DC-3BB933B15171}" srcOrd="0" destOrd="0" presId="urn:microsoft.com/office/officeart/2005/8/layout/cycle4"/>
    <dgm:cxn modelId="{64B9FD6E-4A28-4924-8295-E82891E39B26}" type="presParOf" srcId="{862F6EBA-C4E8-409E-98A0-2FD9A012C908}" destId="{4510D36C-9071-4A94-A4FC-4CC47145A151}" srcOrd="1" destOrd="0" presId="urn:microsoft.com/office/officeart/2005/8/layout/cycle4"/>
    <dgm:cxn modelId="{4F1674DF-CD0A-43F5-8B41-E5F1CB593830}" type="presParOf" srcId="{862F6EBA-C4E8-409E-98A0-2FD9A012C908}" destId="{BD5A694B-676C-4488-AF78-23AA7EF46A5C}" srcOrd="2" destOrd="0" presId="urn:microsoft.com/office/officeart/2005/8/layout/cycle4"/>
    <dgm:cxn modelId="{BF06401C-FDD9-4962-84ED-CADDBB2685BD}" type="presParOf" srcId="{862F6EBA-C4E8-409E-98A0-2FD9A012C908}" destId="{1C34C35D-52DE-4804-A89B-0CCD8D2C1920}" srcOrd="3" destOrd="0" presId="urn:microsoft.com/office/officeart/2005/8/layout/cycle4"/>
    <dgm:cxn modelId="{C1D38134-FA9F-4E5E-9DB7-F9D2A88AD728}" type="presParOf" srcId="{862F6EBA-C4E8-409E-98A0-2FD9A012C908}" destId="{EEB52146-3828-4446-83C4-B0F99BFD224D}" srcOrd="4" destOrd="0" presId="urn:microsoft.com/office/officeart/2005/8/layout/cycle4"/>
    <dgm:cxn modelId="{448C4E57-FD80-4A24-B1ED-2FC9804E5736}" type="presParOf" srcId="{6A10401C-3874-427D-B1FB-63145D570AD7}" destId="{35A137F6-82E6-4493-BF2C-57F9D9334FE0}" srcOrd="2" destOrd="0" presId="urn:microsoft.com/office/officeart/2005/8/layout/cycle4"/>
    <dgm:cxn modelId="{BB87403B-2D4D-4B03-8814-47FCFB929CEB}" type="presParOf" srcId="{6A10401C-3874-427D-B1FB-63145D570AD7}" destId="{E4005F3D-0700-4D80-87FF-43CB573D411A}" srcOrd="3" destOrd="0" presId="urn:microsoft.com/office/officeart/2005/8/layout/cycle4"/>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A64C96-4798-4BAC-92C2-CC30E4A11239}">
      <dsp:nvSpPr>
        <dsp:cNvPr id="0" name=""/>
        <dsp:cNvSpPr/>
      </dsp:nvSpPr>
      <dsp:spPr>
        <a:xfrm>
          <a:off x="764" y="814071"/>
          <a:ext cx="2981957" cy="1789174"/>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b="1" kern="1200" dirty="0"/>
            <a:t>Health Insurance Premium Program (HIPP)</a:t>
          </a:r>
          <a:endParaRPr lang="en-US" sz="2900" kern="1200" dirty="0"/>
        </a:p>
      </dsp:txBody>
      <dsp:txXfrm>
        <a:off x="764" y="814071"/>
        <a:ext cx="2981957" cy="1789174"/>
      </dsp:txXfrm>
    </dsp:sp>
    <dsp:sp modelId="{8513DFD5-E2E4-4551-9203-037242317CD8}">
      <dsp:nvSpPr>
        <dsp:cNvPr id="0" name=""/>
        <dsp:cNvSpPr/>
      </dsp:nvSpPr>
      <dsp:spPr>
        <a:xfrm>
          <a:off x="3280917" y="814071"/>
          <a:ext cx="2981957" cy="1789174"/>
        </a:xfrm>
        <a:prstGeom prst="rect">
          <a:avLst/>
        </a:prstGeom>
        <a:solidFill>
          <a:schemeClr val="accent2">
            <a:hueOff val="843725"/>
            <a:satOff val="-12332"/>
            <a:lumOff val="-143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b="1" kern="1200" dirty="0"/>
            <a:t>Disaster Relief</a:t>
          </a:r>
          <a:endParaRPr lang="en-US" sz="2900" kern="1200" dirty="0"/>
        </a:p>
      </dsp:txBody>
      <dsp:txXfrm>
        <a:off x="3280917" y="814071"/>
        <a:ext cx="2981957" cy="1789174"/>
      </dsp:txXfrm>
    </dsp:sp>
    <dsp:sp modelId="{29FFECF3-29D5-4EEA-8172-12A4EDD72E11}">
      <dsp:nvSpPr>
        <dsp:cNvPr id="0" name=""/>
        <dsp:cNvSpPr/>
      </dsp:nvSpPr>
      <dsp:spPr>
        <a:xfrm>
          <a:off x="764" y="2901441"/>
          <a:ext cx="2981957" cy="1789174"/>
        </a:xfrm>
        <a:prstGeom prst="rect">
          <a:avLst/>
        </a:prstGeom>
        <a:solidFill>
          <a:schemeClr val="accent2">
            <a:hueOff val="1687451"/>
            <a:satOff val="-24663"/>
            <a:lumOff val="-28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b="1" kern="1200" dirty="0"/>
            <a:t>Safety Net</a:t>
          </a:r>
          <a:endParaRPr lang="en-US" sz="2900" kern="1200" dirty="0"/>
        </a:p>
      </dsp:txBody>
      <dsp:txXfrm>
        <a:off x="764" y="2901441"/>
        <a:ext cx="2981957" cy="1789174"/>
      </dsp:txXfrm>
    </dsp:sp>
    <dsp:sp modelId="{DCFED245-1D0C-42B3-BA47-21B16B58F863}">
      <dsp:nvSpPr>
        <dsp:cNvPr id="0" name=""/>
        <dsp:cNvSpPr/>
      </dsp:nvSpPr>
      <dsp:spPr>
        <a:xfrm>
          <a:off x="3280917" y="2901441"/>
          <a:ext cx="2981957" cy="1789174"/>
        </a:xfrm>
        <a:prstGeom prst="rect">
          <a:avLst/>
        </a:prstGeom>
        <a:solidFill>
          <a:schemeClr val="accent2">
            <a:hueOff val="2531176"/>
            <a:satOff val="-36995"/>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b="1" kern="1200" dirty="0"/>
            <a:t>Safety Net (DMV)</a:t>
          </a:r>
          <a:endParaRPr lang="en-US" sz="2900" kern="1200" dirty="0"/>
        </a:p>
      </dsp:txBody>
      <dsp:txXfrm>
        <a:off x="3280917" y="2901441"/>
        <a:ext cx="2981957" cy="178917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7EC87B-2679-4660-8CC4-583D4F8FF058}">
      <dsp:nvSpPr>
        <dsp:cNvPr id="0" name=""/>
        <dsp:cNvSpPr/>
      </dsp:nvSpPr>
      <dsp:spPr>
        <a:xfrm>
          <a:off x="0" y="22103"/>
          <a:ext cx="6263640" cy="269568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0" kern="1200" baseline="0" dirty="0"/>
            <a:t>HIPP was established in 1997 and operates under an Advisory Opinion from the Department of Health and Human Services (HHS) Office of the Inspector General (OIG). Opinion 97-01 governs HIPP and may be found on the HHS website. </a:t>
          </a:r>
          <a:endParaRPr lang="en-US" sz="2400" kern="1200" dirty="0"/>
        </a:p>
      </dsp:txBody>
      <dsp:txXfrm>
        <a:off x="131592" y="153695"/>
        <a:ext cx="6000456" cy="2432496"/>
      </dsp:txXfrm>
    </dsp:sp>
    <dsp:sp modelId="{31E6DD09-BC43-43C1-A94F-F9235735E6E8}">
      <dsp:nvSpPr>
        <dsp:cNvPr id="0" name=""/>
        <dsp:cNvSpPr/>
      </dsp:nvSpPr>
      <dsp:spPr>
        <a:xfrm>
          <a:off x="0" y="2786903"/>
          <a:ext cx="6263640" cy="2695680"/>
        </a:xfrm>
        <a:prstGeom prst="roundRect">
          <a:avLst/>
        </a:prstGeom>
        <a:solidFill>
          <a:schemeClr val="accent5">
            <a:hueOff val="7818685"/>
            <a:satOff val="-5025"/>
            <a:lumOff val="451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0" kern="1200" baseline="0" dirty="0"/>
            <a:t>HIPP pays premiums for Medicare Part B, COBRA, Medigap, EGHP, commercial policies (Exchange/Off-Exchange ACA plans) and in some cases, Medicaid premiums.</a:t>
          </a:r>
          <a:endParaRPr lang="en-US" sz="2400" kern="1200" dirty="0"/>
        </a:p>
      </dsp:txBody>
      <dsp:txXfrm>
        <a:off x="131592" y="2918495"/>
        <a:ext cx="6000456" cy="243249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AE3D1B-98ED-4C4B-BBE6-CD009ADB7106}">
      <dsp:nvSpPr>
        <dsp:cNvPr id="0" name=""/>
        <dsp:cNvSpPr/>
      </dsp:nvSpPr>
      <dsp:spPr>
        <a:xfrm>
          <a:off x="8734" y="607071"/>
          <a:ext cx="2828638" cy="848591"/>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3525" tIns="223525" rIns="223525" bIns="223525" numCol="1" spcCol="1270" anchor="ctr" anchorCtr="0">
          <a:noAutofit/>
        </a:bodyPr>
        <a:lstStyle/>
        <a:p>
          <a:pPr marL="0" lvl="0" indent="0" algn="ctr" defTabSz="1022350">
            <a:lnSpc>
              <a:spcPct val="90000"/>
            </a:lnSpc>
            <a:spcBef>
              <a:spcPct val="0"/>
            </a:spcBef>
            <a:spcAft>
              <a:spcPct val="35000"/>
            </a:spcAft>
            <a:buNone/>
          </a:pPr>
          <a:r>
            <a:rPr lang="en-US" sz="2300" kern="1200" dirty="0"/>
            <a:t>Schedule An Appt</a:t>
          </a:r>
        </a:p>
      </dsp:txBody>
      <dsp:txXfrm>
        <a:off x="8734" y="607071"/>
        <a:ext cx="2828638" cy="848591"/>
      </dsp:txXfrm>
    </dsp:sp>
    <dsp:sp modelId="{C201CB35-37A7-4D98-9B94-4FD679A73DCC}">
      <dsp:nvSpPr>
        <dsp:cNvPr id="0" name=""/>
        <dsp:cNvSpPr/>
      </dsp:nvSpPr>
      <dsp:spPr>
        <a:xfrm>
          <a:off x="8734" y="1455663"/>
          <a:ext cx="2828638" cy="176057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79407" tIns="279407" rIns="279407" bIns="279407" numCol="1" spcCol="1270" anchor="t" anchorCtr="0">
          <a:noAutofit/>
        </a:bodyPr>
        <a:lstStyle/>
        <a:p>
          <a:pPr marL="0" lvl="0" indent="0" algn="l" defTabSz="800100">
            <a:lnSpc>
              <a:spcPct val="90000"/>
            </a:lnSpc>
            <a:spcBef>
              <a:spcPct val="0"/>
            </a:spcBef>
            <a:spcAft>
              <a:spcPct val="35000"/>
            </a:spcAft>
            <a:buNone/>
          </a:pPr>
          <a:r>
            <a:rPr lang="en-US" sz="1800" kern="1200" dirty="0"/>
            <a:t>Schedule a 30-minute call appointment at gmsassist.com. </a:t>
          </a:r>
        </a:p>
      </dsp:txBody>
      <dsp:txXfrm>
        <a:off x="8734" y="1455663"/>
        <a:ext cx="2828638" cy="1760570"/>
      </dsp:txXfrm>
    </dsp:sp>
    <dsp:sp modelId="{3564FCA3-D63B-4512-995E-0CD3835E2382}">
      <dsp:nvSpPr>
        <dsp:cNvPr id="0" name=""/>
        <dsp:cNvSpPr/>
      </dsp:nvSpPr>
      <dsp:spPr>
        <a:xfrm>
          <a:off x="2945267" y="607071"/>
          <a:ext cx="2828638" cy="848591"/>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3525" tIns="223525" rIns="223525" bIns="223525" numCol="1" spcCol="1270" anchor="ctr" anchorCtr="0">
          <a:noAutofit/>
        </a:bodyPr>
        <a:lstStyle/>
        <a:p>
          <a:pPr marL="0" lvl="0" indent="0" algn="ctr" defTabSz="1022350">
            <a:lnSpc>
              <a:spcPct val="90000"/>
            </a:lnSpc>
            <a:spcBef>
              <a:spcPct val="0"/>
            </a:spcBef>
            <a:spcAft>
              <a:spcPct val="35000"/>
            </a:spcAft>
            <a:buNone/>
          </a:pPr>
          <a:r>
            <a:rPr lang="en-US" sz="2300" kern="1200" dirty="0"/>
            <a:t>GMS Message</a:t>
          </a:r>
        </a:p>
      </dsp:txBody>
      <dsp:txXfrm>
        <a:off x="2945267" y="607071"/>
        <a:ext cx="2828638" cy="848591"/>
      </dsp:txXfrm>
    </dsp:sp>
    <dsp:sp modelId="{38DBFB92-AE2F-4A1A-80CF-B49BFC2E0C2C}">
      <dsp:nvSpPr>
        <dsp:cNvPr id="0" name=""/>
        <dsp:cNvSpPr/>
      </dsp:nvSpPr>
      <dsp:spPr>
        <a:xfrm>
          <a:off x="2945267" y="1455663"/>
          <a:ext cx="2828638" cy="176057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79407" tIns="279407" rIns="279407" bIns="279407" numCol="1" spcCol="1270" anchor="t" anchorCtr="0">
          <a:noAutofit/>
        </a:bodyPr>
        <a:lstStyle/>
        <a:p>
          <a:pPr marL="0" lvl="0" indent="0" algn="l" defTabSz="800100">
            <a:lnSpc>
              <a:spcPct val="90000"/>
            </a:lnSpc>
            <a:spcBef>
              <a:spcPct val="0"/>
            </a:spcBef>
            <a:spcAft>
              <a:spcPct val="35000"/>
            </a:spcAft>
            <a:buNone/>
          </a:pPr>
          <a:r>
            <a:rPr lang="en-US" sz="1800" kern="1200" dirty="0"/>
            <a:t>Send the Patient Support department a message through your GMS account. </a:t>
          </a:r>
        </a:p>
      </dsp:txBody>
      <dsp:txXfrm>
        <a:off x="2945267" y="1455663"/>
        <a:ext cx="2828638" cy="1760570"/>
      </dsp:txXfrm>
    </dsp:sp>
    <dsp:sp modelId="{FB2417B4-295B-46FD-822B-E547BBECB2C2}">
      <dsp:nvSpPr>
        <dsp:cNvPr id="0" name=""/>
        <dsp:cNvSpPr/>
      </dsp:nvSpPr>
      <dsp:spPr>
        <a:xfrm>
          <a:off x="5881800" y="607071"/>
          <a:ext cx="2828638" cy="848591"/>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3525" tIns="223525" rIns="223525" bIns="223525" numCol="1" spcCol="1270" anchor="ctr" anchorCtr="0">
          <a:noAutofit/>
        </a:bodyPr>
        <a:lstStyle/>
        <a:p>
          <a:pPr marL="0" lvl="0" indent="0" algn="ctr" defTabSz="1022350">
            <a:lnSpc>
              <a:spcPct val="90000"/>
            </a:lnSpc>
            <a:spcBef>
              <a:spcPct val="0"/>
            </a:spcBef>
            <a:spcAft>
              <a:spcPct val="35000"/>
            </a:spcAft>
            <a:buNone/>
          </a:pPr>
          <a:r>
            <a:rPr lang="en-US" sz="2300" kern="1200" dirty="0"/>
            <a:t>Review GMS</a:t>
          </a:r>
        </a:p>
      </dsp:txBody>
      <dsp:txXfrm>
        <a:off x="5881800" y="607071"/>
        <a:ext cx="2828638" cy="848591"/>
      </dsp:txXfrm>
    </dsp:sp>
    <dsp:sp modelId="{C9DB4C7D-3308-4E97-940E-C35555619569}">
      <dsp:nvSpPr>
        <dsp:cNvPr id="0" name=""/>
        <dsp:cNvSpPr/>
      </dsp:nvSpPr>
      <dsp:spPr>
        <a:xfrm>
          <a:off x="5881800" y="1455663"/>
          <a:ext cx="2828638" cy="176057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79407" tIns="279407" rIns="279407" bIns="279407" numCol="1" spcCol="1270" anchor="t" anchorCtr="0">
          <a:noAutofit/>
        </a:bodyPr>
        <a:lstStyle/>
        <a:p>
          <a:pPr marL="0" lvl="0" indent="0" algn="l" defTabSz="800100">
            <a:lnSpc>
              <a:spcPct val="90000"/>
            </a:lnSpc>
            <a:spcBef>
              <a:spcPct val="0"/>
            </a:spcBef>
            <a:spcAft>
              <a:spcPct val="35000"/>
            </a:spcAft>
            <a:buNone/>
          </a:pPr>
          <a:r>
            <a:rPr lang="en-US" sz="1800" kern="1200" dirty="0">
              <a:solidFill>
                <a:schemeClr val="tx1"/>
              </a:solidFill>
            </a:rPr>
            <a:t>Review the resource information under the GMS learning tab.</a:t>
          </a:r>
        </a:p>
      </dsp:txBody>
      <dsp:txXfrm>
        <a:off x="5881800" y="1455663"/>
        <a:ext cx="2828638" cy="1760570"/>
      </dsp:txXfrm>
    </dsp:sp>
    <dsp:sp modelId="{C825F7BC-095A-46E7-8AE6-9C14BD8C694F}">
      <dsp:nvSpPr>
        <dsp:cNvPr id="0" name=""/>
        <dsp:cNvSpPr/>
      </dsp:nvSpPr>
      <dsp:spPr>
        <a:xfrm>
          <a:off x="8818333" y="607071"/>
          <a:ext cx="2828638" cy="848591"/>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3525" tIns="223525" rIns="223525" bIns="223525" numCol="1" spcCol="1270" anchor="ctr" anchorCtr="0">
          <a:noAutofit/>
        </a:bodyPr>
        <a:lstStyle/>
        <a:p>
          <a:pPr marL="0" lvl="0" indent="0" algn="ctr" defTabSz="1022350">
            <a:lnSpc>
              <a:spcPct val="90000"/>
            </a:lnSpc>
            <a:spcBef>
              <a:spcPct val="0"/>
            </a:spcBef>
            <a:spcAft>
              <a:spcPct val="35000"/>
            </a:spcAft>
            <a:buNone/>
          </a:pPr>
          <a:r>
            <a:rPr lang="en-US" sz="2300" kern="1200" dirty="0"/>
            <a:t>Live Call</a:t>
          </a:r>
        </a:p>
      </dsp:txBody>
      <dsp:txXfrm>
        <a:off x="8818333" y="607071"/>
        <a:ext cx="2828638" cy="848591"/>
      </dsp:txXfrm>
    </dsp:sp>
    <dsp:sp modelId="{C36ABDAF-27F5-44A6-AFC9-CE4E5E422DF4}">
      <dsp:nvSpPr>
        <dsp:cNvPr id="0" name=""/>
        <dsp:cNvSpPr/>
      </dsp:nvSpPr>
      <dsp:spPr>
        <a:xfrm>
          <a:off x="8818333" y="1455663"/>
          <a:ext cx="2828638" cy="176057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79407" tIns="279407" rIns="279407" bIns="279407" numCol="1" spcCol="1270" anchor="t" anchorCtr="0">
          <a:noAutofit/>
        </a:bodyPr>
        <a:lstStyle/>
        <a:p>
          <a:pPr marL="0" lvl="0" indent="0" algn="l" defTabSz="800100">
            <a:lnSpc>
              <a:spcPct val="90000"/>
            </a:lnSpc>
            <a:spcBef>
              <a:spcPct val="0"/>
            </a:spcBef>
            <a:spcAft>
              <a:spcPct val="35000"/>
            </a:spcAft>
            <a:buNone/>
          </a:pPr>
          <a:r>
            <a:rPr lang="en-US" sz="1800" kern="1200" dirty="0">
              <a:solidFill>
                <a:schemeClr val="tx1"/>
              </a:solidFill>
            </a:rPr>
            <a:t>Call 1-800-795-3226 to speak to a representative (Mon-Thurs 11AM – 2:30 PM Eastern).</a:t>
          </a:r>
        </a:p>
      </dsp:txBody>
      <dsp:txXfrm>
        <a:off x="8818333" y="1455663"/>
        <a:ext cx="2828638" cy="176057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5A8FC-4D72-4B52-B9DC-3BB933B15171}">
      <dsp:nvSpPr>
        <dsp:cNvPr id="0" name=""/>
        <dsp:cNvSpPr/>
      </dsp:nvSpPr>
      <dsp:spPr>
        <a:xfrm>
          <a:off x="1589721" y="228312"/>
          <a:ext cx="1734371" cy="1734371"/>
        </a:xfrm>
        <a:prstGeom prst="pieWedg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dirty="0"/>
            <a:t>CKD Prevention &amp; Awareness</a:t>
          </a:r>
        </a:p>
      </dsp:txBody>
      <dsp:txXfrm>
        <a:off x="2097707" y="736298"/>
        <a:ext cx="1226385" cy="1226385"/>
      </dsp:txXfrm>
    </dsp:sp>
    <dsp:sp modelId="{4510D36C-9071-4A94-A4FC-4CC47145A151}">
      <dsp:nvSpPr>
        <dsp:cNvPr id="0" name=""/>
        <dsp:cNvSpPr/>
      </dsp:nvSpPr>
      <dsp:spPr>
        <a:xfrm rot="5400000">
          <a:off x="3404202" y="228312"/>
          <a:ext cx="1734371" cy="1734371"/>
        </a:xfrm>
        <a:prstGeom prst="pieWedg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dirty="0"/>
            <a:t>Participation in Clinical Trials</a:t>
          </a:r>
        </a:p>
      </dsp:txBody>
      <dsp:txXfrm rot="-5400000">
        <a:off x="3404202" y="736298"/>
        <a:ext cx="1226385" cy="1226385"/>
      </dsp:txXfrm>
    </dsp:sp>
    <dsp:sp modelId="{BD5A694B-676C-4488-AF78-23AA7EF46A5C}">
      <dsp:nvSpPr>
        <dsp:cNvPr id="0" name=""/>
        <dsp:cNvSpPr/>
      </dsp:nvSpPr>
      <dsp:spPr>
        <a:xfrm rot="10800000">
          <a:off x="3404202" y="2042793"/>
          <a:ext cx="1734371" cy="1734371"/>
        </a:xfrm>
        <a:prstGeom prst="pieWedg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dirty="0"/>
            <a:t>Access to Transplant</a:t>
          </a:r>
        </a:p>
      </dsp:txBody>
      <dsp:txXfrm rot="10800000">
        <a:off x="3404202" y="2042793"/>
        <a:ext cx="1226385" cy="1226385"/>
      </dsp:txXfrm>
    </dsp:sp>
    <dsp:sp modelId="{1C34C35D-52DE-4804-A89B-0CCD8D2C1920}">
      <dsp:nvSpPr>
        <dsp:cNvPr id="0" name=""/>
        <dsp:cNvSpPr/>
      </dsp:nvSpPr>
      <dsp:spPr>
        <a:xfrm rot="16200000">
          <a:off x="1589721" y="2042793"/>
          <a:ext cx="1734371" cy="1734371"/>
        </a:xfrm>
        <a:prstGeom prst="pieWedg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dirty="0"/>
            <a:t>Home Dialysis Utilization</a:t>
          </a:r>
        </a:p>
      </dsp:txBody>
      <dsp:txXfrm rot="5400000">
        <a:off x="2097707" y="2042793"/>
        <a:ext cx="1226385" cy="1226385"/>
      </dsp:txXfrm>
    </dsp:sp>
    <dsp:sp modelId="{35A137F6-82E6-4493-BF2C-57F9D9334FE0}">
      <dsp:nvSpPr>
        <dsp:cNvPr id="0" name=""/>
        <dsp:cNvSpPr/>
      </dsp:nvSpPr>
      <dsp:spPr>
        <a:xfrm>
          <a:off x="3064738" y="1642245"/>
          <a:ext cx="598818" cy="520712"/>
        </a:xfrm>
        <a:prstGeom prst="circular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4005F3D-0700-4D80-87FF-43CB573D411A}">
      <dsp:nvSpPr>
        <dsp:cNvPr id="0" name=""/>
        <dsp:cNvSpPr/>
      </dsp:nvSpPr>
      <dsp:spPr>
        <a:xfrm rot="10800000">
          <a:off x="3064738" y="1842519"/>
          <a:ext cx="598818" cy="520712"/>
        </a:xfrm>
        <a:prstGeom prst="circular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16/7/layout/HorizontalActionList">
  <dgm:title val="Horizontal Action List"/>
  <dgm:desc val="Used to show non-sequential or grouped lists of information. Works well with large amounts of text. All text has the same level of emphasis, and direction is not implied."/>
  <dgm:catLst>
    <dgm:cat type="list" pri="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fact="0.6"/>
      <dgm:constr type="h" for="des" forName="composite" op="equ"/>
      <dgm:constr type="w" for="ch" forName="composite" refType="w"/>
      <dgm:constr type="w" for="des" forName="parTx"/>
      <dgm:constr type="h" for="des" forName="parTx" op="equ"/>
      <dgm:constr type="w" for="des" forName="desTx"/>
      <dgm:constr type="primFontSz" for="des" forName="parTx" val="54"/>
      <dgm:constr type="primFontSz" for="des" forName="desTx" refType="primFontSz" refFor="des" refForName="parTx" op="lte" fact="0.75"/>
      <dgm:constr type="h" for="des" forName="desTx" op="equ"/>
      <dgm:constr type="w" for="ch" forName="space" op="equ" val="3"/>
    </dgm:constrLst>
    <dgm:ruleLst>
      <dgm:rule type="w" for="ch" forName="composite" val="0" fact="NaN" max="NaN"/>
    </dgm:ruleLst>
    <dgm:forEach name="Name6"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varLst>
          <dgm:alg type="tx"/>
          <dgm:shape xmlns:r="http://schemas.openxmlformats.org/officeDocument/2006/relationships" type="rect" r:blip="">
            <dgm:adjLst/>
          </dgm:shape>
          <dgm:presOf axis="self" ptType="node"/>
          <dgm:constrLst>
            <dgm:constr type="h" refType="w" op="lte" fact="0.3"/>
            <dgm:constr type="h"/>
            <dgm:constr type="tMarg" refType="w" fact="0.224"/>
            <dgm:constr type="bMarg" refType="w" fact="0.224"/>
            <dgm:constr type="lMarg" refType="w" fact="0.224"/>
            <dgm:constr type="rMarg" refType="w" fact="0.224"/>
          </dgm:constrLst>
          <dgm:ruleLst>
            <dgm:rule type="h" val="INF" fact="NaN" max="NaN"/>
            <dgm:rule type="primFontSz" val="14" fact="NaN" max="NaN"/>
          </dgm:ruleLst>
        </dgm:layoutNode>
        <dgm:layoutNode name="desTx" styleLbl="alignAccFollowNode1">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primFontSz" val="28"/>
            <dgm:constr type="tMarg" refType="w" fact="0.28"/>
            <dgm:constr type="bMarg" refType="w" fact="0.28"/>
            <dgm:constr type="lMarg" refType="w" fact="0.28"/>
            <dgm:constr type="rMarg" refType="w" fact="0.28"/>
          </dgm:constrLst>
          <dgm:ruleLst>
            <dgm:rule type="h" val="INF" fact="NaN" max="NaN"/>
            <dgm:rule type="primFontSz" val="11"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F4D6FD51-36A0-49A7-A5EE-9763FADDC808}" type="datetimeFigureOut">
              <a:rPr lang="en-US" smtClean="0"/>
              <a:t>4/20/2023</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B9A1267D-FA39-4D55-A772-AF5249805BBC}" type="slidenum">
              <a:rPr lang="en-US" smtClean="0"/>
              <a:t>‹#›</a:t>
            </a:fld>
            <a:endParaRPr lang="en-US"/>
          </a:p>
        </p:txBody>
      </p:sp>
    </p:spTree>
    <p:extLst>
      <p:ext uri="{BB962C8B-B14F-4D97-AF65-F5344CB8AC3E}">
        <p14:creationId xmlns:p14="http://schemas.microsoft.com/office/powerpoint/2010/main" val="7476981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71ACD0-1C86-4E6F-B24D-0BA9A2BAB6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79937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229099"/>
            <a:ext cx="5486400" cy="4456113"/>
          </a:xfrm>
        </p:spPr>
        <p:txBody>
          <a:bodyPr/>
          <a:lstStyle/>
          <a:p>
            <a:r>
              <a:rPr lang="en-US" sz="1400" dirty="0"/>
              <a:t>AKF does not use paper applications.  Everything is done online, in the database.  Documents and forms can be uploaded into a patient’s file.</a:t>
            </a:r>
          </a:p>
          <a:p>
            <a:endParaRPr lang="en-US" sz="1400" dirty="0"/>
          </a:p>
          <a:p>
            <a:r>
              <a:rPr lang="en-US" sz="1400" dirty="0"/>
              <a:t>The messaging feature in GMS allows for free-flowing information between external users and AKF staff.</a:t>
            </a:r>
          </a:p>
          <a:p>
            <a:endParaRPr lang="en-US" sz="1400" dirty="0"/>
          </a:p>
          <a:p>
            <a:r>
              <a:rPr lang="en-US" sz="1400" dirty="0"/>
              <a:t>The information tab is a library of sorts and contains helpful guides and tools for education and training for GMS use.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71ACD0-1C86-4E6F-B24D-0BA9A2BAB6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62362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600" dirty="0"/>
              <a:t>With the latest version of GMS, patients and family caregivers may enter their own grant requests for the first time. </a:t>
            </a:r>
          </a:p>
          <a:p>
            <a:endParaRPr lang="en-US" sz="1600" dirty="0"/>
          </a:p>
          <a:p>
            <a:r>
              <a:rPr lang="en-US" sz="1600" dirty="0"/>
              <a:t>While we have observed that most patients still prefer to enter grant requests through their renal professional, the option to enter their own requests is available for patients and caregivers who feel comfortable doing so.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A1267D-FA39-4D55-A772-AF5249805BB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92377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229099"/>
            <a:ext cx="5486400" cy="4456113"/>
          </a:xfrm>
        </p:spPr>
        <p:txBody>
          <a:bodyPr/>
          <a:lstStyle/>
          <a:p>
            <a:endParaRPr lang="en-US" sz="14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71ACD0-1C86-4E6F-B24D-0BA9A2BAB6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26115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Patient Support Team at AKF can be reached in 4 different ways….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71ACD0-1C86-4E6F-B24D-0BA9A2BAB6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37488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71ACD0-1C86-4E6F-B24D-0BA9A2BAB6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23923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News Gothic MT" panose="020B0504020203020204" pitchFamily="34" charset="0"/>
              </a:rPr>
              <a:t>The committee’s work will inform later phases which will be guided by a broader coalition of stakeholders made up of key steering committee participants, as well as supporting corporate partners.  Possible project recommendations may include further study, a survey, or a programmatic recommendation to directly address identified issues and project goals. </a:t>
            </a:r>
            <a:endParaRPr lang="en-US" sz="1200" b="1" dirty="0">
              <a:latin typeface="News Gothic MT"/>
              <a:cs typeface="News Gothic MT"/>
            </a:endParaRPr>
          </a:p>
        </p:txBody>
      </p:sp>
      <p:sp>
        <p:nvSpPr>
          <p:cNvPr id="4" name="Slide Number Placeholder 3"/>
          <p:cNvSpPr>
            <a:spLocks noGrp="1"/>
          </p:cNvSpPr>
          <p:nvPr>
            <p:ph type="sldNum" sz="quarter" idx="5"/>
          </p:nvPr>
        </p:nvSpPr>
        <p:spPr/>
        <p:txBody>
          <a:bodyPr/>
          <a:lstStyle/>
          <a:p>
            <a:fld id="{B9A1267D-FA39-4D55-A772-AF5249805BBC}" type="slidenum">
              <a:rPr lang="en-US" smtClean="0"/>
              <a:t>15</a:t>
            </a:fld>
            <a:endParaRPr lang="en-US" dirty="0"/>
          </a:p>
        </p:txBody>
      </p:sp>
    </p:spTree>
    <p:extLst>
      <p:ext uri="{BB962C8B-B14F-4D97-AF65-F5344CB8AC3E}">
        <p14:creationId xmlns:p14="http://schemas.microsoft.com/office/powerpoint/2010/main" val="19178347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1402393" fontAlgn="base">
              <a:spcBef>
                <a:spcPct val="0"/>
              </a:spcBef>
              <a:spcAft>
                <a:spcPct val="0"/>
              </a:spcAft>
              <a:defRPr/>
            </a:pPr>
            <a:fld id="{99ACBAA2-756E-2741-8F6E-1C2DB4E8BEE2}" type="slidenum">
              <a:rPr lang="en-US">
                <a:solidFill>
                  <a:srgbClr val="000000"/>
                </a:solidFill>
                <a:latin typeface="Arial" pitchFamily="34" charset="0"/>
                <a:ea typeface="ＭＳ Ｐゴシック" charset="-128"/>
              </a:rPr>
              <a:pPr defTabSz="1402393" fontAlgn="base">
                <a:spcBef>
                  <a:spcPct val="0"/>
                </a:spcBef>
                <a:spcAft>
                  <a:spcPct val="0"/>
                </a:spcAft>
                <a:defRPr/>
              </a:pPr>
              <a:t>18</a:t>
            </a:fld>
            <a:endParaRPr lang="en-US">
              <a:solidFill>
                <a:srgbClr val="000000"/>
              </a:solidFill>
              <a:latin typeface="Arial" pitchFamily="34" charset="0"/>
              <a:ea typeface="ＭＳ Ｐゴシック" charset="-128"/>
            </a:endParaRPr>
          </a:p>
        </p:txBody>
      </p:sp>
    </p:spTree>
    <p:extLst>
      <p:ext uri="{BB962C8B-B14F-4D97-AF65-F5344CB8AC3E}">
        <p14:creationId xmlns:p14="http://schemas.microsoft.com/office/powerpoint/2010/main" val="2717722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1402393" fontAlgn="base">
              <a:spcBef>
                <a:spcPct val="0"/>
              </a:spcBef>
              <a:spcAft>
                <a:spcPct val="0"/>
              </a:spcAft>
              <a:defRPr/>
            </a:pPr>
            <a:fld id="{99ACBAA2-756E-2741-8F6E-1C2DB4E8BEE2}" type="slidenum">
              <a:rPr lang="en-US">
                <a:solidFill>
                  <a:srgbClr val="000000"/>
                </a:solidFill>
                <a:latin typeface="Arial" pitchFamily="34" charset="0"/>
                <a:ea typeface="ＭＳ Ｐゴシック" charset="-128"/>
              </a:rPr>
              <a:pPr defTabSz="1402393" fontAlgn="base">
                <a:spcBef>
                  <a:spcPct val="0"/>
                </a:spcBef>
                <a:spcAft>
                  <a:spcPct val="0"/>
                </a:spcAft>
                <a:defRPr/>
              </a:pPr>
              <a:t>19</a:t>
            </a:fld>
            <a:endParaRPr lang="en-US">
              <a:solidFill>
                <a:srgbClr val="000000"/>
              </a:solidFill>
              <a:latin typeface="Arial" pitchFamily="34" charset="0"/>
              <a:ea typeface="ＭＳ Ｐゴシック" charset="-128"/>
            </a:endParaRPr>
          </a:p>
        </p:txBody>
      </p:sp>
    </p:spTree>
    <p:extLst>
      <p:ext uri="{BB962C8B-B14F-4D97-AF65-F5344CB8AC3E}">
        <p14:creationId xmlns:p14="http://schemas.microsoft.com/office/powerpoint/2010/main" val="2745733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A1267D-FA39-4D55-A772-AF5249805BB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04520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3A3A40-BFDD-4E25-B981-7E04415642F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76296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74739" eaLnBrk="0" fontAlgn="base" hangingPunct="0">
              <a:spcBef>
                <a:spcPct val="30000"/>
              </a:spcBef>
              <a:spcAft>
                <a:spcPct val="0"/>
              </a:spcAft>
              <a:defRPr/>
            </a:pPr>
            <a:r>
              <a:rPr lang="en-US" dirty="0"/>
              <a:t>The American Kidney Fund was created in 1971 to help just one patient since then we have helped hundreds of thousands of patients. Through our mission, we help people fight kidney disease and live healthier lives. We provide financial support, we educate, build awareness about kidney disease through our advocacy programs. We hope that our actions also create greater public understanding in the hopes to ultimately prevent kidney disease. </a:t>
            </a:r>
          </a:p>
        </p:txBody>
      </p:sp>
      <p:sp>
        <p:nvSpPr>
          <p:cNvPr id="4" name="Slide Number Placeholder 3"/>
          <p:cNvSpPr>
            <a:spLocks noGrp="1"/>
          </p:cNvSpPr>
          <p:nvPr>
            <p:ph type="sldNum" sz="quarter" idx="10"/>
          </p:nvPr>
        </p:nvSpPr>
        <p:spPr/>
        <p:txBody>
          <a:bodyPr/>
          <a:lstStyle/>
          <a:p>
            <a:pPr marL="0" marR="0" lvl="0" indent="0" algn="r" defTabSz="465887" rtl="0" eaLnBrk="1" fontAlgn="base" latinLnBrk="0" hangingPunct="1">
              <a:lnSpc>
                <a:spcPct val="100000"/>
              </a:lnSpc>
              <a:spcBef>
                <a:spcPct val="0"/>
              </a:spcBef>
              <a:spcAft>
                <a:spcPct val="0"/>
              </a:spcAft>
              <a:buClrTx/>
              <a:buSzTx/>
              <a:buFontTx/>
              <a:buNone/>
              <a:tabLst/>
              <a:defRPr/>
            </a:pPr>
            <a:fld id="{520DAD1E-AFD6-C94F-835E-32CC8EDBF162}" type="slidenum">
              <a:rPr kumimoji="0" 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rPr>
              <a:pPr marL="0" marR="0" lvl="0" indent="0" algn="r" defTabSz="465887" rtl="0" eaLnBrk="1" fontAlgn="base" latinLnBrk="0" hangingPunct="1">
                <a:lnSpc>
                  <a:spcPct val="100000"/>
                </a:lnSpc>
                <a:spcBef>
                  <a:spcPct val="0"/>
                </a:spcBef>
                <a:spcAft>
                  <a:spcPct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7564919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FF0000"/>
                </a:solidFill>
              </a:rPr>
              <a:t>To help further equity in kidney care, we must do a better job of properly diagnosing at risk patients by encouraging earlier screening and the access to additional genetic testing where appropriate.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FF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slide shows data from the CDC and US Renal Data System.  We see that diabetes and high blood pressure make up about 2/3 cases of kidney failure. Glomerulonephritis, listed third.  The other causes are a collection of more rare diseases. And 5% are listed as without a confirmed diagnosis as to what caused their kidney failure. </a:t>
            </a:r>
            <a:r>
              <a:rPr lang="en-US" dirty="0">
                <a:solidFill>
                  <a:srgbClr val="FF0000"/>
                </a:solidFill>
              </a:rPr>
              <a:t>But given that high blood pressure can be a cause as well as a symptom of kidney disease, it is quite possible that this subset includes undiagnosed rare or genetic conditions. </a:t>
            </a:r>
            <a:r>
              <a:rPr lang="en-US" dirty="0"/>
              <a:t>In fact, additional studies show estimates of UCKD higher –even up to 15%, leaving many patients who do not know the cause of their kidney disease. </a:t>
            </a:r>
          </a:p>
          <a:p>
            <a:endParaRPr lang="en-US" dirty="0">
              <a:solidFill>
                <a:srgbClr val="FF0000"/>
              </a:solidFill>
            </a:endParaRPr>
          </a:p>
          <a:p>
            <a:r>
              <a:rPr lang="en-US" dirty="0">
                <a:solidFill>
                  <a:srgbClr val="FF0000"/>
                </a:solidFill>
              </a:rPr>
              <a:t>The impact of an improper diagnosis cannot be understated as it can influence a patient’s healthcare outcomes, as well as the survivability of a transplanted kidney, if an underlying condition has not been identified prior to transplant.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FF0000"/>
              </a:solidFill>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49B09E-8ABA-47CE-B2E4-83E4DECAC7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93401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9A1267D-FA39-4D55-A772-AF5249805BBC}" type="slidenum">
              <a:rPr lang="en-US" smtClean="0"/>
              <a:t>29</a:t>
            </a:fld>
            <a:endParaRPr lang="en-US"/>
          </a:p>
        </p:txBody>
      </p:sp>
    </p:spTree>
    <p:extLst>
      <p:ext uri="{BB962C8B-B14F-4D97-AF65-F5344CB8AC3E}">
        <p14:creationId xmlns:p14="http://schemas.microsoft.com/office/powerpoint/2010/main" val="42083610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noted, AKF was started to help one patient and over the last 50 years, we've continued to expand our grant programs. Our financial assistance programs provide low income ESRD patients with grants to ensure that they have access to life saving medical treatment including dialysis and transplants. Currently a AKF is assisting one out of every six dialysis patients nationwide.  Assisting with insurance premiums helps us to make about 100 kidney transplants possible every month - that's about 7.5% of all transplants nationwide.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A1267D-FA39-4D55-A772-AF5249805BB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09499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Here is a list of AKFs current financial assistance programs. There are 4 active ones. Our Health Insurance Premium Program, the Disaster relief Program which provides help to patients impacted large disasters such as floods and hurricanes. We most recently assisted patients impacted by both Fiona and Ian.) Our Safety Net Program and the subsidiary of the Safety Net Program which is specifically for patients who reside in Maryland Virginia and the District of Columbia, and we have our Post-transplant Testing Program. To be eligible for each of these programs, dialysis and transplant patients may not exceed a documented gross annual income of 500% of the Federal Poverty Level, also know as FPL. They also may not have more than 30,000 dollars in liquid assets.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8D2321-91F9-4CB7-A6C7-F73DFA8AD46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18796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qualify for AKF financial assistance dialysis patients may not exceed a household income of 500% of the federal poverty level and their liquid assets may not exceed $30,000. We do not include retirement accounts in the liquid asset maximum. If the patient is already enrolled in LIHEAP, TANF,  HUD or SNAP, they're automatically qualified because those programs do fall within an our income levels. They will need to provide documentation of the stated financial income.</a:t>
            </a:r>
          </a:p>
          <a:p>
            <a:endParaRPr lang="en-US" dirty="0"/>
          </a:p>
        </p:txBody>
      </p:sp>
      <p:sp>
        <p:nvSpPr>
          <p:cNvPr id="4" name="Slide Number Placeholder 3"/>
          <p:cNvSpPr>
            <a:spLocks noGrp="1"/>
          </p:cNvSpPr>
          <p:nvPr>
            <p:ph type="sldNum" sz="quarter" idx="5"/>
          </p:nvPr>
        </p:nvSpPr>
        <p:spPr/>
        <p:txBody>
          <a:bodyPr/>
          <a:lstStyle/>
          <a:p>
            <a:fld id="{678D2321-91F9-4CB7-A6C7-F73DFA8AD465}" type="slidenum">
              <a:rPr lang="en-US" smtClean="0"/>
              <a:t>5</a:t>
            </a:fld>
            <a:endParaRPr lang="en-US" dirty="0"/>
          </a:p>
        </p:txBody>
      </p:sp>
    </p:spTree>
    <p:extLst>
      <p:ext uri="{BB962C8B-B14F-4D97-AF65-F5344CB8AC3E}">
        <p14:creationId xmlns:p14="http://schemas.microsoft.com/office/powerpoint/2010/main" val="34471380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Firstly, I'd like to talk about our safety net program. In 1971, AKF was founded when a group of neighbors reached out to help one patient with the cost of their dialysis. This is our flagship program. Our safety net program assists dialysis patients and recently transplanted patients with treatment-related costs, such as transportation to get to and from treatment,, lodging to go for a transplant workup medication copays, the purchase of nutritional supplements. Patients may apply for up to $200 once per year. Maryland, Virginia, and DC patients have their own similar self funded program which will provide a grant of up to $250 per year.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A1267D-FA39-4D55-A772-AF5249805BB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00902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disaster relief program assists with large disasters for expenses such as transportation (because we know that often transplant patient or dialysis patients may be may have to stay somewhere further away from their treatment center, lodging, if they've been displaced from their home, home repairs, and food replacement. AKF will reach out to the Kidney Community Emergency Response coalition to assess emergent needs so that we can open the program very quickly and get assistance out for our patients. AKFs Disaster Relief Program has provided millions in assistance to help dialysis patients to continue to have treatment and rebuild their lives during natural disasters. This program is also open to try to do that too recently transplanted patients. Grants are generally $200 per request.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A1267D-FA39-4D55-A772-AF5249805BB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689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AKF’s Health Insurance Premium Program was established in 1997 and it operates under advisory opinion 97-1 to ensure strict compliance. The program does assist with premiums for Medicare Part B, COBRA, medigap, EGHP plans, commercial policies such as exchange or off exchange plans, and in some cases Medicaid premiums, if there is a any sort of a premium attached.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71ACD0-1C86-4E6F-B24D-0BA9A2BAB6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60565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be eligible for insurance assistance, applicants must permanently reside in the US or one of its territories and must be receiving dialysis treatment. In the case of a transplanted patient - must have already been on the program to start the program We don't help acute injury patients. AKF does not dictate the insurance eligibility and patients seeking HIPP assistance must qualify for the insurance coverage for which they are requesting grant assistance. We don't help patients to pick the insurance or give out any kind of recommendations. These rules ensure that HIPP remains legally compliant under our advisory opinion 97-1.</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71ACD0-1C86-4E6F-B24D-0BA9A2BAB6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325840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pic>
        <p:nvPicPr>
          <p:cNvPr id="5" name="Picture 4" descr="A picture containing stationary, computer&#10;&#10;Description automatically generated">
            <a:extLst>
              <a:ext uri="{FF2B5EF4-FFF2-40B4-BE49-F238E27FC236}">
                <a16:creationId xmlns:a16="http://schemas.microsoft.com/office/drawing/2014/main" id="{660A8A02-0A77-B441-AF02-A90800959652}"/>
              </a:ext>
            </a:extLst>
          </p:cNvPr>
          <p:cNvPicPr>
            <a:picLocks noChangeAspect="1"/>
          </p:cNvPicPr>
          <p:nvPr userDrawn="1"/>
        </p:nvPicPr>
        <p:blipFill rotWithShape="1">
          <a:blip r:embed="rId2"/>
          <a:srcRect t="1127"/>
          <a:stretch/>
        </p:blipFill>
        <p:spPr>
          <a:xfrm flipH="1">
            <a:off x="2472266" y="0"/>
            <a:ext cx="9719733" cy="6858000"/>
          </a:xfrm>
          <a:prstGeom prst="rect">
            <a:avLst/>
          </a:prstGeom>
        </p:spPr>
      </p:pic>
      <p:pic>
        <p:nvPicPr>
          <p:cNvPr id="12" name="Picture 11">
            <a:extLst>
              <a:ext uri="{FF2B5EF4-FFF2-40B4-BE49-F238E27FC236}">
                <a16:creationId xmlns:a16="http://schemas.microsoft.com/office/drawing/2014/main" id="{F2D80A17-2A4E-E54C-8A0E-4147F0B175FE}"/>
              </a:ext>
            </a:extLst>
          </p:cNvPr>
          <p:cNvPicPr>
            <a:picLocks noChangeAspect="1"/>
          </p:cNvPicPr>
          <p:nvPr userDrawn="1"/>
        </p:nvPicPr>
        <p:blipFill>
          <a:blip r:embed="rId3"/>
          <a:srcRect/>
          <a:stretch/>
        </p:blipFill>
        <p:spPr>
          <a:xfrm>
            <a:off x="479377" y="670746"/>
            <a:ext cx="3816424" cy="668858"/>
          </a:xfrm>
          <a:prstGeom prst="rect">
            <a:avLst/>
          </a:prstGeom>
        </p:spPr>
      </p:pic>
      <p:sp>
        <p:nvSpPr>
          <p:cNvPr id="7" name="Title 7">
            <a:extLst>
              <a:ext uri="{FF2B5EF4-FFF2-40B4-BE49-F238E27FC236}">
                <a16:creationId xmlns:a16="http://schemas.microsoft.com/office/drawing/2014/main" id="{9031A925-A2F8-C648-AC18-61C609E0DFFB}"/>
              </a:ext>
            </a:extLst>
          </p:cNvPr>
          <p:cNvSpPr>
            <a:spLocks noGrp="1"/>
          </p:cNvSpPr>
          <p:nvPr>
            <p:ph type="title" hasCustomPrompt="1"/>
          </p:nvPr>
        </p:nvSpPr>
        <p:spPr>
          <a:xfrm>
            <a:off x="837128" y="2276872"/>
            <a:ext cx="6664339" cy="2938344"/>
          </a:xfrm>
          <a:prstGeom prst="rect">
            <a:avLst/>
          </a:prstGeom>
        </p:spPr>
        <p:txBody>
          <a:bodyPr anchor="b"/>
          <a:lstStyle>
            <a:lvl1pPr>
              <a:defRPr sz="4800" b="1" spc="0" baseline="0">
                <a:solidFill>
                  <a:schemeClr val="accent1"/>
                </a:solidFill>
                <a:latin typeface="+mj-lt"/>
              </a:defRPr>
            </a:lvl1pPr>
          </a:lstStyle>
          <a:p>
            <a:r>
              <a:rPr lang="en-GB" dirty="0"/>
              <a:t>Presentation Title </a:t>
            </a:r>
            <a:br>
              <a:rPr lang="en-GB" dirty="0"/>
            </a:br>
            <a:r>
              <a:rPr lang="en-GB" dirty="0"/>
              <a:t>Goes Here.</a:t>
            </a:r>
            <a:endParaRPr lang="en-US" dirty="0"/>
          </a:p>
        </p:txBody>
      </p:sp>
      <p:sp>
        <p:nvSpPr>
          <p:cNvPr id="8" name="Text Placeholder 9">
            <a:extLst>
              <a:ext uri="{FF2B5EF4-FFF2-40B4-BE49-F238E27FC236}">
                <a16:creationId xmlns:a16="http://schemas.microsoft.com/office/drawing/2014/main" id="{9C9FF46B-3109-F34C-BA9D-9DB798E46CEE}"/>
              </a:ext>
            </a:extLst>
          </p:cNvPr>
          <p:cNvSpPr>
            <a:spLocks noGrp="1"/>
          </p:cNvSpPr>
          <p:nvPr>
            <p:ph type="body" sz="quarter" idx="10" hasCustomPrompt="1"/>
          </p:nvPr>
        </p:nvSpPr>
        <p:spPr>
          <a:xfrm>
            <a:off x="837127" y="5447326"/>
            <a:ext cx="6678340" cy="592137"/>
          </a:xfrm>
          <a:prstGeom prst="rect">
            <a:avLst/>
          </a:prstGeom>
        </p:spPr>
        <p:txBody>
          <a:bodyPr/>
          <a:lstStyle>
            <a:lvl1pPr marL="0" indent="0">
              <a:buNone/>
              <a:defRPr sz="1600" b="1" spc="100" baseline="0">
                <a:solidFill>
                  <a:schemeClr val="accent2"/>
                </a:solidFill>
              </a:defRPr>
            </a:lvl1pPr>
          </a:lstStyle>
          <a:p>
            <a:pPr lvl="0"/>
            <a:r>
              <a:rPr lang="en-US" dirty="0"/>
              <a:t>SUBTITLE, DATE OR PRESENTER’S NAME  </a:t>
            </a:r>
          </a:p>
        </p:txBody>
      </p:sp>
    </p:spTree>
    <p:extLst>
      <p:ext uri="{BB962C8B-B14F-4D97-AF65-F5344CB8AC3E}">
        <p14:creationId xmlns:p14="http://schemas.microsoft.com/office/powerpoint/2010/main" val="3927067115"/>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128846"/>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Divider">
    <p:bg>
      <p:bgPr>
        <a:solidFill>
          <a:schemeClr val="accent1"/>
        </a:solidFill>
        <a:effectLst/>
      </p:bgPr>
    </p:bg>
    <p:spTree>
      <p:nvGrpSpPr>
        <p:cNvPr id="1" name=""/>
        <p:cNvGrpSpPr/>
        <p:nvPr/>
      </p:nvGrpSpPr>
      <p:grpSpPr>
        <a:xfrm>
          <a:off x="0" y="0"/>
          <a:ext cx="0" cy="0"/>
          <a:chOff x="0" y="0"/>
          <a:chExt cx="0" cy="0"/>
        </a:xfrm>
      </p:grpSpPr>
      <p:sp>
        <p:nvSpPr>
          <p:cNvPr id="11" name="Title 7">
            <a:extLst>
              <a:ext uri="{FF2B5EF4-FFF2-40B4-BE49-F238E27FC236}">
                <a16:creationId xmlns:a16="http://schemas.microsoft.com/office/drawing/2014/main" id="{2A058BAA-19F9-2A48-A974-84DBF3C5BA4F}"/>
              </a:ext>
            </a:extLst>
          </p:cNvPr>
          <p:cNvSpPr>
            <a:spLocks noGrp="1"/>
          </p:cNvSpPr>
          <p:nvPr>
            <p:ph type="title" hasCustomPrompt="1"/>
          </p:nvPr>
        </p:nvSpPr>
        <p:spPr>
          <a:xfrm>
            <a:off x="737789" y="1828802"/>
            <a:ext cx="7157703" cy="2022229"/>
          </a:xfrm>
          <a:prstGeom prst="rect">
            <a:avLst/>
          </a:prstGeom>
        </p:spPr>
        <p:txBody>
          <a:bodyPr anchor="t">
            <a:normAutofit/>
          </a:bodyPr>
          <a:lstStyle>
            <a:lvl1pPr algn="l">
              <a:defRPr sz="4800" b="1" spc="50" baseline="0">
                <a:solidFill>
                  <a:schemeClr val="bg1"/>
                </a:solidFill>
              </a:defRPr>
            </a:lvl1pPr>
          </a:lstStyle>
          <a:p>
            <a:r>
              <a:rPr lang="en-GB"/>
              <a:t>Section/Divider</a:t>
            </a:r>
            <a:br>
              <a:rPr lang="en-GB"/>
            </a:br>
            <a:r>
              <a:rPr lang="en-GB"/>
              <a:t>Title Goes Here.</a:t>
            </a:r>
            <a:endParaRPr lang="en-US"/>
          </a:p>
        </p:txBody>
      </p:sp>
      <p:sp>
        <p:nvSpPr>
          <p:cNvPr id="13" name="Text Placeholder 9">
            <a:extLst>
              <a:ext uri="{FF2B5EF4-FFF2-40B4-BE49-F238E27FC236}">
                <a16:creationId xmlns:a16="http://schemas.microsoft.com/office/drawing/2014/main" id="{46F8BC5F-FD5F-6147-A532-E2B5A3DE8F05}"/>
              </a:ext>
            </a:extLst>
          </p:cNvPr>
          <p:cNvSpPr>
            <a:spLocks noGrp="1"/>
          </p:cNvSpPr>
          <p:nvPr>
            <p:ph type="body" sz="quarter" idx="10" hasCustomPrompt="1"/>
          </p:nvPr>
        </p:nvSpPr>
        <p:spPr>
          <a:xfrm>
            <a:off x="740029" y="966779"/>
            <a:ext cx="7120294" cy="592137"/>
          </a:xfrm>
          <a:prstGeom prst="rect">
            <a:avLst/>
          </a:prstGeom>
        </p:spPr>
        <p:txBody>
          <a:bodyPr/>
          <a:lstStyle>
            <a:lvl1pPr marL="0" indent="0" algn="l">
              <a:buNone/>
              <a:defRPr sz="1600" b="1" spc="100" baseline="0">
                <a:solidFill>
                  <a:schemeClr val="bg1"/>
                </a:solidFill>
              </a:defRPr>
            </a:lvl1pPr>
          </a:lstStyle>
          <a:p>
            <a:pPr lvl="0"/>
            <a:r>
              <a:rPr lang="en-US"/>
              <a:t>SUBTITLE, DATE OR PRESENTER’S NAME  </a:t>
            </a:r>
          </a:p>
        </p:txBody>
      </p:sp>
      <p:sp>
        <p:nvSpPr>
          <p:cNvPr id="15" name="TextBox 14">
            <a:extLst>
              <a:ext uri="{FF2B5EF4-FFF2-40B4-BE49-F238E27FC236}">
                <a16:creationId xmlns:a16="http://schemas.microsoft.com/office/drawing/2014/main" id="{6D7D6E7B-A3BC-0945-8D58-F1EDE2ECFEF0}"/>
              </a:ext>
            </a:extLst>
          </p:cNvPr>
          <p:cNvSpPr txBox="1"/>
          <p:nvPr userDrawn="1"/>
        </p:nvSpPr>
        <p:spPr>
          <a:xfrm>
            <a:off x="9126416" y="6440322"/>
            <a:ext cx="2816479" cy="276999"/>
          </a:xfrm>
          <a:prstGeom prst="rect">
            <a:avLst/>
          </a:prstGeom>
          <a:noFill/>
        </p:spPr>
        <p:txBody>
          <a:bodyPr wrap="square" rtlCol="0">
            <a:spAutoFit/>
          </a:bodyPr>
          <a:lstStyle/>
          <a:p>
            <a:pPr algn="r"/>
            <a:fld id="{2C32DF2C-CFCE-8A40-84D4-E45B39382BEA}" type="slidenum">
              <a:rPr lang="en-US" sz="1200" b="1">
                <a:solidFill>
                  <a:schemeClr val="bg1"/>
                </a:solidFill>
              </a:rPr>
              <a:pPr algn="r"/>
              <a:t>‹#›</a:t>
            </a:fld>
            <a:endParaRPr lang="en-US" sz="1200" b="1">
              <a:solidFill>
                <a:schemeClr val="bg1"/>
              </a:solidFill>
            </a:endParaRPr>
          </a:p>
        </p:txBody>
      </p:sp>
      <p:pic>
        <p:nvPicPr>
          <p:cNvPr id="12" name="Picture 11">
            <a:extLst>
              <a:ext uri="{FF2B5EF4-FFF2-40B4-BE49-F238E27FC236}">
                <a16:creationId xmlns:a16="http://schemas.microsoft.com/office/drawing/2014/main" id="{72F24C55-FF59-4C85-AF0E-803A8FDB6AF4}"/>
              </a:ext>
            </a:extLst>
          </p:cNvPr>
          <p:cNvPicPr>
            <a:picLocks noChangeAspect="1"/>
          </p:cNvPicPr>
          <p:nvPr userDrawn="1"/>
        </p:nvPicPr>
        <p:blipFill>
          <a:blip r:embed="rId2"/>
          <a:stretch>
            <a:fillRect/>
          </a:stretch>
        </p:blipFill>
        <p:spPr>
          <a:xfrm>
            <a:off x="204175" y="6237312"/>
            <a:ext cx="2507449" cy="654117"/>
          </a:xfrm>
          <a:prstGeom prst="rect">
            <a:avLst/>
          </a:prstGeom>
        </p:spPr>
      </p:pic>
      <p:sp>
        <p:nvSpPr>
          <p:cNvPr id="14" name="TextBox 13">
            <a:extLst>
              <a:ext uri="{FF2B5EF4-FFF2-40B4-BE49-F238E27FC236}">
                <a16:creationId xmlns:a16="http://schemas.microsoft.com/office/drawing/2014/main" id="{356686ED-D5FB-48D9-9C21-102288449CFB}"/>
              </a:ext>
            </a:extLst>
          </p:cNvPr>
          <p:cNvSpPr txBox="1"/>
          <p:nvPr userDrawn="1"/>
        </p:nvSpPr>
        <p:spPr>
          <a:xfrm>
            <a:off x="0" y="6505599"/>
            <a:ext cx="12192000" cy="307777"/>
          </a:xfrm>
          <a:prstGeom prst="rect">
            <a:avLst/>
          </a:prstGeom>
          <a:noFill/>
        </p:spPr>
        <p:txBody>
          <a:bodyPr wrap="square" rtlCol="0">
            <a:spAutoFit/>
          </a:bodyPr>
          <a:lstStyle/>
          <a:p>
            <a:pPr algn="ctr"/>
            <a:r>
              <a:rPr lang="en-US" sz="1400" b="1" dirty="0">
                <a:solidFill>
                  <a:schemeClr val="bg1"/>
                </a:solidFill>
              </a:rPr>
              <a:t>KidneyFund.org</a:t>
            </a:r>
          </a:p>
        </p:txBody>
      </p:sp>
    </p:spTree>
    <p:extLst>
      <p:ext uri="{BB962C8B-B14F-4D97-AF65-F5344CB8AC3E}">
        <p14:creationId xmlns:p14="http://schemas.microsoft.com/office/powerpoint/2010/main" val="4231689355"/>
      </p:ext>
    </p:extLst>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Section/Divider">
    <p:bg>
      <p:bgPr>
        <a:solidFill>
          <a:srgbClr val="75C2BD"/>
        </a:solidFill>
        <a:effectLst/>
      </p:bgPr>
    </p:bg>
    <p:spTree>
      <p:nvGrpSpPr>
        <p:cNvPr id="1" name=""/>
        <p:cNvGrpSpPr/>
        <p:nvPr/>
      </p:nvGrpSpPr>
      <p:grpSpPr>
        <a:xfrm>
          <a:off x="0" y="0"/>
          <a:ext cx="0" cy="0"/>
          <a:chOff x="0" y="0"/>
          <a:chExt cx="0" cy="0"/>
        </a:xfrm>
      </p:grpSpPr>
      <p:sp>
        <p:nvSpPr>
          <p:cNvPr id="11" name="Title 7">
            <a:extLst>
              <a:ext uri="{FF2B5EF4-FFF2-40B4-BE49-F238E27FC236}">
                <a16:creationId xmlns:a16="http://schemas.microsoft.com/office/drawing/2014/main" id="{2A058BAA-19F9-2A48-A974-84DBF3C5BA4F}"/>
              </a:ext>
            </a:extLst>
          </p:cNvPr>
          <p:cNvSpPr>
            <a:spLocks noGrp="1"/>
          </p:cNvSpPr>
          <p:nvPr>
            <p:ph type="title" hasCustomPrompt="1"/>
          </p:nvPr>
        </p:nvSpPr>
        <p:spPr>
          <a:xfrm>
            <a:off x="737789" y="1828802"/>
            <a:ext cx="7157703" cy="2022229"/>
          </a:xfrm>
          <a:prstGeom prst="rect">
            <a:avLst/>
          </a:prstGeom>
        </p:spPr>
        <p:txBody>
          <a:bodyPr anchor="t">
            <a:normAutofit/>
          </a:bodyPr>
          <a:lstStyle>
            <a:lvl1pPr algn="l">
              <a:defRPr sz="4800" b="1" spc="50" baseline="0">
                <a:solidFill>
                  <a:srgbClr val="00599C"/>
                </a:solidFill>
              </a:defRPr>
            </a:lvl1pPr>
          </a:lstStyle>
          <a:p>
            <a:r>
              <a:rPr lang="en-GB" dirty="0"/>
              <a:t>Section/Divider</a:t>
            </a:r>
            <a:br>
              <a:rPr lang="en-GB" dirty="0"/>
            </a:br>
            <a:r>
              <a:rPr lang="en-GB" dirty="0"/>
              <a:t>Title Goes Here.</a:t>
            </a:r>
            <a:endParaRPr lang="en-US" dirty="0"/>
          </a:p>
        </p:txBody>
      </p:sp>
      <p:sp>
        <p:nvSpPr>
          <p:cNvPr id="13" name="Text Placeholder 9">
            <a:extLst>
              <a:ext uri="{FF2B5EF4-FFF2-40B4-BE49-F238E27FC236}">
                <a16:creationId xmlns:a16="http://schemas.microsoft.com/office/drawing/2014/main" id="{46F8BC5F-FD5F-6147-A532-E2B5A3DE8F05}"/>
              </a:ext>
            </a:extLst>
          </p:cNvPr>
          <p:cNvSpPr>
            <a:spLocks noGrp="1"/>
          </p:cNvSpPr>
          <p:nvPr>
            <p:ph type="body" sz="quarter" idx="10" hasCustomPrompt="1"/>
          </p:nvPr>
        </p:nvSpPr>
        <p:spPr>
          <a:xfrm>
            <a:off x="740029" y="966779"/>
            <a:ext cx="7120294" cy="592137"/>
          </a:xfrm>
          <a:prstGeom prst="rect">
            <a:avLst/>
          </a:prstGeom>
        </p:spPr>
        <p:txBody>
          <a:bodyPr/>
          <a:lstStyle>
            <a:lvl1pPr marL="0" indent="0" algn="l">
              <a:buNone/>
              <a:defRPr sz="1600" b="1" spc="100" baseline="0">
                <a:solidFill>
                  <a:srgbClr val="00599C"/>
                </a:solidFill>
              </a:defRPr>
            </a:lvl1pPr>
          </a:lstStyle>
          <a:p>
            <a:pPr lvl="0"/>
            <a:r>
              <a:rPr lang="en-US" dirty="0"/>
              <a:t>SUBTITLE, DATE OR PRESENTER’S NAME  </a:t>
            </a:r>
          </a:p>
        </p:txBody>
      </p:sp>
      <p:sp>
        <p:nvSpPr>
          <p:cNvPr id="15" name="TextBox 14">
            <a:extLst>
              <a:ext uri="{FF2B5EF4-FFF2-40B4-BE49-F238E27FC236}">
                <a16:creationId xmlns:a16="http://schemas.microsoft.com/office/drawing/2014/main" id="{6D7D6E7B-A3BC-0945-8D58-F1EDE2ECFEF0}"/>
              </a:ext>
            </a:extLst>
          </p:cNvPr>
          <p:cNvSpPr txBox="1"/>
          <p:nvPr userDrawn="1"/>
        </p:nvSpPr>
        <p:spPr>
          <a:xfrm>
            <a:off x="9126416" y="6440322"/>
            <a:ext cx="2816479" cy="276999"/>
          </a:xfrm>
          <a:prstGeom prst="rect">
            <a:avLst/>
          </a:prstGeom>
          <a:noFill/>
        </p:spPr>
        <p:txBody>
          <a:bodyPr wrap="square" rtlCol="0">
            <a:spAutoFit/>
          </a:bodyPr>
          <a:lstStyle/>
          <a:p>
            <a:pPr algn="r"/>
            <a:fld id="{2C32DF2C-CFCE-8A40-84D4-E45B39382BEA}" type="slidenum">
              <a:rPr lang="en-US" sz="1200" b="1">
                <a:solidFill>
                  <a:schemeClr val="bg1"/>
                </a:solidFill>
              </a:rPr>
              <a:pPr algn="r"/>
              <a:t>‹#›</a:t>
            </a:fld>
            <a:endParaRPr lang="en-US" sz="1200" b="1">
              <a:solidFill>
                <a:schemeClr val="bg1"/>
              </a:solidFill>
            </a:endParaRPr>
          </a:p>
        </p:txBody>
      </p:sp>
      <p:pic>
        <p:nvPicPr>
          <p:cNvPr id="8" name="Picture 7">
            <a:extLst>
              <a:ext uri="{FF2B5EF4-FFF2-40B4-BE49-F238E27FC236}">
                <a16:creationId xmlns:a16="http://schemas.microsoft.com/office/drawing/2014/main" id="{1BB6237B-07E5-4FC5-931D-ACA2FCDB0337}"/>
              </a:ext>
            </a:extLst>
          </p:cNvPr>
          <p:cNvPicPr>
            <a:picLocks noChangeAspect="1"/>
          </p:cNvPicPr>
          <p:nvPr userDrawn="1"/>
        </p:nvPicPr>
        <p:blipFill>
          <a:blip r:embed="rId2"/>
          <a:stretch>
            <a:fillRect/>
          </a:stretch>
        </p:blipFill>
        <p:spPr>
          <a:xfrm>
            <a:off x="204175" y="6237312"/>
            <a:ext cx="2507449" cy="654117"/>
          </a:xfrm>
          <a:prstGeom prst="rect">
            <a:avLst/>
          </a:prstGeom>
        </p:spPr>
      </p:pic>
      <p:sp>
        <p:nvSpPr>
          <p:cNvPr id="9" name="TextBox 8">
            <a:extLst>
              <a:ext uri="{FF2B5EF4-FFF2-40B4-BE49-F238E27FC236}">
                <a16:creationId xmlns:a16="http://schemas.microsoft.com/office/drawing/2014/main" id="{E9E5EDD7-08D6-48CD-B6FD-1E8C4E347088}"/>
              </a:ext>
            </a:extLst>
          </p:cNvPr>
          <p:cNvSpPr txBox="1"/>
          <p:nvPr userDrawn="1"/>
        </p:nvSpPr>
        <p:spPr>
          <a:xfrm>
            <a:off x="0" y="6505599"/>
            <a:ext cx="12192000" cy="307777"/>
          </a:xfrm>
          <a:prstGeom prst="rect">
            <a:avLst/>
          </a:prstGeom>
          <a:noFill/>
        </p:spPr>
        <p:txBody>
          <a:bodyPr wrap="square" rtlCol="0">
            <a:spAutoFit/>
          </a:bodyPr>
          <a:lstStyle/>
          <a:p>
            <a:pPr algn="ctr"/>
            <a:r>
              <a:rPr lang="en-US" sz="1400" b="1" dirty="0">
                <a:solidFill>
                  <a:schemeClr val="bg1"/>
                </a:solidFill>
              </a:rPr>
              <a:t>KidneyFund.org</a:t>
            </a:r>
          </a:p>
        </p:txBody>
      </p:sp>
    </p:spTree>
    <p:extLst>
      <p:ext uri="{BB962C8B-B14F-4D97-AF65-F5344CB8AC3E}">
        <p14:creationId xmlns:p14="http://schemas.microsoft.com/office/powerpoint/2010/main" val="2151182308"/>
      </p:ext>
    </p:extLst>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5" name="Picture 4" descr="A picture containing stationary, computer&#10;&#10;Description automatically generated">
            <a:extLst>
              <a:ext uri="{FF2B5EF4-FFF2-40B4-BE49-F238E27FC236}">
                <a16:creationId xmlns:a16="http://schemas.microsoft.com/office/drawing/2014/main" id="{62A681CB-FBEF-B043-BFA2-4B0027FF1DA7}"/>
              </a:ext>
            </a:extLst>
          </p:cNvPr>
          <p:cNvPicPr>
            <a:picLocks noChangeAspect="1"/>
          </p:cNvPicPr>
          <p:nvPr userDrawn="1"/>
        </p:nvPicPr>
        <p:blipFill rotWithShape="1">
          <a:blip r:embed="rId2"/>
          <a:srcRect t="1127"/>
          <a:stretch/>
        </p:blipFill>
        <p:spPr>
          <a:xfrm flipV="1">
            <a:off x="0" y="0"/>
            <a:ext cx="9719733" cy="6858000"/>
          </a:xfrm>
          <a:prstGeom prst="rect">
            <a:avLst/>
          </a:prstGeom>
        </p:spPr>
      </p:pic>
      <p:sp>
        <p:nvSpPr>
          <p:cNvPr id="7" name="Title 7">
            <a:extLst>
              <a:ext uri="{FF2B5EF4-FFF2-40B4-BE49-F238E27FC236}">
                <a16:creationId xmlns:a16="http://schemas.microsoft.com/office/drawing/2014/main" id="{9031A925-A2F8-C648-AC18-61C609E0DFFB}"/>
              </a:ext>
            </a:extLst>
          </p:cNvPr>
          <p:cNvSpPr>
            <a:spLocks noGrp="1"/>
          </p:cNvSpPr>
          <p:nvPr>
            <p:ph type="title" hasCustomPrompt="1"/>
          </p:nvPr>
        </p:nvSpPr>
        <p:spPr>
          <a:xfrm>
            <a:off x="3863752" y="805083"/>
            <a:ext cx="7550735" cy="2146256"/>
          </a:xfrm>
          <a:prstGeom prst="rect">
            <a:avLst/>
          </a:prstGeom>
        </p:spPr>
        <p:txBody>
          <a:bodyPr anchor="t"/>
          <a:lstStyle>
            <a:lvl1pPr algn="r">
              <a:defRPr sz="4800" b="1" spc="0" baseline="0">
                <a:solidFill>
                  <a:schemeClr val="accent1"/>
                </a:solidFill>
              </a:defRPr>
            </a:lvl1pPr>
          </a:lstStyle>
          <a:p>
            <a:r>
              <a:rPr lang="en-GB"/>
              <a:t>Thank you.</a:t>
            </a:r>
            <a:endParaRPr lang="en-US"/>
          </a:p>
        </p:txBody>
      </p:sp>
      <p:pic>
        <p:nvPicPr>
          <p:cNvPr id="6" name="Picture 5">
            <a:extLst>
              <a:ext uri="{FF2B5EF4-FFF2-40B4-BE49-F238E27FC236}">
                <a16:creationId xmlns:a16="http://schemas.microsoft.com/office/drawing/2014/main" id="{4D62B692-08E4-B04E-AEE5-C2A0E6171468}"/>
              </a:ext>
            </a:extLst>
          </p:cNvPr>
          <p:cNvPicPr>
            <a:picLocks noChangeAspect="1"/>
          </p:cNvPicPr>
          <p:nvPr userDrawn="1"/>
        </p:nvPicPr>
        <p:blipFill>
          <a:blip r:embed="rId3"/>
          <a:srcRect/>
          <a:stretch/>
        </p:blipFill>
        <p:spPr>
          <a:xfrm>
            <a:off x="8544272" y="5949280"/>
            <a:ext cx="3245090" cy="568727"/>
          </a:xfrm>
          <a:prstGeom prst="rect">
            <a:avLst/>
          </a:prstGeom>
        </p:spPr>
      </p:pic>
    </p:spTree>
    <p:extLst>
      <p:ext uri="{BB962C8B-B14F-4D97-AF65-F5344CB8AC3E}">
        <p14:creationId xmlns:p14="http://schemas.microsoft.com/office/powerpoint/2010/main" val="1062282466"/>
      </p:ext>
    </p:extLst>
  </p:cSld>
  <p:clrMapOvr>
    <a:masterClrMapping/>
  </p:clrMapOvr>
  <p:transition spd="slow">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Header and Text without Subtitle">
    <p:spTree>
      <p:nvGrpSpPr>
        <p:cNvPr id="1" name=""/>
        <p:cNvGrpSpPr/>
        <p:nvPr/>
      </p:nvGrpSpPr>
      <p:grpSpPr>
        <a:xfrm>
          <a:off x="0" y="0"/>
          <a:ext cx="0" cy="0"/>
          <a:chOff x="0" y="0"/>
          <a:chExt cx="0" cy="0"/>
        </a:xfrm>
      </p:grpSpPr>
      <p:pic>
        <p:nvPicPr>
          <p:cNvPr id="5" name="Picture 4" descr="A picture containing rainbow, computer&#10;&#10;Description automatically generated">
            <a:extLst>
              <a:ext uri="{FF2B5EF4-FFF2-40B4-BE49-F238E27FC236}">
                <a16:creationId xmlns:a16="http://schemas.microsoft.com/office/drawing/2014/main" id="{A99B5E22-0E21-E047-87EE-388C7289AABD}"/>
              </a:ext>
            </a:extLst>
          </p:cNvPr>
          <p:cNvPicPr>
            <a:picLocks noChangeAspect="1"/>
          </p:cNvPicPr>
          <p:nvPr userDrawn="1"/>
        </p:nvPicPr>
        <p:blipFill>
          <a:blip r:embed="rId2"/>
          <a:stretch>
            <a:fillRect/>
          </a:stretch>
        </p:blipFill>
        <p:spPr>
          <a:xfrm flipH="1">
            <a:off x="10668000" y="5290248"/>
            <a:ext cx="1524000" cy="1567751"/>
          </a:xfrm>
          <a:prstGeom prst="rect">
            <a:avLst/>
          </a:prstGeom>
        </p:spPr>
      </p:pic>
      <p:sp>
        <p:nvSpPr>
          <p:cNvPr id="14" name="Title 1">
            <a:extLst>
              <a:ext uri="{FF2B5EF4-FFF2-40B4-BE49-F238E27FC236}">
                <a16:creationId xmlns:a16="http://schemas.microsoft.com/office/drawing/2014/main" id="{36041341-A585-ED43-8529-DD50C80B45C6}"/>
              </a:ext>
            </a:extLst>
          </p:cNvPr>
          <p:cNvSpPr>
            <a:spLocks noGrp="1"/>
          </p:cNvSpPr>
          <p:nvPr>
            <p:ph type="title" hasCustomPrompt="1"/>
          </p:nvPr>
        </p:nvSpPr>
        <p:spPr>
          <a:xfrm>
            <a:off x="579548" y="725733"/>
            <a:ext cx="11044180" cy="808599"/>
          </a:xfrm>
          <a:prstGeom prst="rect">
            <a:avLst/>
          </a:prstGeom>
        </p:spPr>
        <p:txBody>
          <a:bodyPr/>
          <a:lstStyle>
            <a:lvl1pPr>
              <a:defRPr b="1" spc="50" baseline="0">
                <a:solidFill>
                  <a:schemeClr val="accent1"/>
                </a:solidFill>
              </a:defRPr>
            </a:lvl1pPr>
          </a:lstStyle>
          <a:p>
            <a:r>
              <a:rPr lang="en-GB" dirty="0"/>
              <a:t>Slide title goes here.</a:t>
            </a:r>
            <a:endParaRPr lang="en-US" dirty="0"/>
          </a:p>
        </p:txBody>
      </p:sp>
      <p:sp>
        <p:nvSpPr>
          <p:cNvPr id="4" name="TextBox 3">
            <a:extLst>
              <a:ext uri="{FF2B5EF4-FFF2-40B4-BE49-F238E27FC236}">
                <a16:creationId xmlns:a16="http://schemas.microsoft.com/office/drawing/2014/main" id="{1DB1C279-463F-E446-9F4E-EF46B7479F0E}"/>
              </a:ext>
            </a:extLst>
          </p:cNvPr>
          <p:cNvSpPr txBox="1"/>
          <p:nvPr userDrawn="1"/>
        </p:nvSpPr>
        <p:spPr>
          <a:xfrm>
            <a:off x="9126416" y="6440322"/>
            <a:ext cx="2816479" cy="276999"/>
          </a:xfrm>
          <a:prstGeom prst="rect">
            <a:avLst/>
          </a:prstGeom>
          <a:noFill/>
        </p:spPr>
        <p:txBody>
          <a:bodyPr wrap="square" rtlCol="0">
            <a:spAutoFit/>
          </a:bodyPr>
          <a:lstStyle/>
          <a:p>
            <a:pPr algn="r"/>
            <a:fld id="{2C32DF2C-CFCE-8A40-84D4-E45B39382BEA}" type="slidenum">
              <a:rPr lang="en-US" sz="1200" b="1">
                <a:solidFill>
                  <a:schemeClr val="bg1"/>
                </a:solidFill>
              </a:rPr>
              <a:pPr algn="r"/>
              <a:t>‹#›</a:t>
            </a:fld>
            <a:endParaRPr lang="en-US" sz="1200" b="1">
              <a:solidFill>
                <a:schemeClr val="bg1"/>
              </a:solidFill>
            </a:endParaRPr>
          </a:p>
        </p:txBody>
      </p:sp>
      <p:cxnSp>
        <p:nvCxnSpPr>
          <p:cNvPr id="7" name="Straight Connector 6">
            <a:extLst>
              <a:ext uri="{FF2B5EF4-FFF2-40B4-BE49-F238E27FC236}">
                <a16:creationId xmlns:a16="http://schemas.microsoft.com/office/drawing/2014/main" id="{70715889-A4D3-A04F-AE6F-EBA34CB5EB7E}"/>
              </a:ext>
            </a:extLst>
          </p:cNvPr>
          <p:cNvCxnSpPr/>
          <p:nvPr userDrawn="1"/>
        </p:nvCxnSpPr>
        <p:spPr>
          <a:xfrm>
            <a:off x="579548" y="1916832"/>
            <a:ext cx="4030133" cy="0"/>
          </a:xfrm>
          <a:prstGeom prst="line">
            <a:avLst/>
          </a:prstGeom>
          <a:ln w="25400">
            <a:gradFill flip="none" rotWithShape="1">
              <a:gsLst>
                <a:gs pos="0">
                  <a:schemeClr val="accent1"/>
                </a:gs>
                <a:gs pos="48000">
                  <a:schemeClr val="accent2"/>
                </a:gs>
                <a:gs pos="100000">
                  <a:schemeClr val="accent5"/>
                </a:gs>
              </a:gsLst>
              <a:lin ang="0" scaled="1"/>
              <a:tileRect/>
            </a:gra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710A67AF-0708-4ED2-8FBB-D674059F5469}"/>
              </a:ext>
            </a:extLst>
          </p:cNvPr>
          <p:cNvPicPr>
            <a:picLocks noChangeAspect="1"/>
          </p:cNvPicPr>
          <p:nvPr userDrawn="1"/>
        </p:nvPicPr>
        <p:blipFill>
          <a:blip r:embed="rId3"/>
          <a:srcRect/>
          <a:stretch/>
        </p:blipFill>
        <p:spPr>
          <a:xfrm>
            <a:off x="335360" y="6309320"/>
            <a:ext cx="2507449" cy="439450"/>
          </a:xfrm>
          <a:prstGeom prst="rect">
            <a:avLst/>
          </a:prstGeom>
        </p:spPr>
      </p:pic>
      <p:sp>
        <p:nvSpPr>
          <p:cNvPr id="18" name="TextBox 17">
            <a:extLst>
              <a:ext uri="{FF2B5EF4-FFF2-40B4-BE49-F238E27FC236}">
                <a16:creationId xmlns:a16="http://schemas.microsoft.com/office/drawing/2014/main" id="{CB565D16-0410-4A70-AD8B-8D268FB8311F}"/>
              </a:ext>
            </a:extLst>
          </p:cNvPr>
          <p:cNvSpPr txBox="1"/>
          <p:nvPr userDrawn="1"/>
        </p:nvSpPr>
        <p:spPr>
          <a:xfrm>
            <a:off x="0" y="6505599"/>
            <a:ext cx="12192000" cy="307777"/>
          </a:xfrm>
          <a:prstGeom prst="rect">
            <a:avLst/>
          </a:prstGeom>
          <a:noFill/>
        </p:spPr>
        <p:txBody>
          <a:bodyPr wrap="square" rtlCol="0">
            <a:spAutoFit/>
          </a:bodyPr>
          <a:lstStyle/>
          <a:p>
            <a:pPr algn="ctr"/>
            <a:r>
              <a:rPr lang="en-US" sz="1400" b="1" dirty="0">
                <a:solidFill>
                  <a:srgbClr val="75C2BD"/>
                </a:solidFill>
              </a:rPr>
              <a:t>KidneyFund.org</a:t>
            </a:r>
          </a:p>
        </p:txBody>
      </p:sp>
      <p:sp>
        <p:nvSpPr>
          <p:cNvPr id="22" name="Text Placeholder 9">
            <a:extLst>
              <a:ext uri="{FF2B5EF4-FFF2-40B4-BE49-F238E27FC236}">
                <a16:creationId xmlns:a16="http://schemas.microsoft.com/office/drawing/2014/main" id="{4A338B45-EBB4-45A5-9197-C1244C3E3268}"/>
              </a:ext>
            </a:extLst>
          </p:cNvPr>
          <p:cNvSpPr>
            <a:spLocks noGrp="1"/>
          </p:cNvSpPr>
          <p:nvPr>
            <p:ph type="body" sz="quarter" idx="11" hasCustomPrompt="1"/>
          </p:nvPr>
        </p:nvSpPr>
        <p:spPr>
          <a:xfrm>
            <a:off x="579549" y="2588965"/>
            <a:ext cx="11079050" cy="3269967"/>
          </a:xfrm>
          <a:prstGeom prst="rect">
            <a:avLst/>
          </a:prstGeom>
        </p:spPr>
        <p:txBody>
          <a:bodyPr>
            <a:noAutofit/>
          </a:bodyPr>
          <a:lstStyle>
            <a:lvl1pPr marL="285750" marR="0" indent="-28575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sz="1800" b="0" spc="0" baseline="0">
                <a:solidFill>
                  <a:schemeClr val="tx1"/>
                </a:solidFill>
              </a:defRPr>
            </a:lvl1pPr>
            <a:lvl2pPr marL="685800" marR="0" indent="-28575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sz="1800"/>
            </a:lvl2pPr>
            <a:lvl3pPr>
              <a:defRPr sz="1800"/>
            </a:lvl3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a:t>
            </a:r>
          </a:p>
          <a:p>
            <a:pPr lvl="1"/>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endParaRPr lang="en-US" dirty="0"/>
          </a:p>
          <a:p>
            <a:pPr marL="1143000" marR="0" lvl="2" indent="-28575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endParaRPr lang="en-US" dirty="0"/>
          </a:p>
          <a:p>
            <a:pPr marL="685800" marR="0" lvl="1" indent="-28575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endParaRPr lang="en-US" dirty="0"/>
          </a:p>
        </p:txBody>
      </p:sp>
      <p:sp>
        <p:nvSpPr>
          <p:cNvPr id="24" name="Text Placeholder 9">
            <a:extLst>
              <a:ext uri="{FF2B5EF4-FFF2-40B4-BE49-F238E27FC236}">
                <a16:creationId xmlns:a16="http://schemas.microsoft.com/office/drawing/2014/main" id="{1D41C440-9256-4E7D-A60C-6BB322417334}"/>
              </a:ext>
            </a:extLst>
          </p:cNvPr>
          <p:cNvSpPr>
            <a:spLocks noGrp="1"/>
          </p:cNvSpPr>
          <p:nvPr>
            <p:ph type="body" sz="quarter" idx="10" hasCustomPrompt="1"/>
          </p:nvPr>
        </p:nvSpPr>
        <p:spPr>
          <a:xfrm>
            <a:off x="579548" y="1540719"/>
            <a:ext cx="11079051" cy="592137"/>
          </a:xfrm>
          <a:prstGeom prst="rect">
            <a:avLst/>
          </a:prstGeom>
        </p:spPr>
        <p:txBody>
          <a:bodyPr>
            <a:normAutofit/>
          </a:bodyPr>
          <a:lstStyle>
            <a:lvl1pPr marL="0" indent="0">
              <a:buNone/>
              <a:defRPr sz="1800" b="1" spc="100" baseline="0">
                <a:solidFill>
                  <a:schemeClr val="accent2"/>
                </a:solidFill>
              </a:defRPr>
            </a:lvl1pPr>
          </a:lstStyle>
          <a:p>
            <a:pPr lvl="0"/>
            <a:r>
              <a:rPr lang="en-US" dirty="0"/>
              <a:t>OPTIONAL SUBTITLE</a:t>
            </a:r>
          </a:p>
        </p:txBody>
      </p:sp>
    </p:spTree>
    <p:extLst>
      <p:ext uri="{BB962C8B-B14F-4D97-AF65-F5344CB8AC3E}">
        <p14:creationId xmlns:p14="http://schemas.microsoft.com/office/powerpoint/2010/main" val="3229633847"/>
      </p:ext>
    </p:extLst>
  </p:cSld>
  <p:clrMapOvr>
    <a:masterClrMapping/>
  </p:clrMapOvr>
  <p:extLst>
    <p:ext uri="{DCECCB84-F9BA-43D5-87BE-67443E8EF086}">
      <p15:sldGuideLst xmlns:p15="http://schemas.microsoft.com/office/powerpoint/2012/main">
        <p15:guide id="1" pos="347" userDrawn="1">
          <p15:clr>
            <a:srgbClr val="FBAE40"/>
          </p15:clr>
        </p15:guide>
        <p15:guide id="2" pos="7333" userDrawn="1">
          <p15:clr>
            <a:srgbClr val="FBAE40"/>
          </p15:clr>
        </p15:guide>
        <p15:guide id="3" orient="horz" pos="436" userDrawn="1">
          <p15:clr>
            <a:srgbClr val="FBAE40"/>
          </p15:clr>
        </p15:guide>
        <p15:guide id="4" orient="horz" pos="3929"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pic>
        <p:nvPicPr>
          <p:cNvPr id="5" name="Picture 4" descr="A picture containing stationary, computer&#10;&#10;Description automatically generated">
            <a:extLst>
              <a:ext uri="{FF2B5EF4-FFF2-40B4-BE49-F238E27FC236}">
                <a16:creationId xmlns:a16="http://schemas.microsoft.com/office/drawing/2014/main" id="{660A8A02-0A77-B441-AF02-A90800959652}"/>
              </a:ext>
            </a:extLst>
          </p:cNvPr>
          <p:cNvPicPr>
            <a:picLocks noChangeAspect="1"/>
          </p:cNvPicPr>
          <p:nvPr userDrawn="1"/>
        </p:nvPicPr>
        <p:blipFill rotWithShape="1">
          <a:blip r:embed="rId2"/>
          <a:srcRect t="1127"/>
          <a:stretch/>
        </p:blipFill>
        <p:spPr>
          <a:xfrm flipH="1">
            <a:off x="2472266" y="0"/>
            <a:ext cx="9719733" cy="6858000"/>
          </a:xfrm>
          <a:prstGeom prst="rect">
            <a:avLst/>
          </a:prstGeom>
        </p:spPr>
      </p:pic>
      <p:sp>
        <p:nvSpPr>
          <p:cNvPr id="7" name="Title 7">
            <a:extLst>
              <a:ext uri="{FF2B5EF4-FFF2-40B4-BE49-F238E27FC236}">
                <a16:creationId xmlns:a16="http://schemas.microsoft.com/office/drawing/2014/main" id="{9031A925-A2F8-C648-AC18-61C609E0DFFB}"/>
              </a:ext>
            </a:extLst>
          </p:cNvPr>
          <p:cNvSpPr>
            <a:spLocks noGrp="1"/>
          </p:cNvSpPr>
          <p:nvPr>
            <p:ph type="title" hasCustomPrompt="1"/>
          </p:nvPr>
        </p:nvSpPr>
        <p:spPr>
          <a:xfrm>
            <a:off x="837128" y="2276872"/>
            <a:ext cx="6664339" cy="2938344"/>
          </a:xfrm>
          <a:prstGeom prst="rect">
            <a:avLst/>
          </a:prstGeom>
        </p:spPr>
        <p:txBody>
          <a:bodyPr anchor="b"/>
          <a:lstStyle>
            <a:lvl1pPr>
              <a:defRPr sz="4800" b="1" spc="0" baseline="0">
                <a:solidFill>
                  <a:schemeClr val="accent1"/>
                </a:solidFill>
                <a:latin typeface="+mj-lt"/>
              </a:defRPr>
            </a:lvl1pPr>
          </a:lstStyle>
          <a:p>
            <a:r>
              <a:rPr lang="en-GB" dirty="0"/>
              <a:t>Presentation Title </a:t>
            </a:r>
            <a:br>
              <a:rPr lang="en-GB" dirty="0"/>
            </a:br>
            <a:r>
              <a:rPr lang="en-GB" dirty="0"/>
              <a:t>Goes Here.</a:t>
            </a:r>
            <a:endParaRPr lang="en-US" dirty="0"/>
          </a:p>
        </p:txBody>
      </p:sp>
      <p:sp>
        <p:nvSpPr>
          <p:cNvPr id="8" name="Text Placeholder 9">
            <a:extLst>
              <a:ext uri="{FF2B5EF4-FFF2-40B4-BE49-F238E27FC236}">
                <a16:creationId xmlns:a16="http://schemas.microsoft.com/office/drawing/2014/main" id="{9C9FF46B-3109-F34C-BA9D-9DB798E46CEE}"/>
              </a:ext>
            </a:extLst>
          </p:cNvPr>
          <p:cNvSpPr>
            <a:spLocks noGrp="1"/>
          </p:cNvSpPr>
          <p:nvPr>
            <p:ph type="body" sz="quarter" idx="10" hasCustomPrompt="1"/>
          </p:nvPr>
        </p:nvSpPr>
        <p:spPr>
          <a:xfrm>
            <a:off x="837127" y="5447326"/>
            <a:ext cx="6678340" cy="592137"/>
          </a:xfrm>
          <a:prstGeom prst="rect">
            <a:avLst/>
          </a:prstGeom>
        </p:spPr>
        <p:txBody>
          <a:bodyPr/>
          <a:lstStyle>
            <a:lvl1pPr marL="0" indent="0">
              <a:buNone/>
              <a:defRPr sz="1600" b="1" spc="100" baseline="0">
                <a:solidFill>
                  <a:schemeClr val="accent2"/>
                </a:solidFill>
              </a:defRPr>
            </a:lvl1pPr>
          </a:lstStyle>
          <a:p>
            <a:pPr lvl="0"/>
            <a:r>
              <a:rPr lang="en-US" dirty="0"/>
              <a:t>SUBTITLE, DATE OR PRESENTER’S NAME  </a:t>
            </a:r>
          </a:p>
        </p:txBody>
      </p:sp>
      <p:pic>
        <p:nvPicPr>
          <p:cNvPr id="3" name="Picture 2">
            <a:extLst>
              <a:ext uri="{FF2B5EF4-FFF2-40B4-BE49-F238E27FC236}">
                <a16:creationId xmlns:a16="http://schemas.microsoft.com/office/drawing/2014/main" id="{04C0BCCD-712C-4142-B2D0-6350F8D8B301}"/>
              </a:ext>
            </a:extLst>
          </p:cNvPr>
          <p:cNvPicPr>
            <a:picLocks noChangeAspect="1"/>
          </p:cNvPicPr>
          <p:nvPr userDrawn="1"/>
        </p:nvPicPr>
        <p:blipFill>
          <a:blip r:embed="rId3"/>
          <a:stretch>
            <a:fillRect/>
          </a:stretch>
        </p:blipFill>
        <p:spPr>
          <a:xfrm>
            <a:off x="410254" y="519350"/>
            <a:ext cx="4536504" cy="598373"/>
          </a:xfrm>
          <a:prstGeom prst="rect">
            <a:avLst/>
          </a:prstGeom>
        </p:spPr>
      </p:pic>
    </p:spTree>
    <p:extLst>
      <p:ext uri="{BB962C8B-B14F-4D97-AF65-F5344CB8AC3E}">
        <p14:creationId xmlns:p14="http://schemas.microsoft.com/office/powerpoint/2010/main" val="27077384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Header and Text without Subtitle">
    <p:spTree>
      <p:nvGrpSpPr>
        <p:cNvPr id="1" name=""/>
        <p:cNvGrpSpPr/>
        <p:nvPr/>
      </p:nvGrpSpPr>
      <p:grpSpPr>
        <a:xfrm>
          <a:off x="0" y="0"/>
          <a:ext cx="0" cy="0"/>
          <a:chOff x="0" y="0"/>
          <a:chExt cx="0" cy="0"/>
        </a:xfrm>
      </p:grpSpPr>
      <p:pic>
        <p:nvPicPr>
          <p:cNvPr id="5" name="Picture 4" descr="A picture containing rainbow, computer&#10;&#10;Description automatically generated">
            <a:extLst>
              <a:ext uri="{FF2B5EF4-FFF2-40B4-BE49-F238E27FC236}">
                <a16:creationId xmlns:a16="http://schemas.microsoft.com/office/drawing/2014/main" id="{A99B5E22-0E21-E047-87EE-388C7289AABD}"/>
              </a:ext>
            </a:extLst>
          </p:cNvPr>
          <p:cNvPicPr>
            <a:picLocks noChangeAspect="1"/>
          </p:cNvPicPr>
          <p:nvPr userDrawn="1"/>
        </p:nvPicPr>
        <p:blipFill>
          <a:blip r:embed="rId2"/>
          <a:stretch>
            <a:fillRect/>
          </a:stretch>
        </p:blipFill>
        <p:spPr>
          <a:xfrm flipH="1">
            <a:off x="10668000" y="5290248"/>
            <a:ext cx="1524000" cy="1567751"/>
          </a:xfrm>
          <a:prstGeom prst="rect">
            <a:avLst/>
          </a:prstGeom>
        </p:spPr>
      </p:pic>
      <p:sp>
        <p:nvSpPr>
          <p:cNvPr id="14" name="Title 1">
            <a:extLst>
              <a:ext uri="{FF2B5EF4-FFF2-40B4-BE49-F238E27FC236}">
                <a16:creationId xmlns:a16="http://schemas.microsoft.com/office/drawing/2014/main" id="{36041341-A585-ED43-8529-DD50C80B45C6}"/>
              </a:ext>
            </a:extLst>
          </p:cNvPr>
          <p:cNvSpPr>
            <a:spLocks noGrp="1"/>
          </p:cNvSpPr>
          <p:nvPr>
            <p:ph type="title" hasCustomPrompt="1"/>
          </p:nvPr>
        </p:nvSpPr>
        <p:spPr>
          <a:xfrm>
            <a:off x="579548" y="725733"/>
            <a:ext cx="11044180" cy="808599"/>
          </a:xfrm>
          <a:prstGeom prst="rect">
            <a:avLst/>
          </a:prstGeom>
        </p:spPr>
        <p:txBody>
          <a:bodyPr/>
          <a:lstStyle>
            <a:lvl1pPr>
              <a:defRPr b="1" spc="50" baseline="0">
                <a:solidFill>
                  <a:schemeClr val="accent1"/>
                </a:solidFill>
              </a:defRPr>
            </a:lvl1pPr>
          </a:lstStyle>
          <a:p>
            <a:r>
              <a:rPr lang="en-GB" dirty="0"/>
              <a:t>Slide title goes here.</a:t>
            </a:r>
            <a:endParaRPr lang="en-US" dirty="0"/>
          </a:p>
        </p:txBody>
      </p:sp>
      <p:sp>
        <p:nvSpPr>
          <p:cNvPr id="4" name="TextBox 3">
            <a:extLst>
              <a:ext uri="{FF2B5EF4-FFF2-40B4-BE49-F238E27FC236}">
                <a16:creationId xmlns:a16="http://schemas.microsoft.com/office/drawing/2014/main" id="{1DB1C279-463F-E446-9F4E-EF46B7479F0E}"/>
              </a:ext>
            </a:extLst>
          </p:cNvPr>
          <p:cNvSpPr txBox="1"/>
          <p:nvPr userDrawn="1"/>
        </p:nvSpPr>
        <p:spPr>
          <a:xfrm>
            <a:off x="9126416" y="6440322"/>
            <a:ext cx="2816479" cy="276999"/>
          </a:xfrm>
          <a:prstGeom prst="rect">
            <a:avLst/>
          </a:prstGeom>
          <a:noFill/>
        </p:spPr>
        <p:txBody>
          <a:bodyPr wrap="square" rtlCol="0">
            <a:spAutoFit/>
          </a:bodyPr>
          <a:lstStyle/>
          <a:p>
            <a:pPr algn="r"/>
            <a:fld id="{2C32DF2C-CFCE-8A40-84D4-E45B39382BEA}" type="slidenum">
              <a:rPr lang="en-US" sz="1200" b="1">
                <a:solidFill>
                  <a:schemeClr val="bg1"/>
                </a:solidFill>
              </a:rPr>
              <a:pPr algn="r"/>
              <a:t>‹#›</a:t>
            </a:fld>
            <a:endParaRPr lang="en-US" sz="1200" b="1">
              <a:solidFill>
                <a:schemeClr val="bg1"/>
              </a:solidFill>
            </a:endParaRPr>
          </a:p>
        </p:txBody>
      </p:sp>
      <p:cxnSp>
        <p:nvCxnSpPr>
          <p:cNvPr id="7" name="Straight Connector 6">
            <a:extLst>
              <a:ext uri="{FF2B5EF4-FFF2-40B4-BE49-F238E27FC236}">
                <a16:creationId xmlns:a16="http://schemas.microsoft.com/office/drawing/2014/main" id="{70715889-A4D3-A04F-AE6F-EBA34CB5EB7E}"/>
              </a:ext>
            </a:extLst>
          </p:cNvPr>
          <p:cNvCxnSpPr/>
          <p:nvPr userDrawn="1"/>
        </p:nvCxnSpPr>
        <p:spPr>
          <a:xfrm>
            <a:off x="579548" y="1916832"/>
            <a:ext cx="4030133" cy="0"/>
          </a:xfrm>
          <a:prstGeom prst="line">
            <a:avLst/>
          </a:prstGeom>
          <a:ln w="25400">
            <a:gradFill flip="none" rotWithShape="1">
              <a:gsLst>
                <a:gs pos="0">
                  <a:schemeClr val="accent1"/>
                </a:gs>
                <a:gs pos="48000">
                  <a:schemeClr val="accent2"/>
                </a:gs>
                <a:gs pos="100000">
                  <a:schemeClr val="accent5"/>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CB565D16-0410-4A70-AD8B-8D268FB8311F}"/>
              </a:ext>
            </a:extLst>
          </p:cNvPr>
          <p:cNvSpPr txBox="1"/>
          <p:nvPr userDrawn="1"/>
        </p:nvSpPr>
        <p:spPr>
          <a:xfrm>
            <a:off x="0" y="6505599"/>
            <a:ext cx="12192000" cy="307777"/>
          </a:xfrm>
          <a:prstGeom prst="rect">
            <a:avLst/>
          </a:prstGeom>
          <a:noFill/>
        </p:spPr>
        <p:txBody>
          <a:bodyPr wrap="square" rtlCol="0">
            <a:spAutoFit/>
          </a:bodyPr>
          <a:lstStyle/>
          <a:p>
            <a:pPr algn="ctr"/>
            <a:r>
              <a:rPr lang="en-US" sz="1400" b="1" dirty="0">
                <a:solidFill>
                  <a:srgbClr val="75C2BD"/>
                </a:solidFill>
              </a:rPr>
              <a:t>KidneyFund.org</a:t>
            </a:r>
          </a:p>
        </p:txBody>
      </p:sp>
      <p:sp>
        <p:nvSpPr>
          <p:cNvPr id="22" name="Text Placeholder 9">
            <a:extLst>
              <a:ext uri="{FF2B5EF4-FFF2-40B4-BE49-F238E27FC236}">
                <a16:creationId xmlns:a16="http://schemas.microsoft.com/office/drawing/2014/main" id="{4A338B45-EBB4-45A5-9197-C1244C3E3268}"/>
              </a:ext>
            </a:extLst>
          </p:cNvPr>
          <p:cNvSpPr>
            <a:spLocks noGrp="1"/>
          </p:cNvSpPr>
          <p:nvPr>
            <p:ph type="body" sz="quarter" idx="11" hasCustomPrompt="1"/>
          </p:nvPr>
        </p:nvSpPr>
        <p:spPr>
          <a:xfrm>
            <a:off x="579549" y="2588965"/>
            <a:ext cx="11079050" cy="3269967"/>
          </a:xfrm>
          <a:prstGeom prst="rect">
            <a:avLst/>
          </a:prstGeom>
        </p:spPr>
        <p:txBody>
          <a:bodyPr>
            <a:noAutofit/>
          </a:bodyPr>
          <a:lstStyle>
            <a:lvl1pPr marL="285750" marR="0" indent="-28575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sz="1800" b="0" spc="0" baseline="0">
                <a:solidFill>
                  <a:schemeClr val="tx1"/>
                </a:solidFill>
              </a:defRPr>
            </a:lvl1pPr>
            <a:lvl2pPr marL="685800" marR="0" indent="-28575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sz="1800"/>
            </a:lvl2pPr>
            <a:lvl3pPr>
              <a:defRPr sz="1800"/>
            </a:lvl3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a:t>
            </a:r>
          </a:p>
          <a:p>
            <a:pPr lvl="1"/>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endParaRPr lang="en-US" dirty="0"/>
          </a:p>
          <a:p>
            <a:pPr marL="1143000" marR="0" lvl="2" indent="-28575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endParaRPr lang="en-US" dirty="0"/>
          </a:p>
          <a:p>
            <a:pPr marL="685800" marR="0" lvl="1" indent="-28575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endParaRPr lang="en-US" dirty="0"/>
          </a:p>
        </p:txBody>
      </p:sp>
      <p:sp>
        <p:nvSpPr>
          <p:cNvPr id="24" name="Text Placeholder 9">
            <a:extLst>
              <a:ext uri="{FF2B5EF4-FFF2-40B4-BE49-F238E27FC236}">
                <a16:creationId xmlns:a16="http://schemas.microsoft.com/office/drawing/2014/main" id="{1D41C440-9256-4E7D-A60C-6BB322417334}"/>
              </a:ext>
            </a:extLst>
          </p:cNvPr>
          <p:cNvSpPr>
            <a:spLocks noGrp="1"/>
          </p:cNvSpPr>
          <p:nvPr>
            <p:ph type="body" sz="quarter" idx="10" hasCustomPrompt="1"/>
          </p:nvPr>
        </p:nvSpPr>
        <p:spPr>
          <a:xfrm>
            <a:off x="579548" y="1540719"/>
            <a:ext cx="11079051" cy="592137"/>
          </a:xfrm>
          <a:prstGeom prst="rect">
            <a:avLst/>
          </a:prstGeom>
        </p:spPr>
        <p:txBody>
          <a:bodyPr>
            <a:normAutofit/>
          </a:bodyPr>
          <a:lstStyle>
            <a:lvl1pPr marL="0" indent="0">
              <a:buNone/>
              <a:defRPr sz="1800" b="1" spc="100" baseline="0">
                <a:solidFill>
                  <a:schemeClr val="accent2"/>
                </a:solidFill>
              </a:defRPr>
            </a:lvl1pPr>
          </a:lstStyle>
          <a:p>
            <a:pPr lvl="0"/>
            <a:r>
              <a:rPr lang="en-US" dirty="0"/>
              <a:t>OPTIONAL SUBTITLE</a:t>
            </a:r>
          </a:p>
        </p:txBody>
      </p:sp>
      <p:pic>
        <p:nvPicPr>
          <p:cNvPr id="11" name="Picture 10">
            <a:extLst>
              <a:ext uri="{FF2B5EF4-FFF2-40B4-BE49-F238E27FC236}">
                <a16:creationId xmlns:a16="http://schemas.microsoft.com/office/drawing/2014/main" id="{4CC6A63D-47DF-451C-B079-8C2BD60DE57E}"/>
              </a:ext>
            </a:extLst>
          </p:cNvPr>
          <p:cNvPicPr>
            <a:picLocks noChangeAspect="1"/>
          </p:cNvPicPr>
          <p:nvPr userDrawn="1"/>
        </p:nvPicPr>
        <p:blipFill>
          <a:blip r:embed="rId3"/>
          <a:stretch>
            <a:fillRect/>
          </a:stretch>
        </p:blipFill>
        <p:spPr>
          <a:xfrm>
            <a:off x="407368" y="6302565"/>
            <a:ext cx="3612093" cy="476442"/>
          </a:xfrm>
          <a:prstGeom prst="rect">
            <a:avLst/>
          </a:prstGeom>
        </p:spPr>
      </p:pic>
    </p:spTree>
    <p:extLst>
      <p:ext uri="{BB962C8B-B14F-4D97-AF65-F5344CB8AC3E}">
        <p14:creationId xmlns:p14="http://schemas.microsoft.com/office/powerpoint/2010/main" val="1647065708"/>
      </p:ext>
    </p:extLst>
  </p:cSld>
  <p:clrMapOvr>
    <a:masterClrMapping/>
  </p:clrMapOvr>
  <p:extLst>
    <p:ext uri="{DCECCB84-F9BA-43D5-87BE-67443E8EF086}">
      <p15:sldGuideLst xmlns:p15="http://schemas.microsoft.com/office/powerpoint/2012/main">
        <p15:guide id="1" pos="347">
          <p15:clr>
            <a:srgbClr val="FBAE40"/>
          </p15:clr>
        </p15:guide>
        <p15:guide id="2" pos="7333">
          <p15:clr>
            <a:srgbClr val="FBAE40"/>
          </p15:clr>
        </p15:guide>
        <p15:guide id="3" orient="horz" pos="436">
          <p15:clr>
            <a:srgbClr val="FBAE40"/>
          </p15:clr>
        </p15:guide>
        <p15:guide id="4" orient="horz" pos="3929">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Header and Text">
    <p:spTree>
      <p:nvGrpSpPr>
        <p:cNvPr id="1" name=""/>
        <p:cNvGrpSpPr/>
        <p:nvPr/>
      </p:nvGrpSpPr>
      <p:grpSpPr>
        <a:xfrm>
          <a:off x="0" y="0"/>
          <a:ext cx="0" cy="0"/>
          <a:chOff x="0" y="0"/>
          <a:chExt cx="0" cy="0"/>
        </a:xfrm>
      </p:grpSpPr>
      <p:pic>
        <p:nvPicPr>
          <p:cNvPr id="5" name="Picture 4" descr="A picture containing rainbow, computer&#10;&#10;Description automatically generated">
            <a:extLst>
              <a:ext uri="{FF2B5EF4-FFF2-40B4-BE49-F238E27FC236}">
                <a16:creationId xmlns:a16="http://schemas.microsoft.com/office/drawing/2014/main" id="{A99B5E22-0E21-E047-87EE-388C7289AABD}"/>
              </a:ext>
            </a:extLst>
          </p:cNvPr>
          <p:cNvPicPr>
            <a:picLocks noChangeAspect="1"/>
          </p:cNvPicPr>
          <p:nvPr userDrawn="1"/>
        </p:nvPicPr>
        <p:blipFill>
          <a:blip r:embed="rId2"/>
          <a:stretch>
            <a:fillRect/>
          </a:stretch>
        </p:blipFill>
        <p:spPr>
          <a:xfrm flipH="1">
            <a:off x="10668000" y="5290248"/>
            <a:ext cx="1524000" cy="1567751"/>
          </a:xfrm>
          <a:prstGeom prst="rect">
            <a:avLst/>
          </a:prstGeom>
        </p:spPr>
      </p:pic>
      <p:sp>
        <p:nvSpPr>
          <p:cNvPr id="14" name="Title 1">
            <a:extLst>
              <a:ext uri="{FF2B5EF4-FFF2-40B4-BE49-F238E27FC236}">
                <a16:creationId xmlns:a16="http://schemas.microsoft.com/office/drawing/2014/main" id="{36041341-A585-ED43-8529-DD50C80B45C6}"/>
              </a:ext>
            </a:extLst>
          </p:cNvPr>
          <p:cNvSpPr>
            <a:spLocks noGrp="1"/>
          </p:cNvSpPr>
          <p:nvPr>
            <p:ph type="title" hasCustomPrompt="1"/>
          </p:nvPr>
        </p:nvSpPr>
        <p:spPr>
          <a:xfrm>
            <a:off x="579548" y="725733"/>
            <a:ext cx="11044180" cy="808599"/>
          </a:xfrm>
          <a:prstGeom prst="rect">
            <a:avLst/>
          </a:prstGeom>
        </p:spPr>
        <p:txBody>
          <a:bodyPr/>
          <a:lstStyle>
            <a:lvl1pPr>
              <a:defRPr b="1" spc="50" baseline="0">
                <a:solidFill>
                  <a:schemeClr val="accent1"/>
                </a:solidFill>
              </a:defRPr>
            </a:lvl1pPr>
          </a:lstStyle>
          <a:p>
            <a:r>
              <a:rPr lang="en-GB" dirty="0"/>
              <a:t>Slide title goes here.</a:t>
            </a:r>
            <a:endParaRPr lang="en-US" dirty="0"/>
          </a:p>
        </p:txBody>
      </p:sp>
      <p:sp>
        <p:nvSpPr>
          <p:cNvPr id="4" name="TextBox 3">
            <a:extLst>
              <a:ext uri="{FF2B5EF4-FFF2-40B4-BE49-F238E27FC236}">
                <a16:creationId xmlns:a16="http://schemas.microsoft.com/office/drawing/2014/main" id="{1DB1C279-463F-E446-9F4E-EF46B7479F0E}"/>
              </a:ext>
            </a:extLst>
          </p:cNvPr>
          <p:cNvSpPr txBox="1"/>
          <p:nvPr userDrawn="1"/>
        </p:nvSpPr>
        <p:spPr>
          <a:xfrm>
            <a:off x="9126416" y="6440322"/>
            <a:ext cx="2816479" cy="276999"/>
          </a:xfrm>
          <a:prstGeom prst="rect">
            <a:avLst/>
          </a:prstGeom>
          <a:noFill/>
        </p:spPr>
        <p:txBody>
          <a:bodyPr wrap="square" rtlCol="0">
            <a:spAutoFit/>
          </a:bodyPr>
          <a:lstStyle/>
          <a:p>
            <a:pPr algn="r"/>
            <a:fld id="{2C32DF2C-CFCE-8A40-84D4-E45B39382BEA}" type="slidenum">
              <a:rPr lang="en-US" sz="1200" b="1">
                <a:solidFill>
                  <a:schemeClr val="bg1"/>
                </a:solidFill>
              </a:rPr>
              <a:pPr algn="r"/>
              <a:t>‹#›</a:t>
            </a:fld>
            <a:endParaRPr lang="en-US" sz="1200" b="1">
              <a:solidFill>
                <a:schemeClr val="bg1"/>
              </a:solidFill>
            </a:endParaRPr>
          </a:p>
        </p:txBody>
      </p:sp>
      <p:cxnSp>
        <p:nvCxnSpPr>
          <p:cNvPr id="7" name="Straight Connector 6">
            <a:extLst>
              <a:ext uri="{FF2B5EF4-FFF2-40B4-BE49-F238E27FC236}">
                <a16:creationId xmlns:a16="http://schemas.microsoft.com/office/drawing/2014/main" id="{70715889-A4D3-A04F-AE6F-EBA34CB5EB7E}"/>
              </a:ext>
            </a:extLst>
          </p:cNvPr>
          <p:cNvCxnSpPr/>
          <p:nvPr userDrawn="1"/>
        </p:nvCxnSpPr>
        <p:spPr>
          <a:xfrm>
            <a:off x="579548" y="1484784"/>
            <a:ext cx="4030133" cy="0"/>
          </a:xfrm>
          <a:prstGeom prst="line">
            <a:avLst/>
          </a:prstGeom>
          <a:ln w="25400">
            <a:gradFill flip="none" rotWithShape="1">
              <a:gsLst>
                <a:gs pos="0">
                  <a:schemeClr val="accent1"/>
                </a:gs>
                <a:gs pos="48000">
                  <a:schemeClr val="accent2"/>
                </a:gs>
                <a:gs pos="100000">
                  <a:schemeClr val="accent5"/>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CB565D16-0410-4A70-AD8B-8D268FB8311F}"/>
              </a:ext>
            </a:extLst>
          </p:cNvPr>
          <p:cNvSpPr txBox="1"/>
          <p:nvPr userDrawn="1"/>
        </p:nvSpPr>
        <p:spPr>
          <a:xfrm>
            <a:off x="0" y="6505599"/>
            <a:ext cx="12192000" cy="307777"/>
          </a:xfrm>
          <a:prstGeom prst="rect">
            <a:avLst/>
          </a:prstGeom>
          <a:noFill/>
        </p:spPr>
        <p:txBody>
          <a:bodyPr wrap="square" rtlCol="0">
            <a:spAutoFit/>
          </a:bodyPr>
          <a:lstStyle/>
          <a:p>
            <a:pPr algn="ctr"/>
            <a:r>
              <a:rPr lang="en-US" sz="1400" b="1" dirty="0">
                <a:solidFill>
                  <a:srgbClr val="75C2BD"/>
                </a:solidFill>
              </a:rPr>
              <a:t>KidneyFund.org</a:t>
            </a:r>
          </a:p>
        </p:txBody>
      </p:sp>
      <p:sp>
        <p:nvSpPr>
          <p:cNvPr id="22" name="Text Placeholder 9">
            <a:extLst>
              <a:ext uri="{FF2B5EF4-FFF2-40B4-BE49-F238E27FC236}">
                <a16:creationId xmlns:a16="http://schemas.microsoft.com/office/drawing/2014/main" id="{4A338B45-EBB4-45A5-9197-C1244C3E3268}"/>
              </a:ext>
            </a:extLst>
          </p:cNvPr>
          <p:cNvSpPr>
            <a:spLocks noGrp="1"/>
          </p:cNvSpPr>
          <p:nvPr>
            <p:ph type="body" sz="quarter" idx="11" hasCustomPrompt="1"/>
          </p:nvPr>
        </p:nvSpPr>
        <p:spPr>
          <a:xfrm>
            <a:off x="579549" y="1730611"/>
            <a:ext cx="11079050" cy="4128321"/>
          </a:xfrm>
          <a:prstGeom prst="rect">
            <a:avLst/>
          </a:prstGeom>
        </p:spPr>
        <p:txBody>
          <a:bodyPr>
            <a:noAutofit/>
          </a:bodyPr>
          <a:lstStyle>
            <a:lvl1pPr marL="285750" marR="0" indent="-28575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sz="1800" b="0" spc="0" baseline="0">
                <a:solidFill>
                  <a:schemeClr val="tx1"/>
                </a:solidFill>
              </a:defRPr>
            </a:lvl1pPr>
            <a:lvl2pPr marL="685800" marR="0" indent="-28575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sz="1800"/>
            </a:lvl2pPr>
            <a:lvl3pPr>
              <a:defRPr sz="1800"/>
            </a:lvl3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a:t>
            </a:r>
          </a:p>
          <a:p>
            <a:pPr lvl="1"/>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endParaRPr lang="en-US" dirty="0"/>
          </a:p>
          <a:p>
            <a:pPr marL="1143000" marR="0" lvl="2" indent="-28575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endParaRPr lang="en-US" dirty="0"/>
          </a:p>
          <a:p>
            <a:pPr marL="685800" marR="0" lvl="1" indent="-28575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endParaRPr lang="en-US" dirty="0"/>
          </a:p>
        </p:txBody>
      </p:sp>
      <p:pic>
        <p:nvPicPr>
          <p:cNvPr id="10" name="Picture 9">
            <a:extLst>
              <a:ext uri="{FF2B5EF4-FFF2-40B4-BE49-F238E27FC236}">
                <a16:creationId xmlns:a16="http://schemas.microsoft.com/office/drawing/2014/main" id="{122B8967-1495-4010-B18F-DF856D857F35}"/>
              </a:ext>
            </a:extLst>
          </p:cNvPr>
          <p:cNvPicPr>
            <a:picLocks noChangeAspect="1"/>
          </p:cNvPicPr>
          <p:nvPr userDrawn="1"/>
        </p:nvPicPr>
        <p:blipFill>
          <a:blip r:embed="rId3"/>
          <a:stretch>
            <a:fillRect/>
          </a:stretch>
        </p:blipFill>
        <p:spPr>
          <a:xfrm>
            <a:off x="407368" y="6302565"/>
            <a:ext cx="3612093" cy="476442"/>
          </a:xfrm>
          <a:prstGeom prst="rect">
            <a:avLst/>
          </a:prstGeom>
        </p:spPr>
      </p:pic>
    </p:spTree>
    <p:extLst>
      <p:ext uri="{BB962C8B-B14F-4D97-AF65-F5344CB8AC3E}">
        <p14:creationId xmlns:p14="http://schemas.microsoft.com/office/powerpoint/2010/main" val="278630481"/>
      </p:ext>
    </p:extLst>
  </p:cSld>
  <p:clrMapOvr>
    <a:masterClrMapping/>
  </p:clrMapOvr>
  <p:extLst>
    <p:ext uri="{DCECCB84-F9BA-43D5-87BE-67443E8EF086}">
      <p15:sldGuideLst xmlns:p15="http://schemas.microsoft.com/office/powerpoint/2012/main">
        <p15:guide id="1" pos="347">
          <p15:clr>
            <a:srgbClr val="FBAE40"/>
          </p15:clr>
        </p15:guide>
        <p15:guide id="2" pos="7333">
          <p15:clr>
            <a:srgbClr val="FBAE40"/>
          </p15:clr>
        </p15:guide>
        <p15:guide id="3" orient="horz" pos="436">
          <p15:clr>
            <a:srgbClr val="FBAE40"/>
          </p15:clr>
        </p15:guide>
        <p15:guide id="4" orient="horz" pos="3929">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and Quote/Stat">
    <p:spTree>
      <p:nvGrpSpPr>
        <p:cNvPr id="1" name=""/>
        <p:cNvGrpSpPr/>
        <p:nvPr/>
      </p:nvGrpSpPr>
      <p:grpSpPr>
        <a:xfrm>
          <a:off x="0" y="0"/>
          <a:ext cx="0" cy="0"/>
          <a:chOff x="0" y="0"/>
          <a:chExt cx="0" cy="0"/>
        </a:xfrm>
      </p:grpSpPr>
      <p:pic>
        <p:nvPicPr>
          <p:cNvPr id="5" name="Picture 4" descr="A picture containing rainbow, computer&#10;&#10;Description automatically generated">
            <a:extLst>
              <a:ext uri="{FF2B5EF4-FFF2-40B4-BE49-F238E27FC236}">
                <a16:creationId xmlns:a16="http://schemas.microsoft.com/office/drawing/2014/main" id="{A99B5E22-0E21-E047-87EE-388C7289AABD}"/>
              </a:ext>
            </a:extLst>
          </p:cNvPr>
          <p:cNvPicPr>
            <a:picLocks noChangeAspect="1"/>
          </p:cNvPicPr>
          <p:nvPr userDrawn="1"/>
        </p:nvPicPr>
        <p:blipFill>
          <a:blip r:embed="rId2"/>
          <a:stretch>
            <a:fillRect/>
          </a:stretch>
        </p:blipFill>
        <p:spPr>
          <a:xfrm flipH="1">
            <a:off x="10668000" y="5290248"/>
            <a:ext cx="1524000" cy="1567751"/>
          </a:xfrm>
          <a:prstGeom prst="rect">
            <a:avLst/>
          </a:prstGeom>
        </p:spPr>
      </p:pic>
      <p:sp>
        <p:nvSpPr>
          <p:cNvPr id="4" name="TextBox 3">
            <a:extLst>
              <a:ext uri="{FF2B5EF4-FFF2-40B4-BE49-F238E27FC236}">
                <a16:creationId xmlns:a16="http://schemas.microsoft.com/office/drawing/2014/main" id="{1DB1C279-463F-E446-9F4E-EF46B7479F0E}"/>
              </a:ext>
            </a:extLst>
          </p:cNvPr>
          <p:cNvSpPr txBox="1"/>
          <p:nvPr userDrawn="1"/>
        </p:nvSpPr>
        <p:spPr>
          <a:xfrm>
            <a:off x="9126416" y="6440322"/>
            <a:ext cx="2816479" cy="276999"/>
          </a:xfrm>
          <a:prstGeom prst="rect">
            <a:avLst/>
          </a:prstGeom>
          <a:noFill/>
        </p:spPr>
        <p:txBody>
          <a:bodyPr wrap="square" rtlCol="0">
            <a:spAutoFit/>
          </a:bodyPr>
          <a:lstStyle/>
          <a:p>
            <a:pPr algn="r"/>
            <a:fld id="{2C32DF2C-CFCE-8A40-84D4-E45B39382BEA}" type="slidenum">
              <a:rPr lang="en-US" sz="1200" b="1">
                <a:solidFill>
                  <a:schemeClr val="bg1"/>
                </a:solidFill>
              </a:rPr>
              <a:pPr algn="r"/>
              <a:t>‹#›</a:t>
            </a:fld>
            <a:endParaRPr lang="en-US" sz="1200" b="1">
              <a:solidFill>
                <a:schemeClr val="bg1"/>
              </a:solidFill>
            </a:endParaRPr>
          </a:p>
        </p:txBody>
      </p:sp>
      <p:sp>
        <p:nvSpPr>
          <p:cNvPr id="9" name="Text Placeholder 9">
            <a:extLst>
              <a:ext uri="{FF2B5EF4-FFF2-40B4-BE49-F238E27FC236}">
                <a16:creationId xmlns:a16="http://schemas.microsoft.com/office/drawing/2014/main" id="{B497A50A-D501-AE41-BDA9-F0C854035D39}"/>
              </a:ext>
            </a:extLst>
          </p:cNvPr>
          <p:cNvSpPr>
            <a:spLocks noGrp="1"/>
          </p:cNvSpPr>
          <p:nvPr>
            <p:ph type="body" sz="quarter" idx="11" hasCustomPrompt="1"/>
          </p:nvPr>
        </p:nvSpPr>
        <p:spPr>
          <a:xfrm>
            <a:off x="579549" y="2588965"/>
            <a:ext cx="6058318" cy="3269967"/>
          </a:xfrm>
          <a:prstGeom prst="rect">
            <a:avLst/>
          </a:prstGeom>
        </p:spPr>
        <p:txBody>
          <a:bodyPr>
            <a:noAutofit/>
          </a:bodyPr>
          <a:lstStyle>
            <a:lvl1pPr marL="0" indent="0">
              <a:lnSpc>
                <a:spcPct val="120000"/>
              </a:lnSpc>
              <a:buFont typeface="Arial" panose="020B0604020202020204" pitchFamily="34" charset="0"/>
              <a:buNone/>
              <a:defRPr sz="1800" b="0" spc="0" baseline="0">
                <a:solidFill>
                  <a:schemeClr val="tx1"/>
                </a:solidFill>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dolore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 </a:t>
            </a: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r>
              <a:rPr lang="en-US" dirty="0"/>
              <a:t> non </a:t>
            </a:r>
            <a:r>
              <a:rPr lang="en-US" dirty="0" err="1"/>
              <a:t>proident</a:t>
            </a:r>
            <a:r>
              <a:rPr lang="en-US" dirty="0"/>
              <a:t>, sunt in culpa qui </a:t>
            </a:r>
            <a:r>
              <a:rPr lang="en-US" dirty="0" err="1"/>
              <a:t>officia</a:t>
            </a:r>
            <a:r>
              <a:rPr lang="en-US" dirty="0"/>
              <a:t> </a:t>
            </a:r>
            <a:r>
              <a:rPr lang="en-US" dirty="0" err="1"/>
              <a:t>deserunt</a:t>
            </a:r>
            <a:r>
              <a:rPr lang="en-US" dirty="0"/>
              <a:t> </a:t>
            </a:r>
            <a:r>
              <a:rPr lang="en-US" dirty="0" err="1"/>
              <a:t>mollit</a:t>
            </a:r>
            <a:r>
              <a:rPr lang="en-US" dirty="0"/>
              <a:t> </a:t>
            </a:r>
            <a:r>
              <a:rPr lang="en-US" dirty="0" err="1"/>
              <a:t>anim</a:t>
            </a:r>
            <a:r>
              <a:rPr lang="en-US" dirty="0"/>
              <a:t> id </a:t>
            </a:r>
            <a:r>
              <a:rPr lang="en-US" dirty="0" err="1"/>
              <a:t>est</a:t>
            </a:r>
            <a:r>
              <a:rPr lang="en-US" dirty="0"/>
              <a:t> </a:t>
            </a:r>
            <a:r>
              <a:rPr lang="en-US" dirty="0" err="1"/>
              <a:t>laborum</a:t>
            </a:r>
            <a:r>
              <a:rPr lang="en-US" dirty="0"/>
              <a:t>.</a:t>
            </a:r>
          </a:p>
        </p:txBody>
      </p:sp>
      <p:cxnSp>
        <p:nvCxnSpPr>
          <p:cNvPr id="10" name="Straight Connector 9">
            <a:extLst>
              <a:ext uri="{FF2B5EF4-FFF2-40B4-BE49-F238E27FC236}">
                <a16:creationId xmlns:a16="http://schemas.microsoft.com/office/drawing/2014/main" id="{83031C12-E290-A746-8484-E9A4D3956771}"/>
              </a:ext>
            </a:extLst>
          </p:cNvPr>
          <p:cNvCxnSpPr>
            <a:cxnSpLocks/>
          </p:cNvCxnSpPr>
          <p:nvPr userDrawn="1"/>
        </p:nvCxnSpPr>
        <p:spPr>
          <a:xfrm>
            <a:off x="7016262" y="2456636"/>
            <a:ext cx="0" cy="3605497"/>
          </a:xfrm>
          <a:prstGeom prst="line">
            <a:avLst/>
          </a:prstGeom>
        </p:spPr>
        <p:style>
          <a:lnRef idx="1">
            <a:schemeClr val="accent1"/>
          </a:lnRef>
          <a:fillRef idx="0">
            <a:schemeClr val="accent1"/>
          </a:fillRef>
          <a:effectRef idx="0">
            <a:schemeClr val="accent1"/>
          </a:effectRef>
          <a:fontRef idx="minor">
            <a:schemeClr val="tx1"/>
          </a:fontRef>
        </p:style>
      </p:cxnSp>
      <p:sp>
        <p:nvSpPr>
          <p:cNvPr id="12" name="Text Placeholder 9">
            <a:extLst>
              <a:ext uri="{FF2B5EF4-FFF2-40B4-BE49-F238E27FC236}">
                <a16:creationId xmlns:a16="http://schemas.microsoft.com/office/drawing/2014/main" id="{D9B7FB76-B977-7D4E-97C2-C43EF7794590}"/>
              </a:ext>
            </a:extLst>
          </p:cNvPr>
          <p:cNvSpPr>
            <a:spLocks noGrp="1"/>
          </p:cNvSpPr>
          <p:nvPr>
            <p:ph type="body" sz="quarter" idx="12" hasCustomPrompt="1"/>
          </p:nvPr>
        </p:nvSpPr>
        <p:spPr>
          <a:xfrm>
            <a:off x="7315200" y="2588965"/>
            <a:ext cx="4325815" cy="3269967"/>
          </a:xfrm>
          <a:prstGeom prst="rect">
            <a:avLst/>
          </a:prstGeom>
        </p:spPr>
        <p:txBody>
          <a:bodyPr>
            <a:noAutofit/>
          </a:bodyPr>
          <a:lstStyle>
            <a:lvl1pPr marL="0" indent="0">
              <a:lnSpc>
                <a:spcPct val="120000"/>
              </a:lnSpc>
              <a:buNone/>
              <a:defRPr sz="2400" b="0" i="1" spc="0" baseline="0">
                <a:solidFill>
                  <a:schemeClr val="accent1"/>
                </a:solidFill>
              </a:defRPr>
            </a:lvl1pPr>
          </a:lstStyle>
          <a:p>
            <a:pPr lvl="0"/>
            <a:r>
              <a:rPr lang="en-US"/>
              <a:t>“Lorem ipsum dolor sit amet, consectetur adipiscing elit, sed do eiusmod tempor incididunt ut labore et dolore magna aliqua. Ut enim ad minim veniam, quis nostrud exercitation.”</a:t>
            </a:r>
          </a:p>
        </p:txBody>
      </p:sp>
      <p:sp>
        <p:nvSpPr>
          <p:cNvPr id="13" name="Title 1">
            <a:extLst>
              <a:ext uri="{FF2B5EF4-FFF2-40B4-BE49-F238E27FC236}">
                <a16:creationId xmlns:a16="http://schemas.microsoft.com/office/drawing/2014/main" id="{5851A3D8-3F5C-4EBD-B0E3-3C6453D045A9}"/>
              </a:ext>
            </a:extLst>
          </p:cNvPr>
          <p:cNvSpPr>
            <a:spLocks noGrp="1"/>
          </p:cNvSpPr>
          <p:nvPr>
            <p:ph type="title" hasCustomPrompt="1"/>
          </p:nvPr>
        </p:nvSpPr>
        <p:spPr>
          <a:xfrm>
            <a:off x="579548" y="725733"/>
            <a:ext cx="11044180" cy="808599"/>
          </a:xfrm>
          <a:prstGeom prst="rect">
            <a:avLst/>
          </a:prstGeom>
        </p:spPr>
        <p:txBody>
          <a:bodyPr/>
          <a:lstStyle>
            <a:lvl1pPr>
              <a:defRPr b="1" spc="50" baseline="0">
                <a:solidFill>
                  <a:schemeClr val="accent1"/>
                </a:solidFill>
              </a:defRPr>
            </a:lvl1pPr>
          </a:lstStyle>
          <a:p>
            <a:r>
              <a:rPr lang="en-GB"/>
              <a:t>Slide title goes here.</a:t>
            </a:r>
            <a:endParaRPr lang="en-US"/>
          </a:p>
        </p:txBody>
      </p:sp>
      <p:sp>
        <p:nvSpPr>
          <p:cNvPr id="16" name="Text Placeholder 9">
            <a:extLst>
              <a:ext uri="{FF2B5EF4-FFF2-40B4-BE49-F238E27FC236}">
                <a16:creationId xmlns:a16="http://schemas.microsoft.com/office/drawing/2014/main" id="{269C72E4-D6AB-452C-B596-1CEF0505C832}"/>
              </a:ext>
            </a:extLst>
          </p:cNvPr>
          <p:cNvSpPr>
            <a:spLocks noGrp="1"/>
          </p:cNvSpPr>
          <p:nvPr>
            <p:ph type="body" sz="quarter" idx="10" hasCustomPrompt="1"/>
          </p:nvPr>
        </p:nvSpPr>
        <p:spPr>
          <a:xfrm>
            <a:off x="579548" y="1540719"/>
            <a:ext cx="11079051" cy="592137"/>
          </a:xfrm>
          <a:prstGeom prst="rect">
            <a:avLst/>
          </a:prstGeom>
        </p:spPr>
        <p:txBody>
          <a:bodyPr>
            <a:normAutofit/>
          </a:bodyPr>
          <a:lstStyle>
            <a:lvl1pPr marL="0" indent="0">
              <a:buNone/>
              <a:defRPr sz="1800" b="1" spc="100" baseline="0">
                <a:solidFill>
                  <a:schemeClr val="accent2"/>
                </a:solidFill>
              </a:defRPr>
            </a:lvl1pPr>
          </a:lstStyle>
          <a:p>
            <a:pPr lvl="0"/>
            <a:r>
              <a:rPr lang="en-US" dirty="0"/>
              <a:t>OPTIONAL SUBTITLE</a:t>
            </a:r>
          </a:p>
        </p:txBody>
      </p:sp>
      <p:cxnSp>
        <p:nvCxnSpPr>
          <p:cNvPr id="17" name="Straight Connector 16">
            <a:extLst>
              <a:ext uri="{FF2B5EF4-FFF2-40B4-BE49-F238E27FC236}">
                <a16:creationId xmlns:a16="http://schemas.microsoft.com/office/drawing/2014/main" id="{AFA8F71D-727A-4811-9E45-E17A2B23D180}"/>
              </a:ext>
            </a:extLst>
          </p:cNvPr>
          <p:cNvCxnSpPr/>
          <p:nvPr userDrawn="1"/>
        </p:nvCxnSpPr>
        <p:spPr>
          <a:xfrm>
            <a:off x="579548" y="1916832"/>
            <a:ext cx="4030133" cy="0"/>
          </a:xfrm>
          <a:prstGeom prst="line">
            <a:avLst/>
          </a:prstGeom>
          <a:ln w="25400">
            <a:gradFill flip="none" rotWithShape="1">
              <a:gsLst>
                <a:gs pos="0">
                  <a:schemeClr val="accent1"/>
                </a:gs>
                <a:gs pos="48000">
                  <a:schemeClr val="accent2"/>
                </a:gs>
                <a:gs pos="100000">
                  <a:schemeClr val="accent5"/>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A30751A6-FC8F-4BAE-8474-99666CEC9A9D}"/>
              </a:ext>
            </a:extLst>
          </p:cNvPr>
          <p:cNvSpPr txBox="1"/>
          <p:nvPr userDrawn="1"/>
        </p:nvSpPr>
        <p:spPr>
          <a:xfrm>
            <a:off x="0" y="6505599"/>
            <a:ext cx="12192000" cy="307777"/>
          </a:xfrm>
          <a:prstGeom prst="rect">
            <a:avLst/>
          </a:prstGeom>
          <a:noFill/>
        </p:spPr>
        <p:txBody>
          <a:bodyPr wrap="square" rtlCol="0">
            <a:spAutoFit/>
          </a:bodyPr>
          <a:lstStyle/>
          <a:p>
            <a:pPr algn="ctr"/>
            <a:r>
              <a:rPr lang="en-US" sz="1400" b="1" dirty="0">
                <a:solidFill>
                  <a:srgbClr val="75C2BD"/>
                </a:solidFill>
              </a:rPr>
              <a:t>KidneyFund.org</a:t>
            </a:r>
          </a:p>
        </p:txBody>
      </p:sp>
      <p:pic>
        <p:nvPicPr>
          <p:cNvPr id="15" name="Picture 14">
            <a:extLst>
              <a:ext uri="{FF2B5EF4-FFF2-40B4-BE49-F238E27FC236}">
                <a16:creationId xmlns:a16="http://schemas.microsoft.com/office/drawing/2014/main" id="{421FD9E0-46C6-44B5-A6E4-170987312C86}"/>
              </a:ext>
            </a:extLst>
          </p:cNvPr>
          <p:cNvPicPr>
            <a:picLocks noChangeAspect="1"/>
          </p:cNvPicPr>
          <p:nvPr userDrawn="1"/>
        </p:nvPicPr>
        <p:blipFill>
          <a:blip r:embed="rId3"/>
          <a:stretch>
            <a:fillRect/>
          </a:stretch>
        </p:blipFill>
        <p:spPr>
          <a:xfrm>
            <a:off x="407368" y="6302565"/>
            <a:ext cx="3612093" cy="476442"/>
          </a:xfrm>
          <a:prstGeom prst="rect">
            <a:avLst/>
          </a:prstGeom>
        </p:spPr>
      </p:pic>
    </p:spTree>
    <p:extLst>
      <p:ext uri="{BB962C8B-B14F-4D97-AF65-F5344CB8AC3E}">
        <p14:creationId xmlns:p14="http://schemas.microsoft.com/office/powerpoint/2010/main" val="630552339"/>
      </p:ext>
    </p:extLst>
  </p:cSld>
  <p:clrMapOvr>
    <a:masterClrMapping/>
  </p:clrMapOvr>
  <p:extLst>
    <p:ext uri="{DCECCB84-F9BA-43D5-87BE-67443E8EF086}">
      <p15:sldGuideLst xmlns:p15="http://schemas.microsoft.com/office/powerpoint/2012/main">
        <p15:guide id="1" pos="347">
          <p15:clr>
            <a:srgbClr val="FBAE40"/>
          </p15:clr>
        </p15:guide>
        <p15:guide id="2" pos="7333">
          <p15:clr>
            <a:srgbClr val="FBAE40"/>
          </p15:clr>
        </p15:guide>
        <p15:guide id="3" orient="horz" pos="436">
          <p15:clr>
            <a:srgbClr val="FBAE40"/>
          </p15:clr>
        </p15:guide>
        <p15:guide id="4" orient="horz" pos="3929">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and Image w/ Icons">
    <p:spTree>
      <p:nvGrpSpPr>
        <p:cNvPr id="1" name=""/>
        <p:cNvGrpSpPr/>
        <p:nvPr/>
      </p:nvGrpSpPr>
      <p:grpSpPr>
        <a:xfrm>
          <a:off x="0" y="0"/>
          <a:ext cx="0" cy="0"/>
          <a:chOff x="0" y="0"/>
          <a:chExt cx="0" cy="0"/>
        </a:xfrm>
      </p:grpSpPr>
      <p:sp>
        <p:nvSpPr>
          <p:cNvPr id="24" name="Picture Placeholder 3">
            <a:extLst>
              <a:ext uri="{FF2B5EF4-FFF2-40B4-BE49-F238E27FC236}">
                <a16:creationId xmlns:a16="http://schemas.microsoft.com/office/drawing/2014/main" id="{1319A2A4-ECB9-F34C-8567-C13EDCD11B35}"/>
              </a:ext>
            </a:extLst>
          </p:cNvPr>
          <p:cNvSpPr>
            <a:spLocks noGrp="1"/>
          </p:cNvSpPr>
          <p:nvPr>
            <p:ph type="pic" sz="quarter" idx="13"/>
          </p:nvPr>
        </p:nvSpPr>
        <p:spPr>
          <a:xfrm>
            <a:off x="0" y="0"/>
            <a:ext cx="6091707" cy="6858000"/>
          </a:xfrm>
          <a:prstGeom prst="rect">
            <a:avLst/>
          </a:prstGeom>
          <a:solidFill>
            <a:schemeClr val="accent4"/>
          </a:solidFill>
          <a:ln>
            <a:noFill/>
          </a:ln>
        </p:spPr>
        <p:txBody>
          <a:bodyPr anchor="t"/>
          <a:lstStyle>
            <a:lvl1pPr marL="0" indent="0" algn="ctr">
              <a:buNone/>
              <a:defRPr sz="1000"/>
            </a:lvl1pPr>
          </a:lstStyle>
          <a:p>
            <a:endParaRPr lang="en-US"/>
          </a:p>
          <a:p>
            <a:endParaRPr lang="en-US"/>
          </a:p>
          <a:p>
            <a:r>
              <a:rPr lang="en-US"/>
              <a:t>CLICK ICON TO INSERT YOUR PICTURE</a:t>
            </a:r>
          </a:p>
        </p:txBody>
      </p:sp>
      <p:sp>
        <p:nvSpPr>
          <p:cNvPr id="25" name="Title 1">
            <a:extLst>
              <a:ext uri="{FF2B5EF4-FFF2-40B4-BE49-F238E27FC236}">
                <a16:creationId xmlns:a16="http://schemas.microsoft.com/office/drawing/2014/main" id="{B172DAAF-450A-8C44-A0E5-39655DEA2487}"/>
              </a:ext>
            </a:extLst>
          </p:cNvPr>
          <p:cNvSpPr>
            <a:spLocks noGrp="1"/>
          </p:cNvSpPr>
          <p:nvPr>
            <p:ph type="title" hasCustomPrompt="1"/>
          </p:nvPr>
        </p:nvSpPr>
        <p:spPr>
          <a:xfrm>
            <a:off x="6478072" y="725733"/>
            <a:ext cx="5163227" cy="1325563"/>
          </a:xfrm>
          <a:prstGeom prst="rect">
            <a:avLst/>
          </a:prstGeom>
        </p:spPr>
        <p:txBody>
          <a:bodyPr/>
          <a:lstStyle>
            <a:lvl1pPr>
              <a:defRPr b="1" spc="50" baseline="0">
                <a:solidFill>
                  <a:schemeClr val="accent1"/>
                </a:solidFill>
              </a:defRPr>
            </a:lvl1pPr>
          </a:lstStyle>
          <a:p>
            <a:r>
              <a:rPr lang="en-GB" dirty="0"/>
              <a:t>Slide Title</a:t>
            </a:r>
            <a:br>
              <a:rPr lang="en-GB" dirty="0"/>
            </a:br>
            <a:r>
              <a:rPr lang="en-GB" dirty="0"/>
              <a:t>Goes Here.</a:t>
            </a:r>
            <a:endParaRPr lang="en-US" dirty="0"/>
          </a:p>
        </p:txBody>
      </p:sp>
      <p:sp>
        <p:nvSpPr>
          <p:cNvPr id="26" name="Text Placeholder 9">
            <a:extLst>
              <a:ext uri="{FF2B5EF4-FFF2-40B4-BE49-F238E27FC236}">
                <a16:creationId xmlns:a16="http://schemas.microsoft.com/office/drawing/2014/main" id="{B5F51F65-FD0E-8A4C-96B9-AAE7F46012DB}"/>
              </a:ext>
            </a:extLst>
          </p:cNvPr>
          <p:cNvSpPr>
            <a:spLocks noGrp="1"/>
          </p:cNvSpPr>
          <p:nvPr>
            <p:ph type="body" sz="quarter" idx="10" hasCustomPrompt="1"/>
          </p:nvPr>
        </p:nvSpPr>
        <p:spPr>
          <a:xfrm>
            <a:off x="6486072" y="2060848"/>
            <a:ext cx="5155065" cy="592137"/>
          </a:xfrm>
          <a:prstGeom prst="rect">
            <a:avLst/>
          </a:prstGeom>
        </p:spPr>
        <p:txBody>
          <a:bodyPr/>
          <a:lstStyle>
            <a:lvl1pPr marL="0" indent="0">
              <a:buNone/>
              <a:defRPr sz="1600" b="1" spc="100" baseline="0">
                <a:solidFill>
                  <a:schemeClr val="accent2"/>
                </a:solidFill>
              </a:defRPr>
            </a:lvl1pPr>
          </a:lstStyle>
          <a:p>
            <a:pPr lvl="0"/>
            <a:r>
              <a:rPr lang="en-US" dirty="0"/>
              <a:t>OPTIONAL SUBTITLE</a:t>
            </a:r>
          </a:p>
        </p:txBody>
      </p:sp>
      <p:sp>
        <p:nvSpPr>
          <p:cNvPr id="27" name="Text Placeholder 9">
            <a:extLst>
              <a:ext uri="{FF2B5EF4-FFF2-40B4-BE49-F238E27FC236}">
                <a16:creationId xmlns:a16="http://schemas.microsoft.com/office/drawing/2014/main" id="{4785064A-03F0-D54E-A7DF-63220A733027}"/>
              </a:ext>
            </a:extLst>
          </p:cNvPr>
          <p:cNvSpPr>
            <a:spLocks noGrp="1"/>
          </p:cNvSpPr>
          <p:nvPr>
            <p:ph type="body" sz="quarter" idx="11" hasCustomPrompt="1"/>
          </p:nvPr>
        </p:nvSpPr>
        <p:spPr>
          <a:xfrm>
            <a:off x="6486072" y="3068960"/>
            <a:ext cx="5155065" cy="990422"/>
          </a:xfrm>
          <a:prstGeom prst="rect">
            <a:avLst/>
          </a:prstGeom>
        </p:spPr>
        <p:txBody>
          <a:bodyPr/>
          <a:lstStyle>
            <a:lvl1pPr marL="0" indent="0">
              <a:lnSpc>
                <a:spcPct val="100000"/>
              </a:lnSpc>
              <a:buNone/>
              <a:defRPr sz="1600" b="0" spc="0" baseline="0">
                <a:solidFill>
                  <a:schemeClr val="tx1"/>
                </a:solidFill>
              </a:defRPr>
            </a:lvl1pPr>
          </a:lstStyle>
          <a:p>
            <a:pPr lvl="0"/>
            <a:r>
              <a:rPr lang="en-US"/>
              <a:t>Lorem ipsum dolor sit amet, consectetur adipiscing elit, sed do eiusmod tempor incididunt ut labore et dolore magna aliqua. </a:t>
            </a:r>
          </a:p>
        </p:txBody>
      </p:sp>
      <p:sp>
        <p:nvSpPr>
          <p:cNvPr id="28" name="Oval 27">
            <a:extLst>
              <a:ext uri="{FF2B5EF4-FFF2-40B4-BE49-F238E27FC236}">
                <a16:creationId xmlns:a16="http://schemas.microsoft.com/office/drawing/2014/main" id="{E20949E5-E36C-6644-A647-40966C0B865B}"/>
              </a:ext>
            </a:extLst>
          </p:cNvPr>
          <p:cNvSpPr>
            <a:spLocks noChangeAspect="1"/>
          </p:cNvSpPr>
          <p:nvPr userDrawn="1"/>
        </p:nvSpPr>
        <p:spPr>
          <a:xfrm>
            <a:off x="6502855" y="4374722"/>
            <a:ext cx="648000" cy="64770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E548D00E-4B1B-DC42-9216-E1C64A035D41}"/>
              </a:ext>
            </a:extLst>
          </p:cNvPr>
          <p:cNvSpPr/>
          <p:nvPr userDrawn="1"/>
        </p:nvSpPr>
        <p:spPr>
          <a:xfrm>
            <a:off x="6502855" y="5377869"/>
            <a:ext cx="648000" cy="648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 Placeholder 9">
            <a:extLst>
              <a:ext uri="{FF2B5EF4-FFF2-40B4-BE49-F238E27FC236}">
                <a16:creationId xmlns:a16="http://schemas.microsoft.com/office/drawing/2014/main" id="{E23A3862-1A75-8842-B0AD-A932464C9C88}"/>
              </a:ext>
            </a:extLst>
          </p:cNvPr>
          <p:cNvSpPr>
            <a:spLocks noGrp="1"/>
          </p:cNvSpPr>
          <p:nvPr>
            <p:ph type="body" sz="quarter" idx="14" hasCustomPrompt="1"/>
          </p:nvPr>
        </p:nvSpPr>
        <p:spPr>
          <a:xfrm>
            <a:off x="7395880" y="4374722"/>
            <a:ext cx="4226954" cy="622654"/>
          </a:xfrm>
          <a:prstGeom prst="rect">
            <a:avLst/>
          </a:prstGeom>
        </p:spPr>
        <p:txBody>
          <a:bodyPr/>
          <a:lstStyle>
            <a:lvl1pPr marL="0" indent="0">
              <a:lnSpc>
                <a:spcPct val="100000"/>
              </a:lnSpc>
              <a:buNone/>
              <a:defRPr sz="1400" b="0" spc="0" baseline="0">
                <a:solidFill>
                  <a:schemeClr val="tx1"/>
                </a:solidFill>
              </a:defRPr>
            </a:lvl1pPr>
          </a:lstStyle>
          <a:p>
            <a:pPr lvl="0"/>
            <a:r>
              <a:rPr lang="en-US"/>
              <a:t>Lorem ipsum dolor sit amet, consectetur adipiscing elit, sed do eiusmod tempor incididunt.</a:t>
            </a:r>
          </a:p>
        </p:txBody>
      </p:sp>
      <p:sp>
        <p:nvSpPr>
          <p:cNvPr id="31" name="Text Placeholder 9">
            <a:extLst>
              <a:ext uri="{FF2B5EF4-FFF2-40B4-BE49-F238E27FC236}">
                <a16:creationId xmlns:a16="http://schemas.microsoft.com/office/drawing/2014/main" id="{C2AF80B4-5C15-5F4A-B4E0-89C871C4D398}"/>
              </a:ext>
            </a:extLst>
          </p:cNvPr>
          <p:cNvSpPr>
            <a:spLocks noGrp="1"/>
          </p:cNvSpPr>
          <p:nvPr>
            <p:ph type="body" sz="quarter" idx="15" hasCustomPrompt="1"/>
          </p:nvPr>
        </p:nvSpPr>
        <p:spPr>
          <a:xfrm>
            <a:off x="7395880" y="5377869"/>
            <a:ext cx="4226954" cy="622654"/>
          </a:xfrm>
          <a:prstGeom prst="rect">
            <a:avLst/>
          </a:prstGeom>
        </p:spPr>
        <p:txBody>
          <a:bodyPr/>
          <a:lstStyle>
            <a:lvl1pPr marL="0" indent="0">
              <a:lnSpc>
                <a:spcPct val="100000"/>
              </a:lnSpc>
              <a:buNone/>
              <a:defRPr sz="1400" b="0" spc="0" baseline="0">
                <a:solidFill>
                  <a:schemeClr val="tx1"/>
                </a:solidFill>
              </a:defRPr>
            </a:lvl1pPr>
          </a:lstStyle>
          <a:p>
            <a:pPr lvl="0"/>
            <a:r>
              <a:rPr lang="en-US"/>
              <a:t>Lorem ipsum dolor sit amet, consectetur adipiscing elit, sed do eiusmod tempor incididunt.</a:t>
            </a:r>
          </a:p>
        </p:txBody>
      </p:sp>
      <p:cxnSp>
        <p:nvCxnSpPr>
          <p:cNvPr id="32" name="Straight Connector 31">
            <a:extLst>
              <a:ext uri="{FF2B5EF4-FFF2-40B4-BE49-F238E27FC236}">
                <a16:creationId xmlns:a16="http://schemas.microsoft.com/office/drawing/2014/main" id="{4BFFD349-04C9-EF42-B3F9-7ABECA78F43A}"/>
              </a:ext>
            </a:extLst>
          </p:cNvPr>
          <p:cNvCxnSpPr/>
          <p:nvPr userDrawn="1"/>
        </p:nvCxnSpPr>
        <p:spPr>
          <a:xfrm>
            <a:off x="6472348" y="2492896"/>
            <a:ext cx="4030133" cy="0"/>
          </a:xfrm>
          <a:prstGeom prst="line">
            <a:avLst/>
          </a:prstGeom>
          <a:ln w="25400">
            <a:gradFill flip="none" rotWithShape="1">
              <a:gsLst>
                <a:gs pos="0">
                  <a:schemeClr val="accent1"/>
                </a:gs>
                <a:gs pos="48000">
                  <a:schemeClr val="accent2"/>
                </a:gs>
                <a:gs pos="100000">
                  <a:schemeClr val="accent5"/>
                </a:gs>
              </a:gsLst>
              <a:lin ang="0" scaled="1"/>
              <a:tileRect/>
            </a:gradFill>
          </a:ln>
        </p:spPr>
        <p:style>
          <a:lnRef idx="1">
            <a:schemeClr val="accent1"/>
          </a:lnRef>
          <a:fillRef idx="0">
            <a:schemeClr val="accent1"/>
          </a:fillRef>
          <a:effectRef idx="0">
            <a:schemeClr val="accent1"/>
          </a:effectRef>
          <a:fontRef idx="minor">
            <a:schemeClr val="tx1"/>
          </a:fontRef>
        </p:style>
      </p:cxnSp>
      <p:pic>
        <p:nvPicPr>
          <p:cNvPr id="5" name="Picture 4" descr="A picture containing rainbow, computer&#10;&#10;Description automatically generated">
            <a:extLst>
              <a:ext uri="{FF2B5EF4-FFF2-40B4-BE49-F238E27FC236}">
                <a16:creationId xmlns:a16="http://schemas.microsoft.com/office/drawing/2014/main" id="{A99B5E22-0E21-E047-87EE-388C7289AABD}"/>
              </a:ext>
            </a:extLst>
          </p:cNvPr>
          <p:cNvPicPr>
            <a:picLocks noChangeAspect="1"/>
          </p:cNvPicPr>
          <p:nvPr userDrawn="1"/>
        </p:nvPicPr>
        <p:blipFill>
          <a:blip r:embed="rId2"/>
          <a:stretch>
            <a:fillRect/>
          </a:stretch>
        </p:blipFill>
        <p:spPr>
          <a:xfrm flipH="1">
            <a:off x="10668000" y="5290248"/>
            <a:ext cx="1524000" cy="1567751"/>
          </a:xfrm>
          <a:prstGeom prst="rect">
            <a:avLst/>
          </a:prstGeom>
        </p:spPr>
      </p:pic>
      <p:sp>
        <p:nvSpPr>
          <p:cNvPr id="4" name="TextBox 3">
            <a:extLst>
              <a:ext uri="{FF2B5EF4-FFF2-40B4-BE49-F238E27FC236}">
                <a16:creationId xmlns:a16="http://schemas.microsoft.com/office/drawing/2014/main" id="{1DB1C279-463F-E446-9F4E-EF46B7479F0E}"/>
              </a:ext>
            </a:extLst>
          </p:cNvPr>
          <p:cNvSpPr txBox="1"/>
          <p:nvPr userDrawn="1"/>
        </p:nvSpPr>
        <p:spPr>
          <a:xfrm>
            <a:off x="9126416" y="6440322"/>
            <a:ext cx="2816479" cy="276999"/>
          </a:xfrm>
          <a:prstGeom prst="rect">
            <a:avLst/>
          </a:prstGeom>
          <a:noFill/>
        </p:spPr>
        <p:txBody>
          <a:bodyPr wrap="square" rtlCol="0">
            <a:spAutoFit/>
          </a:bodyPr>
          <a:lstStyle/>
          <a:p>
            <a:pPr algn="r"/>
            <a:fld id="{2C32DF2C-CFCE-8A40-84D4-E45B39382BEA}" type="slidenum">
              <a:rPr lang="en-US" sz="1200" b="1">
                <a:solidFill>
                  <a:schemeClr val="bg1"/>
                </a:solidFill>
              </a:rPr>
              <a:pPr algn="r"/>
              <a:t>‹#›</a:t>
            </a:fld>
            <a:endParaRPr lang="en-US" sz="1200" b="1">
              <a:solidFill>
                <a:schemeClr val="bg1"/>
              </a:solidFill>
            </a:endParaRPr>
          </a:p>
        </p:txBody>
      </p:sp>
      <p:pic>
        <p:nvPicPr>
          <p:cNvPr id="16" name="Picture 15">
            <a:extLst>
              <a:ext uri="{FF2B5EF4-FFF2-40B4-BE49-F238E27FC236}">
                <a16:creationId xmlns:a16="http://schemas.microsoft.com/office/drawing/2014/main" id="{A3D9FAB2-57B2-4EF6-81AB-2C8F2F78A278}"/>
              </a:ext>
            </a:extLst>
          </p:cNvPr>
          <p:cNvPicPr>
            <a:picLocks noChangeAspect="1"/>
          </p:cNvPicPr>
          <p:nvPr userDrawn="1"/>
        </p:nvPicPr>
        <p:blipFill>
          <a:blip r:embed="rId3"/>
          <a:stretch>
            <a:fillRect/>
          </a:stretch>
        </p:blipFill>
        <p:spPr>
          <a:xfrm>
            <a:off x="407368" y="6302565"/>
            <a:ext cx="3612093" cy="476442"/>
          </a:xfrm>
          <a:prstGeom prst="rect">
            <a:avLst/>
          </a:prstGeom>
        </p:spPr>
      </p:pic>
    </p:spTree>
    <p:extLst>
      <p:ext uri="{BB962C8B-B14F-4D97-AF65-F5344CB8AC3E}">
        <p14:creationId xmlns:p14="http://schemas.microsoft.com/office/powerpoint/2010/main" val="912808140"/>
      </p:ext>
    </p:extLst>
  </p:cSld>
  <p:clrMapOvr>
    <a:masterClrMapping/>
  </p:clrMapOvr>
  <p:extLst>
    <p:ext uri="{DCECCB84-F9BA-43D5-87BE-67443E8EF086}">
      <p15:sldGuideLst xmlns:p15="http://schemas.microsoft.com/office/powerpoint/2012/main">
        <p15:guide id="1" pos="347">
          <p15:clr>
            <a:srgbClr val="FBAE40"/>
          </p15:clr>
        </p15:guide>
        <p15:guide id="2" pos="7333">
          <p15:clr>
            <a:srgbClr val="FBAE40"/>
          </p15:clr>
        </p15:guide>
        <p15:guide id="3" orient="horz" pos="436">
          <p15:clr>
            <a:srgbClr val="FBAE40"/>
          </p15:clr>
        </p15:guide>
        <p15:guide id="4" orient="horz" pos="3929">
          <p15:clr>
            <a:srgbClr val="FBAE40"/>
          </p15:clr>
        </p15:guide>
        <p15:guide id="5"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Header and Text without Subtitle">
    <p:spTree>
      <p:nvGrpSpPr>
        <p:cNvPr id="1" name=""/>
        <p:cNvGrpSpPr/>
        <p:nvPr/>
      </p:nvGrpSpPr>
      <p:grpSpPr>
        <a:xfrm>
          <a:off x="0" y="0"/>
          <a:ext cx="0" cy="0"/>
          <a:chOff x="0" y="0"/>
          <a:chExt cx="0" cy="0"/>
        </a:xfrm>
      </p:grpSpPr>
      <p:pic>
        <p:nvPicPr>
          <p:cNvPr id="5" name="Picture 4" descr="A picture containing rainbow, computer&#10;&#10;Description automatically generated">
            <a:extLst>
              <a:ext uri="{FF2B5EF4-FFF2-40B4-BE49-F238E27FC236}">
                <a16:creationId xmlns:a16="http://schemas.microsoft.com/office/drawing/2014/main" id="{A99B5E22-0E21-E047-87EE-388C7289AABD}"/>
              </a:ext>
            </a:extLst>
          </p:cNvPr>
          <p:cNvPicPr>
            <a:picLocks noChangeAspect="1"/>
          </p:cNvPicPr>
          <p:nvPr userDrawn="1"/>
        </p:nvPicPr>
        <p:blipFill>
          <a:blip r:embed="rId2"/>
          <a:stretch>
            <a:fillRect/>
          </a:stretch>
        </p:blipFill>
        <p:spPr>
          <a:xfrm flipH="1">
            <a:off x="10668000" y="5290248"/>
            <a:ext cx="1524000" cy="1567751"/>
          </a:xfrm>
          <a:prstGeom prst="rect">
            <a:avLst/>
          </a:prstGeom>
        </p:spPr>
      </p:pic>
      <p:sp>
        <p:nvSpPr>
          <p:cNvPr id="14" name="Title 1">
            <a:extLst>
              <a:ext uri="{FF2B5EF4-FFF2-40B4-BE49-F238E27FC236}">
                <a16:creationId xmlns:a16="http://schemas.microsoft.com/office/drawing/2014/main" id="{36041341-A585-ED43-8529-DD50C80B45C6}"/>
              </a:ext>
            </a:extLst>
          </p:cNvPr>
          <p:cNvSpPr>
            <a:spLocks noGrp="1"/>
          </p:cNvSpPr>
          <p:nvPr>
            <p:ph type="title" hasCustomPrompt="1"/>
          </p:nvPr>
        </p:nvSpPr>
        <p:spPr>
          <a:xfrm>
            <a:off x="579548" y="725733"/>
            <a:ext cx="11044180" cy="808599"/>
          </a:xfrm>
          <a:prstGeom prst="rect">
            <a:avLst/>
          </a:prstGeom>
        </p:spPr>
        <p:txBody>
          <a:bodyPr/>
          <a:lstStyle>
            <a:lvl1pPr>
              <a:defRPr b="1" spc="50" baseline="0">
                <a:solidFill>
                  <a:schemeClr val="accent1"/>
                </a:solidFill>
              </a:defRPr>
            </a:lvl1pPr>
          </a:lstStyle>
          <a:p>
            <a:r>
              <a:rPr lang="en-GB" dirty="0"/>
              <a:t>Slide title goes here.</a:t>
            </a:r>
            <a:endParaRPr lang="en-US" dirty="0"/>
          </a:p>
        </p:txBody>
      </p:sp>
      <p:sp>
        <p:nvSpPr>
          <p:cNvPr id="4" name="TextBox 3">
            <a:extLst>
              <a:ext uri="{FF2B5EF4-FFF2-40B4-BE49-F238E27FC236}">
                <a16:creationId xmlns:a16="http://schemas.microsoft.com/office/drawing/2014/main" id="{1DB1C279-463F-E446-9F4E-EF46B7479F0E}"/>
              </a:ext>
            </a:extLst>
          </p:cNvPr>
          <p:cNvSpPr txBox="1"/>
          <p:nvPr userDrawn="1"/>
        </p:nvSpPr>
        <p:spPr>
          <a:xfrm>
            <a:off x="9126416" y="6440322"/>
            <a:ext cx="2816479" cy="276999"/>
          </a:xfrm>
          <a:prstGeom prst="rect">
            <a:avLst/>
          </a:prstGeom>
          <a:noFill/>
        </p:spPr>
        <p:txBody>
          <a:bodyPr wrap="square" rtlCol="0">
            <a:spAutoFit/>
          </a:bodyPr>
          <a:lstStyle/>
          <a:p>
            <a:pPr algn="r"/>
            <a:fld id="{2C32DF2C-CFCE-8A40-84D4-E45B39382BEA}" type="slidenum">
              <a:rPr lang="en-US" sz="1200" b="1">
                <a:solidFill>
                  <a:schemeClr val="bg1"/>
                </a:solidFill>
              </a:rPr>
              <a:pPr algn="r"/>
              <a:t>‹#›</a:t>
            </a:fld>
            <a:endParaRPr lang="en-US" sz="1200" b="1">
              <a:solidFill>
                <a:schemeClr val="bg1"/>
              </a:solidFill>
            </a:endParaRPr>
          </a:p>
        </p:txBody>
      </p:sp>
      <p:cxnSp>
        <p:nvCxnSpPr>
          <p:cNvPr id="7" name="Straight Connector 6">
            <a:extLst>
              <a:ext uri="{FF2B5EF4-FFF2-40B4-BE49-F238E27FC236}">
                <a16:creationId xmlns:a16="http://schemas.microsoft.com/office/drawing/2014/main" id="{70715889-A4D3-A04F-AE6F-EBA34CB5EB7E}"/>
              </a:ext>
            </a:extLst>
          </p:cNvPr>
          <p:cNvCxnSpPr/>
          <p:nvPr userDrawn="1"/>
        </p:nvCxnSpPr>
        <p:spPr>
          <a:xfrm>
            <a:off x="579548" y="1916832"/>
            <a:ext cx="4030133" cy="0"/>
          </a:xfrm>
          <a:prstGeom prst="line">
            <a:avLst/>
          </a:prstGeom>
          <a:ln w="25400">
            <a:gradFill flip="none" rotWithShape="1">
              <a:gsLst>
                <a:gs pos="0">
                  <a:schemeClr val="accent1"/>
                </a:gs>
                <a:gs pos="48000">
                  <a:schemeClr val="accent2"/>
                </a:gs>
                <a:gs pos="100000">
                  <a:schemeClr val="accent5"/>
                </a:gs>
              </a:gsLst>
              <a:lin ang="0" scaled="1"/>
              <a:tileRect/>
            </a:gra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710A67AF-0708-4ED2-8FBB-D674059F5469}"/>
              </a:ext>
            </a:extLst>
          </p:cNvPr>
          <p:cNvPicPr>
            <a:picLocks noChangeAspect="1"/>
          </p:cNvPicPr>
          <p:nvPr userDrawn="1"/>
        </p:nvPicPr>
        <p:blipFill>
          <a:blip r:embed="rId3"/>
          <a:srcRect/>
          <a:stretch/>
        </p:blipFill>
        <p:spPr>
          <a:xfrm>
            <a:off x="335360" y="6309320"/>
            <a:ext cx="2507449" cy="439450"/>
          </a:xfrm>
          <a:prstGeom prst="rect">
            <a:avLst/>
          </a:prstGeom>
        </p:spPr>
      </p:pic>
      <p:sp>
        <p:nvSpPr>
          <p:cNvPr id="18" name="TextBox 17">
            <a:extLst>
              <a:ext uri="{FF2B5EF4-FFF2-40B4-BE49-F238E27FC236}">
                <a16:creationId xmlns:a16="http://schemas.microsoft.com/office/drawing/2014/main" id="{CB565D16-0410-4A70-AD8B-8D268FB8311F}"/>
              </a:ext>
            </a:extLst>
          </p:cNvPr>
          <p:cNvSpPr txBox="1"/>
          <p:nvPr userDrawn="1"/>
        </p:nvSpPr>
        <p:spPr>
          <a:xfrm>
            <a:off x="0" y="6505599"/>
            <a:ext cx="12192000" cy="307777"/>
          </a:xfrm>
          <a:prstGeom prst="rect">
            <a:avLst/>
          </a:prstGeom>
          <a:noFill/>
        </p:spPr>
        <p:txBody>
          <a:bodyPr wrap="square" rtlCol="0">
            <a:spAutoFit/>
          </a:bodyPr>
          <a:lstStyle/>
          <a:p>
            <a:pPr algn="ctr"/>
            <a:r>
              <a:rPr lang="en-US" sz="1400" b="1" dirty="0">
                <a:solidFill>
                  <a:srgbClr val="75C2BD"/>
                </a:solidFill>
              </a:rPr>
              <a:t>KidneyFund.org</a:t>
            </a:r>
          </a:p>
        </p:txBody>
      </p:sp>
      <p:sp>
        <p:nvSpPr>
          <p:cNvPr id="22" name="Text Placeholder 9">
            <a:extLst>
              <a:ext uri="{FF2B5EF4-FFF2-40B4-BE49-F238E27FC236}">
                <a16:creationId xmlns:a16="http://schemas.microsoft.com/office/drawing/2014/main" id="{4A338B45-EBB4-45A5-9197-C1244C3E3268}"/>
              </a:ext>
            </a:extLst>
          </p:cNvPr>
          <p:cNvSpPr>
            <a:spLocks noGrp="1"/>
          </p:cNvSpPr>
          <p:nvPr>
            <p:ph type="body" sz="quarter" idx="11" hasCustomPrompt="1"/>
          </p:nvPr>
        </p:nvSpPr>
        <p:spPr>
          <a:xfrm>
            <a:off x="579549" y="2588965"/>
            <a:ext cx="11079050" cy="3269967"/>
          </a:xfrm>
          <a:prstGeom prst="rect">
            <a:avLst/>
          </a:prstGeom>
        </p:spPr>
        <p:txBody>
          <a:bodyPr>
            <a:noAutofit/>
          </a:bodyPr>
          <a:lstStyle>
            <a:lvl1pPr marL="285750" marR="0" indent="-28575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sz="1800" b="0" spc="0" baseline="0">
                <a:solidFill>
                  <a:schemeClr val="tx1"/>
                </a:solidFill>
              </a:defRPr>
            </a:lvl1pPr>
            <a:lvl2pPr marL="685800" marR="0" indent="-28575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sz="1800"/>
            </a:lvl2pPr>
            <a:lvl3pPr>
              <a:defRPr sz="1800"/>
            </a:lvl3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a:t>
            </a:r>
          </a:p>
          <a:p>
            <a:pPr lvl="1"/>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endParaRPr lang="en-US" dirty="0"/>
          </a:p>
          <a:p>
            <a:pPr marL="1143000" marR="0" lvl="2" indent="-28575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endParaRPr lang="en-US" dirty="0"/>
          </a:p>
          <a:p>
            <a:pPr marL="685800" marR="0" lvl="1" indent="-28575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endParaRPr lang="en-US" dirty="0"/>
          </a:p>
        </p:txBody>
      </p:sp>
      <p:sp>
        <p:nvSpPr>
          <p:cNvPr id="24" name="Text Placeholder 9">
            <a:extLst>
              <a:ext uri="{FF2B5EF4-FFF2-40B4-BE49-F238E27FC236}">
                <a16:creationId xmlns:a16="http://schemas.microsoft.com/office/drawing/2014/main" id="{1D41C440-9256-4E7D-A60C-6BB322417334}"/>
              </a:ext>
            </a:extLst>
          </p:cNvPr>
          <p:cNvSpPr>
            <a:spLocks noGrp="1"/>
          </p:cNvSpPr>
          <p:nvPr>
            <p:ph type="body" sz="quarter" idx="10" hasCustomPrompt="1"/>
          </p:nvPr>
        </p:nvSpPr>
        <p:spPr>
          <a:xfrm>
            <a:off x="579548" y="1540719"/>
            <a:ext cx="11079051" cy="592137"/>
          </a:xfrm>
          <a:prstGeom prst="rect">
            <a:avLst/>
          </a:prstGeom>
        </p:spPr>
        <p:txBody>
          <a:bodyPr>
            <a:normAutofit/>
          </a:bodyPr>
          <a:lstStyle>
            <a:lvl1pPr marL="0" indent="0">
              <a:buNone/>
              <a:defRPr sz="1800" b="1" spc="100" baseline="0">
                <a:solidFill>
                  <a:schemeClr val="accent2"/>
                </a:solidFill>
              </a:defRPr>
            </a:lvl1pPr>
          </a:lstStyle>
          <a:p>
            <a:pPr lvl="0"/>
            <a:r>
              <a:rPr lang="en-US" dirty="0"/>
              <a:t>OPTIONAL SUBTITLE</a:t>
            </a:r>
          </a:p>
        </p:txBody>
      </p:sp>
    </p:spTree>
    <p:extLst>
      <p:ext uri="{BB962C8B-B14F-4D97-AF65-F5344CB8AC3E}">
        <p14:creationId xmlns:p14="http://schemas.microsoft.com/office/powerpoint/2010/main" val="3229633847"/>
      </p:ext>
    </p:extLst>
  </p:cSld>
  <p:clrMapOvr>
    <a:masterClrMapping/>
  </p:clrMapOvr>
  <p:transition spd="slow">
    <p:wipe/>
  </p:transition>
  <p:extLst>
    <p:ext uri="{DCECCB84-F9BA-43D5-87BE-67443E8EF086}">
      <p15:sldGuideLst xmlns:p15="http://schemas.microsoft.com/office/powerpoint/2012/main">
        <p15:guide id="1" pos="347" userDrawn="1">
          <p15:clr>
            <a:srgbClr val="FBAE40"/>
          </p15:clr>
        </p15:guide>
        <p15:guide id="2" pos="7333" userDrawn="1">
          <p15:clr>
            <a:srgbClr val="FBAE40"/>
          </p15:clr>
        </p15:guide>
        <p15:guide id="3" orient="horz" pos="436" userDrawn="1">
          <p15:clr>
            <a:srgbClr val="FBAE40"/>
          </p15:clr>
        </p15:guide>
        <p15:guide id="4" orient="horz" pos="3929"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24" name="Picture Placeholder 3">
            <a:extLst>
              <a:ext uri="{FF2B5EF4-FFF2-40B4-BE49-F238E27FC236}">
                <a16:creationId xmlns:a16="http://schemas.microsoft.com/office/drawing/2014/main" id="{1319A2A4-ECB9-F34C-8567-C13EDCD11B35}"/>
              </a:ext>
            </a:extLst>
          </p:cNvPr>
          <p:cNvSpPr>
            <a:spLocks noGrp="1"/>
          </p:cNvSpPr>
          <p:nvPr>
            <p:ph type="pic" sz="quarter" idx="13"/>
          </p:nvPr>
        </p:nvSpPr>
        <p:spPr>
          <a:xfrm>
            <a:off x="0" y="0"/>
            <a:ext cx="6091707" cy="6858000"/>
          </a:xfrm>
          <a:prstGeom prst="rect">
            <a:avLst/>
          </a:prstGeom>
          <a:solidFill>
            <a:schemeClr val="accent4"/>
          </a:solidFill>
          <a:ln>
            <a:noFill/>
          </a:ln>
        </p:spPr>
        <p:txBody>
          <a:bodyPr anchor="t"/>
          <a:lstStyle>
            <a:lvl1pPr marL="0" indent="0" algn="ctr">
              <a:buNone/>
              <a:defRPr sz="1000"/>
            </a:lvl1pPr>
          </a:lstStyle>
          <a:p>
            <a:endParaRPr lang="en-US"/>
          </a:p>
          <a:p>
            <a:endParaRPr lang="en-US"/>
          </a:p>
          <a:p>
            <a:r>
              <a:rPr lang="en-US"/>
              <a:t>CLICK ICON TO INSERT YOUR PICTURE</a:t>
            </a:r>
          </a:p>
        </p:txBody>
      </p:sp>
      <p:pic>
        <p:nvPicPr>
          <p:cNvPr id="5" name="Picture 4" descr="A picture containing rainbow, computer&#10;&#10;Description automatically generated">
            <a:extLst>
              <a:ext uri="{FF2B5EF4-FFF2-40B4-BE49-F238E27FC236}">
                <a16:creationId xmlns:a16="http://schemas.microsoft.com/office/drawing/2014/main" id="{A99B5E22-0E21-E047-87EE-388C7289AABD}"/>
              </a:ext>
            </a:extLst>
          </p:cNvPr>
          <p:cNvPicPr>
            <a:picLocks noChangeAspect="1"/>
          </p:cNvPicPr>
          <p:nvPr userDrawn="1"/>
        </p:nvPicPr>
        <p:blipFill>
          <a:blip r:embed="rId2"/>
          <a:stretch>
            <a:fillRect/>
          </a:stretch>
        </p:blipFill>
        <p:spPr>
          <a:xfrm flipH="1">
            <a:off x="10668000" y="5290248"/>
            <a:ext cx="1524000" cy="1567751"/>
          </a:xfrm>
          <a:prstGeom prst="rect">
            <a:avLst/>
          </a:prstGeom>
        </p:spPr>
      </p:pic>
      <p:sp>
        <p:nvSpPr>
          <p:cNvPr id="4" name="TextBox 3">
            <a:extLst>
              <a:ext uri="{FF2B5EF4-FFF2-40B4-BE49-F238E27FC236}">
                <a16:creationId xmlns:a16="http://schemas.microsoft.com/office/drawing/2014/main" id="{1DB1C279-463F-E446-9F4E-EF46B7479F0E}"/>
              </a:ext>
            </a:extLst>
          </p:cNvPr>
          <p:cNvSpPr txBox="1"/>
          <p:nvPr userDrawn="1"/>
        </p:nvSpPr>
        <p:spPr>
          <a:xfrm>
            <a:off x="9126416" y="6440322"/>
            <a:ext cx="2816479" cy="276999"/>
          </a:xfrm>
          <a:prstGeom prst="rect">
            <a:avLst/>
          </a:prstGeom>
          <a:noFill/>
        </p:spPr>
        <p:txBody>
          <a:bodyPr wrap="square" rtlCol="0">
            <a:spAutoFit/>
          </a:bodyPr>
          <a:lstStyle/>
          <a:p>
            <a:pPr algn="r"/>
            <a:fld id="{2C32DF2C-CFCE-8A40-84D4-E45B39382BEA}" type="slidenum">
              <a:rPr lang="en-US" sz="1200" b="1">
                <a:solidFill>
                  <a:schemeClr val="bg1"/>
                </a:solidFill>
              </a:rPr>
              <a:pPr algn="r"/>
              <a:t>‹#›</a:t>
            </a:fld>
            <a:endParaRPr lang="en-US" sz="1200" b="1">
              <a:solidFill>
                <a:schemeClr val="bg1"/>
              </a:solidFill>
            </a:endParaRPr>
          </a:p>
        </p:txBody>
      </p:sp>
      <p:sp>
        <p:nvSpPr>
          <p:cNvPr id="14" name="Text Placeholder 9">
            <a:extLst>
              <a:ext uri="{FF2B5EF4-FFF2-40B4-BE49-F238E27FC236}">
                <a16:creationId xmlns:a16="http://schemas.microsoft.com/office/drawing/2014/main" id="{4906555F-F2AA-4A4F-AE46-C530861AF4D8}"/>
              </a:ext>
            </a:extLst>
          </p:cNvPr>
          <p:cNvSpPr>
            <a:spLocks noGrp="1"/>
          </p:cNvSpPr>
          <p:nvPr>
            <p:ph type="body" sz="quarter" idx="11" hasCustomPrompt="1"/>
          </p:nvPr>
        </p:nvSpPr>
        <p:spPr>
          <a:xfrm>
            <a:off x="6486072" y="2852937"/>
            <a:ext cx="5155065" cy="3384352"/>
          </a:xfrm>
          <a:prstGeom prst="rect">
            <a:avLst/>
          </a:prstGeom>
        </p:spPr>
        <p:txBody>
          <a:bodyPr/>
          <a:lstStyle>
            <a:lvl1pPr marL="0" indent="0">
              <a:lnSpc>
                <a:spcPct val="100000"/>
              </a:lnSpc>
              <a:buNone/>
              <a:defRPr sz="1600" b="0" spc="0" baseline="0">
                <a:solidFill>
                  <a:schemeClr val="tx1"/>
                </a:solidFill>
              </a:defRPr>
            </a:lvl1pPr>
          </a:lstStyle>
          <a:p>
            <a:pPr lvl="0"/>
            <a:r>
              <a:rPr lang="en-US"/>
              <a:t>Lorem ipsum dolor sit amet, consectetur adipiscing elit, sed do eiusmod tempor incididunt ut labore et dolore magna aliqua. </a:t>
            </a:r>
          </a:p>
          <a:p>
            <a:pPr lvl="0"/>
            <a:r>
              <a:rPr lang="en-US"/>
              <a:t>Ut enim ad minim veniam, quis nostrud exercitation ullamco laboris nisi ut aliquip ex ea commodo consequat. Duis aute irure dolor in reprehenderit in voluptate velit esse cillum dolore eu fugiat nulla pariatur. </a:t>
            </a:r>
          </a:p>
          <a:p>
            <a:pPr lvl="0"/>
            <a:r>
              <a:rPr lang="en-US"/>
              <a:t>Excepteur sint occaecat cupidatat non proident, sunt in culpa qui officia deserunt mollit anim id est laborum.</a:t>
            </a:r>
          </a:p>
          <a:p>
            <a:pPr lvl="0"/>
            <a:endParaRPr lang="en-US"/>
          </a:p>
          <a:p>
            <a:pPr lvl="0"/>
            <a:endParaRPr lang="en-US"/>
          </a:p>
          <a:p>
            <a:pPr lvl="0"/>
            <a:endParaRPr lang="en-US"/>
          </a:p>
        </p:txBody>
      </p:sp>
      <p:sp>
        <p:nvSpPr>
          <p:cNvPr id="10" name="Title 1">
            <a:extLst>
              <a:ext uri="{FF2B5EF4-FFF2-40B4-BE49-F238E27FC236}">
                <a16:creationId xmlns:a16="http://schemas.microsoft.com/office/drawing/2014/main" id="{50EEAB34-6925-4D22-8C2E-77418C31E6DE}"/>
              </a:ext>
            </a:extLst>
          </p:cNvPr>
          <p:cNvSpPr>
            <a:spLocks noGrp="1"/>
          </p:cNvSpPr>
          <p:nvPr>
            <p:ph type="title" hasCustomPrompt="1"/>
          </p:nvPr>
        </p:nvSpPr>
        <p:spPr>
          <a:xfrm>
            <a:off x="6478072" y="725733"/>
            <a:ext cx="5163227" cy="1325563"/>
          </a:xfrm>
          <a:prstGeom prst="rect">
            <a:avLst/>
          </a:prstGeom>
        </p:spPr>
        <p:txBody>
          <a:bodyPr/>
          <a:lstStyle>
            <a:lvl1pPr>
              <a:defRPr b="1" spc="50" baseline="0">
                <a:solidFill>
                  <a:schemeClr val="accent1"/>
                </a:solidFill>
              </a:defRPr>
            </a:lvl1pPr>
          </a:lstStyle>
          <a:p>
            <a:r>
              <a:rPr lang="en-GB" dirty="0"/>
              <a:t>Slide Title</a:t>
            </a:r>
            <a:br>
              <a:rPr lang="en-GB" dirty="0"/>
            </a:br>
            <a:r>
              <a:rPr lang="en-GB" dirty="0"/>
              <a:t>Goes Here.</a:t>
            </a:r>
            <a:endParaRPr lang="en-US" dirty="0"/>
          </a:p>
        </p:txBody>
      </p:sp>
      <p:sp>
        <p:nvSpPr>
          <p:cNvPr id="12" name="Text Placeholder 9">
            <a:extLst>
              <a:ext uri="{FF2B5EF4-FFF2-40B4-BE49-F238E27FC236}">
                <a16:creationId xmlns:a16="http://schemas.microsoft.com/office/drawing/2014/main" id="{346EC8CE-E8D7-455B-B383-10B90CD82CC0}"/>
              </a:ext>
            </a:extLst>
          </p:cNvPr>
          <p:cNvSpPr>
            <a:spLocks noGrp="1"/>
          </p:cNvSpPr>
          <p:nvPr>
            <p:ph type="body" sz="quarter" idx="10" hasCustomPrompt="1"/>
          </p:nvPr>
        </p:nvSpPr>
        <p:spPr>
          <a:xfrm>
            <a:off x="6486072" y="2060848"/>
            <a:ext cx="5155065" cy="592137"/>
          </a:xfrm>
          <a:prstGeom prst="rect">
            <a:avLst/>
          </a:prstGeom>
        </p:spPr>
        <p:txBody>
          <a:bodyPr/>
          <a:lstStyle>
            <a:lvl1pPr marL="0" indent="0">
              <a:buNone/>
              <a:defRPr sz="1600" b="1" spc="100" baseline="0">
                <a:solidFill>
                  <a:schemeClr val="accent2"/>
                </a:solidFill>
              </a:defRPr>
            </a:lvl1pPr>
          </a:lstStyle>
          <a:p>
            <a:pPr lvl="0"/>
            <a:r>
              <a:rPr lang="en-US" dirty="0"/>
              <a:t>OPTIONAL SUBTITLE</a:t>
            </a:r>
          </a:p>
        </p:txBody>
      </p:sp>
      <p:cxnSp>
        <p:nvCxnSpPr>
          <p:cNvPr id="13" name="Straight Connector 12">
            <a:extLst>
              <a:ext uri="{FF2B5EF4-FFF2-40B4-BE49-F238E27FC236}">
                <a16:creationId xmlns:a16="http://schemas.microsoft.com/office/drawing/2014/main" id="{9D686158-80E0-451B-8982-1F51F4225998}"/>
              </a:ext>
            </a:extLst>
          </p:cNvPr>
          <p:cNvCxnSpPr/>
          <p:nvPr userDrawn="1"/>
        </p:nvCxnSpPr>
        <p:spPr>
          <a:xfrm>
            <a:off x="6472348" y="2492896"/>
            <a:ext cx="4030133" cy="0"/>
          </a:xfrm>
          <a:prstGeom prst="line">
            <a:avLst/>
          </a:prstGeom>
          <a:ln w="25400">
            <a:gradFill flip="none" rotWithShape="1">
              <a:gsLst>
                <a:gs pos="0">
                  <a:schemeClr val="accent1"/>
                </a:gs>
                <a:gs pos="48000">
                  <a:schemeClr val="accent2"/>
                </a:gs>
                <a:gs pos="100000">
                  <a:schemeClr val="accent5"/>
                </a:gs>
              </a:gsLst>
              <a:lin ang="0" scaled="1"/>
              <a:tileRect/>
            </a:gra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AEFD4DA6-FE09-4706-9D03-2BAADE725645}"/>
              </a:ext>
            </a:extLst>
          </p:cNvPr>
          <p:cNvPicPr>
            <a:picLocks noChangeAspect="1"/>
          </p:cNvPicPr>
          <p:nvPr userDrawn="1"/>
        </p:nvPicPr>
        <p:blipFill>
          <a:blip r:embed="rId3"/>
          <a:stretch>
            <a:fillRect/>
          </a:stretch>
        </p:blipFill>
        <p:spPr>
          <a:xfrm>
            <a:off x="407368" y="6302565"/>
            <a:ext cx="3612093" cy="476442"/>
          </a:xfrm>
          <a:prstGeom prst="rect">
            <a:avLst/>
          </a:prstGeom>
        </p:spPr>
      </p:pic>
    </p:spTree>
    <p:extLst>
      <p:ext uri="{BB962C8B-B14F-4D97-AF65-F5344CB8AC3E}">
        <p14:creationId xmlns:p14="http://schemas.microsoft.com/office/powerpoint/2010/main" val="2014913389"/>
      </p:ext>
    </p:extLst>
  </p:cSld>
  <p:clrMapOvr>
    <a:masterClrMapping/>
  </p:clrMapOvr>
  <p:extLst>
    <p:ext uri="{DCECCB84-F9BA-43D5-87BE-67443E8EF086}">
      <p15:sldGuideLst xmlns:p15="http://schemas.microsoft.com/office/powerpoint/2012/main">
        <p15:guide id="1" pos="347">
          <p15:clr>
            <a:srgbClr val="FBAE40"/>
          </p15:clr>
        </p15:guide>
        <p15:guide id="2" pos="7333">
          <p15:clr>
            <a:srgbClr val="FBAE40"/>
          </p15:clr>
        </p15:guide>
        <p15:guide id="3" orient="horz" pos="436">
          <p15:clr>
            <a:srgbClr val="FBAE40"/>
          </p15:clr>
        </p15:guide>
        <p15:guide id="4" orient="horz" pos="3929">
          <p15:clr>
            <a:srgbClr val="FBAE40"/>
          </p15:clr>
        </p15:guide>
        <p15:guide id="5"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mage Collage w/Icons">
    <p:spTree>
      <p:nvGrpSpPr>
        <p:cNvPr id="1" name=""/>
        <p:cNvGrpSpPr/>
        <p:nvPr/>
      </p:nvGrpSpPr>
      <p:grpSpPr>
        <a:xfrm>
          <a:off x="0" y="0"/>
          <a:ext cx="0" cy="0"/>
          <a:chOff x="0" y="0"/>
          <a:chExt cx="0" cy="0"/>
        </a:xfrm>
      </p:grpSpPr>
      <p:pic>
        <p:nvPicPr>
          <p:cNvPr id="5" name="Picture 4" descr="A picture containing rainbow, computer&#10;&#10;Description automatically generated">
            <a:extLst>
              <a:ext uri="{FF2B5EF4-FFF2-40B4-BE49-F238E27FC236}">
                <a16:creationId xmlns:a16="http://schemas.microsoft.com/office/drawing/2014/main" id="{A99B5E22-0E21-E047-87EE-388C7289AABD}"/>
              </a:ext>
            </a:extLst>
          </p:cNvPr>
          <p:cNvPicPr>
            <a:picLocks noChangeAspect="1"/>
          </p:cNvPicPr>
          <p:nvPr userDrawn="1"/>
        </p:nvPicPr>
        <p:blipFill>
          <a:blip r:embed="rId2"/>
          <a:stretch>
            <a:fillRect/>
          </a:stretch>
        </p:blipFill>
        <p:spPr>
          <a:xfrm flipH="1">
            <a:off x="10668000" y="5290248"/>
            <a:ext cx="1524000" cy="1567751"/>
          </a:xfrm>
          <a:prstGeom prst="rect">
            <a:avLst/>
          </a:prstGeom>
        </p:spPr>
      </p:pic>
      <p:sp>
        <p:nvSpPr>
          <p:cNvPr id="4" name="TextBox 3">
            <a:extLst>
              <a:ext uri="{FF2B5EF4-FFF2-40B4-BE49-F238E27FC236}">
                <a16:creationId xmlns:a16="http://schemas.microsoft.com/office/drawing/2014/main" id="{1DB1C279-463F-E446-9F4E-EF46B7479F0E}"/>
              </a:ext>
            </a:extLst>
          </p:cNvPr>
          <p:cNvSpPr txBox="1"/>
          <p:nvPr userDrawn="1"/>
        </p:nvSpPr>
        <p:spPr>
          <a:xfrm>
            <a:off x="9126416" y="6440322"/>
            <a:ext cx="2816479" cy="276999"/>
          </a:xfrm>
          <a:prstGeom prst="rect">
            <a:avLst/>
          </a:prstGeom>
          <a:noFill/>
        </p:spPr>
        <p:txBody>
          <a:bodyPr wrap="square" rtlCol="0">
            <a:spAutoFit/>
          </a:bodyPr>
          <a:lstStyle/>
          <a:p>
            <a:pPr algn="r"/>
            <a:fld id="{2C32DF2C-CFCE-8A40-84D4-E45B39382BEA}" type="slidenum">
              <a:rPr lang="en-US" sz="1200" b="1">
                <a:solidFill>
                  <a:schemeClr val="bg1"/>
                </a:solidFill>
              </a:rPr>
              <a:pPr algn="r"/>
              <a:t>‹#›</a:t>
            </a:fld>
            <a:endParaRPr lang="en-US" sz="1200" b="1">
              <a:solidFill>
                <a:schemeClr val="bg1"/>
              </a:solidFill>
            </a:endParaRPr>
          </a:p>
        </p:txBody>
      </p:sp>
      <p:sp>
        <p:nvSpPr>
          <p:cNvPr id="13" name="Oval 12">
            <a:extLst>
              <a:ext uri="{FF2B5EF4-FFF2-40B4-BE49-F238E27FC236}">
                <a16:creationId xmlns:a16="http://schemas.microsoft.com/office/drawing/2014/main" id="{45933B90-C51D-8246-8B62-F4AE78042835}"/>
              </a:ext>
            </a:extLst>
          </p:cNvPr>
          <p:cNvSpPr/>
          <p:nvPr userDrawn="1"/>
        </p:nvSpPr>
        <p:spPr>
          <a:xfrm>
            <a:off x="573110" y="2466624"/>
            <a:ext cx="721216" cy="7212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2F87B583-BF46-AF4C-A469-65F3522A757A}"/>
              </a:ext>
            </a:extLst>
          </p:cNvPr>
          <p:cNvSpPr/>
          <p:nvPr userDrawn="1"/>
        </p:nvSpPr>
        <p:spPr>
          <a:xfrm>
            <a:off x="573110" y="3843844"/>
            <a:ext cx="721216" cy="72121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16" name="Oval 15">
            <a:extLst>
              <a:ext uri="{FF2B5EF4-FFF2-40B4-BE49-F238E27FC236}">
                <a16:creationId xmlns:a16="http://schemas.microsoft.com/office/drawing/2014/main" id="{D74C6888-BE57-AA41-9CD1-60447F4FE6E3}"/>
              </a:ext>
            </a:extLst>
          </p:cNvPr>
          <p:cNvSpPr/>
          <p:nvPr userDrawn="1"/>
        </p:nvSpPr>
        <p:spPr>
          <a:xfrm>
            <a:off x="573110" y="5221064"/>
            <a:ext cx="721216" cy="72121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 Placeholder 9">
            <a:extLst>
              <a:ext uri="{FF2B5EF4-FFF2-40B4-BE49-F238E27FC236}">
                <a16:creationId xmlns:a16="http://schemas.microsoft.com/office/drawing/2014/main" id="{4289B51B-FB53-7B49-AB36-6BE247F26BC6}"/>
              </a:ext>
            </a:extLst>
          </p:cNvPr>
          <p:cNvSpPr>
            <a:spLocks noGrp="1"/>
          </p:cNvSpPr>
          <p:nvPr>
            <p:ph type="body" sz="quarter" idx="12" hasCustomPrompt="1"/>
          </p:nvPr>
        </p:nvSpPr>
        <p:spPr>
          <a:xfrm>
            <a:off x="1422208" y="2492896"/>
            <a:ext cx="4662453" cy="334560"/>
          </a:xfrm>
          <a:prstGeom prst="rect">
            <a:avLst/>
          </a:prstGeom>
        </p:spPr>
        <p:txBody>
          <a:bodyPr/>
          <a:lstStyle>
            <a:lvl1pPr marL="0" indent="0">
              <a:buNone/>
              <a:defRPr sz="1400" b="1" spc="100" baseline="0">
                <a:solidFill>
                  <a:schemeClr val="tx1"/>
                </a:solidFill>
              </a:defRPr>
            </a:lvl1pPr>
          </a:lstStyle>
          <a:p>
            <a:pPr lvl="0"/>
            <a:r>
              <a:rPr lang="en-US"/>
              <a:t>TITLE</a:t>
            </a:r>
          </a:p>
        </p:txBody>
      </p:sp>
      <p:sp>
        <p:nvSpPr>
          <p:cNvPr id="18" name="Text Placeholder 9">
            <a:extLst>
              <a:ext uri="{FF2B5EF4-FFF2-40B4-BE49-F238E27FC236}">
                <a16:creationId xmlns:a16="http://schemas.microsoft.com/office/drawing/2014/main" id="{E73E6464-C175-CE4A-BDB7-46DE692CA1CD}"/>
              </a:ext>
            </a:extLst>
          </p:cNvPr>
          <p:cNvSpPr>
            <a:spLocks noGrp="1"/>
          </p:cNvSpPr>
          <p:nvPr>
            <p:ph type="body" sz="quarter" idx="13" hasCustomPrompt="1"/>
          </p:nvPr>
        </p:nvSpPr>
        <p:spPr>
          <a:xfrm>
            <a:off x="1422207" y="2861623"/>
            <a:ext cx="4662453" cy="622654"/>
          </a:xfrm>
          <a:prstGeom prst="rect">
            <a:avLst/>
          </a:prstGeom>
        </p:spPr>
        <p:txBody>
          <a:bodyPr/>
          <a:lstStyle>
            <a:lvl1pPr marL="0" indent="0">
              <a:lnSpc>
                <a:spcPct val="100000"/>
              </a:lnSpc>
              <a:buNone/>
              <a:defRPr sz="1400" b="0" spc="0" baseline="0">
                <a:solidFill>
                  <a:schemeClr val="tx1"/>
                </a:solidFill>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a:t>
            </a:r>
          </a:p>
        </p:txBody>
      </p:sp>
      <p:sp>
        <p:nvSpPr>
          <p:cNvPr id="19" name="Text Placeholder 9">
            <a:extLst>
              <a:ext uri="{FF2B5EF4-FFF2-40B4-BE49-F238E27FC236}">
                <a16:creationId xmlns:a16="http://schemas.microsoft.com/office/drawing/2014/main" id="{30C9F8DF-D5D9-3040-A2A8-2CA0DBACC04D}"/>
              </a:ext>
            </a:extLst>
          </p:cNvPr>
          <p:cNvSpPr>
            <a:spLocks noGrp="1"/>
          </p:cNvSpPr>
          <p:nvPr>
            <p:ph type="body" sz="quarter" idx="14" hasCustomPrompt="1"/>
          </p:nvPr>
        </p:nvSpPr>
        <p:spPr>
          <a:xfrm>
            <a:off x="1422208" y="3876137"/>
            <a:ext cx="4673792" cy="334560"/>
          </a:xfrm>
          <a:prstGeom prst="rect">
            <a:avLst/>
          </a:prstGeom>
        </p:spPr>
        <p:txBody>
          <a:bodyPr/>
          <a:lstStyle>
            <a:lvl1pPr marL="0" indent="0">
              <a:buNone/>
              <a:defRPr sz="1400" b="1" spc="100" baseline="0">
                <a:solidFill>
                  <a:schemeClr val="tx1"/>
                </a:solidFill>
              </a:defRPr>
            </a:lvl1pPr>
          </a:lstStyle>
          <a:p>
            <a:pPr lvl="0"/>
            <a:r>
              <a:rPr lang="en-US" dirty="0"/>
              <a:t>TITLE</a:t>
            </a:r>
          </a:p>
        </p:txBody>
      </p:sp>
      <p:sp>
        <p:nvSpPr>
          <p:cNvPr id="20" name="Text Placeholder 9">
            <a:extLst>
              <a:ext uri="{FF2B5EF4-FFF2-40B4-BE49-F238E27FC236}">
                <a16:creationId xmlns:a16="http://schemas.microsoft.com/office/drawing/2014/main" id="{8BA0B31B-05E3-5642-BDE3-5D708A926D53}"/>
              </a:ext>
            </a:extLst>
          </p:cNvPr>
          <p:cNvSpPr>
            <a:spLocks noGrp="1"/>
          </p:cNvSpPr>
          <p:nvPr>
            <p:ph type="body" sz="quarter" idx="15" hasCustomPrompt="1"/>
          </p:nvPr>
        </p:nvSpPr>
        <p:spPr>
          <a:xfrm>
            <a:off x="1422208" y="4244864"/>
            <a:ext cx="4673792" cy="622654"/>
          </a:xfrm>
          <a:prstGeom prst="rect">
            <a:avLst/>
          </a:prstGeom>
        </p:spPr>
        <p:txBody>
          <a:bodyPr/>
          <a:lstStyle>
            <a:lvl1pPr marL="0" indent="0">
              <a:lnSpc>
                <a:spcPct val="100000"/>
              </a:lnSpc>
              <a:buNone/>
              <a:defRPr sz="1400" b="0" spc="0" baseline="0">
                <a:solidFill>
                  <a:schemeClr val="tx1"/>
                </a:solidFill>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a:t>
            </a:r>
          </a:p>
        </p:txBody>
      </p:sp>
      <p:sp>
        <p:nvSpPr>
          <p:cNvPr id="21" name="Text Placeholder 9">
            <a:extLst>
              <a:ext uri="{FF2B5EF4-FFF2-40B4-BE49-F238E27FC236}">
                <a16:creationId xmlns:a16="http://schemas.microsoft.com/office/drawing/2014/main" id="{51476DE2-BDAC-6342-BDE5-3285F713A747}"/>
              </a:ext>
            </a:extLst>
          </p:cNvPr>
          <p:cNvSpPr>
            <a:spLocks noGrp="1"/>
          </p:cNvSpPr>
          <p:nvPr>
            <p:ph type="body" sz="quarter" idx="17" hasCustomPrompt="1"/>
          </p:nvPr>
        </p:nvSpPr>
        <p:spPr>
          <a:xfrm>
            <a:off x="1422208" y="5244289"/>
            <a:ext cx="4673792" cy="334560"/>
          </a:xfrm>
          <a:prstGeom prst="rect">
            <a:avLst/>
          </a:prstGeom>
        </p:spPr>
        <p:txBody>
          <a:bodyPr/>
          <a:lstStyle>
            <a:lvl1pPr marL="0" indent="0">
              <a:buNone/>
              <a:defRPr sz="1400" b="1" spc="100" baseline="0">
                <a:solidFill>
                  <a:schemeClr val="tx1"/>
                </a:solidFill>
              </a:defRPr>
            </a:lvl1pPr>
          </a:lstStyle>
          <a:p>
            <a:pPr lvl="0"/>
            <a:r>
              <a:rPr lang="en-US"/>
              <a:t>TITLE</a:t>
            </a:r>
          </a:p>
        </p:txBody>
      </p:sp>
      <p:sp>
        <p:nvSpPr>
          <p:cNvPr id="22" name="Text Placeholder 9">
            <a:extLst>
              <a:ext uri="{FF2B5EF4-FFF2-40B4-BE49-F238E27FC236}">
                <a16:creationId xmlns:a16="http://schemas.microsoft.com/office/drawing/2014/main" id="{F72D205A-A1B8-734B-BE31-1D0C645EBDDE}"/>
              </a:ext>
            </a:extLst>
          </p:cNvPr>
          <p:cNvSpPr>
            <a:spLocks noGrp="1"/>
          </p:cNvSpPr>
          <p:nvPr>
            <p:ph type="body" sz="quarter" idx="18" hasCustomPrompt="1"/>
          </p:nvPr>
        </p:nvSpPr>
        <p:spPr>
          <a:xfrm>
            <a:off x="1422208" y="5613016"/>
            <a:ext cx="4673792" cy="622654"/>
          </a:xfrm>
          <a:prstGeom prst="rect">
            <a:avLst/>
          </a:prstGeom>
        </p:spPr>
        <p:txBody>
          <a:bodyPr/>
          <a:lstStyle>
            <a:lvl1pPr marL="0" indent="0">
              <a:lnSpc>
                <a:spcPct val="100000"/>
              </a:lnSpc>
              <a:buNone/>
              <a:defRPr sz="1400" b="0" spc="0" baseline="0">
                <a:solidFill>
                  <a:schemeClr val="tx1"/>
                </a:solidFill>
              </a:defRPr>
            </a:lvl1pPr>
          </a:lstStyle>
          <a:p>
            <a:pPr lvl="0"/>
            <a:r>
              <a:rPr lang="en-US"/>
              <a:t>Lorem ipsum dolor sit amet, consectetur adipiscing elit, sed do eiusmod tempor incididunt.</a:t>
            </a:r>
          </a:p>
        </p:txBody>
      </p:sp>
      <p:sp>
        <p:nvSpPr>
          <p:cNvPr id="23" name="Picture Placeholder 3">
            <a:extLst>
              <a:ext uri="{FF2B5EF4-FFF2-40B4-BE49-F238E27FC236}">
                <a16:creationId xmlns:a16="http://schemas.microsoft.com/office/drawing/2014/main" id="{F2EB1D6F-1135-F949-8A86-4C4918CA881E}"/>
              </a:ext>
            </a:extLst>
          </p:cNvPr>
          <p:cNvSpPr>
            <a:spLocks noGrp="1"/>
          </p:cNvSpPr>
          <p:nvPr>
            <p:ph type="pic" sz="quarter" idx="19"/>
          </p:nvPr>
        </p:nvSpPr>
        <p:spPr>
          <a:xfrm>
            <a:off x="6301771" y="1879766"/>
            <a:ext cx="5339367" cy="2231755"/>
          </a:xfrm>
          <a:prstGeom prst="rect">
            <a:avLst/>
          </a:prstGeom>
          <a:solidFill>
            <a:schemeClr val="accent4"/>
          </a:solidFill>
          <a:ln>
            <a:noFill/>
          </a:ln>
        </p:spPr>
        <p:txBody>
          <a:bodyPr anchor="t"/>
          <a:lstStyle>
            <a:lvl1pPr marL="0" indent="0" algn="ctr">
              <a:buNone/>
              <a:defRPr sz="1000"/>
            </a:lvl1pPr>
          </a:lstStyle>
          <a:p>
            <a:endParaRPr lang="en-US"/>
          </a:p>
          <a:p>
            <a:endParaRPr lang="en-US"/>
          </a:p>
          <a:p>
            <a:r>
              <a:rPr lang="en-US"/>
              <a:t>CLICK ICON TO INSERT YOUR PICTURE</a:t>
            </a:r>
          </a:p>
        </p:txBody>
      </p:sp>
      <p:sp>
        <p:nvSpPr>
          <p:cNvPr id="27" name="Picture Placeholder 3">
            <a:extLst>
              <a:ext uri="{FF2B5EF4-FFF2-40B4-BE49-F238E27FC236}">
                <a16:creationId xmlns:a16="http://schemas.microsoft.com/office/drawing/2014/main" id="{EC6FDB60-2DD0-FE43-B05E-C8B4D48CD6A2}"/>
              </a:ext>
            </a:extLst>
          </p:cNvPr>
          <p:cNvSpPr>
            <a:spLocks noGrp="1"/>
          </p:cNvSpPr>
          <p:nvPr>
            <p:ph type="pic" sz="quarter" idx="20"/>
          </p:nvPr>
        </p:nvSpPr>
        <p:spPr>
          <a:xfrm>
            <a:off x="6301771" y="4304003"/>
            <a:ext cx="2573877" cy="1780274"/>
          </a:xfrm>
          <a:prstGeom prst="rect">
            <a:avLst/>
          </a:prstGeom>
          <a:solidFill>
            <a:schemeClr val="accent4"/>
          </a:solidFill>
          <a:ln>
            <a:noFill/>
          </a:ln>
        </p:spPr>
        <p:txBody>
          <a:bodyPr anchor="t"/>
          <a:lstStyle>
            <a:lvl1pPr marL="0" indent="0" algn="ctr">
              <a:buNone/>
              <a:defRPr sz="1000"/>
            </a:lvl1pPr>
          </a:lstStyle>
          <a:p>
            <a:endParaRPr lang="en-US"/>
          </a:p>
          <a:p>
            <a:endParaRPr lang="en-US"/>
          </a:p>
          <a:p>
            <a:r>
              <a:rPr lang="en-US"/>
              <a:t>CLICK ICON TO INSERT YOUR PICTURE</a:t>
            </a:r>
          </a:p>
        </p:txBody>
      </p:sp>
      <p:sp>
        <p:nvSpPr>
          <p:cNvPr id="28" name="Picture Placeholder 3">
            <a:extLst>
              <a:ext uri="{FF2B5EF4-FFF2-40B4-BE49-F238E27FC236}">
                <a16:creationId xmlns:a16="http://schemas.microsoft.com/office/drawing/2014/main" id="{51ABCB5B-00E5-1741-B674-E5A724EABC22}"/>
              </a:ext>
            </a:extLst>
          </p:cNvPr>
          <p:cNvSpPr>
            <a:spLocks noGrp="1"/>
          </p:cNvSpPr>
          <p:nvPr>
            <p:ph type="pic" sz="quarter" idx="21"/>
          </p:nvPr>
        </p:nvSpPr>
        <p:spPr>
          <a:xfrm>
            <a:off x="9065797" y="4304003"/>
            <a:ext cx="2573877" cy="1780274"/>
          </a:xfrm>
          <a:prstGeom prst="rect">
            <a:avLst/>
          </a:prstGeom>
          <a:solidFill>
            <a:schemeClr val="accent4"/>
          </a:solidFill>
          <a:ln>
            <a:noFill/>
          </a:ln>
        </p:spPr>
        <p:txBody>
          <a:bodyPr anchor="t"/>
          <a:lstStyle>
            <a:lvl1pPr marL="0" indent="0" algn="ctr">
              <a:buNone/>
              <a:defRPr sz="1000"/>
            </a:lvl1pPr>
          </a:lstStyle>
          <a:p>
            <a:endParaRPr lang="en-US"/>
          </a:p>
          <a:p>
            <a:endParaRPr lang="en-US"/>
          </a:p>
          <a:p>
            <a:r>
              <a:rPr lang="en-US"/>
              <a:t>CLICK ICON TO INSERT YOUR PICTURE</a:t>
            </a:r>
          </a:p>
        </p:txBody>
      </p:sp>
      <p:sp>
        <p:nvSpPr>
          <p:cNvPr id="24" name="Title 1">
            <a:extLst>
              <a:ext uri="{FF2B5EF4-FFF2-40B4-BE49-F238E27FC236}">
                <a16:creationId xmlns:a16="http://schemas.microsoft.com/office/drawing/2014/main" id="{5F347B84-527A-4CE0-8ED5-934FACE53632}"/>
              </a:ext>
            </a:extLst>
          </p:cNvPr>
          <p:cNvSpPr>
            <a:spLocks noGrp="1"/>
          </p:cNvSpPr>
          <p:nvPr>
            <p:ph type="title" hasCustomPrompt="1"/>
          </p:nvPr>
        </p:nvSpPr>
        <p:spPr>
          <a:xfrm>
            <a:off x="579548" y="725733"/>
            <a:ext cx="11044180" cy="808599"/>
          </a:xfrm>
          <a:prstGeom prst="rect">
            <a:avLst/>
          </a:prstGeom>
        </p:spPr>
        <p:txBody>
          <a:bodyPr/>
          <a:lstStyle>
            <a:lvl1pPr>
              <a:defRPr b="1" spc="50" baseline="0">
                <a:solidFill>
                  <a:schemeClr val="accent1"/>
                </a:solidFill>
              </a:defRPr>
            </a:lvl1pPr>
          </a:lstStyle>
          <a:p>
            <a:r>
              <a:rPr lang="en-GB" dirty="0"/>
              <a:t>Slide title goes here.</a:t>
            </a:r>
            <a:endParaRPr lang="en-US" dirty="0"/>
          </a:p>
        </p:txBody>
      </p:sp>
      <p:sp>
        <p:nvSpPr>
          <p:cNvPr id="25" name="Text Placeholder 9">
            <a:extLst>
              <a:ext uri="{FF2B5EF4-FFF2-40B4-BE49-F238E27FC236}">
                <a16:creationId xmlns:a16="http://schemas.microsoft.com/office/drawing/2014/main" id="{CB10ACD3-10C8-4349-95AA-072059EF9490}"/>
              </a:ext>
            </a:extLst>
          </p:cNvPr>
          <p:cNvSpPr>
            <a:spLocks noGrp="1"/>
          </p:cNvSpPr>
          <p:nvPr>
            <p:ph type="body" sz="quarter" idx="10" hasCustomPrompt="1"/>
          </p:nvPr>
        </p:nvSpPr>
        <p:spPr>
          <a:xfrm>
            <a:off x="579548" y="1540719"/>
            <a:ext cx="11079051" cy="592137"/>
          </a:xfrm>
          <a:prstGeom prst="rect">
            <a:avLst/>
          </a:prstGeom>
        </p:spPr>
        <p:txBody>
          <a:bodyPr>
            <a:normAutofit/>
          </a:bodyPr>
          <a:lstStyle>
            <a:lvl1pPr marL="0" indent="0">
              <a:buNone/>
              <a:defRPr sz="1800" b="1" spc="100" baseline="0">
                <a:solidFill>
                  <a:schemeClr val="accent2"/>
                </a:solidFill>
              </a:defRPr>
            </a:lvl1pPr>
          </a:lstStyle>
          <a:p>
            <a:pPr lvl="0"/>
            <a:r>
              <a:rPr lang="en-US" dirty="0"/>
              <a:t>OPTIONAL SUBTITLE</a:t>
            </a:r>
          </a:p>
        </p:txBody>
      </p:sp>
      <p:cxnSp>
        <p:nvCxnSpPr>
          <p:cNvPr id="26" name="Straight Connector 25">
            <a:extLst>
              <a:ext uri="{FF2B5EF4-FFF2-40B4-BE49-F238E27FC236}">
                <a16:creationId xmlns:a16="http://schemas.microsoft.com/office/drawing/2014/main" id="{2ACAC91D-1858-40E5-8303-6EBF5DDE7AB9}"/>
              </a:ext>
            </a:extLst>
          </p:cNvPr>
          <p:cNvCxnSpPr/>
          <p:nvPr userDrawn="1"/>
        </p:nvCxnSpPr>
        <p:spPr>
          <a:xfrm>
            <a:off x="579548" y="1916832"/>
            <a:ext cx="4030133" cy="0"/>
          </a:xfrm>
          <a:prstGeom prst="line">
            <a:avLst/>
          </a:prstGeom>
          <a:ln w="25400">
            <a:gradFill flip="none" rotWithShape="1">
              <a:gsLst>
                <a:gs pos="0">
                  <a:schemeClr val="accent1"/>
                </a:gs>
                <a:gs pos="48000">
                  <a:schemeClr val="accent2"/>
                </a:gs>
                <a:gs pos="100000">
                  <a:schemeClr val="accent5"/>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BBF097DE-9E4A-4EB5-9632-2448147AAE7C}"/>
              </a:ext>
            </a:extLst>
          </p:cNvPr>
          <p:cNvSpPr txBox="1"/>
          <p:nvPr userDrawn="1"/>
        </p:nvSpPr>
        <p:spPr>
          <a:xfrm>
            <a:off x="0" y="6505599"/>
            <a:ext cx="12192000" cy="307777"/>
          </a:xfrm>
          <a:prstGeom prst="rect">
            <a:avLst/>
          </a:prstGeom>
          <a:noFill/>
        </p:spPr>
        <p:txBody>
          <a:bodyPr wrap="square" rtlCol="0">
            <a:spAutoFit/>
          </a:bodyPr>
          <a:lstStyle/>
          <a:p>
            <a:pPr algn="ctr"/>
            <a:r>
              <a:rPr lang="en-US" sz="1400" b="1" dirty="0">
                <a:solidFill>
                  <a:srgbClr val="75C2BD"/>
                </a:solidFill>
              </a:rPr>
              <a:t>KidneyFund.org</a:t>
            </a:r>
          </a:p>
        </p:txBody>
      </p:sp>
      <p:pic>
        <p:nvPicPr>
          <p:cNvPr id="31" name="Picture 30">
            <a:extLst>
              <a:ext uri="{FF2B5EF4-FFF2-40B4-BE49-F238E27FC236}">
                <a16:creationId xmlns:a16="http://schemas.microsoft.com/office/drawing/2014/main" id="{ED688D48-DF83-4A2E-A8D3-655720123C1C}"/>
              </a:ext>
            </a:extLst>
          </p:cNvPr>
          <p:cNvPicPr>
            <a:picLocks noChangeAspect="1"/>
          </p:cNvPicPr>
          <p:nvPr userDrawn="1"/>
        </p:nvPicPr>
        <p:blipFill>
          <a:blip r:embed="rId3"/>
          <a:stretch>
            <a:fillRect/>
          </a:stretch>
        </p:blipFill>
        <p:spPr>
          <a:xfrm>
            <a:off x="407368" y="6302565"/>
            <a:ext cx="3612093" cy="476442"/>
          </a:xfrm>
          <a:prstGeom prst="rect">
            <a:avLst/>
          </a:prstGeom>
        </p:spPr>
      </p:pic>
    </p:spTree>
    <p:extLst>
      <p:ext uri="{BB962C8B-B14F-4D97-AF65-F5344CB8AC3E}">
        <p14:creationId xmlns:p14="http://schemas.microsoft.com/office/powerpoint/2010/main" val="997294840"/>
      </p:ext>
    </p:extLst>
  </p:cSld>
  <p:clrMapOvr>
    <a:masterClrMapping/>
  </p:clrMapOvr>
  <p:extLst>
    <p:ext uri="{DCECCB84-F9BA-43D5-87BE-67443E8EF086}">
      <p15:sldGuideLst xmlns:p15="http://schemas.microsoft.com/office/powerpoint/2012/main">
        <p15:guide id="1" pos="347">
          <p15:clr>
            <a:srgbClr val="FBAE40"/>
          </p15:clr>
        </p15:guide>
        <p15:guide id="2" pos="7333">
          <p15:clr>
            <a:srgbClr val="FBAE40"/>
          </p15:clr>
        </p15:guide>
        <p15:guide id="3" orient="horz" pos="436">
          <p15:clr>
            <a:srgbClr val="FBAE40"/>
          </p15:clr>
        </p15:guide>
        <p15:guide id="4" orient="horz" pos="3929">
          <p15:clr>
            <a:srgbClr val="FBAE40"/>
          </p15:clr>
        </p15:guide>
        <p15:guide id="5"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Image Collage">
    <p:spTree>
      <p:nvGrpSpPr>
        <p:cNvPr id="1" name=""/>
        <p:cNvGrpSpPr/>
        <p:nvPr/>
      </p:nvGrpSpPr>
      <p:grpSpPr>
        <a:xfrm>
          <a:off x="0" y="0"/>
          <a:ext cx="0" cy="0"/>
          <a:chOff x="0" y="0"/>
          <a:chExt cx="0" cy="0"/>
        </a:xfrm>
      </p:grpSpPr>
      <p:pic>
        <p:nvPicPr>
          <p:cNvPr id="5" name="Picture 4" descr="A picture containing rainbow, computer&#10;&#10;Description automatically generated">
            <a:extLst>
              <a:ext uri="{FF2B5EF4-FFF2-40B4-BE49-F238E27FC236}">
                <a16:creationId xmlns:a16="http://schemas.microsoft.com/office/drawing/2014/main" id="{A99B5E22-0E21-E047-87EE-388C7289AABD}"/>
              </a:ext>
            </a:extLst>
          </p:cNvPr>
          <p:cNvPicPr>
            <a:picLocks noChangeAspect="1"/>
          </p:cNvPicPr>
          <p:nvPr userDrawn="1"/>
        </p:nvPicPr>
        <p:blipFill>
          <a:blip r:embed="rId2"/>
          <a:stretch>
            <a:fillRect/>
          </a:stretch>
        </p:blipFill>
        <p:spPr>
          <a:xfrm flipH="1">
            <a:off x="10668000" y="5290248"/>
            <a:ext cx="1524000" cy="1567751"/>
          </a:xfrm>
          <a:prstGeom prst="rect">
            <a:avLst/>
          </a:prstGeom>
        </p:spPr>
      </p:pic>
      <p:sp>
        <p:nvSpPr>
          <p:cNvPr id="4" name="TextBox 3">
            <a:extLst>
              <a:ext uri="{FF2B5EF4-FFF2-40B4-BE49-F238E27FC236}">
                <a16:creationId xmlns:a16="http://schemas.microsoft.com/office/drawing/2014/main" id="{1DB1C279-463F-E446-9F4E-EF46B7479F0E}"/>
              </a:ext>
            </a:extLst>
          </p:cNvPr>
          <p:cNvSpPr txBox="1"/>
          <p:nvPr userDrawn="1"/>
        </p:nvSpPr>
        <p:spPr>
          <a:xfrm>
            <a:off x="9126416" y="6440322"/>
            <a:ext cx="2816479" cy="276999"/>
          </a:xfrm>
          <a:prstGeom prst="rect">
            <a:avLst/>
          </a:prstGeom>
          <a:noFill/>
        </p:spPr>
        <p:txBody>
          <a:bodyPr wrap="square" rtlCol="0">
            <a:spAutoFit/>
          </a:bodyPr>
          <a:lstStyle/>
          <a:p>
            <a:pPr algn="r"/>
            <a:fld id="{2C32DF2C-CFCE-8A40-84D4-E45B39382BEA}" type="slidenum">
              <a:rPr lang="en-US" sz="1200" b="1">
                <a:solidFill>
                  <a:schemeClr val="bg1"/>
                </a:solidFill>
              </a:rPr>
              <a:pPr algn="r"/>
              <a:t>‹#›</a:t>
            </a:fld>
            <a:endParaRPr lang="en-US" sz="1200" b="1">
              <a:solidFill>
                <a:schemeClr val="bg1"/>
              </a:solidFill>
            </a:endParaRPr>
          </a:p>
        </p:txBody>
      </p:sp>
      <p:sp>
        <p:nvSpPr>
          <p:cNvPr id="23" name="Picture Placeholder 3">
            <a:extLst>
              <a:ext uri="{FF2B5EF4-FFF2-40B4-BE49-F238E27FC236}">
                <a16:creationId xmlns:a16="http://schemas.microsoft.com/office/drawing/2014/main" id="{F2EB1D6F-1135-F949-8A86-4C4918CA881E}"/>
              </a:ext>
            </a:extLst>
          </p:cNvPr>
          <p:cNvSpPr>
            <a:spLocks noGrp="1"/>
          </p:cNvSpPr>
          <p:nvPr>
            <p:ph type="pic" sz="quarter" idx="19"/>
          </p:nvPr>
        </p:nvSpPr>
        <p:spPr>
          <a:xfrm>
            <a:off x="6301771" y="1628800"/>
            <a:ext cx="5339367" cy="2231755"/>
          </a:xfrm>
          <a:prstGeom prst="rect">
            <a:avLst/>
          </a:prstGeom>
          <a:solidFill>
            <a:schemeClr val="accent4"/>
          </a:solidFill>
          <a:ln>
            <a:noFill/>
          </a:ln>
        </p:spPr>
        <p:txBody>
          <a:bodyPr anchor="t"/>
          <a:lstStyle>
            <a:lvl1pPr marL="0" indent="0" algn="ctr">
              <a:buNone/>
              <a:defRPr sz="1000"/>
            </a:lvl1pPr>
          </a:lstStyle>
          <a:p>
            <a:endParaRPr lang="en-US"/>
          </a:p>
          <a:p>
            <a:endParaRPr lang="en-US"/>
          </a:p>
          <a:p>
            <a:r>
              <a:rPr lang="en-US"/>
              <a:t>CLICK ICON TO INSERT YOUR PICTURE</a:t>
            </a:r>
          </a:p>
        </p:txBody>
      </p:sp>
      <p:sp>
        <p:nvSpPr>
          <p:cNvPr id="27" name="Picture Placeholder 3">
            <a:extLst>
              <a:ext uri="{FF2B5EF4-FFF2-40B4-BE49-F238E27FC236}">
                <a16:creationId xmlns:a16="http://schemas.microsoft.com/office/drawing/2014/main" id="{EC6FDB60-2DD0-FE43-B05E-C8B4D48CD6A2}"/>
              </a:ext>
            </a:extLst>
          </p:cNvPr>
          <p:cNvSpPr>
            <a:spLocks noGrp="1"/>
          </p:cNvSpPr>
          <p:nvPr>
            <p:ph type="pic" sz="quarter" idx="20"/>
          </p:nvPr>
        </p:nvSpPr>
        <p:spPr>
          <a:xfrm>
            <a:off x="6301771" y="4053036"/>
            <a:ext cx="2573877" cy="2184251"/>
          </a:xfrm>
          <a:prstGeom prst="rect">
            <a:avLst/>
          </a:prstGeom>
          <a:solidFill>
            <a:schemeClr val="accent4"/>
          </a:solidFill>
          <a:ln>
            <a:noFill/>
          </a:ln>
        </p:spPr>
        <p:txBody>
          <a:bodyPr anchor="t"/>
          <a:lstStyle>
            <a:lvl1pPr marL="0" indent="0" algn="ctr">
              <a:buNone/>
              <a:defRPr sz="1000"/>
            </a:lvl1pPr>
          </a:lstStyle>
          <a:p>
            <a:endParaRPr lang="en-US"/>
          </a:p>
          <a:p>
            <a:endParaRPr lang="en-US"/>
          </a:p>
          <a:p>
            <a:r>
              <a:rPr lang="en-US"/>
              <a:t>CLICK ICON TO INSERT YOUR PICTURE</a:t>
            </a:r>
          </a:p>
        </p:txBody>
      </p:sp>
      <p:sp>
        <p:nvSpPr>
          <p:cNvPr id="28" name="Picture Placeholder 3">
            <a:extLst>
              <a:ext uri="{FF2B5EF4-FFF2-40B4-BE49-F238E27FC236}">
                <a16:creationId xmlns:a16="http://schemas.microsoft.com/office/drawing/2014/main" id="{51ABCB5B-00E5-1741-B674-E5A724EABC22}"/>
              </a:ext>
            </a:extLst>
          </p:cNvPr>
          <p:cNvSpPr>
            <a:spLocks noGrp="1"/>
          </p:cNvSpPr>
          <p:nvPr>
            <p:ph type="pic" sz="quarter" idx="21"/>
          </p:nvPr>
        </p:nvSpPr>
        <p:spPr>
          <a:xfrm>
            <a:off x="9065797" y="4053036"/>
            <a:ext cx="2573877" cy="2184251"/>
          </a:xfrm>
          <a:prstGeom prst="rect">
            <a:avLst/>
          </a:prstGeom>
          <a:solidFill>
            <a:schemeClr val="accent4"/>
          </a:solidFill>
          <a:ln>
            <a:noFill/>
          </a:ln>
        </p:spPr>
        <p:txBody>
          <a:bodyPr anchor="t"/>
          <a:lstStyle>
            <a:lvl1pPr marL="0" indent="0" algn="ctr">
              <a:buNone/>
              <a:defRPr sz="1000"/>
            </a:lvl1pPr>
          </a:lstStyle>
          <a:p>
            <a:endParaRPr lang="en-US"/>
          </a:p>
          <a:p>
            <a:endParaRPr lang="en-US"/>
          </a:p>
          <a:p>
            <a:r>
              <a:rPr lang="en-US"/>
              <a:t>CLICK ICON TO INSERT YOUR PICTURE</a:t>
            </a:r>
          </a:p>
        </p:txBody>
      </p:sp>
      <p:sp>
        <p:nvSpPr>
          <p:cNvPr id="24" name="Text Placeholder 9">
            <a:extLst>
              <a:ext uri="{FF2B5EF4-FFF2-40B4-BE49-F238E27FC236}">
                <a16:creationId xmlns:a16="http://schemas.microsoft.com/office/drawing/2014/main" id="{20A0510D-7A29-FC4F-9786-79D0BDEE9977}"/>
              </a:ext>
            </a:extLst>
          </p:cNvPr>
          <p:cNvSpPr>
            <a:spLocks noGrp="1"/>
          </p:cNvSpPr>
          <p:nvPr>
            <p:ph type="body" sz="quarter" idx="11" hasCustomPrompt="1"/>
          </p:nvPr>
        </p:nvSpPr>
        <p:spPr>
          <a:xfrm>
            <a:off x="550863" y="2348880"/>
            <a:ext cx="5545137" cy="3888409"/>
          </a:xfrm>
          <a:prstGeom prst="rect">
            <a:avLst/>
          </a:prstGeom>
        </p:spPr>
        <p:txBody>
          <a:bodyPr/>
          <a:lstStyle>
            <a:lvl1pPr marL="0" indent="0">
              <a:lnSpc>
                <a:spcPct val="100000"/>
              </a:lnSpc>
              <a:buNone/>
              <a:defRPr sz="1600" b="0" spc="0" baseline="0">
                <a:solidFill>
                  <a:schemeClr val="tx1"/>
                </a:solidFill>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a:t>
            </a:r>
          </a:p>
          <a:p>
            <a:pPr lvl="0"/>
            <a:r>
              <a:rPr lang="en-US" dirty="0"/>
              <a:t>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dolore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 </a:t>
            </a:r>
          </a:p>
          <a:p>
            <a:pPr lvl="0"/>
            <a:r>
              <a:rPr lang="en-US" dirty="0" err="1"/>
              <a:t>Excepteur</a:t>
            </a:r>
            <a:r>
              <a:rPr lang="en-US" dirty="0"/>
              <a:t> </a:t>
            </a:r>
            <a:r>
              <a:rPr lang="en-US" dirty="0" err="1"/>
              <a:t>sint</a:t>
            </a:r>
            <a:r>
              <a:rPr lang="en-US" dirty="0"/>
              <a:t> </a:t>
            </a:r>
            <a:r>
              <a:rPr lang="en-US" dirty="0" err="1"/>
              <a:t>occaecat</a:t>
            </a:r>
            <a:r>
              <a:rPr lang="en-US" dirty="0"/>
              <a:t> </a:t>
            </a:r>
            <a:r>
              <a:rPr lang="en-US" dirty="0" err="1"/>
              <a:t>cupidatat</a:t>
            </a:r>
            <a:r>
              <a:rPr lang="en-US" dirty="0"/>
              <a:t> non </a:t>
            </a:r>
            <a:r>
              <a:rPr lang="en-US" dirty="0" err="1"/>
              <a:t>proident</a:t>
            </a:r>
            <a:r>
              <a:rPr lang="en-US" dirty="0"/>
              <a:t>, sunt in culpa qui </a:t>
            </a:r>
            <a:r>
              <a:rPr lang="en-US" dirty="0" err="1"/>
              <a:t>officia</a:t>
            </a:r>
            <a:r>
              <a:rPr lang="en-US" dirty="0"/>
              <a:t> </a:t>
            </a:r>
            <a:r>
              <a:rPr lang="en-US" dirty="0" err="1"/>
              <a:t>deserunt</a:t>
            </a:r>
            <a:r>
              <a:rPr lang="en-US" dirty="0"/>
              <a:t> </a:t>
            </a:r>
            <a:r>
              <a:rPr lang="en-US" dirty="0" err="1"/>
              <a:t>mollit</a:t>
            </a:r>
            <a:r>
              <a:rPr lang="en-US" dirty="0"/>
              <a:t> </a:t>
            </a:r>
            <a:r>
              <a:rPr lang="en-US" dirty="0" err="1"/>
              <a:t>anim</a:t>
            </a:r>
            <a:r>
              <a:rPr lang="en-US" dirty="0"/>
              <a:t> id </a:t>
            </a:r>
            <a:r>
              <a:rPr lang="en-US" dirty="0" err="1"/>
              <a:t>est</a:t>
            </a:r>
            <a:r>
              <a:rPr lang="en-US" dirty="0"/>
              <a:t> </a:t>
            </a:r>
            <a:r>
              <a:rPr lang="en-US" dirty="0" err="1"/>
              <a:t>laborum</a:t>
            </a:r>
            <a:r>
              <a:rPr lang="en-US" dirty="0"/>
              <a:t>.</a:t>
            </a:r>
          </a:p>
          <a:p>
            <a:pPr lvl="0"/>
            <a:endParaRPr lang="en-US" dirty="0"/>
          </a:p>
          <a:p>
            <a:pPr lvl="0"/>
            <a:endParaRPr lang="en-US" dirty="0"/>
          </a:p>
          <a:p>
            <a:pPr lvl="0"/>
            <a:endParaRPr lang="en-US" dirty="0"/>
          </a:p>
        </p:txBody>
      </p:sp>
      <p:sp>
        <p:nvSpPr>
          <p:cNvPr id="13" name="Title 1">
            <a:extLst>
              <a:ext uri="{FF2B5EF4-FFF2-40B4-BE49-F238E27FC236}">
                <a16:creationId xmlns:a16="http://schemas.microsoft.com/office/drawing/2014/main" id="{57FEEDAF-F311-4011-80AA-408B392E1EB1}"/>
              </a:ext>
            </a:extLst>
          </p:cNvPr>
          <p:cNvSpPr>
            <a:spLocks noGrp="1"/>
          </p:cNvSpPr>
          <p:nvPr>
            <p:ph type="title" hasCustomPrompt="1"/>
          </p:nvPr>
        </p:nvSpPr>
        <p:spPr>
          <a:xfrm>
            <a:off x="579548" y="725733"/>
            <a:ext cx="11044180" cy="808599"/>
          </a:xfrm>
          <a:prstGeom prst="rect">
            <a:avLst/>
          </a:prstGeom>
        </p:spPr>
        <p:txBody>
          <a:bodyPr/>
          <a:lstStyle>
            <a:lvl1pPr>
              <a:defRPr b="1" spc="50" baseline="0">
                <a:solidFill>
                  <a:schemeClr val="accent1"/>
                </a:solidFill>
              </a:defRPr>
            </a:lvl1pPr>
          </a:lstStyle>
          <a:p>
            <a:r>
              <a:rPr lang="en-GB" dirty="0"/>
              <a:t>Slide title goes here.</a:t>
            </a:r>
            <a:endParaRPr lang="en-US" dirty="0"/>
          </a:p>
        </p:txBody>
      </p:sp>
      <p:sp>
        <p:nvSpPr>
          <p:cNvPr id="14" name="Text Placeholder 9">
            <a:extLst>
              <a:ext uri="{FF2B5EF4-FFF2-40B4-BE49-F238E27FC236}">
                <a16:creationId xmlns:a16="http://schemas.microsoft.com/office/drawing/2014/main" id="{7F76C0BA-6481-4E12-AB6A-58B3C5366983}"/>
              </a:ext>
            </a:extLst>
          </p:cNvPr>
          <p:cNvSpPr>
            <a:spLocks noGrp="1"/>
          </p:cNvSpPr>
          <p:nvPr>
            <p:ph type="body" sz="quarter" idx="10" hasCustomPrompt="1"/>
          </p:nvPr>
        </p:nvSpPr>
        <p:spPr>
          <a:xfrm>
            <a:off x="579548" y="1540719"/>
            <a:ext cx="11079051" cy="592137"/>
          </a:xfrm>
          <a:prstGeom prst="rect">
            <a:avLst/>
          </a:prstGeom>
        </p:spPr>
        <p:txBody>
          <a:bodyPr>
            <a:normAutofit/>
          </a:bodyPr>
          <a:lstStyle>
            <a:lvl1pPr marL="0" indent="0">
              <a:buNone/>
              <a:defRPr sz="1800" b="1" spc="100" baseline="0">
                <a:solidFill>
                  <a:schemeClr val="accent2"/>
                </a:solidFill>
              </a:defRPr>
            </a:lvl1pPr>
          </a:lstStyle>
          <a:p>
            <a:pPr lvl="0"/>
            <a:r>
              <a:rPr lang="en-US" dirty="0"/>
              <a:t>OPTIONAL SUBTITLE</a:t>
            </a:r>
          </a:p>
        </p:txBody>
      </p:sp>
      <p:cxnSp>
        <p:nvCxnSpPr>
          <p:cNvPr id="15" name="Straight Connector 14">
            <a:extLst>
              <a:ext uri="{FF2B5EF4-FFF2-40B4-BE49-F238E27FC236}">
                <a16:creationId xmlns:a16="http://schemas.microsoft.com/office/drawing/2014/main" id="{ABEE64AE-34DA-4AB8-A18D-68A62FC05B80}"/>
              </a:ext>
            </a:extLst>
          </p:cNvPr>
          <p:cNvCxnSpPr/>
          <p:nvPr userDrawn="1"/>
        </p:nvCxnSpPr>
        <p:spPr>
          <a:xfrm>
            <a:off x="579548" y="1916832"/>
            <a:ext cx="4030133" cy="0"/>
          </a:xfrm>
          <a:prstGeom prst="line">
            <a:avLst/>
          </a:prstGeom>
          <a:ln w="25400">
            <a:gradFill flip="none" rotWithShape="1">
              <a:gsLst>
                <a:gs pos="0">
                  <a:schemeClr val="accent1"/>
                </a:gs>
                <a:gs pos="48000">
                  <a:schemeClr val="accent2"/>
                </a:gs>
                <a:gs pos="100000">
                  <a:schemeClr val="accent5"/>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1CED4C2B-FAF9-4D32-994A-B26FEA98D2C2}"/>
              </a:ext>
            </a:extLst>
          </p:cNvPr>
          <p:cNvSpPr txBox="1"/>
          <p:nvPr userDrawn="1"/>
        </p:nvSpPr>
        <p:spPr>
          <a:xfrm>
            <a:off x="0" y="6505599"/>
            <a:ext cx="12192000" cy="307777"/>
          </a:xfrm>
          <a:prstGeom prst="rect">
            <a:avLst/>
          </a:prstGeom>
          <a:noFill/>
        </p:spPr>
        <p:txBody>
          <a:bodyPr wrap="square" rtlCol="0">
            <a:spAutoFit/>
          </a:bodyPr>
          <a:lstStyle/>
          <a:p>
            <a:pPr algn="ctr"/>
            <a:r>
              <a:rPr lang="en-US" sz="1400" b="1" dirty="0">
                <a:solidFill>
                  <a:srgbClr val="75C2BD"/>
                </a:solidFill>
              </a:rPr>
              <a:t>KidneyFund.org</a:t>
            </a:r>
          </a:p>
        </p:txBody>
      </p:sp>
      <p:pic>
        <p:nvPicPr>
          <p:cNvPr id="19" name="Picture 18">
            <a:extLst>
              <a:ext uri="{FF2B5EF4-FFF2-40B4-BE49-F238E27FC236}">
                <a16:creationId xmlns:a16="http://schemas.microsoft.com/office/drawing/2014/main" id="{06F1EE9D-A4BB-4AA0-8511-E0835BD60B85}"/>
              </a:ext>
            </a:extLst>
          </p:cNvPr>
          <p:cNvPicPr>
            <a:picLocks noChangeAspect="1"/>
          </p:cNvPicPr>
          <p:nvPr userDrawn="1"/>
        </p:nvPicPr>
        <p:blipFill>
          <a:blip r:embed="rId3"/>
          <a:stretch>
            <a:fillRect/>
          </a:stretch>
        </p:blipFill>
        <p:spPr>
          <a:xfrm>
            <a:off x="407368" y="6302565"/>
            <a:ext cx="3612093" cy="476442"/>
          </a:xfrm>
          <a:prstGeom prst="rect">
            <a:avLst/>
          </a:prstGeom>
        </p:spPr>
      </p:pic>
    </p:spTree>
    <p:extLst>
      <p:ext uri="{BB962C8B-B14F-4D97-AF65-F5344CB8AC3E}">
        <p14:creationId xmlns:p14="http://schemas.microsoft.com/office/powerpoint/2010/main" val="1809500439"/>
      </p:ext>
    </p:extLst>
  </p:cSld>
  <p:clrMapOvr>
    <a:masterClrMapping/>
  </p:clrMapOvr>
  <p:extLst>
    <p:ext uri="{DCECCB84-F9BA-43D5-87BE-67443E8EF086}">
      <p15:sldGuideLst xmlns:p15="http://schemas.microsoft.com/office/powerpoint/2012/main">
        <p15:guide id="1" pos="347">
          <p15:clr>
            <a:srgbClr val="FBAE40"/>
          </p15:clr>
        </p15:guide>
        <p15:guide id="2" pos="7333">
          <p15:clr>
            <a:srgbClr val="FBAE40"/>
          </p15:clr>
        </p15:guide>
        <p15:guide id="3" orient="horz" pos="436">
          <p15:clr>
            <a:srgbClr val="FBAE40"/>
          </p15:clr>
        </p15:guide>
        <p15:guide id="4" orient="horz" pos="3929">
          <p15:clr>
            <a:srgbClr val="FBAE40"/>
          </p15:clr>
        </p15:guide>
        <p15:guide id="5"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With Space for chart or table">
    <p:spTree>
      <p:nvGrpSpPr>
        <p:cNvPr id="1" name=""/>
        <p:cNvGrpSpPr/>
        <p:nvPr/>
      </p:nvGrpSpPr>
      <p:grpSpPr>
        <a:xfrm>
          <a:off x="0" y="0"/>
          <a:ext cx="0" cy="0"/>
          <a:chOff x="0" y="0"/>
          <a:chExt cx="0" cy="0"/>
        </a:xfrm>
      </p:grpSpPr>
      <p:pic>
        <p:nvPicPr>
          <p:cNvPr id="5" name="Picture 4" descr="A picture containing rainbow, computer&#10;&#10;Description automatically generated">
            <a:extLst>
              <a:ext uri="{FF2B5EF4-FFF2-40B4-BE49-F238E27FC236}">
                <a16:creationId xmlns:a16="http://schemas.microsoft.com/office/drawing/2014/main" id="{A99B5E22-0E21-E047-87EE-388C7289AABD}"/>
              </a:ext>
            </a:extLst>
          </p:cNvPr>
          <p:cNvPicPr>
            <a:picLocks noChangeAspect="1"/>
          </p:cNvPicPr>
          <p:nvPr userDrawn="1"/>
        </p:nvPicPr>
        <p:blipFill>
          <a:blip r:embed="rId2"/>
          <a:stretch>
            <a:fillRect/>
          </a:stretch>
        </p:blipFill>
        <p:spPr>
          <a:xfrm flipH="1">
            <a:off x="10668000" y="5290248"/>
            <a:ext cx="1524000" cy="1567751"/>
          </a:xfrm>
          <a:prstGeom prst="rect">
            <a:avLst/>
          </a:prstGeom>
        </p:spPr>
      </p:pic>
      <p:sp>
        <p:nvSpPr>
          <p:cNvPr id="4" name="TextBox 3">
            <a:extLst>
              <a:ext uri="{FF2B5EF4-FFF2-40B4-BE49-F238E27FC236}">
                <a16:creationId xmlns:a16="http://schemas.microsoft.com/office/drawing/2014/main" id="{1DB1C279-463F-E446-9F4E-EF46B7479F0E}"/>
              </a:ext>
            </a:extLst>
          </p:cNvPr>
          <p:cNvSpPr txBox="1"/>
          <p:nvPr userDrawn="1"/>
        </p:nvSpPr>
        <p:spPr>
          <a:xfrm>
            <a:off x="9126416" y="6440322"/>
            <a:ext cx="2816479" cy="276999"/>
          </a:xfrm>
          <a:prstGeom prst="rect">
            <a:avLst/>
          </a:prstGeom>
          <a:noFill/>
        </p:spPr>
        <p:txBody>
          <a:bodyPr wrap="square" rtlCol="0">
            <a:spAutoFit/>
          </a:bodyPr>
          <a:lstStyle/>
          <a:p>
            <a:pPr algn="r"/>
            <a:fld id="{2C32DF2C-CFCE-8A40-84D4-E45B39382BEA}" type="slidenum">
              <a:rPr lang="en-US" sz="1200" b="1">
                <a:solidFill>
                  <a:schemeClr val="bg1"/>
                </a:solidFill>
              </a:rPr>
              <a:pPr algn="r"/>
              <a:t>‹#›</a:t>
            </a:fld>
            <a:endParaRPr lang="en-US" sz="1200" b="1">
              <a:solidFill>
                <a:schemeClr val="bg1"/>
              </a:solidFill>
            </a:endParaRPr>
          </a:p>
        </p:txBody>
      </p:sp>
      <p:sp>
        <p:nvSpPr>
          <p:cNvPr id="9" name="Text Placeholder 9">
            <a:extLst>
              <a:ext uri="{FF2B5EF4-FFF2-40B4-BE49-F238E27FC236}">
                <a16:creationId xmlns:a16="http://schemas.microsoft.com/office/drawing/2014/main" id="{A9D47D29-F0D9-8844-A509-3FA3F68EA371}"/>
              </a:ext>
            </a:extLst>
          </p:cNvPr>
          <p:cNvSpPr>
            <a:spLocks noGrp="1"/>
          </p:cNvSpPr>
          <p:nvPr>
            <p:ph type="body" sz="quarter" idx="11" hasCustomPrompt="1"/>
          </p:nvPr>
        </p:nvSpPr>
        <p:spPr>
          <a:xfrm>
            <a:off x="579549" y="2492896"/>
            <a:ext cx="5364052" cy="3744392"/>
          </a:xfrm>
          <a:prstGeom prst="rect">
            <a:avLst/>
          </a:prstGeom>
        </p:spPr>
        <p:txBody>
          <a:bodyPr>
            <a:noAutofit/>
          </a:bodyPr>
          <a:lstStyle>
            <a:lvl1pPr marL="0" indent="0">
              <a:lnSpc>
                <a:spcPct val="120000"/>
              </a:lnSpc>
              <a:buNone/>
              <a:defRPr sz="1800" b="0" spc="0" baseline="0">
                <a:solidFill>
                  <a:schemeClr val="tx1"/>
                </a:solidFill>
              </a:defRPr>
            </a:lvl1pPr>
          </a:lstStyle>
          <a:p>
            <a:pPr lvl="0"/>
            <a:r>
              <a:rPr lang="en-US"/>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sp>
        <p:nvSpPr>
          <p:cNvPr id="10" name="Title 1">
            <a:extLst>
              <a:ext uri="{FF2B5EF4-FFF2-40B4-BE49-F238E27FC236}">
                <a16:creationId xmlns:a16="http://schemas.microsoft.com/office/drawing/2014/main" id="{8A0684C7-E878-471D-B52B-AFA4710E3F61}"/>
              </a:ext>
            </a:extLst>
          </p:cNvPr>
          <p:cNvSpPr>
            <a:spLocks noGrp="1"/>
          </p:cNvSpPr>
          <p:nvPr>
            <p:ph type="title" hasCustomPrompt="1"/>
          </p:nvPr>
        </p:nvSpPr>
        <p:spPr>
          <a:xfrm>
            <a:off x="579548" y="725733"/>
            <a:ext cx="11044180" cy="808599"/>
          </a:xfrm>
          <a:prstGeom prst="rect">
            <a:avLst/>
          </a:prstGeom>
        </p:spPr>
        <p:txBody>
          <a:bodyPr/>
          <a:lstStyle>
            <a:lvl1pPr>
              <a:defRPr b="1" spc="50" baseline="0">
                <a:solidFill>
                  <a:schemeClr val="accent1"/>
                </a:solidFill>
              </a:defRPr>
            </a:lvl1pPr>
          </a:lstStyle>
          <a:p>
            <a:r>
              <a:rPr lang="en-GB" dirty="0"/>
              <a:t>Slide title goes here.</a:t>
            </a:r>
            <a:endParaRPr lang="en-US" dirty="0"/>
          </a:p>
        </p:txBody>
      </p:sp>
      <p:sp>
        <p:nvSpPr>
          <p:cNvPr id="12" name="Text Placeholder 9">
            <a:extLst>
              <a:ext uri="{FF2B5EF4-FFF2-40B4-BE49-F238E27FC236}">
                <a16:creationId xmlns:a16="http://schemas.microsoft.com/office/drawing/2014/main" id="{DBFC2F4E-0841-4165-8837-9ED520D686CA}"/>
              </a:ext>
            </a:extLst>
          </p:cNvPr>
          <p:cNvSpPr>
            <a:spLocks noGrp="1"/>
          </p:cNvSpPr>
          <p:nvPr>
            <p:ph type="body" sz="quarter" idx="10" hasCustomPrompt="1"/>
          </p:nvPr>
        </p:nvSpPr>
        <p:spPr>
          <a:xfrm>
            <a:off x="579548" y="1540719"/>
            <a:ext cx="11079051" cy="592137"/>
          </a:xfrm>
          <a:prstGeom prst="rect">
            <a:avLst/>
          </a:prstGeom>
        </p:spPr>
        <p:txBody>
          <a:bodyPr>
            <a:normAutofit/>
          </a:bodyPr>
          <a:lstStyle>
            <a:lvl1pPr marL="0" indent="0">
              <a:buNone/>
              <a:defRPr sz="1800" b="1" spc="100" baseline="0">
                <a:solidFill>
                  <a:schemeClr val="accent2"/>
                </a:solidFill>
              </a:defRPr>
            </a:lvl1pPr>
          </a:lstStyle>
          <a:p>
            <a:pPr lvl="0"/>
            <a:r>
              <a:rPr lang="en-US" dirty="0"/>
              <a:t>OPTIONAL SUBTITLE</a:t>
            </a:r>
          </a:p>
        </p:txBody>
      </p:sp>
      <p:cxnSp>
        <p:nvCxnSpPr>
          <p:cNvPr id="13" name="Straight Connector 12">
            <a:extLst>
              <a:ext uri="{FF2B5EF4-FFF2-40B4-BE49-F238E27FC236}">
                <a16:creationId xmlns:a16="http://schemas.microsoft.com/office/drawing/2014/main" id="{903EBFC6-7E66-4535-A6CB-2778A02971F6}"/>
              </a:ext>
            </a:extLst>
          </p:cNvPr>
          <p:cNvCxnSpPr/>
          <p:nvPr userDrawn="1"/>
        </p:nvCxnSpPr>
        <p:spPr>
          <a:xfrm>
            <a:off x="579548" y="1916832"/>
            <a:ext cx="4030133" cy="0"/>
          </a:xfrm>
          <a:prstGeom prst="line">
            <a:avLst/>
          </a:prstGeom>
          <a:ln w="25400">
            <a:gradFill flip="none" rotWithShape="1">
              <a:gsLst>
                <a:gs pos="0">
                  <a:schemeClr val="accent1"/>
                </a:gs>
                <a:gs pos="48000">
                  <a:schemeClr val="accent2"/>
                </a:gs>
                <a:gs pos="100000">
                  <a:schemeClr val="accent5"/>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D22D430E-5A9A-4C5B-87A4-82AE105E1391}"/>
              </a:ext>
            </a:extLst>
          </p:cNvPr>
          <p:cNvSpPr txBox="1"/>
          <p:nvPr userDrawn="1"/>
        </p:nvSpPr>
        <p:spPr>
          <a:xfrm>
            <a:off x="0" y="6505599"/>
            <a:ext cx="12192000" cy="307777"/>
          </a:xfrm>
          <a:prstGeom prst="rect">
            <a:avLst/>
          </a:prstGeom>
          <a:noFill/>
        </p:spPr>
        <p:txBody>
          <a:bodyPr wrap="square" rtlCol="0">
            <a:spAutoFit/>
          </a:bodyPr>
          <a:lstStyle/>
          <a:p>
            <a:pPr algn="ctr"/>
            <a:r>
              <a:rPr lang="en-US" sz="1400" b="1" dirty="0">
                <a:solidFill>
                  <a:srgbClr val="75C2BD"/>
                </a:solidFill>
              </a:rPr>
              <a:t>KidneyFund.org</a:t>
            </a:r>
          </a:p>
        </p:txBody>
      </p:sp>
      <p:pic>
        <p:nvPicPr>
          <p:cNvPr id="14" name="Picture 13">
            <a:extLst>
              <a:ext uri="{FF2B5EF4-FFF2-40B4-BE49-F238E27FC236}">
                <a16:creationId xmlns:a16="http://schemas.microsoft.com/office/drawing/2014/main" id="{EBC777BB-A2DE-4B35-80CF-2B7E91BD98E3}"/>
              </a:ext>
            </a:extLst>
          </p:cNvPr>
          <p:cNvPicPr>
            <a:picLocks noChangeAspect="1"/>
          </p:cNvPicPr>
          <p:nvPr userDrawn="1"/>
        </p:nvPicPr>
        <p:blipFill>
          <a:blip r:embed="rId3"/>
          <a:stretch>
            <a:fillRect/>
          </a:stretch>
        </p:blipFill>
        <p:spPr>
          <a:xfrm>
            <a:off x="407368" y="6302565"/>
            <a:ext cx="3612093" cy="476442"/>
          </a:xfrm>
          <a:prstGeom prst="rect">
            <a:avLst/>
          </a:prstGeom>
        </p:spPr>
      </p:pic>
    </p:spTree>
    <p:extLst>
      <p:ext uri="{BB962C8B-B14F-4D97-AF65-F5344CB8AC3E}">
        <p14:creationId xmlns:p14="http://schemas.microsoft.com/office/powerpoint/2010/main" val="489890988"/>
      </p:ext>
    </p:extLst>
  </p:cSld>
  <p:clrMapOvr>
    <a:masterClrMapping/>
  </p:clrMapOvr>
  <p:extLst>
    <p:ext uri="{DCECCB84-F9BA-43D5-87BE-67443E8EF086}">
      <p15:sldGuideLst xmlns:p15="http://schemas.microsoft.com/office/powerpoint/2012/main">
        <p15:guide id="1" pos="347">
          <p15:clr>
            <a:srgbClr val="FBAE40"/>
          </p15:clr>
        </p15:guide>
        <p15:guide id="2" pos="7333">
          <p15:clr>
            <a:srgbClr val="FBAE40"/>
          </p15:clr>
        </p15:guide>
        <p15:guide id="3" orient="horz" pos="436">
          <p15:clr>
            <a:srgbClr val="FBAE40"/>
          </p15:clr>
        </p15:guide>
        <p15:guide id="4" orient="horz" pos="3929">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477986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ection/Divider">
    <p:bg>
      <p:bgPr>
        <a:solidFill>
          <a:schemeClr val="accent1"/>
        </a:solidFill>
        <a:effectLst/>
      </p:bgPr>
    </p:bg>
    <p:spTree>
      <p:nvGrpSpPr>
        <p:cNvPr id="1" name=""/>
        <p:cNvGrpSpPr/>
        <p:nvPr/>
      </p:nvGrpSpPr>
      <p:grpSpPr>
        <a:xfrm>
          <a:off x="0" y="0"/>
          <a:ext cx="0" cy="0"/>
          <a:chOff x="0" y="0"/>
          <a:chExt cx="0" cy="0"/>
        </a:xfrm>
      </p:grpSpPr>
      <p:sp>
        <p:nvSpPr>
          <p:cNvPr id="11" name="Title 7">
            <a:extLst>
              <a:ext uri="{FF2B5EF4-FFF2-40B4-BE49-F238E27FC236}">
                <a16:creationId xmlns:a16="http://schemas.microsoft.com/office/drawing/2014/main" id="{2A058BAA-19F9-2A48-A974-84DBF3C5BA4F}"/>
              </a:ext>
            </a:extLst>
          </p:cNvPr>
          <p:cNvSpPr>
            <a:spLocks noGrp="1"/>
          </p:cNvSpPr>
          <p:nvPr>
            <p:ph type="title" hasCustomPrompt="1"/>
          </p:nvPr>
        </p:nvSpPr>
        <p:spPr>
          <a:xfrm>
            <a:off x="737789" y="1828802"/>
            <a:ext cx="7157703" cy="2022229"/>
          </a:xfrm>
          <a:prstGeom prst="rect">
            <a:avLst/>
          </a:prstGeom>
        </p:spPr>
        <p:txBody>
          <a:bodyPr anchor="t">
            <a:normAutofit/>
          </a:bodyPr>
          <a:lstStyle>
            <a:lvl1pPr algn="l">
              <a:defRPr sz="4800" b="1" spc="50" baseline="0">
                <a:solidFill>
                  <a:schemeClr val="bg1"/>
                </a:solidFill>
              </a:defRPr>
            </a:lvl1pPr>
          </a:lstStyle>
          <a:p>
            <a:r>
              <a:rPr lang="en-GB"/>
              <a:t>Section/Divider</a:t>
            </a:r>
            <a:br>
              <a:rPr lang="en-GB"/>
            </a:br>
            <a:r>
              <a:rPr lang="en-GB"/>
              <a:t>Title Goes Here.</a:t>
            </a:r>
            <a:endParaRPr lang="en-US"/>
          </a:p>
        </p:txBody>
      </p:sp>
      <p:sp>
        <p:nvSpPr>
          <p:cNvPr id="13" name="Text Placeholder 9">
            <a:extLst>
              <a:ext uri="{FF2B5EF4-FFF2-40B4-BE49-F238E27FC236}">
                <a16:creationId xmlns:a16="http://schemas.microsoft.com/office/drawing/2014/main" id="{46F8BC5F-FD5F-6147-A532-E2B5A3DE8F05}"/>
              </a:ext>
            </a:extLst>
          </p:cNvPr>
          <p:cNvSpPr>
            <a:spLocks noGrp="1"/>
          </p:cNvSpPr>
          <p:nvPr>
            <p:ph type="body" sz="quarter" idx="10" hasCustomPrompt="1"/>
          </p:nvPr>
        </p:nvSpPr>
        <p:spPr>
          <a:xfrm>
            <a:off x="740029" y="966779"/>
            <a:ext cx="7120294" cy="592137"/>
          </a:xfrm>
          <a:prstGeom prst="rect">
            <a:avLst/>
          </a:prstGeom>
        </p:spPr>
        <p:txBody>
          <a:bodyPr/>
          <a:lstStyle>
            <a:lvl1pPr marL="0" indent="0" algn="l">
              <a:buNone/>
              <a:defRPr sz="1600" b="1" spc="100" baseline="0">
                <a:solidFill>
                  <a:schemeClr val="bg1"/>
                </a:solidFill>
              </a:defRPr>
            </a:lvl1pPr>
          </a:lstStyle>
          <a:p>
            <a:pPr lvl="0"/>
            <a:r>
              <a:rPr lang="en-US"/>
              <a:t>SUBTITLE, DATE OR PRESENTER’S NAME  </a:t>
            </a:r>
          </a:p>
        </p:txBody>
      </p:sp>
      <p:sp>
        <p:nvSpPr>
          <p:cNvPr id="15" name="TextBox 14">
            <a:extLst>
              <a:ext uri="{FF2B5EF4-FFF2-40B4-BE49-F238E27FC236}">
                <a16:creationId xmlns:a16="http://schemas.microsoft.com/office/drawing/2014/main" id="{6D7D6E7B-A3BC-0945-8D58-F1EDE2ECFEF0}"/>
              </a:ext>
            </a:extLst>
          </p:cNvPr>
          <p:cNvSpPr txBox="1"/>
          <p:nvPr userDrawn="1"/>
        </p:nvSpPr>
        <p:spPr>
          <a:xfrm>
            <a:off x="9126416" y="6440322"/>
            <a:ext cx="2816479" cy="276999"/>
          </a:xfrm>
          <a:prstGeom prst="rect">
            <a:avLst/>
          </a:prstGeom>
          <a:noFill/>
        </p:spPr>
        <p:txBody>
          <a:bodyPr wrap="square" rtlCol="0">
            <a:spAutoFit/>
          </a:bodyPr>
          <a:lstStyle/>
          <a:p>
            <a:pPr algn="r"/>
            <a:fld id="{2C32DF2C-CFCE-8A40-84D4-E45B39382BEA}" type="slidenum">
              <a:rPr lang="en-US" sz="1200" b="1">
                <a:solidFill>
                  <a:schemeClr val="bg1"/>
                </a:solidFill>
              </a:rPr>
              <a:pPr algn="r"/>
              <a:t>‹#›</a:t>
            </a:fld>
            <a:endParaRPr lang="en-US" sz="1200" b="1">
              <a:solidFill>
                <a:schemeClr val="bg1"/>
              </a:solidFill>
            </a:endParaRPr>
          </a:p>
        </p:txBody>
      </p:sp>
      <p:sp>
        <p:nvSpPr>
          <p:cNvPr id="14" name="TextBox 13">
            <a:extLst>
              <a:ext uri="{FF2B5EF4-FFF2-40B4-BE49-F238E27FC236}">
                <a16:creationId xmlns:a16="http://schemas.microsoft.com/office/drawing/2014/main" id="{356686ED-D5FB-48D9-9C21-102288449CFB}"/>
              </a:ext>
            </a:extLst>
          </p:cNvPr>
          <p:cNvSpPr txBox="1"/>
          <p:nvPr userDrawn="1"/>
        </p:nvSpPr>
        <p:spPr>
          <a:xfrm>
            <a:off x="0" y="6505599"/>
            <a:ext cx="12192000" cy="307777"/>
          </a:xfrm>
          <a:prstGeom prst="rect">
            <a:avLst/>
          </a:prstGeom>
          <a:noFill/>
        </p:spPr>
        <p:txBody>
          <a:bodyPr wrap="square" rtlCol="0">
            <a:spAutoFit/>
          </a:bodyPr>
          <a:lstStyle/>
          <a:p>
            <a:pPr algn="ctr"/>
            <a:r>
              <a:rPr lang="en-US" sz="1400" b="1" dirty="0">
                <a:solidFill>
                  <a:schemeClr val="bg1"/>
                </a:solidFill>
              </a:rPr>
              <a:t>KidneyFund.org</a:t>
            </a:r>
          </a:p>
        </p:txBody>
      </p:sp>
      <p:pic>
        <p:nvPicPr>
          <p:cNvPr id="3" name="Picture 2">
            <a:extLst>
              <a:ext uri="{FF2B5EF4-FFF2-40B4-BE49-F238E27FC236}">
                <a16:creationId xmlns:a16="http://schemas.microsoft.com/office/drawing/2014/main" id="{F84BAF5E-1115-4DB7-8DF5-7A70EF5288F2}"/>
              </a:ext>
            </a:extLst>
          </p:cNvPr>
          <p:cNvPicPr>
            <a:picLocks noChangeAspect="1"/>
          </p:cNvPicPr>
          <p:nvPr userDrawn="1"/>
        </p:nvPicPr>
        <p:blipFill>
          <a:blip r:embed="rId2"/>
          <a:stretch>
            <a:fillRect/>
          </a:stretch>
        </p:blipFill>
        <p:spPr>
          <a:xfrm>
            <a:off x="407369" y="6165304"/>
            <a:ext cx="3584926" cy="472858"/>
          </a:xfrm>
          <a:prstGeom prst="rect">
            <a:avLst/>
          </a:prstGeom>
        </p:spPr>
      </p:pic>
    </p:spTree>
    <p:extLst>
      <p:ext uri="{BB962C8B-B14F-4D97-AF65-F5344CB8AC3E}">
        <p14:creationId xmlns:p14="http://schemas.microsoft.com/office/powerpoint/2010/main" val="270090153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Section/Divider">
    <p:bg>
      <p:bgPr>
        <a:solidFill>
          <a:srgbClr val="75C2BD"/>
        </a:solidFill>
        <a:effectLst/>
      </p:bgPr>
    </p:bg>
    <p:spTree>
      <p:nvGrpSpPr>
        <p:cNvPr id="1" name=""/>
        <p:cNvGrpSpPr/>
        <p:nvPr/>
      </p:nvGrpSpPr>
      <p:grpSpPr>
        <a:xfrm>
          <a:off x="0" y="0"/>
          <a:ext cx="0" cy="0"/>
          <a:chOff x="0" y="0"/>
          <a:chExt cx="0" cy="0"/>
        </a:xfrm>
      </p:grpSpPr>
      <p:sp>
        <p:nvSpPr>
          <p:cNvPr id="11" name="Title 7">
            <a:extLst>
              <a:ext uri="{FF2B5EF4-FFF2-40B4-BE49-F238E27FC236}">
                <a16:creationId xmlns:a16="http://schemas.microsoft.com/office/drawing/2014/main" id="{2A058BAA-19F9-2A48-A974-84DBF3C5BA4F}"/>
              </a:ext>
            </a:extLst>
          </p:cNvPr>
          <p:cNvSpPr>
            <a:spLocks noGrp="1"/>
          </p:cNvSpPr>
          <p:nvPr>
            <p:ph type="title" hasCustomPrompt="1"/>
          </p:nvPr>
        </p:nvSpPr>
        <p:spPr>
          <a:xfrm>
            <a:off x="737789" y="1828802"/>
            <a:ext cx="7157703" cy="2022229"/>
          </a:xfrm>
          <a:prstGeom prst="rect">
            <a:avLst/>
          </a:prstGeom>
        </p:spPr>
        <p:txBody>
          <a:bodyPr anchor="t">
            <a:normAutofit/>
          </a:bodyPr>
          <a:lstStyle>
            <a:lvl1pPr algn="l">
              <a:defRPr sz="4800" b="1" spc="50" baseline="0">
                <a:solidFill>
                  <a:srgbClr val="00599C"/>
                </a:solidFill>
              </a:defRPr>
            </a:lvl1pPr>
          </a:lstStyle>
          <a:p>
            <a:r>
              <a:rPr lang="en-GB" dirty="0"/>
              <a:t>Section/Divider</a:t>
            </a:r>
            <a:br>
              <a:rPr lang="en-GB" dirty="0"/>
            </a:br>
            <a:r>
              <a:rPr lang="en-GB" dirty="0"/>
              <a:t>Title Goes Here.</a:t>
            </a:r>
            <a:endParaRPr lang="en-US" dirty="0"/>
          </a:p>
        </p:txBody>
      </p:sp>
      <p:sp>
        <p:nvSpPr>
          <p:cNvPr id="13" name="Text Placeholder 9">
            <a:extLst>
              <a:ext uri="{FF2B5EF4-FFF2-40B4-BE49-F238E27FC236}">
                <a16:creationId xmlns:a16="http://schemas.microsoft.com/office/drawing/2014/main" id="{46F8BC5F-FD5F-6147-A532-E2B5A3DE8F05}"/>
              </a:ext>
            </a:extLst>
          </p:cNvPr>
          <p:cNvSpPr>
            <a:spLocks noGrp="1"/>
          </p:cNvSpPr>
          <p:nvPr>
            <p:ph type="body" sz="quarter" idx="10" hasCustomPrompt="1"/>
          </p:nvPr>
        </p:nvSpPr>
        <p:spPr>
          <a:xfrm>
            <a:off x="740029" y="966779"/>
            <a:ext cx="7120294" cy="592137"/>
          </a:xfrm>
          <a:prstGeom prst="rect">
            <a:avLst/>
          </a:prstGeom>
        </p:spPr>
        <p:txBody>
          <a:bodyPr/>
          <a:lstStyle>
            <a:lvl1pPr marL="0" indent="0" algn="l">
              <a:buNone/>
              <a:defRPr sz="1600" b="1" spc="100" baseline="0">
                <a:solidFill>
                  <a:srgbClr val="00599C"/>
                </a:solidFill>
              </a:defRPr>
            </a:lvl1pPr>
          </a:lstStyle>
          <a:p>
            <a:pPr lvl="0"/>
            <a:r>
              <a:rPr lang="en-US" dirty="0"/>
              <a:t>SUBTITLE, DATE OR PRESENTER’S NAME  </a:t>
            </a:r>
          </a:p>
        </p:txBody>
      </p:sp>
      <p:sp>
        <p:nvSpPr>
          <p:cNvPr id="15" name="TextBox 14">
            <a:extLst>
              <a:ext uri="{FF2B5EF4-FFF2-40B4-BE49-F238E27FC236}">
                <a16:creationId xmlns:a16="http://schemas.microsoft.com/office/drawing/2014/main" id="{6D7D6E7B-A3BC-0945-8D58-F1EDE2ECFEF0}"/>
              </a:ext>
            </a:extLst>
          </p:cNvPr>
          <p:cNvSpPr txBox="1"/>
          <p:nvPr userDrawn="1"/>
        </p:nvSpPr>
        <p:spPr>
          <a:xfrm>
            <a:off x="9126416" y="6440322"/>
            <a:ext cx="2816479" cy="276999"/>
          </a:xfrm>
          <a:prstGeom prst="rect">
            <a:avLst/>
          </a:prstGeom>
          <a:noFill/>
        </p:spPr>
        <p:txBody>
          <a:bodyPr wrap="square" rtlCol="0">
            <a:spAutoFit/>
          </a:bodyPr>
          <a:lstStyle/>
          <a:p>
            <a:pPr algn="r"/>
            <a:fld id="{2C32DF2C-CFCE-8A40-84D4-E45B39382BEA}" type="slidenum">
              <a:rPr lang="en-US" sz="1200" b="1">
                <a:solidFill>
                  <a:schemeClr val="bg1"/>
                </a:solidFill>
              </a:rPr>
              <a:pPr algn="r"/>
              <a:t>‹#›</a:t>
            </a:fld>
            <a:endParaRPr lang="en-US" sz="1200" b="1">
              <a:solidFill>
                <a:schemeClr val="bg1"/>
              </a:solidFill>
            </a:endParaRPr>
          </a:p>
        </p:txBody>
      </p:sp>
      <p:sp>
        <p:nvSpPr>
          <p:cNvPr id="9" name="TextBox 8">
            <a:extLst>
              <a:ext uri="{FF2B5EF4-FFF2-40B4-BE49-F238E27FC236}">
                <a16:creationId xmlns:a16="http://schemas.microsoft.com/office/drawing/2014/main" id="{E9E5EDD7-08D6-48CD-B6FD-1E8C4E347088}"/>
              </a:ext>
            </a:extLst>
          </p:cNvPr>
          <p:cNvSpPr txBox="1"/>
          <p:nvPr userDrawn="1"/>
        </p:nvSpPr>
        <p:spPr>
          <a:xfrm>
            <a:off x="0" y="6505599"/>
            <a:ext cx="12192000" cy="307777"/>
          </a:xfrm>
          <a:prstGeom prst="rect">
            <a:avLst/>
          </a:prstGeom>
          <a:noFill/>
        </p:spPr>
        <p:txBody>
          <a:bodyPr wrap="square" rtlCol="0">
            <a:spAutoFit/>
          </a:bodyPr>
          <a:lstStyle/>
          <a:p>
            <a:pPr algn="ctr"/>
            <a:r>
              <a:rPr lang="en-US" sz="1400" b="1" dirty="0">
                <a:solidFill>
                  <a:schemeClr val="bg1"/>
                </a:solidFill>
              </a:rPr>
              <a:t>KidneyFund.org</a:t>
            </a:r>
          </a:p>
        </p:txBody>
      </p:sp>
      <p:pic>
        <p:nvPicPr>
          <p:cNvPr id="10" name="Picture 9">
            <a:extLst>
              <a:ext uri="{FF2B5EF4-FFF2-40B4-BE49-F238E27FC236}">
                <a16:creationId xmlns:a16="http://schemas.microsoft.com/office/drawing/2014/main" id="{C3E818B2-8078-4009-9F48-5BAE444822BD}"/>
              </a:ext>
            </a:extLst>
          </p:cNvPr>
          <p:cNvPicPr>
            <a:picLocks noChangeAspect="1"/>
          </p:cNvPicPr>
          <p:nvPr userDrawn="1"/>
        </p:nvPicPr>
        <p:blipFill>
          <a:blip r:embed="rId2"/>
          <a:stretch>
            <a:fillRect/>
          </a:stretch>
        </p:blipFill>
        <p:spPr>
          <a:xfrm>
            <a:off x="407369" y="6165304"/>
            <a:ext cx="3584926" cy="472858"/>
          </a:xfrm>
          <a:prstGeom prst="rect">
            <a:avLst/>
          </a:prstGeom>
        </p:spPr>
      </p:pic>
    </p:spTree>
    <p:extLst>
      <p:ext uri="{BB962C8B-B14F-4D97-AF65-F5344CB8AC3E}">
        <p14:creationId xmlns:p14="http://schemas.microsoft.com/office/powerpoint/2010/main" val="24130286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5" name="Picture 4" descr="A picture containing stationary, computer&#10;&#10;Description automatically generated">
            <a:extLst>
              <a:ext uri="{FF2B5EF4-FFF2-40B4-BE49-F238E27FC236}">
                <a16:creationId xmlns:a16="http://schemas.microsoft.com/office/drawing/2014/main" id="{62A681CB-FBEF-B043-BFA2-4B0027FF1DA7}"/>
              </a:ext>
            </a:extLst>
          </p:cNvPr>
          <p:cNvPicPr>
            <a:picLocks noChangeAspect="1"/>
          </p:cNvPicPr>
          <p:nvPr userDrawn="1"/>
        </p:nvPicPr>
        <p:blipFill rotWithShape="1">
          <a:blip r:embed="rId2"/>
          <a:srcRect t="1127"/>
          <a:stretch/>
        </p:blipFill>
        <p:spPr>
          <a:xfrm flipV="1">
            <a:off x="0" y="0"/>
            <a:ext cx="9719733" cy="6858000"/>
          </a:xfrm>
          <a:prstGeom prst="rect">
            <a:avLst/>
          </a:prstGeom>
        </p:spPr>
      </p:pic>
      <p:sp>
        <p:nvSpPr>
          <p:cNvPr id="7" name="Title 7">
            <a:extLst>
              <a:ext uri="{FF2B5EF4-FFF2-40B4-BE49-F238E27FC236}">
                <a16:creationId xmlns:a16="http://schemas.microsoft.com/office/drawing/2014/main" id="{9031A925-A2F8-C648-AC18-61C609E0DFFB}"/>
              </a:ext>
            </a:extLst>
          </p:cNvPr>
          <p:cNvSpPr>
            <a:spLocks noGrp="1"/>
          </p:cNvSpPr>
          <p:nvPr>
            <p:ph type="title" hasCustomPrompt="1"/>
          </p:nvPr>
        </p:nvSpPr>
        <p:spPr>
          <a:xfrm>
            <a:off x="3863752" y="805083"/>
            <a:ext cx="7550735" cy="2146256"/>
          </a:xfrm>
          <a:prstGeom prst="rect">
            <a:avLst/>
          </a:prstGeom>
        </p:spPr>
        <p:txBody>
          <a:bodyPr anchor="t"/>
          <a:lstStyle>
            <a:lvl1pPr algn="r">
              <a:defRPr sz="4800" b="1" spc="0" baseline="0">
                <a:solidFill>
                  <a:schemeClr val="accent1"/>
                </a:solidFill>
              </a:defRPr>
            </a:lvl1pPr>
          </a:lstStyle>
          <a:p>
            <a:r>
              <a:rPr lang="en-GB"/>
              <a:t>Thank you.</a:t>
            </a:r>
            <a:endParaRPr lang="en-US"/>
          </a:p>
        </p:txBody>
      </p:sp>
      <p:pic>
        <p:nvPicPr>
          <p:cNvPr id="8" name="Picture 7">
            <a:extLst>
              <a:ext uri="{FF2B5EF4-FFF2-40B4-BE49-F238E27FC236}">
                <a16:creationId xmlns:a16="http://schemas.microsoft.com/office/drawing/2014/main" id="{E47CB4A3-C361-42BD-A50B-71F00C4CE1F1}"/>
              </a:ext>
            </a:extLst>
          </p:cNvPr>
          <p:cNvPicPr>
            <a:picLocks noChangeAspect="1"/>
          </p:cNvPicPr>
          <p:nvPr userDrawn="1"/>
        </p:nvPicPr>
        <p:blipFill>
          <a:blip r:embed="rId3"/>
          <a:stretch>
            <a:fillRect/>
          </a:stretch>
        </p:blipFill>
        <p:spPr>
          <a:xfrm>
            <a:off x="8363212" y="6237313"/>
            <a:ext cx="3612093" cy="476442"/>
          </a:xfrm>
          <a:prstGeom prst="rect">
            <a:avLst/>
          </a:prstGeom>
        </p:spPr>
      </p:pic>
    </p:spTree>
    <p:extLst>
      <p:ext uri="{BB962C8B-B14F-4D97-AF65-F5344CB8AC3E}">
        <p14:creationId xmlns:p14="http://schemas.microsoft.com/office/powerpoint/2010/main" val="198037083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Content and Photo/graphic">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6A5795A-149F-0545-822A-506607F2347B}"/>
              </a:ext>
            </a:extLst>
          </p:cNvPr>
          <p:cNvSpPr>
            <a:spLocks noGrp="1"/>
          </p:cNvSpPr>
          <p:nvPr>
            <p:ph type="sldNum" sz="quarter" idx="10"/>
          </p:nvPr>
        </p:nvSpPr>
        <p:spPr/>
        <p:txBody>
          <a:bodyPr/>
          <a:lstStyle/>
          <a:p>
            <a:fld id="{22A6C4F7-4ABC-794E-8178-067A5A726372}" type="slidenum">
              <a:rPr lang="en-US" smtClean="0"/>
              <a:t>‹#›</a:t>
            </a:fld>
            <a:endParaRPr lang="en-US"/>
          </a:p>
        </p:txBody>
      </p:sp>
      <p:sp>
        <p:nvSpPr>
          <p:cNvPr id="4" name="Title 1">
            <a:extLst>
              <a:ext uri="{FF2B5EF4-FFF2-40B4-BE49-F238E27FC236}">
                <a16:creationId xmlns:a16="http://schemas.microsoft.com/office/drawing/2014/main" id="{00B70F12-2170-9542-8D86-C3FCCC37FF6A}"/>
              </a:ext>
            </a:extLst>
          </p:cNvPr>
          <p:cNvSpPr>
            <a:spLocks noGrp="1"/>
          </p:cNvSpPr>
          <p:nvPr>
            <p:ph type="title" hasCustomPrompt="1"/>
          </p:nvPr>
        </p:nvSpPr>
        <p:spPr>
          <a:xfrm>
            <a:off x="838200" y="1032336"/>
            <a:ext cx="10515600" cy="647644"/>
          </a:xfrm>
          <a:prstGeom prst="rect">
            <a:avLst/>
          </a:prstGeom>
        </p:spPr>
        <p:txBody>
          <a:bodyPr lIns="0" anchor="b">
            <a:normAutofit/>
          </a:bodyPr>
          <a:lstStyle>
            <a:lvl1pPr>
              <a:defRPr sz="3200"/>
            </a:lvl1pPr>
          </a:lstStyle>
          <a:p>
            <a:r>
              <a:rPr lang="en-US"/>
              <a:t>Insert slide title</a:t>
            </a:r>
          </a:p>
        </p:txBody>
      </p:sp>
      <p:sp>
        <p:nvSpPr>
          <p:cNvPr id="6" name="Content Placeholder 2">
            <a:extLst>
              <a:ext uri="{FF2B5EF4-FFF2-40B4-BE49-F238E27FC236}">
                <a16:creationId xmlns:a16="http://schemas.microsoft.com/office/drawing/2014/main" id="{6E68FDCA-2298-B244-80A5-B5D22D3F790E}"/>
              </a:ext>
            </a:extLst>
          </p:cNvPr>
          <p:cNvSpPr>
            <a:spLocks noGrp="1"/>
          </p:cNvSpPr>
          <p:nvPr>
            <p:ph idx="13"/>
          </p:nvPr>
        </p:nvSpPr>
        <p:spPr>
          <a:xfrm>
            <a:off x="838200" y="2157351"/>
            <a:ext cx="5181600" cy="3734334"/>
          </a:xfrm>
          <a:prstGeom prst="rect">
            <a:avLst/>
          </a:prstGeom>
        </p:spPr>
        <p:txBody>
          <a:bodyPr lIns="0"/>
          <a:lstStyle>
            <a:lvl1pPr>
              <a:defRPr sz="2400"/>
            </a:lvl1pPr>
            <a:lvl2pPr>
              <a:defRPr sz="2000"/>
            </a:lvl2pPr>
            <a:lvl3pPr>
              <a:defRPr sz="18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CF4EF414-1738-2F4C-8A00-946613637034}"/>
              </a:ext>
            </a:extLst>
          </p:cNvPr>
          <p:cNvSpPr>
            <a:spLocks noGrp="1"/>
          </p:cNvSpPr>
          <p:nvPr>
            <p:ph idx="15" hasCustomPrompt="1"/>
          </p:nvPr>
        </p:nvSpPr>
        <p:spPr>
          <a:xfrm>
            <a:off x="1999269" y="351039"/>
            <a:ext cx="1790307" cy="216632"/>
          </a:xfrm>
          <a:prstGeom prst="rect">
            <a:avLst/>
          </a:prstGeom>
        </p:spPr>
        <p:txBody>
          <a:bodyPr lIns="0"/>
          <a:lstStyle>
            <a:lvl1pPr marL="0" indent="0">
              <a:buNone/>
              <a:defRPr sz="1000" b="1" spc="300">
                <a:solidFill>
                  <a:schemeClr val="bg1"/>
                </a:solidFill>
              </a:defRPr>
            </a:lvl1pPr>
            <a:lvl2pPr marL="457200" indent="0">
              <a:buNone/>
              <a:defRPr sz="2000"/>
            </a:lvl2pPr>
            <a:lvl3pPr marL="914400" indent="0">
              <a:buNone/>
              <a:defRPr sz="1800"/>
            </a:lvl3pPr>
            <a:lvl4pPr marL="1371600" indent="0">
              <a:buNone/>
              <a:defRPr/>
            </a:lvl4pPr>
            <a:lvl5pPr marL="1828800" indent="0">
              <a:buNone/>
              <a:defRPr/>
            </a:lvl5pPr>
          </a:lstStyle>
          <a:p>
            <a:pPr lvl="0"/>
            <a:r>
              <a:rPr lang="en-US"/>
              <a:t>MODULE X</a:t>
            </a:r>
          </a:p>
        </p:txBody>
      </p:sp>
      <p:sp>
        <p:nvSpPr>
          <p:cNvPr id="12" name="Picture Placeholder 11">
            <a:extLst>
              <a:ext uri="{FF2B5EF4-FFF2-40B4-BE49-F238E27FC236}">
                <a16:creationId xmlns:a16="http://schemas.microsoft.com/office/drawing/2014/main" id="{EF77344C-3B61-F542-8E40-066341C07D87}"/>
              </a:ext>
            </a:extLst>
          </p:cNvPr>
          <p:cNvSpPr>
            <a:spLocks noGrp="1"/>
          </p:cNvSpPr>
          <p:nvPr>
            <p:ph type="pic" sz="quarter" idx="16"/>
          </p:nvPr>
        </p:nvSpPr>
        <p:spPr>
          <a:xfrm>
            <a:off x="6172202" y="2157349"/>
            <a:ext cx="5181598" cy="3734335"/>
          </a:xfrm>
          <a:prstGeom prst="rect">
            <a:avLst/>
          </a:prstGeom>
        </p:spPr>
        <p:txBody>
          <a:bodyPr/>
          <a:lstStyle/>
          <a:p>
            <a:r>
              <a:rPr lang="en-US"/>
              <a:t>Click icon to add picture</a:t>
            </a:r>
          </a:p>
        </p:txBody>
      </p:sp>
      <p:cxnSp>
        <p:nvCxnSpPr>
          <p:cNvPr id="14" name="Straight Connector 13">
            <a:extLst>
              <a:ext uri="{FF2B5EF4-FFF2-40B4-BE49-F238E27FC236}">
                <a16:creationId xmlns:a16="http://schemas.microsoft.com/office/drawing/2014/main" id="{0C49F7DF-5A12-7A44-9E59-92E0EF8DAA80}"/>
              </a:ext>
            </a:extLst>
          </p:cNvPr>
          <p:cNvCxnSpPr>
            <a:cxnSpLocks/>
          </p:cNvCxnSpPr>
          <p:nvPr userDrawn="1"/>
        </p:nvCxnSpPr>
        <p:spPr>
          <a:xfrm>
            <a:off x="838200" y="1679979"/>
            <a:ext cx="10515600" cy="0"/>
          </a:xfrm>
          <a:prstGeom prst="line">
            <a:avLst/>
          </a:prstGeom>
          <a:ln w="25400">
            <a:solidFill>
              <a:schemeClr val="accent1"/>
            </a:solidFill>
          </a:ln>
        </p:spPr>
        <p:style>
          <a:lnRef idx="2">
            <a:schemeClr val="accent5"/>
          </a:lnRef>
          <a:fillRef idx="0">
            <a:schemeClr val="accent5"/>
          </a:fillRef>
          <a:effectRef idx="1">
            <a:schemeClr val="accent5"/>
          </a:effectRef>
          <a:fontRef idx="minor">
            <a:schemeClr val="tx1"/>
          </a:fontRef>
        </p:style>
      </p:cxnSp>
    </p:spTree>
    <p:extLst>
      <p:ext uri="{BB962C8B-B14F-4D97-AF65-F5344CB8AC3E}">
        <p14:creationId xmlns:p14="http://schemas.microsoft.com/office/powerpoint/2010/main" val="21314992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With Space for chart or table">
    <p:spTree>
      <p:nvGrpSpPr>
        <p:cNvPr id="1" name=""/>
        <p:cNvGrpSpPr/>
        <p:nvPr/>
      </p:nvGrpSpPr>
      <p:grpSpPr>
        <a:xfrm>
          <a:off x="0" y="0"/>
          <a:ext cx="0" cy="0"/>
          <a:chOff x="0" y="0"/>
          <a:chExt cx="0" cy="0"/>
        </a:xfrm>
      </p:grpSpPr>
      <p:pic>
        <p:nvPicPr>
          <p:cNvPr id="5" name="Picture 4" descr="A picture containing rainbow, computer&#10;&#10;Description automatically generated">
            <a:extLst>
              <a:ext uri="{FF2B5EF4-FFF2-40B4-BE49-F238E27FC236}">
                <a16:creationId xmlns:a16="http://schemas.microsoft.com/office/drawing/2014/main" id="{A99B5E22-0E21-E047-87EE-388C7289AABD}"/>
              </a:ext>
            </a:extLst>
          </p:cNvPr>
          <p:cNvPicPr>
            <a:picLocks noChangeAspect="1"/>
          </p:cNvPicPr>
          <p:nvPr userDrawn="1"/>
        </p:nvPicPr>
        <p:blipFill>
          <a:blip r:embed="rId2"/>
          <a:stretch>
            <a:fillRect/>
          </a:stretch>
        </p:blipFill>
        <p:spPr>
          <a:xfrm flipH="1">
            <a:off x="10668000" y="5290248"/>
            <a:ext cx="1524000" cy="1567751"/>
          </a:xfrm>
          <a:prstGeom prst="rect">
            <a:avLst/>
          </a:prstGeom>
        </p:spPr>
      </p:pic>
      <p:sp>
        <p:nvSpPr>
          <p:cNvPr id="4" name="TextBox 3">
            <a:extLst>
              <a:ext uri="{FF2B5EF4-FFF2-40B4-BE49-F238E27FC236}">
                <a16:creationId xmlns:a16="http://schemas.microsoft.com/office/drawing/2014/main" id="{1DB1C279-463F-E446-9F4E-EF46B7479F0E}"/>
              </a:ext>
            </a:extLst>
          </p:cNvPr>
          <p:cNvSpPr txBox="1"/>
          <p:nvPr userDrawn="1"/>
        </p:nvSpPr>
        <p:spPr>
          <a:xfrm>
            <a:off x="9126416" y="6440322"/>
            <a:ext cx="2816479" cy="276999"/>
          </a:xfrm>
          <a:prstGeom prst="rect">
            <a:avLst/>
          </a:prstGeom>
          <a:noFill/>
        </p:spPr>
        <p:txBody>
          <a:bodyPr wrap="square" rtlCol="0">
            <a:spAutoFit/>
          </a:bodyPr>
          <a:lstStyle/>
          <a:p>
            <a:pPr algn="r"/>
            <a:fld id="{2C32DF2C-CFCE-8A40-84D4-E45B39382BEA}" type="slidenum">
              <a:rPr lang="en-US" sz="1200" b="1">
                <a:solidFill>
                  <a:schemeClr val="bg1"/>
                </a:solidFill>
              </a:rPr>
              <a:pPr algn="r"/>
              <a:t>‹#›</a:t>
            </a:fld>
            <a:endParaRPr lang="en-US" sz="1200" b="1" dirty="0">
              <a:solidFill>
                <a:schemeClr val="bg1"/>
              </a:solidFill>
            </a:endParaRPr>
          </a:p>
        </p:txBody>
      </p:sp>
      <p:sp>
        <p:nvSpPr>
          <p:cNvPr id="9" name="Text Placeholder 9">
            <a:extLst>
              <a:ext uri="{FF2B5EF4-FFF2-40B4-BE49-F238E27FC236}">
                <a16:creationId xmlns:a16="http://schemas.microsoft.com/office/drawing/2014/main" id="{A9D47D29-F0D9-8844-A509-3FA3F68EA371}"/>
              </a:ext>
            </a:extLst>
          </p:cNvPr>
          <p:cNvSpPr>
            <a:spLocks noGrp="1"/>
          </p:cNvSpPr>
          <p:nvPr>
            <p:ph type="body" sz="quarter" idx="11" hasCustomPrompt="1"/>
          </p:nvPr>
        </p:nvSpPr>
        <p:spPr>
          <a:xfrm>
            <a:off x="579549" y="2492896"/>
            <a:ext cx="5364052" cy="3744392"/>
          </a:xfrm>
          <a:prstGeom prst="rect">
            <a:avLst/>
          </a:prstGeom>
        </p:spPr>
        <p:txBody>
          <a:bodyPr>
            <a:noAutofit/>
          </a:bodyPr>
          <a:lstStyle>
            <a:lvl1pPr marL="0" indent="0">
              <a:lnSpc>
                <a:spcPct val="120000"/>
              </a:lnSpc>
              <a:buNone/>
              <a:defRPr sz="1800" b="0" spc="0" baseline="0">
                <a:solidFill>
                  <a:schemeClr val="tx1"/>
                </a:solidFill>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dolore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 </a:t>
            </a: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r>
              <a:rPr lang="en-US" dirty="0"/>
              <a:t> non </a:t>
            </a:r>
            <a:r>
              <a:rPr lang="en-US" dirty="0" err="1"/>
              <a:t>proident</a:t>
            </a:r>
            <a:r>
              <a:rPr lang="en-US" dirty="0"/>
              <a:t>, sunt in culpa qui </a:t>
            </a:r>
            <a:r>
              <a:rPr lang="en-US" dirty="0" err="1"/>
              <a:t>officia</a:t>
            </a:r>
            <a:r>
              <a:rPr lang="en-US" dirty="0"/>
              <a:t> </a:t>
            </a:r>
            <a:r>
              <a:rPr lang="en-US" dirty="0" err="1"/>
              <a:t>deserunt</a:t>
            </a:r>
            <a:r>
              <a:rPr lang="en-US" dirty="0"/>
              <a:t> </a:t>
            </a:r>
            <a:r>
              <a:rPr lang="en-US" dirty="0" err="1"/>
              <a:t>mollit</a:t>
            </a:r>
            <a:r>
              <a:rPr lang="en-US" dirty="0"/>
              <a:t> </a:t>
            </a:r>
            <a:r>
              <a:rPr lang="en-US" dirty="0" err="1"/>
              <a:t>anim</a:t>
            </a:r>
            <a:r>
              <a:rPr lang="en-US" dirty="0"/>
              <a:t> id </a:t>
            </a:r>
            <a:r>
              <a:rPr lang="en-US" dirty="0" err="1"/>
              <a:t>est</a:t>
            </a:r>
            <a:r>
              <a:rPr lang="en-US" dirty="0"/>
              <a:t> </a:t>
            </a:r>
            <a:r>
              <a:rPr lang="en-US" dirty="0" err="1"/>
              <a:t>laborum</a:t>
            </a:r>
            <a:r>
              <a:rPr lang="en-US" dirty="0"/>
              <a:t>.</a:t>
            </a:r>
          </a:p>
        </p:txBody>
      </p:sp>
      <p:sp>
        <p:nvSpPr>
          <p:cNvPr id="10" name="Title 1">
            <a:extLst>
              <a:ext uri="{FF2B5EF4-FFF2-40B4-BE49-F238E27FC236}">
                <a16:creationId xmlns:a16="http://schemas.microsoft.com/office/drawing/2014/main" id="{8A0684C7-E878-471D-B52B-AFA4710E3F61}"/>
              </a:ext>
            </a:extLst>
          </p:cNvPr>
          <p:cNvSpPr>
            <a:spLocks noGrp="1"/>
          </p:cNvSpPr>
          <p:nvPr>
            <p:ph type="title" hasCustomPrompt="1"/>
          </p:nvPr>
        </p:nvSpPr>
        <p:spPr>
          <a:xfrm>
            <a:off x="579548" y="725733"/>
            <a:ext cx="11044180" cy="808599"/>
          </a:xfrm>
          <a:prstGeom prst="rect">
            <a:avLst/>
          </a:prstGeom>
        </p:spPr>
        <p:txBody>
          <a:bodyPr/>
          <a:lstStyle>
            <a:lvl1pPr>
              <a:defRPr b="1" spc="50" baseline="0">
                <a:solidFill>
                  <a:schemeClr val="accent1"/>
                </a:solidFill>
              </a:defRPr>
            </a:lvl1pPr>
          </a:lstStyle>
          <a:p>
            <a:r>
              <a:rPr lang="en-GB" dirty="0"/>
              <a:t>Slide title goes here.</a:t>
            </a:r>
            <a:endParaRPr lang="en-US" dirty="0"/>
          </a:p>
        </p:txBody>
      </p:sp>
      <p:sp>
        <p:nvSpPr>
          <p:cNvPr id="12" name="Text Placeholder 9">
            <a:extLst>
              <a:ext uri="{FF2B5EF4-FFF2-40B4-BE49-F238E27FC236}">
                <a16:creationId xmlns:a16="http://schemas.microsoft.com/office/drawing/2014/main" id="{DBFC2F4E-0841-4165-8837-9ED520D686CA}"/>
              </a:ext>
            </a:extLst>
          </p:cNvPr>
          <p:cNvSpPr>
            <a:spLocks noGrp="1"/>
          </p:cNvSpPr>
          <p:nvPr>
            <p:ph type="body" sz="quarter" idx="10" hasCustomPrompt="1"/>
          </p:nvPr>
        </p:nvSpPr>
        <p:spPr>
          <a:xfrm>
            <a:off x="579548" y="1540719"/>
            <a:ext cx="11079051" cy="592137"/>
          </a:xfrm>
          <a:prstGeom prst="rect">
            <a:avLst/>
          </a:prstGeom>
        </p:spPr>
        <p:txBody>
          <a:bodyPr>
            <a:normAutofit/>
          </a:bodyPr>
          <a:lstStyle>
            <a:lvl1pPr marL="0" indent="0">
              <a:buNone/>
              <a:defRPr sz="1800" b="1" spc="100" baseline="0">
                <a:solidFill>
                  <a:schemeClr val="accent2"/>
                </a:solidFill>
              </a:defRPr>
            </a:lvl1pPr>
          </a:lstStyle>
          <a:p>
            <a:pPr lvl="0"/>
            <a:r>
              <a:rPr lang="en-US" dirty="0"/>
              <a:t>OPTIONAL SUBTITLE</a:t>
            </a:r>
          </a:p>
        </p:txBody>
      </p:sp>
      <p:cxnSp>
        <p:nvCxnSpPr>
          <p:cNvPr id="13" name="Straight Connector 12">
            <a:extLst>
              <a:ext uri="{FF2B5EF4-FFF2-40B4-BE49-F238E27FC236}">
                <a16:creationId xmlns:a16="http://schemas.microsoft.com/office/drawing/2014/main" id="{903EBFC6-7E66-4535-A6CB-2778A02971F6}"/>
              </a:ext>
            </a:extLst>
          </p:cNvPr>
          <p:cNvCxnSpPr/>
          <p:nvPr userDrawn="1"/>
        </p:nvCxnSpPr>
        <p:spPr>
          <a:xfrm>
            <a:off x="579548" y="1916832"/>
            <a:ext cx="4030133" cy="0"/>
          </a:xfrm>
          <a:prstGeom prst="line">
            <a:avLst/>
          </a:prstGeom>
          <a:ln w="25400">
            <a:gradFill flip="none" rotWithShape="1">
              <a:gsLst>
                <a:gs pos="0">
                  <a:schemeClr val="accent1"/>
                </a:gs>
                <a:gs pos="48000">
                  <a:schemeClr val="accent2"/>
                </a:gs>
                <a:gs pos="100000">
                  <a:schemeClr val="accent5"/>
                </a:gs>
              </a:gsLst>
              <a:lin ang="0" scaled="1"/>
              <a:tileRect/>
            </a:gra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A173C510-E8EA-400F-A6B4-E63438D67B08}"/>
              </a:ext>
            </a:extLst>
          </p:cNvPr>
          <p:cNvPicPr>
            <a:picLocks noChangeAspect="1"/>
          </p:cNvPicPr>
          <p:nvPr userDrawn="1"/>
        </p:nvPicPr>
        <p:blipFill>
          <a:blip r:embed="rId3"/>
          <a:srcRect/>
          <a:stretch/>
        </p:blipFill>
        <p:spPr>
          <a:xfrm>
            <a:off x="335360" y="6309320"/>
            <a:ext cx="2507449" cy="439450"/>
          </a:xfrm>
          <a:prstGeom prst="rect">
            <a:avLst/>
          </a:prstGeom>
        </p:spPr>
      </p:pic>
      <p:sp>
        <p:nvSpPr>
          <p:cNvPr id="18" name="TextBox 17">
            <a:extLst>
              <a:ext uri="{FF2B5EF4-FFF2-40B4-BE49-F238E27FC236}">
                <a16:creationId xmlns:a16="http://schemas.microsoft.com/office/drawing/2014/main" id="{D22D430E-5A9A-4C5B-87A4-82AE105E1391}"/>
              </a:ext>
            </a:extLst>
          </p:cNvPr>
          <p:cNvSpPr txBox="1"/>
          <p:nvPr userDrawn="1"/>
        </p:nvSpPr>
        <p:spPr>
          <a:xfrm>
            <a:off x="0" y="6505599"/>
            <a:ext cx="12192000" cy="307777"/>
          </a:xfrm>
          <a:prstGeom prst="rect">
            <a:avLst/>
          </a:prstGeom>
          <a:noFill/>
        </p:spPr>
        <p:txBody>
          <a:bodyPr wrap="square" rtlCol="0">
            <a:spAutoFit/>
          </a:bodyPr>
          <a:lstStyle/>
          <a:p>
            <a:pPr algn="ctr"/>
            <a:r>
              <a:rPr lang="en-US" sz="1400" b="1" dirty="0">
                <a:solidFill>
                  <a:srgbClr val="75C2BD"/>
                </a:solidFill>
              </a:rPr>
              <a:t>KidneyFund.org</a:t>
            </a:r>
          </a:p>
        </p:txBody>
      </p:sp>
      <p:sp>
        <p:nvSpPr>
          <p:cNvPr id="11" name="Text Placeholder 9">
            <a:extLst>
              <a:ext uri="{FF2B5EF4-FFF2-40B4-BE49-F238E27FC236}">
                <a16:creationId xmlns:a16="http://schemas.microsoft.com/office/drawing/2014/main" id="{B878EDC6-05A2-4DD5-BCB6-933CD053CE1B}"/>
              </a:ext>
            </a:extLst>
          </p:cNvPr>
          <p:cNvSpPr>
            <a:spLocks noGrp="1"/>
          </p:cNvSpPr>
          <p:nvPr>
            <p:ph type="body" sz="quarter" idx="12" hasCustomPrompt="1"/>
          </p:nvPr>
        </p:nvSpPr>
        <p:spPr>
          <a:xfrm>
            <a:off x="6294547" y="2492896"/>
            <a:ext cx="5364052" cy="3744392"/>
          </a:xfrm>
          <a:prstGeom prst="rect">
            <a:avLst/>
          </a:prstGeom>
        </p:spPr>
        <p:txBody>
          <a:bodyPr>
            <a:noAutofit/>
          </a:bodyPr>
          <a:lstStyle>
            <a:lvl1pPr marL="0" indent="0">
              <a:lnSpc>
                <a:spcPct val="120000"/>
              </a:lnSpc>
              <a:buNone/>
              <a:defRPr sz="1800" b="0" spc="0" baseline="0">
                <a:solidFill>
                  <a:schemeClr val="tx1"/>
                </a:solidFill>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dolore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 </a:t>
            </a: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r>
              <a:rPr lang="en-US" dirty="0"/>
              <a:t> non </a:t>
            </a:r>
            <a:r>
              <a:rPr lang="en-US" dirty="0" err="1"/>
              <a:t>proident</a:t>
            </a:r>
            <a:r>
              <a:rPr lang="en-US" dirty="0"/>
              <a:t>, sunt in culpa qui </a:t>
            </a:r>
            <a:r>
              <a:rPr lang="en-US" dirty="0" err="1"/>
              <a:t>officia</a:t>
            </a:r>
            <a:r>
              <a:rPr lang="en-US" dirty="0"/>
              <a:t> </a:t>
            </a:r>
            <a:r>
              <a:rPr lang="en-US" dirty="0" err="1"/>
              <a:t>deserunt</a:t>
            </a:r>
            <a:r>
              <a:rPr lang="en-US" dirty="0"/>
              <a:t> </a:t>
            </a:r>
            <a:r>
              <a:rPr lang="en-US" dirty="0" err="1"/>
              <a:t>mollit</a:t>
            </a:r>
            <a:r>
              <a:rPr lang="en-US" dirty="0"/>
              <a:t> </a:t>
            </a:r>
            <a:r>
              <a:rPr lang="en-US" dirty="0" err="1"/>
              <a:t>anim</a:t>
            </a:r>
            <a:r>
              <a:rPr lang="en-US" dirty="0"/>
              <a:t> id </a:t>
            </a:r>
            <a:r>
              <a:rPr lang="en-US" dirty="0" err="1"/>
              <a:t>est</a:t>
            </a:r>
            <a:r>
              <a:rPr lang="en-US" dirty="0"/>
              <a:t> </a:t>
            </a:r>
            <a:r>
              <a:rPr lang="en-US" dirty="0" err="1"/>
              <a:t>laborum</a:t>
            </a:r>
            <a:r>
              <a:rPr lang="en-US" dirty="0"/>
              <a:t>.</a:t>
            </a:r>
          </a:p>
        </p:txBody>
      </p:sp>
    </p:spTree>
    <p:extLst>
      <p:ext uri="{BB962C8B-B14F-4D97-AF65-F5344CB8AC3E}">
        <p14:creationId xmlns:p14="http://schemas.microsoft.com/office/powerpoint/2010/main" val="3583323083"/>
      </p:ext>
    </p:extLst>
  </p:cSld>
  <p:clrMapOvr>
    <a:masterClrMapping/>
  </p:clrMapOvr>
  <p:extLst>
    <p:ext uri="{DCECCB84-F9BA-43D5-87BE-67443E8EF086}">
      <p15:sldGuideLst xmlns:p15="http://schemas.microsoft.com/office/powerpoint/2012/main">
        <p15:guide id="1" pos="347">
          <p15:clr>
            <a:srgbClr val="FBAE40"/>
          </p15:clr>
        </p15:guide>
        <p15:guide id="2" pos="7333">
          <p15:clr>
            <a:srgbClr val="FBAE40"/>
          </p15:clr>
        </p15:guide>
        <p15:guide id="3" orient="horz" pos="436">
          <p15:clr>
            <a:srgbClr val="FBAE40"/>
          </p15:clr>
        </p15:guide>
        <p15:guide id="4" orient="horz" pos="3929">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Header and Text">
    <p:spTree>
      <p:nvGrpSpPr>
        <p:cNvPr id="1" name=""/>
        <p:cNvGrpSpPr/>
        <p:nvPr/>
      </p:nvGrpSpPr>
      <p:grpSpPr>
        <a:xfrm>
          <a:off x="0" y="0"/>
          <a:ext cx="0" cy="0"/>
          <a:chOff x="0" y="0"/>
          <a:chExt cx="0" cy="0"/>
        </a:xfrm>
      </p:grpSpPr>
      <p:pic>
        <p:nvPicPr>
          <p:cNvPr id="5" name="Picture 4" descr="A picture containing rainbow, computer&#10;&#10;Description automatically generated">
            <a:extLst>
              <a:ext uri="{FF2B5EF4-FFF2-40B4-BE49-F238E27FC236}">
                <a16:creationId xmlns:a16="http://schemas.microsoft.com/office/drawing/2014/main" id="{A99B5E22-0E21-E047-87EE-388C7289AABD}"/>
              </a:ext>
            </a:extLst>
          </p:cNvPr>
          <p:cNvPicPr>
            <a:picLocks noChangeAspect="1"/>
          </p:cNvPicPr>
          <p:nvPr userDrawn="1"/>
        </p:nvPicPr>
        <p:blipFill>
          <a:blip r:embed="rId2"/>
          <a:stretch>
            <a:fillRect/>
          </a:stretch>
        </p:blipFill>
        <p:spPr>
          <a:xfrm flipH="1">
            <a:off x="10668000" y="5290248"/>
            <a:ext cx="1524000" cy="1567751"/>
          </a:xfrm>
          <a:prstGeom prst="rect">
            <a:avLst/>
          </a:prstGeom>
        </p:spPr>
      </p:pic>
      <p:sp>
        <p:nvSpPr>
          <p:cNvPr id="14" name="Title 1">
            <a:extLst>
              <a:ext uri="{FF2B5EF4-FFF2-40B4-BE49-F238E27FC236}">
                <a16:creationId xmlns:a16="http://schemas.microsoft.com/office/drawing/2014/main" id="{36041341-A585-ED43-8529-DD50C80B45C6}"/>
              </a:ext>
            </a:extLst>
          </p:cNvPr>
          <p:cNvSpPr>
            <a:spLocks noGrp="1"/>
          </p:cNvSpPr>
          <p:nvPr>
            <p:ph type="title" hasCustomPrompt="1"/>
          </p:nvPr>
        </p:nvSpPr>
        <p:spPr>
          <a:xfrm>
            <a:off x="579548" y="725733"/>
            <a:ext cx="11044180" cy="808599"/>
          </a:xfrm>
          <a:prstGeom prst="rect">
            <a:avLst/>
          </a:prstGeom>
        </p:spPr>
        <p:txBody>
          <a:bodyPr/>
          <a:lstStyle>
            <a:lvl1pPr>
              <a:defRPr b="1" spc="50" baseline="0">
                <a:solidFill>
                  <a:schemeClr val="accent1"/>
                </a:solidFill>
              </a:defRPr>
            </a:lvl1pPr>
          </a:lstStyle>
          <a:p>
            <a:r>
              <a:rPr lang="en-GB" dirty="0"/>
              <a:t>Slide title goes here.</a:t>
            </a:r>
            <a:endParaRPr lang="en-US" dirty="0"/>
          </a:p>
        </p:txBody>
      </p:sp>
      <p:sp>
        <p:nvSpPr>
          <p:cNvPr id="4" name="TextBox 3">
            <a:extLst>
              <a:ext uri="{FF2B5EF4-FFF2-40B4-BE49-F238E27FC236}">
                <a16:creationId xmlns:a16="http://schemas.microsoft.com/office/drawing/2014/main" id="{1DB1C279-463F-E446-9F4E-EF46B7479F0E}"/>
              </a:ext>
            </a:extLst>
          </p:cNvPr>
          <p:cNvSpPr txBox="1"/>
          <p:nvPr userDrawn="1"/>
        </p:nvSpPr>
        <p:spPr>
          <a:xfrm>
            <a:off x="9126416" y="6440322"/>
            <a:ext cx="2816479" cy="276999"/>
          </a:xfrm>
          <a:prstGeom prst="rect">
            <a:avLst/>
          </a:prstGeom>
          <a:noFill/>
        </p:spPr>
        <p:txBody>
          <a:bodyPr wrap="square" rtlCol="0">
            <a:spAutoFit/>
          </a:bodyPr>
          <a:lstStyle/>
          <a:p>
            <a:pPr algn="r"/>
            <a:fld id="{2C32DF2C-CFCE-8A40-84D4-E45B39382BEA}" type="slidenum">
              <a:rPr lang="en-US" sz="1200" b="1">
                <a:solidFill>
                  <a:schemeClr val="bg1"/>
                </a:solidFill>
              </a:rPr>
              <a:pPr algn="r"/>
              <a:t>‹#›</a:t>
            </a:fld>
            <a:endParaRPr lang="en-US" sz="1200" b="1">
              <a:solidFill>
                <a:schemeClr val="bg1"/>
              </a:solidFill>
            </a:endParaRPr>
          </a:p>
        </p:txBody>
      </p:sp>
      <p:cxnSp>
        <p:nvCxnSpPr>
          <p:cNvPr id="7" name="Straight Connector 6">
            <a:extLst>
              <a:ext uri="{FF2B5EF4-FFF2-40B4-BE49-F238E27FC236}">
                <a16:creationId xmlns:a16="http://schemas.microsoft.com/office/drawing/2014/main" id="{70715889-A4D3-A04F-AE6F-EBA34CB5EB7E}"/>
              </a:ext>
            </a:extLst>
          </p:cNvPr>
          <p:cNvCxnSpPr/>
          <p:nvPr userDrawn="1"/>
        </p:nvCxnSpPr>
        <p:spPr>
          <a:xfrm>
            <a:off x="579548" y="1484784"/>
            <a:ext cx="4030133" cy="0"/>
          </a:xfrm>
          <a:prstGeom prst="line">
            <a:avLst/>
          </a:prstGeom>
          <a:ln w="25400">
            <a:gradFill flip="none" rotWithShape="1">
              <a:gsLst>
                <a:gs pos="0">
                  <a:schemeClr val="accent1"/>
                </a:gs>
                <a:gs pos="48000">
                  <a:schemeClr val="accent2"/>
                </a:gs>
                <a:gs pos="100000">
                  <a:schemeClr val="accent5"/>
                </a:gs>
              </a:gsLst>
              <a:lin ang="0" scaled="1"/>
              <a:tileRect/>
            </a:gra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710A67AF-0708-4ED2-8FBB-D674059F5469}"/>
              </a:ext>
            </a:extLst>
          </p:cNvPr>
          <p:cNvPicPr>
            <a:picLocks noChangeAspect="1"/>
          </p:cNvPicPr>
          <p:nvPr userDrawn="1"/>
        </p:nvPicPr>
        <p:blipFill>
          <a:blip r:embed="rId3"/>
          <a:srcRect/>
          <a:stretch/>
        </p:blipFill>
        <p:spPr>
          <a:xfrm>
            <a:off x="335360" y="6309320"/>
            <a:ext cx="2507449" cy="439450"/>
          </a:xfrm>
          <a:prstGeom prst="rect">
            <a:avLst/>
          </a:prstGeom>
        </p:spPr>
      </p:pic>
      <p:sp>
        <p:nvSpPr>
          <p:cNvPr id="18" name="TextBox 17">
            <a:extLst>
              <a:ext uri="{FF2B5EF4-FFF2-40B4-BE49-F238E27FC236}">
                <a16:creationId xmlns:a16="http://schemas.microsoft.com/office/drawing/2014/main" id="{CB565D16-0410-4A70-AD8B-8D268FB8311F}"/>
              </a:ext>
            </a:extLst>
          </p:cNvPr>
          <p:cNvSpPr txBox="1"/>
          <p:nvPr userDrawn="1"/>
        </p:nvSpPr>
        <p:spPr>
          <a:xfrm>
            <a:off x="0" y="6505599"/>
            <a:ext cx="12192000" cy="307777"/>
          </a:xfrm>
          <a:prstGeom prst="rect">
            <a:avLst/>
          </a:prstGeom>
          <a:noFill/>
        </p:spPr>
        <p:txBody>
          <a:bodyPr wrap="square" rtlCol="0">
            <a:spAutoFit/>
          </a:bodyPr>
          <a:lstStyle/>
          <a:p>
            <a:pPr algn="ctr"/>
            <a:r>
              <a:rPr lang="en-US" sz="1400" b="1" dirty="0">
                <a:solidFill>
                  <a:srgbClr val="75C2BD"/>
                </a:solidFill>
              </a:rPr>
              <a:t>KidneyFund.org</a:t>
            </a:r>
          </a:p>
        </p:txBody>
      </p:sp>
      <p:sp>
        <p:nvSpPr>
          <p:cNvPr id="22" name="Text Placeholder 9">
            <a:extLst>
              <a:ext uri="{FF2B5EF4-FFF2-40B4-BE49-F238E27FC236}">
                <a16:creationId xmlns:a16="http://schemas.microsoft.com/office/drawing/2014/main" id="{4A338B45-EBB4-45A5-9197-C1244C3E3268}"/>
              </a:ext>
            </a:extLst>
          </p:cNvPr>
          <p:cNvSpPr>
            <a:spLocks noGrp="1"/>
          </p:cNvSpPr>
          <p:nvPr>
            <p:ph type="body" sz="quarter" idx="11" hasCustomPrompt="1"/>
          </p:nvPr>
        </p:nvSpPr>
        <p:spPr>
          <a:xfrm>
            <a:off x="579549" y="1730611"/>
            <a:ext cx="11079050" cy="4128321"/>
          </a:xfrm>
          <a:prstGeom prst="rect">
            <a:avLst/>
          </a:prstGeom>
        </p:spPr>
        <p:txBody>
          <a:bodyPr>
            <a:noAutofit/>
          </a:bodyPr>
          <a:lstStyle>
            <a:lvl1pPr marL="285750" marR="0" indent="-28575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sz="1800" b="0" spc="0" baseline="0">
                <a:solidFill>
                  <a:schemeClr val="tx1"/>
                </a:solidFill>
              </a:defRPr>
            </a:lvl1pPr>
            <a:lvl2pPr marL="685800" marR="0" indent="-28575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sz="1800"/>
            </a:lvl2pPr>
            <a:lvl3pPr>
              <a:defRPr sz="1800"/>
            </a:lvl3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a:t>
            </a:r>
          </a:p>
          <a:p>
            <a:pPr lvl="1"/>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endParaRPr lang="en-US" dirty="0"/>
          </a:p>
          <a:p>
            <a:pPr marL="1143000" marR="0" lvl="2" indent="-28575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endParaRPr lang="en-US" dirty="0"/>
          </a:p>
          <a:p>
            <a:pPr marL="685800" marR="0" lvl="1" indent="-28575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endParaRPr lang="en-US" dirty="0"/>
          </a:p>
        </p:txBody>
      </p:sp>
    </p:spTree>
    <p:extLst>
      <p:ext uri="{BB962C8B-B14F-4D97-AF65-F5344CB8AC3E}">
        <p14:creationId xmlns:p14="http://schemas.microsoft.com/office/powerpoint/2010/main" val="3975569461"/>
      </p:ext>
    </p:extLst>
  </p:cSld>
  <p:clrMapOvr>
    <a:masterClrMapping/>
  </p:clrMapOvr>
  <p:transition spd="slow">
    <p:wipe/>
  </p:transition>
  <p:extLst>
    <p:ext uri="{DCECCB84-F9BA-43D5-87BE-67443E8EF086}">
      <p15:sldGuideLst xmlns:p15="http://schemas.microsoft.com/office/powerpoint/2012/main">
        <p15:guide id="1" pos="347">
          <p15:clr>
            <a:srgbClr val="FBAE40"/>
          </p15:clr>
        </p15:guide>
        <p15:guide id="2" pos="7333">
          <p15:clr>
            <a:srgbClr val="FBAE40"/>
          </p15:clr>
        </p15:guide>
        <p15:guide id="3" orient="horz" pos="436">
          <p15:clr>
            <a:srgbClr val="FBAE40"/>
          </p15:clr>
        </p15:guide>
        <p15:guide id="4" orient="horz" pos="3929">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Header and Text without Subtitle">
    <p:spTree>
      <p:nvGrpSpPr>
        <p:cNvPr id="1" name=""/>
        <p:cNvGrpSpPr/>
        <p:nvPr/>
      </p:nvGrpSpPr>
      <p:grpSpPr>
        <a:xfrm>
          <a:off x="0" y="0"/>
          <a:ext cx="0" cy="0"/>
          <a:chOff x="0" y="0"/>
          <a:chExt cx="0" cy="0"/>
        </a:xfrm>
      </p:grpSpPr>
      <p:pic>
        <p:nvPicPr>
          <p:cNvPr id="5" name="Picture 4" descr="A picture containing rainbow, computer&#10;&#10;Description automatically generated">
            <a:extLst>
              <a:ext uri="{FF2B5EF4-FFF2-40B4-BE49-F238E27FC236}">
                <a16:creationId xmlns:a16="http://schemas.microsoft.com/office/drawing/2014/main" id="{A99B5E22-0E21-E047-87EE-388C7289AABD}"/>
              </a:ext>
            </a:extLst>
          </p:cNvPr>
          <p:cNvPicPr>
            <a:picLocks noChangeAspect="1"/>
          </p:cNvPicPr>
          <p:nvPr userDrawn="1"/>
        </p:nvPicPr>
        <p:blipFill>
          <a:blip r:embed="rId2"/>
          <a:stretch>
            <a:fillRect/>
          </a:stretch>
        </p:blipFill>
        <p:spPr>
          <a:xfrm flipH="1">
            <a:off x="10668000" y="5290248"/>
            <a:ext cx="1524000" cy="1567751"/>
          </a:xfrm>
          <a:prstGeom prst="rect">
            <a:avLst/>
          </a:prstGeom>
        </p:spPr>
      </p:pic>
      <p:sp>
        <p:nvSpPr>
          <p:cNvPr id="14" name="Title 1">
            <a:extLst>
              <a:ext uri="{FF2B5EF4-FFF2-40B4-BE49-F238E27FC236}">
                <a16:creationId xmlns:a16="http://schemas.microsoft.com/office/drawing/2014/main" id="{36041341-A585-ED43-8529-DD50C80B45C6}"/>
              </a:ext>
            </a:extLst>
          </p:cNvPr>
          <p:cNvSpPr>
            <a:spLocks noGrp="1"/>
          </p:cNvSpPr>
          <p:nvPr>
            <p:ph type="title" hasCustomPrompt="1"/>
          </p:nvPr>
        </p:nvSpPr>
        <p:spPr>
          <a:xfrm>
            <a:off x="579548" y="725733"/>
            <a:ext cx="11044180" cy="808599"/>
          </a:xfrm>
          <a:prstGeom prst="rect">
            <a:avLst/>
          </a:prstGeom>
        </p:spPr>
        <p:txBody>
          <a:bodyPr/>
          <a:lstStyle>
            <a:lvl1pPr>
              <a:defRPr b="1" spc="50" baseline="0">
                <a:solidFill>
                  <a:schemeClr val="accent1"/>
                </a:solidFill>
              </a:defRPr>
            </a:lvl1pPr>
          </a:lstStyle>
          <a:p>
            <a:r>
              <a:rPr lang="en-GB" dirty="0"/>
              <a:t>Slide title goes here.</a:t>
            </a:r>
            <a:endParaRPr lang="en-US" dirty="0"/>
          </a:p>
        </p:txBody>
      </p:sp>
      <p:sp>
        <p:nvSpPr>
          <p:cNvPr id="4" name="TextBox 3">
            <a:extLst>
              <a:ext uri="{FF2B5EF4-FFF2-40B4-BE49-F238E27FC236}">
                <a16:creationId xmlns:a16="http://schemas.microsoft.com/office/drawing/2014/main" id="{1DB1C279-463F-E446-9F4E-EF46B7479F0E}"/>
              </a:ext>
            </a:extLst>
          </p:cNvPr>
          <p:cNvSpPr txBox="1"/>
          <p:nvPr userDrawn="1"/>
        </p:nvSpPr>
        <p:spPr>
          <a:xfrm>
            <a:off x="9126416" y="6440322"/>
            <a:ext cx="2816479" cy="276999"/>
          </a:xfrm>
          <a:prstGeom prst="rect">
            <a:avLst/>
          </a:prstGeom>
          <a:noFill/>
        </p:spPr>
        <p:txBody>
          <a:bodyPr wrap="square" rtlCol="0">
            <a:spAutoFit/>
          </a:bodyPr>
          <a:lstStyle/>
          <a:p>
            <a:pPr algn="r"/>
            <a:fld id="{2C32DF2C-CFCE-8A40-84D4-E45B39382BEA}" type="slidenum">
              <a:rPr lang="en-US" sz="1200" b="1">
                <a:solidFill>
                  <a:schemeClr val="bg1"/>
                </a:solidFill>
              </a:rPr>
              <a:pPr algn="r"/>
              <a:t>‹#›</a:t>
            </a:fld>
            <a:endParaRPr lang="en-US" sz="1200" b="1">
              <a:solidFill>
                <a:schemeClr val="bg1"/>
              </a:solidFill>
            </a:endParaRPr>
          </a:p>
        </p:txBody>
      </p:sp>
      <p:cxnSp>
        <p:nvCxnSpPr>
          <p:cNvPr id="7" name="Straight Connector 6">
            <a:extLst>
              <a:ext uri="{FF2B5EF4-FFF2-40B4-BE49-F238E27FC236}">
                <a16:creationId xmlns:a16="http://schemas.microsoft.com/office/drawing/2014/main" id="{70715889-A4D3-A04F-AE6F-EBA34CB5EB7E}"/>
              </a:ext>
            </a:extLst>
          </p:cNvPr>
          <p:cNvCxnSpPr/>
          <p:nvPr userDrawn="1"/>
        </p:nvCxnSpPr>
        <p:spPr>
          <a:xfrm>
            <a:off x="579548" y="1916832"/>
            <a:ext cx="4030133" cy="0"/>
          </a:xfrm>
          <a:prstGeom prst="line">
            <a:avLst/>
          </a:prstGeom>
          <a:ln w="25400">
            <a:gradFill flip="none" rotWithShape="1">
              <a:gsLst>
                <a:gs pos="0">
                  <a:schemeClr val="accent1"/>
                </a:gs>
                <a:gs pos="48000">
                  <a:schemeClr val="accent2"/>
                </a:gs>
                <a:gs pos="100000">
                  <a:schemeClr val="accent5"/>
                </a:gs>
              </a:gsLst>
              <a:lin ang="0" scaled="1"/>
              <a:tileRect/>
            </a:gra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710A67AF-0708-4ED2-8FBB-D674059F5469}"/>
              </a:ext>
            </a:extLst>
          </p:cNvPr>
          <p:cNvPicPr>
            <a:picLocks noChangeAspect="1"/>
          </p:cNvPicPr>
          <p:nvPr userDrawn="1"/>
        </p:nvPicPr>
        <p:blipFill>
          <a:blip r:embed="rId3"/>
          <a:srcRect/>
          <a:stretch/>
        </p:blipFill>
        <p:spPr>
          <a:xfrm>
            <a:off x="335360" y="6309320"/>
            <a:ext cx="2507449" cy="439450"/>
          </a:xfrm>
          <a:prstGeom prst="rect">
            <a:avLst/>
          </a:prstGeom>
        </p:spPr>
      </p:pic>
      <p:sp>
        <p:nvSpPr>
          <p:cNvPr id="18" name="TextBox 17">
            <a:extLst>
              <a:ext uri="{FF2B5EF4-FFF2-40B4-BE49-F238E27FC236}">
                <a16:creationId xmlns:a16="http://schemas.microsoft.com/office/drawing/2014/main" id="{CB565D16-0410-4A70-AD8B-8D268FB8311F}"/>
              </a:ext>
            </a:extLst>
          </p:cNvPr>
          <p:cNvSpPr txBox="1"/>
          <p:nvPr userDrawn="1"/>
        </p:nvSpPr>
        <p:spPr>
          <a:xfrm>
            <a:off x="0" y="6505599"/>
            <a:ext cx="12192000" cy="307777"/>
          </a:xfrm>
          <a:prstGeom prst="rect">
            <a:avLst/>
          </a:prstGeom>
          <a:noFill/>
        </p:spPr>
        <p:txBody>
          <a:bodyPr wrap="square" rtlCol="0">
            <a:spAutoFit/>
          </a:bodyPr>
          <a:lstStyle/>
          <a:p>
            <a:pPr algn="ctr"/>
            <a:r>
              <a:rPr lang="en-US" sz="1400" b="1" dirty="0">
                <a:solidFill>
                  <a:srgbClr val="75C2BD"/>
                </a:solidFill>
              </a:rPr>
              <a:t>KidneyFund.org</a:t>
            </a:r>
          </a:p>
        </p:txBody>
      </p:sp>
      <p:sp>
        <p:nvSpPr>
          <p:cNvPr id="22" name="Text Placeholder 9">
            <a:extLst>
              <a:ext uri="{FF2B5EF4-FFF2-40B4-BE49-F238E27FC236}">
                <a16:creationId xmlns:a16="http://schemas.microsoft.com/office/drawing/2014/main" id="{4A338B45-EBB4-45A5-9197-C1244C3E3268}"/>
              </a:ext>
            </a:extLst>
          </p:cNvPr>
          <p:cNvSpPr>
            <a:spLocks noGrp="1"/>
          </p:cNvSpPr>
          <p:nvPr>
            <p:ph type="body" sz="quarter" idx="11" hasCustomPrompt="1"/>
          </p:nvPr>
        </p:nvSpPr>
        <p:spPr>
          <a:xfrm>
            <a:off x="579549" y="2588965"/>
            <a:ext cx="11079050" cy="3269967"/>
          </a:xfrm>
          <a:prstGeom prst="rect">
            <a:avLst/>
          </a:prstGeom>
        </p:spPr>
        <p:txBody>
          <a:bodyPr>
            <a:noAutofit/>
          </a:bodyPr>
          <a:lstStyle>
            <a:lvl1pPr marL="285750" marR="0" indent="-28575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sz="1800" b="0" spc="0" baseline="0">
                <a:solidFill>
                  <a:schemeClr val="tx1"/>
                </a:solidFill>
              </a:defRPr>
            </a:lvl1pPr>
            <a:lvl2pPr marL="685800" marR="0" indent="-28575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sz="1800"/>
            </a:lvl2pPr>
            <a:lvl3pPr>
              <a:defRPr sz="1800"/>
            </a:lvl3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a:t>
            </a:r>
          </a:p>
          <a:p>
            <a:pPr lvl="1"/>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endParaRPr lang="en-US" dirty="0"/>
          </a:p>
          <a:p>
            <a:pPr marL="1143000" marR="0" lvl="2" indent="-28575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endParaRPr lang="en-US" dirty="0"/>
          </a:p>
          <a:p>
            <a:pPr marL="685800" marR="0" lvl="1" indent="-28575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endParaRPr lang="en-US" dirty="0"/>
          </a:p>
        </p:txBody>
      </p:sp>
      <p:sp>
        <p:nvSpPr>
          <p:cNvPr id="24" name="Text Placeholder 9">
            <a:extLst>
              <a:ext uri="{FF2B5EF4-FFF2-40B4-BE49-F238E27FC236}">
                <a16:creationId xmlns:a16="http://schemas.microsoft.com/office/drawing/2014/main" id="{1D41C440-9256-4E7D-A60C-6BB322417334}"/>
              </a:ext>
            </a:extLst>
          </p:cNvPr>
          <p:cNvSpPr>
            <a:spLocks noGrp="1"/>
          </p:cNvSpPr>
          <p:nvPr>
            <p:ph type="body" sz="quarter" idx="10" hasCustomPrompt="1"/>
          </p:nvPr>
        </p:nvSpPr>
        <p:spPr>
          <a:xfrm>
            <a:off x="579548" y="1540719"/>
            <a:ext cx="11079051" cy="592137"/>
          </a:xfrm>
          <a:prstGeom prst="rect">
            <a:avLst/>
          </a:prstGeom>
        </p:spPr>
        <p:txBody>
          <a:bodyPr>
            <a:normAutofit/>
          </a:bodyPr>
          <a:lstStyle>
            <a:lvl1pPr marL="0" indent="0">
              <a:buNone/>
              <a:defRPr sz="1800" b="1" spc="100" baseline="0">
                <a:solidFill>
                  <a:schemeClr val="accent2"/>
                </a:solidFill>
              </a:defRPr>
            </a:lvl1pPr>
          </a:lstStyle>
          <a:p>
            <a:pPr lvl="0"/>
            <a:r>
              <a:rPr lang="en-US" dirty="0"/>
              <a:t>OPTIONAL SUBTITLE</a:t>
            </a:r>
          </a:p>
        </p:txBody>
      </p:sp>
    </p:spTree>
    <p:extLst>
      <p:ext uri="{BB962C8B-B14F-4D97-AF65-F5344CB8AC3E}">
        <p14:creationId xmlns:p14="http://schemas.microsoft.com/office/powerpoint/2010/main" val="3229633847"/>
      </p:ext>
    </p:extLst>
  </p:cSld>
  <p:clrMapOvr>
    <a:masterClrMapping/>
  </p:clrMapOvr>
  <p:extLst>
    <p:ext uri="{DCECCB84-F9BA-43D5-87BE-67443E8EF086}">
      <p15:sldGuideLst xmlns:p15="http://schemas.microsoft.com/office/powerpoint/2012/main">
        <p15:guide id="1" pos="347" userDrawn="1">
          <p15:clr>
            <a:srgbClr val="FBAE40"/>
          </p15:clr>
        </p15:guide>
        <p15:guide id="2" pos="7333" userDrawn="1">
          <p15:clr>
            <a:srgbClr val="FBAE40"/>
          </p15:clr>
        </p15:guide>
        <p15:guide id="3" orient="horz" pos="436" userDrawn="1">
          <p15:clr>
            <a:srgbClr val="FBAE40"/>
          </p15:clr>
        </p15:guide>
        <p15:guide id="4" orient="horz" pos="3929"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Image Collage w/Icons">
    <p:spTree>
      <p:nvGrpSpPr>
        <p:cNvPr id="1" name=""/>
        <p:cNvGrpSpPr/>
        <p:nvPr/>
      </p:nvGrpSpPr>
      <p:grpSpPr>
        <a:xfrm>
          <a:off x="0" y="0"/>
          <a:ext cx="0" cy="0"/>
          <a:chOff x="0" y="0"/>
          <a:chExt cx="0" cy="0"/>
        </a:xfrm>
      </p:grpSpPr>
      <p:pic>
        <p:nvPicPr>
          <p:cNvPr id="5" name="Picture 4" descr="A picture containing rainbow, computer&#10;&#10;Description automatically generated">
            <a:extLst>
              <a:ext uri="{FF2B5EF4-FFF2-40B4-BE49-F238E27FC236}">
                <a16:creationId xmlns:a16="http://schemas.microsoft.com/office/drawing/2014/main" id="{A99B5E22-0E21-E047-87EE-388C7289AABD}"/>
              </a:ext>
            </a:extLst>
          </p:cNvPr>
          <p:cNvPicPr>
            <a:picLocks noChangeAspect="1"/>
          </p:cNvPicPr>
          <p:nvPr userDrawn="1"/>
        </p:nvPicPr>
        <p:blipFill>
          <a:blip r:embed="rId2"/>
          <a:stretch>
            <a:fillRect/>
          </a:stretch>
        </p:blipFill>
        <p:spPr>
          <a:xfrm flipH="1">
            <a:off x="10668000" y="5290248"/>
            <a:ext cx="1524000" cy="1567751"/>
          </a:xfrm>
          <a:prstGeom prst="rect">
            <a:avLst/>
          </a:prstGeom>
        </p:spPr>
      </p:pic>
      <p:sp>
        <p:nvSpPr>
          <p:cNvPr id="4" name="TextBox 3">
            <a:extLst>
              <a:ext uri="{FF2B5EF4-FFF2-40B4-BE49-F238E27FC236}">
                <a16:creationId xmlns:a16="http://schemas.microsoft.com/office/drawing/2014/main" id="{1DB1C279-463F-E446-9F4E-EF46B7479F0E}"/>
              </a:ext>
            </a:extLst>
          </p:cNvPr>
          <p:cNvSpPr txBox="1"/>
          <p:nvPr userDrawn="1"/>
        </p:nvSpPr>
        <p:spPr>
          <a:xfrm>
            <a:off x="9126416" y="6440322"/>
            <a:ext cx="2816479" cy="276999"/>
          </a:xfrm>
          <a:prstGeom prst="rect">
            <a:avLst/>
          </a:prstGeom>
          <a:noFill/>
        </p:spPr>
        <p:txBody>
          <a:bodyPr wrap="square" rtlCol="0">
            <a:spAutoFit/>
          </a:bodyPr>
          <a:lstStyle/>
          <a:p>
            <a:pPr algn="r"/>
            <a:fld id="{2C32DF2C-CFCE-8A40-84D4-E45B39382BEA}" type="slidenum">
              <a:rPr lang="en-US" sz="1200" b="1">
                <a:solidFill>
                  <a:schemeClr val="bg1"/>
                </a:solidFill>
              </a:rPr>
              <a:pPr algn="r"/>
              <a:t>‹#›</a:t>
            </a:fld>
            <a:endParaRPr lang="en-US" sz="1200" b="1">
              <a:solidFill>
                <a:schemeClr val="bg1"/>
              </a:solidFill>
            </a:endParaRPr>
          </a:p>
        </p:txBody>
      </p:sp>
      <p:sp>
        <p:nvSpPr>
          <p:cNvPr id="13" name="Oval 12">
            <a:extLst>
              <a:ext uri="{FF2B5EF4-FFF2-40B4-BE49-F238E27FC236}">
                <a16:creationId xmlns:a16="http://schemas.microsoft.com/office/drawing/2014/main" id="{45933B90-C51D-8246-8B62-F4AE78042835}"/>
              </a:ext>
            </a:extLst>
          </p:cNvPr>
          <p:cNvSpPr/>
          <p:nvPr userDrawn="1"/>
        </p:nvSpPr>
        <p:spPr>
          <a:xfrm>
            <a:off x="573110" y="2466624"/>
            <a:ext cx="721216" cy="7212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2F87B583-BF46-AF4C-A469-65F3522A757A}"/>
              </a:ext>
            </a:extLst>
          </p:cNvPr>
          <p:cNvSpPr/>
          <p:nvPr userDrawn="1"/>
        </p:nvSpPr>
        <p:spPr>
          <a:xfrm>
            <a:off x="573110" y="3843844"/>
            <a:ext cx="721216" cy="72121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16" name="Oval 15">
            <a:extLst>
              <a:ext uri="{FF2B5EF4-FFF2-40B4-BE49-F238E27FC236}">
                <a16:creationId xmlns:a16="http://schemas.microsoft.com/office/drawing/2014/main" id="{D74C6888-BE57-AA41-9CD1-60447F4FE6E3}"/>
              </a:ext>
            </a:extLst>
          </p:cNvPr>
          <p:cNvSpPr/>
          <p:nvPr userDrawn="1"/>
        </p:nvSpPr>
        <p:spPr>
          <a:xfrm>
            <a:off x="573110" y="5221064"/>
            <a:ext cx="721216" cy="72121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 Placeholder 9">
            <a:extLst>
              <a:ext uri="{FF2B5EF4-FFF2-40B4-BE49-F238E27FC236}">
                <a16:creationId xmlns:a16="http://schemas.microsoft.com/office/drawing/2014/main" id="{4289B51B-FB53-7B49-AB36-6BE247F26BC6}"/>
              </a:ext>
            </a:extLst>
          </p:cNvPr>
          <p:cNvSpPr>
            <a:spLocks noGrp="1"/>
          </p:cNvSpPr>
          <p:nvPr>
            <p:ph type="body" sz="quarter" idx="12" hasCustomPrompt="1"/>
          </p:nvPr>
        </p:nvSpPr>
        <p:spPr>
          <a:xfrm>
            <a:off x="1422208" y="2492896"/>
            <a:ext cx="4662453" cy="334560"/>
          </a:xfrm>
          <a:prstGeom prst="rect">
            <a:avLst/>
          </a:prstGeom>
        </p:spPr>
        <p:txBody>
          <a:bodyPr/>
          <a:lstStyle>
            <a:lvl1pPr marL="0" indent="0">
              <a:buNone/>
              <a:defRPr sz="1400" b="1" spc="100" baseline="0">
                <a:solidFill>
                  <a:schemeClr val="tx1"/>
                </a:solidFill>
              </a:defRPr>
            </a:lvl1pPr>
          </a:lstStyle>
          <a:p>
            <a:pPr lvl="0"/>
            <a:r>
              <a:rPr lang="en-US"/>
              <a:t>TITLE</a:t>
            </a:r>
          </a:p>
        </p:txBody>
      </p:sp>
      <p:sp>
        <p:nvSpPr>
          <p:cNvPr id="18" name="Text Placeholder 9">
            <a:extLst>
              <a:ext uri="{FF2B5EF4-FFF2-40B4-BE49-F238E27FC236}">
                <a16:creationId xmlns:a16="http://schemas.microsoft.com/office/drawing/2014/main" id="{E73E6464-C175-CE4A-BDB7-46DE692CA1CD}"/>
              </a:ext>
            </a:extLst>
          </p:cNvPr>
          <p:cNvSpPr>
            <a:spLocks noGrp="1"/>
          </p:cNvSpPr>
          <p:nvPr>
            <p:ph type="body" sz="quarter" idx="13" hasCustomPrompt="1"/>
          </p:nvPr>
        </p:nvSpPr>
        <p:spPr>
          <a:xfrm>
            <a:off x="1422207" y="2861623"/>
            <a:ext cx="4662453" cy="622654"/>
          </a:xfrm>
          <a:prstGeom prst="rect">
            <a:avLst/>
          </a:prstGeom>
        </p:spPr>
        <p:txBody>
          <a:bodyPr/>
          <a:lstStyle>
            <a:lvl1pPr marL="0" indent="0">
              <a:lnSpc>
                <a:spcPct val="100000"/>
              </a:lnSpc>
              <a:buNone/>
              <a:defRPr sz="1400" b="0" spc="0" baseline="0">
                <a:solidFill>
                  <a:schemeClr val="tx1"/>
                </a:solidFill>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a:t>
            </a:r>
          </a:p>
        </p:txBody>
      </p:sp>
      <p:sp>
        <p:nvSpPr>
          <p:cNvPr id="19" name="Text Placeholder 9">
            <a:extLst>
              <a:ext uri="{FF2B5EF4-FFF2-40B4-BE49-F238E27FC236}">
                <a16:creationId xmlns:a16="http://schemas.microsoft.com/office/drawing/2014/main" id="{30C9F8DF-D5D9-3040-A2A8-2CA0DBACC04D}"/>
              </a:ext>
            </a:extLst>
          </p:cNvPr>
          <p:cNvSpPr>
            <a:spLocks noGrp="1"/>
          </p:cNvSpPr>
          <p:nvPr>
            <p:ph type="body" sz="quarter" idx="14" hasCustomPrompt="1"/>
          </p:nvPr>
        </p:nvSpPr>
        <p:spPr>
          <a:xfrm>
            <a:off x="1422208" y="3876137"/>
            <a:ext cx="4673792" cy="334560"/>
          </a:xfrm>
          <a:prstGeom prst="rect">
            <a:avLst/>
          </a:prstGeom>
        </p:spPr>
        <p:txBody>
          <a:bodyPr/>
          <a:lstStyle>
            <a:lvl1pPr marL="0" indent="0">
              <a:buNone/>
              <a:defRPr sz="1400" b="1" spc="100" baseline="0">
                <a:solidFill>
                  <a:schemeClr val="tx1"/>
                </a:solidFill>
              </a:defRPr>
            </a:lvl1pPr>
          </a:lstStyle>
          <a:p>
            <a:pPr lvl="0"/>
            <a:r>
              <a:rPr lang="en-US" dirty="0"/>
              <a:t>TITLE</a:t>
            </a:r>
          </a:p>
        </p:txBody>
      </p:sp>
      <p:sp>
        <p:nvSpPr>
          <p:cNvPr id="20" name="Text Placeholder 9">
            <a:extLst>
              <a:ext uri="{FF2B5EF4-FFF2-40B4-BE49-F238E27FC236}">
                <a16:creationId xmlns:a16="http://schemas.microsoft.com/office/drawing/2014/main" id="{8BA0B31B-05E3-5642-BDE3-5D708A926D53}"/>
              </a:ext>
            </a:extLst>
          </p:cNvPr>
          <p:cNvSpPr>
            <a:spLocks noGrp="1"/>
          </p:cNvSpPr>
          <p:nvPr>
            <p:ph type="body" sz="quarter" idx="15" hasCustomPrompt="1"/>
          </p:nvPr>
        </p:nvSpPr>
        <p:spPr>
          <a:xfrm>
            <a:off x="1422208" y="4244864"/>
            <a:ext cx="4673792" cy="622654"/>
          </a:xfrm>
          <a:prstGeom prst="rect">
            <a:avLst/>
          </a:prstGeom>
        </p:spPr>
        <p:txBody>
          <a:bodyPr/>
          <a:lstStyle>
            <a:lvl1pPr marL="0" indent="0">
              <a:lnSpc>
                <a:spcPct val="100000"/>
              </a:lnSpc>
              <a:buNone/>
              <a:defRPr sz="1400" b="0" spc="0" baseline="0">
                <a:solidFill>
                  <a:schemeClr val="tx1"/>
                </a:solidFill>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a:t>
            </a:r>
          </a:p>
        </p:txBody>
      </p:sp>
      <p:sp>
        <p:nvSpPr>
          <p:cNvPr id="21" name="Text Placeholder 9">
            <a:extLst>
              <a:ext uri="{FF2B5EF4-FFF2-40B4-BE49-F238E27FC236}">
                <a16:creationId xmlns:a16="http://schemas.microsoft.com/office/drawing/2014/main" id="{51476DE2-BDAC-6342-BDE5-3285F713A747}"/>
              </a:ext>
            </a:extLst>
          </p:cNvPr>
          <p:cNvSpPr>
            <a:spLocks noGrp="1"/>
          </p:cNvSpPr>
          <p:nvPr>
            <p:ph type="body" sz="quarter" idx="17" hasCustomPrompt="1"/>
          </p:nvPr>
        </p:nvSpPr>
        <p:spPr>
          <a:xfrm>
            <a:off x="1422208" y="5244289"/>
            <a:ext cx="4673792" cy="334560"/>
          </a:xfrm>
          <a:prstGeom prst="rect">
            <a:avLst/>
          </a:prstGeom>
        </p:spPr>
        <p:txBody>
          <a:bodyPr/>
          <a:lstStyle>
            <a:lvl1pPr marL="0" indent="0">
              <a:buNone/>
              <a:defRPr sz="1400" b="1" spc="100" baseline="0">
                <a:solidFill>
                  <a:schemeClr val="tx1"/>
                </a:solidFill>
              </a:defRPr>
            </a:lvl1pPr>
          </a:lstStyle>
          <a:p>
            <a:pPr lvl="0"/>
            <a:r>
              <a:rPr lang="en-US"/>
              <a:t>TITLE</a:t>
            </a:r>
          </a:p>
        </p:txBody>
      </p:sp>
      <p:sp>
        <p:nvSpPr>
          <p:cNvPr id="22" name="Text Placeholder 9">
            <a:extLst>
              <a:ext uri="{FF2B5EF4-FFF2-40B4-BE49-F238E27FC236}">
                <a16:creationId xmlns:a16="http://schemas.microsoft.com/office/drawing/2014/main" id="{F72D205A-A1B8-734B-BE31-1D0C645EBDDE}"/>
              </a:ext>
            </a:extLst>
          </p:cNvPr>
          <p:cNvSpPr>
            <a:spLocks noGrp="1"/>
          </p:cNvSpPr>
          <p:nvPr>
            <p:ph type="body" sz="quarter" idx="18" hasCustomPrompt="1"/>
          </p:nvPr>
        </p:nvSpPr>
        <p:spPr>
          <a:xfrm>
            <a:off x="1422208" y="5613016"/>
            <a:ext cx="4673792" cy="622654"/>
          </a:xfrm>
          <a:prstGeom prst="rect">
            <a:avLst/>
          </a:prstGeom>
        </p:spPr>
        <p:txBody>
          <a:bodyPr/>
          <a:lstStyle>
            <a:lvl1pPr marL="0" indent="0">
              <a:lnSpc>
                <a:spcPct val="100000"/>
              </a:lnSpc>
              <a:buNone/>
              <a:defRPr sz="1400" b="0" spc="0" baseline="0">
                <a:solidFill>
                  <a:schemeClr val="tx1"/>
                </a:solidFill>
              </a:defRPr>
            </a:lvl1pPr>
          </a:lstStyle>
          <a:p>
            <a:pPr lvl="0"/>
            <a:r>
              <a:rPr lang="en-US"/>
              <a:t>Lorem ipsum dolor sit amet, consectetur adipiscing elit, sed do eiusmod tempor incididunt.</a:t>
            </a:r>
          </a:p>
        </p:txBody>
      </p:sp>
      <p:sp>
        <p:nvSpPr>
          <p:cNvPr id="23" name="Picture Placeholder 3">
            <a:extLst>
              <a:ext uri="{FF2B5EF4-FFF2-40B4-BE49-F238E27FC236}">
                <a16:creationId xmlns:a16="http://schemas.microsoft.com/office/drawing/2014/main" id="{F2EB1D6F-1135-F949-8A86-4C4918CA881E}"/>
              </a:ext>
            </a:extLst>
          </p:cNvPr>
          <p:cNvSpPr>
            <a:spLocks noGrp="1"/>
          </p:cNvSpPr>
          <p:nvPr>
            <p:ph type="pic" sz="quarter" idx="19"/>
          </p:nvPr>
        </p:nvSpPr>
        <p:spPr>
          <a:xfrm>
            <a:off x="6301771" y="1879766"/>
            <a:ext cx="5339367" cy="2231755"/>
          </a:xfrm>
          <a:prstGeom prst="rect">
            <a:avLst/>
          </a:prstGeom>
          <a:solidFill>
            <a:schemeClr val="accent4"/>
          </a:solidFill>
          <a:ln>
            <a:noFill/>
          </a:ln>
        </p:spPr>
        <p:txBody>
          <a:bodyPr anchor="t"/>
          <a:lstStyle>
            <a:lvl1pPr marL="0" indent="0" algn="ctr">
              <a:buNone/>
              <a:defRPr sz="1000"/>
            </a:lvl1pPr>
          </a:lstStyle>
          <a:p>
            <a:endParaRPr lang="en-US"/>
          </a:p>
          <a:p>
            <a:endParaRPr lang="en-US"/>
          </a:p>
          <a:p>
            <a:r>
              <a:rPr lang="en-US"/>
              <a:t>CLICK ICON TO INSERT YOUR PICTURE</a:t>
            </a:r>
          </a:p>
        </p:txBody>
      </p:sp>
      <p:sp>
        <p:nvSpPr>
          <p:cNvPr id="27" name="Picture Placeholder 3">
            <a:extLst>
              <a:ext uri="{FF2B5EF4-FFF2-40B4-BE49-F238E27FC236}">
                <a16:creationId xmlns:a16="http://schemas.microsoft.com/office/drawing/2014/main" id="{EC6FDB60-2DD0-FE43-B05E-C8B4D48CD6A2}"/>
              </a:ext>
            </a:extLst>
          </p:cNvPr>
          <p:cNvSpPr>
            <a:spLocks noGrp="1"/>
          </p:cNvSpPr>
          <p:nvPr>
            <p:ph type="pic" sz="quarter" idx="20"/>
          </p:nvPr>
        </p:nvSpPr>
        <p:spPr>
          <a:xfrm>
            <a:off x="6301771" y="4304003"/>
            <a:ext cx="2573877" cy="1780274"/>
          </a:xfrm>
          <a:prstGeom prst="rect">
            <a:avLst/>
          </a:prstGeom>
          <a:solidFill>
            <a:schemeClr val="accent4"/>
          </a:solidFill>
          <a:ln>
            <a:noFill/>
          </a:ln>
        </p:spPr>
        <p:txBody>
          <a:bodyPr anchor="t"/>
          <a:lstStyle>
            <a:lvl1pPr marL="0" indent="0" algn="ctr">
              <a:buNone/>
              <a:defRPr sz="1000"/>
            </a:lvl1pPr>
          </a:lstStyle>
          <a:p>
            <a:endParaRPr lang="en-US"/>
          </a:p>
          <a:p>
            <a:endParaRPr lang="en-US"/>
          </a:p>
          <a:p>
            <a:r>
              <a:rPr lang="en-US"/>
              <a:t>CLICK ICON TO INSERT YOUR PICTURE</a:t>
            </a:r>
          </a:p>
        </p:txBody>
      </p:sp>
      <p:sp>
        <p:nvSpPr>
          <p:cNvPr id="28" name="Picture Placeholder 3">
            <a:extLst>
              <a:ext uri="{FF2B5EF4-FFF2-40B4-BE49-F238E27FC236}">
                <a16:creationId xmlns:a16="http://schemas.microsoft.com/office/drawing/2014/main" id="{51ABCB5B-00E5-1741-B674-E5A724EABC22}"/>
              </a:ext>
            </a:extLst>
          </p:cNvPr>
          <p:cNvSpPr>
            <a:spLocks noGrp="1"/>
          </p:cNvSpPr>
          <p:nvPr>
            <p:ph type="pic" sz="quarter" idx="21"/>
          </p:nvPr>
        </p:nvSpPr>
        <p:spPr>
          <a:xfrm>
            <a:off x="9065797" y="4304003"/>
            <a:ext cx="2573877" cy="1780274"/>
          </a:xfrm>
          <a:prstGeom prst="rect">
            <a:avLst/>
          </a:prstGeom>
          <a:solidFill>
            <a:schemeClr val="accent4"/>
          </a:solidFill>
          <a:ln>
            <a:noFill/>
          </a:ln>
        </p:spPr>
        <p:txBody>
          <a:bodyPr anchor="t"/>
          <a:lstStyle>
            <a:lvl1pPr marL="0" indent="0" algn="ctr">
              <a:buNone/>
              <a:defRPr sz="1000"/>
            </a:lvl1pPr>
          </a:lstStyle>
          <a:p>
            <a:endParaRPr lang="en-US"/>
          </a:p>
          <a:p>
            <a:endParaRPr lang="en-US"/>
          </a:p>
          <a:p>
            <a:r>
              <a:rPr lang="en-US"/>
              <a:t>CLICK ICON TO INSERT YOUR PICTURE</a:t>
            </a:r>
          </a:p>
        </p:txBody>
      </p:sp>
      <p:sp>
        <p:nvSpPr>
          <p:cNvPr id="24" name="Title 1">
            <a:extLst>
              <a:ext uri="{FF2B5EF4-FFF2-40B4-BE49-F238E27FC236}">
                <a16:creationId xmlns:a16="http://schemas.microsoft.com/office/drawing/2014/main" id="{5F347B84-527A-4CE0-8ED5-934FACE53632}"/>
              </a:ext>
            </a:extLst>
          </p:cNvPr>
          <p:cNvSpPr>
            <a:spLocks noGrp="1"/>
          </p:cNvSpPr>
          <p:nvPr>
            <p:ph type="title" hasCustomPrompt="1"/>
          </p:nvPr>
        </p:nvSpPr>
        <p:spPr>
          <a:xfrm>
            <a:off x="579548" y="725733"/>
            <a:ext cx="11044180" cy="808599"/>
          </a:xfrm>
          <a:prstGeom prst="rect">
            <a:avLst/>
          </a:prstGeom>
        </p:spPr>
        <p:txBody>
          <a:bodyPr/>
          <a:lstStyle>
            <a:lvl1pPr>
              <a:defRPr b="1" spc="50" baseline="0">
                <a:solidFill>
                  <a:schemeClr val="accent1"/>
                </a:solidFill>
              </a:defRPr>
            </a:lvl1pPr>
          </a:lstStyle>
          <a:p>
            <a:r>
              <a:rPr lang="en-GB" dirty="0"/>
              <a:t>Slide title goes here.</a:t>
            </a:r>
            <a:endParaRPr lang="en-US" dirty="0"/>
          </a:p>
        </p:txBody>
      </p:sp>
      <p:sp>
        <p:nvSpPr>
          <p:cNvPr id="25" name="Text Placeholder 9">
            <a:extLst>
              <a:ext uri="{FF2B5EF4-FFF2-40B4-BE49-F238E27FC236}">
                <a16:creationId xmlns:a16="http://schemas.microsoft.com/office/drawing/2014/main" id="{CB10ACD3-10C8-4349-95AA-072059EF9490}"/>
              </a:ext>
            </a:extLst>
          </p:cNvPr>
          <p:cNvSpPr>
            <a:spLocks noGrp="1"/>
          </p:cNvSpPr>
          <p:nvPr>
            <p:ph type="body" sz="quarter" idx="10" hasCustomPrompt="1"/>
          </p:nvPr>
        </p:nvSpPr>
        <p:spPr>
          <a:xfrm>
            <a:off x="579548" y="1540719"/>
            <a:ext cx="11079051" cy="592137"/>
          </a:xfrm>
          <a:prstGeom prst="rect">
            <a:avLst/>
          </a:prstGeom>
        </p:spPr>
        <p:txBody>
          <a:bodyPr>
            <a:normAutofit/>
          </a:bodyPr>
          <a:lstStyle>
            <a:lvl1pPr marL="0" indent="0">
              <a:buNone/>
              <a:defRPr sz="1800" b="1" spc="100" baseline="0">
                <a:solidFill>
                  <a:schemeClr val="accent2"/>
                </a:solidFill>
              </a:defRPr>
            </a:lvl1pPr>
          </a:lstStyle>
          <a:p>
            <a:pPr lvl="0"/>
            <a:r>
              <a:rPr lang="en-US" dirty="0"/>
              <a:t>OPTIONAL SUBTITLE</a:t>
            </a:r>
          </a:p>
        </p:txBody>
      </p:sp>
      <p:cxnSp>
        <p:nvCxnSpPr>
          <p:cNvPr id="26" name="Straight Connector 25">
            <a:extLst>
              <a:ext uri="{FF2B5EF4-FFF2-40B4-BE49-F238E27FC236}">
                <a16:creationId xmlns:a16="http://schemas.microsoft.com/office/drawing/2014/main" id="{2ACAC91D-1858-40E5-8303-6EBF5DDE7AB9}"/>
              </a:ext>
            </a:extLst>
          </p:cNvPr>
          <p:cNvCxnSpPr/>
          <p:nvPr userDrawn="1"/>
        </p:nvCxnSpPr>
        <p:spPr>
          <a:xfrm>
            <a:off x="579548" y="1916832"/>
            <a:ext cx="4030133" cy="0"/>
          </a:xfrm>
          <a:prstGeom prst="line">
            <a:avLst/>
          </a:prstGeom>
          <a:ln w="25400">
            <a:gradFill flip="none" rotWithShape="1">
              <a:gsLst>
                <a:gs pos="0">
                  <a:schemeClr val="accent1"/>
                </a:gs>
                <a:gs pos="48000">
                  <a:schemeClr val="accent2"/>
                </a:gs>
                <a:gs pos="100000">
                  <a:schemeClr val="accent5"/>
                </a:gs>
              </a:gsLst>
              <a:lin ang="0" scaled="1"/>
              <a:tileRect/>
            </a:gradFill>
          </a:ln>
        </p:spPr>
        <p:style>
          <a:lnRef idx="1">
            <a:schemeClr val="accent1"/>
          </a:lnRef>
          <a:fillRef idx="0">
            <a:schemeClr val="accent1"/>
          </a:fillRef>
          <a:effectRef idx="0">
            <a:schemeClr val="accent1"/>
          </a:effectRef>
          <a:fontRef idx="minor">
            <a:schemeClr val="tx1"/>
          </a:fontRef>
        </p:style>
      </p:cxnSp>
      <p:pic>
        <p:nvPicPr>
          <p:cNvPr id="30" name="Picture 29">
            <a:extLst>
              <a:ext uri="{FF2B5EF4-FFF2-40B4-BE49-F238E27FC236}">
                <a16:creationId xmlns:a16="http://schemas.microsoft.com/office/drawing/2014/main" id="{9596E74F-E3F5-4245-94C4-B30C214165C9}"/>
              </a:ext>
            </a:extLst>
          </p:cNvPr>
          <p:cNvPicPr>
            <a:picLocks noChangeAspect="1"/>
          </p:cNvPicPr>
          <p:nvPr userDrawn="1"/>
        </p:nvPicPr>
        <p:blipFill>
          <a:blip r:embed="rId3"/>
          <a:srcRect/>
          <a:stretch/>
        </p:blipFill>
        <p:spPr>
          <a:xfrm>
            <a:off x="335360" y="6309320"/>
            <a:ext cx="2507449" cy="439450"/>
          </a:xfrm>
          <a:prstGeom prst="rect">
            <a:avLst/>
          </a:prstGeom>
        </p:spPr>
      </p:pic>
      <p:sp>
        <p:nvSpPr>
          <p:cNvPr id="32" name="TextBox 31">
            <a:extLst>
              <a:ext uri="{FF2B5EF4-FFF2-40B4-BE49-F238E27FC236}">
                <a16:creationId xmlns:a16="http://schemas.microsoft.com/office/drawing/2014/main" id="{BBF097DE-9E4A-4EB5-9632-2448147AAE7C}"/>
              </a:ext>
            </a:extLst>
          </p:cNvPr>
          <p:cNvSpPr txBox="1"/>
          <p:nvPr userDrawn="1"/>
        </p:nvSpPr>
        <p:spPr>
          <a:xfrm>
            <a:off x="0" y="6505599"/>
            <a:ext cx="12192000" cy="307777"/>
          </a:xfrm>
          <a:prstGeom prst="rect">
            <a:avLst/>
          </a:prstGeom>
          <a:noFill/>
        </p:spPr>
        <p:txBody>
          <a:bodyPr wrap="square" rtlCol="0">
            <a:spAutoFit/>
          </a:bodyPr>
          <a:lstStyle/>
          <a:p>
            <a:pPr algn="ctr"/>
            <a:r>
              <a:rPr lang="en-US" sz="1400" b="1" dirty="0">
                <a:solidFill>
                  <a:srgbClr val="75C2BD"/>
                </a:solidFill>
              </a:rPr>
              <a:t>KidneyFund.org</a:t>
            </a:r>
          </a:p>
        </p:txBody>
      </p:sp>
    </p:spTree>
    <p:extLst>
      <p:ext uri="{BB962C8B-B14F-4D97-AF65-F5344CB8AC3E}">
        <p14:creationId xmlns:p14="http://schemas.microsoft.com/office/powerpoint/2010/main" val="3562760996"/>
      </p:ext>
    </p:extLst>
  </p:cSld>
  <p:clrMapOvr>
    <a:masterClrMapping/>
  </p:clrMapOvr>
  <p:extLst>
    <p:ext uri="{DCECCB84-F9BA-43D5-87BE-67443E8EF086}">
      <p15:sldGuideLst xmlns:p15="http://schemas.microsoft.com/office/powerpoint/2012/main">
        <p15:guide id="1" pos="347">
          <p15:clr>
            <a:srgbClr val="FBAE40"/>
          </p15:clr>
        </p15:guide>
        <p15:guide id="2" pos="7333">
          <p15:clr>
            <a:srgbClr val="FBAE40"/>
          </p15:clr>
        </p15:guide>
        <p15:guide id="3" orient="horz" pos="436">
          <p15:clr>
            <a:srgbClr val="FBAE40"/>
          </p15:clr>
        </p15:guide>
        <p15:guide id="4" orient="horz" pos="3929">
          <p15:clr>
            <a:srgbClr val="FBAE40"/>
          </p15:clr>
        </p15:guide>
        <p15:guide id="5" pos="38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With Space for chart or table">
    <p:spTree>
      <p:nvGrpSpPr>
        <p:cNvPr id="1" name=""/>
        <p:cNvGrpSpPr/>
        <p:nvPr/>
      </p:nvGrpSpPr>
      <p:grpSpPr>
        <a:xfrm>
          <a:off x="0" y="0"/>
          <a:ext cx="0" cy="0"/>
          <a:chOff x="0" y="0"/>
          <a:chExt cx="0" cy="0"/>
        </a:xfrm>
      </p:grpSpPr>
      <p:pic>
        <p:nvPicPr>
          <p:cNvPr id="5" name="Picture 4" descr="A picture containing rainbow, computer&#10;&#10;Description automatically generated">
            <a:extLst>
              <a:ext uri="{FF2B5EF4-FFF2-40B4-BE49-F238E27FC236}">
                <a16:creationId xmlns:a16="http://schemas.microsoft.com/office/drawing/2014/main" id="{A99B5E22-0E21-E047-87EE-388C7289AABD}"/>
              </a:ext>
            </a:extLst>
          </p:cNvPr>
          <p:cNvPicPr>
            <a:picLocks noChangeAspect="1"/>
          </p:cNvPicPr>
          <p:nvPr userDrawn="1"/>
        </p:nvPicPr>
        <p:blipFill>
          <a:blip r:embed="rId2"/>
          <a:stretch>
            <a:fillRect/>
          </a:stretch>
        </p:blipFill>
        <p:spPr>
          <a:xfrm flipH="1">
            <a:off x="10668000" y="5290248"/>
            <a:ext cx="1524000" cy="1567751"/>
          </a:xfrm>
          <a:prstGeom prst="rect">
            <a:avLst/>
          </a:prstGeom>
        </p:spPr>
      </p:pic>
      <p:sp>
        <p:nvSpPr>
          <p:cNvPr id="4" name="TextBox 3">
            <a:extLst>
              <a:ext uri="{FF2B5EF4-FFF2-40B4-BE49-F238E27FC236}">
                <a16:creationId xmlns:a16="http://schemas.microsoft.com/office/drawing/2014/main" id="{1DB1C279-463F-E446-9F4E-EF46B7479F0E}"/>
              </a:ext>
            </a:extLst>
          </p:cNvPr>
          <p:cNvSpPr txBox="1"/>
          <p:nvPr userDrawn="1"/>
        </p:nvSpPr>
        <p:spPr>
          <a:xfrm>
            <a:off x="9126416" y="6440322"/>
            <a:ext cx="2816479" cy="276999"/>
          </a:xfrm>
          <a:prstGeom prst="rect">
            <a:avLst/>
          </a:prstGeom>
          <a:noFill/>
        </p:spPr>
        <p:txBody>
          <a:bodyPr wrap="square" rtlCol="0">
            <a:spAutoFit/>
          </a:bodyPr>
          <a:lstStyle/>
          <a:p>
            <a:pPr algn="r"/>
            <a:fld id="{2C32DF2C-CFCE-8A40-84D4-E45B39382BEA}" type="slidenum">
              <a:rPr lang="en-US" sz="1200" b="1">
                <a:solidFill>
                  <a:schemeClr val="bg1"/>
                </a:solidFill>
              </a:rPr>
              <a:pPr algn="r"/>
              <a:t>‹#›</a:t>
            </a:fld>
            <a:endParaRPr lang="en-US" sz="1200" b="1">
              <a:solidFill>
                <a:schemeClr val="bg1"/>
              </a:solidFill>
            </a:endParaRPr>
          </a:p>
        </p:txBody>
      </p:sp>
      <p:sp>
        <p:nvSpPr>
          <p:cNvPr id="9" name="Text Placeholder 9">
            <a:extLst>
              <a:ext uri="{FF2B5EF4-FFF2-40B4-BE49-F238E27FC236}">
                <a16:creationId xmlns:a16="http://schemas.microsoft.com/office/drawing/2014/main" id="{A9D47D29-F0D9-8844-A509-3FA3F68EA371}"/>
              </a:ext>
            </a:extLst>
          </p:cNvPr>
          <p:cNvSpPr>
            <a:spLocks noGrp="1"/>
          </p:cNvSpPr>
          <p:nvPr>
            <p:ph type="body" sz="quarter" idx="11" hasCustomPrompt="1"/>
          </p:nvPr>
        </p:nvSpPr>
        <p:spPr>
          <a:xfrm>
            <a:off x="579549" y="2492896"/>
            <a:ext cx="5364052" cy="3744392"/>
          </a:xfrm>
          <a:prstGeom prst="rect">
            <a:avLst/>
          </a:prstGeom>
        </p:spPr>
        <p:txBody>
          <a:bodyPr>
            <a:noAutofit/>
          </a:bodyPr>
          <a:lstStyle>
            <a:lvl1pPr marL="0" indent="0">
              <a:lnSpc>
                <a:spcPct val="120000"/>
              </a:lnSpc>
              <a:buNone/>
              <a:defRPr sz="1800" b="0" spc="0" baseline="0">
                <a:solidFill>
                  <a:schemeClr val="tx1"/>
                </a:solidFill>
              </a:defRPr>
            </a:lvl1pPr>
          </a:lstStyle>
          <a:p>
            <a:pPr lvl="0"/>
            <a:r>
              <a:rPr lang="en-US"/>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sp>
        <p:nvSpPr>
          <p:cNvPr id="10" name="Title 1">
            <a:extLst>
              <a:ext uri="{FF2B5EF4-FFF2-40B4-BE49-F238E27FC236}">
                <a16:creationId xmlns:a16="http://schemas.microsoft.com/office/drawing/2014/main" id="{8A0684C7-E878-471D-B52B-AFA4710E3F61}"/>
              </a:ext>
            </a:extLst>
          </p:cNvPr>
          <p:cNvSpPr>
            <a:spLocks noGrp="1"/>
          </p:cNvSpPr>
          <p:nvPr>
            <p:ph type="title" hasCustomPrompt="1"/>
          </p:nvPr>
        </p:nvSpPr>
        <p:spPr>
          <a:xfrm>
            <a:off x="579548" y="725733"/>
            <a:ext cx="11044180" cy="808599"/>
          </a:xfrm>
          <a:prstGeom prst="rect">
            <a:avLst/>
          </a:prstGeom>
        </p:spPr>
        <p:txBody>
          <a:bodyPr/>
          <a:lstStyle>
            <a:lvl1pPr>
              <a:defRPr b="1" spc="50" baseline="0">
                <a:solidFill>
                  <a:schemeClr val="accent1"/>
                </a:solidFill>
              </a:defRPr>
            </a:lvl1pPr>
          </a:lstStyle>
          <a:p>
            <a:r>
              <a:rPr lang="en-GB" dirty="0"/>
              <a:t>Slide title goes here.</a:t>
            </a:r>
            <a:endParaRPr lang="en-US" dirty="0"/>
          </a:p>
        </p:txBody>
      </p:sp>
      <p:sp>
        <p:nvSpPr>
          <p:cNvPr id="12" name="Text Placeholder 9">
            <a:extLst>
              <a:ext uri="{FF2B5EF4-FFF2-40B4-BE49-F238E27FC236}">
                <a16:creationId xmlns:a16="http://schemas.microsoft.com/office/drawing/2014/main" id="{DBFC2F4E-0841-4165-8837-9ED520D686CA}"/>
              </a:ext>
            </a:extLst>
          </p:cNvPr>
          <p:cNvSpPr>
            <a:spLocks noGrp="1"/>
          </p:cNvSpPr>
          <p:nvPr>
            <p:ph type="body" sz="quarter" idx="10" hasCustomPrompt="1"/>
          </p:nvPr>
        </p:nvSpPr>
        <p:spPr>
          <a:xfrm>
            <a:off x="579548" y="1540719"/>
            <a:ext cx="11079051" cy="592137"/>
          </a:xfrm>
          <a:prstGeom prst="rect">
            <a:avLst/>
          </a:prstGeom>
        </p:spPr>
        <p:txBody>
          <a:bodyPr>
            <a:normAutofit/>
          </a:bodyPr>
          <a:lstStyle>
            <a:lvl1pPr marL="0" indent="0">
              <a:buNone/>
              <a:defRPr sz="1800" b="1" spc="100" baseline="0">
                <a:solidFill>
                  <a:schemeClr val="accent2"/>
                </a:solidFill>
              </a:defRPr>
            </a:lvl1pPr>
          </a:lstStyle>
          <a:p>
            <a:pPr lvl="0"/>
            <a:r>
              <a:rPr lang="en-US" dirty="0"/>
              <a:t>OPTIONAL SUBTITLE</a:t>
            </a:r>
          </a:p>
        </p:txBody>
      </p:sp>
      <p:cxnSp>
        <p:nvCxnSpPr>
          <p:cNvPr id="13" name="Straight Connector 12">
            <a:extLst>
              <a:ext uri="{FF2B5EF4-FFF2-40B4-BE49-F238E27FC236}">
                <a16:creationId xmlns:a16="http://schemas.microsoft.com/office/drawing/2014/main" id="{903EBFC6-7E66-4535-A6CB-2778A02971F6}"/>
              </a:ext>
            </a:extLst>
          </p:cNvPr>
          <p:cNvCxnSpPr/>
          <p:nvPr userDrawn="1"/>
        </p:nvCxnSpPr>
        <p:spPr>
          <a:xfrm>
            <a:off x="579548" y="1916832"/>
            <a:ext cx="4030133" cy="0"/>
          </a:xfrm>
          <a:prstGeom prst="line">
            <a:avLst/>
          </a:prstGeom>
          <a:ln w="25400">
            <a:gradFill flip="none" rotWithShape="1">
              <a:gsLst>
                <a:gs pos="0">
                  <a:schemeClr val="accent1"/>
                </a:gs>
                <a:gs pos="48000">
                  <a:schemeClr val="accent2"/>
                </a:gs>
                <a:gs pos="100000">
                  <a:schemeClr val="accent5"/>
                </a:gs>
              </a:gsLst>
              <a:lin ang="0" scaled="1"/>
              <a:tileRect/>
            </a:gra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A173C510-E8EA-400F-A6B4-E63438D67B08}"/>
              </a:ext>
            </a:extLst>
          </p:cNvPr>
          <p:cNvPicPr>
            <a:picLocks noChangeAspect="1"/>
          </p:cNvPicPr>
          <p:nvPr userDrawn="1"/>
        </p:nvPicPr>
        <p:blipFill>
          <a:blip r:embed="rId3"/>
          <a:srcRect/>
          <a:stretch/>
        </p:blipFill>
        <p:spPr>
          <a:xfrm>
            <a:off x="335360" y="6309320"/>
            <a:ext cx="2507449" cy="439450"/>
          </a:xfrm>
          <a:prstGeom prst="rect">
            <a:avLst/>
          </a:prstGeom>
        </p:spPr>
      </p:pic>
      <p:sp>
        <p:nvSpPr>
          <p:cNvPr id="18" name="TextBox 17">
            <a:extLst>
              <a:ext uri="{FF2B5EF4-FFF2-40B4-BE49-F238E27FC236}">
                <a16:creationId xmlns:a16="http://schemas.microsoft.com/office/drawing/2014/main" id="{D22D430E-5A9A-4C5B-87A4-82AE105E1391}"/>
              </a:ext>
            </a:extLst>
          </p:cNvPr>
          <p:cNvSpPr txBox="1"/>
          <p:nvPr userDrawn="1"/>
        </p:nvSpPr>
        <p:spPr>
          <a:xfrm>
            <a:off x="0" y="6505599"/>
            <a:ext cx="12192000" cy="307777"/>
          </a:xfrm>
          <a:prstGeom prst="rect">
            <a:avLst/>
          </a:prstGeom>
          <a:noFill/>
        </p:spPr>
        <p:txBody>
          <a:bodyPr wrap="square" rtlCol="0">
            <a:spAutoFit/>
          </a:bodyPr>
          <a:lstStyle/>
          <a:p>
            <a:pPr algn="ctr"/>
            <a:r>
              <a:rPr lang="en-US" sz="1400" b="1" dirty="0">
                <a:solidFill>
                  <a:srgbClr val="75C2BD"/>
                </a:solidFill>
              </a:rPr>
              <a:t>KidneyFund.org</a:t>
            </a:r>
          </a:p>
        </p:txBody>
      </p:sp>
    </p:spTree>
    <p:extLst>
      <p:ext uri="{BB962C8B-B14F-4D97-AF65-F5344CB8AC3E}">
        <p14:creationId xmlns:p14="http://schemas.microsoft.com/office/powerpoint/2010/main" val="529388162"/>
      </p:ext>
    </p:extLst>
  </p:cSld>
  <p:clrMapOvr>
    <a:masterClrMapping/>
  </p:clrMapOvr>
  <p:extLst>
    <p:ext uri="{DCECCB84-F9BA-43D5-87BE-67443E8EF086}">
      <p15:sldGuideLst xmlns:p15="http://schemas.microsoft.com/office/powerpoint/2012/main">
        <p15:guide id="1" pos="347">
          <p15:clr>
            <a:srgbClr val="FBAE40"/>
          </p15:clr>
        </p15:guide>
        <p15:guide id="2" pos="7333">
          <p15:clr>
            <a:srgbClr val="FBAE40"/>
          </p15:clr>
        </p15:guide>
        <p15:guide id="3" orient="horz" pos="436">
          <p15:clr>
            <a:srgbClr val="FBAE40"/>
          </p15:clr>
        </p15:guide>
        <p15:guide id="4" orient="horz" pos="3929">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Header and Text">
    <p:spTree>
      <p:nvGrpSpPr>
        <p:cNvPr id="1" name=""/>
        <p:cNvGrpSpPr/>
        <p:nvPr/>
      </p:nvGrpSpPr>
      <p:grpSpPr>
        <a:xfrm>
          <a:off x="0" y="0"/>
          <a:ext cx="0" cy="0"/>
          <a:chOff x="0" y="0"/>
          <a:chExt cx="0" cy="0"/>
        </a:xfrm>
      </p:grpSpPr>
      <p:pic>
        <p:nvPicPr>
          <p:cNvPr id="5" name="Picture 4" descr="A picture containing rainbow, computer&#10;&#10;Description automatically generated">
            <a:extLst>
              <a:ext uri="{FF2B5EF4-FFF2-40B4-BE49-F238E27FC236}">
                <a16:creationId xmlns:a16="http://schemas.microsoft.com/office/drawing/2014/main" id="{A99B5E22-0E21-E047-87EE-388C7289AABD}"/>
              </a:ext>
            </a:extLst>
          </p:cNvPr>
          <p:cNvPicPr>
            <a:picLocks noChangeAspect="1"/>
          </p:cNvPicPr>
          <p:nvPr userDrawn="1"/>
        </p:nvPicPr>
        <p:blipFill>
          <a:blip r:embed="rId2"/>
          <a:stretch>
            <a:fillRect/>
          </a:stretch>
        </p:blipFill>
        <p:spPr>
          <a:xfrm flipH="1">
            <a:off x="10668000" y="5290248"/>
            <a:ext cx="1524000" cy="1567751"/>
          </a:xfrm>
          <a:prstGeom prst="rect">
            <a:avLst/>
          </a:prstGeom>
        </p:spPr>
      </p:pic>
      <p:sp>
        <p:nvSpPr>
          <p:cNvPr id="14" name="Title 1">
            <a:extLst>
              <a:ext uri="{FF2B5EF4-FFF2-40B4-BE49-F238E27FC236}">
                <a16:creationId xmlns:a16="http://schemas.microsoft.com/office/drawing/2014/main" id="{36041341-A585-ED43-8529-DD50C80B45C6}"/>
              </a:ext>
            </a:extLst>
          </p:cNvPr>
          <p:cNvSpPr>
            <a:spLocks noGrp="1"/>
          </p:cNvSpPr>
          <p:nvPr>
            <p:ph type="title" hasCustomPrompt="1"/>
          </p:nvPr>
        </p:nvSpPr>
        <p:spPr>
          <a:xfrm>
            <a:off x="579548" y="725733"/>
            <a:ext cx="11044180" cy="808599"/>
          </a:xfrm>
          <a:prstGeom prst="rect">
            <a:avLst/>
          </a:prstGeom>
        </p:spPr>
        <p:txBody>
          <a:bodyPr/>
          <a:lstStyle>
            <a:lvl1pPr>
              <a:defRPr b="1" spc="50" baseline="0">
                <a:solidFill>
                  <a:schemeClr val="accent1"/>
                </a:solidFill>
              </a:defRPr>
            </a:lvl1pPr>
          </a:lstStyle>
          <a:p>
            <a:r>
              <a:rPr lang="en-GB" dirty="0"/>
              <a:t>Slide title goes here.</a:t>
            </a:r>
            <a:endParaRPr lang="en-US" dirty="0"/>
          </a:p>
        </p:txBody>
      </p:sp>
      <p:sp>
        <p:nvSpPr>
          <p:cNvPr id="4" name="TextBox 3">
            <a:extLst>
              <a:ext uri="{FF2B5EF4-FFF2-40B4-BE49-F238E27FC236}">
                <a16:creationId xmlns:a16="http://schemas.microsoft.com/office/drawing/2014/main" id="{1DB1C279-463F-E446-9F4E-EF46B7479F0E}"/>
              </a:ext>
            </a:extLst>
          </p:cNvPr>
          <p:cNvSpPr txBox="1"/>
          <p:nvPr userDrawn="1"/>
        </p:nvSpPr>
        <p:spPr>
          <a:xfrm>
            <a:off x="9126416" y="6440322"/>
            <a:ext cx="2816479" cy="276999"/>
          </a:xfrm>
          <a:prstGeom prst="rect">
            <a:avLst/>
          </a:prstGeom>
          <a:noFill/>
        </p:spPr>
        <p:txBody>
          <a:bodyPr wrap="square" rtlCol="0">
            <a:spAutoFit/>
          </a:bodyPr>
          <a:lstStyle/>
          <a:p>
            <a:pPr algn="r"/>
            <a:fld id="{2C32DF2C-CFCE-8A40-84D4-E45B39382BEA}" type="slidenum">
              <a:rPr lang="en-US" sz="1200" b="1">
                <a:solidFill>
                  <a:schemeClr val="bg1"/>
                </a:solidFill>
              </a:rPr>
              <a:pPr algn="r"/>
              <a:t>‹#›</a:t>
            </a:fld>
            <a:endParaRPr lang="en-US" sz="1200" b="1">
              <a:solidFill>
                <a:schemeClr val="bg1"/>
              </a:solidFill>
            </a:endParaRPr>
          </a:p>
        </p:txBody>
      </p:sp>
      <p:cxnSp>
        <p:nvCxnSpPr>
          <p:cNvPr id="7" name="Straight Connector 6">
            <a:extLst>
              <a:ext uri="{FF2B5EF4-FFF2-40B4-BE49-F238E27FC236}">
                <a16:creationId xmlns:a16="http://schemas.microsoft.com/office/drawing/2014/main" id="{70715889-A4D3-A04F-AE6F-EBA34CB5EB7E}"/>
              </a:ext>
            </a:extLst>
          </p:cNvPr>
          <p:cNvCxnSpPr/>
          <p:nvPr userDrawn="1"/>
        </p:nvCxnSpPr>
        <p:spPr>
          <a:xfrm>
            <a:off x="579548" y="1484784"/>
            <a:ext cx="4030133" cy="0"/>
          </a:xfrm>
          <a:prstGeom prst="line">
            <a:avLst/>
          </a:prstGeom>
          <a:ln w="25400">
            <a:gradFill flip="none" rotWithShape="1">
              <a:gsLst>
                <a:gs pos="0">
                  <a:schemeClr val="accent1"/>
                </a:gs>
                <a:gs pos="48000">
                  <a:schemeClr val="accent2"/>
                </a:gs>
                <a:gs pos="100000">
                  <a:schemeClr val="accent5"/>
                </a:gs>
              </a:gsLst>
              <a:lin ang="0" scaled="1"/>
              <a:tileRect/>
            </a:gra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710A67AF-0708-4ED2-8FBB-D674059F5469}"/>
              </a:ext>
            </a:extLst>
          </p:cNvPr>
          <p:cNvPicPr>
            <a:picLocks noChangeAspect="1"/>
          </p:cNvPicPr>
          <p:nvPr userDrawn="1"/>
        </p:nvPicPr>
        <p:blipFill>
          <a:blip r:embed="rId3"/>
          <a:srcRect/>
          <a:stretch/>
        </p:blipFill>
        <p:spPr>
          <a:xfrm>
            <a:off x="335360" y="6309320"/>
            <a:ext cx="2507449" cy="439450"/>
          </a:xfrm>
          <a:prstGeom prst="rect">
            <a:avLst/>
          </a:prstGeom>
        </p:spPr>
      </p:pic>
      <p:sp>
        <p:nvSpPr>
          <p:cNvPr id="18" name="TextBox 17">
            <a:extLst>
              <a:ext uri="{FF2B5EF4-FFF2-40B4-BE49-F238E27FC236}">
                <a16:creationId xmlns:a16="http://schemas.microsoft.com/office/drawing/2014/main" id="{CB565D16-0410-4A70-AD8B-8D268FB8311F}"/>
              </a:ext>
            </a:extLst>
          </p:cNvPr>
          <p:cNvSpPr txBox="1"/>
          <p:nvPr userDrawn="1"/>
        </p:nvSpPr>
        <p:spPr>
          <a:xfrm>
            <a:off x="0" y="6505599"/>
            <a:ext cx="12192000" cy="307777"/>
          </a:xfrm>
          <a:prstGeom prst="rect">
            <a:avLst/>
          </a:prstGeom>
          <a:noFill/>
        </p:spPr>
        <p:txBody>
          <a:bodyPr wrap="square" rtlCol="0">
            <a:spAutoFit/>
          </a:bodyPr>
          <a:lstStyle/>
          <a:p>
            <a:pPr algn="ctr"/>
            <a:r>
              <a:rPr lang="en-US" sz="1400" b="1" dirty="0">
                <a:solidFill>
                  <a:srgbClr val="75C2BD"/>
                </a:solidFill>
              </a:rPr>
              <a:t>KidneyFund.org</a:t>
            </a:r>
          </a:p>
        </p:txBody>
      </p:sp>
      <p:sp>
        <p:nvSpPr>
          <p:cNvPr id="22" name="Text Placeholder 9">
            <a:extLst>
              <a:ext uri="{FF2B5EF4-FFF2-40B4-BE49-F238E27FC236}">
                <a16:creationId xmlns:a16="http://schemas.microsoft.com/office/drawing/2014/main" id="{4A338B45-EBB4-45A5-9197-C1244C3E3268}"/>
              </a:ext>
            </a:extLst>
          </p:cNvPr>
          <p:cNvSpPr>
            <a:spLocks noGrp="1"/>
          </p:cNvSpPr>
          <p:nvPr>
            <p:ph type="body" sz="quarter" idx="11" hasCustomPrompt="1"/>
          </p:nvPr>
        </p:nvSpPr>
        <p:spPr>
          <a:xfrm>
            <a:off x="579549" y="1730611"/>
            <a:ext cx="11079050" cy="4128321"/>
          </a:xfrm>
          <a:prstGeom prst="rect">
            <a:avLst/>
          </a:prstGeom>
        </p:spPr>
        <p:txBody>
          <a:bodyPr>
            <a:noAutofit/>
          </a:bodyPr>
          <a:lstStyle>
            <a:lvl1pPr marL="285750" marR="0" indent="-28575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sz="1800" b="0" spc="0" baseline="0">
                <a:solidFill>
                  <a:schemeClr val="tx1"/>
                </a:solidFill>
              </a:defRPr>
            </a:lvl1pPr>
            <a:lvl2pPr marL="685800" marR="0" indent="-28575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sz="1800"/>
            </a:lvl2pPr>
            <a:lvl3pPr>
              <a:defRPr sz="1800"/>
            </a:lvl3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a:t>
            </a:r>
          </a:p>
          <a:p>
            <a:pPr lvl="1"/>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endParaRPr lang="en-US" dirty="0"/>
          </a:p>
          <a:p>
            <a:pPr marL="1143000" marR="0" lvl="2" indent="-28575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endParaRPr lang="en-US" dirty="0"/>
          </a:p>
          <a:p>
            <a:pPr marL="685800" marR="0" lvl="1" indent="-28575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endParaRPr lang="en-US" dirty="0"/>
          </a:p>
        </p:txBody>
      </p:sp>
    </p:spTree>
    <p:extLst>
      <p:ext uri="{BB962C8B-B14F-4D97-AF65-F5344CB8AC3E}">
        <p14:creationId xmlns:p14="http://schemas.microsoft.com/office/powerpoint/2010/main" val="3975569461"/>
      </p:ext>
    </p:extLst>
  </p:cSld>
  <p:clrMapOvr>
    <a:masterClrMapping/>
  </p:clrMapOvr>
  <p:extLst>
    <p:ext uri="{DCECCB84-F9BA-43D5-87BE-67443E8EF086}">
      <p15:sldGuideLst xmlns:p15="http://schemas.microsoft.com/office/powerpoint/2012/main">
        <p15:guide id="1" pos="347">
          <p15:clr>
            <a:srgbClr val="FBAE40"/>
          </p15:clr>
        </p15:guide>
        <p15:guide id="2" pos="7333">
          <p15:clr>
            <a:srgbClr val="FBAE40"/>
          </p15:clr>
        </p15:guide>
        <p15:guide id="3" orient="horz" pos="436">
          <p15:clr>
            <a:srgbClr val="FBAE40"/>
          </p15:clr>
        </p15:guide>
        <p15:guide id="4" orient="horz" pos="3929">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5" name="Picture 4" descr="A picture containing stationary, computer&#10;&#10;Description automatically generated">
            <a:extLst>
              <a:ext uri="{FF2B5EF4-FFF2-40B4-BE49-F238E27FC236}">
                <a16:creationId xmlns:a16="http://schemas.microsoft.com/office/drawing/2014/main" id="{62A681CB-FBEF-B043-BFA2-4B0027FF1DA7}"/>
              </a:ext>
            </a:extLst>
          </p:cNvPr>
          <p:cNvPicPr>
            <a:picLocks noChangeAspect="1"/>
          </p:cNvPicPr>
          <p:nvPr userDrawn="1"/>
        </p:nvPicPr>
        <p:blipFill rotWithShape="1">
          <a:blip r:embed="rId2"/>
          <a:srcRect t="1127"/>
          <a:stretch/>
        </p:blipFill>
        <p:spPr>
          <a:xfrm flipV="1">
            <a:off x="0" y="0"/>
            <a:ext cx="9719733" cy="6858000"/>
          </a:xfrm>
          <a:prstGeom prst="rect">
            <a:avLst/>
          </a:prstGeom>
        </p:spPr>
      </p:pic>
      <p:sp>
        <p:nvSpPr>
          <p:cNvPr id="7" name="Title 7">
            <a:extLst>
              <a:ext uri="{FF2B5EF4-FFF2-40B4-BE49-F238E27FC236}">
                <a16:creationId xmlns:a16="http://schemas.microsoft.com/office/drawing/2014/main" id="{9031A925-A2F8-C648-AC18-61C609E0DFFB}"/>
              </a:ext>
            </a:extLst>
          </p:cNvPr>
          <p:cNvSpPr>
            <a:spLocks noGrp="1"/>
          </p:cNvSpPr>
          <p:nvPr>
            <p:ph type="title" hasCustomPrompt="1"/>
          </p:nvPr>
        </p:nvSpPr>
        <p:spPr>
          <a:xfrm>
            <a:off x="3863752" y="805083"/>
            <a:ext cx="7550735" cy="2146256"/>
          </a:xfrm>
          <a:prstGeom prst="rect">
            <a:avLst/>
          </a:prstGeom>
        </p:spPr>
        <p:txBody>
          <a:bodyPr anchor="t"/>
          <a:lstStyle>
            <a:lvl1pPr algn="r">
              <a:defRPr sz="4800" b="1" spc="0" baseline="0">
                <a:solidFill>
                  <a:schemeClr val="accent1"/>
                </a:solidFill>
              </a:defRPr>
            </a:lvl1pPr>
          </a:lstStyle>
          <a:p>
            <a:r>
              <a:rPr lang="en-GB"/>
              <a:t>Thank you.</a:t>
            </a:r>
            <a:endParaRPr lang="en-US"/>
          </a:p>
        </p:txBody>
      </p:sp>
      <p:pic>
        <p:nvPicPr>
          <p:cNvPr id="6" name="Picture 5">
            <a:extLst>
              <a:ext uri="{FF2B5EF4-FFF2-40B4-BE49-F238E27FC236}">
                <a16:creationId xmlns:a16="http://schemas.microsoft.com/office/drawing/2014/main" id="{4D62B692-08E4-B04E-AEE5-C2A0E6171468}"/>
              </a:ext>
            </a:extLst>
          </p:cNvPr>
          <p:cNvPicPr>
            <a:picLocks noChangeAspect="1"/>
          </p:cNvPicPr>
          <p:nvPr userDrawn="1"/>
        </p:nvPicPr>
        <p:blipFill>
          <a:blip r:embed="rId3"/>
          <a:srcRect/>
          <a:stretch/>
        </p:blipFill>
        <p:spPr>
          <a:xfrm>
            <a:off x="8544272" y="5949280"/>
            <a:ext cx="3245090" cy="568727"/>
          </a:xfrm>
          <a:prstGeom prst="rect">
            <a:avLst/>
          </a:prstGeom>
        </p:spPr>
      </p:pic>
    </p:spTree>
    <p:extLst>
      <p:ext uri="{BB962C8B-B14F-4D97-AF65-F5344CB8AC3E}">
        <p14:creationId xmlns:p14="http://schemas.microsoft.com/office/powerpoint/2010/main" val="2462337208"/>
      </p:ext>
    </p:extLst>
  </p:cSld>
  <p:clrMapOvr>
    <a:masterClrMapping/>
  </p:clrMapOvr>
  <p:transition spd="slow">
    <p:wip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Image Collage w/Icons">
    <p:spTree>
      <p:nvGrpSpPr>
        <p:cNvPr id="1" name=""/>
        <p:cNvGrpSpPr/>
        <p:nvPr/>
      </p:nvGrpSpPr>
      <p:grpSpPr>
        <a:xfrm>
          <a:off x="0" y="0"/>
          <a:ext cx="0" cy="0"/>
          <a:chOff x="0" y="0"/>
          <a:chExt cx="0" cy="0"/>
        </a:xfrm>
      </p:grpSpPr>
      <p:pic>
        <p:nvPicPr>
          <p:cNvPr id="5" name="Picture 4" descr="A picture containing rainbow, computer&#10;&#10;Description automatically generated">
            <a:extLst>
              <a:ext uri="{FF2B5EF4-FFF2-40B4-BE49-F238E27FC236}">
                <a16:creationId xmlns:a16="http://schemas.microsoft.com/office/drawing/2014/main" id="{A99B5E22-0E21-E047-87EE-388C7289AABD}"/>
              </a:ext>
            </a:extLst>
          </p:cNvPr>
          <p:cNvPicPr>
            <a:picLocks noChangeAspect="1"/>
          </p:cNvPicPr>
          <p:nvPr userDrawn="1"/>
        </p:nvPicPr>
        <p:blipFill>
          <a:blip r:embed="rId2"/>
          <a:stretch>
            <a:fillRect/>
          </a:stretch>
        </p:blipFill>
        <p:spPr>
          <a:xfrm flipH="1">
            <a:off x="10668000" y="5290248"/>
            <a:ext cx="1524000" cy="1567751"/>
          </a:xfrm>
          <a:prstGeom prst="rect">
            <a:avLst/>
          </a:prstGeom>
        </p:spPr>
      </p:pic>
      <p:sp>
        <p:nvSpPr>
          <p:cNvPr id="4" name="TextBox 3">
            <a:extLst>
              <a:ext uri="{FF2B5EF4-FFF2-40B4-BE49-F238E27FC236}">
                <a16:creationId xmlns:a16="http://schemas.microsoft.com/office/drawing/2014/main" id="{1DB1C279-463F-E446-9F4E-EF46B7479F0E}"/>
              </a:ext>
            </a:extLst>
          </p:cNvPr>
          <p:cNvSpPr txBox="1"/>
          <p:nvPr userDrawn="1"/>
        </p:nvSpPr>
        <p:spPr>
          <a:xfrm>
            <a:off x="9126416" y="6440322"/>
            <a:ext cx="2816479" cy="276999"/>
          </a:xfrm>
          <a:prstGeom prst="rect">
            <a:avLst/>
          </a:prstGeom>
          <a:noFill/>
        </p:spPr>
        <p:txBody>
          <a:bodyPr wrap="square" rtlCol="0">
            <a:spAutoFit/>
          </a:bodyPr>
          <a:lstStyle/>
          <a:p>
            <a:pPr algn="r"/>
            <a:fld id="{2C32DF2C-CFCE-8A40-84D4-E45B39382BEA}" type="slidenum">
              <a:rPr lang="en-US" sz="1200" b="1">
                <a:solidFill>
                  <a:schemeClr val="bg1"/>
                </a:solidFill>
              </a:rPr>
              <a:pPr algn="r"/>
              <a:t>‹#›</a:t>
            </a:fld>
            <a:endParaRPr lang="en-US" sz="1200" b="1" dirty="0">
              <a:solidFill>
                <a:schemeClr val="bg1"/>
              </a:solidFill>
            </a:endParaRPr>
          </a:p>
        </p:txBody>
      </p:sp>
      <p:sp>
        <p:nvSpPr>
          <p:cNvPr id="13" name="Oval 12">
            <a:extLst>
              <a:ext uri="{FF2B5EF4-FFF2-40B4-BE49-F238E27FC236}">
                <a16:creationId xmlns:a16="http://schemas.microsoft.com/office/drawing/2014/main" id="{45933B90-C51D-8246-8B62-F4AE78042835}"/>
              </a:ext>
            </a:extLst>
          </p:cNvPr>
          <p:cNvSpPr/>
          <p:nvPr userDrawn="1"/>
        </p:nvSpPr>
        <p:spPr>
          <a:xfrm>
            <a:off x="573110" y="2466624"/>
            <a:ext cx="721216" cy="7212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2F87B583-BF46-AF4C-A469-65F3522A757A}"/>
              </a:ext>
            </a:extLst>
          </p:cNvPr>
          <p:cNvSpPr/>
          <p:nvPr userDrawn="1"/>
        </p:nvSpPr>
        <p:spPr>
          <a:xfrm>
            <a:off x="573110" y="3843844"/>
            <a:ext cx="721216" cy="72121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solidFill>
            </a:endParaRPr>
          </a:p>
        </p:txBody>
      </p:sp>
      <p:sp>
        <p:nvSpPr>
          <p:cNvPr id="16" name="Oval 15">
            <a:extLst>
              <a:ext uri="{FF2B5EF4-FFF2-40B4-BE49-F238E27FC236}">
                <a16:creationId xmlns:a16="http://schemas.microsoft.com/office/drawing/2014/main" id="{D74C6888-BE57-AA41-9CD1-60447F4FE6E3}"/>
              </a:ext>
            </a:extLst>
          </p:cNvPr>
          <p:cNvSpPr/>
          <p:nvPr userDrawn="1"/>
        </p:nvSpPr>
        <p:spPr>
          <a:xfrm>
            <a:off x="573110" y="5221064"/>
            <a:ext cx="721216" cy="72121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 Placeholder 9">
            <a:extLst>
              <a:ext uri="{FF2B5EF4-FFF2-40B4-BE49-F238E27FC236}">
                <a16:creationId xmlns:a16="http://schemas.microsoft.com/office/drawing/2014/main" id="{4289B51B-FB53-7B49-AB36-6BE247F26BC6}"/>
              </a:ext>
            </a:extLst>
          </p:cNvPr>
          <p:cNvSpPr>
            <a:spLocks noGrp="1"/>
          </p:cNvSpPr>
          <p:nvPr>
            <p:ph type="body" sz="quarter" idx="12" hasCustomPrompt="1"/>
          </p:nvPr>
        </p:nvSpPr>
        <p:spPr>
          <a:xfrm>
            <a:off x="1422208" y="2492896"/>
            <a:ext cx="4662453" cy="334560"/>
          </a:xfrm>
          <a:prstGeom prst="rect">
            <a:avLst/>
          </a:prstGeom>
        </p:spPr>
        <p:txBody>
          <a:bodyPr/>
          <a:lstStyle>
            <a:lvl1pPr marL="0" indent="0">
              <a:buNone/>
              <a:defRPr sz="1400" b="1" spc="100" baseline="0">
                <a:solidFill>
                  <a:schemeClr val="tx1"/>
                </a:solidFill>
              </a:defRPr>
            </a:lvl1pPr>
          </a:lstStyle>
          <a:p>
            <a:pPr lvl="0"/>
            <a:r>
              <a:rPr lang="en-US"/>
              <a:t>TITLE</a:t>
            </a:r>
          </a:p>
        </p:txBody>
      </p:sp>
      <p:sp>
        <p:nvSpPr>
          <p:cNvPr id="18" name="Text Placeholder 9">
            <a:extLst>
              <a:ext uri="{FF2B5EF4-FFF2-40B4-BE49-F238E27FC236}">
                <a16:creationId xmlns:a16="http://schemas.microsoft.com/office/drawing/2014/main" id="{E73E6464-C175-CE4A-BDB7-46DE692CA1CD}"/>
              </a:ext>
            </a:extLst>
          </p:cNvPr>
          <p:cNvSpPr>
            <a:spLocks noGrp="1"/>
          </p:cNvSpPr>
          <p:nvPr>
            <p:ph type="body" sz="quarter" idx="13" hasCustomPrompt="1"/>
          </p:nvPr>
        </p:nvSpPr>
        <p:spPr>
          <a:xfrm>
            <a:off x="1422207" y="2861623"/>
            <a:ext cx="4662453" cy="622654"/>
          </a:xfrm>
          <a:prstGeom prst="rect">
            <a:avLst/>
          </a:prstGeom>
        </p:spPr>
        <p:txBody>
          <a:bodyPr/>
          <a:lstStyle>
            <a:lvl1pPr marL="0" indent="0">
              <a:lnSpc>
                <a:spcPct val="100000"/>
              </a:lnSpc>
              <a:buNone/>
              <a:defRPr sz="1400" b="0" spc="0" baseline="0">
                <a:solidFill>
                  <a:schemeClr val="tx1"/>
                </a:solidFill>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a:t>
            </a:r>
          </a:p>
        </p:txBody>
      </p:sp>
      <p:sp>
        <p:nvSpPr>
          <p:cNvPr id="19" name="Text Placeholder 9">
            <a:extLst>
              <a:ext uri="{FF2B5EF4-FFF2-40B4-BE49-F238E27FC236}">
                <a16:creationId xmlns:a16="http://schemas.microsoft.com/office/drawing/2014/main" id="{30C9F8DF-D5D9-3040-A2A8-2CA0DBACC04D}"/>
              </a:ext>
            </a:extLst>
          </p:cNvPr>
          <p:cNvSpPr>
            <a:spLocks noGrp="1"/>
          </p:cNvSpPr>
          <p:nvPr>
            <p:ph type="body" sz="quarter" idx="14" hasCustomPrompt="1"/>
          </p:nvPr>
        </p:nvSpPr>
        <p:spPr>
          <a:xfrm>
            <a:off x="1422208" y="3876137"/>
            <a:ext cx="4673792" cy="334560"/>
          </a:xfrm>
          <a:prstGeom prst="rect">
            <a:avLst/>
          </a:prstGeom>
        </p:spPr>
        <p:txBody>
          <a:bodyPr/>
          <a:lstStyle>
            <a:lvl1pPr marL="0" indent="0">
              <a:buNone/>
              <a:defRPr sz="1400" b="1" spc="100" baseline="0">
                <a:solidFill>
                  <a:schemeClr val="tx1"/>
                </a:solidFill>
              </a:defRPr>
            </a:lvl1pPr>
          </a:lstStyle>
          <a:p>
            <a:pPr lvl="0"/>
            <a:r>
              <a:rPr lang="en-US"/>
              <a:t>TITLE</a:t>
            </a:r>
          </a:p>
        </p:txBody>
      </p:sp>
      <p:sp>
        <p:nvSpPr>
          <p:cNvPr id="20" name="Text Placeholder 9">
            <a:extLst>
              <a:ext uri="{FF2B5EF4-FFF2-40B4-BE49-F238E27FC236}">
                <a16:creationId xmlns:a16="http://schemas.microsoft.com/office/drawing/2014/main" id="{8BA0B31B-05E3-5642-BDE3-5D708A926D53}"/>
              </a:ext>
            </a:extLst>
          </p:cNvPr>
          <p:cNvSpPr>
            <a:spLocks noGrp="1"/>
          </p:cNvSpPr>
          <p:nvPr>
            <p:ph type="body" sz="quarter" idx="15" hasCustomPrompt="1"/>
          </p:nvPr>
        </p:nvSpPr>
        <p:spPr>
          <a:xfrm>
            <a:off x="1422208" y="4244864"/>
            <a:ext cx="4673792" cy="622654"/>
          </a:xfrm>
          <a:prstGeom prst="rect">
            <a:avLst/>
          </a:prstGeom>
        </p:spPr>
        <p:txBody>
          <a:bodyPr/>
          <a:lstStyle>
            <a:lvl1pPr marL="0" indent="0">
              <a:lnSpc>
                <a:spcPct val="100000"/>
              </a:lnSpc>
              <a:buNone/>
              <a:defRPr sz="1400" b="0" spc="0" baseline="0">
                <a:solidFill>
                  <a:schemeClr val="tx1"/>
                </a:solidFill>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a:t>
            </a:r>
          </a:p>
        </p:txBody>
      </p:sp>
      <p:sp>
        <p:nvSpPr>
          <p:cNvPr id="21" name="Text Placeholder 9">
            <a:extLst>
              <a:ext uri="{FF2B5EF4-FFF2-40B4-BE49-F238E27FC236}">
                <a16:creationId xmlns:a16="http://schemas.microsoft.com/office/drawing/2014/main" id="{51476DE2-BDAC-6342-BDE5-3285F713A747}"/>
              </a:ext>
            </a:extLst>
          </p:cNvPr>
          <p:cNvSpPr>
            <a:spLocks noGrp="1"/>
          </p:cNvSpPr>
          <p:nvPr>
            <p:ph type="body" sz="quarter" idx="17" hasCustomPrompt="1"/>
          </p:nvPr>
        </p:nvSpPr>
        <p:spPr>
          <a:xfrm>
            <a:off x="1422208" y="5244289"/>
            <a:ext cx="4673792" cy="334560"/>
          </a:xfrm>
          <a:prstGeom prst="rect">
            <a:avLst/>
          </a:prstGeom>
        </p:spPr>
        <p:txBody>
          <a:bodyPr/>
          <a:lstStyle>
            <a:lvl1pPr marL="0" indent="0">
              <a:buNone/>
              <a:defRPr sz="1400" b="1" spc="100" baseline="0">
                <a:solidFill>
                  <a:schemeClr val="tx1"/>
                </a:solidFill>
              </a:defRPr>
            </a:lvl1pPr>
          </a:lstStyle>
          <a:p>
            <a:pPr lvl="0"/>
            <a:r>
              <a:rPr lang="en-US"/>
              <a:t>TITLE</a:t>
            </a:r>
          </a:p>
        </p:txBody>
      </p:sp>
      <p:sp>
        <p:nvSpPr>
          <p:cNvPr id="22" name="Text Placeholder 9">
            <a:extLst>
              <a:ext uri="{FF2B5EF4-FFF2-40B4-BE49-F238E27FC236}">
                <a16:creationId xmlns:a16="http://schemas.microsoft.com/office/drawing/2014/main" id="{F72D205A-A1B8-734B-BE31-1D0C645EBDDE}"/>
              </a:ext>
            </a:extLst>
          </p:cNvPr>
          <p:cNvSpPr>
            <a:spLocks noGrp="1"/>
          </p:cNvSpPr>
          <p:nvPr>
            <p:ph type="body" sz="quarter" idx="18" hasCustomPrompt="1"/>
          </p:nvPr>
        </p:nvSpPr>
        <p:spPr>
          <a:xfrm>
            <a:off x="1422208" y="5613016"/>
            <a:ext cx="4673792" cy="622654"/>
          </a:xfrm>
          <a:prstGeom prst="rect">
            <a:avLst/>
          </a:prstGeom>
        </p:spPr>
        <p:txBody>
          <a:bodyPr/>
          <a:lstStyle>
            <a:lvl1pPr marL="0" indent="0">
              <a:lnSpc>
                <a:spcPct val="100000"/>
              </a:lnSpc>
              <a:buNone/>
              <a:defRPr sz="1400" b="0" spc="0" baseline="0">
                <a:solidFill>
                  <a:schemeClr val="tx1"/>
                </a:solidFill>
              </a:defRPr>
            </a:lvl1pPr>
          </a:lstStyle>
          <a:p>
            <a:pPr lvl="0"/>
            <a:r>
              <a:rPr lang="en-US"/>
              <a:t>Lorem ipsum dolor sit amet, consectetur adipiscing elit, sed do eiusmod tempor incididunt.</a:t>
            </a:r>
          </a:p>
        </p:txBody>
      </p:sp>
      <p:sp>
        <p:nvSpPr>
          <p:cNvPr id="23" name="Picture Placeholder 3">
            <a:extLst>
              <a:ext uri="{FF2B5EF4-FFF2-40B4-BE49-F238E27FC236}">
                <a16:creationId xmlns:a16="http://schemas.microsoft.com/office/drawing/2014/main" id="{F2EB1D6F-1135-F949-8A86-4C4918CA881E}"/>
              </a:ext>
            </a:extLst>
          </p:cNvPr>
          <p:cNvSpPr>
            <a:spLocks noGrp="1"/>
          </p:cNvSpPr>
          <p:nvPr>
            <p:ph type="pic" sz="quarter" idx="19"/>
          </p:nvPr>
        </p:nvSpPr>
        <p:spPr>
          <a:xfrm>
            <a:off x="6301771" y="1879766"/>
            <a:ext cx="5339367" cy="2231755"/>
          </a:xfrm>
          <a:prstGeom prst="rect">
            <a:avLst/>
          </a:prstGeom>
          <a:solidFill>
            <a:schemeClr val="accent4"/>
          </a:solidFill>
          <a:ln>
            <a:noFill/>
          </a:ln>
        </p:spPr>
        <p:txBody>
          <a:bodyPr anchor="t"/>
          <a:lstStyle>
            <a:lvl1pPr marL="0" indent="0" algn="ctr">
              <a:buNone/>
              <a:defRPr sz="1000"/>
            </a:lvl1pPr>
          </a:lstStyle>
          <a:p>
            <a:endParaRPr lang="en-US" dirty="0"/>
          </a:p>
          <a:p>
            <a:endParaRPr lang="en-US" dirty="0"/>
          </a:p>
          <a:p>
            <a:r>
              <a:rPr lang="en-US" dirty="0"/>
              <a:t>CLICK ICON TO INSERT YOUR PICTURE</a:t>
            </a:r>
          </a:p>
        </p:txBody>
      </p:sp>
      <p:sp>
        <p:nvSpPr>
          <p:cNvPr id="27" name="Picture Placeholder 3">
            <a:extLst>
              <a:ext uri="{FF2B5EF4-FFF2-40B4-BE49-F238E27FC236}">
                <a16:creationId xmlns:a16="http://schemas.microsoft.com/office/drawing/2014/main" id="{EC6FDB60-2DD0-FE43-B05E-C8B4D48CD6A2}"/>
              </a:ext>
            </a:extLst>
          </p:cNvPr>
          <p:cNvSpPr>
            <a:spLocks noGrp="1"/>
          </p:cNvSpPr>
          <p:nvPr>
            <p:ph type="pic" sz="quarter" idx="20"/>
          </p:nvPr>
        </p:nvSpPr>
        <p:spPr>
          <a:xfrm>
            <a:off x="6301771" y="4304003"/>
            <a:ext cx="2573877" cy="1780274"/>
          </a:xfrm>
          <a:prstGeom prst="rect">
            <a:avLst/>
          </a:prstGeom>
          <a:solidFill>
            <a:schemeClr val="accent4"/>
          </a:solidFill>
          <a:ln>
            <a:noFill/>
          </a:ln>
        </p:spPr>
        <p:txBody>
          <a:bodyPr anchor="t"/>
          <a:lstStyle>
            <a:lvl1pPr marL="0" indent="0" algn="ctr">
              <a:buNone/>
              <a:defRPr sz="1000"/>
            </a:lvl1pPr>
          </a:lstStyle>
          <a:p>
            <a:endParaRPr lang="en-US" dirty="0"/>
          </a:p>
          <a:p>
            <a:endParaRPr lang="en-US" dirty="0"/>
          </a:p>
          <a:p>
            <a:r>
              <a:rPr lang="en-US" dirty="0"/>
              <a:t>CLICK ICON TO INSERT YOUR PICTURE</a:t>
            </a:r>
          </a:p>
        </p:txBody>
      </p:sp>
      <p:sp>
        <p:nvSpPr>
          <p:cNvPr id="28" name="Picture Placeholder 3">
            <a:extLst>
              <a:ext uri="{FF2B5EF4-FFF2-40B4-BE49-F238E27FC236}">
                <a16:creationId xmlns:a16="http://schemas.microsoft.com/office/drawing/2014/main" id="{51ABCB5B-00E5-1741-B674-E5A724EABC22}"/>
              </a:ext>
            </a:extLst>
          </p:cNvPr>
          <p:cNvSpPr>
            <a:spLocks noGrp="1"/>
          </p:cNvSpPr>
          <p:nvPr>
            <p:ph type="pic" sz="quarter" idx="21"/>
          </p:nvPr>
        </p:nvSpPr>
        <p:spPr>
          <a:xfrm>
            <a:off x="9065797" y="4304003"/>
            <a:ext cx="2573877" cy="1780274"/>
          </a:xfrm>
          <a:prstGeom prst="rect">
            <a:avLst/>
          </a:prstGeom>
          <a:solidFill>
            <a:schemeClr val="accent4"/>
          </a:solidFill>
          <a:ln>
            <a:noFill/>
          </a:ln>
        </p:spPr>
        <p:txBody>
          <a:bodyPr anchor="t"/>
          <a:lstStyle>
            <a:lvl1pPr marL="0" indent="0" algn="ctr">
              <a:buNone/>
              <a:defRPr sz="1000"/>
            </a:lvl1pPr>
          </a:lstStyle>
          <a:p>
            <a:endParaRPr lang="en-US" dirty="0"/>
          </a:p>
          <a:p>
            <a:endParaRPr lang="en-US" dirty="0"/>
          </a:p>
          <a:p>
            <a:r>
              <a:rPr lang="en-US" dirty="0"/>
              <a:t>CLICK ICON TO INSERT YOUR PICTURE</a:t>
            </a:r>
          </a:p>
        </p:txBody>
      </p:sp>
      <p:sp>
        <p:nvSpPr>
          <p:cNvPr id="24" name="Title 1">
            <a:extLst>
              <a:ext uri="{FF2B5EF4-FFF2-40B4-BE49-F238E27FC236}">
                <a16:creationId xmlns:a16="http://schemas.microsoft.com/office/drawing/2014/main" id="{5F347B84-527A-4CE0-8ED5-934FACE53632}"/>
              </a:ext>
            </a:extLst>
          </p:cNvPr>
          <p:cNvSpPr>
            <a:spLocks noGrp="1"/>
          </p:cNvSpPr>
          <p:nvPr>
            <p:ph type="title" hasCustomPrompt="1"/>
          </p:nvPr>
        </p:nvSpPr>
        <p:spPr>
          <a:xfrm>
            <a:off x="579548" y="725733"/>
            <a:ext cx="11044180" cy="808599"/>
          </a:xfrm>
          <a:prstGeom prst="rect">
            <a:avLst/>
          </a:prstGeom>
        </p:spPr>
        <p:txBody>
          <a:bodyPr/>
          <a:lstStyle>
            <a:lvl1pPr>
              <a:defRPr b="1" spc="50" baseline="0">
                <a:solidFill>
                  <a:schemeClr val="accent1"/>
                </a:solidFill>
              </a:defRPr>
            </a:lvl1pPr>
          </a:lstStyle>
          <a:p>
            <a:r>
              <a:rPr lang="en-GB"/>
              <a:t>Slide title goes here.</a:t>
            </a:r>
            <a:endParaRPr lang="en-US"/>
          </a:p>
        </p:txBody>
      </p:sp>
      <p:sp>
        <p:nvSpPr>
          <p:cNvPr id="25" name="Text Placeholder 9">
            <a:extLst>
              <a:ext uri="{FF2B5EF4-FFF2-40B4-BE49-F238E27FC236}">
                <a16:creationId xmlns:a16="http://schemas.microsoft.com/office/drawing/2014/main" id="{CB10ACD3-10C8-4349-95AA-072059EF9490}"/>
              </a:ext>
            </a:extLst>
          </p:cNvPr>
          <p:cNvSpPr>
            <a:spLocks noGrp="1"/>
          </p:cNvSpPr>
          <p:nvPr>
            <p:ph type="body" sz="quarter" idx="10" hasCustomPrompt="1"/>
          </p:nvPr>
        </p:nvSpPr>
        <p:spPr>
          <a:xfrm>
            <a:off x="579548" y="1540719"/>
            <a:ext cx="11079051" cy="592137"/>
          </a:xfrm>
          <a:prstGeom prst="rect">
            <a:avLst/>
          </a:prstGeom>
        </p:spPr>
        <p:txBody>
          <a:bodyPr>
            <a:normAutofit/>
          </a:bodyPr>
          <a:lstStyle>
            <a:lvl1pPr marL="0" indent="0">
              <a:buNone/>
              <a:defRPr sz="1800" b="1" spc="100" baseline="0">
                <a:solidFill>
                  <a:schemeClr val="accent2"/>
                </a:solidFill>
              </a:defRPr>
            </a:lvl1pPr>
          </a:lstStyle>
          <a:p>
            <a:pPr lvl="0"/>
            <a:r>
              <a:rPr lang="en-US"/>
              <a:t>OPTIONAL SUBTITLE</a:t>
            </a:r>
          </a:p>
        </p:txBody>
      </p:sp>
      <p:cxnSp>
        <p:nvCxnSpPr>
          <p:cNvPr id="26" name="Straight Connector 25">
            <a:extLst>
              <a:ext uri="{FF2B5EF4-FFF2-40B4-BE49-F238E27FC236}">
                <a16:creationId xmlns:a16="http://schemas.microsoft.com/office/drawing/2014/main" id="{2ACAC91D-1858-40E5-8303-6EBF5DDE7AB9}"/>
              </a:ext>
            </a:extLst>
          </p:cNvPr>
          <p:cNvCxnSpPr/>
          <p:nvPr userDrawn="1"/>
        </p:nvCxnSpPr>
        <p:spPr>
          <a:xfrm>
            <a:off x="579548" y="1916832"/>
            <a:ext cx="4030133" cy="0"/>
          </a:xfrm>
          <a:prstGeom prst="line">
            <a:avLst/>
          </a:prstGeom>
          <a:ln w="25400">
            <a:gradFill flip="none" rotWithShape="1">
              <a:gsLst>
                <a:gs pos="0">
                  <a:schemeClr val="accent1"/>
                </a:gs>
                <a:gs pos="48000">
                  <a:schemeClr val="accent2"/>
                </a:gs>
                <a:gs pos="100000">
                  <a:schemeClr val="accent5"/>
                </a:gs>
              </a:gsLst>
              <a:lin ang="0" scaled="1"/>
              <a:tileRect/>
            </a:gradFill>
          </a:ln>
        </p:spPr>
        <p:style>
          <a:lnRef idx="1">
            <a:schemeClr val="accent1"/>
          </a:lnRef>
          <a:fillRef idx="0">
            <a:schemeClr val="accent1"/>
          </a:fillRef>
          <a:effectRef idx="0">
            <a:schemeClr val="accent1"/>
          </a:effectRef>
          <a:fontRef idx="minor">
            <a:schemeClr val="tx1"/>
          </a:fontRef>
        </p:style>
      </p:cxnSp>
      <p:pic>
        <p:nvPicPr>
          <p:cNvPr id="30" name="Picture 29">
            <a:extLst>
              <a:ext uri="{FF2B5EF4-FFF2-40B4-BE49-F238E27FC236}">
                <a16:creationId xmlns:a16="http://schemas.microsoft.com/office/drawing/2014/main" id="{9596E74F-E3F5-4245-94C4-B30C214165C9}"/>
              </a:ext>
            </a:extLst>
          </p:cNvPr>
          <p:cNvPicPr>
            <a:picLocks noChangeAspect="1"/>
          </p:cNvPicPr>
          <p:nvPr userDrawn="1"/>
        </p:nvPicPr>
        <p:blipFill>
          <a:blip r:embed="rId3"/>
          <a:srcRect/>
          <a:stretch/>
        </p:blipFill>
        <p:spPr>
          <a:xfrm>
            <a:off x="335360" y="6309320"/>
            <a:ext cx="2507449" cy="439450"/>
          </a:xfrm>
          <a:prstGeom prst="rect">
            <a:avLst/>
          </a:prstGeom>
        </p:spPr>
      </p:pic>
      <p:sp>
        <p:nvSpPr>
          <p:cNvPr id="32" name="TextBox 31">
            <a:extLst>
              <a:ext uri="{FF2B5EF4-FFF2-40B4-BE49-F238E27FC236}">
                <a16:creationId xmlns:a16="http://schemas.microsoft.com/office/drawing/2014/main" id="{BBF097DE-9E4A-4EB5-9632-2448147AAE7C}"/>
              </a:ext>
            </a:extLst>
          </p:cNvPr>
          <p:cNvSpPr txBox="1"/>
          <p:nvPr userDrawn="1"/>
        </p:nvSpPr>
        <p:spPr>
          <a:xfrm>
            <a:off x="0" y="6505599"/>
            <a:ext cx="12192000" cy="307777"/>
          </a:xfrm>
          <a:prstGeom prst="rect">
            <a:avLst/>
          </a:prstGeom>
          <a:noFill/>
        </p:spPr>
        <p:txBody>
          <a:bodyPr wrap="square" rtlCol="0">
            <a:spAutoFit/>
          </a:bodyPr>
          <a:lstStyle/>
          <a:p>
            <a:pPr algn="ctr"/>
            <a:r>
              <a:rPr lang="en-US" sz="1400" b="1" dirty="0">
                <a:solidFill>
                  <a:srgbClr val="75C2BD"/>
                </a:solidFill>
              </a:rPr>
              <a:t>KidneyFund.org</a:t>
            </a:r>
          </a:p>
        </p:txBody>
      </p:sp>
    </p:spTree>
    <p:extLst>
      <p:ext uri="{BB962C8B-B14F-4D97-AF65-F5344CB8AC3E}">
        <p14:creationId xmlns:p14="http://schemas.microsoft.com/office/powerpoint/2010/main" val="92673446"/>
      </p:ext>
    </p:extLst>
  </p:cSld>
  <p:clrMapOvr>
    <a:masterClrMapping/>
  </p:clrMapOvr>
  <p:transition spd="slow">
    <p:wipe/>
  </p:transition>
  <p:extLst>
    <p:ext uri="{DCECCB84-F9BA-43D5-87BE-67443E8EF086}">
      <p15:sldGuideLst xmlns:p15="http://schemas.microsoft.com/office/powerpoint/2012/main">
        <p15:guide id="1" pos="347">
          <p15:clr>
            <a:srgbClr val="FBAE40"/>
          </p15:clr>
        </p15:guide>
        <p15:guide id="2" pos="7333">
          <p15:clr>
            <a:srgbClr val="FBAE40"/>
          </p15:clr>
        </p15:guide>
        <p15:guide id="3" orient="horz" pos="436">
          <p15:clr>
            <a:srgbClr val="FBAE40"/>
          </p15:clr>
        </p15:guide>
        <p15:guide id="4" orient="horz" pos="3929">
          <p15:clr>
            <a:srgbClr val="FBAE40"/>
          </p15:clr>
        </p15:guide>
        <p15:guide id="5" pos="384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Header and Text">
    <p:spTree>
      <p:nvGrpSpPr>
        <p:cNvPr id="1" name=""/>
        <p:cNvGrpSpPr/>
        <p:nvPr/>
      </p:nvGrpSpPr>
      <p:grpSpPr>
        <a:xfrm>
          <a:off x="0" y="0"/>
          <a:ext cx="0" cy="0"/>
          <a:chOff x="0" y="0"/>
          <a:chExt cx="0" cy="0"/>
        </a:xfrm>
      </p:grpSpPr>
      <p:pic>
        <p:nvPicPr>
          <p:cNvPr id="5" name="Picture 4" descr="A picture containing rainbow, computer&#10;&#10;Description automatically generated">
            <a:extLst>
              <a:ext uri="{FF2B5EF4-FFF2-40B4-BE49-F238E27FC236}">
                <a16:creationId xmlns:a16="http://schemas.microsoft.com/office/drawing/2014/main" id="{A99B5E22-0E21-E047-87EE-388C7289AABD}"/>
              </a:ext>
            </a:extLst>
          </p:cNvPr>
          <p:cNvPicPr>
            <a:picLocks noChangeAspect="1"/>
          </p:cNvPicPr>
          <p:nvPr userDrawn="1"/>
        </p:nvPicPr>
        <p:blipFill>
          <a:blip r:embed="rId2"/>
          <a:stretch>
            <a:fillRect/>
          </a:stretch>
        </p:blipFill>
        <p:spPr>
          <a:xfrm flipH="1">
            <a:off x="10668000" y="5290248"/>
            <a:ext cx="1524000" cy="1567751"/>
          </a:xfrm>
          <a:prstGeom prst="rect">
            <a:avLst/>
          </a:prstGeom>
        </p:spPr>
      </p:pic>
      <p:sp>
        <p:nvSpPr>
          <p:cNvPr id="14" name="Title 1">
            <a:extLst>
              <a:ext uri="{FF2B5EF4-FFF2-40B4-BE49-F238E27FC236}">
                <a16:creationId xmlns:a16="http://schemas.microsoft.com/office/drawing/2014/main" id="{36041341-A585-ED43-8529-DD50C80B45C6}"/>
              </a:ext>
            </a:extLst>
          </p:cNvPr>
          <p:cNvSpPr>
            <a:spLocks noGrp="1"/>
          </p:cNvSpPr>
          <p:nvPr>
            <p:ph type="title" hasCustomPrompt="1"/>
          </p:nvPr>
        </p:nvSpPr>
        <p:spPr>
          <a:xfrm>
            <a:off x="579548" y="725733"/>
            <a:ext cx="11044180" cy="808599"/>
          </a:xfrm>
          <a:prstGeom prst="rect">
            <a:avLst/>
          </a:prstGeom>
        </p:spPr>
        <p:txBody>
          <a:bodyPr/>
          <a:lstStyle>
            <a:lvl1pPr>
              <a:defRPr b="1" spc="50" baseline="0">
                <a:solidFill>
                  <a:schemeClr val="accent1"/>
                </a:solidFill>
              </a:defRPr>
            </a:lvl1pPr>
          </a:lstStyle>
          <a:p>
            <a:r>
              <a:rPr lang="en-GB"/>
              <a:t>Slide title goes here.</a:t>
            </a:r>
            <a:endParaRPr lang="en-US"/>
          </a:p>
        </p:txBody>
      </p:sp>
      <p:sp>
        <p:nvSpPr>
          <p:cNvPr id="4" name="TextBox 3">
            <a:extLst>
              <a:ext uri="{FF2B5EF4-FFF2-40B4-BE49-F238E27FC236}">
                <a16:creationId xmlns:a16="http://schemas.microsoft.com/office/drawing/2014/main" id="{1DB1C279-463F-E446-9F4E-EF46B7479F0E}"/>
              </a:ext>
            </a:extLst>
          </p:cNvPr>
          <p:cNvSpPr txBox="1"/>
          <p:nvPr userDrawn="1"/>
        </p:nvSpPr>
        <p:spPr>
          <a:xfrm>
            <a:off x="9126416" y="6440322"/>
            <a:ext cx="2816479" cy="276999"/>
          </a:xfrm>
          <a:prstGeom prst="rect">
            <a:avLst/>
          </a:prstGeom>
          <a:noFill/>
        </p:spPr>
        <p:txBody>
          <a:bodyPr wrap="square" rtlCol="0">
            <a:spAutoFit/>
          </a:bodyPr>
          <a:lstStyle/>
          <a:p>
            <a:pPr algn="r"/>
            <a:fld id="{2C32DF2C-CFCE-8A40-84D4-E45B39382BEA}" type="slidenum">
              <a:rPr lang="en-US" sz="1200" b="1">
                <a:solidFill>
                  <a:schemeClr val="bg1"/>
                </a:solidFill>
              </a:rPr>
              <a:pPr algn="r"/>
              <a:t>‹#›</a:t>
            </a:fld>
            <a:endParaRPr lang="en-US" sz="1200" b="1" dirty="0">
              <a:solidFill>
                <a:schemeClr val="bg1"/>
              </a:solidFill>
            </a:endParaRPr>
          </a:p>
        </p:txBody>
      </p:sp>
      <p:cxnSp>
        <p:nvCxnSpPr>
          <p:cNvPr id="7" name="Straight Connector 6">
            <a:extLst>
              <a:ext uri="{FF2B5EF4-FFF2-40B4-BE49-F238E27FC236}">
                <a16:creationId xmlns:a16="http://schemas.microsoft.com/office/drawing/2014/main" id="{70715889-A4D3-A04F-AE6F-EBA34CB5EB7E}"/>
              </a:ext>
            </a:extLst>
          </p:cNvPr>
          <p:cNvCxnSpPr/>
          <p:nvPr userDrawn="1"/>
        </p:nvCxnSpPr>
        <p:spPr>
          <a:xfrm>
            <a:off x="579548" y="1484784"/>
            <a:ext cx="4030133" cy="0"/>
          </a:xfrm>
          <a:prstGeom prst="line">
            <a:avLst/>
          </a:prstGeom>
          <a:ln w="25400">
            <a:gradFill flip="none" rotWithShape="1">
              <a:gsLst>
                <a:gs pos="0">
                  <a:schemeClr val="accent1"/>
                </a:gs>
                <a:gs pos="48000">
                  <a:schemeClr val="accent2"/>
                </a:gs>
                <a:gs pos="100000">
                  <a:schemeClr val="accent5"/>
                </a:gs>
              </a:gsLst>
              <a:lin ang="0" scaled="1"/>
              <a:tileRect/>
            </a:gra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710A67AF-0708-4ED2-8FBB-D674059F5469}"/>
              </a:ext>
            </a:extLst>
          </p:cNvPr>
          <p:cNvPicPr>
            <a:picLocks noChangeAspect="1"/>
          </p:cNvPicPr>
          <p:nvPr userDrawn="1"/>
        </p:nvPicPr>
        <p:blipFill>
          <a:blip r:embed="rId3"/>
          <a:srcRect/>
          <a:stretch/>
        </p:blipFill>
        <p:spPr>
          <a:xfrm>
            <a:off x="335360" y="6309320"/>
            <a:ext cx="2507449" cy="439450"/>
          </a:xfrm>
          <a:prstGeom prst="rect">
            <a:avLst/>
          </a:prstGeom>
        </p:spPr>
      </p:pic>
      <p:sp>
        <p:nvSpPr>
          <p:cNvPr id="18" name="TextBox 17">
            <a:extLst>
              <a:ext uri="{FF2B5EF4-FFF2-40B4-BE49-F238E27FC236}">
                <a16:creationId xmlns:a16="http://schemas.microsoft.com/office/drawing/2014/main" id="{CB565D16-0410-4A70-AD8B-8D268FB8311F}"/>
              </a:ext>
            </a:extLst>
          </p:cNvPr>
          <p:cNvSpPr txBox="1"/>
          <p:nvPr userDrawn="1"/>
        </p:nvSpPr>
        <p:spPr>
          <a:xfrm>
            <a:off x="0" y="6505599"/>
            <a:ext cx="12192000" cy="307777"/>
          </a:xfrm>
          <a:prstGeom prst="rect">
            <a:avLst/>
          </a:prstGeom>
          <a:noFill/>
        </p:spPr>
        <p:txBody>
          <a:bodyPr wrap="square" rtlCol="0">
            <a:spAutoFit/>
          </a:bodyPr>
          <a:lstStyle/>
          <a:p>
            <a:pPr algn="ctr"/>
            <a:r>
              <a:rPr lang="en-US" sz="1400" b="1" dirty="0">
                <a:solidFill>
                  <a:srgbClr val="75C2BD"/>
                </a:solidFill>
              </a:rPr>
              <a:t>KidneyFund.org</a:t>
            </a:r>
          </a:p>
        </p:txBody>
      </p:sp>
      <p:sp>
        <p:nvSpPr>
          <p:cNvPr id="22" name="Text Placeholder 9">
            <a:extLst>
              <a:ext uri="{FF2B5EF4-FFF2-40B4-BE49-F238E27FC236}">
                <a16:creationId xmlns:a16="http://schemas.microsoft.com/office/drawing/2014/main" id="{4A338B45-EBB4-45A5-9197-C1244C3E3268}"/>
              </a:ext>
            </a:extLst>
          </p:cNvPr>
          <p:cNvSpPr>
            <a:spLocks noGrp="1"/>
          </p:cNvSpPr>
          <p:nvPr>
            <p:ph type="body" sz="quarter" idx="11" hasCustomPrompt="1"/>
          </p:nvPr>
        </p:nvSpPr>
        <p:spPr>
          <a:xfrm>
            <a:off x="579549" y="1730611"/>
            <a:ext cx="11079050" cy="4128321"/>
          </a:xfrm>
          <a:prstGeom prst="rect">
            <a:avLst/>
          </a:prstGeom>
        </p:spPr>
        <p:txBody>
          <a:bodyPr>
            <a:noAutofit/>
          </a:bodyPr>
          <a:lstStyle>
            <a:lvl1pPr marL="285750" marR="0" indent="-28575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sz="1800" b="0" spc="0" baseline="0">
                <a:solidFill>
                  <a:schemeClr val="tx1"/>
                </a:solidFill>
              </a:defRPr>
            </a:lvl1pPr>
            <a:lvl2pPr marL="685800" marR="0" indent="-28575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sz="1800"/>
            </a:lvl2pPr>
            <a:lvl3pPr>
              <a:defRPr sz="1800"/>
            </a:lvl3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a:t>
            </a:r>
          </a:p>
          <a:p>
            <a:pPr lvl="1"/>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endParaRPr lang="en-US"/>
          </a:p>
          <a:p>
            <a:pPr marL="1143000" marR="0" lvl="2" indent="-28575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endParaRPr lang="en-US"/>
          </a:p>
          <a:p>
            <a:pPr marL="685800" marR="0" lvl="1" indent="-28575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endParaRPr lang="en-US"/>
          </a:p>
        </p:txBody>
      </p:sp>
    </p:spTree>
    <p:extLst>
      <p:ext uri="{BB962C8B-B14F-4D97-AF65-F5344CB8AC3E}">
        <p14:creationId xmlns:p14="http://schemas.microsoft.com/office/powerpoint/2010/main" val="4137998027"/>
      </p:ext>
    </p:extLst>
  </p:cSld>
  <p:clrMapOvr>
    <a:masterClrMapping/>
  </p:clrMapOvr>
  <p:transition spd="slow">
    <p:wipe/>
  </p:transition>
  <p:extLst>
    <p:ext uri="{DCECCB84-F9BA-43D5-87BE-67443E8EF086}">
      <p15:sldGuideLst xmlns:p15="http://schemas.microsoft.com/office/powerpoint/2012/main">
        <p15:guide id="1" pos="347">
          <p15:clr>
            <a:srgbClr val="FBAE40"/>
          </p15:clr>
        </p15:guide>
        <p15:guide id="2" pos="7333">
          <p15:clr>
            <a:srgbClr val="FBAE40"/>
          </p15:clr>
        </p15:guide>
        <p15:guide id="3" orient="horz" pos="436">
          <p15:clr>
            <a:srgbClr val="FBAE40"/>
          </p15:clr>
        </p15:guide>
        <p15:guide id="4" orient="horz" pos="3929">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Header and Text without Subtitle">
    <p:spTree>
      <p:nvGrpSpPr>
        <p:cNvPr id="1" name=""/>
        <p:cNvGrpSpPr/>
        <p:nvPr/>
      </p:nvGrpSpPr>
      <p:grpSpPr>
        <a:xfrm>
          <a:off x="0" y="0"/>
          <a:ext cx="0" cy="0"/>
          <a:chOff x="0" y="0"/>
          <a:chExt cx="0" cy="0"/>
        </a:xfrm>
      </p:grpSpPr>
      <p:pic>
        <p:nvPicPr>
          <p:cNvPr id="5" name="Picture 4" descr="A picture containing rainbow, computer&#10;&#10;Description automatically generated">
            <a:extLst>
              <a:ext uri="{FF2B5EF4-FFF2-40B4-BE49-F238E27FC236}">
                <a16:creationId xmlns:a16="http://schemas.microsoft.com/office/drawing/2014/main" id="{A99B5E22-0E21-E047-87EE-388C7289AABD}"/>
              </a:ext>
            </a:extLst>
          </p:cNvPr>
          <p:cNvPicPr>
            <a:picLocks noChangeAspect="1"/>
          </p:cNvPicPr>
          <p:nvPr userDrawn="1"/>
        </p:nvPicPr>
        <p:blipFill>
          <a:blip r:embed="rId2"/>
          <a:stretch>
            <a:fillRect/>
          </a:stretch>
        </p:blipFill>
        <p:spPr>
          <a:xfrm flipH="1">
            <a:off x="10668000" y="5290248"/>
            <a:ext cx="1524000" cy="1567751"/>
          </a:xfrm>
          <a:prstGeom prst="rect">
            <a:avLst/>
          </a:prstGeom>
        </p:spPr>
      </p:pic>
      <p:sp>
        <p:nvSpPr>
          <p:cNvPr id="14" name="Title 1">
            <a:extLst>
              <a:ext uri="{FF2B5EF4-FFF2-40B4-BE49-F238E27FC236}">
                <a16:creationId xmlns:a16="http://schemas.microsoft.com/office/drawing/2014/main" id="{36041341-A585-ED43-8529-DD50C80B45C6}"/>
              </a:ext>
            </a:extLst>
          </p:cNvPr>
          <p:cNvSpPr>
            <a:spLocks noGrp="1"/>
          </p:cNvSpPr>
          <p:nvPr>
            <p:ph type="title" hasCustomPrompt="1"/>
          </p:nvPr>
        </p:nvSpPr>
        <p:spPr>
          <a:xfrm>
            <a:off x="579548" y="725733"/>
            <a:ext cx="11044180" cy="808599"/>
          </a:xfrm>
          <a:prstGeom prst="rect">
            <a:avLst/>
          </a:prstGeom>
        </p:spPr>
        <p:txBody>
          <a:bodyPr/>
          <a:lstStyle>
            <a:lvl1pPr>
              <a:defRPr b="1" spc="50" baseline="0">
                <a:solidFill>
                  <a:schemeClr val="accent1"/>
                </a:solidFill>
              </a:defRPr>
            </a:lvl1pPr>
          </a:lstStyle>
          <a:p>
            <a:r>
              <a:rPr lang="en-GB"/>
              <a:t>Slide title goes here.</a:t>
            </a:r>
            <a:endParaRPr lang="en-US"/>
          </a:p>
        </p:txBody>
      </p:sp>
      <p:sp>
        <p:nvSpPr>
          <p:cNvPr id="4" name="TextBox 3">
            <a:extLst>
              <a:ext uri="{FF2B5EF4-FFF2-40B4-BE49-F238E27FC236}">
                <a16:creationId xmlns:a16="http://schemas.microsoft.com/office/drawing/2014/main" id="{1DB1C279-463F-E446-9F4E-EF46B7479F0E}"/>
              </a:ext>
            </a:extLst>
          </p:cNvPr>
          <p:cNvSpPr txBox="1"/>
          <p:nvPr userDrawn="1"/>
        </p:nvSpPr>
        <p:spPr>
          <a:xfrm>
            <a:off x="9126416" y="6440322"/>
            <a:ext cx="2816479" cy="276999"/>
          </a:xfrm>
          <a:prstGeom prst="rect">
            <a:avLst/>
          </a:prstGeom>
          <a:noFill/>
        </p:spPr>
        <p:txBody>
          <a:bodyPr wrap="square" rtlCol="0">
            <a:spAutoFit/>
          </a:bodyPr>
          <a:lstStyle/>
          <a:p>
            <a:pPr algn="r"/>
            <a:fld id="{2C32DF2C-CFCE-8A40-84D4-E45B39382BEA}" type="slidenum">
              <a:rPr lang="en-US" sz="1200" b="1">
                <a:solidFill>
                  <a:schemeClr val="bg1"/>
                </a:solidFill>
              </a:rPr>
              <a:pPr algn="r"/>
              <a:t>‹#›</a:t>
            </a:fld>
            <a:endParaRPr lang="en-US" sz="1200" b="1" dirty="0">
              <a:solidFill>
                <a:schemeClr val="bg1"/>
              </a:solidFill>
            </a:endParaRPr>
          </a:p>
        </p:txBody>
      </p:sp>
      <p:cxnSp>
        <p:nvCxnSpPr>
          <p:cNvPr id="7" name="Straight Connector 6">
            <a:extLst>
              <a:ext uri="{FF2B5EF4-FFF2-40B4-BE49-F238E27FC236}">
                <a16:creationId xmlns:a16="http://schemas.microsoft.com/office/drawing/2014/main" id="{70715889-A4D3-A04F-AE6F-EBA34CB5EB7E}"/>
              </a:ext>
            </a:extLst>
          </p:cNvPr>
          <p:cNvCxnSpPr/>
          <p:nvPr userDrawn="1"/>
        </p:nvCxnSpPr>
        <p:spPr>
          <a:xfrm>
            <a:off x="579548" y="1916832"/>
            <a:ext cx="4030133" cy="0"/>
          </a:xfrm>
          <a:prstGeom prst="line">
            <a:avLst/>
          </a:prstGeom>
          <a:ln w="25400">
            <a:gradFill flip="none" rotWithShape="1">
              <a:gsLst>
                <a:gs pos="0">
                  <a:schemeClr val="accent1"/>
                </a:gs>
                <a:gs pos="48000">
                  <a:schemeClr val="accent2"/>
                </a:gs>
                <a:gs pos="100000">
                  <a:schemeClr val="accent5"/>
                </a:gs>
              </a:gsLst>
              <a:lin ang="0" scaled="1"/>
              <a:tileRect/>
            </a:gra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710A67AF-0708-4ED2-8FBB-D674059F5469}"/>
              </a:ext>
            </a:extLst>
          </p:cNvPr>
          <p:cNvPicPr>
            <a:picLocks noChangeAspect="1"/>
          </p:cNvPicPr>
          <p:nvPr userDrawn="1"/>
        </p:nvPicPr>
        <p:blipFill>
          <a:blip r:embed="rId3"/>
          <a:srcRect/>
          <a:stretch/>
        </p:blipFill>
        <p:spPr>
          <a:xfrm>
            <a:off x="335360" y="6309320"/>
            <a:ext cx="2507449" cy="439450"/>
          </a:xfrm>
          <a:prstGeom prst="rect">
            <a:avLst/>
          </a:prstGeom>
        </p:spPr>
      </p:pic>
      <p:sp>
        <p:nvSpPr>
          <p:cNvPr id="18" name="TextBox 17">
            <a:extLst>
              <a:ext uri="{FF2B5EF4-FFF2-40B4-BE49-F238E27FC236}">
                <a16:creationId xmlns:a16="http://schemas.microsoft.com/office/drawing/2014/main" id="{CB565D16-0410-4A70-AD8B-8D268FB8311F}"/>
              </a:ext>
            </a:extLst>
          </p:cNvPr>
          <p:cNvSpPr txBox="1"/>
          <p:nvPr userDrawn="1"/>
        </p:nvSpPr>
        <p:spPr>
          <a:xfrm>
            <a:off x="0" y="6505599"/>
            <a:ext cx="12192000" cy="307777"/>
          </a:xfrm>
          <a:prstGeom prst="rect">
            <a:avLst/>
          </a:prstGeom>
          <a:noFill/>
        </p:spPr>
        <p:txBody>
          <a:bodyPr wrap="square" rtlCol="0">
            <a:spAutoFit/>
          </a:bodyPr>
          <a:lstStyle/>
          <a:p>
            <a:pPr algn="ctr"/>
            <a:r>
              <a:rPr lang="en-US" sz="1400" b="1" dirty="0">
                <a:solidFill>
                  <a:srgbClr val="75C2BD"/>
                </a:solidFill>
              </a:rPr>
              <a:t>KidneyFund.org</a:t>
            </a:r>
          </a:p>
        </p:txBody>
      </p:sp>
      <p:sp>
        <p:nvSpPr>
          <p:cNvPr id="22" name="Text Placeholder 9">
            <a:extLst>
              <a:ext uri="{FF2B5EF4-FFF2-40B4-BE49-F238E27FC236}">
                <a16:creationId xmlns:a16="http://schemas.microsoft.com/office/drawing/2014/main" id="{4A338B45-EBB4-45A5-9197-C1244C3E3268}"/>
              </a:ext>
            </a:extLst>
          </p:cNvPr>
          <p:cNvSpPr>
            <a:spLocks noGrp="1"/>
          </p:cNvSpPr>
          <p:nvPr>
            <p:ph type="body" sz="quarter" idx="11" hasCustomPrompt="1"/>
          </p:nvPr>
        </p:nvSpPr>
        <p:spPr>
          <a:xfrm>
            <a:off x="579549" y="2588965"/>
            <a:ext cx="11079050" cy="3269967"/>
          </a:xfrm>
          <a:prstGeom prst="rect">
            <a:avLst/>
          </a:prstGeom>
        </p:spPr>
        <p:txBody>
          <a:bodyPr>
            <a:noAutofit/>
          </a:bodyPr>
          <a:lstStyle>
            <a:lvl1pPr marL="285750" marR="0" indent="-28575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sz="1800" b="0" spc="0" baseline="0">
                <a:solidFill>
                  <a:schemeClr val="tx1"/>
                </a:solidFill>
              </a:defRPr>
            </a:lvl1pPr>
            <a:lvl2pPr marL="685800" marR="0" indent="-28575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sz="1800"/>
            </a:lvl2pPr>
            <a:lvl3pPr>
              <a:defRPr sz="1800"/>
            </a:lvl3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a:t>
            </a:r>
          </a:p>
          <a:p>
            <a:pPr lvl="1"/>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endParaRPr lang="en-US"/>
          </a:p>
          <a:p>
            <a:pPr marL="1143000" marR="0" lvl="2" indent="-28575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endParaRPr lang="en-US"/>
          </a:p>
          <a:p>
            <a:pPr marL="685800" marR="0" lvl="1" indent="-28575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endParaRPr lang="en-US"/>
          </a:p>
        </p:txBody>
      </p:sp>
      <p:sp>
        <p:nvSpPr>
          <p:cNvPr id="24" name="Text Placeholder 9">
            <a:extLst>
              <a:ext uri="{FF2B5EF4-FFF2-40B4-BE49-F238E27FC236}">
                <a16:creationId xmlns:a16="http://schemas.microsoft.com/office/drawing/2014/main" id="{1D41C440-9256-4E7D-A60C-6BB322417334}"/>
              </a:ext>
            </a:extLst>
          </p:cNvPr>
          <p:cNvSpPr>
            <a:spLocks noGrp="1"/>
          </p:cNvSpPr>
          <p:nvPr>
            <p:ph type="body" sz="quarter" idx="10" hasCustomPrompt="1"/>
          </p:nvPr>
        </p:nvSpPr>
        <p:spPr>
          <a:xfrm>
            <a:off x="579548" y="1540719"/>
            <a:ext cx="11079051" cy="592137"/>
          </a:xfrm>
          <a:prstGeom prst="rect">
            <a:avLst/>
          </a:prstGeom>
        </p:spPr>
        <p:txBody>
          <a:bodyPr>
            <a:normAutofit/>
          </a:bodyPr>
          <a:lstStyle>
            <a:lvl1pPr marL="0" indent="0">
              <a:buNone/>
              <a:defRPr sz="1800" b="1" spc="100" baseline="0">
                <a:solidFill>
                  <a:schemeClr val="accent2"/>
                </a:solidFill>
              </a:defRPr>
            </a:lvl1pPr>
          </a:lstStyle>
          <a:p>
            <a:pPr lvl="0"/>
            <a:r>
              <a:rPr lang="en-US"/>
              <a:t>OPTIONAL SUBTITLE</a:t>
            </a:r>
          </a:p>
        </p:txBody>
      </p:sp>
    </p:spTree>
    <p:extLst>
      <p:ext uri="{BB962C8B-B14F-4D97-AF65-F5344CB8AC3E}">
        <p14:creationId xmlns:p14="http://schemas.microsoft.com/office/powerpoint/2010/main" val="337528331"/>
      </p:ext>
    </p:extLst>
  </p:cSld>
  <p:clrMapOvr>
    <a:masterClrMapping/>
  </p:clrMapOvr>
  <p:transition spd="slow">
    <p:wipe/>
  </p:transition>
  <p:extLst>
    <p:ext uri="{DCECCB84-F9BA-43D5-87BE-67443E8EF086}">
      <p15:sldGuideLst xmlns:p15="http://schemas.microsoft.com/office/powerpoint/2012/main">
        <p15:guide id="1" pos="347">
          <p15:clr>
            <a:srgbClr val="FBAE40"/>
          </p15:clr>
        </p15:guide>
        <p15:guide id="2" pos="7333">
          <p15:clr>
            <a:srgbClr val="FBAE40"/>
          </p15:clr>
        </p15:guide>
        <p15:guide id="3" orient="horz" pos="436">
          <p15:clr>
            <a:srgbClr val="FBAE40"/>
          </p15:clr>
        </p15:guide>
        <p15:guide id="4" orient="horz" pos="3929">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9615DDEB-C48A-4D82-AFC1-F6C7F0CC2AB3}" type="datetime1">
              <a:rPr lang="en-US" smtClean="0"/>
              <a:t>4/20/2023</a:t>
            </a:fld>
            <a:endParaRPr lang="en-US" dirty="0"/>
          </a:p>
        </p:txBody>
      </p:sp>
      <p:sp>
        <p:nvSpPr>
          <p:cNvPr id="3" name="Footer Placeholder 4"/>
          <p:cNvSpPr>
            <a:spLocks noGrp="1"/>
          </p:cNvSpPr>
          <p:nvPr>
            <p:ph type="ftr" sz="quarter" idx="11"/>
          </p:nvPr>
        </p:nvSpPr>
        <p:spPr/>
        <p:txBody>
          <a:bodyPr/>
          <a:lstStyle>
            <a:lvl1pPr>
              <a:defRPr/>
            </a:lvl1pPr>
          </a:lstStyle>
          <a:p>
            <a:pPr>
              <a:defRPr/>
            </a:pPr>
            <a:r>
              <a:rPr lang="en-US" dirty="0"/>
              <a:t>66525592</a:t>
            </a:r>
          </a:p>
        </p:txBody>
      </p:sp>
      <p:sp>
        <p:nvSpPr>
          <p:cNvPr id="4" name="Slide Number Placeholder 5"/>
          <p:cNvSpPr>
            <a:spLocks noGrp="1"/>
          </p:cNvSpPr>
          <p:nvPr>
            <p:ph type="sldNum" sz="quarter" idx="12"/>
          </p:nvPr>
        </p:nvSpPr>
        <p:spPr/>
        <p:txBody>
          <a:bodyPr/>
          <a:lstStyle>
            <a:lvl1pPr>
              <a:defRPr/>
            </a:lvl1pPr>
          </a:lstStyle>
          <a:p>
            <a:fld id="{ECECC8BC-AA45-46A1-BA64-E136F9A2434A}" type="slidenum">
              <a:rPr lang="en-US" altLang="en-US"/>
              <a:pPr/>
              <a:t>‹#›</a:t>
            </a:fld>
            <a:endParaRPr lang="en-US" altLang="en-US" dirty="0"/>
          </a:p>
        </p:txBody>
      </p:sp>
    </p:spTree>
    <p:extLst>
      <p:ext uri="{BB962C8B-B14F-4D97-AF65-F5344CB8AC3E}">
        <p14:creationId xmlns:p14="http://schemas.microsoft.com/office/powerpoint/2010/main" val="61366838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pic>
        <p:nvPicPr>
          <p:cNvPr id="5" name="Picture 4" descr="A picture containing stationary, computer&#10;&#10;Description automatically generated">
            <a:extLst>
              <a:ext uri="{FF2B5EF4-FFF2-40B4-BE49-F238E27FC236}">
                <a16:creationId xmlns:a16="http://schemas.microsoft.com/office/drawing/2014/main" id="{660A8A02-0A77-B441-AF02-A90800959652}"/>
              </a:ext>
            </a:extLst>
          </p:cNvPr>
          <p:cNvPicPr>
            <a:picLocks noChangeAspect="1"/>
          </p:cNvPicPr>
          <p:nvPr userDrawn="1"/>
        </p:nvPicPr>
        <p:blipFill rotWithShape="1">
          <a:blip r:embed="rId2"/>
          <a:srcRect t="1127"/>
          <a:stretch/>
        </p:blipFill>
        <p:spPr>
          <a:xfrm flipH="1">
            <a:off x="2472266" y="0"/>
            <a:ext cx="9719733" cy="6858000"/>
          </a:xfrm>
          <a:prstGeom prst="rect">
            <a:avLst/>
          </a:prstGeom>
        </p:spPr>
      </p:pic>
      <p:pic>
        <p:nvPicPr>
          <p:cNvPr id="12" name="Picture 11">
            <a:extLst>
              <a:ext uri="{FF2B5EF4-FFF2-40B4-BE49-F238E27FC236}">
                <a16:creationId xmlns:a16="http://schemas.microsoft.com/office/drawing/2014/main" id="{F2D80A17-2A4E-E54C-8A0E-4147F0B175FE}"/>
              </a:ext>
            </a:extLst>
          </p:cNvPr>
          <p:cNvPicPr>
            <a:picLocks noChangeAspect="1"/>
          </p:cNvPicPr>
          <p:nvPr userDrawn="1"/>
        </p:nvPicPr>
        <p:blipFill>
          <a:blip r:embed="rId3"/>
          <a:srcRect/>
          <a:stretch/>
        </p:blipFill>
        <p:spPr>
          <a:xfrm>
            <a:off x="479377" y="670746"/>
            <a:ext cx="3816424" cy="668858"/>
          </a:xfrm>
          <a:prstGeom prst="rect">
            <a:avLst/>
          </a:prstGeom>
        </p:spPr>
      </p:pic>
      <p:sp>
        <p:nvSpPr>
          <p:cNvPr id="7" name="Title 7">
            <a:extLst>
              <a:ext uri="{FF2B5EF4-FFF2-40B4-BE49-F238E27FC236}">
                <a16:creationId xmlns:a16="http://schemas.microsoft.com/office/drawing/2014/main" id="{9031A925-A2F8-C648-AC18-61C609E0DFFB}"/>
              </a:ext>
            </a:extLst>
          </p:cNvPr>
          <p:cNvSpPr>
            <a:spLocks noGrp="1"/>
          </p:cNvSpPr>
          <p:nvPr>
            <p:ph type="title" hasCustomPrompt="1"/>
          </p:nvPr>
        </p:nvSpPr>
        <p:spPr>
          <a:xfrm>
            <a:off x="837128" y="2276872"/>
            <a:ext cx="6664339" cy="2938344"/>
          </a:xfrm>
          <a:prstGeom prst="rect">
            <a:avLst/>
          </a:prstGeom>
        </p:spPr>
        <p:txBody>
          <a:bodyPr anchor="b"/>
          <a:lstStyle>
            <a:lvl1pPr>
              <a:defRPr sz="4800" b="1" spc="0" baseline="0">
                <a:solidFill>
                  <a:schemeClr val="accent1"/>
                </a:solidFill>
                <a:latin typeface="+mj-lt"/>
              </a:defRPr>
            </a:lvl1pPr>
          </a:lstStyle>
          <a:p>
            <a:r>
              <a:rPr lang="en-GB"/>
              <a:t>Presentation Title </a:t>
            </a:r>
            <a:br>
              <a:rPr lang="en-GB"/>
            </a:br>
            <a:r>
              <a:rPr lang="en-GB"/>
              <a:t>Goes Here.</a:t>
            </a:r>
            <a:endParaRPr lang="en-US"/>
          </a:p>
        </p:txBody>
      </p:sp>
      <p:sp>
        <p:nvSpPr>
          <p:cNvPr id="8" name="Text Placeholder 9">
            <a:extLst>
              <a:ext uri="{FF2B5EF4-FFF2-40B4-BE49-F238E27FC236}">
                <a16:creationId xmlns:a16="http://schemas.microsoft.com/office/drawing/2014/main" id="{9C9FF46B-3109-F34C-BA9D-9DB798E46CEE}"/>
              </a:ext>
            </a:extLst>
          </p:cNvPr>
          <p:cNvSpPr>
            <a:spLocks noGrp="1"/>
          </p:cNvSpPr>
          <p:nvPr>
            <p:ph type="body" sz="quarter" idx="10" hasCustomPrompt="1"/>
          </p:nvPr>
        </p:nvSpPr>
        <p:spPr>
          <a:xfrm>
            <a:off x="837127" y="5447326"/>
            <a:ext cx="6678340" cy="592137"/>
          </a:xfrm>
          <a:prstGeom prst="rect">
            <a:avLst/>
          </a:prstGeom>
        </p:spPr>
        <p:txBody>
          <a:bodyPr/>
          <a:lstStyle>
            <a:lvl1pPr marL="0" indent="0">
              <a:buNone/>
              <a:defRPr sz="1600" b="1" spc="100" baseline="0">
                <a:solidFill>
                  <a:schemeClr val="accent2"/>
                </a:solidFill>
              </a:defRPr>
            </a:lvl1pPr>
          </a:lstStyle>
          <a:p>
            <a:pPr lvl="0"/>
            <a:r>
              <a:rPr lang="en-US"/>
              <a:t>SUBTITLE, DATE OR PRESENTER’S NAME  </a:t>
            </a:r>
          </a:p>
        </p:txBody>
      </p:sp>
    </p:spTree>
    <p:extLst>
      <p:ext uri="{BB962C8B-B14F-4D97-AF65-F5344CB8AC3E}">
        <p14:creationId xmlns:p14="http://schemas.microsoft.com/office/powerpoint/2010/main" val="738113079"/>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and Quote/Stat">
    <p:spTree>
      <p:nvGrpSpPr>
        <p:cNvPr id="1" name=""/>
        <p:cNvGrpSpPr/>
        <p:nvPr/>
      </p:nvGrpSpPr>
      <p:grpSpPr>
        <a:xfrm>
          <a:off x="0" y="0"/>
          <a:ext cx="0" cy="0"/>
          <a:chOff x="0" y="0"/>
          <a:chExt cx="0" cy="0"/>
        </a:xfrm>
      </p:grpSpPr>
      <p:pic>
        <p:nvPicPr>
          <p:cNvPr id="5" name="Picture 4" descr="A picture containing rainbow, computer&#10;&#10;Description automatically generated">
            <a:extLst>
              <a:ext uri="{FF2B5EF4-FFF2-40B4-BE49-F238E27FC236}">
                <a16:creationId xmlns:a16="http://schemas.microsoft.com/office/drawing/2014/main" id="{A99B5E22-0E21-E047-87EE-388C7289AABD}"/>
              </a:ext>
            </a:extLst>
          </p:cNvPr>
          <p:cNvPicPr>
            <a:picLocks noChangeAspect="1"/>
          </p:cNvPicPr>
          <p:nvPr userDrawn="1"/>
        </p:nvPicPr>
        <p:blipFill>
          <a:blip r:embed="rId2"/>
          <a:stretch>
            <a:fillRect/>
          </a:stretch>
        </p:blipFill>
        <p:spPr>
          <a:xfrm flipH="1">
            <a:off x="10668000" y="5290248"/>
            <a:ext cx="1524000" cy="1567751"/>
          </a:xfrm>
          <a:prstGeom prst="rect">
            <a:avLst/>
          </a:prstGeom>
        </p:spPr>
      </p:pic>
      <p:sp>
        <p:nvSpPr>
          <p:cNvPr id="4" name="TextBox 3">
            <a:extLst>
              <a:ext uri="{FF2B5EF4-FFF2-40B4-BE49-F238E27FC236}">
                <a16:creationId xmlns:a16="http://schemas.microsoft.com/office/drawing/2014/main" id="{1DB1C279-463F-E446-9F4E-EF46B7479F0E}"/>
              </a:ext>
            </a:extLst>
          </p:cNvPr>
          <p:cNvSpPr txBox="1"/>
          <p:nvPr userDrawn="1"/>
        </p:nvSpPr>
        <p:spPr>
          <a:xfrm>
            <a:off x="9126416" y="6440322"/>
            <a:ext cx="2816479" cy="276999"/>
          </a:xfrm>
          <a:prstGeom prst="rect">
            <a:avLst/>
          </a:prstGeom>
          <a:noFill/>
        </p:spPr>
        <p:txBody>
          <a:bodyPr wrap="square" rtlCol="0">
            <a:spAutoFit/>
          </a:bodyPr>
          <a:lstStyle/>
          <a:p>
            <a:pPr algn="r"/>
            <a:fld id="{2C32DF2C-CFCE-8A40-84D4-E45B39382BEA}" type="slidenum">
              <a:rPr lang="en-US" sz="1200" b="1">
                <a:solidFill>
                  <a:schemeClr val="bg1"/>
                </a:solidFill>
              </a:rPr>
              <a:pPr algn="r"/>
              <a:t>‹#›</a:t>
            </a:fld>
            <a:endParaRPr lang="en-US" sz="1200" b="1">
              <a:solidFill>
                <a:schemeClr val="bg1"/>
              </a:solidFill>
            </a:endParaRPr>
          </a:p>
        </p:txBody>
      </p:sp>
      <p:sp>
        <p:nvSpPr>
          <p:cNvPr id="9" name="Text Placeholder 9">
            <a:extLst>
              <a:ext uri="{FF2B5EF4-FFF2-40B4-BE49-F238E27FC236}">
                <a16:creationId xmlns:a16="http://schemas.microsoft.com/office/drawing/2014/main" id="{B497A50A-D501-AE41-BDA9-F0C854035D39}"/>
              </a:ext>
            </a:extLst>
          </p:cNvPr>
          <p:cNvSpPr>
            <a:spLocks noGrp="1"/>
          </p:cNvSpPr>
          <p:nvPr>
            <p:ph type="body" sz="quarter" idx="11" hasCustomPrompt="1"/>
          </p:nvPr>
        </p:nvSpPr>
        <p:spPr>
          <a:xfrm>
            <a:off x="579549" y="2588965"/>
            <a:ext cx="6058318" cy="3269967"/>
          </a:xfrm>
          <a:prstGeom prst="rect">
            <a:avLst/>
          </a:prstGeom>
        </p:spPr>
        <p:txBody>
          <a:bodyPr>
            <a:noAutofit/>
          </a:bodyPr>
          <a:lstStyle>
            <a:lvl1pPr marL="0" indent="0">
              <a:lnSpc>
                <a:spcPct val="120000"/>
              </a:lnSpc>
              <a:buFont typeface="Arial" panose="020B0604020202020204" pitchFamily="34" charset="0"/>
              <a:buNone/>
              <a:defRPr sz="1800" b="0" spc="0" baseline="0">
                <a:solidFill>
                  <a:schemeClr val="tx1"/>
                </a:solidFill>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dolore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 </a:t>
            </a: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r>
              <a:rPr lang="en-US" dirty="0"/>
              <a:t> non </a:t>
            </a:r>
            <a:r>
              <a:rPr lang="en-US" dirty="0" err="1"/>
              <a:t>proident</a:t>
            </a:r>
            <a:r>
              <a:rPr lang="en-US" dirty="0"/>
              <a:t>, sunt in culpa qui </a:t>
            </a:r>
            <a:r>
              <a:rPr lang="en-US" dirty="0" err="1"/>
              <a:t>officia</a:t>
            </a:r>
            <a:r>
              <a:rPr lang="en-US" dirty="0"/>
              <a:t> </a:t>
            </a:r>
            <a:r>
              <a:rPr lang="en-US" dirty="0" err="1"/>
              <a:t>deserunt</a:t>
            </a:r>
            <a:r>
              <a:rPr lang="en-US" dirty="0"/>
              <a:t> </a:t>
            </a:r>
            <a:r>
              <a:rPr lang="en-US" dirty="0" err="1"/>
              <a:t>mollit</a:t>
            </a:r>
            <a:r>
              <a:rPr lang="en-US" dirty="0"/>
              <a:t> </a:t>
            </a:r>
            <a:r>
              <a:rPr lang="en-US" dirty="0" err="1"/>
              <a:t>anim</a:t>
            </a:r>
            <a:r>
              <a:rPr lang="en-US" dirty="0"/>
              <a:t> id </a:t>
            </a:r>
            <a:r>
              <a:rPr lang="en-US" dirty="0" err="1"/>
              <a:t>est</a:t>
            </a:r>
            <a:r>
              <a:rPr lang="en-US" dirty="0"/>
              <a:t> </a:t>
            </a:r>
            <a:r>
              <a:rPr lang="en-US" dirty="0" err="1"/>
              <a:t>laborum</a:t>
            </a:r>
            <a:r>
              <a:rPr lang="en-US" dirty="0"/>
              <a:t>.</a:t>
            </a:r>
          </a:p>
        </p:txBody>
      </p:sp>
      <p:cxnSp>
        <p:nvCxnSpPr>
          <p:cNvPr id="10" name="Straight Connector 9">
            <a:extLst>
              <a:ext uri="{FF2B5EF4-FFF2-40B4-BE49-F238E27FC236}">
                <a16:creationId xmlns:a16="http://schemas.microsoft.com/office/drawing/2014/main" id="{83031C12-E290-A746-8484-E9A4D3956771}"/>
              </a:ext>
            </a:extLst>
          </p:cNvPr>
          <p:cNvCxnSpPr>
            <a:cxnSpLocks/>
          </p:cNvCxnSpPr>
          <p:nvPr userDrawn="1"/>
        </p:nvCxnSpPr>
        <p:spPr>
          <a:xfrm>
            <a:off x="7016262" y="2456636"/>
            <a:ext cx="0" cy="3605497"/>
          </a:xfrm>
          <a:prstGeom prst="line">
            <a:avLst/>
          </a:prstGeom>
        </p:spPr>
        <p:style>
          <a:lnRef idx="1">
            <a:schemeClr val="accent1"/>
          </a:lnRef>
          <a:fillRef idx="0">
            <a:schemeClr val="accent1"/>
          </a:fillRef>
          <a:effectRef idx="0">
            <a:schemeClr val="accent1"/>
          </a:effectRef>
          <a:fontRef idx="minor">
            <a:schemeClr val="tx1"/>
          </a:fontRef>
        </p:style>
      </p:cxnSp>
      <p:sp>
        <p:nvSpPr>
          <p:cNvPr id="12" name="Text Placeholder 9">
            <a:extLst>
              <a:ext uri="{FF2B5EF4-FFF2-40B4-BE49-F238E27FC236}">
                <a16:creationId xmlns:a16="http://schemas.microsoft.com/office/drawing/2014/main" id="{D9B7FB76-B977-7D4E-97C2-C43EF7794590}"/>
              </a:ext>
            </a:extLst>
          </p:cNvPr>
          <p:cNvSpPr>
            <a:spLocks noGrp="1"/>
          </p:cNvSpPr>
          <p:nvPr>
            <p:ph type="body" sz="quarter" idx="12" hasCustomPrompt="1"/>
          </p:nvPr>
        </p:nvSpPr>
        <p:spPr>
          <a:xfrm>
            <a:off x="7315200" y="2588965"/>
            <a:ext cx="4325815" cy="3269967"/>
          </a:xfrm>
          <a:prstGeom prst="rect">
            <a:avLst/>
          </a:prstGeom>
        </p:spPr>
        <p:txBody>
          <a:bodyPr>
            <a:noAutofit/>
          </a:bodyPr>
          <a:lstStyle>
            <a:lvl1pPr marL="0" indent="0">
              <a:lnSpc>
                <a:spcPct val="120000"/>
              </a:lnSpc>
              <a:buNone/>
              <a:defRPr sz="2400" b="0" i="1" spc="0" baseline="0">
                <a:solidFill>
                  <a:schemeClr val="accent1"/>
                </a:solidFill>
              </a:defRPr>
            </a:lvl1pPr>
          </a:lstStyle>
          <a:p>
            <a:pPr lvl="0"/>
            <a:r>
              <a:rPr lang="en-US"/>
              <a:t>“Lorem ipsum dolor sit amet, consectetur adipiscing elit, sed do eiusmod tempor incididunt ut labore et dolore magna aliqua. Ut enim ad minim veniam, quis nostrud exercitation.”</a:t>
            </a:r>
          </a:p>
        </p:txBody>
      </p:sp>
      <p:sp>
        <p:nvSpPr>
          <p:cNvPr id="13" name="Title 1">
            <a:extLst>
              <a:ext uri="{FF2B5EF4-FFF2-40B4-BE49-F238E27FC236}">
                <a16:creationId xmlns:a16="http://schemas.microsoft.com/office/drawing/2014/main" id="{5851A3D8-3F5C-4EBD-B0E3-3C6453D045A9}"/>
              </a:ext>
            </a:extLst>
          </p:cNvPr>
          <p:cNvSpPr>
            <a:spLocks noGrp="1"/>
          </p:cNvSpPr>
          <p:nvPr>
            <p:ph type="title" hasCustomPrompt="1"/>
          </p:nvPr>
        </p:nvSpPr>
        <p:spPr>
          <a:xfrm>
            <a:off x="579548" y="725733"/>
            <a:ext cx="11044180" cy="808599"/>
          </a:xfrm>
          <a:prstGeom prst="rect">
            <a:avLst/>
          </a:prstGeom>
        </p:spPr>
        <p:txBody>
          <a:bodyPr/>
          <a:lstStyle>
            <a:lvl1pPr>
              <a:defRPr b="1" spc="50" baseline="0">
                <a:solidFill>
                  <a:schemeClr val="accent1"/>
                </a:solidFill>
              </a:defRPr>
            </a:lvl1pPr>
          </a:lstStyle>
          <a:p>
            <a:r>
              <a:rPr lang="en-GB"/>
              <a:t>Slide title goes here.</a:t>
            </a:r>
            <a:endParaRPr lang="en-US"/>
          </a:p>
        </p:txBody>
      </p:sp>
      <p:sp>
        <p:nvSpPr>
          <p:cNvPr id="16" name="Text Placeholder 9">
            <a:extLst>
              <a:ext uri="{FF2B5EF4-FFF2-40B4-BE49-F238E27FC236}">
                <a16:creationId xmlns:a16="http://schemas.microsoft.com/office/drawing/2014/main" id="{269C72E4-D6AB-452C-B596-1CEF0505C832}"/>
              </a:ext>
            </a:extLst>
          </p:cNvPr>
          <p:cNvSpPr>
            <a:spLocks noGrp="1"/>
          </p:cNvSpPr>
          <p:nvPr>
            <p:ph type="body" sz="quarter" idx="10" hasCustomPrompt="1"/>
          </p:nvPr>
        </p:nvSpPr>
        <p:spPr>
          <a:xfrm>
            <a:off x="579548" y="1540719"/>
            <a:ext cx="11079051" cy="592137"/>
          </a:xfrm>
          <a:prstGeom prst="rect">
            <a:avLst/>
          </a:prstGeom>
        </p:spPr>
        <p:txBody>
          <a:bodyPr>
            <a:normAutofit/>
          </a:bodyPr>
          <a:lstStyle>
            <a:lvl1pPr marL="0" indent="0">
              <a:buNone/>
              <a:defRPr sz="1800" b="1" spc="100" baseline="0">
                <a:solidFill>
                  <a:schemeClr val="accent2"/>
                </a:solidFill>
              </a:defRPr>
            </a:lvl1pPr>
          </a:lstStyle>
          <a:p>
            <a:pPr lvl="0"/>
            <a:r>
              <a:rPr lang="en-US" dirty="0"/>
              <a:t>OPTIONAL SUBTITLE</a:t>
            </a:r>
          </a:p>
        </p:txBody>
      </p:sp>
      <p:cxnSp>
        <p:nvCxnSpPr>
          <p:cNvPr id="17" name="Straight Connector 16">
            <a:extLst>
              <a:ext uri="{FF2B5EF4-FFF2-40B4-BE49-F238E27FC236}">
                <a16:creationId xmlns:a16="http://schemas.microsoft.com/office/drawing/2014/main" id="{AFA8F71D-727A-4811-9E45-E17A2B23D180}"/>
              </a:ext>
            </a:extLst>
          </p:cNvPr>
          <p:cNvCxnSpPr/>
          <p:nvPr userDrawn="1"/>
        </p:nvCxnSpPr>
        <p:spPr>
          <a:xfrm>
            <a:off x="579548" y="1916832"/>
            <a:ext cx="4030133" cy="0"/>
          </a:xfrm>
          <a:prstGeom prst="line">
            <a:avLst/>
          </a:prstGeom>
          <a:ln w="25400">
            <a:gradFill flip="none" rotWithShape="1">
              <a:gsLst>
                <a:gs pos="0">
                  <a:schemeClr val="accent1"/>
                </a:gs>
                <a:gs pos="48000">
                  <a:schemeClr val="accent2"/>
                </a:gs>
                <a:gs pos="100000">
                  <a:schemeClr val="accent5"/>
                </a:gs>
              </a:gsLst>
              <a:lin ang="0" scaled="1"/>
              <a:tileRect/>
            </a:gradFill>
          </a:ln>
        </p:spPr>
        <p:style>
          <a:lnRef idx="1">
            <a:schemeClr val="accent1"/>
          </a:lnRef>
          <a:fillRef idx="0">
            <a:schemeClr val="accent1"/>
          </a:fillRef>
          <a:effectRef idx="0">
            <a:schemeClr val="accent1"/>
          </a:effectRef>
          <a:fontRef idx="minor">
            <a:schemeClr val="tx1"/>
          </a:fontRef>
        </p:style>
      </p:cxnSp>
      <p:pic>
        <p:nvPicPr>
          <p:cNvPr id="20" name="Picture 19">
            <a:extLst>
              <a:ext uri="{FF2B5EF4-FFF2-40B4-BE49-F238E27FC236}">
                <a16:creationId xmlns:a16="http://schemas.microsoft.com/office/drawing/2014/main" id="{2FE9CDBC-53C9-4781-BB8C-7EAC460933D8}"/>
              </a:ext>
            </a:extLst>
          </p:cNvPr>
          <p:cNvPicPr>
            <a:picLocks noChangeAspect="1"/>
          </p:cNvPicPr>
          <p:nvPr userDrawn="1"/>
        </p:nvPicPr>
        <p:blipFill>
          <a:blip r:embed="rId3"/>
          <a:srcRect/>
          <a:stretch/>
        </p:blipFill>
        <p:spPr>
          <a:xfrm>
            <a:off x="335360" y="6309320"/>
            <a:ext cx="2507449" cy="439450"/>
          </a:xfrm>
          <a:prstGeom prst="rect">
            <a:avLst/>
          </a:prstGeom>
        </p:spPr>
      </p:pic>
      <p:sp>
        <p:nvSpPr>
          <p:cNvPr id="22" name="TextBox 21">
            <a:extLst>
              <a:ext uri="{FF2B5EF4-FFF2-40B4-BE49-F238E27FC236}">
                <a16:creationId xmlns:a16="http://schemas.microsoft.com/office/drawing/2014/main" id="{A30751A6-FC8F-4BAE-8474-99666CEC9A9D}"/>
              </a:ext>
            </a:extLst>
          </p:cNvPr>
          <p:cNvSpPr txBox="1"/>
          <p:nvPr userDrawn="1"/>
        </p:nvSpPr>
        <p:spPr>
          <a:xfrm>
            <a:off x="0" y="6505599"/>
            <a:ext cx="12192000" cy="307777"/>
          </a:xfrm>
          <a:prstGeom prst="rect">
            <a:avLst/>
          </a:prstGeom>
          <a:noFill/>
        </p:spPr>
        <p:txBody>
          <a:bodyPr wrap="square" rtlCol="0">
            <a:spAutoFit/>
          </a:bodyPr>
          <a:lstStyle/>
          <a:p>
            <a:pPr algn="ctr"/>
            <a:r>
              <a:rPr lang="en-US" sz="1400" b="1" dirty="0">
                <a:solidFill>
                  <a:srgbClr val="75C2BD"/>
                </a:solidFill>
              </a:rPr>
              <a:t>KidneyFund.org</a:t>
            </a:r>
          </a:p>
        </p:txBody>
      </p:sp>
    </p:spTree>
    <p:extLst>
      <p:ext uri="{BB962C8B-B14F-4D97-AF65-F5344CB8AC3E}">
        <p14:creationId xmlns:p14="http://schemas.microsoft.com/office/powerpoint/2010/main" val="3295913184"/>
      </p:ext>
    </p:extLst>
  </p:cSld>
  <p:clrMapOvr>
    <a:masterClrMapping/>
  </p:clrMapOvr>
  <p:transition spd="slow">
    <p:wipe/>
  </p:transition>
  <p:extLst>
    <p:ext uri="{DCECCB84-F9BA-43D5-87BE-67443E8EF086}">
      <p15:sldGuideLst xmlns:p15="http://schemas.microsoft.com/office/powerpoint/2012/main">
        <p15:guide id="1" pos="347">
          <p15:clr>
            <a:srgbClr val="FBAE40"/>
          </p15:clr>
        </p15:guide>
        <p15:guide id="2" pos="7333">
          <p15:clr>
            <a:srgbClr val="FBAE40"/>
          </p15:clr>
        </p15:guide>
        <p15:guide id="3" orient="horz" pos="436">
          <p15:clr>
            <a:srgbClr val="FBAE40"/>
          </p15:clr>
        </p15:guide>
        <p15:guide id="4" orient="horz" pos="3929">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Header and Text without Subtitle">
    <p:spTree>
      <p:nvGrpSpPr>
        <p:cNvPr id="1" name=""/>
        <p:cNvGrpSpPr/>
        <p:nvPr/>
      </p:nvGrpSpPr>
      <p:grpSpPr>
        <a:xfrm>
          <a:off x="0" y="0"/>
          <a:ext cx="0" cy="0"/>
          <a:chOff x="0" y="0"/>
          <a:chExt cx="0" cy="0"/>
        </a:xfrm>
      </p:grpSpPr>
      <p:pic>
        <p:nvPicPr>
          <p:cNvPr id="5" name="Picture 4" descr="A picture containing rainbow, computer&#10;&#10;Description automatically generated">
            <a:extLst>
              <a:ext uri="{FF2B5EF4-FFF2-40B4-BE49-F238E27FC236}">
                <a16:creationId xmlns:a16="http://schemas.microsoft.com/office/drawing/2014/main" id="{A99B5E22-0E21-E047-87EE-388C7289AABD}"/>
              </a:ext>
            </a:extLst>
          </p:cNvPr>
          <p:cNvPicPr>
            <a:picLocks noChangeAspect="1"/>
          </p:cNvPicPr>
          <p:nvPr userDrawn="1"/>
        </p:nvPicPr>
        <p:blipFill>
          <a:blip r:embed="rId2"/>
          <a:stretch>
            <a:fillRect/>
          </a:stretch>
        </p:blipFill>
        <p:spPr>
          <a:xfrm flipH="1">
            <a:off x="10668000" y="5290248"/>
            <a:ext cx="1524000" cy="1567751"/>
          </a:xfrm>
          <a:prstGeom prst="rect">
            <a:avLst/>
          </a:prstGeom>
        </p:spPr>
      </p:pic>
      <p:sp>
        <p:nvSpPr>
          <p:cNvPr id="14" name="Title 1">
            <a:extLst>
              <a:ext uri="{FF2B5EF4-FFF2-40B4-BE49-F238E27FC236}">
                <a16:creationId xmlns:a16="http://schemas.microsoft.com/office/drawing/2014/main" id="{36041341-A585-ED43-8529-DD50C80B45C6}"/>
              </a:ext>
            </a:extLst>
          </p:cNvPr>
          <p:cNvSpPr>
            <a:spLocks noGrp="1"/>
          </p:cNvSpPr>
          <p:nvPr>
            <p:ph type="title" hasCustomPrompt="1"/>
          </p:nvPr>
        </p:nvSpPr>
        <p:spPr>
          <a:xfrm>
            <a:off x="579548" y="725733"/>
            <a:ext cx="11044180" cy="808599"/>
          </a:xfrm>
          <a:prstGeom prst="rect">
            <a:avLst/>
          </a:prstGeom>
        </p:spPr>
        <p:txBody>
          <a:bodyPr/>
          <a:lstStyle>
            <a:lvl1pPr>
              <a:defRPr b="1" spc="50" baseline="0">
                <a:solidFill>
                  <a:schemeClr val="accent1"/>
                </a:solidFill>
              </a:defRPr>
            </a:lvl1pPr>
          </a:lstStyle>
          <a:p>
            <a:r>
              <a:rPr lang="en-GB" dirty="0"/>
              <a:t>Slide title goes here.</a:t>
            </a:r>
            <a:endParaRPr lang="en-US" dirty="0"/>
          </a:p>
        </p:txBody>
      </p:sp>
      <p:sp>
        <p:nvSpPr>
          <p:cNvPr id="4" name="TextBox 3">
            <a:extLst>
              <a:ext uri="{FF2B5EF4-FFF2-40B4-BE49-F238E27FC236}">
                <a16:creationId xmlns:a16="http://schemas.microsoft.com/office/drawing/2014/main" id="{1DB1C279-463F-E446-9F4E-EF46B7479F0E}"/>
              </a:ext>
            </a:extLst>
          </p:cNvPr>
          <p:cNvSpPr txBox="1"/>
          <p:nvPr userDrawn="1"/>
        </p:nvSpPr>
        <p:spPr>
          <a:xfrm>
            <a:off x="9126416" y="6440322"/>
            <a:ext cx="2816479" cy="276999"/>
          </a:xfrm>
          <a:prstGeom prst="rect">
            <a:avLst/>
          </a:prstGeom>
          <a:noFill/>
        </p:spPr>
        <p:txBody>
          <a:bodyPr wrap="square" rtlCol="0">
            <a:spAutoFit/>
          </a:bodyPr>
          <a:lstStyle/>
          <a:p>
            <a:pPr algn="r"/>
            <a:fld id="{2C32DF2C-CFCE-8A40-84D4-E45B39382BEA}" type="slidenum">
              <a:rPr lang="en-US" sz="1200" b="1">
                <a:solidFill>
                  <a:schemeClr val="bg1"/>
                </a:solidFill>
              </a:rPr>
              <a:pPr algn="r"/>
              <a:t>‹#›</a:t>
            </a:fld>
            <a:endParaRPr lang="en-US" sz="1200" b="1">
              <a:solidFill>
                <a:schemeClr val="bg1"/>
              </a:solidFill>
            </a:endParaRPr>
          </a:p>
        </p:txBody>
      </p:sp>
      <p:cxnSp>
        <p:nvCxnSpPr>
          <p:cNvPr id="7" name="Straight Connector 6">
            <a:extLst>
              <a:ext uri="{FF2B5EF4-FFF2-40B4-BE49-F238E27FC236}">
                <a16:creationId xmlns:a16="http://schemas.microsoft.com/office/drawing/2014/main" id="{70715889-A4D3-A04F-AE6F-EBA34CB5EB7E}"/>
              </a:ext>
            </a:extLst>
          </p:cNvPr>
          <p:cNvCxnSpPr/>
          <p:nvPr userDrawn="1"/>
        </p:nvCxnSpPr>
        <p:spPr>
          <a:xfrm>
            <a:off x="579548" y="1916832"/>
            <a:ext cx="4030133" cy="0"/>
          </a:xfrm>
          <a:prstGeom prst="line">
            <a:avLst/>
          </a:prstGeom>
          <a:ln w="25400">
            <a:gradFill flip="none" rotWithShape="1">
              <a:gsLst>
                <a:gs pos="0">
                  <a:schemeClr val="accent1"/>
                </a:gs>
                <a:gs pos="48000">
                  <a:schemeClr val="accent2"/>
                </a:gs>
                <a:gs pos="100000">
                  <a:schemeClr val="accent5"/>
                </a:gs>
              </a:gsLst>
              <a:lin ang="0" scaled="1"/>
              <a:tileRect/>
            </a:gra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710A67AF-0708-4ED2-8FBB-D674059F5469}"/>
              </a:ext>
            </a:extLst>
          </p:cNvPr>
          <p:cNvPicPr>
            <a:picLocks noChangeAspect="1"/>
          </p:cNvPicPr>
          <p:nvPr userDrawn="1"/>
        </p:nvPicPr>
        <p:blipFill>
          <a:blip r:embed="rId3"/>
          <a:srcRect/>
          <a:stretch/>
        </p:blipFill>
        <p:spPr>
          <a:xfrm>
            <a:off x="335360" y="6309320"/>
            <a:ext cx="2507449" cy="439450"/>
          </a:xfrm>
          <a:prstGeom prst="rect">
            <a:avLst/>
          </a:prstGeom>
        </p:spPr>
      </p:pic>
      <p:sp>
        <p:nvSpPr>
          <p:cNvPr id="18" name="TextBox 17">
            <a:extLst>
              <a:ext uri="{FF2B5EF4-FFF2-40B4-BE49-F238E27FC236}">
                <a16:creationId xmlns:a16="http://schemas.microsoft.com/office/drawing/2014/main" id="{CB565D16-0410-4A70-AD8B-8D268FB8311F}"/>
              </a:ext>
            </a:extLst>
          </p:cNvPr>
          <p:cNvSpPr txBox="1"/>
          <p:nvPr userDrawn="1"/>
        </p:nvSpPr>
        <p:spPr>
          <a:xfrm>
            <a:off x="0" y="6505599"/>
            <a:ext cx="12192000" cy="307777"/>
          </a:xfrm>
          <a:prstGeom prst="rect">
            <a:avLst/>
          </a:prstGeom>
          <a:noFill/>
        </p:spPr>
        <p:txBody>
          <a:bodyPr wrap="square" rtlCol="0">
            <a:spAutoFit/>
          </a:bodyPr>
          <a:lstStyle/>
          <a:p>
            <a:pPr algn="ctr"/>
            <a:r>
              <a:rPr lang="en-US" sz="1400" b="1" dirty="0">
                <a:solidFill>
                  <a:srgbClr val="75C2BD"/>
                </a:solidFill>
              </a:rPr>
              <a:t>KidneyFund.org</a:t>
            </a:r>
          </a:p>
        </p:txBody>
      </p:sp>
      <p:sp>
        <p:nvSpPr>
          <p:cNvPr id="22" name="Text Placeholder 9">
            <a:extLst>
              <a:ext uri="{FF2B5EF4-FFF2-40B4-BE49-F238E27FC236}">
                <a16:creationId xmlns:a16="http://schemas.microsoft.com/office/drawing/2014/main" id="{4A338B45-EBB4-45A5-9197-C1244C3E3268}"/>
              </a:ext>
            </a:extLst>
          </p:cNvPr>
          <p:cNvSpPr>
            <a:spLocks noGrp="1"/>
          </p:cNvSpPr>
          <p:nvPr>
            <p:ph type="body" sz="quarter" idx="11" hasCustomPrompt="1"/>
          </p:nvPr>
        </p:nvSpPr>
        <p:spPr>
          <a:xfrm>
            <a:off x="579549" y="2588965"/>
            <a:ext cx="11079050" cy="3269967"/>
          </a:xfrm>
          <a:prstGeom prst="rect">
            <a:avLst/>
          </a:prstGeom>
        </p:spPr>
        <p:txBody>
          <a:bodyPr>
            <a:noAutofit/>
          </a:bodyPr>
          <a:lstStyle>
            <a:lvl1pPr marL="285750" marR="0" indent="-28575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sz="1800" b="0" spc="0" baseline="0">
                <a:solidFill>
                  <a:schemeClr val="tx1"/>
                </a:solidFill>
              </a:defRPr>
            </a:lvl1pPr>
            <a:lvl2pPr marL="685800" marR="0" indent="-28575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sz="1800"/>
            </a:lvl2pPr>
            <a:lvl3pPr>
              <a:defRPr sz="1800"/>
            </a:lvl3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a:t>
            </a:r>
          </a:p>
          <a:p>
            <a:pPr lvl="1"/>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endParaRPr lang="en-US" dirty="0"/>
          </a:p>
          <a:p>
            <a:pPr marL="1143000" marR="0" lvl="2" indent="-28575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endParaRPr lang="en-US" dirty="0"/>
          </a:p>
          <a:p>
            <a:pPr marL="685800" marR="0" lvl="1" indent="-28575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endParaRPr lang="en-US" dirty="0"/>
          </a:p>
        </p:txBody>
      </p:sp>
      <p:sp>
        <p:nvSpPr>
          <p:cNvPr id="24" name="Text Placeholder 9">
            <a:extLst>
              <a:ext uri="{FF2B5EF4-FFF2-40B4-BE49-F238E27FC236}">
                <a16:creationId xmlns:a16="http://schemas.microsoft.com/office/drawing/2014/main" id="{1D41C440-9256-4E7D-A60C-6BB322417334}"/>
              </a:ext>
            </a:extLst>
          </p:cNvPr>
          <p:cNvSpPr>
            <a:spLocks noGrp="1"/>
          </p:cNvSpPr>
          <p:nvPr>
            <p:ph type="body" sz="quarter" idx="10" hasCustomPrompt="1"/>
          </p:nvPr>
        </p:nvSpPr>
        <p:spPr>
          <a:xfrm>
            <a:off x="579548" y="1540719"/>
            <a:ext cx="11079051" cy="592137"/>
          </a:xfrm>
          <a:prstGeom prst="rect">
            <a:avLst/>
          </a:prstGeom>
        </p:spPr>
        <p:txBody>
          <a:bodyPr>
            <a:normAutofit/>
          </a:bodyPr>
          <a:lstStyle>
            <a:lvl1pPr marL="0" indent="0">
              <a:buNone/>
              <a:defRPr sz="1800" b="1" spc="100" baseline="0">
                <a:solidFill>
                  <a:schemeClr val="accent2"/>
                </a:solidFill>
              </a:defRPr>
            </a:lvl1pPr>
          </a:lstStyle>
          <a:p>
            <a:pPr lvl="0"/>
            <a:r>
              <a:rPr lang="en-US" dirty="0"/>
              <a:t>OPTIONAL SUBTITLE</a:t>
            </a:r>
          </a:p>
        </p:txBody>
      </p:sp>
    </p:spTree>
    <p:extLst>
      <p:ext uri="{BB962C8B-B14F-4D97-AF65-F5344CB8AC3E}">
        <p14:creationId xmlns:p14="http://schemas.microsoft.com/office/powerpoint/2010/main" val="1822197700"/>
      </p:ext>
    </p:extLst>
  </p:cSld>
  <p:clrMapOvr>
    <a:masterClrMapping/>
  </p:clrMapOvr>
  <p:extLst>
    <p:ext uri="{DCECCB84-F9BA-43D5-87BE-67443E8EF086}">
      <p15:sldGuideLst xmlns:p15="http://schemas.microsoft.com/office/powerpoint/2012/main">
        <p15:guide id="1" pos="347">
          <p15:clr>
            <a:srgbClr val="FBAE40"/>
          </p15:clr>
        </p15:guide>
        <p15:guide id="2" pos="7333">
          <p15:clr>
            <a:srgbClr val="FBAE40"/>
          </p15:clr>
        </p15:guide>
        <p15:guide id="3" orient="horz" pos="436">
          <p15:clr>
            <a:srgbClr val="FBAE40"/>
          </p15:clr>
        </p15:guide>
        <p15:guide id="4" orient="horz" pos="3929">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pic>
        <p:nvPicPr>
          <p:cNvPr id="5" name="Picture 4" descr="A picture containing stationary, computer&#10;&#10;Description automatically generated">
            <a:extLst>
              <a:ext uri="{FF2B5EF4-FFF2-40B4-BE49-F238E27FC236}">
                <a16:creationId xmlns:a16="http://schemas.microsoft.com/office/drawing/2014/main" id="{660A8A02-0A77-B441-AF02-A90800959652}"/>
              </a:ext>
            </a:extLst>
          </p:cNvPr>
          <p:cNvPicPr>
            <a:picLocks noChangeAspect="1"/>
          </p:cNvPicPr>
          <p:nvPr userDrawn="1"/>
        </p:nvPicPr>
        <p:blipFill rotWithShape="1">
          <a:blip r:embed="rId2"/>
          <a:srcRect t="1127"/>
          <a:stretch/>
        </p:blipFill>
        <p:spPr>
          <a:xfrm flipH="1">
            <a:off x="2472266" y="0"/>
            <a:ext cx="9719733" cy="6858000"/>
          </a:xfrm>
          <a:prstGeom prst="rect">
            <a:avLst/>
          </a:prstGeom>
        </p:spPr>
      </p:pic>
      <p:sp>
        <p:nvSpPr>
          <p:cNvPr id="7" name="Title 7">
            <a:extLst>
              <a:ext uri="{FF2B5EF4-FFF2-40B4-BE49-F238E27FC236}">
                <a16:creationId xmlns:a16="http://schemas.microsoft.com/office/drawing/2014/main" id="{9031A925-A2F8-C648-AC18-61C609E0DFFB}"/>
              </a:ext>
            </a:extLst>
          </p:cNvPr>
          <p:cNvSpPr>
            <a:spLocks noGrp="1"/>
          </p:cNvSpPr>
          <p:nvPr>
            <p:ph type="title" hasCustomPrompt="1"/>
          </p:nvPr>
        </p:nvSpPr>
        <p:spPr>
          <a:xfrm>
            <a:off x="837128" y="2276872"/>
            <a:ext cx="6664339" cy="2938344"/>
          </a:xfrm>
          <a:prstGeom prst="rect">
            <a:avLst/>
          </a:prstGeom>
        </p:spPr>
        <p:txBody>
          <a:bodyPr anchor="b"/>
          <a:lstStyle>
            <a:lvl1pPr>
              <a:defRPr sz="4800" b="1" spc="0" baseline="0">
                <a:solidFill>
                  <a:schemeClr val="accent1"/>
                </a:solidFill>
                <a:latin typeface="+mj-lt"/>
              </a:defRPr>
            </a:lvl1pPr>
          </a:lstStyle>
          <a:p>
            <a:r>
              <a:rPr lang="en-GB" dirty="0"/>
              <a:t>Presentation Title </a:t>
            </a:r>
            <a:br>
              <a:rPr lang="en-GB" dirty="0"/>
            </a:br>
            <a:r>
              <a:rPr lang="en-GB" dirty="0"/>
              <a:t>Goes Here.</a:t>
            </a:r>
            <a:endParaRPr lang="en-US" dirty="0"/>
          </a:p>
        </p:txBody>
      </p:sp>
      <p:sp>
        <p:nvSpPr>
          <p:cNvPr id="8" name="Text Placeholder 9">
            <a:extLst>
              <a:ext uri="{FF2B5EF4-FFF2-40B4-BE49-F238E27FC236}">
                <a16:creationId xmlns:a16="http://schemas.microsoft.com/office/drawing/2014/main" id="{9C9FF46B-3109-F34C-BA9D-9DB798E46CEE}"/>
              </a:ext>
            </a:extLst>
          </p:cNvPr>
          <p:cNvSpPr>
            <a:spLocks noGrp="1"/>
          </p:cNvSpPr>
          <p:nvPr>
            <p:ph type="body" sz="quarter" idx="10" hasCustomPrompt="1"/>
          </p:nvPr>
        </p:nvSpPr>
        <p:spPr>
          <a:xfrm>
            <a:off x="837127" y="5447326"/>
            <a:ext cx="6678340" cy="592137"/>
          </a:xfrm>
          <a:prstGeom prst="rect">
            <a:avLst/>
          </a:prstGeom>
        </p:spPr>
        <p:txBody>
          <a:bodyPr/>
          <a:lstStyle>
            <a:lvl1pPr marL="0" indent="0">
              <a:buNone/>
              <a:defRPr sz="1600" b="1" spc="100" baseline="0">
                <a:solidFill>
                  <a:schemeClr val="accent2"/>
                </a:solidFill>
              </a:defRPr>
            </a:lvl1pPr>
          </a:lstStyle>
          <a:p>
            <a:pPr lvl="0"/>
            <a:r>
              <a:rPr lang="en-US" dirty="0"/>
              <a:t>SUBTITLE, DATE OR PRESENTER’S NAME  </a:t>
            </a:r>
          </a:p>
        </p:txBody>
      </p:sp>
      <p:pic>
        <p:nvPicPr>
          <p:cNvPr id="3" name="Picture 2">
            <a:extLst>
              <a:ext uri="{FF2B5EF4-FFF2-40B4-BE49-F238E27FC236}">
                <a16:creationId xmlns:a16="http://schemas.microsoft.com/office/drawing/2014/main" id="{04C0BCCD-712C-4142-B2D0-6350F8D8B301}"/>
              </a:ext>
            </a:extLst>
          </p:cNvPr>
          <p:cNvPicPr>
            <a:picLocks noChangeAspect="1"/>
          </p:cNvPicPr>
          <p:nvPr userDrawn="1"/>
        </p:nvPicPr>
        <p:blipFill>
          <a:blip r:embed="rId3"/>
          <a:stretch>
            <a:fillRect/>
          </a:stretch>
        </p:blipFill>
        <p:spPr>
          <a:xfrm>
            <a:off x="410254" y="519350"/>
            <a:ext cx="4536504" cy="598373"/>
          </a:xfrm>
          <a:prstGeom prst="rect">
            <a:avLst/>
          </a:prstGeom>
        </p:spPr>
      </p:pic>
    </p:spTree>
    <p:extLst>
      <p:ext uri="{BB962C8B-B14F-4D97-AF65-F5344CB8AC3E}">
        <p14:creationId xmlns:p14="http://schemas.microsoft.com/office/powerpoint/2010/main" val="5198653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Header and Text without Subtitle">
    <p:spTree>
      <p:nvGrpSpPr>
        <p:cNvPr id="1" name=""/>
        <p:cNvGrpSpPr/>
        <p:nvPr/>
      </p:nvGrpSpPr>
      <p:grpSpPr>
        <a:xfrm>
          <a:off x="0" y="0"/>
          <a:ext cx="0" cy="0"/>
          <a:chOff x="0" y="0"/>
          <a:chExt cx="0" cy="0"/>
        </a:xfrm>
      </p:grpSpPr>
      <p:pic>
        <p:nvPicPr>
          <p:cNvPr id="5" name="Picture 4" descr="A picture containing rainbow, computer&#10;&#10;Description automatically generated">
            <a:extLst>
              <a:ext uri="{FF2B5EF4-FFF2-40B4-BE49-F238E27FC236}">
                <a16:creationId xmlns:a16="http://schemas.microsoft.com/office/drawing/2014/main" id="{A99B5E22-0E21-E047-87EE-388C7289AABD}"/>
              </a:ext>
            </a:extLst>
          </p:cNvPr>
          <p:cNvPicPr>
            <a:picLocks noChangeAspect="1"/>
          </p:cNvPicPr>
          <p:nvPr userDrawn="1"/>
        </p:nvPicPr>
        <p:blipFill>
          <a:blip r:embed="rId2"/>
          <a:stretch>
            <a:fillRect/>
          </a:stretch>
        </p:blipFill>
        <p:spPr>
          <a:xfrm flipH="1">
            <a:off x="10668000" y="5290248"/>
            <a:ext cx="1524000" cy="1567751"/>
          </a:xfrm>
          <a:prstGeom prst="rect">
            <a:avLst/>
          </a:prstGeom>
        </p:spPr>
      </p:pic>
      <p:sp>
        <p:nvSpPr>
          <p:cNvPr id="14" name="Title 1">
            <a:extLst>
              <a:ext uri="{FF2B5EF4-FFF2-40B4-BE49-F238E27FC236}">
                <a16:creationId xmlns:a16="http://schemas.microsoft.com/office/drawing/2014/main" id="{36041341-A585-ED43-8529-DD50C80B45C6}"/>
              </a:ext>
            </a:extLst>
          </p:cNvPr>
          <p:cNvSpPr>
            <a:spLocks noGrp="1"/>
          </p:cNvSpPr>
          <p:nvPr>
            <p:ph type="title" hasCustomPrompt="1"/>
          </p:nvPr>
        </p:nvSpPr>
        <p:spPr>
          <a:xfrm>
            <a:off x="579548" y="725733"/>
            <a:ext cx="11044180" cy="808599"/>
          </a:xfrm>
          <a:prstGeom prst="rect">
            <a:avLst/>
          </a:prstGeom>
        </p:spPr>
        <p:txBody>
          <a:bodyPr/>
          <a:lstStyle>
            <a:lvl1pPr>
              <a:defRPr b="1" spc="50" baseline="0">
                <a:solidFill>
                  <a:schemeClr val="accent1"/>
                </a:solidFill>
              </a:defRPr>
            </a:lvl1pPr>
          </a:lstStyle>
          <a:p>
            <a:r>
              <a:rPr lang="en-GB" dirty="0"/>
              <a:t>Slide title goes here.</a:t>
            </a:r>
            <a:endParaRPr lang="en-US" dirty="0"/>
          </a:p>
        </p:txBody>
      </p:sp>
      <p:sp>
        <p:nvSpPr>
          <p:cNvPr id="4" name="TextBox 3">
            <a:extLst>
              <a:ext uri="{FF2B5EF4-FFF2-40B4-BE49-F238E27FC236}">
                <a16:creationId xmlns:a16="http://schemas.microsoft.com/office/drawing/2014/main" id="{1DB1C279-463F-E446-9F4E-EF46B7479F0E}"/>
              </a:ext>
            </a:extLst>
          </p:cNvPr>
          <p:cNvSpPr txBox="1"/>
          <p:nvPr userDrawn="1"/>
        </p:nvSpPr>
        <p:spPr>
          <a:xfrm>
            <a:off x="9126416" y="6440322"/>
            <a:ext cx="2816479" cy="276999"/>
          </a:xfrm>
          <a:prstGeom prst="rect">
            <a:avLst/>
          </a:prstGeom>
          <a:noFill/>
        </p:spPr>
        <p:txBody>
          <a:bodyPr wrap="square" rtlCol="0">
            <a:spAutoFit/>
          </a:bodyPr>
          <a:lstStyle/>
          <a:p>
            <a:pPr algn="r"/>
            <a:fld id="{2C32DF2C-CFCE-8A40-84D4-E45B39382BEA}" type="slidenum">
              <a:rPr lang="en-US" sz="1200" b="1">
                <a:solidFill>
                  <a:schemeClr val="bg1"/>
                </a:solidFill>
              </a:rPr>
              <a:pPr algn="r"/>
              <a:t>‹#›</a:t>
            </a:fld>
            <a:endParaRPr lang="en-US" sz="1200" b="1">
              <a:solidFill>
                <a:schemeClr val="bg1"/>
              </a:solidFill>
            </a:endParaRPr>
          </a:p>
        </p:txBody>
      </p:sp>
      <p:cxnSp>
        <p:nvCxnSpPr>
          <p:cNvPr id="7" name="Straight Connector 6">
            <a:extLst>
              <a:ext uri="{FF2B5EF4-FFF2-40B4-BE49-F238E27FC236}">
                <a16:creationId xmlns:a16="http://schemas.microsoft.com/office/drawing/2014/main" id="{70715889-A4D3-A04F-AE6F-EBA34CB5EB7E}"/>
              </a:ext>
            </a:extLst>
          </p:cNvPr>
          <p:cNvCxnSpPr/>
          <p:nvPr userDrawn="1"/>
        </p:nvCxnSpPr>
        <p:spPr>
          <a:xfrm>
            <a:off x="579548" y="1916832"/>
            <a:ext cx="4030133" cy="0"/>
          </a:xfrm>
          <a:prstGeom prst="line">
            <a:avLst/>
          </a:prstGeom>
          <a:ln w="25400">
            <a:gradFill flip="none" rotWithShape="1">
              <a:gsLst>
                <a:gs pos="0">
                  <a:schemeClr val="accent1"/>
                </a:gs>
                <a:gs pos="48000">
                  <a:schemeClr val="accent2"/>
                </a:gs>
                <a:gs pos="100000">
                  <a:schemeClr val="accent5"/>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CB565D16-0410-4A70-AD8B-8D268FB8311F}"/>
              </a:ext>
            </a:extLst>
          </p:cNvPr>
          <p:cNvSpPr txBox="1"/>
          <p:nvPr userDrawn="1"/>
        </p:nvSpPr>
        <p:spPr>
          <a:xfrm>
            <a:off x="0" y="6505599"/>
            <a:ext cx="12192000" cy="307777"/>
          </a:xfrm>
          <a:prstGeom prst="rect">
            <a:avLst/>
          </a:prstGeom>
          <a:noFill/>
        </p:spPr>
        <p:txBody>
          <a:bodyPr wrap="square" rtlCol="0">
            <a:spAutoFit/>
          </a:bodyPr>
          <a:lstStyle/>
          <a:p>
            <a:pPr algn="ctr"/>
            <a:r>
              <a:rPr lang="en-US" sz="1400" b="1" dirty="0">
                <a:solidFill>
                  <a:srgbClr val="75C2BD"/>
                </a:solidFill>
              </a:rPr>
              <a:t>KidneyFund.org</a:t>
            </a:r>
          </a:p>
        </p:txBody>
      </p:sp>
      <p:sp>
        <p:nvSpPr>
          <p:cNvPr id="22" name="Text Placeholder 9">
            <a:extLst>
              <a:ext uri="{FF2B5EF4-FFF2-40B4-BE49-F238E27FC236}">
                <a16:creationId xmlns:a16="http://schemas.microsoft.com/office/drawing/2014/main" id="{4A338B45-EBB4-45A5-9197-C1244C3E3268}"/>
              </a:ext>
            </a:extLst>
          </p:cNvPr>
          <p:cNvSpPr>
            <a:spLocks noGrp="1"/>
          </p:cNvSpPr>
          <p:nvPr>
            <p:ph type="body" sz="quarter" idx="11" hasCustomPrompt="1"/>
          </p:nvPr>
        </p:nvSpPr>
        <p:spPr>
          <a:xfrm>
            <a:off x="579549" y="2588965"/>
            <a:ext cx="11079050" cy="3269967"/>
          </a:xfrm>
          <a:prstGeom prst="rect">
            <a:avLst/>
          </a:prstGeom>
        </p:spPr>
        <p:txBody>
          <a:bodyPr>
            <a:noAutofit/>
          </a:bodyPr>
          <a:lstStyle>
            <a:lvl1pPr marL="285750" marR="0" indent="-28575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sz="1800" b="0" spc="0" baseline="0">
                <a:solidFill>
                  <a:schemeClr val="tx1"/>
                </a:solidFill>
              </a:defRPr>
            </a:lvl1pPr>
            <a:lvl2pPr marL="685800" marR="0" indent="-28575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sz="1800"/>
            </a:lvl2pPr>
            <a:lvl3pPr>
              <a:defRPr sz="1800"/>
            </a:lvl3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a:t>
            </a:r>
          </a:p>
          <a:p>
            <a:pPr lvl="1"/>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endParaRPr lang="en-US" dirty="0"/>
          </a:p>
          <a:p>
            <a:pPr marL="1143000" marR="0" lvl="2" indent="-28575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endParaRPr lang="en-US" dirty="0"/>
          </a:p>
          <a:p>
            <a:pPr marL="685800" marR="0" lvl="1" indent="-28575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endParaRPr lang="en-US" dirty="0"/>
          </a:p>
        </p:txBody>
      </p:sp>
      <p:sp>
        <p:nvSpPr>
          <p:cNvPr id="24" name="Text Placeholder 9">
            <a:extLst>
              <a:ext uri="{FF2B5EF4-FFF2-40B4-BE49-F238E27FC236}">
                <a16:creationId xmlns:a16="http://schemas.microsoft.com/office/drawing/2014/main" id="{1D41C440-9256-4E7D-A60C-6BB322417334}"/>
              </a:ext>
            </a:extLst>
          </p:cNvPr>
          <p:cNvSpPr>
            <a:spLocks noGrp="1"/>
          </p:cNvSpPr>
          <p:nvPr>
            <p:ph type="body" sz="quarter" idx="10" hasCustomPrompt="1"/>
          </p:nvPr>
        </p:nvSpPr>
        <p:spPr>
          <a:xfrm>
            <a:off x="579548" y="1540719"/>
            <a:ext cx="11079051" cy="592137"/>
          </a:xfrm>
          <a:prstGeom prst="rect">
            <a:avLst/>
          </a:prstGeom>
        </p:spPr>
        <p:txBody>
          <a:bodyPr>
            <a:normAutofit/>
          </a:bodyPr>
          <a:lstStyle>
            <a:lvl1pPr marL="0" indent="0">
              <a:buNone/>
              <a:defRPr sz="1800" b="1" spc="100" baseline="0">
                <a:solidFill>
                  <a:schemeClr val="accent2"/>
                </a:solidFill>
              </a:defRPr>
            </a:lvl1pPr>
          </a:lstStyle>
          <a:p>
            <a:pPr lvl="0"/>
            <a:r>
              <a:rPr lang="en-US" dirty="0"/>
              <a:t>OPTIONAL SUBTITLE</a:t>
            </a:r>
          </a:p>
        </p:txBody>
      </p:sp>
      <p:pic>
        <p:nvPicPr>
          <p:cNvPr id="11" name="Picture 10">
            <a:extLst>
              <a:ext uri="{FF2B5EF4-FFF2-40B4-BE49-F238E27FC236}">
                <a16:creationId xmlns:a16="http://schemas.microsoft.com/office/drawing/2014/main" id="{4CC6A63D-47DF-451C-B079-8C2BD60DE57E}"/>
              </a:ext>
            </a:extLst>
          </p:cNvPr>
          <p:cNvPicPr>
            <a:picLocks noChangeAspect="1"/>
          </p:cNvPicPr>
          <p:nvPr userDrawn="1"/>
        </p:nvPicPr>
        <p:blipFill>
          <a:blip r:embed="rId3"/>
          <a:stretch>
            <a:fillRect/>
          </a:stretch>
        </p:blipFill>
        <p:spPr>
          <a:xfrm>
            <a:off x="407368" y="6302565"/>
            <a:ext cx="3612093" cy="476442"/>
          </a:xfrm>
          <a:prstGeom prst="rect">
            <a:avLst/>
          </a:prstGeom>
        </p:spPr>
      </p:pic>
    </p:spTree>
    <p:extLst>
      <p:ext uri="{BB962C8B-B14F-4D97-AF65-F5344CB8AC3E}">
        <p14:creationId xmlns:p14="http://schemas.microsoft.com/office/powerpoint/2010/main" val="3004430878"/>
      </p:ext>
    </p:extLst>
  </p:cSld>
  <p:clrMapOvr>
    <a:masterClrMapping/>
  </p:clrMapOvr>
  <p:extLst>
    <p:ext uri="{DCECCB84-F9BA-43D5-87BE-67443E8EF086}">
      <p15:sldGuideLst xmlns:p15="http://schemas.microsoft.com/office/powerpoint/2012/main">
        <p15:guide id="1" pos="347">
          <p15:clr>
            <a:srgbClr val="FBAE40"/>
          </p15:clr>
        </p15:guide>
        <p15:guide id="2" pos="7333">
          <p15:clr>
            <a:srgbClr val="FBAE40"/>
          </p15:clr>
        </p15:guide>
        <p15:guide id="3" orient="horz" pos="436">
          <p15:clr>
            <a:srgbClr val="FBAE40"/>
          </p15:clr>
        </p15:guide>
        <p15:guide id="4" orient="horz" pos="3929">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Header and Text">
    <p:spTree>
      <p:nvGrpSpPr>
        <p:cNvPr id="1" name=""/>
        <p:cNvGrpSpPr/>
        <p:nvPr/>
      </p:nvGrpSpPr>
      <p:grpSpPr>
        <a:xfrm>
          <a:off x="0" y="0"/>
          <a:ext cx="0" cy="0"/>
          <a:chOff x="0" y="0"/>
          <a:chExt cx="0" cy="0"/>
        </a:xfrm>
      </p:grpSpPr>
      <p:pic>
        <p:nvPicPr>
          <p:cNvPr id="5" name="Picture 4" descr="A picture containing rainbow, computer&#10;&#10;Description automatically generated">
            <a:extLst>
              <a:ext uri="{FF2B5EF4-FFF2-40B4-BE49-F238E27FC236}">
                <a16:creationId xmlns:a16="http://schemas.microsoft.com/office/drawing/2014/main" id="{A99B5E22-0E21-E047-87EE-388C7289AABD}"/>
              </a:ext>
            </a:extLst>
          </p:cNvPr>
          <p:cNvPicPr>
            <a:picLocks noChangeAspect="1"/>
          </p:cNvPicPr>
          <p:nvPr userDrawn="1"/>
        </p:nvPicPr>
        <p:blipFill>
          <a:blip r:embed="rId2"/>
          <a:stretch>
            <a:fillRect/>
          </a:stretch>
        </p:blipFill>
        <p:spPr>
          <a:xfrm flipH="1">
            <a:off x="10668000" y="5290248"/>
            <a:ext cx="1524000" cy="1567751"/>
          </a:xfrm>
          <a:prstGeom prst="rect">
            <a:avLst/>
          </a:prstGeom>
        </p:spPr>
      </p:pic>
      <p:sp>
        <p:nvSpPr>
          <p:cNvPr id="14" name="Title 1">
            <a:extLst>
              <a:ext uri="{FF2B5EF4-FFF2-40B4-BE49-F238E27FC236}">
                <a16:creationId xmlns:a16="http://schemas.microsoft.com/office/drawing/2014/main" id="{36041341-A585-ED43-8529-DD50C80B45C6}"/>
              </a:ext>
            </a:extLst>
          </p:cNvPr>
          <p:cNvSpPr>
            <a:spLocks noGrp="1"/>
          </p:cNvSpPr>
          <p:nvPr>
            <p:ph type="title" hasCustomPrompt="1"/>
          </p:nvPr>
        </p:nvSpPr>
        <p:spPr>
          <a:xfrm>
            <a:off x="579548" y="725733"/>
            <a:ext cx="11044180" cy="808599"/>
          </a:xfrm>
          <a:prstGeom prst="rect">
            <a:avLst/>
          </a:prstGeom>
        </p:spPr>
        <p:txBody>
          <a:bodyPr/>
          <a:lstStyle>
            <a:lvl1pPr>
              <a:defRPr b="1" spc="50" baseline="0">
                <a:solidFill>
                  <a:schemeClr val="accent1"/>
                </a:solidFill>
              </a:defRPr>
            </a:lvl1pPr>
          </a:lstStyle>
          <a:p>
            <a:r>
              <a:rPr lang="en-GB" dirty="0"/>
              <a:t>Slide title goes here.</a:t>
            </a:r>
            <a:endParaRPr lang="en-US" dirty="0"/>
          </a:p>
        </p:txBody>
      </p:sp>
      <p:sp>
        <p:nvSpPr>
          <p:cNvPr id="4" name="TextBox 3">
            <a:extLst>
              <a:ext uri="{FF2B5EF4-FFF2-40B4-BE49-F238E27FC236}">
                <a16:creationId xmlns:a16="http://schemas.microsoft.com/office/drawing/2014/main" id="{1DB1C279-463F-E446-9F4E-EF46B7479F0E}"/>
              </a:ext>
            </a:extLst>
          </p:cNvPr>
          <p:cNvSpPr txBox="1"/>
          <p:nvPr userDrawn="1"/>
        </p:nvSpPr>
        <p:spPr>
          <a:xfrm>
            <a:off x="9126416" y="6440322"/>
            <a:ext cx="2816479" cy="276999"/>
          </a:xfrm>
          <a:prstGeom prst="rect">
            <a:avLst/>
          </a:prstGeom>
          <a:noFill/>
        </p:spPr>
        <p:txBody>
          <a:bodyPr wrap="square" rtlCol="0">
            <a:spAutoFit/>
          </a:bodyPr>
          <a:lstStyle/>
          <a:p>
            <a:pPr algn="r"/>
            <a:fld id="{2C32DF2C-CFCE-8A40-84D4-E45B39382BEA}" type="slidenum">
              <a:rPr lang="en-US" sz="1200" b="1">
                <a:solidFill>
                  <a:schemeClr val="bg1"/>
                </a:solidFill>
              </a:rPr>
              <a:pPr algn="r"/>
              <a:t>‹#›</a:t>
            </a:fld>
            <a:endParaRPr lang="en-US" sz="1200" b="1">
              <a:solidFill>
                <a:schemeClr val="bg1"/>
              </a:solidFill>
            </a:endParaRPr>
          </a:p>
        </p:txBody>
      </p:sp>
      <p:cxnSp>
        <p:nvCxnSpPr>
          <p:cNvPr id="7" name="Straight Connector 6">
            <a:extLst>
              <a:ext uri="{FF2B5EF4-FFF2-40B4-BE49-F238E27FC236}">
                <a16:creationId xmlns:a16="http://schemas.microsoft.com/office/drawing/2014/main" id="{70715889-A4D3-A04F-AE6F-EBA34CB5EB7E}"/>
              </a:ext>
            </a:extLst>
          </p:cNvPr>
          <p:cNvCxnSpPr/>
          <p:nvPr userDrawn="1"/>
        </p:nvCxnSpPr>
        <p:spPr>
          <a:xfrm>
            <a:off x="579548" y="1484784"/>
            <a:ext cx="4030133" cy="0"/>
          </a:xfrm>
          <a:prstGeom prst="line">
            <a:avLst/>
          </a:prstGeom>
          <a:ln w="25400">
            <a:gradFill flip="none" rotWithShape="1">
              <a:gsLst>
                <a:gs pos="0">
                  <a:schemeClr val="accent1"/>
                </a:gs>
                <a:gs pos="48000">
                  <a:schemeClr val="accent2"/>
                </a:gs>
                <a:gs pos="100000">
                  <a:schemeClr val="accent5"/>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CB565D16-0410-4A70-AD8B-8D268FB8311F}"/>
              </a:ext>
            </a:extLst>
          </p:cNvPr>
          <p:cNvSpPr txBox="1"/>
          <p:nvPr userDrawn="1"/>
        </p:nvSpPr>
        <p:spPr>
          <a:xfrm>
            <a:off x="0" y="6505599"/>
            <a:ext cx="12192000" cy="307777"/>
          </a:xfrm>
          <a:prstGeom prst="rect">
            <a:avLst/>
          </a:prstGeom>
          <a:noFill/>
        </p:spPr>
        <p:txBody>
          <a:bodyPr wrap="square" rtlCol="0">
            <a:spAutoFit/>
          </a:bodyPr>
          <a:lstStyle/>
          <a:p>
            <a:pPr algn="ctr"/>
            <a:r>
              <a:rPr lang="en-US" sz="1400" b="1" dirty="0">
                <a:solidFill>
                  <a:srgbClr val="75C2BD"/>
                </a:solidFill>
              </a:rPr>
              <a:t>KidneyFund.org</a:t>
            </a:r>
          </a:p>
        </p:txBody>
      </p:sp>
      <p:sp>
        <p:nvSpPr>
          <p:cNvPr id="22" name="Text Placeholder 9">
            <a:extLst>
              <a:ext uri="{FF2B5EF4-FFF2-40B4-BE49-F238E27FC236}">
                <a16:creationId xmlns:a16="http://schemas.microsoft.com/office/drawing/2014/main" id="{4A338B45-EBB4-45A5-9197-C1244C3E3268}"/>
              </a:ext>
            </a:extLst>
          </p:cNvPr>
          <p:cNvSpPr>
            <a:spLocks noGrp="1"/>
          </p:cNvSpPr>
          <p:nvPr>
            <p:ph type="body" sz="quarter" idx="11" hasCustomPrompt="1"/>
          </p:nvPr>
        </p:nvSpPr>
        <p:spPr>
          <a:xfrm>
            <a:off x="579549" y="1730611"/>
            <a:ext cx="11079050" cy="4128321"/>
          </a:xfrm>
          <a:prstGeom prst="rect">
            <a:avLst/>
          </a:prstGeom>
        </p:spPr>
        <p:txBody>
          <a:bodyPr>
            <a:noAutofit/>
          </a:bodyPr>
          <a:lstStyle>
            <a:lvl1pPr marL="285750" marR="0" indent="-28575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sz="1800" b="0" spc="0" baseline="0">
                <a:solidFill>
                  <a:schemeClr val="tx1"/>
                </a:solidFill>
              </a:defRPr>
            </a:lvl1pPr>
            <a:lvl2pPr marL="685800" marR="0" indent="-28575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sz="1800"/>
            </a:lvl2pPr>
            <a:lvl3pPr>
              <a:defRPr sz="1800"/>
            </a:lvl3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a:t>
            </a:r>
          </a:p>
          <a:p>
            <a:pPr lvl="1"/>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endParaRPr lang="en-US" dirty="0"/>
          </a:p>
          <a:p>
            <a:pPr marL="1143000" marR="0" lvl="2" indent="-28575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endParaRPr lang="en-US" dirty="0"/>
          </a:p>
          <a:p>
            <a:pPr marL="685800" marR="0" lvl="1" indent="-28575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endParaRPr lang="en-US" dirty="0"/>
          </a:p>
        </p:txBody>
      </p:sp>
      <p:pic>
        <p:nvPicPr>
          <p:cNvPr id="10" name="Picture 9">
            <a:extLst>
              <a:ext uri="{FF2B5EF4-FFF2-40B4-BE49-F238E27FC236}">
                <a16:creationId xmlns:a16="http://schemas.microsoft.com/office/drawing/2014/main" id="{122B8967-1495-4010-B18F-DF856D857F35}"/>
              </a:ext>
            </a:extLst>
          </p:cNvPr>
          <p:cNvPicPr>
            <a:picLocks noChangeAspect="1"/>
          </p:cNvPicPr>
          <p:nvPr userDrawn="1"/>
        </p:nvPicPr>
        <p:blipFill>
          <a:blip r:embed="rId3"/>
          <a:stretch>
            <a:fillRect/>
          </a:stretch>
        </p:blipFill>
        <p:spPr>
          <a:xfrm>
            <a:off x="407368" y="6302565"/>
            <a:ext cx="3612093" cy="476442"/>
          </a:xfrm>
          <a:prstGeom prst="rect">
            <a:avLst/>
          </a:prstGeom>
        </p:spPr>
      </p:pic>
    </p:spTree>
    <p:extLst>
      <p:ext uri="{BB962C8B-B14F-4D97-AF65-F5344CB8AC3E}">
        <p14:creationId xmlns:p14="http://schemas.microsoft.com/office/powerpoint/2010/main" val="6729515"/>
      </p:ext>
    </p:extLst>
  </p:cSld>
  <p:clrMapOvr>
    <a:masterClrMapping/>
  </p:clrMapOvr>
  <p:extLst>
    <p:ext uri="{DCECCB84-F9BA-43D5-87BE-67443E8EF086}">
      <p15:sldGuideLst xmlns:p15="http://schemas.microsoft.com/office/powerpoint/2012/main">
        <p15:guide id="1" pos="347">
          <p15:clr>
            <a:srgbClr val="FBAE40"/>
          </p15:clr>
        </p15:guide>
        <p15:guide id="2" pos="7333">
          <p15:clr>
            <a:srgbClr val="FBAE40"/>
          </p15:clr>
        </p15:guide>
        <p15:guide id="3" orient="horz" pos="436">
          <p15:clr>
            <a:srgbClr val="FBAE40"/>
          </p15:clr>
        </p15:guide>
        <p15:guide id="4" orient="horz" pos="3929">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ext and Quote/Stat">
    <p:spTree>
      <p:nvGrpSpPr>
        <p:cNvPr id="1" name=""/>
        <p:cNvGrpSpPr/>
        <p:nvPr/>
      </p:nvGrpSpPr>
      <p:grpSpPr>
        <a:xfrm>
          <a:off x="0" y="0"/>
          <a:ext cx="0" cy="0"/>
          <a:chOff x="0" y="0"/>
          <a:chExt cx="0" cy="0"/>
        </a:xfrm>
      </p:grpSpPr>
      <p:pic>
        <p:nvPicPr>
          <p:cNvPr id="5" name="Picture 4" descr="A picture containing rainbow, computer&#10;&#10;Description automatically generated">
            <a:extLst>
              <a:ext uri="{FF2B5EF4-FFF2-40B4-BE49-F238E27FC236}">
                <a16:creationId xmlns:a16="http://schemas.microsoft.com/office/drawing/2014/main" id="{A99B5E22-0E21-E047-87EE-388C7289AABD}"/>
              </a:ext>
            </a:extLst>
          </p:cNvPr>
          <p:cNvPicPr>
            <a:picLocks noChangeAspect="1"/>
          </p:cNvPicPr>
          <p:nvPr userDrawn="1"/>
        </p:nvPicPr>
        <p:blipFill>
          <a:blip r:embed="rId2"/>
          <a:stretch>
            <a:fillRect/>
          </a:stretch>
        </p:blipFill>
        <p:spPr>
          <a:xfrm flipH="1">
            <a:off x="10668000" y="5290248"/>
            <a:ext cx="1524000" cy="1567751"/>
          </a:xfrm>
          <a:prstGeom prst="rect">
            <a:avLst/>
          </a:prstGeom>
        </p:spPr>
      </p:pic>
      <p:sp>
        <p:nvSpPr>
          <p:cNvPr id="4" name="TextBox 3">
            <a:extLst>
              <a:ext uri="{FF2B5EF4-FFF2-40B4-BE49-F238E27FC236}">
                <a16:creationId xmlns:a16="http://schemas.microsoft.com/office/drawing/2014/main" id="{1DB1C279-463F-E446-9F4E-EF46B7479F0E}"/>
              </a:ext>
            </a:extLst>
          </p:cNvPr>
          <p:cNvSpPr txBox="1"/>
          <p:nvPr userDrawn="1"/>
        </p:nvSpPr>
        <p:spPr>
          <a:xfrm>
            <a:off x="9126416" y="6440322"/>
            <a:ext cx="2816479" cy="276999"/>
          </a:xfrm>
          <a:prstGeom prst="rect">
            <a:avLst/>
          </a:prstGeom>
          <a:noFill/>
        </p:spPr>
        <p:txBody>
          <a:bodyPr wrap="square" rtlCol="0">
            <a:spAutoFit/>
          </a:bodyPr>
          <a:lstStyle/>
          <a:p>
            <a:pPr algn="r"/>
            <a:fld id="{2C32DF2C-CFCE-8A40-84D4-E45B39382BEA}" type="slidenum">
              <a:rPr lang="en-US" sz="1200" b="1">
                <a:solidFill>
                  <a:schemeClr val="bg1"/>
                </a:solidFill>
              </a:rPr>
              <a:pPr algn="r"/>
              <a:t>‹#›</a:t>
            </a:fld>
            <a:endParaRPr lang="en-US" sz="1200" b="1">
              <a:solidFill>
                <a:schemeClr val="bg1"/>
              </a:solidFill>
            </a:endParaRPr>
          </a:p>
        </p:txBody>
      </p:sp>
      <p:sp>
        <p:nvSpPr>
          <p:cNvPr id="9" name="Text Placeholder 9">
            <a:extLst>
              <a:ext uri="{FF2B5EF4-FFF2-40B4-BE49-F238E27FC236}">
                <a16:creationId xmlns:a16="http://schemas.microsoft.com/office/drawing/2014/main" id="{B497A50A-D501-AE41-BDA9-F0C854035D39}"/>
              </a:ext>
            </a:extLst>
          </p:cNvPr>
          <p:cNvSpPr>
            <a:spLocks noGrp="1"/>
          </p:cNvSpPr>
          <p:nvPr>
            <p:ph type="body" sz="quarter" idx="11" hasCustomPrompt="1"/>
          </p:nvPr>
        </p:nvSpPr>
        <p:spPr>
          <a:xfrm>
            <a:off x="579549" y="2588965"/>
            <a:ext cx="6058318" cy="3269967"/>
          </a:xfrm>
          <a:prstGeom prst="rect">
            <a:avLst/>
          </a:prstGeom>
        </p:spPr>
        <p:txBody>
          <a:bodyPr>
            <a:noAutofit/>
          </a:bodyPr>
          <a:lstStyle>
            <a:lvl1pPr marL="0" indent="0">
              <a:lnSpc>
                <a:spcPct val="120000"/>
              </a:lnSpc>
              <a:buFont typeface="Arial" panose="020B0604020202020204" pitchFamily="34" charset="0"/>
              <a:buNone/>
              <a:defRPr sz="1800" b="0" spc="0" baseline="0">
                <a:solidFill>
                  <a:schemeClr val="tx1"/>
                </a:solidFill>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dolore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 </a:t>
            </a: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r>
              <a:rPr lang="en-US" dirty="0"/>
              <a:t> non </a:t>
            </a:r>
            <a:r>
              <a:rPr lang="en-US" dirty="0" err="1"/>
              <a:t>proident</a:t>
            </a:r>
            <a:r>
              <a:rPr lang="en-US" dirty="0"/>
              <a:t>, sunt in culpa qui </a:t>
            </a:r>
            <a:r>
              <a:rPr lang="en-US" dirty="0" err="1"/>
              <a:t>officia</a:t>
            </a:r>
            <a:r>
              <a:rPr lang="en-US" dirty="0"/>
              <a:t> </a:t>
            </a:r>
            <a:r>
              <a:rPr lang="en-US" dirty="0" err="1"/>
              <a:t>deserunt</a:t>
            </a:r>
            <a:r>
              <a:rPr lang="en-US" dirty="0"/>
              <a:t> </a:t>
            </a:r>
            <a:r>
              <a:rPr lang="en-US" dirty="0" err="1"/>
              <a:t>mollit</a:t>
            </a:r>
            <a:r>
              <a:rPr lang="en-US" dirty="0"/>
              <a:t> </a:t>
            </a:r>
            <a:r>
              <a:rPr lang="en-US" dirty="0" err="1"/>
              <a:t>anim</a:t>
            </a:r>
            <a:r>
              <a:rPr lang="en-US" dirty="0"/>
              <a:t> id </a:t>
            </a:r>
            <a:r>
              <a:rPr lang="en-US" dirty="0" err="1"/>
              <a:t>est</a:t>
            </a:r>
            <a:r>
              <a:rPr lang="en-US" dirty="0"/>
              <a:t> </a:t>
            </a:r>
            <a:r>
              <a:rPr lang="en-US" dirty="0" err="1"/>
              <a:t>laborum</a:t>
            </a:r>
            <a:r>
              <a:rPr lang="en-US" dirty="0"/>
              <a:t>.</a:t>
            </a:r>
          </a:p>
        </p:txBody>
      </p:sp>
      <p:cxnSp>
        <p:nvCxnSpPr>
          <p:cNvPr id="10" name="Straight Connector 9">
            <a:extLst>
              <a:ext uri="{FF2B5EF4-FFF2-40B4-BE49-F238E27FC236}">
                <a16:creationId xmlns:a16="http://schemas.microsoft.com/office/drawing/2014/main" id="{83031C12-E290-A746-8484-E9A4D3956771}"/>
              </a:ext>
            </a:extLst>
          </p:cNvPr>
          <p:cNvCxnSpPr>
            <a:cxnSpLocks/>
          </p:cNvCxnSpPr>
          <p:nvPr userDrawn="1"/>
        </p:nvCxnSpPr>
        <p:spPr>
          <a:xfrm>
            <a:off x="7016262" y="2456636"/>
            <a:ext cx="0" cy="3605497"/>
          </a:xfrm>
          <a:prstGeom prst="line">
            <a:avLst/>
          </a:prstGeom>
        </p:spPr>
        <p:style>
          <a:lnRef idx="1">
            <a:schemeClr val="accent1"/>
          </a:lnRef>
          <a:fillRef idx="0">
            <a:schemeClr val="accent1"/>
          </a:fillRef>
          <a:effectRef idx="0">
            <a:schemeClr val="accent1"/>
          </a:effectRef>
          <a:fontRef idx="minor">
            <a:schemeClr val="tx1"/>
          </a:fontRef>
        </p:style>
      </p:cxnSp>
      <p:sp>
        <p:nvSpPr>
          <p:cNvPr id="12" name="Text Placeholder 9">
            <a:extLst>
              <a:ext uri="{FF2B5EF4-FFF2-40B4-BE49-F238E27FC236}">
                <a16:creationId xmlns:a16="http://schemas.microsoft.com/office/drawing/2014/main" id="{D9B7FB76-B977-7D4E-97C2-C43EF7794590}"/>
              </a:ext>
            </a:extLst>
          </p:cNvPr>
          <p:cNvSpPr>
            <a:spLocks noGrp="1"/>
          </p:cNvSpPr>
          <p:nvPr>
            <p:ph type="body" sz="quarter" idx="12" hasCustomPrompt="1"/>
          </p:nvPr>
        </p:nvSpPr>
        <p:spPr>
          <a:xfrm>
            <a:off x="7315200" y="2588965"/>
            <a:ext cx="4325815" cy="3269967"/>
          </a:xfrm>
          <a:prstGeom prst="rect">
            <a:avLst/>
          </a:prstGeom>
        </p:spPr>
        <p:txBody>
          <a:bodyPr>
            <a:noAutofit/>
          </a:bodyPr>
          <a:lstStyle>
            <a:lvl1pPr marL="0" indent="0">
              <a:lnSpc>
                <a:spcPct val="120000"/>
              </a:lnSpc>
              <a:buNone/>
              <a:defRPr sz="2400" b="0" i="1" spc="0" baseline="0">
                <a:solidFill>
                  <a:schemeClr val="accent1"/>
                </a:solidFill>
              </a:defRPr>
            </a:lvl1pPr>
          </a:lstStyle>
          <a:p>
            <a:pPr lvl="0"/>
            <a:r>
              <a:rPr lang="en-US"/>
              <a:t>“Lorem ipsum dolor sit amet, consectetur adipiscing elit, sed do eiusmod tempor incididunt ut labore et dolore magna aliqua. Ut enim ad minim veniam, quis nostrud exercitation.”</a:t>
            </a:r>
          </a:p>
        </p:txBody>
      </p:sp>
      <p:sp>
        <p:nvSpPr>
          <p:cNvPr id="13" name="Title 1">
            <a:extLst>
              <a:ext uri="{FF2B5EF4-FFF2-40B4-BE49-F238E27FC236}">
                <a16:creationId xmlns:a16="http://schemas.microsoft.com/office/drawing/2014/main" id="{5851A3D8-3F5C-4EBD-B0E3-3C6453D045A9}"/>
              </a:ext>
            </a:extLst>
          </p:cNvPr>
          <p:cNvSpPr>
            <a:spLocks noGrp="1"/>
          </p:cNvSpPr>
          <p:nvPr>
            <p:ph type="title" hasCustomPrompt="1"/>
          </p:nvPr>
        </p:nvSpPr>
        <p:spPr>
          <a:xfrm>
            <a:off x="579548" y="725733"/>
            <a:ext cx="11044180" cy="808599"/>
          </a:xfrm>
          <a:prstGeom prst="rect">
            <a:avLst/>
          </a:prstGeom>
        </p:spPr>
        <p:txBody>
          <a:bodyPr/>
          <a:lstStyle>
            <a:lvl1pPr>
              <a:defRPr b="1" spc="50" baseline="0">
                <a:solidFill>
                  <a:schemeClr val="accent1"/>
                </a:solidFill>
              </a:defRPr>
            </a:lvl1pPr>
          </a:lstStyle>
          <a:p>
            <a:r>
              <a:rPr lang="en-GB"/>
              <a:t>Slide title goes here.</a:t>
            </a:r>
            <a:endParaRPr lang="en-US"/>
          </a:p>
        </p:txBody>
      </p:sp>
      <p:sp>
        <p:nvSpPr>
          <p:cNvPr id="16" name="Text Placeholder 9">
            <a:extLst>
              <a:ext uri="{FF2B5EF4-FFF2-40B4-BE49-F238E27FC236}">
                <a16:creationId xmlns:a16="http://schemas.microsoft.com/office/drawing/2014/main" id="{269C72E4-D6AB-452C-B596-1CEF0505C832}"/>
              </a:ext>
            </a:extLst>
          </p:cNvPr>
          <p:cNvSpPr>
            <a:spLocks noGrp="1"/>
          </p:cNvSpPr>
          <p:nvPr>
            <p:ph type="body" sz="quarter" idx="10" hasCustomPrompt="1"/>
          </p:nvPr>
        </p:nvSpPr>
        <p:spPr>
          <a:xfrm>
            <a:off x="579548" y="1540719"/>
            <a:ext cx="11079051" cy="592137"/>
          </a:xfrm>
          <a:prstGeom prst="rect">
            <a:avLst/>
          </a:prstGeom>
        </p:spPr>
        <p:txBody>
          <a:bodyPr>
            <a:normAutofit/>
          </a:bodyPr>
          <a:lstStyle>
            <a:lvl1pPr marL="0" indent="0">
              <a:buNone/>
              <a:defRPr sz="1800" b="1" spc="100" baseline="0">
                <a:solidFill>
                  <a:schemeClr val="accent2"/>
                </a:solidFill>
              </a:defRPr>
            </a:lvl1pPr>
          </a:lstStyle>
          <a:p>
            <a:pPr lvl="0"/>
            <a:r>
              <a:rPr lang="en-US" dirty="0"/>
              <a:t>OPTIONAL SUBTITLE</a:t>
            </a:r>
          </a:p>
        </p:txBody>
      </p:sp>
      <p:cxnSp>
        <p:nvCxnSpPr>
          <p:cNvPr id="17" name="Straight Connector 16">
            <a:extLst>
              <a:ext uri="{FF2B5EF4-FFF2-40B4-BE49-F238E27FC236}">
                <a16:creationId xmlns:a16="http://schemas.microsoft.com/office/drawing/2014/main" id="{AFA8F71D-727A-4811-9E45-E17A2B23D180}"/>
              </a:ext>
            </a:extLst>
          </p:cNvPr>
          <p:cNvCxnSpPr/>
          <p:nvPr userDrawn="1"/>
        </p:nvCxnSpPr>
        <p:spPr>
          <a:xfrm>
            <a:off x="579548" y="1916832"/>
            <a:ext cx="4030133" cy="0"/>
          </a:xfrm>
          <a:prstGeom prst="line">
            <a:avLst/>
          </a:prstGeom>
          <a:ln w="25400">
            <a:gradFill flip="none" rotWithShape="1">
              <a:gsLst>
                <a:gs pos="0">
                  <a:schemeClr val="accent1"/>
                </a:gs>
                <a:gs pos="48000">
                  <a:schemeClr val="accent2"/>
                </a:gs>
                <a:gs pos="100000">
                  <a:schemeClr val="accent5"/>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A30751A6-FC8F-4BAE-8474-99666CEC9A9D}"/>
              </a:ext>
            </a:extLst>
          </p:cNvPr>
          <p:cNvSpPr txBox="1"/>
          <p:nvPr userDrawn="1"/>
        </p:nvSpPr>
        <p:spPr>
          <a:xfrm>
            <a:off x="0" y="6505599"/>
            <a:ext cx="12192000" cy="307777"/>
          </a:xfrm>
          <a:prstGeom prst="rect">
            <a:avLst/>
          </a:prstGeom>
          <a:noFill/>
        </p:spPr>
        <p:txBody>
          <a:bodyPr wrap="square" rtlCol="0">
            <a:spAutoFit/>
          </a:bodyPr>
          <a:lstStyle/>
          <a:p>
            <a:pPr algn="ctr"/>
            <a:r>
              <a:rPr lang="en-US" sz="1400" b="1" dirty="0">
                <a:solidFill>
                  <a:srgbClr val="75C2BD"/>
                </a:solidFill>
              </a:rPr>
              <a:t>KidneyFund.org</a:t>
            </a:r>
          </a:p>
        </p:txBody>
      </p:sp>
      <p:pic>
        <p:nvPicPr>
          <p:cNvPr id="15" name="Picture 14">
            <a:extLst>
              <a:ext uri="{FF2B5EF4-FFF2-40B4-BE49-F238E27FC236}">
                <a16:creationId xmlns:a16="http://schemas.microsoft.com/office/drawing/2014/main" id="{421FD9E0-46C6-44B5-A6E4-170987312C86}"/>
              </a:ext>
            </a:extLst>
          </p:cNvPr>
          <p:cNvPicPr>
            <a:picLocks noChangeAspect="1"/>
          </p:cNvPicPr>
          <p:nvPr userDrawn="1"/>
        </p:nvPicPr>
        <p:blipFill>
          <a:blip r:embed="rId3"/>
          <a:stretch>
            <a:fillRect/>
          </a:stretch>
        </p:blipFill>
        <p:spPr>
          <a:xfrm>
            <a:off x="407368" y="6302565"/>
            <a:ext cx="3612093" cy="476442"/>
          </a:xfrm>
          <a:prstGeom prst="rect">
            <a:avLst/>
          </a:prstGeom>
        </p:spPr>
      </p:pic>
    </p:spTree>
    <p:extLst>
      <p:ext uri="{BB962C8B-B14F-4D97-AF65-F5344CB8AC3E}">
        <p14:creationId xmlns:p14="http://schemas.microsoft.com/office/powerpoint/2010/main" val="627353874"/>
      </p:ext>
    </p:extLst>
  </p:cSld>
  <p:clrMapOvr>
    <a:masterClrMapping/>
  </p:clrMapOvr>
  <p:extLst>
    <p:ext uri="{DCECCB84-F9BA-43D5-87BE-67443E8EF086}">
      <p15:sldGuideLst xmlns:p15="http://schemas.microsoft.com/office/powerpoint/2012/main">
        <p15:guide id="1" pos="347">
          <p15:clr>
            <a:srgbClr val="FBAE40"/>
          </p15:clr>
        </p15:guide>
        <p15:guide id="2" pos="7333">
          <p15:clr>
            <a:srgbClr val="FBAE40"/>
          </p15:clr>
        </p15:guide>
        <p15:guide id="3" orient="horz" pos="436">
          <p15:clr>
            <a:srgbClr val="FBAE40"/>
          </p15:clr>
        </p15:guide>
        <p15:guide id="4" orient="horz" pos="3929">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ext and Image w/ Icons">
    <p:spTree>
      <p:nvGrpSpPr>
        <p:cNvPr id="1" name=""/>
        <p:cNvGrpSpPr/>
        <p:nvPr/>
      </p:nvGrpSpPr>
      <p:grpSpPr>
        <a:xfrm>
          <a:off x="0" y="0"/>
          <a:ext cx="0" cy="0"/>
          <a:chOff x="0" y="0"/>
          <a:chExt cx="0" cy="0"/>
        </a:xfrm>
      </p:grpSpPr>
      <p:sp>
        <p:nvSpPr>
          <p:cNvPr id="24" name="Picture Placeholder 3">
            <a:extLst>
              <a:ext uri="{FF2B5EF4-FFF2-40B4-BE49-F238E27FC236}">
                <a16:creationId xmlns:a16="http://schemas.microsoft.com/office/drawing/2014/main" id="{1319A2A4-ECB9-F34C-8567-C13EDCD11B35}"/>
              </a:ext>
            </a:extLst>
          </p:cNvPr>
          <p:cNvSpPr>
            <a:spLocks noGrp="1"/>
          </p:cNvSpPr>
          <p:nvPr>
            <p:ph type="pic" sz="quarter" idx="13"/>
          </p:nvPr>
        </p:nvSpPr>
        <p:spPr>
          <a:xfrm>
            <a:off x="0" y="0"/>
            <a:ext cx="6091707" cy="6858000"/>
          </a:xfrm>
          <a:prstGeom prst="rect">
            <a:avLst/>
          </a:prstGeom>
          <a:solidFill>
            <a:schemeClr val="accent4"/>
          </a:solidFill>
          <a:ln>
            <a:noFill/>
          </a:ln>
        </p:spPr>
        <p:txBody>
          <a:bodyPr anchor="t"/>
          <a:lstStyle>
            <a:lvl1pPr marL="0" indent="0" algn="ctr">
              <a:buNone/>
              <a:defRPr sz="1000"/>
            </a:lvl1pPr>
          </a:lstStyle>
          <a:p>
            <a:endParaRPr lang="en-US"/>
          </a:p>
          <a:p>
            <a:endParaRPr lang="en-US"/>
          </a:p>
          <a:p>
            <a:r>
              <a:rPr lang="en-US"/>
              <a:t>CLICK ICON TO INSERT YOUR PICTURE</a:t>
            </a:r>
          </a:p>
        </p:txBody>
      </p:sp>
      <p:sp>
        <p:nvSpPr>
          <p:cNvPr id="25" name="Title 1">
            <a:extLst>
              <a:ext uri="{FF2B5EF4-FFF2-40B4-BE49-F238E27FC236}">
                <a16:creationId xmlns:a16="http://schemas.microsoft.com/office/drawing/2014/main" id="{B172DAAF-450A-8C44-A0E5-39655DEA2487}"/>
              </a:ext>
            </a:extLst>
          </p:cNvPr>
          <p:cNvSpPr>
            <a:spLocks noGrp="1"/>
          </p:cNvSpPr>
          <p:nvPr>
            <p:ph type="title" hasCustomPrompt="1"/>
          </p:nvPr>
        </p:nvSpPr>
        <p:spPr>
          <a:xfrm>
            <a:off x="6478072" y="725733"/>
            <a:ext cx="5163227" cy="1325563"/>
          </a:xfrm>
          <a:prstGeom prst="rect">
            <a:avLst/>
          </a:prstGeom>
        </p:spPr>
        <p:txBody>
          <a:bodyPr/>
          <a:lstStyle>
            <a:lvl1pPr>
              <a:defRPr b="1" spc="50" baseline="0">
                <a:solidFill>
                  <a:schemeClr val="accent1"/>
                </a:solidFill>
              </a:defRPr>
            </a:lvl1pPr>
          </a:lstStyle>
          <a:p>
            <a:r>
              <a:rPr lang="en-GB" dirty="0"/>
              <a:t>Slide Title</a:t>
            </a:r>
            <a:br>
              <a:rPr lang="en-GB" dirty="0"/>
            </a:br>
            <a:r>
              <a:rPr lang="en-GB" dirty="0"/>
              <a:t>Goes Here.</a:t>
            </a:r>
            <a:endParaRPr lang="en-US" dirty="0"/>
          </a:p>
        </p:txBody>
      </p:sp>
      <p:sp>
        <p:nvSpPr>
          <p:cNvPr id="26" name="Text Placeholder 9">
            <a:extLst>
              <a:ext uri="{FF2B5EF4-FFF2-40B4-BE49-F238E27FC236}">
                <a16:creationId xmlns:a16="http://schemas.microsoft.com/office/drawing/2014/main" id="{B5F51F65-FD0E-8A4C-96B9-AAE7F46012DB}"/>
              </a:ext>
            </a:extLst>
          </p:cNvPr>
          <p:cNvSpPr>
            <a:spLocks noGrp="1"/>
          </p:cNvSpPr>
          <p:nvPr>
            <p:ph type="body" sz="quarter" idx="10" hasCustomPrompt="1"/>
          </p:nvPr>
        </p:nvSpPr>
        <p:spPr>
          <a:xfrm>
            <a:off x="6486072" y="2060848"/>
            <a:ext cx="5155065" cy="592137"/>
          </a:xfrm>
          <a:prstGeom prst="rect">
            <a:avLst/>
          </a:prstGeom>
        </p:spPr>
        <p:txBody>
          <a:bodyPr/>
          <a:lstStyle>
            <a:lvl1pPr marL="0" indent="0">
              <a:buNone/>
              <a:defRPr sz="1600" b="1" spc="100" baseline="0">
                <a:solidFill>
                  <a:schemeClr val="accent2"/>
                </a:solidFill>
              </a:defRPr>
            </a:lvl1pPr>
          </a:lstStyle>
          <a:p>
            <a:pPr lvl="0"/>
            <a:r>
              <a:rPr lang="en-US" dirty="0"/>
              <a:t>OPTIONAL SUBTITLE</a:t>
            </a:r>
          </a:p>
        </p:txBody>
      </p:sp>
      <p:sp>
        <p:nvSpPr>
          <p:cNvPr id="27" name="Text Placeholder 9">
            <a:extLst>
              <a:ext uri="{FF2B5EF4-FFF2-40B4-BE49-F238E27FC236}">
                <a16:creationId xmlns:a16="http://schemas.microsoft.com/office/drawing/2014/main" id="{4785064A-03F0-D54E-A7DF-63220A733027}"/>
              </a:ext>
            </a:extLst>
          </p:cNvPr>
          <p:cNvSpPr>
            <a:spLocks noGrp="1"/>
          </p:cNvSpPr>
          <p:nvPr>
            <p:ph type="body" sz="quarter" idx="11" hasCustomPrompt="1"/>
          </p:nvPr>
        </p:nvSpPr>
        <p:spPr>
          <a:xfrm>
            <a:off x="6486072" y="3068960"/>
            <a:ext cx="5155065" cy="990422"/>
          </a:xfrm>
          <a:prstGeom prst="rect">
            <a:avLst/>
          </a:prstGeom>
        </p:spPr>
        <p:txBody>
          <a:bodyPr/>
          <a:lstStyle>
            <a:lvl1pPr marL="0" indent="0">
              <a:lnSpc>
                <a:spcPct val="100000"/>
              </a:lnSpc>
              <a:buNone/>
              <a:defRPr sz="1600" b="0" spc="0" baseline="0">
                <a:solidFill>
                  <a:schemeClr val="tx1"/>
                </a:solidFill>
              </a:defRPr>
            </a:lvl1pPr>
          </a:lstStyle>
          <a:p>
            <a:pPr lvl="0"/>
            <a:r>
              <a:rPr lang="en-US"/>
              <a:t>Lorem ipsum dolor sit amet, consectetur adipiscing elit, sed do eiusmod tempor incididunt ut labore et dolore magna aliqua. </a:t>
            </a:r>
          </a:p>
        </p:txBody>
      </p:sp>
      <p:sp>
        <p:nvSpPr>
          <p:cNvPr id="28" name="Oval 27">
            <a:extLst>
              <a:ext uri="{FF2B5EF4-FFF2-40B4-BE49-F238E27FC236}">
                <a16:creationId xmlns:a16="http://schemas.microsoft.com/office/drawing/2014/main" id="{E20949E5-E36C-6644-A647-40966C0B865B}"/>
              </a:ext>
            </a:extLst>
          </p:cNvPr>
          <p:cNvSpPr>
            <a:spLocks noChangeAspect="1"/>
          </p:cNvSpPr>
          <p:nvPr userDrawn="1"/>
        </p:nvSpPr>
        <p:spPr>
          <a:xfrm>
            <a:off x="6502855" y="4374722"/>
            <a:ext cx="648000" cy="64770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E548D00E-4B1B-DC42-9216-E1C64A035D41}"/>
              </a:ext>
            </a:extLst>
          </p:cNvPr>
          <p:cNvSpPr/>
          <p:nvPr userDrawn="1"/>
        </p:nvSpPr>
        <p:spPr>
          <a:xfrm>
            <a:off x="6502855" y="5377869"/>
            <a:ext cx="648000" cy="648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 Placeholder 9">
            <a:extLst>
              <a:ext uri="{FF2B5EF4-FFF2-40B4-BE49-F238E27FC236}">
                <a16:creationId xmlns:a16="http://schemas.microsoft.com/office/drawing/2014/main" id="{E23A3862-1A75-8842-B0AD-A932464C9C88}"/>
              </a:ext>
            </a:extLst>
          </p:cNvPr>
          <p:cNvSpPr>
            <a:spLocks noGrp="1"/>
          </p:cNvSpPr>
          <p:nvPr>
            <p:ph type="body" sz="quarter" idx="14" hasCustomPrompt="1"/>
          </p:nvPr>
        </p:nvSpPr>
        <p:spPr>
          <a:xfrm>
            <a:off x="7395880" y="4374722"/>
            <a:ext cx="4226954" cy="622654"/>
          </a:xfrm>
          <a:prstGeom prst="rect">
            <a:avLst/>
          </a:prstGeom>
        </p:spPr>
        <p:txBody>
          <a:bodyPr/>
          <a:lstStyle>
            <a:lvl1pPr marL="0" indent="0">
              <a:lnSpc>
                <a:spcPct val="100000"/>
              </a:lnSpc>
              <a:buNone/>
              <a:defRPr sz="1400" b="0" spc="0" baseline="0">
                <a:solidFill>
                  <a:schemeClr val="tx1"/>
                </a:solidFill>
              </a:defRPr>
            </a:lvl1pPr>
          </a:lstStyle>
          <a:p>
            <a:pPr lvl="0"/>
            <a:r>
              <a:rPr lang="en-US"/>
              <a:t>Lorem ipsum dolor sit amet, consectetur adipiscing elit, sed do eiusmod tempor incididunt.</a:t>
            </a:r>
          </a:p>
        </p:txBody>
      </p:sp>
      <p:sp>
        <p:nvSpPr>
          <p:cNvPr id="31" name="Text Placeholder 9">
            <a:extLst>
              <a:ext uri="{FF2B5EF4-FFF2-40B4-BE49-F238E27FC236}">
                <a16:creationId xmlns:a16="http://schemas.microsoft.com/office/drawing/2014/main" id="{C2AF80B4-5C15-5F4A-B4E0-89C871C4D398}"/>
              </a:ext>
            </a:extLst>
          </p:cNvPr>
          <p:cNvSpPr>
            <a:spLocks noGrp="1"/>
          </p:cNvSpPr>
          <p:nvPr>
            <p:ph type="body" sz="quarter" idx="15" hasCustomPrompt="1"/>
          </p:nvPr>
        </p:nvSpPr>
        <p:spPr>
          <a:xfrm>
            <a:off x="7395880" y="5377869"/>
            <a:ext cx="4226954" cy="622654"/>
          </a:xfrm>
          <a:prstGeom prst="rect">
            <a:avLst/>
          </a:prstGeom>
        </p:spPr>
        <p:txBody>
          <a:bodyPr/>
          <a:lstStyle>
            <a:lvl1pPr marL="0" indent="0">
              <a:lnSpc>
                <a:spcPct val="100000"/>
              </a:lnSpc>
              <a:buNone/>
              <a:defRPr sz="1400" b="0" spc="0" baseline="0">
                <a:solidFill>
                  <a:schemeClr val="tx1"/>
                </a:solidFill>
              </a:defRPr>
            </a:lvl1pPr>
          </a:lstStyle>
          <a:p>
            <a:pPr lvl="0"/>
            <a:r>
              <a:rPr lang="en-US"/>
              <a:t>Lorem ipsum dolor sit amet, consectetur adipiscing elit, sed do eiusmod tempor incididunt.</a:t>
            </a:r>
          </a:p>
        </p:txBody>
      </p:sp>
      <p:cxnSp>
        <p:nvCxnSpPr>
          <p:cNvPr id="32" name="Straight Connector 31">
            <a:extLst>
              <a:ext uri="{FF2B5EF4-FFF2-40B4-BE49-F238E27FC236}">
                <a16:creationId xmlns:a16="http://schemas.microsoft.com/office/drawing/2014/main" id="{4BFFD349-04C9-EF42-B3F9-7ABECA78F43A}"/>
              </a:ext>
            </a:extLst>
          </p:cNvPr>
          <p:cNvCxnSpPr/>
          <p:nvPr userDrawn="1"/>
        </p:nvCxnSpPr>
        <p:spPr>
          <a:xfrm>
            <a:off x="6472348" y="2492896"/>
            <a:ext cx="4030133" cy="0"/>
          </a:xfrm>
          <a:prstGeom prst="line">
            <a:avLst/>
          </a:prstGeom>
          <a:ln w="25400">
            <a:gradFill flip="none" rotWithShape="1">
              <a:gsLst>
                <a:gs pos="0">
                  <a:schemeClr val="accent1"/>
                </a:gs>
                <a:gs pos="48000">
                  <a:schemeClr val="accent2"/>
                </a:gs>
                <a:gs pos="100000">
                  <a:schemeClr val="accent5"/>
                </a:gs>
              </a:gsLst>
              <a:lin ang="0" scaled="1"/>
              <a:tileRect/>
            </a:gradFill>
          </a:ln>
        </p:spPr>
        <p:style>
          <a:lnRef idx="1">
            <a:schemeClr val="accent1"/>
          </a:lnRef>
          <a:fillRef idx="0">
            <a:schemeClr val="accent1"/>
          </a:fillRef>
          <a:effectRef idx="0">
            <a:schemeClr val="accent1"/>
          </a:effectRef>
          <a:fontRef idx="minor">
            <a:schemeClr val="tx1"/>
          </a:fontRef>
        </p:style>
      </p:cxnSp>
      <p:pic>
        <p:nvPicPr>
          <p:cNvPr id="5" name="Picture 4" descr="A picture containing rainbow, computer&#10;&#10;Description automatically generated">
            <a:extLst>
              <a:ext uri="{FF2B5EF4-FFF2-40B4-BE49-F238E27FC236}">
                <a16:creationId xmlns:a16="http://schemas.microsoft.com/office/drawing/2014/main" id="{A99B5E22-0E21-E047-87EE-388C7289AABD}"/>
              </a:ext>
            </a:extLst>
          </p:cNvPr>
          <p:cNvPicPr>
            <a:picLocks noChangeAspect="1"/>
          </p:cNvPicPr>
          <p:nvPr userDrawn="1"/>
        </p:nvPicPr>
        <p:blipFill>
          <a:blip r:embed="rId2"/>
          <a:stretch>
            <a:fillRect/>
          </a:stretch>
        </p:blipFill>
        <p:spPr>
          <a:xfrm flipH="1">
            <a:off x="10668000" y="5290248"/>
            <a:ext cx="1524000" cy="1567751"/>
          </a:xfrm>
          <a:prstGeom prst="rect">
            <a:avLst/>
          </a:prstGeom>
        </p:spPr>
      </p:pic>
      <p:sp>
        <p:nvSpPr>
          <p:cNvPr id="4" name="TextBox 3">
            <a:extLst>
              <a:ext uri="{FF2B5EF4-FFF2-40B4-BE49-F238E27FC236}">
                <a16:creationId xmlns:a16="http://schemas.microsoft.com/office/drawing/2014/main" id="{1DB1C279-463F-E446-9F4E-EF46B7479F0E}"/>
              </a:ext>
            </a:extLst>
          </p:cNvPr>
          <p:cNvSpPr txBox="1"/>
          <p:nvPr userDrawn="1"/>
        </p:nvSpPr>
        <p:spPr>
          <a:xfrm>
            <a:off x="9126416" y="6440322"/>
            <a:ext cx="2816479" cy="276999"/>
          </a:xfrm>
          <a:prstGeom prst="rect">
            <a:avLst/>
          </a:prstGeom>
          <a:noFill/>
        </p:spPr>
        <p:txBody>
          <a:bodyPr wrap="square" rtlCol="0">
            <a:spAutoFit/>
          </a:bodyPr>
          <a:lstStyle/>
          <a:p>
            <a:pPr algn="r"/>
            <a:fld id="{2C32DF2C-CFCE-8A40-84D4-E45B39382BEA}" type="slidenum">
              <a:rPr lang="en-US" sz="1200" b="1">
                <a:solidFill>
                  <a:schemeClr val="bg1"/>
                </a:solidFill>
              </a:rPr>
              <a:pPr algn="r"/>
              <a:t>‹#›</a:t>
            </a:fld>
            <a:endParaRPr lang="en-US" sz="1200" b="1">
              <a:solidFill>
                <a:schemeClr val="bg1"/>
              </a:solidFill>
            </a:endParaRPr>
          </a:p>
        </p:txBody>
      </p:sp>
      <p:pic>
        <p:nvPicPr>
          <p:cNvPr id="16" name="Picture 15">
            <a:extLst>
              <a:ext uri="{FF2B5EF4-FFF2-40B4-BE49-F238E27FC236}">
                <a16:creationId xmlns:a16="http://schemas.microsoft.com/office/drawing/2014/main" id="{A3D9FAB2-57B2-4EF6-81AB-2C8F2F78A278}"/>
              </a:ext>
            </a:extLst>
          </p:cNvPr>
          <p:cNvPicPr>
            <a:picLocks noChangeAspect="1"/>
          </p:cNvPicPr>
          <p:nvPr userDrawn="1"/>
        </p:nvPicPr>
        <p:blipFill>
          <a:blip r:embed="rId3"/>
          <a:stretch>
            <a:fillRect/>
          </a:stretch>
        </p:blipFill>
        <p:spPr>
          <a:xfrm>
            <a:off x="407368" y="6302565"/>
            <a:ext cx="3612093" cy="476442"/>
          </a:xfrm>
          <a:prstGeom prst="rect">
            <a:avLst/>
          </a:prstGeom>
        </p:spPr>
      </p:pic>
    </p:spTree>
    <p:extLst>
      <p:ext uri="{BB962C8B-B14F-4D97-AF65-F5344CB8AC3E}">
        <p14:creationId xmlns:p14="http://schemas.microsoft.com/office/powerpoint/2010/main" val="925282601"/>
      </p:ext>
    </p:extLst>
  </p:cSld>
  <p:clrMapOvr>
    <a:masterClrMapping/>
  </p:clrMapOvr>
  <p:extLst>
    <p:ext uri="{DCECCB84-F9BA-43D5-87BE-67443E8EF086}">
      <p15:sldGuideLst xmlns:p15="http://schemas.microsoft.com/office/powerpoint/2012/main">
        <p15:guide id="1" pos="347">
          <p15:clr>
            <a:srgbClr val="FBAE40"/>
          </p15:clr>
        </p15:guide>
        <p15:guide id="2" pos="7333">
          <p15:clr>
            <a:srgbClr val="FBAE40"/>
          </p15:clr>
        </p15:guide>
        <p15:guide id="3" orient="horz" pos="436">
          <p15:clr>
            <a:srgbClr val="FBAE40"/>
          </p15:clr>
        </p15:guide>
        <p15:guide id="4" orient="horz" pos="3929">
          <p15:clr>
            <a:srgbClr val="FBAE40"/>
          </p15:clr>
        </p15:guide>
        <p15:guide id="5" pos="384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24" name="Picture Placeholder 3">
            <a:extLst>
              <a:ext uri="{FF2B5EF4-FFF2-40B4-BE49-F238E27FC236}">
                <a16:creationId xmlns:a16="http://schemas.microsoft.com/office/drawing/2014/main" id="{1319A2A4-ECB9-F34C-8567-C13EDCD11B35}"/>
              </a:ext>
            </a:extLst>
          </p:cNvPr>
          <p:cNvSpPr>
            <a:spLocks noGrp="1"/>
          </p:cNvSpPr>
          <p:nvPr>
            <p:ph type="pic" sz="quarter" idx="13"/>
          </p:nvPr>
        </p:nvSpPr>
        <p:spPr>
          <a:xfrm>
            <a:off x="0" y="0"/>
            <a:ext cx="6091707" cy="6858000"/>
          </a:xfrm>
          <a:prstGeom prst="rect">
            <a:avLst/>
          </a:prstGeom>
          <a:solidFill>
            <a:schemeClr val="accent4"/>
          </a:solidFill>
          <a:ln>
            <a:noFill/>
          </a:ln>
        </p:spPr>
        <p:txBody>
          <a:bodyPr anchor="t"/>
          <a:lstStyle>
            <a:lvl1pPr marL="0" indent="0" algn="ctr">
              <a:buNone/>
              <a:defRPr sz="1000"/>
            </a:lvl1pPr>
          </a:lstStyle>
          <a:p>
            <a:endParaRPr lang="en-US"/>
          </a:p>
          <a:p>
            <a:endParaRPr lang="en-US"/>
          </a:p>
          <a:p>
            <a:r>
              <a:rPr lang="en-US"/>
              <a:t>CLICK ICON TO INSERT YOUR PICTURE</a:t>
            </a:r>
          </a:p>
        </p:txBody>
      </p:sp>
      <p:pic>
        <p:nvPicPr>
          <p:cNvPr id="5" name="Picture 4" descr="A picture containing rainbow, computer&#10;&#10;Description automatically generated">
            <a:extLst>
              <a:ext uri="{FF2B5EF4-FFF2-40B4-BE49-F238E27FC236}">
                <a16:creationId xmlns:a16="http://schemas.microsoft.com/office/drawing/2014/main" id="{A99B5E22-0E21-E047-87EE-388C7289AABD}"/>
              </a:ext>
            </a:extLst>
          </p:cNvPr>
          <p:cNvPicPr>
            <a:picLocks noChangeAspect="1"/>
          </p:cNvPicPr>
          <p:nvPr userDrawn="1"/>
        </p:nvPicPr>
        <p:blipFill>
          <a:blip r:embed="rId2"/>
          <a:stretch>
            <a:fillRect/>
          </a:stretch>
        </p:blipFill>
        <p:spPr>
          <a:xfrm flipH="1">
            <a:off x="10668000" y="5290248"/>
            <a:ext cx="1524000" cy="1567751"/>
          </a:xfrm>
          <a:prstGeom prst="rect">
            <a:avLst/>
          </a:prstGeom>
        </p:spPr>
      </p:pic>
      <p:sp>
        <p:nvSpPr>
          <p:cNvPr id="4" name="TextBox 3">
            <a:extLst>
              <a:ext uri="{FF2B5EF4-FFF2-40B4-BE49-F238E27FC236}">
                <a16:creationId xmlns:a16="http://schemas.microsoft.com/office/drawing/2014/main" id="{1DB1C279-463F-E446-9F4E-EF46B7479F0E}"/>
              </a:ext>
            </a:extLst>
          </p:cNvPr>
          <p:cNvSpPr txBox="1"/>
          <p:nvPr userDrawn="1"/>
        </p:nvSpPr>
        <p:spPr>
          <a:xfrm>
            <a:off x="9126416" y="6440322"/>
            <a:ext cx="2816479" cy="276999"/>
          </a:xfrm>
          <a:prstGeom prst="rect">
            <a:avLst/>
          </a:prstGeom>
          <a:noFill/>
        </p:spPr>
        <p:txBody>
          <a:bodyPr wrap="square" rtlCol="0">
            <a:spAutoFit/>
          </a:bodyPr>
          <a:lstStyle/>
          <a:p>
            <a:pPr algn="r"/>
            <a:fld id="{2C32DF2C-CFCE-8A40-84D4-E45B39382BEA}" type="slidenum">
              <a:rPr lang="en-US" sz="1200" b="1">
                <a:solidFill>
                  <a:schemeClr val="bg1"/>
                </a:solidFill>
              </a:rPr>
              <a:pPr algn="r"/>
              <a:t>‹#›</a:t>
            </a:fld>
            <a:endParaRPr lang="en-US" sz="1200" b="1">
              <a:solidFill>
                <a:schemeClr val="bg1"/>
              </a:solidFill>
            </a:endParaRPr>
          </a:p>
        </p:txBody>
      </p:sp>
      <p:sp>
        <p:nvSpPr>
          <p:cNvPr id="14" name="Text Placeholder 9">
            <a:extLst>
              <a:ext uri="{FF2B5EF4-FFF2-40B4-BE49-F238E27FC236}">
                <a16:creationId xmlns:a16="http://schemas.microsoft.com/office/drawing/2014/main" id="{4906555F-F2AA-4A4F-AE46-C530861AF4D8}"/>
              </a:ext>
            </a:extLst>
          </p:cNvPr>
          <p:cNvSpPr>
            <a:spLocks noGrp="1"/>
          </p:cNvSpPr>
          <p:nvPr>
            <p:ph type="body" sz="quarter" idx="11" hasCustomPrompt="1"/>
          </p:nvPr>
        </p:nvSpPr>
        <p:spPr>
          <a:xfrm>
            <a:off x="6486072" y="2852937"/>
            <a:ext cx="5155065" cy="3384352"/>
          </a:xfrm>
          <a:prstGeom prst="rect">
            <a:avLst/>
          </a:prstGeom>
        </p:spPr>
        <p:txBody>
          <a:bodyPr/>
          <a:lstStyle>
            <a:lvl1pPr marL="0" indent="0">
              <a:lnSpc>
                <a:spcPct val="100000"/>
              </a:lnSpc>
              <a:buNone/>
              <a:defRPr sz="1600" b="0" spc="0" baseline="0">
                <a:solidFill>
                  <a:schemeClr val="tx1"/>
                </a:solidFill>
              </a:defRPr>
            </a:lvl1pPr>
          </a:lstStyle>
          <a:p>
            <a:pPr lvl="0"/>
            <a:r>
              <a:rPr lang="en-US"/>
              <a:t>Lorem ipsum dolor sit amet, consectetur adipiscing elit, sed do eiusmod tempor incididunt ut labore et dolore magna aliqua. </a:t>
            </a:r>
          </a:p>
          <a:p>
            <a:pPr lvl="0"/>
            <a:r>
              <a:rPr lang="en-US"/>
              <a:t>Ut enim ad minim veniam, quis nostrud exercitation ullamco laboris nisi ut aliquip ex ea commodo consequat. Duis aute irure dolor in reprehenderit in voluptate velit esse cillum dolore eu fugiat nulla pariatur. </a:t>
            </a:r>
          </a:p>
          <a:p>
            <a:pPr lvl="0"/>
            <a:r>
              <a:rPr lang="en-US"/>
              <a:t>Excepteur sint occaecat cupidatat non proident, sunt in culpa qui officia deserunt mollit anim id est laborum.</a:t>
            </a:r>
          </a:p>
          <a:p>
            <a:pPr lvl="0"/>
            <a:endParaRPr lang="en-US"/>
          </a:p>
          <a:p>
            <a:pPr lvl="0"/>
            <a:endParaRPr lang="en-US"/>
          </a:p>
          <a:p>
            <a:pPr lvl="0"/>
            <a:endParaRPr lang="en-US"/>
          </a:p>
        </p:txBody>
      </p:sp>
      <p:sp>
        <p:nvSpPr>
          <p:cNvPr id="10" name="Title 1">
            <a:extLst>
              <a:ext uri="{FF2B5EF4-FFF2-40B4-BE49-F238E27FC236}">
                <a16:creationId xmlns:a16="http://schemas.microsoft.com/office/drawing/2014/main" id="{50EEAB34-6925-4D22-8C2E-77418C31E6DE}"/>
              </a:ext>
            </a:extLst>
          </p:cNvPr>
          <p:cNvSpPr>
            <a:spLocks noGrp="1"/>
          </p:cNvSpPr>
          <p:nvPr>
            <p:ph type="title" hasCustomPrompt="1"/>
          </p:nvPr>
        </p:nvSpPr>
        <p:spPr>
          <a:xfrm>
            <a:off x="6478072" y="725733"/>
            <a:ext cx="5163227" cy="1325563"/>
          </a:xfrm>
          <a:prstGeom prst="rect">
            <a:avLst/>
          </a:prstGeom>
        </p:spPr>
        <p:txBody>
          <a:bodyPr/>
          <a:lstStyle>
            <a:lvl1pPr>
              <a:defRPr b="1" spc="50" baseline="0">
                <a:solidFill>
                  <a:schemeClr val="accent1"/>
                </a:solidFill>
              </a:defRPr>
            </a:lvl1pPr>
          </a:lstStyle>
          <a:p>
            <a:r>
              <a:rPr lang="en-GB" dirty="0"/>
              <a:t>Slide Title</a:t>
            </a:r>
            <a:br>
              <a:rPr lang="en-GB" dirty="0"/>
            </a:br>
            <a:r>
              <a:rPr lang="en-GB" dirty="0"/>
              <a:t>Goes Here.</a:t>
            </a:r>
            <a:endParaRPr lang="en-US" dirty="0"/>
          </a:p>
        </p:txBody>
      </p:sp>
      <p:sp>
        <p:nvSpPr>
          <p:cNvPr id="12" name="Text Placeholder 9">
            <a:extLst>
              <a:ext uri="{FF2B5EF4-FFF2-40B4-BE49-F238E27FC236}">
                <a16:creationId xmlns:a16="http://schemas.microsoft.com/office/drawing/2014/main" id="{346EC8CE-E8D7-455B-B383-10B90CD82CC0}"/>
              </a:ext>
            </a:extLst>
          </p:cNvPr>
          <p:cNvSpPr>
            <a:spLocks noGrp="1"/>
          </p:cNvSpPr>
          <p:nvPr>
            <p:ph type="body" sz="quarter" idx="10" hasCustomPrompt="1"/>
          </p:nvPr>
        </p:nvSpPr>
        <p:spPr>
          <a:xfrm>
            <a:off x="6486072" y="2060848"/>
            <a:ext cx="5155065" cy="592137"/>
          </a:xfrm>
          <a:prstGeom prst="rect">
            <a:avLst/>
          </a:prstGeom>
        </p:spPr>
        <p:txBody>
          <a:bodyPr/>
          <a:lstStyle>
            <a:lvl1pPr marL="0" indent="0">
              <a:buNone/>
              <a:defRPr sz="1600" b="1" spc="100" baseline="0">
                <a:solidFill>
                  <a:schemeClr val="accent2"/>
                </a:solidFill>
              </a:defRPr>
            </a:lvl1pPr>
          </a:lstStyle>
          <a:p>
            <a:pPr lvl="0"/>
            <a:r>
              <a:rPr lang="en-US" dirty="0"/>
              <a:t>OPTIONAL SUBTITLE</a:t>
            </a:r>
          </a:p>
        </p:txBody>
      </p:sp>
      <p:cxnSp>
        <p:nvCxnSpPr>
          <p:cNvPr id="13" name="Straight Connector 12">
            <a:extLst>
              <a:ext uri="{FF2B5EF4-FFF2-40B4-BE49-F238E27FC236}">
                <a16:creationId xmlns:a16="http://schemas.microsoft.com/office/drawing/2014/main" id="{9D686158-80E0-451B-8982-1F51F4225998}"/>
              </a:ext>
            </a:extLst>
          </p:cNvPr>
          <p:cNvCxnSpPr/>
          <p:nvPr userDrawn="1"/>
        </p:nvCxnSpPr>
        <p:spPr>
          <a:xfrm>
            <a:off x="6472348" y="2492896"/>
            <a:ext cx="4030133" cy="0"/>
          </a:xfrm>
          <a:prstGeom prst="line">
            <a:avLst/>
          </a:prstGeom>
          <a:ln w="25400">
            <a:gradFill flip="none" rotWithShape="1">
              <a:gsLst>
                <a:gs pos="0">
                  <a:schemeClr val="accent1"/>
                </a:gs>
                <a:gs pos="48000">
                  <a:schemeClr val="accent2"/>
                </a:gs>
                <a:gs pos="100000">
                  <a:schemeClr val="accent5"/>
                </a:gs>
              </a:gsLst>
              <a:lin ang="0" scaled="1"/>
              <a:tileRect/>
            </a:gra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AEFD4DA6-FE09-4706-9D03-2BAADE725645}"/>
              </a:ext>
            </a:extLst>
          </p:cNvPr>
          <p:cNvPicPr>
            <a:picLocks noChangeAspect="1"/>
          </p:cNvPicPr>
          <p:nvPr userDrawn="1"/>
        </p:nvPicPr>
        <p:blipFill>
          <a:blip r:embed="rId3"/>
          <a:stretch>
            <a:fillRect/>
          </a:stretch>
        </p:blipFill>
        <p:spPr>
          <a:xfrm>
            <a:off x="407368" y="6302565"/>
            <a:ext cx="3612093" cy="476442"/>
          </a:xfrm>
          <a:prstGeom prst="rect">
            <a:avLst/>
          </a:prstGeom>
        </p:spPr>
      </p:pic>
    </p:spTree>
    <p:extLst>
      <p:ext uri="{BB962C8B-B14F-4D97-AF65-F5344CB8AC3E}">
        <p14:creationId xmlns:p14="http://schemas.microsoft.com/office/powerpoint/2010/main" val="2955886397"/>
      </p:ext>
    </p:extLst>
  </p:cSld>
  <p:clrMapOvr>
    <a:masterClrMapping/>
  </p:clrMapOvr>
  <p:extLst>
    <p:ext uri="{DCECCB84-F9BA-43D5-87BE-67443E8EF086}">
      <p15:sldGuideLst xmlns:p15="http://schemas.microsoft.com/office/powerpoint/2012/main">
        <p15:guide id="1" pos="347">
          <p15:clr>
            <a:srgbClr val="FBAE40"/>
          </p15:clr>
        </p15:guide>
        <p15:guide id="2" pos="7333">
          <p15:clr>
            <a:srgbClr val="FBAE40"/>
          </p15:clr>
        </p15:guide>
        <p15:guide id="3" orient="horz" pos="436">
          <p15:clr>
            <a:srgbClr val="FBAE40"/>
          </p15:clr>
        </p15:guide>
        <p15:guide id="4" orient="horz" pos="3929">
          <p15:clr>
            <a:srgbClr val="FBAE40"/>
          </p15:clr>
        </p15:guide>
        <p15:guide id="5" pos="384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Image Collage w/Icons">
    <p:spTree>
      <p:nvGrpSpPr>
        <p:cNvPr id="1" name=""/>
        <p:cNvGrpSpPr/>
        <p:nvPr/>
      </p:nvGrpSpPr>
      <p:grpSpPr>
        <a:xfrm>
          <a:off x="0" y="0"/>
          <a:ext cx="0" cy="0"/>
          <a:chOff x="0" y="0"/>
          <a:chExt cx="0" cy="0"/>
        </a:xfrm>
      </p:grpSpPr>
      <p:pic>
        <p:nvPicPr>
          <p:cNvPr id="5" name="Picture 4" descr="A picture containing rainbow, computer&#10;&#10;Description automatically generated">
            <a:extLst>
              <a:ext uri="{FF2B5EF4-FFF2-40B4-BE49-F238E27FC236}">
                <a16:creationId xmlns:a16="http://schemas.microsoft.com/office/drawing/2014/main" id="{A99B5E22-0E21-E047-87EE-388C7289AABD}"/>
              </a:ext>
            </a:extLst>
          </p:cNvPr>
          <p:cNvPicPr>
            <a:picLocks noChangeAspect="1"/>
          </p:cNvPicPr>
          <p:nvPr userDrawn="1"/>
        </p:nvPicPr>
        <p:blipFill>
          <a:blip r:embed="rId2"/>
          <a:stretch>
            <a:fillRect/>
          </a:stretch>
        </p:blipFill>
        <p:spPr>
          <a:xfrm flipH="1">
            <a:off x="10668000" y="5290248"/>
            <a:ext cx="1524000" cy="1567751"/>
          </a:xfrm>
          <a:prstGeom prst="rect">
            <a:avLst/>
          </a:prstGeom>
        </p:spPr>
      </p:pic>
      <p:sp>
        <p:nvSpPr>
          <p:cNvPr id="4" name="TextBox 3">
            <a:extLst>
              <a:ext uri="{FF2B5EF4-FFF2-40B4-BE49-F238E27FC236}">
                <a16:creationId xmlns:a16="http://schemas.microsoft.com/office/drawing/2014/main" id="{1DB1C279-463F-E446-9F4E-EF46B7479F0E}"/>
              </a:ext>
            </a:extLst>
          </p:cNvPr>
          <p:cNvSpPr txBox="1"/>
          <p:nvPr userDrawn="1"/>
        </p:nvSpPr>
        <p:spPr>
          <a:xfrm>
            <a:off x="9126416" y="6440322"/>
            <a:ext cx="2816479" cy="276999"/>
          </a:xfrm>
          <a:prstGeom prst="rect">
            <a:avLst/>
          </a:prstGeom>
          <a:noFill/>
        </p:spPr>
        <p:txBody>
          <a:bodyPr wrap="square" rtlCol="0">
            <a:spAutoFit/>
          </a:bodyPr>
          <a:lstStyle/>
          <a:p>
            <a:pPr algn="r"/>
            <a:fld id="{2C32DF2C-CFCE-8A40-84D4-E45B39382BEA}" type="slidenum">
              <a:rPr lang="en-US" sz="1200" b="1">
                <a:solidFill>
                  <a:schemeClr val="bg1"/>
                </a:solidFill>
              </a:rPr>
              <a:pPr algn="r"/>
              <a:t>‹#›</a:t>
            </a:fld>
            <a:endParaRPr lang="en-US" sz="1200" b="1">
              <a:solidFill>
                <a:schemeClr val="bg1"/>
              </a:solidFill>
            </a:endParaRPr>
          </a:p>
        </p:txBody>
      </p:sp>
      <p:sp>
        <p:nvSpPr>
          <p:cNvPr id="13" name="Oval 12">
            <a:extLst>
              <a:ext uri="{FF2B5EF4-FFF2-40B4-BE49-F238E27FC236}">
                <a16:creationId xmlns:a16="http://schemas.microsoft.com/office/drawing/2014/main" id="{45933B90-C51D-8246-8B62-F4AE78042835}"/>
              </a:ext>
            </a:extLst>
          </p:cNvPr>
          <p:cNvSpPr/>
          <p:nvPr userDrawn="1"/>
        </p:nvSpPr>
        <p:spPr>
          <a:xfrm>
            <a:off x="573110" y="2466624"/>
            <a:ext cx="721216" cy="7212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2F87B583-BF46-AF4C-A469-65F3522A757A}"/>
              </a:ext>
            </a:extLst>
          </p:cNvPr>
          <p:cNvSpPr/>
          <p:nvPr userDrawn="1"/>
        </p:nvSpPr>
        <p:spPr>
          <a:xfrm>
            <a:off x="573110" y="3843844"/>
            <a:ext cx="721216" cy="72121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16" name="Oval 15">
            <a:extLst>
              <a:ext uri="{FF2B5EF4-FFF2-40B4-BE49-F238E27FC236}">
                <a16:creationId xmlns:a16="http://schemas.microsoft.com/office/drawing/2014/main" id="{D74C6888-BE57-AA41-9CD1-60447F4FE6E3}"/>
              </a:ext>
            </a:extLst>
          </p:cNvPr>
          <p:cNvSpPr/>
          <p:nvPr userDrawn="1"/>
        </p:nvSpPr>
        <p:spPr>
          <a:xfrm>
            <a:off x="573110" y="5221064"/>
            <a:ext cx="721216" cy="72121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 Placeholder 9">
            <a:extLst>
              <a:ext uri="{FF2B5EF4-FFF2-40B4-BE49-F238E27FC236}">
                <a16:creationId xmlns:a16="http://schemas.microsoft.com/office/drawing/2014/main" id="{4289B51B-FB53-7B49-AB36-6BE247F26BC6}"/>
              </a:ext>
            </a:extLst>
          </p:cNvPr>
          <p:cNvSpPr>
            <a:spLocks noGrp="1"/>
          </p:cNvSpPr>
          <p:nvPr>
            <p:ph type="body" sz="quarter" idx="12" hasCustomPrompt="1"/>
          </p:nvPr>
        </p:nvSpPr>
        <p:spPr>
          <a:xfrm>
            <a:off x="1422208" y="2492896"/>
            <a:ext cx="4662453" cy="334560"/>
          </a:xfrm>
          <a:prstGeom prst="rect">
            <a:avLst/>
          </a:prstGeom>
        </p:spPr>
        <p:txBody>
          <a:bodyPr/>
          <a:lstStyle>
            <a:lvl1pPr marL="0" indent="0">
              <a:buNone/>
              <a:defRPr sz="1400" b="1" spc="100" baseline="0">
                <a:solidFill>
                  <a:schemeClr val="tx1"/>
                </a:solidFill>
              </a:defRPr>
            </a:lvl1pPr>
          </a:lstStyle>
          <a:p>
            <a:pPr lvl="0"/>
            <a:r>
              <a:rPr lang="en-US"/>
              <a:t>TITLE</a:t>
            </a:r>
          </a:p>
        </p:txBody>
      </p:sp>
      <p:sp>
        <p:nvSpPr>
          <p:cNvPr id="18" name="Text Placeholder 9">
            <a:extLst>
              <a:ext uri="{FF2B5EF4-FFF2-40B4-BE49-F238E27FC236}">
                <a16:creationId xmlns:a16="http://schemas.microsoft.com/office/drawing/2014/main" id="{E73E6464-C175-CE4A-BDB7-46DE692CA1CD}"/>
              </a:ext>
            </a:extLst>
          </p:cNvPr>
          <p:cNvSpPr>
            <a:spLocks noGrp="1"/>
          </p:cNvSpPr>
          <p:nvPr>
            <p:ph type="body" sz="quarter" idx="13" hasCustomPrompt="1"/>
          </p:nvPr>
        </p:nvSpPr>
        <p:spPr>
          <a:xfrm>
            <a:off x="1422207" y="2861623"/>
            <a:ext cx="4662453" cy="622654"/>
          </a:xfrm>
          <a:prstGeom prst="rect">
            <a:avLst/>
          </a:prstGeom>
        </p:spPr>
        <p:txBody>
          <a:bodyPr/>
          <a:lstStyle>
            <a:lvl1pPr marL="0" indent="0">
              <a:lnSpc>
                <a:spcPct val="100000"/>
              </a:lnSpc>
              <a:buNone/>
              <a:defRPr sz="1400" b="0" spc="0" baseline="0">
                <a:solidFill>
                  <a:schemeClr val="tx1"/>
                </a:solidFill>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a:t>
            </a:r>
          </a:p>
        </p:txBody>
      </p:sp>
      <p:sp>
        <p:nvSpPr>
          <p:cNvPr id="19" name="Text Placeholder 9">
            <a:extLst>
              <a:ext uri="{FF2B5EF4-FFF2-40B4-BE49-F238E27FC236}">
                <a16:creationId xmlns:a16="http://schemas.microsoft.com/office/drawing/2014/main" id="{30C9F8DF-D5D9-3040-A2A8-2CA0DBACC04D}"/>
              </a:ext>
            </a:extLst>
          </p:cNvPr>
          <p:cNvSpPr>
            <a:spLocks noGrp="1"/>
          </p:cNvSpPr>
          <p:nvPr>
            <p:ph type="body" sz="quarter" idx="14" hasCustomPrompt="1"/>
          </p:nvPr>
        </p:nvSpPr>
        <p:spPr>
          <a:xfrm>
            <a:off x="1422208" y="3876137"/>
            <a:ext cx="4673792" cy="334560"/>
          </a:xfrm>
          <a:prstGeom prst="rect">
            <a:avLst/>
          </a:prstGeom>
        </p:spPr>
        <p:txBody>
          <a:bodyPr/>
          <a:lstStyle>
            <a:lvl1pPr marL="0" indent="0">
              <a:buNone/>
              <a:defRPr sz="1400" b="1" spc="100" baseline="0">
                <a:solidFill>
                  <a:schemeClr val="tx1"/>
                </a:solidFill>
              </a:defRPr>
            </a:lvl1pPr>
          </a:lstStyle>
          <a:p>
            <a:pPr lvl="0"/>
            <a:r>
              <a:rPr lang="en-US" dirty="0"/>
              <a:t>TITLE</a:t>
            </a:r>
          </a:p>
        </p:txBody>
      </p:sp>
      <p:sp>
        <p:nvSpPr>
          <p:cNvPr id="20" name="Text Placeholder 9">
            <a:extLst>
              <a:ext uri="{FF2B5EF4-FFF2-40B4-BE49-F238E27FC236}">
                <a16:creationId xmlns:a16="http://schemas.microsoft.com/office/drawing/2014/main" id="{8BA0B31B-05E3-5642-BDE3-5D708A926D53}"/>
              </a:ext>
            </a:extLst>
          </p:cNvPr>
          <p:cNvSpPr>
            <a:spLocks noGrp="1"/>
          </p:cNvSpPr>
          <p:nvPr>
            <p:ph type="body" sz="quarter" idx="15" hasCustomPrompt="1"/>
          </p:nvPr>
        </p:nvSpPr>
        <p:spPr>
          <a:xfrm>
            <a:off x="1422208" y="4244864"/>
            <a:ext cx="4673792" cy="622654"/>
          </a:xfrm>
          <a:prstGeom prst="rect">
            <a:avLst/>
          </a:prstGeom>
        </p:spPr>
        <p:txBody>
          <a:bodyPr/>
          <a:lstStyle>
            <a:lvl1pPr marL="0" indent="0">
              <a:lnSpc>
                <a:spcPct val="100000"/>
              </a:lnSpc>
              <a:buNone/>
              <a:defRPr sz="1400" b="0" spc="0" baseline="0">
                <a:solidFill>
                  <a:schemeClr val="tx1"/>
                </a:solidFill>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a:t>
            </a:r>
          </a:p>
        </p:txBody>
      </p:sp>
      <p:sp>
        <p:nvSpPr>
          <p:cNvPr id="21" name="Text Placeholder 9">
            <a:extLst>
              <a:ext uri="{FF2B5EF4-FFF2-40B4-BE49-F238E27FC236}">
                <a16:creationId xmlns:a16="http://schemas.microsoft.com/office/drawing/2014/main" id="{51476DE2-BDAC-6342-BDE5-3285F713A747}"/>
              </a:ext>
            </a:extLst>
          </p:cNvPr>
          <p:cNvSpPr>
            <a:spLocks noGrp="1"/>
          </p:cNvSpPr>
          <p:nvPr>
            <p:ph type="body" sz="quarter" idx="17" hasCustomPrompt="1"/>
          </p:nvPr>
        </p:nvSpPr>
        <p:spPr>
          <a:xfrm>
            <a:off x="1422208" y="5244289"/>
            <a:ext cx="4673792" cy="334560"/>
          </a:xfrm>
          <a:prstGeom prst="rect">
            <a:avLst/>
          </a:prstGeom>
        </p:spPr>
        <p:txBody>
          <a:bodyPr/>
          <a:lstStyle>
            <a:lvl1pPr marL="0" indent="0">
              <a:buNone/>
              <a:defRPr sz="1400" b="1" spc="100" baseline="0">
                <a:solidFill>
                  <a:schemeClr val="tx1"/>
                </a:solidFill>
              </a:defRPr>
            </a:lvl1pPr>
          </a:lstStyle>
          <a:p>
            <a:pPr lvl="0"/>
            <a:r>
              <a:rPr lang="en-US"/>
              <a:t>TITLE</a:t>
            </a:r>
          </a:p>
        </p:txBody>
      </p:sp>
      <p:sp>
        <p:nvSpPr>
          <p:cNvPr id="22" name="Text Placeholder 9">
            <a:extLst>
              <a:ext uri="{FF2B5EF4-FFF2-40B4-BE49-F238E27FC236}">
                <a16:creationId xmlns:a16="http://schemas.microsoft.com/office/drawing/2014/main" id="{F72D205A-A1B8-734B-BE31-1D0C645EBDDE}"/>
              </a:ext>
            </a:extLst>
          </p:cNvPr>
          <p:cNvSpPr>
            <a:spLocks noGrp="1"/>
          </p:cNvSpPr>
          <p:nvPr>
            <p:ph type="body" sz="quarter" idx="18" hasCustomPrompt="1"/>
          </p:nvPr>
        </p:nvSpPr>
        <p:spPr>
          <a:xfrm>
            <a:off x="1422208" y="5613016"/>
            <a:ext cx="4673792" cy="622654"/>
          </a:xfrm>
          <a:prstGeom prst="rect">
            <a:avLst/>
          </a:prstGeom>
        </p:spPr>
        <p:txBody>
          <a:bodyPr/>
          <a:lstStyle>
            <a:lvl1pPr marL="0" indent="0">
              <a:lnSpc>
                <a:spcPct val="100000"/>
              </a:lnSpc>
              <a:buNone/>
              <a:defRPr sz="1400" b="0" spc="0" baseline="0">
                <a:solidFill>
                  <a:schemeClr val="tx1"/>
                </a:solidFill>
              </a:defRPr>
            </a:lvl1pPr>
          </a:lstStyle>
          <a:p>
            <a:pPr lvl="0"/>
            <a:r>
              <a:rPr lang="en-US"/>
              <a:t>Lorem ipsum dolor sit amet, consectetur adipiscing elit, sed do eiusmod tempor incididunt.</a:t>
            </a:r>
          </a:p>
        </p:txBody>
      </p:sp>
      <p:sp>
        <p:nvSpPr>
          <p:cNvPr id="23" name="Picture Placeholder 3">
            <a:extLst>
              <a:ext uri="{FF2B5EF4-FFF2-40B4-BE49-F238E27FC236}">
                <a16:creationId xmlns:a16="http://schemas.microsoft.com/office/drawing/2014/main" id="{F2EB1D6F-1135-F949-8A86-4C4918CA881E}"/>
              </a:ext>
            </a:extLst>
          </p:cNvPr>
          <p:cNvSpPr>
            <a:spLocks noGrp="1"/>
          </p:cNvSpPr>
          <p:nvPr>
            <p:ph type="pic" sz="quarter" idx="19"/>
          </p:nvPr>
        </p:nvSpPr>
        <p:spPr>
          <a:xfrm>
            <a:off x="6301771" y="1879766"/>
            <a:ext cx="5339367" cy="2231755"/>
          </a:xfrm>
          <a:prstGeom prst="rect">
            <a:avLst/>
          </a:prstGeom>
          <a:solidFill>
            <a:schemeClr val="accent4"/>
          </a:solidFill>
          <a:ln>
            <a:noFill/>
          </a:ln>
        </p:spPr>
        <p:txBody>
          <a:bodyPr anchor="t"/>
          <a:lstStyle>
            <a:lvl1pPr marL="0" indent="0" algn="ctr">
              <a:buNone/>
              <a:defRPr sz="1000"/>
            </a:lvl1pPr>
          </a:lstStyle>
          <a:p>
            <a:endParaRPr lang="en-US"/>
          </a:p>
          <a:p>
            <a:endParaRPr lang="en-US"/>
          </a:p>
          <a:p>
            <a:r>
              <a:rPr lang="en-US"/>
              <a:t>CLICK ICON TO INSERT YOUR PICTURE</a:t>
            </a:r>
          </a:p>
        </p:txBody>
      </p:sp>
      <p:sp>
        <p:nvSpPr>
          <p:cNvPr id="27" name="Picture Placeholder 3">
            <a:extLst>
              <a:ext uri="{FF2B5EF4-FFF2-40B4-BE49-F238E27FC236}">
                <a16:creationId xmlns:a16="http://schemas.microsoft.com/office/drawing/2014/main" id="{EC6FDB60-2DD0-FE43-B05E-C8B4D48CD6A2}"/>
              </a:ext>
            </a:extLst>
          </p:cNvPr>
          <p:cNvSpPr>
            <a:spLocks noGrp="1"/>
          </p:cNvSpPr>
          <p:nvPr>
            <p:ph type="pic" sz="quarter" idx="20"/>
          </p:nvPr>
        </p:nvSpPr>
        <p:spPr>
          <a:xfrm>
            <a:off x="6301771" y="4304003"/>
            <a:ext cx="2573877" cy="1780274"/>
          </a:xfrm>
          <a:prstGeom prst="rect">
            <a:avLst/>
          </a:prstGeom>
          <a:solidFill>
            <a:schemeClr val="accent4"/>
          </a:solidFill>
          <a:ln>
            <a:noFill/>
          </a:ln>
        </p:spPr>
        <p:txBody>
          <a:bodyPr anchor="t"/>
          <a:lstStyle>
            <a:lvl1pPr marL="0" indent="0" algn="ctr">
              <a:buNone/>
              <a:defRPr sz="1000"/>
            </a:lvl1pPr>
          </a:lstStyle>
          <a:p>
            <a:endParaRPr lang="en-US"/>
          </a:p>
          <a:p>
            <a:endParaRPr lang="en-US"/>
          </a:p>
          <a:p>
            <a:r>
              <a:rPr lang="en-US"/>
              <a:t>CLICK ICON TO INSERT YOUR PICTURE</a:t>
            </a:r>
          </a:p>
        </p:txBody>
      </p:sp>
      <p:sp>
        <p:nvSpPr>
          <p:cNvPr id="28" name="Picture Placeholder 3">
            <a:extLst>
              <a:ext uri="{FF2B5EF4-FFF2-40B4-BE49-F238E27FC236}">
                <a16:creationId xmlns:a16="http://schemas.microsoft.com/office/drawing/2014/main" id="{51ABCB5B-00E5-1741-B674-E5A724EABC22}"/>
              </a:ext>
            </a:extLst>
          </p:cNvPr>
          <p:cNvSpPr>
            <a:spLocks noGrp="1"/>
          </p:cNvSpPr>
          <p:nvPr>
            <p:ph type="pic" sz="quarter" idx="21"/>
          </p:nvPr>
        </p:nvSpPr>
        <p:spPr>
          <a:xfrm>
            <a:off x="9065797" y="4304003"/>
            <a:ext cx="2573877" cy="1780274"/>
          </a:xfrm>
          <a:prstGeom prst="rect">
            <a:avLst/>
          </a:prstGeom>
          <a:solidFill>
            <a:schemeClr val="accent4"/>
          </a:solidFill>
          <a:ln>
            <a:noFill/>
          </a:ln>
        </p:spPr>
        <p:txBody>
          <a:bodyPr anchor="t"/>
          <a:lstStyle>
            <a:lvl1pPr marL="0" indent="0" algn="ctr">
              <a:buNone/>
              <a:defRPr sz="1000"/>
            </a:lvl1pPr>
          </a:lstStyle>
          <a:p>
            <a:endParaRPr lang="en-US"/>
          </a:p>
          <a:p>
            <a:endParaRPr lang="en-US"/>
          </a:p>
          <a:p>
            <a:r>
              <a:rPr lang="en-US"/>
              <a:t>CLICK ICON TO INSERT YOUR PICTURE</a:t>
            </a:r>
          </a:p>
        </p:txBody>
      </p:sp>
      <p:sp>
        <p:nvSpPr>
          <p:cNvPr id="24" name="Title 1">
            <a:extLst>
              <a:ext uri="{FF2B5EF4-FFF2-40B4-BE49-F238E27FC236}">
                <a16:creationId xmlns:a16="http://schemas.microsoft.com/office/drawing/2014/main" id="{5F347B84-527A-4CE0-8ED5-934FACE53632}"/>
              </a:ext>
            </a:extLst>
          </p:cNvPr>
          <p:cNvSpPr>
            <a:spLocks noGrp="1"/>
          </p:cNvSpPr>
          <p:nvPr>
            <p:ph type="title" hasCustomPrompt="1"/>
          </p:nvPr>
        </p:nvSpPr>
        <p:spPr>
          <a:xfrm>
            <a:off x="579548" y="725733"/>
            <a:ext cx="11044180" cy="808599"/>
          </a:xfrm>
          <a:prstGeom prst="rect">
            <a:avLst/>
          </a:prstGeom>
        </p:spPr>
        <p:txBody>
          <a:bodyPr/>
          <a:lstStyle>
            <a:lvl1pPr>
              <a:defRPr b="1" spc="50" baseline="0">
                <a:solidFill>
                  <a:schemeClr val="accent1"/>
                </a:solidFill>
              </a:defRPr>
            </a:lvl1pPr>
          </a:lstStyle>
          <a:p>
            <a:r>
              <a:rPr lang="en-GB" dirty="0"/>
              <a:t>Slide title goes here.</a:t>
            </a:r>
            <a:endParaRPr lang="en-US" dirty="0"/>
          </a:p>
        </p:txBody>
      </p:sp>
      <p:sp>
        <p:nvSpPr>
          <p:cNvPr id="25" name="Text Placeholder 9">
            <a:extLst>
              <a:ext uri="{FF2B5EF4-FFF2-40B4-BE49-F238E27FC236}">
                <a16:creationId xmlns:a16="http://schemas.microsoft.com/office/drawing/2014/main" id="{CB10ACD3-10C8-4349-95AA-072059EF9490}"/>
              </a:ext>
            </a:extLst>
          </p:cNvPr>
          <p:cNvSpPr>
            <a:spLocks noGrp="1"/>
          </p:cNvSpPr>
          <p:nvPr>
            <p:ph type="body" sz="quarter" idx="10" hasCustomPrompt="1"/>
          </p:nvPr>
        </p:nvSpPr>
        <p:spPr>
          <a:xfrm>
            <a:off x="579548" y="1540719"/>
            <a:ext cx="11079051" cy="592137"/>
          </a:xfrm>
          <a:prstGeom prst="rect">
            <a:avLst/>
          </a:prstGeom>
        </p:spPr>
        <p:txBody>
          <a:bodyPr>
            <a:normAutofit/>
          </a:bodyPr>
          <a:lstStyle>
            <a:lvl1pPr marL="0" indent="0">
              <a:buNone/>
              <a:defRPr sz="1800" b="1" spc="100" baseline="0">
                <a:solidFill>
                  <a:schemeClr val="accent2"/>
                </a:solidFill>
              </a:defRPr>
            </a:lvl1pPr>
          </a:lstStyle>
          <a:p>
            <a:pPr lvl="0"/>
            <a:r>
              <a:rPr lang="en-US" dirty="0"/>
              <a:t>OPTIONAL SUBTITLE</a:t>
            </a:r>
          </a:p>
        </p:txBody>
      </p:sp>
      <p:cxnSp>
        <p:nvCxnSpPr>
          <p:cNvPr id="26" name="Straight Connector 25">
            <a:extLst>
              <a:ext uri="{FF2B5EF4-FFF2-40B4-BE49-F238E27FC236}">
                <a16:creationId xmlns:a16="http://schemas.microsoft.com/office/drawing/2014/main" id="{2ACAC91D-1858-40E5-8303-6EBF5DDE7AB9}"/>
              </a:ext>
            </a:extLst>
          </p:cNvPr>
          <p:cNvCxnSpPr/>
          <p:nvPr userDrawn="1"/>
        </p:nvCxnSpPr>
        <p:spPr>
          <a:xfrm>
            <a:off x="579548" y="1916832"/>
            <a:ext cx="4030133" cy="0"/>
          </a:xfrm>
          <a:prstGeom prst="line">
            <a:avLst/>
          </a:prstGeom>
          <a:ln w="25400">
            <a:gradFill flip="none" rotWithShape="1">
              <a:gsLst>
                <a:gs pos="0">
                  <a:schemeClr val="accent1"/>
                </a:gs>
                <a:gs pos="48000">
                  <a:schemeClr val="accent2"/>
                </a:gs>
                <a:gs pos="100000">
                  <a:schemeClr val="accent5"/>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BBF097DE-9E4A-4EB5-9632-2448147AAE7C}"/>
              </a:ext>
            </a:extLst>
          </p:cNvPr>
          <p:cNvSpPr txBox="1"/>
          <p:nvPr userDrawn="1"/>
        </p:nvSpPr>
        <p:spPr>
          <a:xfrm>
            <a:off x="0" y="6505599"/>
            <a:ext cx="12192000" cy="307777"/>
          </a:xfrm>
          <a:prstGeom prst="rect">
            <a:avLst/>
          </a:prstGeom>
          <a:noFill/>
        </p:spPr>
        <p:txBody>
          <a:bodyPr wrap="square" rtlCol="0">
            <a:spAutoFit/>
          </a:bodyPr>
          <a:lstStyle/>
          <a:p>
            <a:pPr algn="ctr"/>
            <a:r>
              <a:rPr lang="en-US" sz="1400" b="1" dirty="0">
                <a:solidFill>
                  <a:srgbClr val="75C2BD"/>
                </a:solidFill>
              </a:rPr>
              <a:t>KidneyFund.org</a:t>
            </a:r>
          </a:p>
        </p:txBody>
      </p:sp>
      <p:pic>
        <p:nvPicPr>
          <p:cNvPr id="31" name="Picture 30">
            <a:extLst>
              <a:ext uri="{FF2B5EF4-FFF2-40B4-BE49-F238E27FC236}">
                <a16:creationId xmlns:a16="http://schemas.microsoft.com/office/drawing/2014/main" id="{ED688D48-DF83-4A2E-A8D3-655720123C1C}"/>
              </a:ext>
            </a:extLst>
          </p:cNvPr>
          <p:cNvPicPr>
            <a:picLocks noChangeAspect="1"/>
          </p:cNvPicPr>
          <p:nvPr userDrawn="1"/>
        </p:nvPicPr>
        <p:blipFill>
          <a:blip r:embed="rId3"/>
          <a:stretch>
            <a:fillRect/>
          </a:stretch>
        </p:blipFill>
        <p:spPr>
          <a:xfrm>
            <a:off x="407368" y="6302565"/>
            <a:ext cx="3612093" cy="476442"/>
          </a:xfrm>
          <a:prstGeom prst="rect">
            <a:avLst/>
          </a:prstGeom>
        </p:spPr>
      </p:pic>
    </p:spTree>
    <p:extLst>
      <p:ext uri="{BB962C8B-B14F-4D97-AF65-F5344CB8AC3E}">
        <p14:creationId xmlns:p14="http://schemas.microsoft.com/office/powerpoint/2010/main" val="4122706092"/>
      </p:ext>
    </p:extLst>
  </p:cSld>
  <p:clrMapOvr>
    <a:masterClrMapping/>
  </p:clrMapOvr>
  <p:extLst>
    <p:ext uri="{DCECCB84-F9BA-43D5-87BE-67443E8EF086}">
      <p15:sldGuideLst xmlns:p15="http://schemas.microsoft.com/office/powerpoint/2012/main">
        <p15:guide id="1" pos="347">
          <p15:clr>
            <a:srgbClr val="FBAE40"/>
          </p15:clr>
        </p15:guide>
        <p15:guide id="2" pos="7333">
          <p15:clr>
            <a:srgbClr val="FBAE40"/>
          </p15:clr>
        </p15:guide>
        <p15:guide id="3" orient="horz" pos="436">
          <p15:clr>
            <a:srgbClr val="FBAE40"/>
          </p15:clr>
        </p15:guide>
        <p15:guide id="4" orient="horz" pos="3929">
          <p15:clr>
            <a:srgbClr val="FBAE40"/>
          </p15:clr>
        </p15:guide>
        <p15:guide id="5" pos="384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Image Collage">
    <p:spTree>
      <p:nvGrpSpPr>
        <p:cNvPr id="1" name=""/>
        <p:cNvGrpSpPr/>
        <p:nvPr/>
      </p:nvGrpSpPr>
      <p:grpSpPr>
        <a:xfrm>
          <a:off x="0" y="0"/>
          <a:ext cx="0" cy="0"/>
          <a:chOff x="0" y="0"/>
          <a:chExt cx="0" cy="0"/>
        </a:xfrm>
      </p:grpSpPr>
      <p:pic>
        <p:nvPicPr>
          <p:cNvPr id="5" name="Picture 4" descr="A picture containing rainbow, computer&#10;&#10;Description automatically generated">
            <a:extLst>
              <a:ext uri="{FF2B5EF4-FFF2-40B4-BE49-F238E27FC236}">
                <a16:creationId xmlns:a16="http://schemas.microsoft.com/office/drawing/2014/main" id="{A99B5E22-0E21-E047-87EE-388C7289AABD}"/>
              </a:ext>
            </a:extLst>
          </p:cNvPr>
          <p:cNvPicPr>
            <a:picLocks noChangeAspect="1"/>
          </p:cNvPicPr>
          <p:nvPr userDrawn="1"/>
        </p:nvPicPr>
        <p:blipFill>
          <a:blip r:embed="rId2"/>
          <a:stretch>
            <a:fillRect/>
          </a:stretch>
        </p:blipFill>
        <p:spPr>
          <a:xfrm flipH="1">
            <a:off x="10668000" y="5290248"/>
            <a:ext cx="1524000" cy="1567751"/>
          </a:xfrm>
          <a:prstGeom prst="rect">
            <a:avLst/>
          </a:prstGeom>
        </p:spPr>
      </p:pic>
      <p:sp>
        <p:nvSpPr>
          <p:cNvPr id="4" name="TextBox 3">
            <a:extLst>
              <a:ext uri="{FF2B5EF4-FFF2-40B4-BE49-F238E27FC236}">
                <a16:creationId xmlns:a16="http://schemas.microsoft.com/office/drawing/2014/main" id="{1DB1C279-463F-E446-9F4E-EF46B7479F0E}"/>
              </a:ext>
            </a:extLst>
          </p:cNvPr>
          <p:cNvSpPr txBox="1"/>
          <p:nvPr userDrawn="1"/>
        </p:nvSpPr>
        <p:spPr>
          <a:xfrm>
            <a:off x="9126416" y="6440322"/>
            <a:ext cx="2816479" cy="276999"/>
          </a:xfrm>
          <a:prstGeom prst="rect">
            <a:avLst/>
          </a:prstGeom>
          <a:noFill/>
        </p:spPr>
        <p:txBody>
          <a:bodyPr wrap="square" rtlCol="0">
            <a:spAutoFit/>
          </a:bodyPr>
          <a:lstStyle/>
          <a:p>
            <a:pPr algn="r"/>
            <a:fld id="{2C32DF2C-CFCE-8A40-84D4-E45B39382BEA}" type="slidenum">
              <a:rPr lang="en-US" sz="1200" b="1">
                <a:solidFill>
                  <a:schemeClr val="bg1"/>
                </a:solidFill>
              </a:rPr>
              <a:pPr algn="r"/>
              <a:t>‹#›</a:t>
            </a:fld>
            <a:endParaRPr lang="en-US" sz="1200" b="1">
              <a:solidFill>
                <a:schemeClr val="bg1"/>
              </a:solidFill>
            </a:endParaRPr>
          </a:p>
        </p:txBody>
      </p:sp>
      <p:sp>
        <p:nvSpPr>
          <p:cNvPr id="23" name="Picture Placeholder 3">
            <a:extLst>
              <a:ext uri="{FF2B5EF4-FFF2-40B4-BE49-F238E27FC236}">
                <a16:creationId xmlns:a16="http://schemas.microsoft.com/office/drawing/2014/main" id="{F2EB1D6F-1135-F949-8A86-4C4918CA881E}"/>
              </a:ext>
            </a:extLst>
          </p:cNvPr>
          <p:cNvSpPr>
            <a:spLocks noGrp="1"/>
          </p:cNvSpPr>
          <p:nvPr>
            <p:ph type="pic" sz="quarter" idx="19"/>
          </p:nvPr>
        </p:nvSpPr>
        <p:spPr>
          <a:xfrm>
            <a:off x="6301771" y="1628800"/>
            <a:ext cx="5339367" cy="2231755"/>
          </a:xfrm>
          <a:prstGeom prst="rect">
            <a:avLst/>
          </a:prstGeom>
          <a:solidFill>
            <a:schemeClr val="accent4"/>
          </a:solidFill>
          <a:ln>
            <a:noFill/>
          </a:ln>
        </p:spPr>
        <p:txBody>
          <a:bodyPr anchor="t"/>
          <a:lstStyle>
            <a:lvl1pPr marL="0" indent="0" algn="ctr">
              <a:buNone/>
              <a:defRPr sz="1000"/>
            </a:lvl1pPr>
          </a:lstStyle>
          <a:p>
            <a:endParaRPr lang="en-US"/>
          </a:p>
          <a:p>
            <a:endParaRPr lang="en-US"/>
          </a:p>
          <a:p>
            <a:r>
              <a:rPr lang="en-US"/>
              <a:t>CLICK ICON TO INSERT YOUR PICTURE</a:t>
            </a:r>
          </a:p>
        </p:txBody>
      </p:sp>
      <p:sp>
        <p:nvSpPr>
          <p:cNvPr id="27" name="Picture Placeholder 3">
            <a:extLst>
              <a:ext uri="{FF2B5EF4-FFF2-40B4-BE49-F238E27FC236}">
                <a16:creationId xmlns:a16="http://schemas.microsoft.com/office/drawing/2014/main" id="{EC6FDB60-2DD0-FE43-B05E-C8B4D48CD6A2}"/>
              </a:ext>
            </a:extLst>
          </p:cNvPr>
          <p:cNvSpPr>
            <a:spLocks noGrp="1"/>
          </p:cNvSpPr>
          <p:nvPr>
            <p:ph type="pic" sz="quarter" idx="20"/>
          </p:nvPr>
        </p:nvSpPr>
        <p:spPr>
          <a:xfrm>
            <a:off x="6301771" y="4053036"/>
            <a:ext cx="2573877" cy="2184251"/>
          </a:xfrm>
          <a:prstGeom prst="rect">
            <a:avLst/>
          </a:prstGeom>
          <a:solidFill>
            <a:schemeClr val="accent4"/>
          </a:solidFill>
          <a:ln>
            <a:noFill/>
          </a:ln>
        </p:spPr>
        <p:txBody>
          <a:bodyPr anchor="t"/>
          <a:lstStyle>
            <a:lvl1pPr marL="0" indent="0" algn="ctr">
              <a:buNone/>
              <a:defRPr sz="1000"/>
            </a:lvl1pPr>
          </a:lstStyle>
          <a:p>
            <a:endParaRPr lang="en-US"/>
          </a:p>
          <a:p>
            <a:endParaRPr lang="en-US"/>
          </a:p>
          <a:p>
            <a:r>
              <a:rPr lang="en-US"/>
              <a:t>CLICK ICON TO INSERT YOUR PICTURE</a:t>
            </a:r>
          </a:p>
        </p:txBody>
      </p:sp>
      <p:sp>
        <p:nvSpPr>
          <p:cNvPr id="28" name="Picture Placeholder 3">
            <a:extLst>
              <a:ext uri="{FF2B5EF4-FFF2-40B4-BE49-F238E27FC236}">
                <a16:creationId xmlns:a16="http://schemas.microsoft.com/office/drawing/2014/main" id="{51ABCB5B-00E5-1741-B674-E5A724EABC22}"/>
              </a:ext>
            </a:extLst>
          </p:cNvPr>
          <p:cNvSpPr>
            <a:spLocks noGrp="1"/>
          </p:cNvSpPr>
          <p:nvPr>
            <p:ph type="pic" sz="quarter" idx="21"/>
          </p:nvPr>
        </p:nvSpPr>
        <p:spPr>
          <a:xfrm>
            <a:off x="9065797" y="4053036"/>
            <a:ext cx="2573877" cy="2184251"/>
          </a:xfrm>
          <a:prstGeom prst="rect">
            <a:avLst/>
          </a:prstGeom>
          <a:solidFill>
            <a:schemeClr val="accent4"/>
          </a:solidFill>
          <a:ln>
            <a:noFill/>
          </a:ln>
        </p:spPr>
        <p:txBody>
          <a:bodyPr anchor="t"/>
          <a:lstStyle>
            <a:lvl1pPr marL="0" indent="0" algn="ctr">
              <a:buNone/>
              <a:defRPr sz="1000"/>
            </a:lvl1pPr>
          </a:lstStyle>
          <a:p>
            <a:endParaRPr lang="en-US"/>
          </a:p>
          <a:p>
            <a:endParaRPr lang="en-US"/>
          </a:p>
          <a:p>
            <a:r>
              <a:rPr lang="en-US"/>
              <a:t>CLICK ICON TO INSERT YOUR PICTURE</a:t>
            </a:r>
          </a:p>
        </p:txBody>
      </p:sp>
      <p:sp>
        <p:nvSpPr>
          <p:cNvPr id="24" name="Text Placeholder 9">
            <a:extLst>
              <a:ext uri="{FF2B5EF4-FFF2-40B4-BE49-F238E27FC236}">
                <a16:creationId xmlns:a16="http://schemas.microsoft.com/office/drawing/2014/main" id="{20A0510D-7A29-FC4F-9786-79D0BDEE9977}"/>
              </a:ext>
            </a:extLst>
          </p:cNvPr>
          <p:cNvSpPr>
            <a:spLocks noGrp="1"/>
          </p:cNvSpPr>
          <p:nvPr>
            <p:ph type="body" sz="quarter" idx="11" hasCustomPrompt="1"/>
          </p:nvPr>
        </p:nvSpPr>
        <p:spPr>
          <a:xfrm>
            <a:off x="550863" y="2348880"/>
            <a:ext cx="5545137" cy="3888409"/>
          </a:xfrm>
          <a:prstGeom prst="rect">
            <a:avLst/>
          </a:prstGeom>
        </p:spPr>
        <p:txBody>
          <a:bodyPr/>
          <a:lstStyle>
            <a:lvl1pPr marL="0" indent="0">
              <a:lnSpc>
                <a:spcPct val="100000"/>
              </a:lnSpc>
              <a:buNone/>
              <a:defRPr sz="1600" b="0" spc="0" baseline="0">
                <a:solidFill>
                  <a:schemeClr val="tx1"/>
                </a:solidFill>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a:t>
            </a:r>
          </a:p>
          <a:p>
            <a:pPr lvl="0"/>
            <a:r>
              <a:rPr lang="en-US" dirty="0"/>
              <a:t>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dolore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 </a:t>
            </a:r>
          </a:p>
          <a:p>
            <a:pPr lvl="0"/>
            <a:r>
              <a:rPr lang="en-US" dirty="0" err="1"/>
              <a:t>Excepteur</a:t>
            </a:r>
            <a:r>
              <a:rPr lang="en-US" dirty="0"/>
              <a:t> </a:t>
            </a:r>
            <a:r>
              <a:rPr lang="en-US" dirty="0" err="1"/>
              <a:t>sint</a:t>
            </a:r>
            <a:r>
              <a:rPr lang="en-US" dirty="0"/>
              <a:t> </a:t>
            </a:r>
            <a:r>
              <a:rPr lang="en-US" dirty="0" err="1"/>
              <a:t>occaecat</a:t>
            </a:r>
            <a:r>
              <a:rPr lang="en-US" dirty="0"/>
              <a:t> </a:t>
            </a:r>
            <a:r>
              <a:rPr lang="en-US" dirty="0" err="1"/>
              <a:t>cupidatat</a:t>
            </a:r>
            <a:r>
              <a:rPr lang="en-US" dirty="0"/>
              <a:t> non </a:t>
            </a:r>
            <a:r>
              <a:rPr lang="en-US" dirty="0" err="1"/>
              <a:t>proident</a:t>
            </a:r>
            <a:r>
              <a:rPr lang="en-US" dirty="0"/>
              <a:t>, sunt in culpa qui </a:t>
            </a:r>
            <a:r>
              <a:rPr lang="en-US" dirty="0" err="1"/>
              <a:t>officia</a:t>
            </a:r>
            <a:r>
              <a:rPr lang="en-US" dirty="0"/>
              <a:t> </a:t>
            </a:r>
            <a:r>
              <a:rPr lang="en-US" dirty="0" err="1"/>
              <a:t>deserunt</a:t>
            </a:r>
            <a:r>
              <a:rPr lang="en-US" dirty="0"/>
              <a:t> </a:t>
            </a:r>
            <a:r>
              <a:rPr lang="en-US" dirty="0" err="1"/>
              <a:t>mollit</a:t>
            </a:r>
            <a:r>
              <a:rPr lang="en-US" dirty="0"/>
              <a:t> </a:t>
            </a:r>
            <a:r>
              <a:rPr lang="en-US" dirty="0" err="1"/>
              <a:t>anim</a:t>
            </a:r>
            <a:r>
              <a:rPr lang="en-US" dirty="0"/>
              <a:t> id </a:t>
            </a:r>
            <a:r>
              <a:rPr lang="en-US" dirty="0" err="1"/>
              <a:t>est</a:t>
            </a:r>
            <a:r>
              <a:rPr lang="en-US" dirty="0"/>
              <a:t> </a:t>
            </a:r>
            <a:r>
              <a:rPr lang="en-US" dirty="0" err="1"/>
              <a:t>laborum</a:t>
            </a:r>
            <a:r>
              <a:rPr lang="en-US" dirty="0"/>
              <a:t>.</a:t>
            </a:r>
          </a:p>
          <a:p>
            <a:pPr lvl="0"/>
            <a:endParaRPr lang="en-US" dirty="0"/>
          </a:p>
          <a:p>
            <a:pPr lvl="0"/>
            <a:endParaRPr lang="en-US" dirty="0"/>
          </a:p>
          <a:p>
            <a:pPr lvl="0"/>
            <a:endParaRPr lang="en-US" dirty="0"/>
          </a:p>
        </p:txBody>
      </p:sp>
      <p:sp>
        <p:nvSpPr>
          <p:cNvPr id="13" name="Title 1">
            <a:extLst>
              <a:ext uri="{FF2B5EF4-FFF2-40B4-BE49-F238E27FC236}">
                <a16:creationId xmlns:a16="http://schemas.microsoft.com/office/drawing/2014/main" id="{57FEEDAF-F311-4011-80AA-408B392E1EB1}"/>
              </a:ext>
            </a:extLst>
          </p:cNvPr>
          <p:cNvSpPr>
            <a:spLocks noGrp="1"/>
          </p:cNvSpPr>
          <p:nvPr>
            <p:ph type="title" hasCustomPrompt="1"/>
          </p:nvPr>
        </p:nvSpPr>
        <p:spPr>
          <a:xfrm>
            <a:off x="579548" y="725733"/>
            <a:ext cx="11044180" cy="808599"/>
          </a:xfrm>
          <a:prstGeom prst="rect">
            <a:avLst/>
          </a:prstGeom>
        </p:spPr>
        <p:txBody>
          <a:bodyPr/>
          <a:lstStyle>
            <a:lvl1pPr>
              <a:defRPr b="1" spc="50" baseline="0">
                <a:solidFill>
                  <a:schemeClr val="accent1"/>
                </a:solidFill>
              </a:defRPr>
            </a:lvl1pPr>
          </a:lstStyle>
          <a:p>
            <a:r>
              <a:rPr lang="en-GB" dirty="0"/>
              <a:t>Slide title goes here.</a:t>
            </a:r>
            <a:endParaRPr lang="en-US" dirty="0"/>
          </a:p>
        </p:txBody>
      </p:sp>
      <p:sp>
        <p:nvSpPr>
          <p:cNvPr id="14" name="Text Placeholder 9">
            <a:extLst>
              <a:ext uri="{FF2B5EF4-FFF2-40B4-BE49-F238E27FC236}">
                <a16:creationId xmlns:a16="http://schemas.microsoft.com/office/drawing/2014/main" id="{7F76C0BA-6481-4E12-AB6A-58B3C5366983}"/>
              </a:ext>
            </a:extLst>
          </p:cNvPr>
          <p:cNvSpPr>
            <a:spLocks noGrp="1"/>
          </p:cNvSpPr>
          <p:nvPr>
            <p:ph type="body" sz="quarter" idx="10" hasCustomPrompt="1"/>
          </p:nvPr>
        </p:nvSpPr>
        <p:spPr>
          <a:xfrm>
            <a:off x="579548" y="1540719"/>
            <a:ext cx="11079051" cy="592137"/>
          </a:xfrm>
          <a:prstGeom prst="rect">
            <a:avLst/>
          </a:prstGeom>
        </p:spPr>
        <p:txBody>
          <a:bodyPr>
            <a:normAutofit/>
          </a:bodyPr>
          <a:lstStyle>
            <a:lvl1pPr marL="0" indent="0">
              <a:buNone/>
              <a:defRPr sz="1800" b="1" spc="100" baseline="0">
                <a:solidFill>
                  <a:schemeClr val="accent2"/>
                </a:solidFill>
              </a:defRPr>
            </a:lvl1pPr>
          </a:lstStyle>
          <a:p>
            <a:pPr lvl="0"/>
            <a:r>
              <a:rPr lang="en-US" dirty="0"/>
              <a:t>OPTIONAL SUBTITLE</a:t>
            </a:r>
          </a:p>
        </p:txBody>
      </p:sp>
      <p:cxnSp>
        <p:nvCxnSpPr>
          <p:cNvPr id="15" name="Straight Connector 14">
            <a:extLst>
              <a:ext uri="{FF2B5EF4-FFF2-40B4-BE49-F238E27FC236}">
                <a16:creationId xmlns:a16="http://schemas.microsoft.com/office/drawing/2014/main" id="{ABEE64AE-34DA-4AB8-A18D-68A62FC05B80}"/>
              </a:ext>
            </a:extLst>
          </p:cNvPr>
          <p:cNvCxnSpPr/>
          <p:nvPr userDrawn="1"/>
        </p:nvCxnSpPr>
        <p:spPr>
          <a:xfrm>
            <a:off x="579548" y="1916832"/>
            <a:ext cx="4030133" cy="0"/>
          </a:xfrm>
          <a:prstGeom prst="line">
            <a:avLst/>
          </a:prstGeom>
          <a:ln w="25400">
            <a:gradFill flip="none" rotWithShape="1">
              <a:gsLst>
                <a:gs pos="0">
                  <a:schemeClr val="accent1"/>
                </a:gs>
                <a:gs pos="48000">
                  <a:schemeClr val="accent2"/>
                </a:gs>
                <a:gs pos="100000">
                  <a:schemeClr val="accent5"/>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1CED4C2B-FAF9-4D32-994A-B26FEA98D2C2}"/>
              </a:ext>
            </a:extLst>
          </p:cNvPr>
          <p:cNvSpPr txBox="1"/>
          <p:nvPr userDrawn="1"/>
        </p:nvSpPr>
        <p:spPr>
          <a:xfrm>
            <a:off x="0" y="6505599"/>
            <a:ext cx="12192000" cy="307777"/>
          </a:xfrm>
          <a:prstGeom prst="rect">
            <a:avLst/>
          </a:prstGeom>
          <a:noFill/>
        </p:spPr>
        <p:txBody>
          <a:bodyPr wrap="square" rtlCol="0">
            <a:spAutoFit/>
          </a:bodyPr>
          <a:lstStyle/>
          <a:p>
            <a:pPr algn="ctr"/>
            <a:r>
              <a:rPr lang="en-US" sz="1400" b="1" dirty="0">
                <a:solidFill>
                  <a:srgbClr val="75C2BD"/>
                </a:solidFill>
              </a:rPr>
              <a:t>KidneyFund.org</a:t>
            </a:r>
          </a:p>
        </p:txBody>
      </p:sp>
      <p:pic>
        <p:nvPicPr>
          <p:cNvPr id="19" name="Picture 18">
            <a:extLst>
              <a:ext uri="{FF2B5EF4-FFF2-40B4-BE49-F238E27FC236}">
                <a16:creationId xmlns:a16="http://schemas.microsoft.com/office/drawing/2014/main" id="{06F1EE9D-A4BB-4AA0-8511-E0835BD60B85}"/>
              </a:ext>
            </a:extLst>
          </p:cNvPr>
          <p:cNvPicPr>
            <a:picLocks noChangeAspect="1"/>
          </p:cNvPicPr>
          <p:nvPr userDrawn="1"/>
        </p:nvPicPr>
        <p:blipFill>
          <a:blip r:embed="rId3"/>
          <a:stretch>
            <a:fillRect/>
          </a:stretch>
        </p:blipFill>
        <p:spPr>
          <a:xfrm>
            <a:off x="407368" y="6302565"/>
            <a:ext cx="3612093" cy="476442"/>
          </a:xfrm>
          <a:prstGeom prst="rect">
            <a:avLst/>
          </a:prstGeom>
        </p:spPr>
      </p:pic>
    </p:spTree>
    <p:extLst>
      <p:ext uri="{BB962C8B-B14F-4D97-AF65-F5344CB8AC3E}">
        <p14:creationId xmlns:p14="http://schemas.microsoft.com/office/powerpoint/2010/main" val="2840968256"/>
      </p:ext>
    </p:extLst>
  </p:cSld>
  <p:clrMapOvr>
    <a:masterClrMapping/>
  </p:clrMapOvr>
  <p:extLst>
    <p:ext uri="{DCECCB84-F9BA-43D5-87BE-67443E8EF086}">
      <p15:sldGuideLst xmlns:p15="http://schemas.microsoft.com/office/powerpoint/2012/main">
        <p15:guide id="1" pos="347">
          <p15:clr>
            <a:srgbClr val="FBAE40"/>
          </p15:clr>
        </p15:guide>
        <p15:guide id="2" pos="7333">
          <p15:clr>
            <a:srgbClr val="FBAE40"/>
          </p15:clr>
        </p15:guide>
        <p15:guide id="3" orient="horz" pos="436">
          <p15:clr>
            <a:srgbClr val="FBAE40"/>
          </p15:clr>
        </p15:guide>
        <p15:guide id="4" orient="horz" pos="3929">
          <p15:clr>
            <a:srgbClr val="FBAE40"/>
          </p15:clr>
        </p15:guide>
        <p15:guide id="5" pos="384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With Space for chart or table">
    <p:spTree>
      <p:nvGrpSpPr>
        <p:cNvPr id="1" name=""/>
        <p:cNvGrpSpPr/>
        <p:nvPr/>
      </p:nvGrpSpPr>
      <p:grpSpPr>
        <a:xfrm>
          <a:off x="0" y="0"/>
          <a:ext cx="0" cy="0"/>
          <a:chOff x="0" y="0"/>
          <a:chExt cx="0" cy="0"/>
        </a:xfrm>
      </p:grpSpPr>
      <p:pic>
        <p:nvPicPr>
          <p:cNvPr id="5" name="Picture 4" descr="A picture containing rainbow, computer&#10;&#10;Description automatically generated">
            <a:extLst>
              <a:ext uri="{FF2B5EF4-FFF2-40B4-BE49-F238E27FC236}">
                <a16:creationId xmlns:a16="http://schemas.microsoft.com/office/drawing/2014/main" id="{A99B5E22-0E21-E047-87EE-388C7289AABD}"/>
              </a:ext>
            </a:extLst>
          </p:cNvPr>
          <p:cNvPicPr>
            <a:picLocks noChangeAspect="1"/>
          </p:cNvPicPr>
          <p:nvPr userDrawn="1"/>
        </p:nvPicPr>
        <p:blipFill>
          <a:blip r:embed="rId2"/>
          <a:stretch>
            <a:fillRect/>
          </a:stretch>
        </p:blipFill>
        <p:spPr>
          <a:xfrm flipH="1">
            <a:off x="10668000" y="5290248"/>
            <a:ext cx="1524000" cy="1567751"/>
          </a:xfrm>
          <a:prstGeom prst="rect">
            <a:avLst/>
          </a:prstGeom>
        </p:spPr>
      </p:pic>
      <p:sp>
        <p:nvSpPr>
          <p:cNvPr id="4" name="TextBox 3">
            <a:extLst>
              <a:ext uri="{FF2B5EF4-FFF2-40B4-BE49-F238E27FC236}">
                <a16:creationId xmlns:a16="http://schemas.microsoft.com/office/drawing/2014/main" id="{1DB1C279-463F-E446-9F4E-EF46B7479F0E}"/>
              </a:ext>
            </a:extLst>
          </p:cNvPr>
          <p:cNvSpPr txBox="1"/>
          <p:nvPr userDrawn="1"/>
        </p:nvSpPr>
        <p:spPr>
          <a:xfrm>
            <a:off x="9126416" y="6440322"/>
            <a:ext cx="2816479" cy="276999"/>
          </a:xfrm>
          <a:prstGeom prst="rect">
            <a:avLst/>
          </a:prstGeom>
          <a:noFill/>
        </p:spPr>
        <p:txBody>
          <a:bodyPr wrap="square" rtlCol="0">
            <a:spAutoFit/>
          </a:bodyPr>
          <a:lstStyle/>
          <a:p>
            <a:pPr algn="r"/>
            <a:fld id="{2C32DF2C-CFCE-8A40-84D4-E45B39382BEA}" type="slidenum">
              <a:rPr lang="en-US" sz="1200" b="1">
                <a:solidFill>
                  <a:schemeClr val="bg1"/>
                </a:solidFill>
              </a:rPr>
              <a:pPr algn="r"/>
              <a:t>‹#›</a:t>
            </a:fld>
            <a:endParaRPr lang="en-US" sz="1200" b="1">
              <a:solidFill>
                <a:schemeClr val="bg1"/>
              </a:solidFill>
            </a:endParaRPr>
          </a:p>
        </p:txBody>
      </p:sp>
      <p:sp>
        <p:nvSpPr>
          <p:cNvPr id="9" name="Text Placeholder 9">
            <a:extLst>
              <a:ext uri="{FF2B5EF4-FFF2-40B4-BE49-F238E27FC236}">
                <a16:creationId xmlns:a16="http://schemas.microsoft.com/office/drawing/2014/main" id="{A9D47D29-F0D9-8844-A509-3FA3F68EA371}"/>
              </a:ext>
            </a:extLst>
          </p:cNvPr>
          <p:cNvSpPr>
            <a:spLocks noGrp="1"/>
          </p:cNvSpPr>
          <p:nvPr>
            <p:ph type="body" sz="quarter" idx="11" hasCustomPrompt="1"/>
          </p:nvPr>
        </p:nvSpPr>
        <p:spPr>
          <a:xfrm>
            <a:off x="579549" y="2492896"/>
            <a:ext cx="5364052" cy="3744392"/>
          </a:xfrm>
          <a:prstGeom prst="rect">
            <a:avLst/>
          </a:prstGeom>
        </p:spPr>
        <p:txBody>
          <a:bodyPr>
            <a:noAutofit/>
          </a:bodyPr>
          <a:lstStyle>
            <a:lvl1pPr marL="0" indent="0">
              <a:lnSpc>
                <a:spcPct val="120000"/>
              </a:lnSpc>
              <a:buNone/>
              <a:defRPr sz="1800" b="0" spc="0" baseline="0">
                <a:solidFill>
                  <a:schemeClr val="tx1"/>
                </a:solidFill>
              </a:defRPr>
            </a:lvl1pPr>
          </a:lstStyle>
          <a:p>
            <a:pPr lvl="0"/>
            <a:r>
              <a:rPr lang="en-US"/>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sp>
        <p:nvSpPr>
          <p:cNvPr id="10" name="Title 1">
            <a:extLst>
              <a:ext uri="{FF2B5EF4-FFF2-40B4-BE49-F238E27FC236}">
                <a16:creationId xmlns:a16="http://schemas.microsoft.com/office/drawing/2014/main" id="{8A0684C7-E878-471D-B52B-AFA4710E3F61}"/>
              </a:ext>
            </a:extLst>
          </p:cNvPr>
          <p:cNvSpPr>
            <a:spLocks noGrp="1"/>
          </p:cNvSpPr>
          <p:nvPr>
            <p:ph type="title" hasCustomPrompt="1"/>
          </p:nvPr>
        </p:nvSpPr>
        <p:spPr>
          <a:xfrm>
            <a:off x="579548" y="725733"/>
            <a:ext cx="11044180" cy="808599"/>
          </a:xfrm>
          <a:prstGeom prst="rect">
            <a:avLst/>
          </a:prstGeom>
        </p:spPr>
        <p:txBody>
          <a:bodyPr/>
          <a:lstStyle>
            <a:lvl1pPr>
              <a:defRPr b="1" spc="50" baseline="0">
                <a:solidFill>
                  <a:schemeClr val="accent1"/>
                </a:solidFill>
              </a:defRPr>
            </a:lvl1pPr>
          </a:lstStyle>
          <a:p>
            <a:r>
              <a:rPr lang="en-GB" dirty="0"/>
              <a:t>Slide title goes here.</a:t>
            </a:r>
            <a:endParaRPr lang="en-US" dirty="0"/>
          </a:p>
        </p:txBody>
      </p:sp>
      <p:sp>
        <p:nvSpPr>
          <p:cNvPr id="12" name="Text Placeholder 9">
            <a:extLst>
              <a:ext uri="{FF2B5EF4-FFF2-40B4-BE49-F238E27FC236}">
                <a16:creationId xmlns:a16="http://schemas.microsoft.com/office/drawing/2014/main" id="{DBFC2F4E-0841-4165-8837-9ED520D686CA}"/>
              </a:ext>
            </a:extLst>
          </p:cNvPr>
          <p:cNvSpPr>
            <a:spLocks noGrp="1"/>
          </p:cNvSpPr>
          <p:nvPr>
            <p:ph type="body" sz="quarter" idx="10" hasCustomPrompt="1"/>
          </p:nvPr>
        </p:nvSpPr>
        <p:spPr>
          <a:xfrm>
            <a:off x="579548" y="1540719"/>
            <a:ext cx="11079051" cy="592137"/>
          </a:xfrm>
          <a:prstGeom prst="rect">
            <a:avLst/>
          </a:prstGeom>
        </p:spPr>
        <p:txBody>
          <a:bodyPr>
            <a:normAutofit/>
          </a:bodyPr>
          <a:lstStyle>
            <a:lvl1pPr marL="0" indent="0">
              <a:buNone/>
              <a:defRPr sz="1800" b="1" spc="100" baseline="0">
                <a:solidFill>
                  <a:schemeClr val="accent2"/>
                </a:solidFill>
              </a:defRPr>
            </a:lvl1pPr>
          </a:lstStyle>
          <a:p>
            <a:pPr lvl="0"/>
            <a:r>
              <a:rPr lang="en-US" dirty="0"/>
              <a:t>OPTIONAL SUBTITLE</a:t>
            </a:r>
          </a:p>
        </p:txBody>
      </p:sp>
      <p:cxnSp>
        <p:nvCxnSpPr>
          <p:cNvPr id="13" name="Straight Connector 12">
            <a:extLst>
              <a:ext uri="{FF2B5EF4-FFF2-40B4-BE49-F238E27FC236}">
                <a16:creationId xmlns:a16="http://schemas.microsoft.com/office/drawing/2014/main" id="{903EBFC6-7E66-4535-A6CB-2778A02971F6}"/>
              </a:ext>
            </a:extLst>
          </p:cNvPr>
          <p:cNvCxnSpPr/>
          <p:nvPr userDrawn="1"/>
        </p:nvCxnSpPr>
        <p:spPr>
          <a:xfrm>
            <a:off x="579548" y="1916832"/>
            <a:ext cx="4030133" cy="0"/>
          </a:xfrm>
          <a:prstGeom prst="line">
            <a:avLst/>
          </a:prstGeom>
          <a:ln w="25400">
            <a:gradFill flip="none" rotWithShape="1">
              <a:gsLst>
                <a:gs pos="0">
                  <a:schemeClr val="accent1"/>
                </a:gs>
                <a:gs pos="48000">
                  <a:schemeClr val="accent2"/>
                </a:gs>
                <a:gs pos="100000">
                  <a:schemeClr val="accent5"/>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D22D430E-5A9A-4C5B-87A4-82AE105E1391}"/>
              </a:ext>
            </a:extLst>
          </p:cNvPr>
          <p:cNvSpPr txBox="1"/>
          <p:nvPr userDrawn="1"/>
        </p:nvSpPr>
        <p:spPr>
          <a:xfrm>
            <a:off x="0" y="6505599"/>
            <a:ext cx="12192000" cy="307777"/>
          </a:xfrm>
          <a:prstGeom prst="rect">
            <a:avLst/>
          </a:prstGeom>
          <a:noFill/>
        </p:spPr>
        <p:txBody>
          <a:bodyPr wrap="square" rtlCol="0">
            <a:spAutoFit/>
          </a:bodyPr>
          <a:lstStyle/>
          <a:p>
            <a:pPr algn="ctr"/>
            <a:r>
              <a:rPr lang="en-US" sz="1400" b="1" dirty="0">
                <a:solidFill>
                  <a:srgbClr val="75C2BD"/>
                </a:solidFill>
              </a:rPr>
              <a:t>KidneyFund.org</a:t>
            </a:r>
          </a:p>
        </p:txBody>
      </p:sp>
      <p:pic>
        <p:nvPicPr>
          <p:cNvPr id="14" name="Picture 13">
            <a:extLst>
              <a:ext uri="{FF2B5EF4-FFF2-40B4-BE49-F238E27FC236}">
                <a16:creationId xmlns:a16="http://schemas.microsoft.com/office/drawing/2014/main" id="{EBC777BB-A2DE-4B35-80CF-2B7E91BD98E3}"/>
              </a:ext>
            </a:extLst>
          </p:cNvPr>
          <p:cNvPicPr>
            <a:picLocks noChangeAspect="1"/>
          </p:cNvPicPr>
          <p:nvPr userDrawn="1"/>
        </p:nvPicPr>
        <p:blipFill>
          <a:blip r:embed="rId3"/>
          <a:stretch>
            <a:fillRect/>
          </a:stretch>
        </p:blipFill>
        <p:spPr>
          <a:xfrm>
            <a:off x="407368" y="6302565"/>
            <a:ext cx="3612093" cy="476442"/>
          </a:xfrm>
          <a:prstGeom prst="rect">
            <a:avLst/>
          </a:prstGeom>
        </p:spPr>
      </p:pic>
    </p:spTree>
    <p:extLst>
      <p:ext uri="{BB962C8B-B14F-4D97-AF65-F5344CB8AC3E}">
        <p14:creationId xmlns:p14="http://schemas.microsoft.com/office/powerpoint/2010/main" val="729535778"/>
      </p:ext>
    </p:extLst>
  </p:cSld>
  <p:clrMapOvr>
    <a:masterClrMapping/>
  </p:clrMapOvr>
  <p:extLst>
    <p:ext uri="{DCECCB84-F9BA-43D5-87BE-67443E8EF086}">
      <p15:sldGuideLst xmlns:p15="http://schemas.microsoft.com/office/powerpoint/2012/main">
        <p15:guide id="1" pos="347">
          <p15:clr>
            <a:srgbClr val="FBAE40"/>
          </p15:clr>
        </p15:guide>
        <p15:guide id="2" pos="7333">
          <p15:clr>
            <a:srgbClr val="FBAE40"/>
          </p15:clr>
        </p15:guide>
        <p15:guide id="3" orient="horz" pos="436">
          <p15:clr>
            <a:srgbClr val="FBAE40"/>
          </p15:clr>
        </p15:guide>
        <p15:guide id="4" orient="horz" pos="3929">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and Image w/ Icons">
    <p:spTree>
      <p:nvGrpSpPr>
        <p:cNvPr id="1" name=""/>
        <p:cNvGrpSpPr/>
        <p:nvPr/>
      </p:nvGrpSpPr>
      <p:grpSpPr>
        <a:xfrm>
          <a:off x="0" y="0"/>
          <a:ext cx="0" cy="0"/>
          <a:chOff x="0" y="0"/>
          <a:chExt cx="0" cy="0"/>
        </a:xfrm>
      </p:grpSpPr>
      <p:sp>
        <p:nvSpPr>
          <p:cNvPr id="24" name="Picture Placeholder 3">
            <a:extLst>
              <a:ext uri="{FF2B5EF4-FFF2-40B4-BE49-F238E27FC236}">
                <a16:creationId xmlns:a16="http://schemas.microsoft.com/office/drawing/2014/main" id="{1319A2A4-ECB9-F34C-8567-C13EDCD11B35}"/>
              </a:ext>
            </a:extLst>
          </p:cNvPr>
          <p:cNvSpPr>
            <a:spLocks noGrp="1"/>
          </p:cNvSpPr>
          <p:nvPr>
            <p:ph type="pic" sz="quarter" idx="13"/>
          </p:nvPr>
        </p:nvSpPr>
        <p:spPr>
          <a:xfrm>
            <a:off x="0" y="0"/>
            <a:ext cx="6091707" cy="6858000"/>
          </a:xfrm>
          <a:prstGeom prst="rect">
            <a:avLst/>
          </a:prstGeom>
          <a:solidFill>
            <a:schemeClr val="accent4"/>
          </a:solidFill>
          <a:ln>
            <a:noFill/>
          </a:ln>
        </p:spPr>
        <p:txBody>
          <a:bodyPr anchor="t"/>
          <a:lstStyle>
            <a:lvl1pPr marL="0" indent="0" algn="ctr">
              <a:buNone/>
              <a:defRPr sz="1000"/>
            </a:lvl1pPr>
          </a:lstStyle>
          <a:p>
            <a:endParaRPr lang="en-US"/>
          </a:p>
          <a:p>
            <a:endParaRPr lang="en-US"/>
          </a:p>
          <a:p>
            <a:r>
              <a:rPr lang="en-US"/>
              <a:t>CLICK ICON TO INSERT YOUR PICTURE</a:t>
            </a:r>
          </a:p>
        </p:txBody>
      </p:sp>
      <p:sp>
        <p:nvSpPr>
          <p:cNvPr id="25" name="Title 1">
            <a:extLst>
              <a:ext uri="{FF2B5EF4-FFF2-40B4-BE49-F238E27FC236}">
                <a16:creationId xmlns:a16="http://schemas.microsoft.com/office/drawing/2014/main" id="{B172DAAF-450A-8C44-A0E5-39655DEA2487}"/>
              </a:ext>
            </a:extLst>
          </p:cNvPr>
          <p:cNvSpPr>
            <a:spLocks noGrp="1"/>
          </p:cNvSpPr>
          <p:nvPr>
            <p:ph type="title" hasCustomPrompt="1"/>
          </p:nvPr>
        </p:nvSpPr>
        <p:spPr>
          <a:xfrm>
            <a:off x="6478072" y="725733"/>
            <a:ext cx="5163227" cy="1325563"/>
          </a:xfrm>
          <a:prstGeom prst="rect">
            <a:avLst/>
          </a:prstGeom>
        </p:spPr>
        <p:txBody>
          <a:bodyPr/>
          <a:lstStyle>
            <a:lvl1pPr>
              <a:defRPr b="1" spc="50" baseline="0">
                <a:solidFill>
                  <a:schemeClr val="accent1"/>
                </a:solidFill>
              </a:defRPr>
            </a:lvl1pPr>
          </a:lstStyle>
          <a:p>
            <a:r>
              <a:rPr lang="en-GB" dirty="0"/>
              <a:t>Slide Title</a:t>
            </a:r>
            <a:br>
              <a:rPr lang="en-GB" dirty="0"/>
            </a:br>
            <a:r>
              <a:rPr lang="en-GB" dirty="0"/>
              <a:t>Goes Here.</a:t>
            </a:r>
            <a:endParaRPr lang="en-US" dirty="0"/>
          </a:p>
        </p:txBody>
      </p:sp>
      <p:sp>
        <p:nvSpPr>
          <p:cNvPr id="26" name="Text Placeholder 9">
            <a:extLst>
              <a:ext uri="{FF2B5EF4-FFF2-40B4-BE49-F238E27FC236}">
                <a16:creationId xmlns:a16="http://schemas.microsoft.com/office/drawing/2014/main" id="{B5F51F65-FD0E-8A4C-96B9-AAE7F46012DB}"/>
              </a:ext>
            </a:extLst>
          </p:cNvPr>
          <p:cNvSpPr>
            <a:spLocks noGrp="1"/>
          </p:cNvSpPr>
          <p:nvPr>
            <p:ph type="body" sz="quarter" idx="10" hasCustomPrompt="1"/>
          </p:nvPr>
        </p:nvSpPr>
        <p:spPr>
          <a:xfrm>
            <a:off x="6486072" y="2060848"/>
            <a:ext cx="5155065" cy="592137"/>
          </a:xfrm>
          <a:prstGeom prst="rect">
            <a:avLst/>
          </a:prstGeom>
        </p:spPr>
        <p:txBody>
          <a:bodyPr/>
          <a:lstStyle>
            <a:lvl1pPr marL="0" indent="0">
              <a:buNone/>
              <a:defRPr sz="1600" b="1" spc="100" baseline="0">
                <a:solidFill>
                  <a:schemeClr val="accent2"/>
                </a:solidFill>
              </a:defRPr>
            </a:lvl1pPr>
          </a:lstStyle>
          <a:p>
            <a:pPr lvl="0"/>
            <a:r>
              <a:rPr lang="en-US" dirty="0"/>
              <a:t>OPTIONAL SUBTITLE</a:t>
            </a:r>
          </a:p>
        </p:txBody>
      </p:sp>
      <p:sp>
        <p:nvSpPr>
          <p:cNvPr id="27" name="Text Placeholder 9">
            <a:extLst>
              <a:ext uri="{FF2B5EF4-FFF2-40B4-BE49-F238E27FC236}">
                <a16:creationId xmlns:a16="http://schemas.microsoft.com/office/drawing/2014/main" id="{4785064A-03F0-D54E-A7DF-63220A733027}"/>
              </a:ext>
            </a:extLst>
          </p:cNvPr>
          <p:cNvSpPr>
            <a:spLocks noGrp="1"/>
          </p:cNvSpPr>
          <p:nvPr>
            <p:ph type="body" sz="quarter" idx="11" hasCustomPrompt="1"/>
          </p:nvPr>
        </p:nvSpPr>
        <p:spPr>
          <a:xfrm>
            <a:off x="6486072" y="3068960"/>
            <a:ext cx="5155065" cy="990422"/>
          </a:xfrm>
          <a:prstGeom prst="rect">
            <a:avLst/>
          </a:prstGeom>
        </p:spPr>
        <p:txBody>
          <a:bodyPr/>
          <a:lstStyle>
            <a:lvl1pPr marL="0" indent="0">
              <a:lnSpc>
                <a:spcPct val="100000"/>
              </a:lnSpc>
              <a:buNone/>
              <a:defRPr sz="1600" b="0" spc="0" baseline="0">
                <a:solidFill>
                  <a:schemeClr val="tx1"/>
                </a:solidFill>
              </a:defRPr>
            </a:lvl1pPr>
          </a:lstStyle>
          <a:p>
            <a:pPr lvl="0"/>
            <a:r>
              <a:rPr lang="en-US"/>
              <a:t>Lorem ipsum dolor sit amet, consectetur adipiscing elit, sed do eiusmod tempor incididunt ut labore et dolore magna aliqua. </a:t>
            </a:r>
          </a:p>
        </p:txBody>
      </p:sp>
      <p:sp>
        <p:nvSpPr>
          <p:cNvPr id="28" name="Oval 27">
            <a:extLst>
              <a:ext uri="{FF2B5EF4-FFF2-40B4-BE49-F238E27FC236}">
                <a16:creationId xmlns:a16="http://schemas.microsoft.com/office/drawing/2014/main" id="{E20949E5-E36C-6644-A647-40966C0B865B}"/>
              </a:ext>
            </a:extLst>
          </p:cNvPr>
          <p:cNvSpPr>
            <a:spLocks noChangeAspect="1"/>
          </p:cNvSpPr>
          <p:nvPr userDrawn="1"/>
        </p:nvSpPr>
        <p:spPr>
          <a:xfrm>
            <a:off x="6502855" y="4374722"/>
            <a:ext cx="648000" cy="64770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E548D00E-4B1B-DC42-9216-E1C64A035D41}"/>
              </a:ext>
            </a:extLst>
          </p:cNvPr>
          <p:cNvSpPr/>
          <p:nvPr userDrawn="1"/>
        </p:nvSpPr>
        <p:spPr>
          <a:xfrm>
            <a:off x="6502855" y="5377869"/>
            <a:ext cx="648000" cy="648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 Placeholder 9">
            <a:extLst>
              <a:ext uri="{FF2B5EF4-FFF2-40B4-BE49-F238E27FC236}">
                <a16:creationId xmlns:a16="http://schemas.microsoft.com/office/drawing/2014/main" id="{E23A3862-1A75-8842-B0AD-A932464C9C88}"/>
              </a:ext>
            </a:extLst>
          </p:cNvPr>
          <p:cNvSpPr>
            <a:spLocks noGrp="1"/>
          </p:cNvSpPr>
          <p:nvPr>
            <p:ph type="body" sz="quarter" idx="14" hasCustomPrompt="1"/>
          </p:nvPr>
        </p:nvSpPr>
        <p:spPr>
          <a:xfrm>
            <a:off x="7395880" y="4374722"/>
            <a:ext cx="4226954" cy="622654"/>
          </a:xfrm>
          <a:prstGeom prst="rect">
            <a:avLst/>
          </a:prstGeom>
        </p:spPr>
        <p:txBody>
          <a:bodyPr/>
          <a:lstStyle>
            <a:lvl1pPr marL="0" indent="0">
              <a:lnSpc>
                <a:spcPct val="100000"/>
              </a:lnSpc>
              <a:buNone/>
              <a:defRPr sz="1400" b="0" spc="0" baseline="0">
                <a:solidFill>
                  <a:schemeClr val="tx1"/>
                </a:solidFill>
              </a:defRPr>
            </a:lvl1pPr>
          </a:lstStyle>
          <a:p>
            <a:pPr lvl="0"/>
            <a:r>
              <a:rPr lang="en-US"/>
              <a:t>Lorem ipsum dolor sit amet, consectetur adipiscing elit, sed do eiusmod tempor incididunt.</a:t>
            </a:r>
          </a:p>
        </p:txBody>
      </p:sp>
      <p:sp>
        <p:nvSpPr>
          <p:cNvPr id="31" name="Text Placeholder 9">
            <a:extLst>
              <a:ext uri="{FF2B5EF4-FFF2-40B4-BE49-F238E27FC236}">
                <a16:creationId xmlns:a16="http://schemas.microsoft.com/office/drawing/2014/main" id="{C2AF80B4-5C15-5F4A-B4E0-89C871C4D398}"/>
              </a:ext>
            </a:extLst>
          </p:cNvPr>
          <p:cNvSpPr>
            <a:spLocks noGrp="1"/>
          </p:cNvSpPr>
          <p:nvPr>
            <p:ph type="body" sz="quarter" idx="15" hasCustomPrompt="1"/>
          </p:nvPr>
        </p:nvSpPr>
        <p:spPr>
          <a:xfrm>
            <a:off x="7395880" y="5377869"/>
            <a:ext cx="4226954" cy="622654"/>
          </a:xfrm>
          <a:prstGeom prst="rect">
            <a:avLst/>
          </a:prstGeom>
        </p:spPr>
        <p:txBody>
          <a:bodyPr/>
          <a:lstStyle>
            <a:lvl1pPr marL="0" indent="0">
              <a:lnSpc>
                <a:spcPct val="100000"/>
              </a:lnSpc>
              <a:buNone/>
              <a:defRPr sz="1400" b="0" spc="0" baseline="0">
                <a:solidFill>
                  <a:schemeClr val="tx1"/>
                </a:solidFill>
              </a:defRPr>
            </a:lvl1pPr>
          </a:lstStyle>
          <a:p>
            <a:pPr lvl="0"/>
            <a:r>
              <a:rPr lang="en-US"/>
              <a:t>Lorem ipsum dolor sit amet, consectetur adipiscing elit, sed do eiusmod tempor incididunt.</a:t>
            </a:r>
          </a:p>
        </p:txBody>
      </p:sp>
      <p:cxnSp>
        <p:nvCxnSpPr>
          <p:cNvPr id="32" name="Straight Connector 31">
            <a:extLst>
              <a:ext uri="{FF2B5EF4-FFF2-40B4-BE49-F238E27FC236}">
                <a16:creationId xmlns:a16="http://schemas.microsoft.com/office/drawing/2014/main" id="{4BFFD349-04C9-EF42-B3F9-7ABECA78F43A}"/>
              </a:ext>
            </a:extLst>
          </p:cNvPr>
          <p:cNvCxnSpPr/>
          <p:nvPr userDrawn="1"/>
        </p:nvCxnSpPr>
        <p:spPr>
          <a:xfrm>
            <a:off x="6472348" y="2492896"/>
            <a:ext cx="4030133" cy="0"/>
          </a:xfrm>
          <a:prstGeom prst="line">
            <a:avLst/>
          </a:prstGeom>
          <a:ln w="25400">
            <a:gradFill flip="none" rotWithShape="1">
              <a:gsLst>
                <a:gs pos="0">
                  <a:schemeClr val="accent1"/>
                </a:gs>
                <a:gs pos="48000">
                  <a:schemeClr val="accent2"/>
                </a:gs>
                <a:gs pos="100000">
                  <a:schemeClr val="accent5"/>
                </a:gs>
              </a:gsLst>
              <a:lin ang="0" scaled="1"/>
              <a:tileRect/>
            </a:gradFill>
          </a:ln>
        </p:spPr>
        <p:style>
          <a:lnRef idx="1">
            <a:schemeClr val="accent1"/>
          </a:lnRef>
          <a:fillRef idx="0">
            <a:schemeClr val="accent1"/>
          </a:fillRef>
          <a:effectRef idx="0">
            <a:schemeClr val="accent1"/>
          </a:effectRef>
          <a:fontRef idx="minor">
            <a:schemeClr val="tx1"/>
          </a:fontRef>
        </p:style>
      </p:cxnSp>
      <p:pic>
        <p:nvPicPr>
          <p:cNvPr id="5" name="Picture 4" descr="A picture containing rainbow, computer&#10;&#10;Description automatically generated">
            <a:extLst>
              <a:ext uri="{FF2B5EF4-FFF2-40B4-BE49-F238E27FC236}">
                <a16:creationId xmlns:a16="http://schemas.microsoft.com/office/drawing/2014/main" id="{A99B5E22-0E21-E047-87EE-388C7289AABD}"/>
              </a:ext>
            </a:extLst>
          </p:cNvPr>
          <p:cNvPicPr>
            <a:picLocks noChangeAspect="1"/>
          </p:cNvPicPr>
          <p:nvPr userDrawn="1"/>
        </p:nvPicPr>
        <p:blipFill>
          <a:blip r:embed="rId2"/>
          <a:stretch>
            <a:fillRect/>
          </a:stretch>
        </p:blipFill>
        <p:spPr>
          <a:xfrm flipH="1">
            <a:off x="10668000" y="5290248"/>
            <a:ext cx="1524000" cy="1567751"/>
          </a:xfrm>
          <a:prstGeom prst="rect">
            <a:avLst/>
          </a:prstGeom>
        </p:spPr>
      </p:pic>
      <p:sp>
        <p:nvSpPr>
          <p:cNvPr id="4" name="TextBox 3">
            <a:extLst>
              <a:ext uri="{FF2B5EF4-FFF2-40B4-BE49-F238E27FC236}">
                <a16:creationId xmlns:a16="http://schemas.microsoft.com/office/drawing/2014/main" id="{1DB1C279-463F-E446-9F4E-EF46B7479F0E}"/>
              </a:ext>
            </a:extLst>
          </p:cNvPr>
          <p:cNvSpPr txBox="1"/>
          <p:nvPr userDrawn="1"/>
        </p:nvSpPr>
        <p:spPr>
          <a:xfrm>
            <a:off x="9126416" y="6440322"/>
            <a:ext cx="2816479" cy="276999"/>
          </a:xfrm>
          <a:prstGeom prst="rect">
            <a:avLst/>
          </a:prstGeom>
          <a:noFill/>
        </p:spPr>
        <p:txBody>
          <a:bodyPr wrap="square" rtlCol="0">
            <a:spAutoFit/>
          </a:bodyPr>
          <a:lstStyle/>
          <a:p>
            <a:pPr algn="r"/>
            <a:fld id="{2C32DF2C-CFCE-8A40-84D4-E45B39382BEA}" type="slidenum">
              <a:rPr lang="en-US" sz="1200" b="1">
                <a:solidFill>
                  <a:schemeClr val="bg1"/>
                </a:solidFill>
              </a:rPr>
              <a:pPr algn="r"/>
              <a:t>‹#›</a:t>
            </a:fld>
            <a:endParaRPr lang="en-US" sz="1200" b="1">
              <a:solidFill>
                <a:schemeClr val="bg1"/>
              </a:solidFill>
            </a:endParaRPr>
          </a:p>
        </p:txBody>
      </p:sp>
      <p:pic>
        <p:nvPicPr>
          <p:cNvPr id="14" name="Picture 13">
            <a:extLst>
              <a:ext uri="{FF2B5EF4-FFF2-40B4-BE49-F238E27FC236}">
                <a16:creationId xmlns:a16="http://schemas.microsoft.com/office/drawing/2014/main" id="{874C689A-1BAC-4158-A253-302F9AD6969D}"/>
              </a:ext>
            </a:extLst>
          </p:cNvPr>
          <p:cNvPicPr>
            <a:picLocks noChangeAspect="1"/>
          </p:cNvPicPr>
          <p:nvPr userDrawn="1"/>
        </p:nvPicPr>
        <p:blipFill>
          <a:blip r:embed="rId3"/>
          <a:srcRect/>
          <a:stretch/>
        </p:blipFill>
        <p:spPr>
          <a:xfrm>
            <a:off x="335360" y="6309320"/>
            <a:ext cx="2507449" cy="439450"/>
          </a:xfrm>
          <a:prstGeom prst="rect">
            <a:avLst/>
          </a:prstGeom>
        </p:spPr>
      </p:pic>
    </p:spTree>
    <p:extLst>
      <p:ext uri="{BB962C8B-B14F-4D97-AF65-F5344CB8AC3E}">
        <p14:creationId xmlns:p14="http://schemas.microsoft.com/office/powerpoint/2010/main" val="750082481"/>
      </p:ext>
    </p:extLst>
  </p:cSld>
  <p:clrMapOvr>
    <a:masterClrMapping/>
  </p:clrMapOvr>
  <p:transition spd="slow">
    <p:wipe/>
  </p:transition>
  <p:extLst>
    <p:ext uri="{DCECCB84-F9BA-43D5-87BE-67443E8EF086}">
      <p15:sldGuideLst xmlns:p15="http://schemas.microsoft.com/office/powerpoint/2012/main">
        <p15:guide id="1" pos="347">
          <p15:clr>
            <a:srgbClr val="FBAE40"/>
          </p15:clr>
        </p15:guide>
        <p15:guide id="2" pos="7333">
          <p15:clr>
            <a:srgbClr val="FBAE40"/>
          </p15:clr>
        </p15:guide>
        <p15:guide id="3" orient="horz" pos="436">
          <p15:clr>
            <a:srgbClr val="FBAE40"/>
          </p15:clr>
        </p15:guide>
        <p15:guide id="4" orient="horz" pos="3929">
          <p15:clr>
            <a:srgbClr val="FBAE40"/>
          </p15:clr>
        </p15:guide>
        <p15:guide id="5" pos="3840"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169259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ection/Divider">
    <p:bg>
      <p:bgPr>
        <a:solidFill>
          <a:schemeClr val="accent1"/>
        </a:solidFill>
        <a:effectLst/>
      </p:bgPr>
    </p:bg>
    <p:spTree>
      <p:nvGrpSpPr>
        <p:cNvPr id="1" name=""/>
        <p:cNvGrpSpPr/>
        <p:nvPr/>
      </p:nvGrpSpPr>
      <p:grpSpPr>
        <a:xfrm>
          <a:off x="0" y="0"/>
          <a:ext cx="0" cy="0"/>
          <a:chOff x="0" y="0"/>
          <a:chExt cx="0" cy="0"/>
        </a:xfrm>
      </p:grpSpPr>
      <p:sp>
        <p:nvSpPr>
          <p:cNvPr id="11" name="Title 7">
            <a:extLst>
              <a:ext uri="{FF2B5EF4-FFF2-40B4-BE49-F238E27FC236}">
                <a16:creationId xmlns:a16="http://schemas.microsoft.com/office/drawing/2014/main" id="{2A058BAA-19F9-2A48-A974-84DBF3C5BA4F}"/>
              </a:ext>
            </a:extLst>
          </p:cNvPr>
          <p:cNvSpPr>
            <a:spLocks noGrp="1"/>
          </p:cNvSpPr>
          <p:nvPr>
            <p:ph type="title" hasCustomPrompt="1"/>
          </p:nvPr>
        </p:nvSpPr>
        <p:spPr>
          <a:xfrm>
            <a:off x="737789" y="1828802"/>
            <a:ext cx="7157703" cy="2022229"/>
          </a:xfrm>
          <a:prstGeom prst="rect">
            <a:avLst/>
          </a:prstGeom>
        </p:spPr>
        <p:txBody>
          <a:bodyPr anchor="t">
            <a:normAutofit/>
          </a:bodyPr>
          <a:lstStyle>
            <a:lvl1pPr algn="l">
              <a:defRPr sz="4800" b="1" spc="50" baseline="0">
                <a:solidFill>
                  <a:schemeClr val="bg1"/>
                </a:solidFill>
              </a:defRPr>
            </a:lvl1pPr>
          </a:lstStyle>
          <a:p>
            <a:r>
              <a:rPr lang="en-GB"/>
              <a:t>Section/Divider</a:t>
            </a:r>
            <a:br>
              <a:rPr lang="en-GB"/>
            </a:br>
            <a:r>
              <a:rPr lang="en-GB"/>
              <a:t>Title Goes Here.</a:t>
            </a:r>
            <a:endParaRPr lang="en-US"/>
          </a:p>
        </p:txBody>
      </p:sp>
      <p:sp>
        <p:nvSpPr>
          <p:cNvPr id="13" name="Text Placeholder 9">
            <a:extLst>
              <a:ext uri="{FF2B5EF4-FFF2-40B4-BE49-F238E27FC236}">
                <a16:creationId xmlns:a16="http://schemas.microsoft.com/office/drawing/2014/main" id="{46F8BC5F-FD5F-6147-A532-E2B5A3DE8F05}"/>
              </a:ext>
            </a:extLst>
          </p:cNvPr>
          <p:cNvSpPr>
            <a:spLocks noGrp="1"/>
          </p:cNvSpPr>
          <p:nvPr>
            <p:ph type="body" sz="quarter" idx="10" hasCustomPrompt="1"/>
          </p:nvPr>
        </p:nvSpPr>
        <p:spPr>
          <a:xfrm>
            <a:off x="740029" y="966779"/>
            <a:ext cx="7120294" cy="592137"/>
          </a:xfrm>
          <a:prstGeom prst="rect">
            <a:avLst/>
          </a:prstGeom>
        </p:spPr>
        <p:txBody>
          <a:bodyPr/>
          <a:lstStyle>
            <a:lvl1pPr marL="0" indent="0" algn="l">
              <a:buNone/>
              <a:defRPr sz="1600" b="1" spc="100" baseline="0">
                <a:solidFill>
                  <a:schemeClr val="bg1"/>
                </a:solidFill>
              </a:defRPr>
            </a:lvl1pPr>
          </a:lstStyle>
          <a:p>
            <a:pPr lvl="0"/>
            <a:r>
              <a:rPr lang="en-US"/>
              <a:t>SUBTITLE, DATE OR PRESENTER’S NAME  </a:t>
            </a:r>
          </a:p>
        </p:txBody>
      </p:sp>
      <p:sp>
        <p:nvSpPr>
          <p:cNvPr id="15" name="TextBox 14">
            <a:extLst>
              <a:ext uri="{FF2B5EF4-FFF2-40B4-BE49-F238E27FC236}">
                <a16:creationId xmlns:a16="http://schemas.microsoft.com/office/drawing/2014/main" id="{6D7D6E7B-A3BC-0945-8D58-F1EDE2ECFEF0}"/>
              </a:ext>
            </a:extLst>
          </p:cNvPr>
          <p:cNvSpPr txBox="1"/>
          <p:nvPr userDrawn="1"/>
        </p:nvSpPr>
        <p:spPr>
          <a:xfrm>
            <a:off x="9126416" y="6440322"/>
            <a:ext cx="2816479" cy="276999"/>
          </a:xfrm>
          <a:prstGeom prst="rect">
            <a:avLst/>
          </a:prstGeom>
          <a:noFill/>
        </p:spPr>
        <p:txBody>
          <a:bodyPr wrap="square" rtlCol="0">
            <a:spAutoFit/>
          </a:bodyPr>
          <a:lstStyle/>
          <a:p>
            <a:pPr algn="r"/>
            <a:fld id="{2C32DF2C-CFCE-8A40-84D4-E45B39382BEA}" type="slidenum">
              <a:rPr lang="en-US" sz="1200" b="1">
                <a:solidFill>
                  <a:schemeClr val="bg1"/>
                </a:solidFill>
              </a:rPr>
              <a:pPr algn="r"/>
              <a:t>‹#›</a:t>
            </a:fld>
            <a:endParaRPr lang="en-US" sz="1200" b="1">
              <a:solidFill>
                <a:schemeClr val="bg1"/>
              </a:solidFill>
            </a:endParaRPr>
          </a:p>
        </p:txBody>
      </p:sp>
      <p:sp>
        <p:nvSpPr>
          <p:cNvPr id="14" name="TextBox 13">
            <a:extLst>
              <a:ext uri="{FF2B5EF4-FFF2-40B4-BE49-F238E27FC236}">
                <a16:creationId xmlns:a16="http://schemas.microsoft.com/office/drawing/2014/main" id="{356686ED-D5FB-48D9-9C21-102288449CFB}"/>
              </a:ext>
            </a:extLst>
          </p:cNvPr>
          <p:cNvSpPr txBox="1"/>
          <p:nvPr userDrawn="1"/>
        </p:nvSpPr>
        <p:spPr>
          <a:xfrm>
            <a:off x="0" y="6505599"/>
            <a:ext cx="12192000" cy="307777"/>
          </a:xfrm>
          <a:prstGeom prst="rect">
            <a:avLst/>
          </a:prstGeom>
          <a:noFill/>
        </p:spPr>
        <p:txBody>
          <a:bodyPr wrap="square" rtlCol="0">
            <a:spAutoFit/>
          </a:bodyPr>
          <a:lstStyle/>
          <a:p>
            <a:pPr algn="ctr"/>
            <a:r>
              <a:rPr lang="en-US" sz="1400" b="1" dirty="0">
                <a:solidFill>
                  <a:schemeClr val="bg1"/>
                </a:solidFill>
              </a:rPr>
              <a:t>KidneyFund.org</a:t>
            </a:r>
          </a:p>
        </p:txBody>
      </p:sp>
      <p:pic>
        <p:nvPicPr>
          <p:cNvPr id="3" name="Picture 2">
            <a:extLst>
              <a:ext uri="{FF2B5EF4-FFF2-40B4-BE49-F238E27FC236}">
                <a16:creationId xmlns:a16="http://schemas.microsoft.com/office/drawing/2014/main" id="{F84BAF5E-1115-4DB7-8DF5-7A70EF5288F2}"/>
              </a:ext>
            </a:extLst>
          </p:cNvPr>
          <p:cNvPicPr>
            <a:picLocks noChangeAspect="1"/>
          </p:cNvPicPr>
          <p:nvPr userDrawn="1"/>
        </p:nvPicPr>
        <p:blipFill>
          <a:blip r:embed="rId2"/>
          <a:stretch>
            <a:fillRect/>
          </a:stretch>
        </p:blipFill>
        <p:spPr>
          <a:xfrm>
            <a:off x="407369" y="6165304"/>
            <a:ext cx="3584926" cy="472858"/>
          </a:xfrm>
          <a:prstGeom prst="rect">
            <a:avLst/>
          </a:prstGeom>
        </p:spPr>
      </p:pic>
    </p:spTree>
    <p:extLst>
      <p:ext uri="{BB962C8B-B14F-4D97-AF65-F5344CB8AC3E}">
        <p14:creationId xmlns:p14="http://schemas.microsoft.com/office/powerpoint/2010/main" val="390645542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Section/Divider">
    <p:bg>
      <p:bgPr>
        <a:solidFill>
          <a:srgbClr val="75C2BD"/>
        </a:solidFill>
        <a:effectLst/>
      </p:bgPr>
    </p:bg>
    <p:spTree>
      <p:nvGrpSpPr>
        <p:cNvPr id="1" name=""/>
        <p:cNvGrpSpPr/>
        <p:nvPr/>
      </p:nvGrpSpPr>
      <p:grpSpPr>
        <a:xfrm>
          <a:off x="0" y="0"/>
          <a:ext cx="0" cy="0"/>
          <a:chOff x="0" y="0"/>
          <a:chExt cx="0" cy="0"/>
        </a:xfrm>
      </p:grpSpPr>
      <p:sp>
        <p:nvSpPr>
          <p:cNvPr id="11" name="Title 7">
            <a:extLst>
              <a:ext uri="{FF2B5EF4-FFF2-40B4-BE49-F238E27FC236}">
                <a16:creationId xmlns:a16="http://schemas.microsoft.com/office/drawing/2014/main" id="{2A058BAA-19F9-2A48-A974-84DBF3C5BA4F}"/>
              </a:ext>
            </a:extLst>
          </p:cNvPr>
          <p:cNvSpPr>
            <a:spLocks noGrp="1"/>
          </p:cNvSpPr>
          <p:nvPr>
            <p:ph type="title" hasCustomPrompt="1"/>
          </p:nvPr>
        </p:nvSpPr>
        <p:spPr>
          <a:xfrm>
            <a:off x="737789" y="1828802"/>
            <a:ext cx="7157703" cy="2022229"/>
          </a:xfrm>
          <a:prstGeom prst="rect">
            <a:avLst/>
          </a:prstGeom>
        </p:spPr>
        <p:txBody>
          <a:bodyPr anchor="t">
            <a:normAutofit/>
          </a:bodyPr>
          <a:lstStyle>
            <a:lvl1pPr algn="l">
              <a:defRPr sz="4800" b="1" spc="50" baseline="0">
                <a:solidFill>
                  <a:srgbClr val="00599C"/>
                </a:solidFill>
              </a:defRPr>
            </a:lvl1pPr>
          </a:lstStyle>
          <a:p>
            <a:r>
              <a:rPr lang="en-GB" dirty="0"/>
              <a:t>Section/Divider</a:t>
            </a:r>
            <a:br>
              <a:rPr lang="en-GB" dirty="0"/>
            </a:br>
            <a:r>
              <a:rPr lang="en-GB" dirty="0"/>
              <a:t>Title Goes Here.</a:t>
            </a:r>
            <a:endParaRPr lang="en-US" dirty="0"/>
          </a:p>
        </p:txBody>
      </p:sp>
      <p:sp>
        <p:nvSpPr>
          <p:cNvPr id="13" name="Text Placeholder 9">
            <a:extLst>
              <a:ext uri="{FF2B5EF4-FFF2-40B4-BE49-F238E27FC236}">
                <a16:creationId xmlns:a16="http://schemas.microsoft.com/office/drawing/2014/main" id="{46F8BC5F-FD5F-6147-A532-E2B5A3DE8F05}"/>
              </a:ext>
            </a:extLst>
          </p:cNvPr>
          <p:cNvSpPr>
            <a:spLocks noGrp="1"/>
          </p:cNvSpPr>
          <p:nvPr>
            <p:ph type="body" sz="quarter" idx="10" hasCustomPrompt="1"/>
          </p:nvPr>
        </p:nvSpPr>
        <p:spPr>
          <a:xfrm>
            <a:off x="740029" y="966779"/>
            <a:ext cx="7120294" cy="592137"/>
          </a:xfrm>
          <a:prstGeom prst="rect">
            <a:avLst/>
          </a:prstGeom>
        </p:spPr>
        <p:txBody>
          <a:bodyPr/>
          <a:lstStyle>
            <a:lvl1pPr marL="0" indent="0" algn="l">
              <a:buNone/>
              <a:defRPr sz="1600" b="1" spc="100" baseline="0">
                <a:solidFill>
                  <a:srgbClr val="00599C"/>
                </a:solidFill>
              </a:defRPr>
            </a:lvl1pPr>
          </a:lstStyle>
          <a:p>
            <a:pPr lvl="0"/>
            <a:r>
              <a:rPr lang="en-US" dirty="0"/>
              <a:t>SUBTITLE, DATE OR PRESENTER’S NAME  </a:t>
            </a:r>
          </a:p>
        </p:txBody>
      </p:sp>
      <p:sp>
        <p:nvSpPr>
          <p:cNvPr id="15" name="TextBox 14">
            <a:extLst>
              <a:ext uri="{FF2B5EF4-FFF2-40B4-BE49-F238E27FC236}">
                <a16:creationId xmlns:a16="http://schemas.microsoft.com/office/drawing/2014/main" id="{6D7D6E7B-A3BC-0945-8D58-F1EDE2ECFEF0}"/>
              </a:ext>
            </a:extLst>
          </p:cNvPr>
          <p:cNvSpPr txBox="1"/>
          <p:nvPr userDrawn="1"/>
        </p:nvSpPr>
        <p:spPr>
          <a:xfrm>
            <a:off x="9126416" y="6440322"/>
            <a:ext cx="2816479" cy="276999"/>
          </a:xfrm>
          <a:prstGeom prst="rect">
            <a:avLst/>
          </a:prstGeom>
          <a:noFill/>
        </p:spPr>
        <p:txBody>
          <a:bodyPr wrap="square" rtlCol="0">
            <a:spAutoFit/>
          </a:bodyPr>
          <a:lstStyle/>
          <a:p>
            <a:pPr algn="r"/>
            <a:fld id="{2C32DF2C-CFCE-8A40-84D4-E45B39382BEA}" type="slidenum">
              <a:rPr lang="en-US" sz="1200" b="1">
                <a:solidFill>
                  <a:schemeClr val="bg1"/>
                </a:solidFill>
              </a:rPr>
              <a:pPr algn="r"/>
              <a:t>‹#›</a:t>
            </a:fld>
            <a:endParaRPr lang="en-US" sz="1200" b="1">
              <a:solidFill>
                <a:schemeClr val="bg1"/>
              </a:solidFill>
            </a:endParaRPr>
          </a:p>
        </p:txBody>
      </p:sp>
      <p:sp>
        <p:nvSpPr>
          <p:cNvPr id="9" name="TextBox 8">
            <a:extLst>
              <a:ext uri="{FF2B5EF4-FFF2-40B4-BE49-F238E27FC236}">
                <a16:creationId xmlns:a16="http://schemas.microsoft.com/office/drawing/2014/main" id="{E9E5EDD7-08D6-48CD-B6FD-1E8C4E347088}"/>
              </a:ext>
            </a:extLst>
          </p:cNvPr>
          <p:cNvSpPr txBox="1"/>
          <p:nvPr userDrawn="1"/>
        </p:nvSpPr>
        <p:spPr>
          <a:xfrm>
            <a:off x="0" y="6505599"/>
            <a:ext cx="12192000" cy="307777"/>
          </a:xfrm>
          <a:prstGeom prst="rect">
            <a:avLst/>
          </a:prstGeom>
          <a:noFill/>
        </p:spPr>
        <p:txBody>
          <a:bodyPr wrap="square" rtlCol="0">
            <a:spAutoFit/>
          </a:bodyPr>
          <a:lstStyle/>
          <a:p>
            <a:pPr algn="ctr"/>
            <a:r>
              <a:rPr lang="en-US" sz="1400" b="1" dirty="0">
                <a:solidFill>
                  <a:schemeClr val="bg1"/>
                </a:solidFill>
              </a:rPr>
              <a:t>KidneyFund.org</a:t>
            </a:r>
          </a:p>
        </p:txBody>
      </p:sp>
      <p:pic>
        <p:nvPicPr>
          <p:cNvPr id="10" name="Picture 9">
            <a:extLst>
              <a:ext uri="{FF2B5EF4-FFF2-40B4-BE49-F238E27FC236}">
                <a16:creationId xmlns:a16="http://schemas.microsoft.com/office/drawing/2014/main" id="{C3E818B2-8078-4009-9F48-5BAE444822BD}"/>
              </a:ext>
            </a:extLst>
          </p:cNvPr>
          <p:cNvPicPr>
            <a:picLocks noChangeAspect="1"/>
          </p:cNvPicPr>
          <p:nvPr userDrawn="1"/>
        </p:nvPicPr>
        <p:blipFill>
          <a:blip r:embed="rId2"/>
          <a:stretch>
            <a:fillRect/>
          </a:stretch>
        </p:blipFill>
        <p:spPr>
          <a:xfrm>
            <a:off x="407369" y="6165304"/>
            <a:ext cx="3584926" cy="472858"/>
          </a:xfrm>
          <a:prstGeom prst="rect">
            <a:avLst/>
          </a:prstGeom>
        </p:spPr>
      </p:pic>
    </p:spTree>
    <p:extLst>
      <p:ext uri="{BB962C8B-B14F-4D97-AF65-F5344CB8AC3E}">
        <p14:creationId xmlns:p14="http://schemas.microsoft.com/office/powerpoint/2010/main" val="234562787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5" name="Picture 4" descr="A picture containing stationary, computer&#10;&#10;Description automatically generated">
            <a:extLst>
              <a:ext uri="{FF2B5EF4-FFF2-40B4-BE49-F238E27FC236}">
                <a16:creationId xmlns:a16="http://schemas.microsoft.com/office/drawing/2014/main" id="{62A681CB-FBEF-B043-BFA2-4B0027FF1DA7}"/>
              </a:ext>
            </a:extLst>
          </p:cNvPr>
          <p:cNvPicPr>
            <a:picLocks noChangeAspect="1"/>
          </p:cNvPicPr>
          <p:nvPr userDrawn="1"/>
        </p:nvPicPr>
        <p:blipFill rotWithShape="1">
          <a:blip r:embed="rId2"/>
          <a:srcRect t="1127"/>
          <a:stretch/>
        </p:blipFill>
        <p:spPr>
          <a:xfrm flipV="1">
            <a:off x="0" y="0"/>
            <a:ext cx="9719733" cy="6858000"/>
          </a:xfrm>
          <a:prstGeom prst="rect">
            <a:avLst/>
          </a:prstGeom>
        </p:spPr>
      </p:pic>
      <p:sp>
        <p:nvSpPr>
          <p:cNvPr id="7" name="Title 7">
            <a:extLst>
              <a:ext uri="{FF2B5EF4-FFF2-40B4-BE49-F238E27FC236}">
                <a16:creationId xmlns:a16="http://schemas.microsoft.com/office/drawing/2014/main" id="{9031A925-A2F8-C648-AC18-61C609E0DFFB}"/>
              </a:ext>
            </a:extLst>
          </p:cNvPr>
          <p:cNvSpPr>
            <a:spLocks noGrp="1"/>
          </p:cNvSpPr>
          <p:nvPr>
            <p:ph type="title" hasCustomPrompt="1"/>
          </p:nvPr>
        </p:nvSpPr>
        <p:spPr>
          <a:xfrm>
            <a:off x="3863752" y="805083"/>
            <a:ext cx="7550735" cy="2146256"/>
          </a:xfrm>
          <a:prstGeom prst="rect">
            <a:avLst/>
          </a:prstGeom>
        </p:spPr>
        <p:txBody>
          <a:bodyPr anchor="t"/>
          <a:lstStyle>
            <a:lvl1pPr algn="r">
              <a:defRPr sz="4800" b="1" spc="0" baseline="0">
                <a:solidFill>
                  <a:schemeClr val="accent1"/>
                </a:solidFill>
              </a:defRPr>
            </a:lvl1pPr>
          </a:lstStyle>
          <a:p>
            <a:r>
              <a:rPr lang="en-GB"/>
              <a:t>Thank you.</a:t>
            </a:r>
            <a:endParaRPr lang="en-US"/>
          </a:p>
        </p:txBody>
      </p:sp>
      <p:pic>
        <p:nvPicPr>
          <p:cNvPr id="8" name="Picture 7">
            <a:extLst>
              <a:ext uri="{FF2B5EF4-FFF2-40B4-BE49-F238E27FC236}">
                <a16:creationId xmlns:a16="http://schemas.microsoft.com/office/drawing/2014/main" id="{E47CB4A3-C361-42BD-A50B-71F00C4CE1F1}"/>
              </a:ext>
            </a:extLst>
          </p:cNvPr>
          <p:cNvPicPr>
            <a:picLocks noChangeAspect="1"/>
          </p:cNvPicPr>
          <p:nvPr userDrawn="1"/>
        </p:nvPicPr>
        <p:blipFill>
          <a:blip r:embed="rId3"/>
          <a:stretch>
            <a:fillRect/>
          </a:stretch>
        </p:blipFill>
        <p:spPr>
          <a:xfrm>
            <a:off x="8363212" y="6237313"/>
            <a:ext cx="3612093" cy="476442"/>
          </a:xfrm>
          <a:prstGeom prst="rect">
            <a:avLst/>
          </a:prstGeom>
        </p:spPr>
      </p:pic>
    </p:spTree>
    <p:extLst>
      <p:ext uri="{BB962C8B-B14F-4D97-AF65-F5344CB8AC3E}">
        <p14:creationId xmlns:p14="http://schemas.microsoft.com/office/powerpoint/2010/main" val="98402080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Content and Photo/graphic">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6A5795A-149F-0545-822A-506607F2347B}"/>
              </a:ext>
            </a:extLst>
          </p:cNvPr>
          <p:cNvSpPr>
            <a:spLocks noGrp="1"/>
          </p:cNvSpPr>
          <p:nvPr>
            <p:ph type="sldNum" sz="quarter" idx="10"/>
          </p:nvPr>
        </p:nvSpPr>
        <p:spPr/>
        <p:txBody>
          <a:bodyPr/>
          <a:lstStyle/>
          <a:p>
            <a:fld id="{22A6C4F7-4ABC-794E-8178-067A5A726372}" type="slidenum">
              <a:rPr lang="en-US" smtClean="0"/>
              <a:t>‹#›</a:t>
            </a:fld>
            <a:endParaRPr lang="en-US"/>
          </a:p>
        </p:txBody>
      </p:sp>
      <p:sp>
        <p:nvSpPr>
          <p:cNvPr id="4" name="Title 1">
            <a:extLst>
              <a:ext uri="{FF2B5EF4-FFF2-40B4-BE49-F238E27FC236}">
                <a16:creationId xmlns:a16="http://schemas.microsoft.com/office/drawing/2014/main" id="{00B70F12-2170-9542-8D86-C3FCCC37FF6A}"/>
              </a:ext>
            </a:extLst>
          </p:cNvPr>
          <p:cNvSpPr>
            <a:spLocks noGrp="1"/>
          </p:cNvSpPr>
          <p:nvPr>
            <p:ph type="title" hasCustomPrompt="1"/>
          </p:nvPr>
        </p:nvSpPr>
        <p:spPr>
          <a:xfrm>
            <a:off x="838200" y="1032336"/>
            <a:ext cx="10515600" cy="647644"/>
          </a:xfrm>
          <a:prstGeom prst="rect">
            <a:avLst/>
          </a:prstGeom>
        </p:spPr>
        <p:txBody>
          <a:bodyPr lIns="0" anchor="b">
            <a:normAutofit/>
          </a:bodyPr>
          <a:lstStyle>
            <a:lvl1pPr>
              <a:defRPr sz="3200"/>
            </a:lvl1pPr>
          </a:lstStyle>
          <a:p>
            <a:r>
              <a:rPr lang="en-US"/>
              <a:t>Insert slide title</a:t>
            </a:r>
          </a:p>
        </p:txBody>
      </p:sp>
      <p:sp>
        <p:nvSpPr>
          <p:cNvPr id="6" name="Content Placeholder 2">
            <a:extLst>
              <a:ext uri="{FF2B5EF4-FFF2-40B4-BE49-F238E27FC236}">
                <a16:creationId xmlns:a16="http://schemas.microsoft.com/office/drawing/2014/main" id="{6E68FDCA-2298-B244-80A5-B5D22D3F790E}"/>
              </a:ext>
            </a:extLst>
          </p:cNvPr>
          <p:cNvSpPr>
            <a:spLocks noGrp="1"/>
          </p:cNvSpPr>
          <p:nvPr>
            <p:ph idx="13"/>
          </p:nvPr>
        </p:nvSpPr>
        <p:spPr>
          <a:xfrm>
            <a:off x="838200" y="2157351"/>
            <a:ext cx="5181600" cy="3734334"/>
          </a:xfrm>
          <a:prstGeom prst="rect">
            <a:avLst/>
          </a:prstGeom>
        </p:spPr>
        <p:txBody>
          <a:bodyPr lIns="0"/>
          <a:lstStyle>
            <a:lvl1pPr>
              <a:defRPr sz="2400"/>
            </a:lvl1pPr>
            <a:lvl2pPr>
              <a:defRPr sz="2000"/>
            </a:lvl2pPr>
            <a:lvl3pPr>
              <a:defRPr sz="18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CF4EF414-1738-2F4C-8A00-946613637034}"/>
              </a:ext>
            </a:extLst>
          </p:cNvPr>
          <p:cNvSpPr>
            <a:spLocks noGrp="1"/>
          </p:cNvSpPr>
          <p:nvPr>
            <p:ph idx="15" hasCustomPrompt="1"/>
          </p:nvPr>
        </p:nvSpPr>
        <p:spPr>
          <a:xfrm>
            <a:off x="1999269" y="351039"/>
            <a:ext cx="1790307" cy="216632"/>
          </a:xfrm>
          <a:prstGeom prst="rect">
            <a:avLst/>
          </a:prstGeom>
        </p:spPr>
        <p:txBody>
          <a:bodyPr lIns="0"/>
          <a:lstStyle>
            <a:lvl1pPr marL="0" indent="0">
              <a:buNone/>
              <a:defRPr sz="1000" b="1" spc="300">
                <a:solidFill>
                  <a:schemeClr val="bg1"/>
                </a:solidFill>
              </a:defRPr>
            </a:lvl1pPr>
            <a:lvl2pPr marL="457200" indent="0">
              <a:buNone/>
              <a:defRPr sz="2000"/>
            </a:lvl2pPr>
            <a:lvl3pPr marL="914400" indent="0">
              <a:buNone/>
              <a:defRPr sz="1800"/>
            </a:lvl3pPr>
            <a:lvl4pPr marL="1371600" indent="0">
              <a:buNone/>
              <a:defRPr/>
            </a:lvl4pPr>
            <a:lvl5pPr marL="1828800" indent="0">
              <a:buNone/>
              <a:defRPr/>
            </a:lvl5pPr>
          </a:lstStyle>
          <a:p>
            <a:pPr lvl="0"/>
            <a:r>
              <a:rPr lang="en-US"/>
              <a:t>MODULE X</a:t>
            </a:r>
          </a:p>
        </p:txBody>
      </p:sp>
      <p:sp>
        <p:nvSpPr>
          <p:cNvPr id="12" name="Picture Placeholder 11">
            <a:extLst>
              <a:ext uri="{FF2B5EF4-FFF2-40B4-BE49-F238E27FC236}">
                <a16:creationId xmlns:a16="http://schemas.microsoft.com/office/drawing/2014/main" id="{EF77344C-3B61-F542-8E40-066341C07D87}"/>
              </a:ext>
            </a:extLst>
          </p:cNvPr>
          <p:cNvSpPr>
            <a:spLocks noGrp="1"/>
          </p:cNvSpPr>
          <p:nvPr>
            <p:ph type="pic" sz="quarter" idx="16"/>
          </p:nvPr>
        </p:nvSpPr>
        <p:spPr>
          <a:xfrm>
            <a:off x="6172202" y="2157349"/>
            <a:ext cx="5181598" cy="3734335"/>
          </a:xfrm>
          <a:prstGeom prst="rect">
            <a:avLst/>
          </a:prstGeom>
        </p:spPr>
        <p:txBody>
          <a:bodyPr/>
          <a:lstStyle/>
          <a:p>
            <a:r>
              <a:rPr lang="en-US"/>
              <a:t>Click icon to add picture</a:t>
            </a:r>
          </a:p>
        </p:txBody>
      </p:sp>
      <p:cxnSp>
        <p:nvCxnSpPr>
          <p:cNvPr id="14" name="Straight Connector 13">
            <a:extLst>
              <a:ext uri="{FF2B5EF4-FFF2-40B4-BE49-F238E27FC236}">
                <a16:creationId xmlns:a16="http://schemas.microsoft.com/office/drawing/2014/main" id="{0C49F7DF-5A12-7A44-9E59-92E0EF8DAA80}"/>
              </a:ext>
            </a:extLst>
          </p:cNvPr>
          <p:cNvCxnSpPr>
            <a:cxnSpLocks/>
          </p:cNvCxnSpPr>
          <p:nvPr userDrawn="1"/>
        </p:nvCxnSpPr>
        <p:spPr>
          <a:xfrm>
            <a:off x="838200" y="1679979"/>
            <a:ext cx="10515600" cy="0"/>
          </a:xfrm>
          <a:prstGeom prst="line">
            <a:avLst/>
          </a:prstGeom>
          <a:ln w="25400">
            <a:solidFill>
              <a:schemeClr val="accent1"/>
            </a:solidFill>
          </a:ln>
        </p:spPr>
        <p:style>
          <a:lnRef idx="2">
            <a:schemeClr val="accent5"/>
          </a:lnRef>
          <a:fillRef idx="0">
            <a:schemeClr val="accent5"/>
          </a:fillRef>
          <a:effectRef idx="1">
            <a:schemeClr val="accent5"/>
          </a:effectRef>
          <a:fontRef idx="minor">
            <a:schemeClr val="tx1"/>
          </a:fontRef>
        </p:style>
      </p:cxnSp>
    </p:spTree>
    <p:extLst>
      <p:ext uri="{BB962C8B-B14F-4D97-AF65-F5344CB8AC3E}">
        <p14:creationId xmlns:p14="http://schemas.microsoft.com/office/powerpoint/2010/main" val="79444622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1_With Space for chart or table">
    <p:spTree>
      <p:nvGrpSpPr>
        <p:cNvPr id="1" name=""/>
        <p:cNvGrpSpPr/>
        <p:nvPr/>
      </p:nvGrpSpPr>
      <p:grpSpPr>
        <a:xfrm>
          <a:off x="0" y="0"/>
          <a:ext cx="0" cy="0"/>
          <a:chOff x="0" y="0"/>
          <a:chExt cx="0" cy="0"/>
        </a:xfrm>
      </p:grpSpPr>
      <p:pic>
        <p:nvPicPr>
          <p:cNvPr id="5" name="Picture 4" descr="A picture containing rainbow, computer&#10;&#10;Description automatically generated">
            <a:extLst>
              <a:ext uri="{FF2B5EF4-FFF2-40B4-BE49-F238E27FC236}">
                <a16:creationId xmlns:a16="http://schemas.microsoft.com/office/drawing/2014/main" id="{A99B5E22-0E21-E047-87EE-388C7289AABD}"/>
              </a:ext>
            </a:extLst>
          </p:cNvPr>
          <p:cNvPicPr>
            <a:picLocks noChangeAspect="1"/>
          </p:cNvPicPr>
          <p:nvPr userDrawn="1"/>
        </p:nvPicPr>
        <p:blipFill>
          <a:blip r:embed="rId2"/>
          <a:stretch>
            <a:fillRect/>
          </a:stretch>
        </p:blipFill>
        <p:spPr>
          <a:xfrm flipH="1">
            <a:off x="10668000" y="5290248"/>
            <a:ext cx="1524000" cy="1567751"/>
          </a:xfrm>
          <a:prstGeom prst="rect">
            <a:avLst/>
          </a:prstGeom>
        </p:spPr>
      </p:pic>
      <p:sp>
        <p:nvSpPr>
          <p:cNvPr id="4" name="TextBox 3">
            <a:extLst>
              <a:ext uri="{FF2B5EF4-FFF2-40B4-BE49-F238E27FC236}">
                <a16:creationId xmlns:a16="http://schemas.microsoft.com/office/drawing/2014/main" id="{1DB1C279-463F-E446-9F4E-EF46B7479F0E}"/>
              </a:ext>
            </a:extLst>
          </p:cNvPr>
          <p:cNvSpPr txBox="1"/>
          <p:nvPr userDrawn="1"/>
        </p:nvSpPr>
        <p:spPr>
          <a:xfrm>
            <a:off x="9126416" y="6440322"/>
            <a:ext cx="2816479" cy="276999"/>
          </a:xfrm>
          <a:prstGeom prst="rect">
            <a:avLst/>
          </a:prstGeom>
          <a:noFill/>
        </p:spPr>
        <p:txBody>
          <a:bodyPr wrap="square" rtlCol="0">
            <a:spAutoFit/>
          </a:bodyPr>
          <a:lstStyle/>
          <a:p>
            <a:pPr algn="r"/>
            <a:fld id="{2C32DF2C-CFCE-8A40-84D4-E45B39382BEA}" type="slidenum">
              <a:rPr lang="en-US" sz="1200" b="1">
                <a:solidFill>
                  <a:schemeClr val="bg1"/>
                </a:solidFill>
              </a:rPr>
              <a:pPr algn="r"/>
              <a:t>‹#›</a:t>
            </a:fld>
            <a:endParaRPr lang="en-US" sz="1200" b="1" dirty="0">
              <a:solidFill>
                <a:schemeClr val="bg1"/>
              </a:solidFill>
            </a:endParaRPr>
          </a:p>
        </p:txBody>
      </p:sp>
      <p:sp>
        <p:nvSpPr>
          <p:cNvPr id="9" name="Text Placeholder 9">
            <a:extLst>
              <a:ext uri="{FF2B5EF4-FFF2-40B4-BE49-F238E27FC236}">
                <a16:creationId xmlns:a16="http://schemas.microsoft.com/office/drawing/2014/main" id="{A9D47D29-F0D9-8844-A509-3FA3F68EA371}"/>
              </a:ext>
            </a:extLst>
          </p:cNvPr>
          <p:cNvSpPr>
            <a:spLocks noGrp="1"/>
          </p:cNvSpPr>
          <p:nvPr>
            <p:ph type="body" sz="quarter" idx="11" hasCustomPrompt="1"/>
          </p:nvPr>
        </p:nvSpPr>
        <p:spPr>
          <a:xfrm>
            <a:off x="579549" y="2492896"/>
            <a:ext cx="5364052" cy="3744392"/>
          </a:xfrm>
          <a:prstGeom prst="rect">
            <a:avLst/>
          </a:prstGeom>
        </p:spPr>
        <p:txBody>
          <a:bodyPr>
            <a:noAutofit/>
          </a:bodyPr>
          <a:lstStyle>
            <a:lvl1pPr marL="0" indent="0">
              <a:lnSpc>
                <a:spcPct val="120000"/>
              </a:lnSpc>
              <a:buNone/>
              <a:defRPr sz="1800" b="0" spc="0" baseline="0">
                <a:solidFill>
                  <a:schemeClr val="tx1"/>
                </a:solidFill>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dolore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 </a:t>
            </a: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r>
              <a:rPr lang="en-US" dirty="0"/>
              <a:t> non </a:t>
            </a:r>
            <a:r>
              <a:rPr lang="en-US" dirty="0" err="1"/>
              <a:t>proident</a:t>
            </a:r>
            <a:r>
              <a:rPr lang="en-US" dirty="0"/>
              <a:t>, sunt in culpa qui </a:t>
            </a:r>
            <a:r>
              <a:rPr lang="en-US" dirty="0" err="1"/>
              <a:t>officia</a:t>
            </a:r>
            <a:r>
              <a:rPr lang="en-US" dirty="0"/>
              <a:t> </a:t>
            </a:r>
            <a:r>
              <a:rPr lang="en-US" dirty="0" err="1"/>
              <a:t>deserunt</a:t>
            </a:r>
            <a:r>
              <a:rPr lang="en-US" dirty="0"/>
              <a:t> </a:t>
            </a:r>
            <a:r>
              <a:rPr lang="en-US" dirty="0" err="1"/>
              <a:t>mollit</a:t>
            </a:r>
            <a:r>
              <a:rPr lang="en-US" dirty="0"/>
              <a:t> </a:t>
            </a:r>
            <a:r>
              <a:rPr lang="en-US" dirty="0" err="1"/>
              <a:t>anim</a:t>
            </a:r>
            <a:r>
              <a:rPr lang="en-US" dirty="0"/>
              <a:t> id </a:t>
            </a:r>
            <a:r>
              <a:rPr lang="en-US" dirty="0" err="1"/>
              <a:t>est</a:t>
            </a:r>
            <a:r>
              <a:rPr lang="en-US" dirty="0"/>
              <a:t> </a:t>
            </a:r>
            <a:r>
              <a:rPr lang="en-US" dirty="0" err="1"/>
              <a:t>laborum</a:t>
            </a:r>
            <a:r>
              <a:rPr lang="en-US" dirty="0"/>
              <a:t>.</a:t>
            </a:r>
          </a:p>
        </p:txBody>
      </p:sp>
      <p:sp>
        <p:nvSpPr>
          <p:cNvPr id="10" name="Title 1">
            <a:extLst>
              <a:ext uri="{FF2B5EF4-FFF2-40B4-BE49-F238E27FC236}">
                <a16:creationId xmlns:a16="http://schemas.microsoft.com/office/drawing/2014/main" id="{8A0684C7-E878-471D-B52B-AFA4710E3F61}"/>
              </a:ext>
            </a:extLst>
          </p:cNvPr>
          <p:cNvSpPr>
            <a:spLocks noGrp="1"/>
          </p:cNvSpPr>
          <p:nvPr>
            <p:ph type="title" hasCustomPrompt="1"/>
          </p:nvPr>
        </p:nvSpPr>
        <p:spPr>
          <a:xfrm>
            <a:off x="579548" y="725733"/>
            <a:ext cx="11044180" cy="808599"/>
          </a:xfrm>
          <a:prstGeom prst="rect">
            <a:avLst/>
          </a:prstGeom>
        </p:spPr>
        <p:txBody>
          <a:bodyPr/>
          <a:lstStyle>
            <a:lvl1pPr>
              <a:defRPr b="1" spc="50" baseline="0">
                <a:solidFill>
                  <a:schemeClr val="accent1"/>
                </a:solidFill>
              </a:defRPr>
            </a:lvl1pPr>
          </a:lstStyle>
          <a:p>
            <a:r>
              <a:rPr lang="en-GB" dirty="0"/>
              <a:t>Slide title goes here.</a:t>
            </a:r>
            <a:endParaRPr lang="en-US" dirty="0"/>
          </a:p>
        </p:txBody>
      </p:sp>
      <p:sp>
        <p:nvSpPr>
          <p:cNvPr id="12" name="Text Placeholder 9">
            <a:extLst>
              <a:ext uri="{FF2B5EF4-FFF2-40B4-BE49-F238E27FC236}">
                <a16:creationId xmlns:a16="http://schemas.microsoft.com/office/drawing/2014/main" id="{DBFC2F4E-0841-4165-8837-9ED520D686CA}"/>
              </a:ext>
            </a:extLst>
          </p:cNvPr>
          <p:cNvSpPr>
            <a:spLocks noGrp="1"/>
          </p:cNvSpPr>
          <p:nvPr>
            <p:ph type="body" sz="quarter" idx="10" hasCustomPrompt="1"/>
          </p:nvPr>
        </p:nvSpPr>
        <p:spPr>
          <a:xfrm>
            <a:off x="579548" y="1540719"/>
            <a:ext cx="11079051" cy="592137"/>
          </a:xfrm>
          <a:prstGeom prst="rect">
            <a:avLst/>
          </a:prstGeom>
        </p:spPr>
        <p:txBody>
          <a:bodyPr>
            <a:normAutofit/>
          </a:bodyPr>
          <a:lstStyle>
            <a:lvl1pPr marL="0" indent="0">
              <a:buNone/>
              <a:defRPr sz="1800" b="1" spc="100" baseline="0">
                <a:solidFill>
                  <a:schemeClr val="accent2"/>
                </a:solidFill>
              </a:defRPr>
            </a:lvl1pPr>
          </a:lstStyle>
          <a:p>
            <a:pPr lvl="0"/>
            <a:r>
              <a:rPr lang="en-US" dirty="0"/>
              <a:t>OPTIONAL SUBTITLE</a:t>
            </a:r>
          </a:p>
        </p:txBody>
      </p:sp>
      <p:cxnSp>
        <p:nvCxnSpPr>
          <p:cNvPr id="13" name="Straight Connector 12">
            <a:extLst>
              <a:ext uri="{FF2B5EF4-FFF2-40B4-BE49-F238E27FC236}">
                <a16:creationId xmlns:a16="http://schemas.microsoft.com/office/drawing/2014/main" id="{903EBFC6-7E66-4535-A6CB-2778A02971F6}"/>
              </a:ext>
            </a:extLst>
          </p:cNvPr>
          <p:cNvCxnSpPr/>
          <p:nvPr userDrawn="1"/>
        </p:nvCxnSpPr>
        <p:spPr>
          <a:xfrm>
            <a:off x="579548" y="1916832"/>
            <a:ext cx="4030133" cy="0"/>
          </a:xfrm>
          <a:prstGeom prst="line">
            <a:avLst/>
          </a:prstGeom>
          <a:ln w="25400">
            <a:gradFill flip="none" rotWithShape="1">
              <a:gsLst>
                <a:gs pos="0">
                  <a:schemeClr val="accent1"/>
                </a:gs>
                <a:gs pos="48000">
                  <a:schemeClr val="accent2"/>
                </a:gs>
                <a:gs pos="100000">
                  <a:schemeClr val="accent5"/>
                </a:gs>
              </a:gsLst>
              <a:lin ang="0" scaled="1"/>
              <a:tileRect/>
            </a:gra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A173C510-E8EA-400F-A6B4-E63438D67B08}"/>
              </a:ext>
            </a:extLst>
          </p:cNvPr>
          <p:cNvPicPr>
            <a:picLocks noChangeAspect="1"/>
          </p:cNvPicPr>
          <p:nvPr userDrawn="1"/>
        </p:nvPicPr>
        <p:blipFill>
          <a:blip r:embed="rId3"/>
          <a:srcRect/>
          <a:stretch/>
        </p:blipFill>
        <p:spPr>
          <a:xfrm>
            <a:off x="335360" y="6309320"/>
            <a:ext cx="2507449" cy="439450"/>
          </a:xfrm>
          <a:prstGeom prst="rect">
            <a:avLst/>
          </a:prstGeom>
        </p:spPr>
      </p:pic>
      <p:sp>
        <p:nvSpPr>
          <p:cNvPr id="18" name="TextBox 17">
            <a:extLst>
              <a:ext uri="{FF2B5EF4-FFF2-40B4-BE49-F238E27FC236}">
                <a16:creationId xmlns:a16="http://schemas.microsoft.com/office/drawing/2014/main" id="{D22D430E-5A9A-4C5B-87A4-82AE105E1391}"/>
              </a:ext>
            </a:extLst>
          </p:cNvPr>
          <p:cNvSpPr txBox="1"/>
          <p:nvPr userDrawn="1"/>
        </p:nvSpPr>
        <p:spPr>
          <a:xfrm>
            <a:off x="0" y="6505599"/>
            <a:ext cx="12192000" cy="307777"/>
          </a:xfrm>
          <a:prstGeom prst="rect">
            <a:avLst/>
          </a:prstGeom>
          <a:noFill/>
        </p:spPr>
        <p:txBody>
          <a:bodyPr wrap="square" rtlCol="0">
            <a:spAutoFit/>
          </a:bodyPr>
          <a:lstStyle/>
          <a:p>
            <a:pPr algn="ctr"/>
            <a:r>
              <a:rPr lang="en-US" sz="1400" b="1" dirty="0">
                <a:solidFill>
                  <a:srgbClr val="75C2BD"/>
                </a:solidFill>
              </a:rPr>
              <a:t>KidneyFund.org</a:t>
            </a:r>
          </a:p>
        </p:txBody>
      </p:sp>
      <p:sp>
        <p:nvSpPr>
          <p:cNvPr id="11" name="Text Placeholder 9">
            <a:extLst>
              <a:ext uri="{FF2B5EF4-FFF2-40B4-BE49-F238E27FC236}">
                <a16:creationId xmlns:a16="http://schemas.microsoft.com/office/drawing/2014/main" id="{B878EDC6-05A2-4DD5-BCB6-933CD053CE1B}"/>
              </a:ext>
            </a:extLst>
          </p:cNvPr>
          <p:cNvSpPr>
            <a:spLocks noGrp="1"/>
          </p:cNvSpPr>
          <p:nvPr>
            <p:ph type="body" sz="quarter" idx="12" hasCustomPrompt="1"/>
          </p:nvPr>
        </p:nvSpPr>
        <p:spPr>
          <a:xfrm>
            <a:off x="6294547" y="2492896"/>
            <a:ext cx="5364052" cy="3744392"/>
          </a:xfrm>
          <a:prstGeom prst="rect">
            <a:avLst/>
          </a:prstGeom>
        </p:spPr>
        <p:txBody>
          <a:bodyPr>
            <a:noAutofit/>
          </a:bodyPr>
          <a:lstStyle>
            <a:lvl1pPr marL="0" indent="0">
              <a:lnSpc>
                <a:spcPct val="120000"/>
              </a:lnSpc>
              <a:buNone/>
              <a:defRPr sz="1800" b="0" spc="0" baseline="0">
                <a:solidFill>
                  <a:schemeClr val="tx1"/>
                </a:solidFill>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dolore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 </a:t>
            </a: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r>
              <a:rPr lang="en-US" dirty="0"/>
              <a:t> non </a:t>
            </a:r>
            <a:r>
              <a:rPr lang="en-US" dirty="0" err="1"/>
              <a:t>proident</a:t>
            </a:r>
            <a:r>
              <a:rPr lang="en-US" dirty="0"/>
              <a:t>, sunt in culpa qui </a:t>
            </a:r>
            <a:r>
              <a:rPr lang="en-US" dirty="0" err="1"/>
              <a:t>officia</a:t>
            </a:r>
            <a:r>
              <a:rPr lang="en-US" dirty="0"/>
              <a:t> </a:t>
            </a:r>
            <a:r>
              <a:rPr lang="en-US" dirty="0" err="1"/>
              <a:t>deserunt</a:t>
            </a:r>
            <a:r>
              <a:rPr lang="en-US" dirty="0"/>
              <a:t> </a:t>
            </a:r>
            <a:r>
              <a:rPr lang="en-US" dirty="0" err="1"/>
              <a:t>mollit</a:t>
            </a:r>
            <a:r>
              <a:rPr lang="en-US" dirty="0"/>
              <a:t> </a:t>
            </a:r>
            <a:r>
              <a:rPr lang="en-US" dirty="0" err="1"/>
              <a:t>anim</a:t>
            </a:r>
            <a:r>
              <a:rPr lang="en-US" dirty="0"/>
              <a:t> id </a:t>
            </a:r>
            <a:r>
              <a:rPr lang="en-US" dirty="0" err="1"/>
              <a:t>est</a:t>
            </a:r>
            <a:r>
              <a:rPr lang="en-US" dirty="0"/>
              <a:t> </a:t>
            </a:r>
            <a:r>
              <a:rPr lang="en-US" dirty="0" err="1"/>
              <a:t>laborum</a:t>
            </a:r>
            <a:r>
              <a:rPr lang="en-US" dirty="0"/>
              <a:t>.</a:t>
            </a:r>
          </a:p>
        </p:txBody>
      </p:sp>
    </p:spTree>
    <p:extLst>
      <p:ext uri="{BB962C8B-B14F-4D97-AF65-F5344CB8AC3E}">
        <p14:creationId xmlns:p14="http://schemas.microsoft.com/office/powerpoint/2010/main" val="3160207187"/>
      </p:ext>
    </p:extLst>
  </p:cSld>
  <p:clrMapOvr>
    <a:masterClrMapping/>
  </p:clrMapOvr>
  <p:extLst>
    <p:ext uri="{DCECCB84-F9BA-43D5-87BE-67443E8EF086}">
      <p15:sldGuideLst xmlns:p15="http://schemas.microsoft.com/office/powerpoint/2012/main">
        <p15:guide id="1" pos="347">
          <p15:clr>
            <a:srgbClr val="FBAE40"/>
          </p15:clr>
        </p15:guide>
        <p15:guide id="2" pos="7333">
          <p15:clr>
            <a:srgbClr val="FBAE40"/>
          </p15:clr>
        </p15:guide>
        <p15:guide id="3" orient="horz" pos="436">
          <p15:clr>
            <a:srgbClr val="FBAE40"/>
          </p15:clr>
        </p15:guide>
        <p15:guide id="4" orient="horz" pos="3929">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24" name="Picture Placeholder 3">
            <a:extLst>
              <a:ext uri="{FF2B5EF4-FFF2-40B4-BE49-F238E27FC236}">
                <a16:creationId xmlns:a16="http://schemas.microsoft.com/office/drawing/2014/main" id="{1319A2A4-ECB9-F34C-8567-C13EDCD11B35}"/>
              </a:ext>
            </a:extLst>
          </p:cNvPr>
          <p:cNvSpPr>
            <a:spLocks noGrp="1"/>
          </p:cNvSpPr>
          <p:nvPr>
            <p:ph type="pic" sz="quarter" idx="13"/>
          </p:nvPr>
        </p:nvSpPr>
        <p:spPr>
          <a:xfrm>
            <a:off x="0" y="0"/>
            <a:ext cx="6091707" cy="6858000"/>
          </a:xfrm>
          <a:prstGeom prst="rect">
            <a:avLst/>
          </a:prstGeom>
          <a:solidFill>
            <a:schemeClr val="accent4"/>
          </a:solidFill>
          <a:ln>
            <a:noFill/>
          </a:ln>
        </p:spPr>
        <p:txBody>
          <a:bodyPr anchor="t"/>
          <a:lstStyle>
            <a:lvl1pPr marL="0" indent="0" algn="ctr">
              <a:buNone/>
              <a:defRPr sz="1000"/>
            </a:lvl1pPr>
          </a:lstStyle>
          <a:p>
            <a:endParaRPr lang="en-US"/>
          </a:p>
          <a:p>
            <a:endParaRPr lang="en-US"/>
          </a:p>
          <a:p>
            <a:r>
              <a:rPr lang="en-US"/>
              <a:t>CLICK ICON TO INSERT YOUR PICTURE</a:t>
            </a:r>
          </a:p>
        </p:txBody>
      </p:sp>
      <p:pic>
        <p:nvPicPr>
          <p:cNvPr id="5" name="Picture 4" descr="A picture containing rainbow, computer&#10;&#10;Description automatically generated">
            <a:extLst>
              <a:ext uri="{FF2B5EF4-FFF2-40B4-BE49-F238E27FC236}">
                <a16:creationId xmlns:a16="http://schemas.microsoft.com/office/drawing/2014/main" id="{A99B5E22-0E21-E047-87EE-388C7289AABD}"/>
              </a:ext>
            </a:extLst>
          </p:cNvPr>
          <p:cNvPicPr>
            <a:picLocks noChangeAspect="1"/>
          </p:cNvPicPr>
          <p:nvPr userDrawn="1"/>
        </p:nvPicPr>
        <p:blipFill>
          <a:blip r:embed="rId2"/>
          <a:stretch>
            <a:fillRect/>
          </a:stretch>
        </p:blipFill>
        <p:spPr>
          <a:xfrm flipH="1">
            <a:off x="10668000" y="5290248"/>
            <a:ext cx="1524000" cy="1567751"/>
          </a:xfrm>
          <a:prstGeom prst="rect">
            <a:avLst/>
          </a:prstGeom>
        </p:spPr>
      </p:pic>
      <p:sp>
        <p:nvSpPr>
          <p:cNvPr id="4" name="TextBox 3">
            <a:extLst>
              <a:ext uri="{FF2B5EF4-FFF2-40B4-BE49-F238E27FC236}">
                <a16:creationId xmlns:a16="http://schemas.microsoft.com/office/drawing/2014/main" id="{1DB1C279-463F-E446-9F4E-EF46B7479F0E}"/>
              </a:ext>
            </a:extLst>
          </p:cNvPr>
          <p:cNvSpPr txBox="1"/>
          <p:nvPr userDrawn="1"/>
        </p:nvSpPr>
        <p:spPr>
          <a:xfrm>
            <a:off x="9126416" y="6440322"/>
            <a:ext cx="2816479" cy="276999"/>
          </a:xfrm>
          <a:prstGeom prst="rect">
            <a:avLst/>
          </a:prstGeom>
          <a:noFill/>
        </p:spPr>
        <p:txBody>
          <a:bodyPr wrap="square" rtlCol="0">
            <a:spAutoFit/>
          </a:bodyPr>
          <a:lstStyle/>
          <a:p>
            <a:pPr algn="r"/>
            <a:fld id="{2C32DF2C-CFCE-8A40-84D4-E45B39382BEA}" type="slidenum">
              <a:rPr lang="en-US" sz="1200" b="1">
                <a:solidFill>
                  <a:schemeClr val="bg1"/>
                </a:solidFill>
              </a:rPr>
              <a:pPr algn="r"/>
              <a:t>‹#›</a:t>
            </a:fld>
            <a:endParaRPr lang="en-US" sz="1200" b="1">
              <a:solidFill>
                <a:schemeClr val="bg1"/>
              </a:solidFill>
            </a:endParaRPr>
          </a:p>
        </p:txBody>
      </p:sp>
      <p:sp>
        <p:nvSpPr>
          <p:cNvPr id="14" name="Text Placeholder 9">
            <a:extLst>
              <a:ext uri="{FF2B5EF4-FFF2-40B4-BE49-F238E27FC236}">
                <a16:creationId xmlns:a16="http://schemas.microsoft.com/office/drawing/2014/main" id="{4906555F-F2AA-4A4F-AE46-C530861AF4D8}"/>
              </a:ext>
            </a:extLst>
          </p:cNvPr>
          <p:cNvSpPr>
            <a:spLocks noGrp="1"/>
          </p:cNvSpPr>
          <p:nvPr>
            <p:ph type="body" sz="quarter" idx="11" hasCustomPrompt="1"/>
          </p:nvPr>
        </p:nvSpPr>
        <p:spPr>
          <a:xfrm>
            <a:off x="6486072" y="2852937"/>
            <a:ext cx="5155065" cy="3384352"/>
          </a:xfrm>
          <a:prstGeom prst="rect">
            <a:avLst/>
          </a:prstGeom>
        </p:spPr>
        <p:txBody>
          <a:bodyPr/>
          <a:lstStyle>
            <a:lvl1pPr marL="0" indent="0">
              <a:lnSpc>
                <a:spcPct val="100000"/>
              </a:lnSpc>
              <a:buNone/>
              <a:defRPr sz="1600" b="0" spc="0" baseline="0">
                <a:solidFill>
                  <a:schemeClr val="tx1"/>
                </a:solidFill>
              </a:defRPr>
            </a:lvl1pPr>
          </a:lstStyle>
          <a:p>
            <a:pPr lvl="0"/>
            <a:r>
              <a:rPr lang="en-US"/>
              <a:t>Lorem ipsum dolor sit amet, consectetur adipiscing elit, sed do eiusmod tempor incididunt ut labore et dolore magna aliqua. </a:t>
            </a:r>
          </a:p>
          <a:p>
            <a:pPr lvl="0"/>
            <a:r>
              <a:rPr lang="en-US"/>
              <a:t>Ut enim ad minim veniam, quis nostrud exercitation ullamco laboris nisi ut aliquip ex ea commodo consequat. Duis aute irure dolor in reprehenderit in voluptate velit esse cillum dolore eu fugiat nulla pariatur. </a:t>
            </a:r>
          </a:p>
          <a:p>
            <a:pPr lvl="0"/>
            <a:r>
              <a:rPr lang="en-US"/>
              <a:t>Excepteur sint occaecat cupidatat non proident, sunt in culpa qui officia deserunt mollit anim id est laborum.</a:t>
            </a:r>
          </a:p>
          <a:p>
            <a:pPr lvl="0"/>
            <a:endParaRPr lang="en-US"/>
          </a:p>
          <a:p>
            <a:pPr lvl="0"/>
            <a:endParaRPr lang="en-US"/>
          </a:p>
          <a:p>
            <a:pPr lvl="0"/>
            <a:endParaRPr lang="en-US"/>
          </a:p>
        </p:txBody>
      </p:sp>
      <p:sp>
        <p:nvSpPr>
          <p:cNvPr id="10" name="Title 1">
            <a:extLst>
              <a:ext uri="{FF2B5EF4-FFF2-40B4-BE49-F238E27FC236}">
                <a16:creationId xmlns:a16="http://schemas.microsoft.com/office/drawing/2014/main" id="{50EEAB34-6925-4D22-8C2E-77418C31E6DE}"/>
              </a:ext>
            </a:extLst>
          </p:cNvPr>
          <p:cNvSpPr>
            <a:spLocks noGrp="1"/>
          </p:cNvSpPr>
          <p:nvPr>
            <p:ph type="title" hasCustomPrompt="1"/>
          </p:nvPr>
        </p:nvSpPr>
        <p:spPr>
          <a:xfrm>
            <a:off x="6478072" y="725733"/>
            <a:ext cx="5163227" cy="1325563"/>
          </a:xfrm>
          <a:prstGeom prst="rect">
            <a:avLst/>
          </a:prstGeom>
        </p:spPr>
        <p:txBody>
          <a:bodyPr/>
          <a:lstStyle>
            <a:lvl1pPr>
              <a:defRPr b="1" spc="50" baseline="0">
                <a:solidFill>
                  <a:schemeClr val="accent1"/>
                </a:solidFill>
              </a:defRPr>
            </a:lvl1pPr>
          </a:lstStyle>
          <a:p>
            <a:r>
              <a:rPr lang="en-GB" dirty="0"/>
              <a:t>Slide Title</a:t>
            </a:r>
            <a:br>
              <a:rPr lang="en-GB" dirty="0"/>
            </a:br>
            <a:r>
              <a:rPr lang="en-GB" dirty="0"/>
              <a:t>Goes Here.</a:t>
            </a:r>
            <a:endParaRPr lang="en-US" dirty="0"/>
          </a:p>
        </p:txBody>
      </p:sp>
      <p:sp>
        <p:nvSpPr>
          <p:cNvPr id="12" name="Text Placeholder 9">
            <a:extLst>
              <a:ext uri="{FF2B5EF4-FFF2-40B4-BE49-F238E27FC236}">
                <a16:creationId xmlns:a16="http://schemas.microsoft.com/office/drawing/2014/main" id="{346EC8CE-E8D7-455B-B383-10B90CD82CC0}"/>
              </a:ext>
            </a:extLst>
          </p:cNvPr>
          <p:cNvSpPr>
            <a:spLocks noGrp="1"/>
          </p:cNvSpPr>
          <p:nvPr>
            <p:ph type="body" sz="quarter" idx="10" hasCustomPrompt="1"/>
          </p:nvPr>
        </p:nvSpPr>
        <p:spPr>
          <a:xfrm>
            <a:off x="6486072" y="2060848"/>
            <a:ext cx="5155065" cy="592137"/>
          </a:xfrm>
          <a:prstGeom prst="rect">
            <a:avLst/>
          </a:prstGeom>
        </p:spPr>
        <p:txBody>
          <a:bodyPr/>
          <a:lstStyle>
            <a:lvl1pPr marL="0" indent="0">
              <a:buNone/>
              <a:defRPr sz="1600" b="1" spc="100" baseline="0">
                <a:solidFill>
                  <a:schemeClr val="accent2"/>
                </a:solidFill>
              </a:defRPr>
            </a:lvl1pPr>
          </a:lstStyle>
          <a:p>
            <a:pPr lvl="0"/>
            <a:r>
              <a:rPr lang="en-US" dirty="0"/>
              <a:t>OPTIONAL SUBTITLE</a:t>
            </a:r>
          </a:p>
        </p:txBody>
      </p:sp>
      <p:cxnSp>
        <p:nvCxnSpPr>
          <p:cNvPr id="13" name="Straight Connector 12">
            <a:extLst>
              <a:ext uri="{FF2B5EF4-FFF2-40B4-BE49-F238E27FC236}">
                <a16:creationId xmlns:a16="http://schemas.microsoft.com/office/drawing/2014/main" id="{9D686158-80E0-451B-8982-1F51F4225998}"/>
              </a:ext>
            </a:extLst>
          </p:cNvPr>
          <p:cNvCxnSpPr/>
          <p:nvPr userDrawn="1"/>
        </p:nvCxnSpPr>
        <p:spPr>
          <a:xfrm>
            <a:off x="6472348" y="2492896"/>
            <a:ext cx="4030133" cy="0"/>
          </a:xfrm>
          <a:prstGeom prst="line">
            <a:avLst/>
          </a:prstGeom>
          <a:ln w="25400">
            <a:gradFill flip="none" rotWithShape="1">
              <a:gsLst>
                <a:gs pos="0">
                  <a:schemeClr val="accent1"/>
                </a:gs>
                <a:gs pos="48000">
                  <a:schemeClr val="accent2"/>
                </a:gs>
                <a:gs pos="100000">
                  <a:schemeClr val="accent5"/>
                </a:gs>
              </a:gsLst>
              <a:lin ang="0" scaled="1"/>
              <a:tileRect/>
            </a:gra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420696AA-77E2-4FBD-A381-AFFD334F550C}"/>
              </a:ext>
            </a:extLst>
          </p:cNvPr>
          <p:cNvPicPr>
            <a:picLocks noChangeAspect="1"/>
          </p:cNvPicPr>
          <p:nvPr userDrawn="1"/>
        </p:nvPicPr>
        <p:blipFill>
          <a:blip r:embed="rId3"/>
          <a:srcRect/>
          <a:stretch/>
        </p:blipFill>
        <p:spPr>
          <a:xfrm>
            <a:off x="335360" y="6309320"/>
            <a:ext cx="2507449" cy="439450"/>
          </a:xfrm>
          <a:prstGeom prst="rect">
            <a:avLst/>
          </a:prstGeom>
        </p:spPr>
      </p:pic>
    </p:spTree>
    <p:extLst>
      <p:ext uri="{BB962C8B-B14F-4D97-AF65-F5344CB8AC3E}">
        <p14:creationId xmlns:p14="http://schemas.microsoft.com/office/powerpoint/2010/main" val="3557413593"/>
      </p:ext>
    </p:extLst>
  </p:cSld>
  <p:clrMapOvr>
    <a:masterClrMapping/>
  </p:clrMapOvr>
  <p:transition spd="slow">
    <p:wipe/>
  </p:transition>
  <p:extLst>
    <p:ext uri="{DCECCB84-F9BA-43D5-87BE-67443E8EF086}">
      <p15:sldGuideLst xmlns:p15="http://schemas.microsoft.com/office/powerpoint/2012/main">
        <p15:guide id="1" pos="347">
          <p15:clr>
            <a:srgbClr val="FBAE40"/>
          </p15:clr>
        </p15:guide>
        <p15:guide id="2" pos="7333">
          <p15:clr>
            <a:srgbClr val="FBAE40"/>
          </p15:clr>
        </p15:guide>
        <p15:guide id="3" orient="horz" pos="436">
          <p15:clr>
            <a:srgbClr val="FBAE40"/>
          </p15:clr>
        </p15:guide>
        <p15:guide id="4" orient="horz" pos="3929">
          <p15:clr>
            <a:srgbClr val="FBAE40"/>
          </p15:clr>
        </p15:guide>
        <p15:guide id="5"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mage Collage w/Icons">
    <p:spTree>
      <p:nvGrpSpPr>
        <p:cNvPr id="1" name=""/>
        <p:cNvGrpSpPr/>
        <p:nvPr/>
      </p:nvGrpSpPr>
      <p:grpSpPr>
        <a:xfrm>
          <a:off x="0" y="0"/>
          <a:ext cx="0" cy="0"/>
          <a:chOff x="0" y="0"/>
          <a:chExt cx="0" cy="0"/>
        </a:xfrm>
      </p:grpSpPr>
      <p:pic>
        <p:nvPicPr>
          <p:cNvPr id="5" name="Picture 4" descr="A picture containing rainbow, computer&#10;&#10;Description automatically generated">
            <a:extLst>
              <a:ext uri="{FF2B5EF4-FFF2-40B4-BE49-F238E27FC236}">
                <a16:creationId xmlns:a16="http://schemas.microsoft.com/office/drawing/2014/main" id="{A99B5E22-0E21-E047-87EE-388C7289AABD}"/>
              </a:ext>
            </a:extLst>
          </p:cNvPr>
          <p:cNvPicPr>
            <a:picLocks noChangeAspect="1"/>
          </p:cNvPicPr>
          <p:nvPr userDrawn="1"/>
        </p:nvPicPr>
        <p:blipFill>
          <a:blip r:embed="rId2"/>
          <a:stretch>
            <a:fillRect/>
          </a:stretch>
        </p:blipFill>
        <p:spPr>
          <a:xfrm flipH="1">
            <a:off x="10668000" y="5290248"/>
            <a:ext cx="1524000" cy="1567751"/>
          </a:xfrm>
          <a:prstGeom prst="rect">
            <a:avLst/>
          </a:prstGeom>
        </p:spPr>
      </p:pic>
      <p:sp>
        <p:nvSpPr>
          <p:cNvPr id="4" name="TextBox 3">
            <a:extLst>
              <a:ext uri="{FF2B5EF4-FFF2-40B4-BE49-F238E27FC236}">
                <a16:creationId xmlns:a16="http://schemas.microsoft.com/office/drawing/2014/main" id="{1DB1C279-463F-E446-9F4E-EF46B7479F0E}"/>
              </a:ext>
            </a:extLst>
          </p:cNvPr>
          <p:cNvSpPr txBox="1"/>
          <p:nvPr userDrawn="1"/>
        </p:nvSpPr>
        <p:spPr>
          <a:xfrm>
            <a:off x="9126416" y="6440322"/>
            <a:ext cx="2816479" cy="276999"/>
          </a:xfrm>
          <a:prstGeom prst="rect">
            <a:avLst/>
          </a:prstGeom>
          <a:noFill/>
        </p:spPr>
        <p:txBody>
          <a:bodyPr wrap="square" rtlCol="0">
            <a:spAutoFit/>
          </a:bodyPr>
          <a:lstStyle/>
          <a:p>
            <a:pPr algn="r"/>
            <a:fld id="{2C32DF2C-CFCE-8A40-84D4-E45B39382BEA}" type="slidenum">
              <a:rPr lang="en-US" sz="1200" b="1">
                <a:solidFill>
                  <a:schemeClr val="bg1"/>
                </a:solidFill>
              </a:rPr>
              <a:pPr algn="r"/>
              <a:t>‹#›</a:t>
            </a:fld>
            <a:endParaRPr lang="en-US" sz="1200" b="1">
              <a:solidFill>
                <a:schemeClr val="bg1"/>
              </a:solidFill>
            </a:endParaRPr>
          </a:p>
        </p:txBody>
      </p:sp>
      <p:sp>
        <p:nvSpPr>
          <p:cNvPr id="13" name="Oval 12">
            <a:extLst>
              <a:ext uri="{FF2B5EF4-FFF2-40B4-BE49-F238E27FC236}">
                <a16:creationId xmlns:a16="http://schemas.microsoft.com/office/drawing/2014/main" id="{45933B90-C51D-8246-8B62-F4AE78042835}"/>
              </a:ext>
            </a:extLst>
          </p:cNvPr>
          <p:cNvSpPr/>
          <p:nvPr userDrawn="1"/>
        </p:nvSpPr>
        <p:spPr>
          <a:xfrm>
            <a:off x="573110" y="2466624"/>
            <a:ext cx="721216" cy="7212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2F87B583-BF46-AF4C-A469-65F3522A757A}"/>
              </a:ext>
            </a:extLst>
          </p:cNvPr>
          <p:cNvSpPr/>
          <p:nvPr userDrawn="1"/>
        </p:nvSpPr>
        <p:spPr>
          <a:xfrm>
            <a:off x="573110" y="3843844"/>
            <a:ext cx="721216" cy="72121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16" name="Oval 15">
            <a:extLst>
              <a:ext uri="{FF2B5EF4-FFF2-40B4-BE49-F238E27FC236}">
                <a16:creationId xmlns:a16="http://schemas.microsoft.com/office/drawing/2014/main" id="{D74C6888-BE57-AA41-9CD1-60447F4FE6E3}"/>
              </a:ext>
            </a:extLst>
          </p:cNvPr>
          <p:cNvSpPr/>
          <p:nvPr userDrawn="1"/>
        </p:nvSpPr>
        <p:spPr>
          <a:xfrm>
            <a:off x="573110" y="5221064"/>
            <a:ext cx="721216" cy="72121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 Placeholder 9">
            <a:extLst>
              <a:ext uri="{FF2B5EF4-FFF2-40B4-BE49-F238E27FC236}">
                <a16:creationId xmlns:a16="http://schemas.microsoft.com/office/drawing/2014/main" id="{4289B51B-FB53-7B49-AB36-6BE247F26BC6}"/>
              </a:ext>
            </a:extLst>
          </p:cNvPr>
          <p:cNvSpPr>
            <a:spLocks noGrp="1"/>
          </p:cNvSpPr>
          <p:nvPr>
            <p:ph type="body" sz="quarter" idx="12" hasCustomPrompt="1"/>
          </p:nvPr>
        </p:nvSpPr>
        <p:spPr>
          <a:xfrm>
            <a:off x="1422208" y="2492896"/>
            <a:ext cx="4662453" cy="334560"/>
          </a:xfrm>
          <a:prstGeom prst="rect">
            <a:avLst/>
          </a:prstGeom>
        </p:spPr>
        <p:txBody>
          <a:bodyPr/>
          <a:lstStyle>
            <a:lvl1pPr marL="0" indent="0">
              <a:buNone/>
              <a:defRPr sz="1400" b="1" spc="100" baseline="0">
                <a:solidFill>
                  <a:schemeClr val="tx1"/>
                </a:solidFill>
              </a:defRPr>
            </a:lvl1pPr>
          </a:lstStyle>
          <a:p>
            <a:pPr lvl="0"/>
            <a:r>
              <a:rPr lang="en-US"/>
              <a:t>TITLE</a:t>
            </a:r>
          </a:p>
        </p:txBody>
      </p:sp>
      <p:sp>
        <p:nvSpPr>
          <p:cNvPr id="18" name="Text Placeholder 9">
            <a:extLst>
              <a:ext uri="{FF2B5EF4-FFF2-40B4-BE49-F238E27FC236}">
                <a16:creationId xmlns:a16="http://schemas.microsoft.com/office/drawing/2014/main" id="{E73E6464-C175-CE4A-BDB7-46DE692CA1CD}"/>
              </a:ext>
            </a:extLst>
          </p:cNvPr>
          <p:cNvSpPr>
            <a:spLocks noGrp="1"/>
          </p:cNvSpPr>
          <p:nvPr>
            <p:ph type="body" sz="quarter" idx="13" hasCustomPrompt="1"/>
          </p:nvPr>
        </p:nvSpPr>
        <p:spPr>
          <a:xfrm>
            <a:off x="1422207" y="2861623"/>
            <a:ext cx="4662453" cy="622654"/>
          </a:xfrm>
          <a:prstGeom prst="rect">
            <a:avLst/>
          </a:prstGeom>
        </p:spPr>
        <p:txBody>
          <a:bodyPr/>
          <a:lstStyle>
            <a:lvl1pPr marL="0" indent="0">
              <a:lnSpc>
                <a:spcPct val="100000"/>
              </a:lnSpc>
              <a:buNone/>
              <a:defRPr sz="1400" b="0" spc="0" baseline="0">
                <a:solidFill>
                  <a:schemeClr val="tx1"/>
                </a:solidFill>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a:t>
            </a:r>
          </a:p>
        </p:txBody>
      </p:sp>
      <p:sp>
        <p:nvSpPr>
          <p:cNvPr id="19" name="Text Placeholder 9">
            <a:extLst>
              <a:ext uri="{FF2B5EF4-FFF2-40B4-BE49-F238E27FC236}">
                <a16:creationId xmlns:a16="http://schemas.microsoft.com/office/drawing/2014/main" id="{30C9F8DF-D5D9-3040-A2A8-2CA0DBACC04D}"/>
              </a:ext>
            </a:extLst>
          </p:cNvPr>
          <p:cNvSpPr>
            <a:spLocks noGrp="1"/>
          </p:cNvSpPr>
          <p:nvPr>
            <p:ph type="body" sz="quarter" idx="14" hasCustomPrompt="1"/>
          </p:nvPr>
        </p:nvSpPr>
        <p:spPr>
          <a:xfrm>
            <a:off x="1422208" y="3876137"/>
            <a:ext cx="4673792" cy="334560"/>
          </a:xfrm>
          <a:prstGeom prst="rect">
            <a:avLst/>
          </a:prstGeom>
        </p:spPr>
        <p:txBody>
          <a:bodyPr/>
          <a:lstStyle>
            <a:lvl1pPr marL="0" indent="0">
              <a:buNone/>
              <a:defRPr sz="1400" b="1" spc="100" baseline="0">
                <a:solidFill>
                  <a:schemeClr val="tx1"/>
                </a:solidFill>
              </a:defRPr>
            </a:lvl1pPr>
          </a:lstStyle>
          <a:p>
            <a:pPr lvl="0"/>
            <a:r>
              <a:rPr lang="en-US" dirty="0"/>
              <a:t>TITLE</a:t>
            </a:r>
          </a:p>
        </p:txBody>
      </p:sp>
      <p:sp>
        <p:nvSpPr>
          <p:cNvPr id="20" name="Text Placeholder 9">
            <a:extLst>
              <a:ext uri="{FF2B5EF4-FFF2-40B4-BE49-F238E27FC236}">
                <a16:creationId xmlns:a16="http://schemas.microsoft.com/office/drawing/2014/main" id="{8BA0B31B-05E3-5642-BDE3-5D708A926D53}"/>
              </a:ext>
            </a:extLst>
          </p:cNvPr>
          <p:cNvSpPr>
            <a:spLocks noGrp="1"/>
          </p:cNvSpPr>
          <p:nvPr>
            <p:ph type="body" sz="quarter" idx="15" hasCustomPrompt="1"/>
          </p:nvPr>
        </p:nvSpPr>
        <p:spPr>
          <a:xfrm>
            <a:off x="1422208" y="4244864"/>
            <a:ext cx="4673792" cy="622654"/>
          </a:xfrm>
          <a:prstGeom prst="rect">
            <a:avLst/>
          </a:prstGeom>
        </p:spPr>
        <p:txBody>
          <a:bodyPr/>
          <a:lstStyle>
            <a:lvl1pPr marL="0" indent="0">
              <a:lnSpc>
                <a:spcPct val="100000"/>
              </a:lnSpc>
              <a:buNone/>
              <a:defRPr sz="1400" b="0" spc="0" baseline="0">
                <a:solidFill>
                  <a:schemeClr val="tx1"/>
                </a:solidFill>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a:t>
            </a:r>
          </a:p>
        </p:txBody>
      </p:sp>
      <p:sp>
        <p:nvSpPr>
          <p:cNvPr id="21" name="Text Placeholder 9">
            <a:extLst>
              <a:ext uri="{FF2B5EF4-FFF2-40B4-BE49-F238E27FC236}">
                <a16:creationId xmlns:a16="http://schemas.microsoft.com/office/drawing/2014/main" id="{51476DE2-BDAC-6342-BDE5-3285F713A747}"/>
              </a:ext>
            </a:extLst>
          </p:cNvPr>
          <p:cNvSpPr>
            <a:spLocks noGrp="1"/>
          </p:cNvSpPr>
          <p:nvPr>
            <p:ph type="body" sz="quarter" idx="17" hasCustomPrompt="1"/>
          </p:nvPr>
        </p:nvSpPr>
        <p:spPr>
          <a:xfrm>
            <a:off x="1422208" y="5244289"/>
            <a:ext cx="4673792" cy="334560"/>
          </a:xfrm>
          <a:prstGeom prst="rect">
            <a:avLst/>
          </a:prstGeom>
        </p:spPr>
        <p:txBody>
          <a:bodyPr/>
          <a:lstStyle>
            <a:lvl1pPr marL="0" indent="0">
              <a:buNone/>
              <a:defRPr sz="1400" b="1" spc="100" baseline="0">
                <a:solidFill>
                  <a:schemeClr val="tx1"/>
                </a:solidFill>
              </a:defRPr>
            </a:lvl1pPr>
          </a:lstStyle>
          <a:p>
            <a:pPr lvl="0"/>
            <a:r>
              <a:rPr lang="en-US"/>
              <a:t>TITLE</a:t>
            </a:r>
          </a:p>
        </p:txBody>
      </p:sp>
      <p:sp>
        <p:nvSpPr>
          <p:cNvPr id="22" name="Text Placeholder 9">
            <a:extLst>
              <a:ext uri="{FF2B5EF4-FFF2-40B4-BE49-F238E27FC236}">
                <a16:creationId xmlns:a16="http://schemas.microsoft.com/office/drawing/2014/main" id="{F72D205A-A1B8-734B-BE31-1D0C645EBDDE}"/>
              </a:ext>
            </a:extLst>
          </p:cNvPr>
          <p:cNvSpPr>
            <a:spLocks noGrp="1"/>
          </p:cNvSpPr>
          <p:nvPr>
            <p:ph type="body" sz="quarter" idx="18" hasCustomPrompt="1"/>
          </p:nvPr>
        </p:nvSpPr>
        <p:spPr>
          <a:xfrm>
            <a:off x="1422208" y="5613016"/>
            <a:ext cx="4673792" cy="622654"/>
          </a:xfrm>
          <a:prstGeom prst="rect">
            <a:avLst/>
          </a:prstGeom>
        </p:spPr>
        <p:txBody>
          <a:bodyPr/>
          <a:lstStyle>
            <a:lvl1pPr marL="0" indent="0">
              <a:lnSpc>
                <a:spcPct val="100000"/>
              </a:lnSpc>
              <a:buNone/>
              <a:defRPr sz="1400" b="0" spc="0" baseline="0">
                <a:solidFill>
                  <a:schemeClr val="tx1"/>
                </a:solidFill>
              </a:defRPr>
            </a:lvl1pPr>
          </a:lstStyle>
          <a:p>
            <a:pPr lvl="0"/>
            <a:r>
              <a:rPr lang="en-US"/>
              <a:t>Lorem ipsum dolor sit amet, consectetur adipiscing elit, sed do eiusmod tempor incididunt.</a:t>
            </a:r>
          </a:p>
        </p:txBody>
      </p:sp>
      <p:sp>
        <p:nvSpPr>
          <p:cNvPr id="23" name="Picture Placeholder 3">
            <a:extLst>
              <a:ext uri="{FF2B5EF4-FFF2-40B4-BE49-F238E27FC236}">
                <a16:creationId xmlns:a16="http://schemas.microsoft.com/office/drawing/2014/main" id="{F2EB1D6F-1135-F949-8A86-4C4918CA881E}"/>
              </a:ext>
            </a:extLst>
          </p:cNvPr>
          <p:cNvSpPr>
            <a:spLocks noGrp="1"/>
          </p:cNvSpPr>
          <p:nvPr>
            <p:ph type="pic" sz="quarter" idx="19"/>
          </p:nvPr>
        </p:nvSpPr>
        <p:spPr>
          <a:xfrm>
            <a:off x="6301771" y="1879766"/>
            <a:ext cx="5339367" cy="2231755"/>
          </a:xfrm>
          <a:prstGeom prst="rect">
            <a:avLst/>
          </a:prstGeom>
          <a:solidFill>
            <a:schemeClr val="accent4"/>
          </a:solidFill>
          <a:ln>
            <a:noFill/>
          </a:ln>
        </p:spPr>
        <p:txBody>
          <a:bodyPr anchor="t"/>
          <a:lstStyle>
            <a:lvl1pPr marL="0" indent="0" algn="ctr">
              <a:buNone/>
              <a:defRPr sz="1000"/>
            </a:lvl1pPr>
          </a:lstStyle>
          <a:p>
            <a:endParaRPr lang="en-US"/>
          </a:p>
          <a:p>
            <a:endParaRPr lang="en-US"/>
          </a:p>
          <a:p>
            <a:r>
              <a:rPr lang="en-US"/>
              <a:t>CLICK ICON TO INSERT YOUR PICTURE</a:t>
            </a:r>
          </a:p>
        </p:txBody>
      </p:sp>
      <p:sp>
        <p:nvSpPr>
          <p:cNvPr id="27" name="Picture Placeholder 3">
            <a:extLst>
              <a:ext uri="{FF2B5EF4-FFF2-40B4-BE49-F238E27FC236}">
                <a16:creationId xmlns:a16="http://schemas.microsoft.com/office/drawing/2014/main" id="{EC6FDB60-2DD0-FE43-B05E-C8B4D48CD6A2}"/>
              </a:ext>
            </a:extLst>
          </p:cNvPr>
          <p:cNvSpPr>
            <a:spLocks noGrp="1"/>
          </p:cNvSpPr>
          <p:nvPr>
            <p:ph type="pic" sz="quarter" idx="20"/>
          </p:nvPr>
        </p:nvSpPr>
        <p:spPr>
          <a:xfrm>
            <a:off x="6301771" y="4304003"/>
            <a:ext cx="2573877" cy="1780274"/>
          </a:xfrm>
          <a:prstGeom prst="rect">
            <a:avLst/>
          </a:prstGeom>
          <a:solidFill>
            <a:schemeClr val="accent4"/>
          </a:solidFill>
          <a:ln>
            <a:noFill/>
          </a:ln>
        </p:spPr>
        <p:txBody>
          <a:bodyPr anchor="t"/>
          <a:lstStyle>
            <a:lvl1pPr marL="0" indent="0" algn="ctr">
              <a:buNone/>
              <a:defRPr sz="1000"/>
            </a:lvl1pPr>
          </a:lstStyle>
          <a:p>
            <a:endParaRPr lang="en-US"/>
          </a:p>
          <a:p>
            <a:endParaRPr lang="en-US"/>
          </a:p>
          <a:p>
            <a:r>
              <a:rPr lang="en-US"/>
              <a:t>CLICK ICON TO INSERT YOUR PICTURE</a:t>
            </a:r>
          </a:p>
        </p:txBody>
      </p:sp>
      <p:sp>
        <p:nvSpPr>
          <p:cNvPr id="28" name="Picture Placeholder 3">
            <a:extLst>
              <a:ext uri="{FF2B5EF4-FFF2-40B4-BE49-F238E27FC236}">
                <a16:creationId xmlns:a16="http://schemas.microsoft.com/office/drawing/2014/main" id="{51ABCB5B-00E5-1741-B674-E5A724EABC22}"/>
              </a:ext>
            </a:extLst>
          </p:cNvPr>
          <p:cNvSpPr>
            <a:spLocks noGrp="1"/>
          </p:cNvSpPr>
          <p:nvPr>
            <p:ph type="pic" sz="quarter" idx="21"/>
          </p:nvPr>
        </p:nvSpPr>
        <p:spPr>
          <a:xfrm>
            <a:off x="9065797" y="4304003"/>
            <a:ext cx="2573877" cy="1780274"/>
          </a:xfrm>
          <a:prstGeom prst="rect">
            <a:avLst/>
          </a:prstGeom>
          <a:solidFill>
            <a:schemeClr val="accent4"/>
          </a:solidFill>
          <a:ln>
            <a:noFill/>
          </a:ln>
        </p:spPr>
        <p:txBody>
          <a:bodyPr anchor="t"/>
          <a:lstStyle>
            <a:lvl1pPr marL="0" indent="0" algn="ctr">
              <a:buNone/>
              <a:defRPr sz="1000"/>
            </a:lvl1pPr>
          </a:lstStyle>
          <a:p>
            <a:endParaRPr lang="en-US"/>
          </a:p>
          <a:p>
            <a:endParaRPr lang="en-US"/>
          </a:p>
          <a:p>
            <a:r>
              <a:rPr lang="en-US"/>
              <a:t>CLICK ICON TO INSERT YOUR PICTURE</a:t>
            </a:r>
          </a:p>
        </p:txBody>
      </p:sp>
      <p:sp>
        <p:nvSpPr>
          <p:cNvPr id="24" name="Title 1">
            <a:extLst>
              <a:ext uri="{FF2B5EF4-FFF2-40B4-BE49-F238E27FC236}">
                <a16:creationId xmlns:a16="http://schemas.microsoft.com/office/drawing/2014/main" id="{5F347B84-527A-4CE0-8ED5-934FACE53632}"/>
              </a:ext>
            </a:extLst>
          </p:cNvPr>
          <p:cNvSpPr>
            <a:spLocks noGrp="1"/>
          </p:cNvSpPr>
          <p:nvPr>
            <p:ph type="title" hasCustomPrompt="1"/>
          </p:nvPr>
        </p:nvSpPr>
        <p:spPr>
          <a:xfrm>
            <a:off x="579548" y="725733"/>
            <a:ext cx="11044180" cy="808599"/>
          </a:xfrm>
          <a:prstGeom prst="rect">
            <a:avLst/>
          </a:prstGeom>
        </p:spPr>
        <p:txBody>
          <a:bodyPr/>
          <a:lstStyle>
            <a:lvl1pPr>
              <a:defRPr b="1" spc="50" baseline="0">
                <a:solidFill>
                  <a:schemeClr val="accent1"/>
                </a:solidFill>
              </a:defRPr>
            </a:lvl1pPr>
          </a:lstStyle>
          <a:p>
            <a:r>
              <a:rPr lang="en-GB" dirty="0"/>
              <a:t>Slide title goes here.</a:t>
            </a:r>
            <a:endParaRPr lang="en-US" dirty="0"/>
          </a:p>
        </p:txBody>
      </p:sp>
      <p:sp>
        <p:nvSpPr>
          <p:cNvPr id="25" name="Text Placeholder 9">
            <a:extLst>
              <a:ext uri="{FF2B5EF4-FFF2-40B4-BE49-F238E27FC236}">
                <a16:creationId xmlns:a16="http://schemas.microsoft.com/office/drawing/2014/main" id="{CB10ACD3-10C8-4349-95AA-072059EF9490}"/>
              </a:ext>
            </a:extLst>
          </p:cNvPr>
          <p:cNvSpPr>
            <a:spLocks noGrp="1"/>
          </p:cNvSpPr>
          <p:nvPr>
            <p:ph type="body" sz="quarter" idx="10" hasCustomPrompt="1"/>
          </p:nvPr>
        </p:nvSpPr>
        <p:spPr>
          <a:xfrm>
            <a:off x="579548" y="1540719"/>
            <a:ext cx="11079051" cy="592137"/>
          </a:xfrm>
          <a:prstGeom prst="rect">
            <a:avLst/>
          </a:prstGeom>
        </p:spPr>
        <p:txBody>
          <a:bodyPr>
            <a:normAutofit/>
          </a:bodyPr>
          <a:lstStyle>
            <a:lvl1pPr marL="0" indent="0">
              <a:buNone/>
              <a:defRPr sz="1800" b="1" spc="100" baseline="0">
                <a:solidFill>
                  <a:schemeClr val="accent2"/>
                </a:solidFill>
              </a:defRPr>
            </a:lvl1pPr>
          </a:lstStyle>
          <a:p>
            <a:pPr lvl="0"/>
            <a:r>
              <a:rPr lang="en-US" dirty="0"/>
              <a:t>OPTIONAL SUBTITLE</a:t>
            </a:r>
          </a:p>
        </p:txBody>
      </p:sp>
      <p:cxnSp>
        <p:nvCxnSpPr>
          <p:cNvPr id="26" name="Straight Connector 25">
            <a:extLst>
              <a:ext uri="{FF2B5EF4-FFF2-40B4-BE49-F238E27FC236}">
                <a16:creationId xmlns:a16="http://schemas.microsoft.com/office/drawing/2014/main" id="{2ACAC91D-1858-40E5-8303-6EBF5DDE7AB9}"/>
              </a:ext>
            </a:extLst>
          </p:cNvPr>
          <p:cNvCxnSpPr/>
          <p:nvPr userDrawn="1"/>
        </p:nvCxnSpPr>
        <p:spPr>
          <a:xfrm>
            <a:off x="579548" y="1916832"/>
            <a:ext cx="4030133" cy="0"/>
          </a:xfrm>
          <a:prstGeom prst="line">
            <a:avLst/>
          </a:prstGeom>
          <a:ln w="25400">
            <a:gradFill flip="none" rotWithShape="1">
              <a:gsLst>
                <a:gs pos="0">
                  <a:schemeClr val="accent1"/>
                </a:gs>
                <a:gs pos="48000">
                  <a:schemeClr val="accent2"/>
                </a:gs>
                <a:gs pos="100000">
                  <a:schemeClr val="accent5"/>
                </a:gs>
              </a:gsLst>
              <a:lin ang="0" scaled="1"/>
              <a:tileRect/>
            </a:gradFill>
          </a:ln>
        </p:spPr>
        <p:style>
          <a:lnRef idx="1">
            <a:schemeClr val="accent1"/>
          </a:lnRef>
          <a:fillRef idx="0">
            <a:schemeClr val="accent1"/>
          </a:fillRef>
          <a:effectRef idx="0">
            <a:schemeClr val="accent1"/>
          </a:effectRef>
          <a:fontRef idx="minor">
            <a:schemeClr val="tx1"/>
          </a:fontRef>
        </p:style>
      </p:cxnSp>
      <p:pic>
        <p:nvPicPr>
          <p:cNvPr id="30" name="Picture 29">
            <a:extLst>
              <a:ext uri="{FF2B5EF4-FFF2-40B4-BE49-F238E27FC236}">
                <a16:creationId xmlns:a16="http://schemas.microsoft.com/office/drawing/2014/main" id="{9596E74F-E3F5-4245-94C4-B30C214165C9}"/>
              </a:ext>
            </a:extLst>
          </p:cNvPr>
          <p:cNvPicPr>
            <a:picLocks noChangeAspect="1"/>
          </p:cNvPicPr>
          <p:nvPr userDrawn="1"/>
        </p:nvPicPr>
        <p:blipFill>
          <a:blip r:embed="rId3"/>
          <a:srcRect/>
          <a:stretch/>
        </p:blipFill>
        <p:spPr>
          <a:xfrm>
            <a:off x="335360" y="6309320"/>
            <a:ext cx="2507449" cy="439450"/>
          </a:xfrm>
          <a:prstGeom prst="rect">
            <a:avLst/>
          </a:prstGeom>
        </p:spPr>
      </p:pic>
      <p:sp>
        <p:nvSpPr>
          <p:cNvPr id="32" name="TextBox 31">
            <a:extLst>
              <a:ext uri="{FF2B5EF4-FFF2-40B4-BE49-F238E27FC236}">
                <a16:creationId xmlns:a16="http://schemas.microsoft.com/office/drawing/2014/main" id="{BBF097DE-9E4A-4EB5-9632-2448147AAE7C}"/>
              </a:ext>
            </a:extLst>
          </p:cNvPr>
          <p:cNvSpPr txBox="1"/>
          <p:nvPr userDrawn="1"/>
        </p:nvSpPr>
        <p:spPr>
          <a:xfrm>
            <a:off x="0" y="6505599"/>
            <a:ext cx="12192000" cy="307777"/>
          </a:xfrm>
          <a:prstGeom prst="rect">
            <a:avLst/>
          </a:prstGeom>
          <a:noFill/>
        </p:spPr>
        <p:txBody>
          <a:bodyPr wrap="square" rtlCol="0">
            <a:spAutoFit/>
          </a:bodyPr>
          <a:lstStyle/>
          <a:p>
            <a:pPr algn="ctr"/>
            <a:r>
              <a:rPr lang="en-US" sz="1400" b="1" dirty="0">
                <a:solidFill>
                  <a:srgbClr val="75C2BD"/>
                </a:solidFill>
              </a:rPr>
              <a:t>KidneyFund.org</a:t>
            </a:r>
          </a:p>
        </p:txBody>
      </p:sp>
    </p:spTree>
    <p:extLst>
      <p:ext uri="{BB962C8B-B14F-4D97-AF65-F5344CB8AC3E}">
        <p14:creationId xmlns:p14="http://schemas.microsoft.com/office/powerpoint/2010/main" val="3562760996"/>
      </p:ext>
    </p:extLst>
  </p:cSld>
  <p:clrMapOvr>
    <a:masterClrMapping/>
  </p:clrMapOvr>
  <p:transition spd="slow">
    <p:wipe/>
  </p:transition>
  <p:extLst>
    <p:ext uri="{DCECCB84-F9BA-43D5-87BE-67443E8EF086}">
      <p15:sldGuideLst xmlns:p15="http://schemas.microsoft.com/office/powerpoint/2012/main">
        <p15:guide id="1" pos="347">
          <p15:clr>
            <a:srgbClr val="FBAE40"/>
          </p15:clr>
        </p15:guide>
        <p15:guide id="2" pos="7333">
          <p15:clr>
            <a:srgbClr val="FBAE40"/>
          </p15:clr>
        </p15:guide>
        <p15:guide id="3" orient="horz" pos="436">
          <p15:clr>
            <a:srgbClr val="FBAE40"/>
          </p15:clr>
        </p15:guide>
        <p15:guide id="4" orient="horz" pos="3929">
          <p15:clr>
            <a:srgbClr val="FBAE40"/>
          </p15:clr>
        </p15:guide>
        <p15:guide id="5"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mage Collage">
    <p:spTree>
      <p:nvGrpSpPr>
        <p:cNvPr id="1" name=""/>
        <p:cNvGrpSpPr/>
        <p:nvPr/>
      </p:nvGrpSpPr>
      <p:grpSpPr>
        <a:xfrm>
          <a:off x="0" y="0"/>
          <a:ext cx="0" cy="0"/>
          <a:chOff x="0" y="0"/>
          <a:chExt cx="0" cy="0"/>
        </a:xfrm>
      </p:grpSpPr>
      <p:pic>
        <p:nvPicPr>
          <p:cNvPr id="5" name="Picture 4" descr="A picture containing rainbow, computer&#10;&#10;Description automatically generated">
            <a:extLst>
              <a:ext uri="{FF2B5EF4-FFF2-40B4-BE49-F238E27FC236}">
                <a16:creationId xmlns:a16="http://schemas.microsoft.com/office/drawing/2014/main" id="{A99B5E22-0E21-E047-87EE-388C7289AABD}"/>
              </a:ext>
            </a:extLst>
          </p:cNvPr>
          <p:cNvPicPr>
            <a:picLocks noChangeAspect="1"/>
          </p:cNvPicPr>
          <p:nvPr userDrawn="1"/>
        </p:nvPicPr>
        <p:blipFill>
          <a:blip r:embed="rId2"/>
          <a:stretch>
            <a:fillRect/>
          </a:stretch>
        </p:blipFill>
        <p:spPr>
          <a:xfrm flipH="1">
            <a:off x="10668000" y="5290248"/>
            <a:ext cx="1524000" cy="1567751"/>
          </a:xfrm>
          <a:prstGeom prst="rect">
            <a:avLst/>
          </a:prstGeom>
        </p:spPr>
      </p:pic>
      <p:sp>
        <p:nvSpPr>
          <p:cNvPr id="4" name="TextBox 3">
            <a:extLst>
              <a:ext uri="{FF2B5EF4-FFF2-40B4-BE49-F238E27FC236}">
                <a16:creationId xmlns:a16="http://schemas.microsoft.com/office/drawing/2014/main" id="{1DB1C279-463F-E446-9F4E-EF46B7479F0E}"/>
              </a:ext>
            </a:extLst>
          </p:cNvPr>
          <p:cNvSpPr txBox="1"/>
          <p:nvPr userDrawn="1"/>
        </p:nvSpPr>
        <p:spPr>
          <a:xfrm>
            <a:off x="9126416" y="6440322"/>
            <a:ext cx="2816479" cy="276999"/>
          </a:xfrm>
          <a:prstGeom prst="rect">
            <a:avLst/>
          </a:prstGeom>
          <a:noFill/>
        </p:spPr>
        <p:txBody>
          <a:bodyPr wrap="square" rtlCol="0">
            <a:spAutoFit/>
          </a:bodyPr>
          <a:lstStyle/>
          <a:p>
            <a:pPr algn="r"/>
            <a:fld id="{2C32DF2C-CFCE-8A40-84D4-E45B39382BEA}" type="slidenum">
              <a:rPr lang="en-US" sz="1200" b="1">
                <a:solidFill>
                  <a:schemeClr val="bg1"/>
                </a:solidFill>
              </a:rPr>
              <a:pPr algn="r"/>
              <a:t>‹#›</a:t>
            </a:fld>
            <a:endParaRPr lang="en-US" sz="1200" b="1">
              <a:solidFill>
                <a:schemeClr val="bg1"/>
              </a:solidFill>
            </a:endParaRPr>
          </a:p>
        </p:txBody>
      </p:sp>
      <p:sp>
        <p:nvSpPr>
          <p:cNvPr id="23" name="Picture Placeholder 3">
            <a:extLst>
              <a:ext uri="{FF2B5EF4-FFF2-40B4-BE49-F238E27FC236}">
                <a16:creationId xmlns:a16="http://schemas.microsoft.com/office/drawing/2014/main" id="{F2EB1D6F-1135-F949-8A86-4C4918CA881E}"/>
              </a:ext>
            </a:extLst>
          </p:cNvPr>
          <p:cNvSpPr>
            <a:spLocks noGrp="1"/>
          </p:cNvSpPr>
          <p:nvPr>
            <p:ph type="pic" sz="quarter" idx="19"/>
          </p:nvPr>
        </p:nvSpPr>
        <p:spPr>
          <a:xfrm>
            <a:off x="6301771" y="1628800"/>
            <a:ext cx="5339367" cy="2231755"/>
          </a:xfrm>
          <a:prstGeom prst="rect">
            <a:avLst/>
          </a:prstGeom>
          <a:solidFill>
            <a:schemeClr val="accent4"/>
          </a:solidFill>
          <a:ln>
            <a:noFill/>
          </a:ln>
        </p:spPr>
        <p:txBody>
          <a:bodyPr anchor="t"/>
          <a:lstStyle>
            <a:lvl1pPr marL="0" indent="0" algn="ctr">
              <a:buNone/>
              <a:defRPr sz="1000"/>
            </a:lvl1pPr>
          </a:lstStyle>
          <a:p>
            <a:endParaRPr lang="en-US"/>
          </a:p>
          <a:p>
            <a:endParaRPr lang="en-US"/>
          </a:p>
          <a:p>
            <a:r>
              <a:rPr lang="en-US"/>
              <a:t>CLICK ICON TO INSERT YOUR PICTURE</a:t>
            </a:r>
          </a:p>
        </p:txBody>
      </p:sp>
      <p:sp>
        <p:nvSpPr>
          <p:cNvPr id="27" name="Picture Placeholder 3">
            <a:extLst>
              <a:ext uri="{FF2B5EF4-FFF2-40B4-BE49-F238E27FC236}">
                <a16:creationId xmlns:a16="http://schemas.microsoft.com/office/drawing/2014/main" id="{EC6FDB60-2DD0-FE43-B05E-C8B4D48CD6A2}"/>
              </a:ext>
            </a:extLst>
          </p:cNvPr>
          <p:cNvSpPr>
            <a:spLocks noGrp="1"/>
          </p:cNvSpPr>
          <p:nvPr>
            <p:ph type="pic" sz="quarter" idx="20"/>
          </p:nvPr>
        </p:nvSpPr>
        <p:spPr>
          <a:xfrm>
            <a:off x="6301771" y="4053036"/>
            <a:ext cx="2573877" cy="2184251"/>
          </a:xfrm>
          <a:prstGeom prst="rect">
            <a:avLst/>
          </a:prstGeom>
          <a:solidFill>
            <a:schemeClr val="accent4"/>
          </a:solidFill>
          <a:ln>
            <a:noFill/>
          </a:ln>
        </p:spPr>
        <p:txBody>
          <a:bodyPr anchor="t"/>
          <a:lstStyle>
            <a:lvl1pPr marL="0" indent="0" algn="ctr">
              <a:buNone/>
              <a:defRPr sz="1000"/>
            </a:lvl1pPr>
          </a:lstStyle>
          <a:p>
            <a:endParaRPr lang="en-US"/>
          </a:p>
          <a:p>
            <a:endParaRPr lang="en-US"/>
          </a:p>
          <a:p>
            <a:r>
              <a:rPr lang="en-US"/>
              <a:t>CLICK ICON TO INSERT YOUR PICTURE</a:t>
            </a:r>
          </a:p>
        </p:txBody>
      </p:sp>
      <p:sp>
        <p:nvSpPr>
          <p:cNvPr id="28" name="Picture Placeholder 3">
            <a:extLst>
              <a:ext uri="{FF2B5EF4-FFF2-40B4-BE49-F238E27FC236}">
                <a16:creationId xmlns:a16="http://schemas.microsoft.com/office/drawing/2014/main" id="{51ABCB5B-00E5-1741-B674-E5A724EABC22}"/>
              </a:ext>
            </a:extLst>
          </p:cNvPr>
          <p:cNvSpPr>
            <a:spLocks noGrp="1"/>
          </p:cNvSpPr>
          <p:nvPr>
            <p:ph type="pic" sz="quarter" idx="21"/>
          </p:nvPr>
        </p:nvSpPr>
        <p:spPr>
          <a:xfrm>
            <a:off x="9065797" y="4053036"/>
            <a:ext cx="2573877" cy="2184251"/>
          </a:xfrm>
          <a:prstGeom prst="rect">
            <a:avLst/>
          </a:prstGeom>
          <a:solidFill>
            <a:schemeClr val="accent4"/>
          </a:solidFill>
          <a:ln>
            <a:noFill/>
          </a:ln>
        </p:spPr>
        <p:txBody>
          <a:bodyPr anchor="t"/>
          <a:lstStyle>
            <a:lvl1pPr marL="0" indent="0" algn="ctr">
              <a:buNone/>
              <a:defRPr sz="1000"/>
            </a:lvl1pPr>
          </a:lstStyle>
          <a:p>
            <a:endParaRPr lang="en-US"/>
          </a:p>
          <a:p>
            <a:endParaRPr lang="en-US"/>
          </a:p>
          <a:p>
            <a:r>
              <a:rPr lang="en-US"/>
              <a:t>CLICK ICON TO INSERT YOUR PICTURE</a:t>
            </a:r>
          </a:p>
        </p:txBody>
      </p:sp>
      <p:sp>
        <p:nvSpPr>
          <p:cNvPr id="24" name="Text Placeholder 9">
            <a:extLst>
              <a:ext uri="{FF2B5EF4-FFF2-40B4-BE49-F238E27FC236}">
                <a16:creationId xmlns:a16="http://schemas.microsoft.com/office/drawing/2014/main" id="{20A0510D-7A29-FC4F-9786-79D0BDEE9977}"/>
              </a:ext>
            </a:extLst>
          </p:cNvPr>
          <p:cNvSpPr>
            <a:spLocks noGrp="1"/>
          </p:cNvSpPr>
          <p:nvPr>
            <p:ph type="body" sz="quarter" idx="11" hasCustomPrompt="1"/>
          </p:nvPr>
        </p:nvSpPr>
        <p:spPr>
          <a:xfrm>
            <a:off x="550863" y="2348880"/>
            <a:ext cx="5545137" cy="3888409"/>
          </a:xfrm>
          <a:prstGeom prst="rect">
            <a:avLst/>
          </a:prstGeom>
        </p:spPr>
        <p:txBody>
          <a:bodyPr/>
          <a:lstStyle>
            <a:lvl1pPr marL="0" indent="0">
              <a:lnSpc>
                <a:spcPct val="100000"/>
              </a:lnSpc>
              <a:buNone/>
              <a:defRPr sz="1600" b="0" spc="0" baseline="0">
                <a:solidFill>
                  <a:schemeClr val="tx1"/>
                </a:solidFill>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a:t>
            </a:r>
          </a:p>
          <a:p>
            <a:pPr lvl="0"/>
            <a:r>
              <a:rPr lang="en-US" dirty="0"/>
              <a:t>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dolore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 </a:t>
            </a:r>
          </a:p>
          <a:p>
            <a:pPr lvl="0"/>
            <a:r>
              <a:rPr lang="en-US" dirty="0" err="1"/>
              <a:t>Excepteur</a:t>
            </a:r>
            <a:r>
              <a:rPr lang="en-US" dirty="0"/>
              <a:t> </a:t>
            </a:r>
            <a:r>
              <a:rPr lang="en-US" dirty="0" err="1"/>
              <a:t>sint</a:t>
            </a:r>
            <a:r>
              <a:rPr lang="en-US" dirty="0"/>
              <a:t> </a:t>
            </a:r>
            <a:r>
              <a:rPr lang="en-US" dirty="0" err="1"/>
              <a:t>occaecat</a:t>
            </a:r>
            <a:r>
              <a:rPr lang="en-US" dirty="0"/>
              <a:t> </a:t>
            </a:r>
            <a:r>
              <a:rPr lang="en-US" dirty="0" err="1"/>
              <a:t>cupidatat</a:t>
            </a:r>
            <a:r>
              <a:rPr lang="en-US" dirty="0"/>
              <a:t> non </a:t>
            </a:r>
            <a:r>
              <a:rPr lang="en-US" dirty="0" err="1"/>
              <a:t>proident</a:t>
            </a:r>
            <a:r>
              <a:rPr lang="en-US" dirty="0"/>
              <a:t>, sunt in culpa qui </a:t>
            </a:r>
            <a:r>
              <a:rPr lang="en-US" dirty="0" err="1"/>
              <a:t>officia</a:t>
            </a:r>
            <a:r>
              <a:rPr lang="en-US" dirty="0"/>
              <a:t> </a:t>
            </a:r>
            <a:r>
              <a:rPr lang="en-US" dirty="0" err="1"/>
              <a:t>deserunt</a:t>
            </a:r>
            <a:r>
              <a:rPr lang="en-US" dirty="0"/>
              <a:t> </a:t>
            </a:r>
            <a:r>
              <a:rPr lang="en-US" dirty="0" err="1"/>
              <a:t>mollit</a:t>
            </a:r>
            <a:r>
              <a:rPr lang="en-US" dirty="0"/>
              <a:t> </a:t>
            </a:r>
            <a:r>
              <a:rPr lang="en-US" dirty="0" err="1"/>
              <a:t>anim</a:t>
            </a:r>
            <a:r>
              <a:rPr lang="en-US" dirty="0"/>
              <a:t> id </a:t>
            </a:r>
            <a:r>
              <a:rPr lang="en-US" dirty="0" err="1"/>
              <a:t>est</a:t>
            </a:r>
            <a:r>
              <a:rPr lang="en-US" dirty="0"/>
              <a:t> </a:t>
            </a:r>
            <a:r>
              <a:rPr lang="en-US" dirty="0" err="1"/>
              <a:t>laborum</a:t>
            </a:r>
            <a:r>
              <a:rPr lang="en-US" dirty="0"/>
              <a:t>.</a:t>
            </a:r>
          </a:p>
          <a:p>
            <a:pPr lvl="0"/>
            <a:endParaRPr lang="en-US" dirty="0"/>
          </a:p>
          <a:p>
            <a:pPr lvl="0"/>
            <a:endParaRPr lang="en-US" dirty="0"/>
          </a:p>
          <a:p>
            <a:pPr lvl="0"/>
            <a:endParaRPr lang="en-US" dirty="0"/>
          </a:p>
        </p:txBody>
      </p:sp>
      <p:sp>
        <p:nvSpPr>
          <p:cNvPr id="13" name="Title 1">
            <a:extLst>
              <a:ext uri="{FF2B5EF4-FFF2-40B4-BE49-F238E27FC236}">
                <a16:creationId xmlns:a16="http://schemas.microsoft.com/office/drawing/2014/main" id="{57FEEDAF-F311-4011-80AA-408B392E1EB1}"/>
              </a:ext>
            </a:extLst>
          </p:cNvPr>
          <p:cNvSpPr>
            <a:spLocks noGrp="1"/>
          </p:cNvSpPr>
          <p:nvPr>
            <p:ph type="title" hasCustomPrompt="1"/>
          </p:nvPr>
        </p:nvSpPr>
        <p:spPr>
          <a:xfrm>
            <a:off x="579548" y="725733"/>
            <a:ext cx="11044180" cy="808599"/>
          </a:xfrm>
          <a:prstGeom prst="rect">
            <a:avLst/>
          </a:prstGeom>
        </p:spPr>
        <p:txBody>
          <a:bodyPr/>
          <a:lstStyle>
            <a:lvl1pPr>
              <a:defRPr b="1" spc="50" baseline="0">
                <a:solidFill>
                  <a:schemeClr val="accent1"/>
                </a:solidFill>
              </a:defRPr>
            </a:lvl1pPr>
          </a:lstStyle>
          <a:p>
            <a:r>
              <a:rPr lang="en-GB" dirty="0"/>
              <a:t>Slide title goes here.</a:t>
            </a:r>
            <a:endParaRPr lang="en-US" dirty="0"/>
          </a:p>
        </p:txBody>
      </p:sp>
      <p:sp>
        <p:nvSpPr>
          <p:cNvPr id="14" name="Text Placeholder 9">
            <a:extLst>
              <a:ext uri="{FF2B5EF4-FFF2-40B4-BE49-F238E27FC236}">
                <a16:creationId xmlns:a16="http://schemas.microsoft.com/office/drawing/2014/main" id="{7F76C0BA-6481-4E12-AB6A-58B3C5366983}"/>
              </a:ext>
            </a:extLst>
          </p:cNvPr>
          <p:cNvSpPr>
            <a:spLocks noGrp="1"/>
          </p:cNvSpPr>
          <p:nvPr>
            <p:ph type="body" sz="quarter" idx="10" hasCustomPrompt="1"/>
          </p:nvPr>
        </p:nvSpPr>
        <p:spPr>
          <a:xfrm>
            <a:off x="579548" y="1540719"/>
            <a:ext cx="11079051" cy="592137"/>
          </a:xfrm>
          <a:prstGeom prst="rect">
            <a:avLst/>
          </a:prstGeom>
        </p:spPr>
        <p:txBody>
          <a:bodyPr>
            <a:normAutofit/>
          </a:bodyPr>
          <a:lstStyle>
            <a:lvl1pPr marL="0" indent="0">
              <a:buNone/>
              <a:defRPr sz="1800" b="1" spc="100" baseline="0">
                <a:solidFill>
                  <a:schemeClr val="accent2"/>
                </a:solidFill>
              </a:defRPr>
            </a:lvl1pPr>
          </a:lstStyle>
          <a:p>
            <a:pPr lvl="0"/>
            <a:r>
              <a:rPr lang="en-US" dirty="0"/>
              <a:t>OPTIONAL SUBTITLE</a:t>
            </a:r>
          </a:p>
        </p:txBody>
      </p:sp>
      <p:cxnSp>
        <p:nvCxnSpPr>
          <p:cNvPr id="15" name="Straight Connector 14">
            <a:extLst>
              <a:ext uri="{FF2B5EF4-FFF2-40B4-BE49-F238E27FC236}">
                <a16:creationId xmlns:a16="http://schemas.microsoft.com/office/drawing/2014/main" id="{ABEE64AE-34DA-4AB8-A18D-68A62FC05B80}"/>
              </a:ext>
            </a:extLst>
          </p:cNvPr>
          <p:cNvCxnSpPr/>
          <p:nvPr userDrawn="1"/>
        </p:nvCxnSpPr>
        <p:spPr>
          <a:xfrm>
            <a:off x="579548" y="1916832"/>
            <a:ext cx="4030133" cy="0"/>
          </a:xfrm>
          <a:prstGeom prst="line">
            <a:avLst/>
          </a:prstGeom>
          <a:ln w="25400">
            <a:gradFill flip="none" rotWithShape="1">
              <a:gsLst>
                <a:gs pos="0">
                  <a:schemeClr val="accent1"/>
                </a:gs>
                <a:gs pos="48000">
                  <a:schemeClr val="accent2"/>
                </a:gs>
                <a:gs pos="100000">
                  <a:schemeClr val="accent5"/>
                </a:gs>
              </a:gsLst>
              <a:lin ang="0" scaled="1"/>
              <a:tileRect/>
            </a:gra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086E7029-7AF4-450E-96BE-FACD21D558BF}"/>
              </a:ext>
            </a:extLst>
          </p:cNvPr>
          <p:cNvPicPr>
            <a:picLocks noChangeAspect="1"/>
          </p:cNvPicPr>
          <p:nvPr userDrawn="1"/>
        </p:nvPicPr>
        <p:blipFill>
          <a:blip r:embed="rId3"/>
          <a:srcRect/>
          <a:stretch/>
        </p:blipFill>
        <p:spPr>
          <a:xfrm>
            <a:off x="335360" y="6309320"/>
            <a:ext cx="2507449" cy="439450"/>
          </a:xfrm>
          <a:prstGeom prst="rect">
            <a:avLst/>
          </a:prstGeom>
        </p:spPr>
      </p:pic>
      <p:sp>
        <p:nvSpPr>
          <p:cNvPr id="18" name="TextBox 17">
            <a:extLst>
              <a:ext uri="{FF2B5EF4-FFF2-40B4-BE49-F238E27FC236}">
                <a16:creationId xmlns:a16="http://schemas.microsoft.com/office/drawing/2014/main" id="{1CED4C2B-FAF9-4D32-994A-B26FEA98D2C2}"/>
              </a:ext>
            </a:extLst>
          </p:cNvPr>
          <p:cNvSpPr txBox="1"/>
          <p:nvPr userDrawn="1"/>
        </p:nvSpPr>
        <p:spPr>
          <a:xfrm>
            <a:off x="0" y="6505599"/>
            <a:ext cx="12192000" cy="307777"/>
          </a:xfrm>
          <a:prstGeom prst="rect">
            <a:avLst/>
          </a:prstGeom>
          <a:noFill/>
        </p:spPr>
        <p:txBody>
          <a:bodyPr wrap="square" rtlCol="0">
            <a:spAutoFit/>
          </a:bodyPr>
          <a:lstStyle/>
          <a:p>
            <a:pPr algn="ctr"/>
            <a:r>
              <a:rPr lang="en-US" sz="1400" b="1" dirty="0">
                <a:solidFill>
                  <a:srgbClr val="75C2BD"/>
                </a:solidFill>
              </a:rPr>
              <a:t>KidneyFund.org</a:t>
            </a:r>
          </a:p>
        </p:txBody>
      </p:sp>
    </p:spTree>
    <p:extLst>
      <p:ext uri="{BB962C8B-B14F-4D97-AF65-F5344CB8AC3E}">
        <p14:creationId xmlns:p14="http://schemas.microsoft.com/office/powerpoint/2010/main" val="1346787177"/>
      </p:ext>
    </p:extLst>
  </p:cSld>
  <p:clrMapOvr>
    <a:masterClrMapping/>
  </p:clrMapOvr>
  <p:transition spd="slow">
    <p:wipe/>
  </p:transition>
  <p:extLst>
    <p:ext uri="{DCECCB84-F9BA-43D5-87BE-67443E8EF086}">
      <p15:sldGuideLst xmlns:p15="http://schemas.microsoft.com/office/powerpoint/2012/main">
        <p15:guide id="1" pos="347">
          <p15:clr>
            <a:srgbClr val="FBAE40"/>
          </p15:clr>
        </p15:guide>
        <p15:guide id="2" pos="7333">
          <p15:clr>
            <a:srgbClr val="FBAE40"/>
          </p15:clr>
        </p15:guide>
        <p15:guide id="3" orient="horz" pos="436">
          <p15:clr>
            <a:srgbClr val="FBAE40"/>
          </p15:clr>
        </p15:guide>
        <p15:guide id="4" orient="horz" pos="3929">
          <p15:clr>
            <a:srgbClr val="FBAE40"/>
          </p15:clr>
        </p15:guide>
        <p15:guide id="5"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With Space for chart or table">
    <p:spTree>
      <p:nvGrpSpPr>
        <p:cNvPr id="1" name=""/>
        <p:cNvGrpSpPr/>
        <p:nvPr/>
      </p:nvGrpSpPr>
      <p:grpSpPr>
        <a:xfrm>
          <a:off x="0" y="0"/>
          <a:ext cx="0" cy="0"/>
          <a:chOff x="0" y="0"/>
          <a:chExt cx="0" cy="0"/>
        </a:xfrm>
      </p:grpSpPr>
      <p:pic>
        <p:nvPicPr>
          <p:cNvPr id="5" name="Picture 4" descr="A picture containing rainbow, computer&#10;&#10;Description automatically generated">
            <a:extLst>
              <a:ext uri="{FF2B5EF4-FFF2-40B4-BE49-F238E27FC236}">
                <a16:creationId xmlns:a16="http://schemas.microsoft.com/office/drawing/2014/main" id="{A99B5E22-0E21-E047-87EE-388C7289AABD}"/>
              </a:ext>
            </a:extLst>
          </p:cNvPr>
          <p:cNvPicPr>
            <a:picLocks noChangeAspect="1"/>
          </p:cNvPicPr>
          <p:nvPr userDrawn="1"/>
        </p:nvPicPr>
        <p:blipFill>
          <a:blip r:embed="rId2"/>
          <a:stretch>
            <a:fillRect/>
          </a:stretch>
        </p:blipFill>
        <p:spPr>
          <a:xfrm flipH="1">
            <a:off x="10668000" y="5290248"/>
            <a:ext cx="1524000" cy="1567751"/>
          </a:xfrm>
          <a:prstGeom prst="rect">
            <a:avLst/>
          </a:prstGeom>
        </p:spPr>
      </p:pic>
      <p:sp>
        <p:nvSpPr>
          <p:cNvPr id="4" name="TextBox 3">
            <a:extLst>
              <a:ext uri="{FF2B5EF4-FFF2-40B4-BE49-F238E27FC236}">
                <a16:creationId xmlns:a16="http://schemas.microsoft.com/office/drawing/2014/main" id="{1DB1C279-463F-E446-9F4E-EF46B7479F0E}"/>
              </a:ext>
            </a:extLst>
          </p:cNvPr>
          <p:cNvSpPr txBox="1"/>
          <p:nvPr userDrawn="1"/>
        </p:nvSpPr>
        <p:spPr>
          <a:xfrm>
            <a:off x="9126416" y="6440322"/>
            <a:ext cx="2816479" cy="276999"/>
          </a:xfrm>
          <a:prstGeom prst="rect">
            <a:avLst/>
          </a:prstGeom>
          <a:noFill/>
        </p:spPr>
        <p:txBody>
          <a:bodyPr wrap="square" rtlCol="0">
            <a:spAutoFit/>
          </a:bodyPr>
          <a:lstStyle/>
          <a:p>
            <a:pPr algn="r"/>
            <a:fld id="{2C32DF2C-CFCE-8A40-84D4-E45B39382BEA}" type="slidenum">
              <a:rPr lang="en-US" sz="1200" b="1">
                <a:solidFill>
                  <a:schemeClr val="bg1"/>
                </a:solidFill>
              </a:rPr>
              <a:pPr algn="r"/>
              <a:t>‹#›</a:t>
            </a:fld>
            <a:endParaRPr lang="en-US" sz="1200" b="1">
              <a:solidFill>
                <a:schemeClr val="bg1"/>
              </a:solidFill>
            </a:endParaRPr>
          </a:p>
        </p:txBody>
      </p:sp>
      <p:sp>
        <p:nvSpPr>
          <p:cNvPr id="9" name="Text Placeholder 9">
            <a:extLst>
              <a:ext uri="{FF2B5EF4-FFF2-40B4-BE49-F238E27FC236}">
                <a16:creationId xmlns:a16="http://schemas.microsoft.com/office/drawing/2014/main" id="{A9D47D29-F0D9-8844-A509-3FA3F68EA371}"/>
              </a:ext>
            </a:extLst>
          </p:cNvPr>
          <p:cNvSpPr>
            <a:spLocks noGrp="1"/>
          </p:cNvSpPr>
          <p:nvPr>
            <p:ph type="body" sz="quarter" idx="11" hasCustomPrompt="1"/>
          </p:nvPr>
        </p:nvSpPr>
        <p:spPr>
          <a:xfrm>
            <a:off x="579549" y="2492896"/>
            <a:ext cx="5364052" cy="3744392"/>
          </a:xfrm>
          <a:prstGeom prst="rect">
            <a:avLst/>
          </a:prstGeom>
        </p:spPr>
        <p:txBody>
          <a:bodyPr>
            <a:noAutofit/>
          </a:bodyPr>
          <a:lstStyle>
            <a:lvl1pPr marL="0" indent="0">
              <a:lnSpc>
                <a:spcPct val="120000"/>
              </a:lnSpc>
              <a:buNone/>
              <a:defRPr sz="1800" b="0" spc="0" baseline="0">
                <a:solidFill>
                  <a:schemeClr val="tx1"/>
                </a:solidFill>
              </a:defRPr>
            </a:lvl1pPr>
          </a:lstStyle>
          <a:p>
            <a:pPr lvl="0"/>
            <a:r>
              <a:rPr lang="en-US"/>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sp>
        <p:nvSpPr>
          <p:cNvPr id="10" name="Title 1">
            <a:extLst>
              <a:ext uri="{FF2B5EF4-FFF2-40B4-BE49-F238E27FC236}">
                <a16:creationId xmlns:a16="http://schemas.microsoft.com/office/drawing/2014/main" id="{8A0684C7-E878-471D-B52B-AFA4710E3F61}"/>
              </a:ext>
            </a:extLst>
          </p:cNvPr>
          <p:cNvSpPr>
            <a:spLocks noGrp="1"/>
          </p:cNvSpPr>
          <p:nvPr>
            <p:ph type="title" hasCustomPrompt="1"/>
          </p:nvPr>
        </p:nvSpPr>
        <p:spPr>
          <a:xfrm>
            <a:off x="579548" y="725733"/>
            <a:ext cx="11044180" cy="808599"/>
          </a:xfrm>
          <a:prstGeom prst="rect">
            <a:avLst/>
          </a:prstGeom>
        </p:spPr>
        <p:txBody>
          <a:bodyPr/>
          <a:lstStyle>
            <a:lvl1pPr>
              <a:defRPr b="1" spc="50" baseline="0">
                <a:solidFill>
                  <a:schemeClr val="accent1"/>
                </a:solidFill>
              </a:defRPr>
            </a:lvl1pPr>
          </a:lstStyle>
          <a:p>
            <a:r>
              <a:rPr lang="en-GB" dirty="0"/>
              <a:t>Slide title goes here.</a:t>
            </a:r>
            <a:endParaRPr lang="en-US" dirty="0"/>
          </a:p>
        </p:txBody>
      </p:sp>
      <p:sp>
        <p:nvSpPr>
          <p:cNvPr id="12" name="Text Placeholder 9">
            <a:extLst>
              <a:ext uri="{FF2B5EF4-FFF2-40B4-BE49-F238E27FC236}">
                <a16:creationId xmlns:a16="http://schemas.microsoft.com/office/drawing/2014/main" id="{DBFC2F4E-0841-4165-8837-9ED520D686CA}"/>
              </a:ext>
            </a:extLst>
          </p:cNvPr>
          <p:cNvSpPr>
            <a:spLocks noGrp="1"/>
          </p:cNvSpPr>
          <p:nvPr>
            <p:ph type="body" sz="quarter" idx="10" hasCustomPrompt="1"/>
          </p:nvPr>
        </p:nvSpPr>
        <p:spPr>
          <a:xfrm>
            <a:off x="579548" y="1540719"/>
            <a:ext cx="11079051" cy="592137"/>
          </a:xfrm>
          <a:prstGeom prst="rect">
            <a:avLst/>
          </a:prstGeom>
        </p:spPr>
        <p:txBody>
          <a:bodyPr>
            <a:normAutofit/>
          </a:bodyPr>
          <a:lstStyle>
            <a:lvl1pPr marL="0" indent="0">
              <a:buNone/>
              <a:defRPr sz="1800" b="1" spc="100" baseline="0">
                <a:solidFill>
                  <a:schemeClr val="accent2"/>
                </a:solidFill>
              </a:defRPr>
            </a:lvl1pPr>
          </a:lstStyle>
          <a:p>
            <a:pPr lvl="0"/>
            <a:r>
              <a:rPr lang="en-US" dirty="0"/>
              <a:t>OPTIONAL SUBTITLE</a:t>
            </a:r>
          </a:p>
        </p:txBody>
      </p:sp>
      <p:cxnSp>
        <p:nvCxnSpPr>
          <p:cNvPr id="13" name="Straight Connector 12">
            <a:extLst>
              <a:ext uri="{FF2B5EF4-FFF2-40B4-BE49-F238E27FC236}">
                <a16:creationId xmlns:a16="http://schemas.microsoft.com/office/drawing/2014/main" id="{903EBFC6-7E66-4535-A6CB-2778A02971F6}"/>
              </a:ext>
            </a:extLst>
          </p:cNvPr>
          <p:cNvCxnSpPr/>
          <p:nvPr userDrawn="1"/>
        </p:nvCxnSpPr>
        <p:spPr>
          <a:xfrm>
            <a:off x="579548" y="1916832"/>
            <a:ext cx="4030133" cy="0"/>
          </a:xfrm>
          <a:prstGeom prst="line">
            <a:avLst/>
          </a:prstGeom>
          <a:ln w="25400">
            <a:gradFill flip="none" rotWithShape="1">
              <a:gsLst>
                <a:gs pos="0">
                  <a:schemeClr val="accent1"/>
                </a:gs>
                <a:gs pos="48000">
                  <a:schemeClr val="accent2"/>
                </a:gs>
                <a:gs pos="100000">
                  <a:schemeClr val="accent5"/>
                </a:gs>
              </a:gsLst>
              <a:lin ang="0" scaled="1"/>
              <a:tileRect/>
            </a:gra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A173C510-E8EA-400F-A6B4-E63438D67B08}"/>
              </a:ext>
            </a:extLst>
          </p:cNvPr>
          <p:cNvPicPr>
            <a:picLocks noChangeAspect="1"/>
          </p:cNvPicPr>
          <p:nvPr userDrawn="1"/>
        </p:nvPicPr>
        <p:blipFill>
          <a:blip r:embed="rId3"/>
          <a:srcRect/>
          <a:stretch/>
        </p:blipFill>
        <p:spPr>
          <a:xfrm>
            <a:off x="335360" y="6309320"/>
            <a:ext cx="2507449" cy="439450"/>
          </a:xfrm>
          <a:prstGeom prst="rect">
            <a:avLst/>
          </a:prstGeom>
        </p:spPr>
      </p:pic>
      <p:sp>
        <p:nvSpPr>
          <p:cNvPr id="18" name="TextBox 17">
            <a:extLst>
              <a:ext uri="{FF2B5EF4-FFF2-40B4-BE49-F238E27FC236}">
                <a16:creationId xmlns:a16="http://schemas.microsoft.com/office/drawing/2014/main" id="{D22D430E-5A9A-4C5B-87A4-82AE105E1391}"/>
              </a:ext>
            </a:extLst>
          </p:cNvPr>
          <p:cNvSpPr txBox="1"/>
          <p:nvPr userDrawn="1"/>
        </p:nvSpPr>
        <p:spPr>
          <a:xfrm>
            <a:off x="0" y="6505599"/>
            <a:ext cx="12192000" cy="307777"/>
          </a:xfrm>
          <a:prstGeom prst="rect">
            <a:avLst/>
          </a:prstGeom>
          <a:noFill/>
        </p:spPr>
        <p:txBody>
          <a:bodyPr wrap="square" rtlCol="0">
            <a:spAutoFit/>
          </a:bodyPr>
          <a:lstStyle/>
          <a:p>
            <a:pPr algn="ctr"/>
            <a:r>
              <a:rPr lang="en-US" sz="1400" b="1" dirty="0">
                <a:solidFill>
                  <a:srgbClr val="75C2BD"/>
                </a:solidFill>
              </a:rPr>
              <a:t>KidneyFund.org</a:t>
            </a:r>
          </a:p>
        </p:txBody>
      </p:sp>
    </p:spTree>
    <p:extLst>
      <p:ext uri="{BB962C8B-B14F-4D97-AF65-F5344CB8AC3E}">
        <p14:creationId xmlns:p14="http://schemas.microsoft.com/office/powerpoint/2010/main" val="529388162"/>
      </p:ext>
    </p:extLst>
  </p:cSld>
  <p:clrMapOvr>
    <a:masterClrMapping/>
  </p:clrMapOvr>
  <p:transition spd="slow">
    <p:wipe/>
  </p:transition>
  <p:extLst>
    <p:ext uri="{DCECCB84-F9BA-43D5-87BE-67443E8EF086}">
      <p15:sldGuideLst xmlns:p15="http://schemas.microsoft.com/office/powerpoint/2012/main">
        <p15:guide id="1" pos="347">
          <p15:clr>
            <a:srgbClr val="FBAE40"/>
          </p15:clr>
        </p15:guide>
        <p15:guide id="2" pos="7333">
          <p15:clr>
            <a:srgbClr val="FBAE40"/>
          </p15:clr>
        </p15:guide>
        <p15:guide id="3" orient="horz" pos="436">
          <p15:clr>
            <a:srgbClr val="FBAE40"/>
          </p15:clr>
        </p15:guide>
        <p15:guide id="4" orient="horz" pos="3929">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theme" Target="../theme/theme2.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slideLayout" Target="../slideLayouts/slideLayout31.xml"/><Relationship Id="rId1" Type="http://schemas.openxmlformats.org/officeDocument/2006/relationships/slideLayout" Target="../slideLayouts/slideLayout30.xml"/><Relationship Id="rId5" Type="http://schemas.openxmlformats.org/officeDocument/2006/relationships/theme" Target="../theme/theme3.xml"/><Relationship Id="rId4"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6.xml"/><Relationship Id="rId7"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5" Type="http://schemas.openxmlformats.org/officeDocument/2006/relationships/slideLayout" Target="../slideLayouts/slideLayout38.xml"/><Relationship Id="rId4" Type="http://schemas.openxmlformats.org/officeDocument/2006/relationships/slideLayout" Target="../slideLayouts/slideLayout3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17" Type="http://schemas.openxmlformats.org/officeDocument/2006/relationships/theme" Target="../theme/theme5.xml"/><Relationship Id="rId2" Type="http://schemas.openxmlformats.org/officeDocument/2006/relationships/slideLayout" Target="../slideLayouts/slideLayout41.xml"/><Relationship Id="rId16" Type="http://schemas.openxmlformats.org/officeDocument/2006/relationships/slideLayout" Target="../slideLayouts/slideLayout55.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slideLayout" Target="../slideLayouts/slideLayout5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94660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7" r:id="rId3"/>
    <p:sldLayoutId id="2147483659" r:id="rId4"/>
    <p:sldLayoutId id="2147483661" r:id="rId5"/>
    <p:sldLayoutId id="2147483662" r:id="rId6"/>
    <p:sldLayoutId id="2147483663" r:id="rId7"/>
    <p:sldLayoutId id="2147483664" r:id="rId8"/>
    <p:sldLayoutId id="2147483665" r:id="rId9"/>
    <p:sldLayoutId id="2147483657" r:id="rId10"/>
    <p:sldLayoutId id="2147483655" r:id="rId11"/>
    <p:sldLayoutId id="2147483666" r:id="rId12"/>
    <p:sldLayoutId id="2147483658" r:id="rId13"/>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5638644"/>
      </p:ext>
    </p:extLst>
  </p:cSld>
  <p:clrMap bg1="lt1" tx1="dk1" bg2="lt2" tx2="dk2" accent1="accent1" accent2="accent2" accent3="accent3" accent4="accent4" accent5="accent5" accent6="accent6" hlink="hlink" folHlink="folHlink"/>
  <p:sldLayoutIdLst>
    <p:sldLayoutId id="2147484781"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 id="2147483680" r:id="rId13"/>
    <p:sldLayoutId id="2147483681" r:id="rId14"/>
    <p:sldLayoutId id="2147484766" r:id="rId15"/>
    <p:sldLayoutId id="2147484767"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9466096"/>
      </p:ext>
    </p:extLst>
  </p:cSld>
  <p:clrMap bg1="lt1" tx1="dk1" bg2="lt2" tx2="dk2" accent1="accent1" accent2="accent2" accent3="accent3" accent4="accent4" accent5="accent5" accent6="accent6" hlink="hlink" folHlink="folHlink"/>
  <p:sldLayoutIdLst>
    <p:sldLayoutId id="2147484783" r:id="rId1"/>
    <p:sldLayoutId id="2147484782" r:id="rId2"/>
    <p:sldLayoutId id="2147484772" r:id="rId3"/>
    <p:sldLayoutId id="2147484771" r:id="rId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8033296"/>
      </p:ext>
    </p:extLst>
  </p:cSld>
  <p:clrMap bg1="lt1" tx1="dk1" bg2="lt2" tx2="dk2" accent1="accent1" accent2="accent2" accent3="accent3" accent4="accent4" accent5="accent5" accent6="accent6" hlink="hlink" folHlink="folHlink"/>
  <p:sldLayoutIdLst>
    <p:sldLayoutId id="2147484785" r:id="rId1"/>
    <p:sldLayoutId id="2147484786" r:id="rId2"/>
    <p:sldLayoutId id="2147484787" r:id="rId3"/>
    <p:sldLayoutId id="2147484788" r:id="rId4"/>
    <p:sldLayoutId id="2147484789" r:id="rId5"/>
    <p:sldLayoutId id="2147484790" r:id="rId6"/>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1649141"/>
      </p:ext>
    </p:extLst>
  </p:cSld>
  <p:clrMap bg1="lt1" tx1="dk1" bg2="lt2" tx2="dk2" accent1="accent1" accent2="accent2" accent3="accent3" accent4="accent4" accent5="accent5" accent6="accent6" hlink="hlink" folHlink="folHlink"/>
  <p:sldLayoutIdLst>
    <p:sldLayoutId id="2147484792" r:id="rId1"/>
    <p:sldLayoutId id="2147484793" r:id="rId2"/>
    <p:sldLayoutId id="2147484794" r:id="rId3"/>
    <p:sldLayoutId id="2147484795" r:id="rId4"/>
    <p:sldLayoutId id="2147484796" r:id="rId5"/>
    <p:sldLayoutId id="2147484797" r:id="rId6"/>
    <p:sldLayoutId id="2147484798" r:id="rId7"/>
    <p:sldLayoutId id="2147484799" r:id="rId8"/>
    <p:sldLayoutId id="2147484800" r:id="rId9"/>
    <p:sldLayoutId id="2147484801" r:id="rId10"/>
    <p:sldLayoutId id="2147484802" r:id="rId11"/>
    <p:sldLayoutId id="2147484803" r:id="rId12"/>
    <p:sldLayoutId id="2147484804" r:id="rId13"/>
    <p:sldLayoutId id="2147484805" r:id="rId14"/>
    <p:sldLayoutId id="2147484806" r:id="rId15"/>
    <p:sldLayoutId id="2147484807"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7.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7.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7.png"/><Relationship Id="rId5" Type="http://schemas.openxmlformats.org/officeDocument/2006/relationships/image" Target="../media/image16.jpe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7.png"/><Relationship Id="rId5" Type="http://schemas.openxmlformats.org/officeDocument/2006/relationships/hyperlink" Target="http://www.kidneyfund.org/" TargetMode="External"/><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slideLayout" Target="../slideLayouts/slideLayout2.xml"/><Relationship Id="rId7" Type="http://schemas.openxmlformats.org/officeDocument/2006/relationships/diagramQuickStyle" Target="../diagrams/quickStyle3.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7.png"/><Relationship Id="rId4" Type="http://schemas.openxmlformats.org/officeDocument/2006/relationships/notesSlide" Target="../notesSlides/notesSlide13.xml"/><Relationship Id="rId9" Type="http://schemas.microsoft.com/office/2007/relationships/diagramDrawing" Target="../diagrams/drawing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7.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3" Type="http://schemas.openxmlformats.org/officeDocument/2006/relationships/diagramData" Target="../diagrams/data4.xml"/><Relationship Id="rId7" Type="http://schemas.microsoft.com/office/2007/relationships/diagramDrawing" Target="../diagrams/drawing4.xml"/><Relationship Id="rId12" Type="http://schemas.openxmlformats.org/officeDocument/2006/relationships/image" Target="../media/image21.svg"/><Relationship Id="rId2" Type="http://schemas.openxmlformats.org/officeDocument/2006/relationships/notesSlide" Target="../notesSlides/notesSlide15.xml"/><Relationship Id="rId1" Type="http://schemas.openxmlformats.org/officeDocument/2006/relationships/slideLayout" Target="../slideLayouts/slideLayout16.xml"/><Relationship Id="rId6" Type="http://schemas.openxmlformats.org/officeDocument/2006/relationships/diagramColors" Target="../diagrams/colors4.xml"/><Relationship Id="rId11" Type="http://schemas.openxmlformats.org/officeDocument/2006/relationships/image" Target="../media/image20.png"/><Relationship Id="rId5" Type="http://schemas.openxmlformats.org/officeDocument/2006/relationships/diagramQuickStyle" Target="../diagrams/quickStyle4.xml"/><Relationship Id="rId10" Type="http://schemas.openxmlformats.org/officeDocument/2006/relationships/image" Target="../media/image19.emf"/><Relationship Id="rId4" Type="http://schemas.openxmlformats.org/officeDocument/2006/relationships/diagramLayout" Target="../diagrams/layout4.xml"/><Relationship Id="rId9" Type="http://schemas.openxmlformats.org/officeDocument/2006/relationships/image" Target="../media/image18.svg"/><Relationship Id="rId14" Type="http://schemas.openxmlformats.org/officeDocument/2006/relationships/image" Target="../media/image23.sv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24.xml"/><Relationship Id="rId4" Type="http://schemas.openxmlformats.org/officeDocument/2006/relationships/image" Target="../media/image25.svg"/></Relationships>
</file>

<file path=ppt/slides/_rels/slide1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7.xml"/><Relationship Id="rId1" Type="http://schemas.openxmlformats.org/officeDocument/2006/relationships/slideLayout" Target="../slideLayouts/slideLayout24.xml"/><Relationship Id="rId5" Type="http://schemas.openxmlformats.org/officeDocument/2006/relationships/image" Target="../media/image28.jpg"/><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audio" Target="../media/media2.m4a"/><Relationship Id="rId7" Type="http://schemas.openxmlformats.org/officeDocument/2006/relationships/image" Target="../media/image7.png"/><Relationship Id="rId2" Type="http://schemas.microsoft.com/office/2007/relationships/media" Target="../media/media2.m4a"/><Relationship Id="rId1" Type="http://schemas.openxmlformats.org/officeDocument/2006/relationships/tags" Target="../tags/tag1.xml"/><Relationship Id="rId6" Type="http://schemas.openxmlformats.org/officeDocument/2006/relationships/image" Target="../media/image8.jpeg"/><Relationship Id="rId5" Type="http://schemas.openxmlformats.org/officeDocument/2006/relationships/notesSlide" Target="../notesSlides/notesSlide2.xml"/><Relationship Id="rId4" Type="http://schemas.openxmlformats.org/officeDocument/2006/relationships/slideLayout" Target="../slideLayouts/slideLayout38.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19.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28.xml"/><Relationship Id="rId5" Type="http://schemas.openxmlformats.org/officeDocument/2006/relationships/image" Target="../media/image35.jpeg"/><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4.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eg"/><Relationship Id="rId1" Type="http://schemas.openxmlformats.org/officeDocument/2006/relationships/slideLayout" Target="../slideLayouts/slideLayout29.xml"/><Relationship Id="rId4" Type="http://schemas.openxmlformats.org/officeDocument/2006/relationships/image" Target="../media/image41.jpg"/></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0.xml"/><Relationship Id="rId1" Type="http://schemas.openxmlformats.org/officeDocument/2006/relationships/slideLayout" Target="../slideLayouts/slideLayout23.xml"/><Relationship Id="rId5" Type="http://schemas.openxmlformats.org/officeDocument/2006/relationships/image" Target="../media/image44.png"/><Relationship Id="rId4" Type="http://schemas.openxmlformats.org/officeDocument/2006/relationships/image" Target="../media/image4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www2.kidneyfund.org/site/R?i=qwbTMMY2czGbz_ObBlhj3Eg4vtMm9JPEJO1ynrRzbBuIsLBoSt-mkw" TargetMode="External"/><Relationship Id="rId2" Type="http://schemas.openxmlformats.org/officeDocument/2006/relationships/notesSlide" Target="../notesSlides/notesSlide21.xml"/><Relationship Id="rId1" Type="http://schemas.openxmlformats.org/officeDocument/2006/relationships/slideLayout" Target="../slideLayouts/slideLayout43.xml"/><Relationship Id="rId4" Type="http://schemas.openxmlformats.org/officeDocument/2006/relationships/hyperlink" Target="http://www2.kidneyfund.org/site/R?i=Um2Z0RarODi0TOf5E_9B4O3BxuNFZ8x3wKsOB4d4in7fuYm-1qgXZg"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37.xml"/><Relationship Id="rId7" Type="http://schemas.openxmlformats.org/officeDocument/2006/relationships/image" Target="../media/image10.emf"/><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9.png"/><Relationship Id="rId5" Type="http://schemas.openxmlformats.org/officeDocument/2006/relationships/chart" Target="../charts/chart1.xml"/><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6.png"/><Relationship Id="rId3" Type="http://schemas.openxmlformats.org/officeDocument/2006/relationships/image" Target="../media/image46.png"/><Relationship Id="rId7" Type="http://schemas.openxmlformats.org/officeDocument/2006/relationships/image" Target="../media/image50.png"/><Relationship Id="rId12" Type="http://schemas.openxmlformats.org/officeDocument/2006/relationships/image" Target="../media/image55.png"/><Relationship Id="rId2" Type="http://schemas.openxmlformats.org/officeDocument/2006/relationships/image" Target="../media/image45.png"/><Relationship Id="rId1" Type="http://schemas.openxmlformats.org/officeDocument/2006/relationships/slideLayout" Target="../slideLayouts/slideLayout10.xml"/><Relationship Id="rId6" Type="http://schemas.openxmlformats.org/officeDocument/2006/relationships/image" Target="../media/image49.png"/><Relationship Id="rId11" Type="http://schemas.openxmlformats.org/officeDocument/2006/relationships/image" Target="../media/image54.png"/><Relationship Id="rId5" Type="http://schemas.openxmlformats.org/officeDocument/2006/relationships/image" Target="../media/image48.png"/><Relationship Id="rId10" Type="http://schemas.openxmlformats.org/officeDocument/2006/relationships/image" Target="../media/image53.png"/><Relationship Id="rId4" Type="http://schemas.openxmlformats.org/officeDocument/2006/relationships/image" Target="../media/image47.png"/><Relationship Id="rId9" Type="http://schemas.openxmlformats.org/officeDocument/2006/relationships/image" Target="../media/image52.png"/></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3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0.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7.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7.xml"/><Relationship Id="rId7" Type="http://schemas.openxmlformats.org/officeDocument/2006/relationships/image" Target="../media/image13.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2.svg"/><Relationship Id="rId5" Type="http://schemas.openxmlformats.org/officeDocument/2006/relationships/image" Target="../media/image11.png"/><Relationship Id="rId10" Type="http://schemas.openxmlformats.org/officeDocument/2006/relationships/image" Target="../media/image7.png"/><Relationship Id="rId4" Type="http://schemas.openxmlformats.org/officeDocument/2006/relationships/notesSlide" Target="../notesSlides/notesSlide7.xml"/><Relationship Id="rId9" Type="http://schemas.openxmlformats.org/officeDocument/2006/relationships/image" Target="../media/image15.jpeg"/></Relationships>
</file>

<file path=ppt/slides/_rels/slide8.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33.xml"/><Relationship Id="rId7" Type="http://schemas.openxmlformats.org/officeDocument/2006/relationships/diagramQuickStyle" Target="../diagrams/quickStyle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7.png"/><Relationship Id="rId4" Type="http://schemas.openxmlformats.org/officeDocument/2006/relationships/notesSlide" Target="../notesSlides/notesSlide8.xml"/><Relationship Id="rId9" Type="http://schemas.microsoft.com/office/2007/relationships/diagramDrawing" Target="../diagrams/drawing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7.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F55EB7E-9E4E-4383-A393-D55503C15942}"/>
              </a:ext>
            </a:extLst>
          </p:cNvPr>
          <p:cNvSpPr>
            <a:spLocks noGrp="1"/>
          </p:cNvSpPr>
          <p:nvPr>
            <p:ph type="title"/>
          </p:nvPr>
        </p:nvSpPr>
        <p:spPr/>
        <p:txBody>
          <a:bodyPr/>
          <a:lstStyle/>
          <a:p>
            <a:r>
              <a:rPr lang="en-US" dirty="0"/>
              <a:t>Financial Assistance Programs for Dialysis and Transplant Patients</a:t>
            </a:r>
          </a:p>
        </p:txBody>
      </p:sp>
      <p:sp>
        <p:nvSpPr>
          <p:cNvPr id="5" name="Text Placeholder 4">
            <a:extLst>
              <a:ext uri="{FF2B5EF4-FFF2-40B4-BE49-F238E27FC236}">
                <a16:creationId xmlns:a16="http://schemas.microsoft.com/office/drawing/2014/main" id="{BDFD8664-9352-4762-9442-A8CBC6306FD0}"/>
              </a:ext>
            </a:extLst>
          </p:cNvPr>
          <p:cNvSpPr>
            <a:spLocks noGrp="1"/>
          </p:cNvSpPr>
          <p:nvPr>
            <p:ph type="body" sz="quarter" idx="10"/>
          </p:nvPr>
        </p:nvSpPr>
        <p:spPr>
          <a:xfrm>
            <a:off x="837126" y="5447326"/>
            <a:ext cx="6771041" cy="592137"/>
          </a:xfrm>
        </p:spPr>
        <p:txBody>
          <a:bodyPr/>
          <a:lstStyle/>
          <a:p>
            <a:r>
              <a:rPr lang="en-US" dirty="0"/>
              <a:t>April 20, 2023</a:t>
            </a:r>
          </a:p>
          <a:p>
            <a:r>
              <a:rPr lang="en-US" dirty="0"/>
              <a:t>Erick Guerra, Patient Support Operations Manager</a:t>
            </a:r>
          </a:p>
        </p:txBody>
      </p:sp>
      <p:pic>
        <p:nvPicPr>
          <p:cNvPr id="3" name="Audio 2">
            <a:hlinkClick r:id="" action="ppaction://media"/>
            <a:extLst>
              <a:ext uri="{FF2B5EF4-FFF2-40B4-BE49-F238E27FC236}">
                <a16:creationId xmlns:a16="http://schemas.microsoft.com/office/drawing/2014/main" id="{8AA1E541-B9C9-4282-AD5C-63AF71A1244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012264525"/>
      </p:ext>
    </p:extLst>
  </p:cSld>
  <p:clrMapOvr>
    <a:masterClrMapping/>
  </p:clrMapOvr>
  <mc:AlternateContent xmlns:mc="http://schemas.openxmlformats.org/markup-compatibility/2006" xmlns:p14="http://schemas.microsoft.com/office/powerpoint/2010/main">
    <mc:Choice Requires="p14">
      <p:transition spd="slow" p14:dur="2000" advTm="35716"/>
    </mc:Choice>
    <mc:Fallback xmlns="">
      <p:transition spd="slow" advTm="357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6994BBA1-CDFA-4C03-B770-4C9D432B8CBD}"/>
              </a:ext>
            </a:extLst>
          </p:cNvPr>
          <p:cNvSpPr>
            <a:spLocks noGrp="1"/>
          </p:cNvSpPr>
          <p:nvPr>
            <p:ph type="title"/>
          </p:nvPr>
        </p:nvSpPr>
        <p:spPr/>
        <p:txBody>
          <a:bodyPr/>
          <a:lstStyle/>
          <a:p>
            <a:r>
              <a:rPr lang="en-US" sz="3600" dirty="0"/>
              <a:t>How Do I Apply for Financial Assistance?</a:t>
            </a:r>
          </a:p>
        </p:txBody>
      </p:sp>
      <p:sp>
        <p:nvSpPr>
          <p:cNvPr id="10" name="Text Placeholder 9">
            <a:extLst>
              <a:ext uri="{FF2B5EF4-FFF2-40B4-BE49-F238E27FC236}">
                <a16:creationId xmlns:a16="http://schemas.microsoft.com/office/drawing/2014/main" id="{EE0F25D9-E81A-4FBF-84ED-0EA7B0A2E7F2}"/>
              </a:ext>
            </a:extLst>
          </p:cNvPr>
          <p:cNvSpPr>
            <a:spLocks noGrp="1"/>
          </p:cNvSpPr>
          <p:nvPr>
            <p:ph type="body" sz="quarter" idx="10"/>
          </p:nvPr>
        </p:nvSpPr>
        <p:spPr/>
        <p:txBody>
          <a:bodyPr/>
          <a:lstStyle/>
          <a:p>
            <a:r>
              <a:rPr lang="en-US" dirty="0"/>
              <a:t>AKF’s Online Grants Management System</a:t>
            </a:r>
          </a:p>
        </p:txBody>
      </p:sp>
      <p:sp>
        <p:nvSpPr>
          <p:cNvPr id="2" name="Rectangle 1">
            <a:extLst>
              <a:ext uri="{FF2B5EF4-FFF2-40B4-BE49-F238E27FC236}">
                <a16:creationId xmlns:a16="http://schemas.microsoft.com/office/drawing/2014/main" id="{D361AC15-34B2-41E2-8433-00493A0332E1}"/>
              </a:ext>
            </a:extLst>
          </p:cNvPr>
          <p:cNvSpPr/>
          <p:nvPr/>
        </p:nvSpPr>
        <p:spPr>
          <a:xfrm>
            <a:off x="587121" y="2564904"/>
            <a:ext cx="10366619" cy="3170099"/>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Arial" panose="020B0604020202020204"/>
                <a:ea typeface="+mn-ea"/>
                <a:cs typeface="+mn-cs"/>
              </a:rPr>
              <a:t>The Grants Management System (GMS) is AKF’s online portal through which all AKF grant requests are entered. AKF does not accept paper applications. Patient profiles, containing financial and other individual information are required to determine eligibility.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Arial" panose="020B0604020202020204"/>
                <a:ea typeface="+mn-ea"/>
                <a:cs typeface="+mn-cs"/>
              </a:rPr>
              <a:t>Renal professionals, caregivers, and patients can use GMS to apply for grant assistance, review payments, as well as to communicate with the Patient Support team through GMS Messaging.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Arial" panose="020B0604020202020204"/>
                <a:ea typeface="+mn-ea"/>
                <a:cs typeface="+mn-cs"/>
              </a:rPr>
              <a:t>The “Information” tab in GMS provides links to helpful resources, as well as archives of recent Patient Support webinars.  </a:t>
            </a:r>
          </a:p>
        </p:txBody>
      </p:sp>
      <p:pic>
        <p:nvPicPr>
          <p:cNvPr id="4" name="Audio 3">
            <a:hlinkClick r:id="" action="ppaction://media"/>
            <a:extLst>
              <a:ext uri="{FF2B5EF4-FFF2-40B4-BE49-F238E27FC236}">
                <a16:creationId xmlns:a16="http://schemas.microsoft.com/office/drawing/2014/main" id="{03168D70-37E2-431C-8278-EDFFE7C85D9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1234156"/>
      </p:ext>
    </p:extLst>
  </p:cSld>
  <p:clrMapOvr>
    <a:masterClrMapping/>
  </p:clrMapOvr>
  <p:transition spd="slow" advTm="29731">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6994BBA1-CDFA-4C03-B770-4C9D432B8CBD}"/>
              </a:ext>
            </a:extLst>
          </p:cNvPr>
          <p:cNvSpPr>
            <a:spLocks noGrp="1"/>
          </p:cNvSpPr>
          <p:nvPr>
            <p:ph type="title"/>
          </p:nvPr>
        </p:nvSpPr>
        <p:spPr/>
        <p:txBody>
          <a:bodyPr/>
          <a:lstStyle/>
          <a:p>
            <a:r>
              <a:rPr lang="en-US" sz="3600" dirty="0"/>
              <a:t>Who can use GMS?</a:t>
            </a:r>
          </a:p>
        </p:txBody>
      </p:sp>
      <p:sp>
        <p:nvSpPr>
          <p:cNvPr id="10" name="Text Placeholder 9">
            <a:extLst>
              <a:ext uri="{FF2B5EF4-FFF2-40B4-BE49-F238E27FC236}">
                <a16:creationId xmlns:a16="http://schemas.microsoft.com/office/drawing/2014/main" id="{EE0F25D9-E81A-4FBF-84ED-0EA7B0A2E7F2}"/>
              </a:ext>
            </a:extLst>
          </p:cNvPr>
          <p:cNvSpPr>
            <a:spLocks noGrp="1"/>
          </p:cNvSpPr>
          <p:nvPr>
            <p:ph type="body" sz="quarter" idx="10"/>
          </p:nvPr>
        </p:nvSpPr>
        <p:spPr>
          <a:xfrm>
            <a:off x="579548" y="1463534"/>
            <a:ext cx="11079051" cy="592137"/>
          </a:xfrm>
        </p:spPr>
        <p:txBody>
          <a:bodyPr/>
          <a:lstStyle/>
          <a:p>
            <a:r>
              <a:rPr lang="en-US" dirty="0"/>
              <a:t>Understanding GMS</a:t>
            </a:r>
          </a:p>
        </p:txBody>
      </p:sp>
      <p:sp>
        <p:nvSpPr>
          <p:cNvPr id="2" name="Rectangle 1">
            <a:extLst>
              <a:ext uri="{FF2B5EF4-FFF2-40B4-BE49-F238E27FC236}">
                <a16:creationId xmlns:a16="http://schemas.microsoft.com/office/drawing/2014/main" id="{D361AC15-34B2-41E2-8433-00493A0332E1}"/>
              </a:ext>
            </a:extLst>
          </p:cNvPr>
          <p:cNvSpPr/>
          <p:nvPr/>
        </p:nvSpPr>
        <p:spPr>
          <a:xfrm>
            <a:off x="238906" y="1908672"/>
            <a:ext cx="7290791" cy="3970318"/>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000000"/>
                </a:solidFill>
                <a:effectLst/>
                <a:uLnTx/>
                <a:uFillTx/>
                <a:latin typeface="Arial" panose="020B0604020202020204"/>
                <a:ea typeface="+mn-ea"/>
                <a:cs typeface="+mn-cs"/>
              </a:rPr>
              <a:t>Patients: </a:t>
            </a: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Dialysis and transplant patients may register as GMS users to submit their own grant requests, or to track the status of their grant payments. To receive post-transplant HIPP assistance, most patients will need to register and assume control of their account or have a family caregiver register.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000000"/>
                </a:solidFill>
                <a:effectLst/>
                <a:uLnTx/>
                <a:uFillTx/>
                <a:latin typeface="Arial" panose="020B0604020202020204"/>
                <a:ea typeface="+mn-ea"/>
                <a:cs typeface="+mn-cs"/>
              </a:rPr>
              <a:t>Family Caregivers</a:t>
            </a: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 Caregivers (Authorized with POA) may register for GMS and either claim their family member’s existing profile or enter a new one, then submit requests on the patient’s behalf.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000000"/>
                </a:solidFill>
                <a:effectLst/>
                <a:uLnTx/>
                <a:uFillTx/>
                <a:latin typeface="Arial" panose="020B0604020202020204"/>
                <a:ea typeface="+mn-ea"/>
                <a:cs typeface="+mn-cs"/>
              </a:rPr>
              <a:t>Renal Professionals: </a:t>
            </a: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All dialysis center/transplant center employees who register in GMS must register as Renal Professionals with their company email address. </a:t>
            </a:r>
          </a:p>
        </p:txBody>
      </p:sp>
      <p:pic>
        <p:nvPicPr>
          <p:cNvPr id="6" name="Picture 5">
            <a:extLst>
              <a:ext uri="{FF2B5EF4-FFF2-40B4-BE49-F238E27FC236}">
                <a16:creationId xmlns:a16="http://schemas.microsoft.com/office/drawing/2014/main" id="{AC30DE39-706D-4B4F-BDA1-635A87680807}"/>
              </a:ext>
            </a:extLst>
          </p:cNvPr>
          <p:cNvPicPr>
            <a:picLocks noChangeAspect="1"/>
          </p:cNvPicPr>
          <p:nvPr/>
        </p:nvPicPr>
        <p:blipFill>
          <a:blip r:embed="rId5"/>
          <a:stretch>
            <a:fillRect/>
          </a:stretch>
        </p:blipFill>
        <p:spPr>
          <a:xfrm>
            <a:off x="7529697" y="1999942"/>
            <a:ext cx="4667864" cy="3111909"/>
          </a:xfrm>
          <a:prstGeom prst="rect">
            <a:avLst/>
          </a:prstGeom>
        </p:spPr>
      </p:pic>
      <p:pic>
        <p:nvPicPr>
          <p:cNvPr id="3" name="Audio 2">
            <a:hlinkClick r:id="" action="ppaction://media"/>
            <a:extLst>
              <a:ext uri="{FF2B5EF4-FFF2-40B4-BE49-F238E27FC236}">
                <a16:creationId xmlns:a16="http://schemas.microsoft.com/office/drawing/2014/main" id="{F97D725F-E7E2-4472-8B44-DFD017CB632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066317303"/>
      </p:ext>
    </p:extLst>
  </p:cSld>
  <p:clrMapOvr>
    <a:masterClrMapping/>
  </p:clrMapOvr>
  <p:transition spd="slow" advTm="68575">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6994BBA1-CDFA-4C03-B770-4C9D432B8CBD}"/>
              </a:ext>
            </a:extLst>
          </p:cNvPr>
          <p:cNvSpPr>
            <a:spLocks noGrp="1"/>
          </p:cNvSpPr>
          <p:nvPr>
            <p:ph type="title"/>
          </p:nvPr>
        </p:nvSpPr>
        <p:spPr/>
        <p:txBody>
          <a:bodyPr/>
          <a:lstStyle/>
          <a:p>
            <a:r>
              <a:rPr lang="en-US" sz="3600" dirty="0"/>
              <a:t>How Do I Find AKF and GMS Online?</a:t>
            </a:r>
          </a:p>
        </p:txBody>
      </p:sp>
      <p:sp>
        <p:nvSpPr>
          <p:cNvPr id="2" name="Rectangle 1">
            <a:extLst>
              <a:ext uri="{FF2B5EF4-FFF2-40B4-BE49-F238E27FC236}">
                <a16:creationId xmlns:a16="http://schemas.microsoft.com/office/drawing/2014/main" id="{D361AC15-34B2-41E2-8433-00493A0332E1}"/>
              </a:ext>
            </a:extLst>
          </p:cNvPr>
          <p:cNvSpPr/>
          <p:nvPr/>
        </p:nvSpPr>
        <p:spPr>
          <a:xfrm>
            <a:off x="587121" y="2564904"/>
            <a:ext cx="10366619" cy="3354765"/>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00000"/>
                </a:solidFill>
                <a:effectLst/>
                <a:uLnTx/>
                <a:uFillTx/>
                <a:latin typeface="Arial" panose="020B0604020202020204"/>
                <a:ea typeface="+mn-ea"/>
                <a:cs typeface="+mn-cs"/>
              </a:rPr>
              <a:t>More information about these programs and other educational information can be found on our website at </a:t>
            </a:r>
            <a:r>
              <a:rPr kumimoji="0" lang="en-US" sz="3200" b="0" i="0" u="none" strike="noStrike" kern="1200" cap="none" spc="0" normalizeH="0" baseline="0" noProof="0" dirty="0">
                <a:ln>
                  <a:noFill/>
                </a:ln>
                <a:solidFill>
                  <a:srgbClr val="000000"/>
                </a:solidFill>
                <a:effectLst/>
                <a:uLnTx/>
                <a:uFillTx/>
                <a:latin typeface="Arial" panose="020B0604020202020204"/>
                <a:ea typeface="+mn-ea"/>
                <a:cs typeface="+mn-cs"/>
                <a:hlinkClick r:id="rId5"/>
              </a:rPr>
              <a:t>www.KidneyFund.org</a:t>
            </a:r>
            <a:r>
              <a:rPr kumimoji="0" lang="en-US" sz="3200" b="0" i="0" u="none" strike="noStrike" kern="1200" cap="none" spc="0" normalizeH="0" baseline="0" noProof="0" dirty="0">
                <a:ln>
                  <a:noFill/>
                </a:ln>
                <a:solidFill>
                  <a:srgbClr val="000000"/>
                </a:solidFill>
                <a:effectLst/>
                <a:uLnTx/>
                <a:uFillTx/>
                <a:latin typeface="Arial" panose="020B060402020202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00000"/>
                </a:solidFill>
                <a:effectLst/>
                <a:uLnTx/>
                <a:uFillTx/>
                <a:latin typeface="Arial" panose="020B0604020202020204"/>
                <a:ea typeface="+mn-ea"/>
                <a:cs typeface="+mn-cs"/>
              </a:rPr>
              <a:t>The Grants Management System (GMS) can be found online at GMS.KidneyFund.org.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pic>
        <p:nvPicPr>
          <p:cNvPr id="4" name="Audio 3">
            <a:hlinkClick r:id="" action="ppaction://media"/>
            <a:extLst>
              <a:ext uri="{FF2B5EF4-FFF2-40B4-BE49-F238E27FC236}">
                <a16:creationId xmlns:a16="http://schemas.microsoft.com/office/drawing/2014/main" id="{03168D70-37E2-431C-8278-EDFFE7C85D9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
        <p:nvSpPr>
          <p:cNvPr id="5" name="Text Placeholder 4">
            <a:extLst>
              <a:ext uri="{FF2B5EF4-FFF2-40B4-BE49-F238E27FC236}">
                <a16:creationId xmlns:a16="http://schemas.microsoft.com/office/drawing/2014/main" id="{68944329-FA4D-5FEE-7AC4-3E921AC04499}"/>
              </a:ext>
            </a:extLst>
          </p:cNvPr>
          <p:cNvSpPr>
            <a:spLocks noGrp="1"/>
          </p:cNvSpPr>
          <p:nvPr>
            <p:ph type="body" sz="quarter" idx="10"/>
          </p:nvPr>
        </p:nvSpPr>
        <p:spPr/>
        <p:txBody>
          <a:bodyPr/>
          <a:lstStyle/>
          <a:p>
            <a:r>
              <a:rPr lang="en-US" dirty="0"/>
              <a:t>Website Information</a:t>
            </a:r>
          </a:p>
        </p:txBody>
      </p:sp>
    </p:spTree>
    <p:extLst>
      <p:ext uri="{BB962C8B-B14F-4D97-AF65-F5344CB8AC3E}">
        <p14:creationId xmlns:p14="http://schemas.microsoft.com/office/powerpoint/2010/main" val="975893032"/>
      </p:ext>
    </p:extLst>
  </p:cSld>
  <p:clrMapOvr>
    <a:masterClrMapping/>
  </p:clrMapOvr>
  <p:transition spd="slow" advTm="29731">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5208C1-C044-4D05-90D0-10E29B600C78}"/>
              </a:ext>
            </a:extLst>
          </p:cNvPr>
          <p:cNvSpPr>
            <a:spLocks noGrp="1"/>
          </p:cNvSpPr>
          <p:nvPr>
            <p:ph type="title"/>
          </p:nvPr>
        </p:nvSpPr>
        <p:spPr/>
        <p:txBody>
          <a:bodyPr/>
          <a:lstStyle/>
          <a:p>
            <a:r>
              <a:rPr lang="en-US" sz="3600" dirty="0"/>
              <a:t>Contacting the Patient Support Team</a:t>
            </a:r>
          </a:p>
        </p:txBody>
      </p:sp>
      <p:sp>
        <p:nvSpPr>
          <p:cNvPr id="4" name="Text Placeholder 3">
            <a:extLst>
              <a:ext uri="{FF2B5EF4-FFF2-40B4-BE49-F238E27FC236}">
                <a16:creationId xmlns:a16="http://schemas.microsoft.com/office/drawing/2014/main" id="{99BCF0FE-9F4B-4198-ABFB-A261B64AFFA6}"/>
              </a:ext>
            </a:extLst>
          </p:cNvPr>
          <p:cNvSpPr>
            <a:spLocks noGrp="1"/>
          </p:cNvSpPr>
          <p:nvPr>
            <p:ph type="body" sz="quarter" idx="10"/>
          </p:nvPr>
        </p:nvSpPr>
        <p:spPr>
          <a:xfrm>
            <a:off x="556474" y="1512115"/>
            <a:ext cx="11079051" cy="592137"/>
          </a:xfrm>
        </p:spPr>
        <p:txBody>
          <a:bodyPr/>
          <a:lstStyle/>
          <a:p>
            <a:r>
              <a:rPr lang="en-US" dirty="0"/>
              <a:t>For assistance and guidance:</a:t>
            </a:r>
          </a:p>
        </p:txBody>
      </p:sp>
      <p:graphicFrame>
        <p:nvGraphicFramePr>
          <p:cNvPr id="6" name="Text Placeholder 2">
            <a:extLst>
              <a:ext uri="{FF2B5EF4-FFF2-40B4-BE49-F238E27FC236}">
                <a16:creationId xmlns:a16="http://schemas.microsoft.com/office/drawing/2014/main" id="{1B797201-6976-016C-8486-D9F3643723DF}"/>
              </a:ext>
            </a:extLst>
          </p:cNvPr>
          <p:cNvGraphicFramePr/>
          <p:nvPr/>
        </p:nvGraphicFramePr>
        <p:xfrm>
          <a:off x="277791" y="1663094"/>
          <a:ext cx="11655707" cy="382330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9" name="Audio 8">
            <a:hlinkClick r:id="" action="ppaction://media"/>
            <a:extLst>
              <a:ext uri="{FF2B5EF4-FFF2-40B4-BE49-F238E27FC236}">
                <a16:creationId xmlns:a16="http://schemas.microsoft.com/office/drawing/2014/main" id="{D1FA0B95-D2FD-4939-B6F3-2AC2A018FEC1}"/>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845730732"/>
      </p:ext>
    </p:extLst>
  </p:cSld>
  <p:clrMapOvr>
    <a:masterClrMapping/>
  </p:clrMapOvr>
  <p:transition spd="slow" advTm="46844">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F55EB7E-9E4E-4383-A393-D55503C15942}"/>
              </a:ext>
            </a:extLst>
          </p:cNvPr>
          <p:cNvSpPr>
            <a:spLocks noGrp="1"/>
          </p:cNvSpPr>
          <p:nvPr>
            <p:ph type="title"/>
          </p:nvPr>
        </p:nvSpPr>
        <p:spPr>
          <a:xfrm>
            <a:off x="837128" y="2276872"/>
            <a:ext cx="7275096" cy="2938344"/>
          </a:xfrm>
        </p:spPr>
        <p:txBody>
          <a:bodyPr/>
          <a:lstStyle/>
          <a:p>
            <a:r>
              <a:rPr lang="en-US" dirty="0"/>
              <a:t>American Kidney Fund </a:t>
            </a:r>
            <a:r>
              <a:rPr lang="en-US" dirty="0">
                <a:solidFill>
                  <a:schemeClr val="accent1">
                    <a:lumMod val="75000"/>
                  </a:schemeClr>
                </a:solidFill>
              </a:rPr>
              <a:t>Education and Outreach and Strategic Partnerships (OSP)</a:t>
            </a:r>
          </a:p>
        </p:txBody>
      </p:sp>
      <p:sp>
        <p:nvSpPr>
          <p:cNvPr id="5" name="Text Placeholder 4">
            <a:extLst>
              <a:ext uri="{FF2B5EF4-FFF2-40B4-BE49-F238E27FC236}">
                <a16:creationId xmlns:a16="http://schemas.microsoft.com/office/drawing/2014/main" id="{BDFD8664-9352-4762-9442-A8CBC6306FD0}"/>
              </a:ext>
            </a:extLst>
          </p:cNvPr>
          <p:cNvSpPr>
            <a:spLocks noGrp="1"/>
          </p:cNvSpPr>
          <p:nvPr>
            <p:ph type="body" sz="quarter" idx="10"/>
          </p:nvPr>
        </p:nvSpPr>
        <p:spPr>
          <a:xfrm>
            <a:off x="837126" y="5447326"/>
            <a:ext cx="6771041" cy="592137"/>
          </a:xfrm>
        </p:spPr>
        <p:txBody>
          <a:bodyPr/>
          <a:lstStyle/>
          <a:p>
            <a:r>
              <a:rPr lang="en-US" dirty="0"/>
              <a:t>April 20, 2023</a:t>
            </a:r>
          </a:p>
          <a:p>
            <a:r>
              <a:rPr lang="en-US" dirty="0"/>
              <a:t>Eric Vicks, Director of Patient Advocacy</a:t>
            </a:r>
          </a:p>
        </p:txBody>
      </p:sp>
      <p:pic>
        <p:nvPicPr>
          <p:cNvPr id="3" name="Audio 2">
            <a:hlinkClick r:id="" action="ppaction://media"/>
            <a:extLst>
              <a:ext uri="{FF2B5EF4-FFF2-40B4-BE49-F238E27FC236}">
                <a16:creationId xmlns:a16="http://schemas.microsoft.com/office/drawing/2014/main" id="{8AA1E541-B9C9-4282-AD5C-63AF71A1244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276000886"/>
      </p:ext>
    </p:extLst>
  </p:cSld>
  <p:clrMapOvr>
    <a:masterClrMapping/>
  </p:clrMapOvr>
  <mc:AlternateContent xmlns:mc="http://schemas.openxmlformats.org/markup-compatibility/2006" xmlns:p14="http://schemas.microsoft.com/office/powerpoint/2010/main">
    <mc:Choice Requires="p14">
      <p:transition spd="slow" p14:dur="2000" advTm="35716"/>
    </mc:Choice>
    <mc:Fallback xmlns="">
      <p:transition spd="slow" advTm="357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EE0F25D9-E81A-4FBF-84ED-0EA7B0A2E7F2}"/>
              </a:ext>
            </a:extLst>
          </p:cNvPr>
          <p:cNvSpPr>
            <a:spLocks noGrp="1"/>
          </p:cNvSpPr>
          <p:nvPr>
            <p:ph type="body" sz="quarter" idx="10"/>
          </p:nvPr>
        </p:nvSpPr>
        <p:spPr>
          <a:xfrm>
            <a:off x="579548" y="1338907"/>
            <a:ext cx="11079051" cy="895199"/>
          </a:xfrm>
        </p:spPr>
        <p:txBody>
          <a:bodyPr/>
          <a:lstStyle/>
          <a:p>
            <a:r>
              <a:rPr lang="en-US" dirty="0"/>
              <a:t>Taking an Actionable Approach to Address Kidney Disease in Black and Latino Communities</a:t>
            </a:r>
          </a:p>
        </p:txBody>
      </p:sp>
      <p:sp>
        <p:nvSpPr>
          <p:cNvPr id="6" name="Title 15">
            <a:extLst>
              <a:ext uri="{FF2B5EF4-FFF2-40B4-BE49-F238E27FC236}">
                <a16:creationId xmlns:a16="http://schemas.microsoft.com/office/drawing/2014/main" id="{9C4058C8-16E3-4E9D-AE3B-030BAAA8F875}"/>
              </a:ext>
            </a:extLst>
          </p:cNvPr>
          <p:cNvSpPr>
            <a:spLocks noGrp="1"/>
          </p:cNvSpPr>
          <p:nvPr>
            <p:ph type="title"/>
          </p:nvPr>
        </p:nvSpPr>
        <p:spPr>
          <a:xfrm>
            <a:off x="602739" y="476672"/>
            <a:ext cx="11044180" cy="808599"/>
          </a:xfrm>
        </p:spPr>
        <p:txBody>
          <a:bodyPr/>
          <a:lstStyle/>
          <a:p>
            <a:r>
              <a:rPr lang="en-US" sz="3600" dirty="0"/>
              <a:t>Addressing Health Disparities in Kidney Disease</a:t>
            </a:r>
          </a:p>
        </p:txBody>
      </p:sp>
      <p:graphicFrame>
        <p:nvGraphicFramePr>
          <p:cNvPr id="2" name="Diagram 1">
            <a:extLst>
              <a:ext uri="{FF2B5EF4-FFF2-40B4-BE49-F238E27FC236}">
                <a16:creationId xmlns:a16="http://schemas.microsoft.com/office/drawing/2014/main" id="{5DDEF5B8-E5E5-4C72-AD10-DD0DBF46BDD5}"/>
              </a:ext>
            </a:extLst>
          </p:cNvPr>
          <p:cNvGraphicFramePr/>
          <p:nvPr/>
        </p:nvGraphicFramePr>
        <p:xfrm>
          <a:off x="2495600" y="2132856"/>
          <a:ext cx="6728296" cy="40054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1" name="Graphic 10" descr="Kidneys">
            <a:extLst>
              <a:ext uri="{FF2B5EF4-FFF2-40B4-BE49-F238E27FC236}">
                <a16:creationId xmlns:a16="http://schemas.microsoft.com/office/drawing/2014/main" id="{04CC82AF-EDCB-437E-AC07-7EE60E96F38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896202" y="4824798"/>
            <a:ext cx="1005840" cy="1005840"/>
          </a:xfrm>
          <a:prstGeom prst="rect">
            <a:avLst/>
          </a:prstGeom>
        </p:spPr>
      </p:pic>
      <p:pic>
        <p:nvPicPr>
          <p:cNvPr id="13" name="Picture 12">
            <a:extLst>
              <a:ext uri="{FF2B5EF4-FFF2-40B4-BE49-F238E27FC236}">
                <a16:creationId xmlns:a16="http://schemas.microsoft.com/office/drawing/2014/main" id="{CD76E3BA-C57D-4642-B168-52F71F8E2F26}"/>
              </a:ext>
            </a:extLst>
          </p:cNvPr>
          <p:cNvPicPr>
            <a:picLocks noChangeAspect="1"/>
          </p:cNvPicPr>
          <p:nvPr/>
        </p:nvPicPr>
        <p:blipFill>
          <a:blip r:embed="rId10"/>
          <a:stretch>
            <a:fillRect/>
          </a:stretch>
        </p:blipFill>
        <p:spPr>
          <a:xfrm>
            <a:off x="7896202" y="2870123"/>
            <a:ext cx="1005840" cy="895199"/>
          </a:xfrm>
          <a:prstGeom prst="rect">
            <a:avLst/>
          </a:prstGeom>
        </p:spPr>
      </p:pic>
      <p:pic>
        <p:nvPicPr>
          <p:cNvPr id="15" name="Graphic 14">
            <a:extLst>
              <a:ext uri="{FF2B5EF4-FFF2-40B4-BE49-F238E27FC236}">
                <a16:creationId xmlns:a16="http://schemas.microsoft.com/office/drawing/2014/main" id="{013B5B21-C890-4051-AE6B-FA07F9B8747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968104" y="2870123"/>
            <a:ext cx="1005840" cy="1005840"/>
          </a:xfrm>
          <a:prstGeom prst="rect">
            <a:avLst/>
          </a:prstGeom>
        </p:spPr>
      </p:pic>
      <p:pic>
        <p:nvPicPr>
          <p:cNvPr id="18" name="Graphic 17" descr="House">
            <a:extLst>
              <a:ext uri="{FF2B5EF4-FFF2-40B4-BE49-F238E27FC236}">
                <a16:creationId xmlns:a16="http://schemas.microsoft.com/office/drawing/2014/main" id="{AA88E5B1-4E42-4654-80B9-4C9866F20865}"/>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2968104" y="4824798"/>
            <a:ext cx="1005840" cy="1005840"/>
          </a:xfrm>
          <a:prstGeom prst="rect">
            <a:avLst/>
          </a:prstGeom>
        </p:spPr>
      </p:pic>
      <p:sp>
        <p:nvSpPr>
          <p:cNvPr id="3" name="Rectangle 2">
            <a:extLst>
              <a:ext uri="{FF2B5EF4-FFF2-40B4-BE49-F238E27FC236}">
                <a16:creationId xmlns:a16="http://schemas.microsoft.com/office/drawing/2014/main" id="{E30C6222-9180-4AAE-AF09-919AAE854303}"/>
              </a:ext>
            </a:extLst>
          </p:cNvPr>
          <p:cNvSpPr/>
          <p:nvPr/>
        </p:nvSpPr>
        <p:spPr>
          <a:xfrm>
            <a:off x="4721702" y="2049064"/>
            <a:ext cx="2276092" cy="895199"/>
          </a:xfrm>
          <a:prstGeom prst="rect">
            <a:avLst/>
          </a:prstGeom>
          <a:solidFill>
            <a:srgbClr val="69BC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American Kidney Fund </a:t>
            </a:r>
            <a:r>
              <a:rPr lang="en-US" sz="1600" b="1" dirty="0"/>
              <a:t>Health Equity Coalition</a:t>
            </a:r>
          </a:p>
        </p:txBody>
      </p:sp>
    </p:spTree>
    <p:extLst>
      <p:ext uri="{BB962C8B-B14F-4D97-AF65-F5344CB8AC3E}">
        <p14:creationId xmlns:p14="http://schemas.microsoft.com/office/powerpoint/2010/main" val="42040266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1D5C2-D39A-4384-8A34-6B5E864FC36E}"/>
              </a:ext>
            </a:extLst>
          </p:cNvPr>
          <p:cNvSpPr>
            <a:spLocks noGrp="1"/>
          </p:cNvSpPr>
          <p:nvPr>
            <p:ph type="title"/>
          </p:nvPr>
        </p:nvSpPr>
        <p:spPr/>
        <p:txBody>
          <a:bodyPr/>
          <a:lstStyle/>
          <a:p>
            <a:r>
              <a:rPr lang="en-US" dirty="0"/>
              <a:t>AKF and Health Equity</a:t>
            </a:r>
          </a:p>
        </p:txBody>
      </p:sp>
      <p:sp>
        <p:nvSpPr>
          <p:cNvPr id="3" name="Text Placeholder 2">
            <a:extLst>
              <a:ext uri="{FF2B5EF4-FFF2-40B4-BE49-F238E27FC236}">
                <a16:creationId xmlns:a16="http://schemas.microsoft.com/office/drawing/2014/main" id="{10AF6001-10CE-45D5-B08A-0A786C4D3ED4}"/>
              </a:ext>
            </a:extLst>
          </p:cNvPr>
          <p:cNvSpPr>
            <a:spLocks noGrp="1"/>
          </p:cNvSpPr>
          <p:nvPr>
            <p:ph type="body" sz="quarter" idx="11"/>
          </p:nvPr>
        </p:nvSpPr>
        <p:spPr>
          <a:xfrm>
            <a:off x="579549" y="2204865"/>
            <a:ext cx="11079050" cy="3927402"/>
          </a:xfrm>
        </p:spPr>
        <p:txBody>
          <a:bodyPr/>
          <a:lstStyle/>
          <a:p>
            <a:pPr marL="0" indent="0">
              <a:buNone/>
            </a:pPr>
            <a:r>
              <a:rPr lang="en-US" b="1" dirty="0"/>
              <a:t>Since 2006, AKF has committed approximately $1.3 million of its annual budget toward outreach, education and prevention programs </a:t>
            </a:r>
          </a:p>
          <a:p>
            <a:pPr marL="0" indent="0">
              <a:buNone/>
            </a:pPr>
            <a:r>
              <a:rPr lang="en-US" b="1" dirty="0"/>
              <a:t>In 2021, AKF secured an additional $350,000 sponsorship from AstraZenca to support AKF’s efforts to address health disparities related to kidney disease:</a:t>
            </a:r>
          </a:p>
          <a:p>
            <a:pPr lvl="1"/>
            <a:r>
              <a:rPr lang="en-US" b="1" dirty="0">
                <a:solidFill>
                  <a:srgbClr val="0070C0"/>
                </a:solidFill>
              </a:rPr>
              <a:t>Kidney Disease Health Equity Coalition</a:t>
            </a:r>
            <a:r>
              <a:rPr lang="en-US" dirty="0">
                <a:solidFill>
                  <a:srgbClr val="0070C0"/>
                </a:solidFill>
              </a:rPr>
              <a:t> </a:t>
            </a:r>
            <a:r>
              <a:rPr lang="en-US" dirty="0"/>
              <a:t>to advise and guide development of this initiative. </a:t>
            </a:r>
          </a:p>
          <a:p>
            <a:pPr lvl="1"/>
            <a:r>
              <a:rPr lang="en-US" b="1" dirty="0">
                <a:solidFill>
                  <a:srgbClr val="0070C0"/>
                </a:solidFill>
              </a:rPr>
              <a:t>Data collection/evaluation </a:t>
            </a:r>
            <a:r>
              <a:rPr lang="en-US" dirty="0"/>
              <a:t>to help inform various aspects of the campaign and AKF’s strategic plan</a:t>
            </a:r>
          </a:p>
          <a:p>
            <a:pPr lvl="1"/>
            <a:r>
              <a:rPr lang="en-US" b="1" dirty="0">
                <a:solidFill>
                  <a:srgbClr val="0070C0"/>
                </a:solidFill>
              </a:rPr>
              <a:t>Microsite</a:t>
            </a:r>
            <a:r>
              <a:rPr lang="en-US" dirty="0"/>
              <a:t> that will serve as a comprehensive communications and information hub to address the issue of health disparity through enhanced education, promotion and audience engagement for minority patients and the professionals responsible for their care.</a:t>
            </a:r>
          </a:p>
          <a:p>
            <a:pPr lvl="1"/>
            <a:r>
              <a:rPr lang="en-US" b="1" dirty="0">
                <a:solidFill>
                  <a:srgbClr val="0070C0"/>
                </a:solidFill>
              </a:rPr>
              <a:t>Promotion and Media Relations</a:t>
            </a:r>
          </a:p>
        </p:txBody>
      </p:sp>
      <p:sp>
        <p:nvSpPr>
          <p:cNvPr id="4" name="Text Placeholder 3">
            <a:extLst>
              <a:ext uri="{FF2B5EF4-FFF2-40B4-BE49-F238E27FC236}">
                <a16:creationId xmlns:a16="http://schemas.microsoft.com/office/drawing/2014/main" id="{BF4618EB-F1FE-4794-9A20-343C0EFC4EB2}"/>
              </a:ext>
            </a:extLst>
          </p:cNvPr>
          <p:cNvSpPr>
            <a:spLocks noGrp="1"/>
          </p:cNvSpPr>
          <p:nvPr>
            <p:ph type="body" sz="quarter" idx="10"/>
          </p:nvPr>
        </p:nvSpPr>
        <p:spPr/>
        <p:txBody>
          <a:bodyPr/>
          <a:lstStyle/>
          <a:p>
            <a:r>
              <a:rPr lang="en-US" b="1" dirty="0"/>
              <a:t>Established priority of AKF since 1971</a:t>
            </a:r>
          </a:p>
        </p:txBody>
      </p:sp>
    </p:spTree>
    <p:extLst>
      <p:ext uri="{BB962C8B-B14F-4D97-AF65-F5344CB8AC3E}">
        <p14:creationId xmlns:p14="http://schemas.microsoft.com/office/powerpoint/2010/main" val="21839665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0130BF38-B6FC-4F42-8B84-5ABCCEDF0F26}"/>
              </a:ext>
            </a:extLst>
          </p:cNvPr>
          <p:cNvSpPr>
            <a:spLocks noGrp="1"/>
          </p:cNvSpPr>
          <p:nvPr>
            <p:ph type="title"/>
          </p:nvPr>
        </p:nvSpPr>
        <p:spPr/>
        <p:txBody>
          <a:bodyPr>
            <a:normAutofit fontScale="90000"/>
          </a:bodyPr>
          <a:lstStyle/>
          <a:p>
            <a:r>
              <a:rPr lang="en-US" dirty="0"/>
              <a:t>American Kidney Fund </a:t>
            </a:r>
            <a:r>
              <a:rPr lang="en-US" dirty="0">
                <a:solidFill>
                  <a:schemeClr val="bg1"/>
                </a:solidFill>
              </a:rPr>
              <a:t>Public Education</a:t>
            </a:r>
            <a:br>
              <a:rPr lang="en-US" dirty="0">
                <a:solidFill>
                  <a:schemeClr val="bg1"/>
                </a:solidFill>
              </a:rPr>
            </a:br>
            <a:r>
              <a:rPr lang="en-US" sz="2800" dirty="0">
                <a:solidFill>
                  <a:srgbClr val="002060"/>
                </a:solidFill>
                <a:latin typeface="Arial" panose="020B0604020202020204"/>
              </a:rPr>
              <a:t>P</a:t>
            </a:r>
            <a:r>
              <a:rPr kumimoji="0" lang="en-US" sz="2800" b="1" i="0" u="none" strike="noStrike" kern="1200" cap="none" spc="50" normalizeH="0" baseline="0" noProof="0" dirty="0" err="1">
                <a:ln>
                  <a:noFill/>
                </a:ln>
                <a:solidFill>
                  <a:srgbClr val="002060"/>
                </a:solidFill>
                <a:effectLst/>
                <a:uLnTx/>
                <a:uFillTx/>
                <a:latin typeface="Arial" panose="020B0604020202020204"/>
                <a:ea typeface="+mj-ea"/>
                <a:cs typeface="+mj-cs"/>
              </a:rPr>
              <a:t>revention</a:t>
            </a:r>
            <a:r>
              <a:rPr kumimoji="0" lang="en-US" sz="2800" b="1" i="0" u="none" strike="noStrike" kern="1200" cap="none" spc="50" normalizeH="0" baseline="0" noProof="0" dirty="0">
                <a:ln>
                  <a:noFill/>
                </a:ln>
                <a:solidFill>
                  <a:srgbClr val="002060"/>
                </a:solidFill>
                <a:effectLst/>
                <a:uLnTx/>
                <a:uFillTx/>
                <a:latin typeface="Arial" panose="020B0604020202020204"/>
                <a:ea typeface="+mj-ea"/>
                <a:cs typeface="+mj-cs"/>
              </a:rPr>
              <a:t> and Awareness</a:t>
            </a:r>
            <a:br>
              <a:rPr kumimoji="0" lang="en-US" sz="2800" b="1" i="0" u="none" strike="noStrike" kern="1200" cap="none" spc="50" normalizeH="0" baseline="0" noProof="0" dirty="0">
                <a:ln>
                  <a:noFill/>
                </a:ln>
                <a:solidFill>
                  <a:srgbClr val="002060"/>
                </a:solidFill>
                <a:effectLst/>
                <a:uLnTx/>
                <a:uFillTx/>
                <a:latin typeface="Arial" panose="020B0604020202020204"/>
                <a:ea typeface="+mj-ea"/>
                <a:cs typeface="+mj-cs"/>
              </a:rPr>
            </a:br>
            <a:r>
              <a:rPr kumimoji="0" lang="en-US" sz="2800" b="1" i="0" u="none" strike="noStrike" kern="1200" cap="none" spc="50" normalizeH="0" baseline="0" noProof="0" dirty="0">
                <a:ln>
                  <a:noFill/>
                </a:ln>
                <a:solidFill>
                  <a:srgbClr val="002060"/>
                </a:solidFill>
                <a:effectLst/>
                <a:uLnTx/>
                <a:uFillTx/>
                <a:latin typeface="Arial" panose="020B0604020202020204"/>
                <a:ea typeface="+mj-ea"/>
                <a:cs typeface="+mj-cs"/>
              </a:rPr>
              <a:t>Kidney Health Coach</a:t>
            </a:r>
            <a:br>
              <a:rPr kumimoji="0" lang="en-US" sz="2800" b="1" i="0" u="none" strike="noStrike" kern="1200" cap="none" spc="50" normalizeH="0" baseline="0" noProof="0" dirty="0">
                <a:ln>
                  <a:noFill/>
                </a:ln>
                <a:solidFill>
                  <a:srgbClr val="002060"/>
                </a:solidFill>
                <a:effectLst/>
                <a:uLnTx/>
                <a:uFillTx/>
                <a:latin typeface="Arial" panose="020B0604020202020204"/>
                <a:ea typeface="+mj-ea"/>
                <a:cs typeface="+mj-cs"/>
              </a:rPr>
            </a:br>
            <a:r>
              <a:rPr kumimoji="0" lang="en-US" sz="2800" b="1" i="0" u="none" strike="noStrike" kern="1200" cap="none" spc="50" normalizeH="0" baseline="0" noProof="0" dirty="0">
                <a:ln>
                  <a:noFill/>
                </a:ln>
                <a:solidFill>
                  <a:srgbClr val="002060"/>
                </a:solidFill>
                <a:effectLst/>
                <a:uLnTx/>
                <a:uFillTx/>
                <a:latin typeface="Arial" panose="020B0604020202020204"/>
                <a:ea typeface="+mj-ea"/>
                <a:cs typeface="+mj-cs"/>
              </a:rPr>
              <a:t>Kidney Kitchen®</a:t>
            </a:r>
            <a:br>
              <a:rPr kumimoji="0" lang="en-US" sz="2800" b="1" i="0" u="none" strike="noStrike" kern="1200" cap="none" spc="50" normalizeH="0" baseline="0" noProof="0" dirty="0">
                <a:ln>
                  <a:noFill/>
                </a:ln>
                <a:solidFill>
                  <a:srgbClr val="002060"/>
                </a:solidFill>
                <a:effectLst/>
                <a:uLnTx/>
                <a:uFillTx/>
                <a:latin typeface="Arial" panose="020B0604020202020204"/>
                <a:ea typeface="+mj-ea"/>
                <a:cs typeface="+mj-cs"/>
              </a:rPr>
            </a:br>
            <a:endParaRPr lang="en-US" dirty="0">
              <a:solidFill>
                <a:schemeClr val="bg1"/>
              </a:solidFill>
            </a:endParaRPr>
          </a:p>
        </p:txBody>
      </p:sp>
    </p:spTree>
    <p:extLst>
      <p:ext uri="{BB962C8B-B14F-4D97-AF65-F5344CB8AC3E}">
        <p14:creationId xmlns:p14="http://schemas.microsoft.com/office/powerpoint/2010/main" val="1554017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C1AC5BCB-4086-4D57-B32B-069C79771DF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7607" y="1757186"/>
            <a:ext cx="7837328" cy="4060395"/>
          </a:xfrm>
          <a:prstGeom prst="rect">
            <a:avLst/>
          </a:prstGeom>
        </p:spPr>
      </p:pic>
      <p:sp>
        <p:nvSpPr>
          <p:cNvPr id="16" name="Parallelogram 15">
            <a:extLst>
              <a:ext uri="{FF2B5EF4-FFF2-40B4-BE49-F238E27FC236}">
                <a16:creationId xmlns:a16="http://schemas.microsoft.com/office/drawing/2014/main" id="{BDC89A22-ADD8-7B47-BF16-020BB1AFE892}"/>
              </a:ext>
            </a:extLst>
          </p:cNvPr>
          <p:cNvSpPr/>
          <p:nvPr/>
        </p:nvSpPr>
        <p:spPr>
          <a:xfrm>
            <a:off x="1274033" y="853402"/>
            <a:ext cx="9692438" cy="894262"/>
          </a:xfrm>
          <a:prstGeom prst="parallelogram">
            <a:avLst/>
          </a:prstGeom>
          <a:solidFill>
            <a:srgbClr val="67A2D2">
              <a:alpha val="53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dirty="0">
              <a:solidFill>
                <a:srgbClr val="E78043"/>
              </a:solidFill>
              <a:latin typeface="Arial"/>
            </a:endParaRPr>
          </a:p>
        </p:txBody>
      </p:sp>
      <p:sp>
        <p:nvSpPr>
          <p:cNvPr id="17" name="Parallelogram 16">
            <a:extLst>
              <a:ext uri="{FF2B5EF4-FFF2-40B4-BE49-F238E27FC236}">
                <a16:creationId xmlns:a16="http://schemas.microsoft.com/office/drawing/2014/main" id="{A06A1F3F-3678-CD4E-95ED-4222C32D1ACD}"/>
              </a:ext>
            </a:extLst>
          </p:cNvPr>
          <p:cNvSpPr/>
          <p:nvPr/>
        </p:nvSpPr>
        <p:spPr>
          <a:xfrm>
            <a:off x="1021617" y="843882"/>
            <a:ext cx="7549964" cy="903782"/>
          </a:xfrm>
          <a:prstGeom prst="parallelogram">
            <a:avLst/>
          </a:prstGeom>
          <a:solidFill>
            <a:srgbClr val="0059A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dirty="0">
              <a:solidFill>
                <a:srgbClr val="E78043"/>
              </a:solidFill>
              <a:latin typeface="Arial"/>
            </a:endParaRPr>
          </a:p>
        </p:txBody>
      </p:sp>
      <p:sp>
        <p:nvSpPr>
          <p:cNvPr id="2" name="Footer Placeholder 1"/>
          <p:cNvSpPr>
            <a:spLocks noGrp="1"/>
          </p:cNvSpPr>
          <p:nvPr>
            <p:ph type="ftr" sz="quarter" idx="11"/>
          </p:nvPr>
        </p:nvSpPr>
        <p:spPr/>
        <p:txBody>
          <a:bodyPr/>
          <a:lstStyle/>
          <a:p>
            <a:pPr fontAlgn="base">
              <a:spcBef>
                <a:spcPct val="0"/>
              </a:spcBef>
              <a:spcAft>
                <a:spcPct val="0"/>
              </a:spcAft>
            </a:pPr>
            <a:endParaRPr lang="en-US" dirty="0"/>
          </a:p>
        </p:txBody>
      </p:sp>
      <p:sp>
        <p:nvSpPr>
          <p:cNvPr id="3" name="Slide Number Placeholder 2"/>
          <p:cNvSpPr>
            <a:spLocks noGrp="1"/>
          </p:cNvSpPr>
          <p:nvPr>
            <p:ph type="sldNum" sz="quarter" idx="12"/>
          </p:nvPr>
        </p:nvSpPr>
        <p:spPr/>
        <p:txBody>
          <a:bodyPr/>
          <a:lstStyle/>
          <a:p>
            <a:pPr fontAlgn="base">
              <a:spcBef>
                <a:spcPct val="0"/>
              </a:spcBef>
              <a:spcAft>
                <a:spcPct val="0"/>
              </a:spcAft>
            </a:pPr>
            <a:fld id="{2066355A-084C-D24E-9AD2-7E4FC41EA627}" type="slidenum">
              <a:rPr lang="en-US">
                <a:ea typeface="ＭＳ Ｐゴシック" charset="-128"/>
              </a:rPr>
              <a:pPr fontAlgn="base">
                <a:spcBef>
                  <a:spcPct val="0"/>
                </a:spcBef>
                <a:spcAft>
                  <a:spcPct val="0"/>
                </a:spcAft>
              </a:pPr>
              <a:t>18</a:t>
            </a:fld>
            <a:endParaRPr lang="en-US" dirty="0">
              <a:ea typeface="ＭＳ Ｐゴシック" charset="-128"/>
            </a:endParaRPr>
          </a:p>
        </p:txBody>
      </p:sp>
      <p:sp>
        <p:nvSpPr>
          <p:cNvPr id="5" name="Title 1"/>
          <p:cNvSpPr txBox="1">
            <a:spLocks/>
          </p:cNvSpPr>
          <p:nvPr/>
        </p:nvSpPr>
        <p:spPr>
          <a:xfrm>
            <a:off x="1735890" y="1120480"/>
            <a:ext cx="7785945" cy="519602"/>
          </a:xfrm>
          <a:prstGeom prst="rect">
            <a:avLst/>
          </a:prstGeom>
        </p:spPr>
        <p:txBody>
          <a:bodyPr/>
          <a:lstStyle>
            <a:lvl1pPr algn="ctr" defTabSz="457200" rtl="0" eaLnBrk="1" latinLnBrk="0" hangingPunct="1">
              <a:spcBef>
                <a:spcPct val="0"/>
              </a:spcBef>
              <a:buNone/>
              <a:defRPr sz="4400" kern="1200">
                <a:solidFill>
                  <a:schemeClr val="tx1"/>
                </a:solidFill>
                <a:latin typeface="News Gothic MT"/>
                <a:ea typeface="+mj-ea"/>
                <a:cs typeface="News Gothic MT"/>
              </a:defRPr>
            </a:lvl1pPr>
          </a:lstStyle>
          <a:p>
            <a:pPr algn="l" fontAlgn="base">
              <a:spcAft>
                <a:spcPct val="0"/>
              </a:spcAft>
            </a:pPr>
            <a:r>
              <a:rPr lang="en-US" sz="2400" b="1" dirty="0">
                <a:solidFill>
                  <a:srgbClr val="FFFFFF"/>
                </a:solidFill>
              </a:rPr>
              <a:t>DIGITAL RESOURCES: WEBINAR &amp; VIDEO</a:t>
            </a:r>
            <a:endParaRPr lang="en-US" sz="1100" dirty="0">
              <a:solidFill>
                <a:srgbClr val="FFFFFF"/>
              </a:solidFill>
            </a:endParaRPr>
          </a:p>
        </p:txBody>
      </p:sp>
      <p:sp>
        <p:nvSpPr>
          <p:cNvPr id="13" name="TextBox 12">
            <a:extLst>
              <a:ext uri="{FF2B5EF4-FFF2-40B4-BE49-F238E27FC236}">
                <a16:creationId xmlns:a16="http://schemas.microsoft.com/office/drawing/2014/main" id="{B79DCD75-02D2-4FAB-AEAF-1F9D0D38E4D8}"/>
              </a:ext>
            </a:extLst>
          </p:cNvPr>
          <p:cNvSpPr txBox="1"/>
          <p:nvPr/>
        </p:nvSpPr>
        <p:spPr>
          <a:xfrm>
            <a:off x="7459668" y="2184926"/>
            <a:ext cx="3194077" cy="1077218"/>
          </a:xfrm>
          <a:prstGeom prst="rect">
            <a:avLst/>
          </a:prstGeom>
          <a:noFill/>
        </p:spPr>
        <p:txBody>
          <a:bodyPr wrap="square" rtlCol="0">
            <a:spAutoFit/>
          </a:bodyPr>
          <a:lstStyle/>
          <a:p>
            <a:pPr fontAlgn="base">
              <a:spcBef>
                <a:spcPct val="0"/>
              </a:spcBef>
              <a:spcAft>
                <a:spcPct val="0"/>
              </a:spcAft>
            </a:pPr>
            <a:r>
              <a:rPr lang="en-US" sz="1600" b="1" dirty="0">
                <a:solidFill>
                  <a:srgbClr val="404040"/>
                </a:solidFill>
                <a:latin typeface="News Gothic MT"/>
                <a:ea typeface="ＭＳ Ｐゴシック" charset="-128"/>
                <a:cs typeface="News Gothic MT"/>
              </a:rPr>
              <a:t>WEBINARS</a:t>
            </a:r>
            <a:endParaRPr lang="en-US" sz="1600" dirty="0">
              <a:solidFill>
                <a:srgbClr val="404040"/>
              </a:solidFill>
              <a:latin typeface="News Gothic MT"/>
              <a:ea typeface="ＭＳ Ｐゴシック" charset="-128"/>
              <a:cs typeface="News Gothic MT"/>
            </a:endParaRPr>
          </a:p>
          <a:p>
            <a:pPr marL="171450" indent="-171450" fontAlgn="base">
              <a:spcBef>
                <a:spcPct val="0"/>
              </a:spcBef>
              <a:spcAft>
                <a:spcPct val="0"/>
              </a:spcAft>
              <a:buFont typeface="Arial" panose="020B0604020202020204" pitchFamily="34" charset="0"/>
              <a:buChar char="•"/>
            </a:pPr>
            <a:r>
              <a:rPr lang="en-US" sz="1200" dirty="0">
                <a:solidFill>
                  <a:srgbClr val="404040"/>
                </a:solidFill>
                <a:latin typeface="News Gothic MT"/>
                <a:ea typeface="ＭＳ Ｐゴシック" charset="-128"/>
                <a:cs typeface="News Gothic MT"/>
              </a:rPr>
              <a:t>Navigating Your Transplant</a:t>
            </a:r>
          </a:p>
          <a:p>
            <a:pPr marL="171450" indent="-171450" fontAlgn="base">
              <a:spcBef>
                <a:spcPct val="0"/>
              </a:spcBef>
              <a:spcAft>
                <a:spcPct val="0"/>
              </a:spcAft>
              <a:buFont typeface="Arial" panose="020B0604020202020204" pitchFamily="34" charset="0"/>
              <a:buChar char="•"/>
            </a:pPr>
            <a:r>
              <a:rPr lang="en-US" sz="1200" dirty="0">
                <a:solidFill>
                  <a:srgbClr val="404040"/>
                </a:solidFill>
                <a:latin typeface="News Gothic MT"/>
                <a:ea typeface="ＭＳ Ｐゴシック" charset="-128"/>
                <a:cs typeface="News Gothic MT"/>
              </a:rPr>
              <a:t>Nutrition Resources</a:t>
            </a:r>
          </a:p>
          <a:p>
            <a:pPr marL="171450" indent="-171450" fontAlgn="base">
              <a:spcBef>
                <a:spcPct val="0"/>
              </a:spcBef>
              <a:spcAft>
                <a:spcPct val="0"/>
              </a:spcAft>
              <a:buFont typeface="Arial" panose="020B0604020202020204" pitchFamily="34" charset="0"/>
              <a:buChar char="•"/>
            </a:pPr>
            <a:r>
              <a:rPr lang="en-US" sz="1200" dirty="0">
                <a:solidFill>
                  <a:srgbClr val="404040"/>
                </a:solidFill>
                <a:latin typeface="News Gothic MT"/>
                <a:ea typeface="ＭＳ Ｐゴシック" charset="-128"/>
                <a:cs typeface="News Gothic MT"/>
              </a:rPr>
              <a:t>Depression and Kidney Disease</a:t>
            </a:r>
          </a:p>
          <a:p>
            <a:pPr marL="171450" indent="-171450" fontAlgn="base">
              <a:spcBef>
                <a:spcPct val="0"/>
              </a:spcBef>
              <a:spcAft>
                <a:spcPct val="0"/>
              </a:spcAft>
              <a:buFont typeface="Arial" panose="020B0604020202020204" pitchFamily="34" charset="0"/>
              <a:buChar char="•"/>
            </a:pPr>
            <a:r>
              <a:rPr lang="en-US" sz="1200" dirty="0">
                <a:solidFill>
                  <a:srgbClr val="404040"/>
                </a:solidFill>
                <a:latin typeface="News Gothic MT"/>
                <a:ea typeface="ＭＳ Ｐゴシック" charset="-128"/>
                <a:cs typeface="News Gothic MT"/>
              </a:rPr>
              <a:t>Humanizing Dialysis</a:t>
            </a:r>
          </a:p>
        </p:txBody>
      </p:sp>
      <p:sp>
        <p:nvSpPr>
          <p:cNvPr id="14" name="TextBox 13">
            <a:extLst>
              <a:ext uri="{FF2B5EF4-FFF2-40B4-BE49-F238E27FC236}">
                <a16:creationId xmlns:a16="http://schemas.microsoft.com/office/drawing/2014/main" id="{75A7CE4D-3A60-426D-BC78-80F4263D5DEE}"/>
              </a:ext>
            </a:extLst>
          </p:cNvPr>
          <p:cNvSpPr txBox="1"/>
          <p:nvPr/>
        </p:nvSpPr>
        <p:spPr>
          <a:xfrm>
            <a:off x="7548478" y="3364382"/>
            <a:ext cx="3506805" cy="1077218"/>
          </a:xfrm>
          <a:prstGeom prst="rect">
            <a:avLst/>
          </a:prstGeom>
          <a:noFill/>
        </p:spPr>
        <p:txBody>
          <a:bodyPr wrap="square" rtlCol="0">
            <a:spAutoFit/>
          </a:bodyPr>
          <a:lstStyle/>
          <a:p>
            <a:pPr fontAlgn="base">
              <a:spcBef>
                <a:spcPct val="0"/>
              </a:spcBef>
              <a:spcAft>
                <a:spcPct val="0"/>
              </a:spcAft>
            </a:pPr>
            <a:r>
              <a:rPr lang="en-US" sz="1600" b="1" dirty="0">
                <a:solidFill>
                  <a:srgbClr val="404040"/>
                </a:solidFill>
                <a:latin typeface="News Gothic MT"/>
                <a:ea typeface="ＭＳ Ｐゴシック" charset="-128"/>
                <a:cs typeface="News Gothic MT"/>
              </a:rPr>
              <a:t>VIDEOS</a:t>
            </a:r>
            <a:endParaRPr lang="en-US" sz="1600" dirty="0">
              <a:solidFill>
                <a:srgbClr val="404040"/>
              </a:solidFill>
              <a:latin typeface="News Gothic MT"/>
              <a:ea typeface="ＭＳ Ｐゴシック" charset="-128"/>
              <a:cs typeface="News Gothic MT"/>
            </a:endParaRPr>
          </a:p>
          <a:p>
            <a:pPr marL="171450" indent="-171450" fontAlgn="base">
              <a:spcBef>
                <a:spcPct val="0"/>
              </a:spcBef>
              <a:spcAft>
                <a:spcPct val="0"/>
              </a:spcAft>
              <a:buFont typeface="Arial" panose="020B0604020202020204" pitchFamily="34" charset="0"/>
              <a:buChar char="•"/>
            </a:pPr>
            <a:r>
              <a:rPr lang="en-US" sz="1200" dirty="0">
                <a:solidFill>
                  <a:srgbClr val="404040"/>
                </a:solidFill>
                <a:latin typeface="News Gothic MT"/>
                <a:ea typeface="ＭＳ Ｐゴシック" charset="-128"/>
                <a:cs typeface="News Gothic MT"/>
              </a:rPr>
              <a:t>Patient to Patient</a:t>
            </a:r>
          </a:p>
          <a:p>
            <a:pPr marL="171450" indent="-171450" fontAlgn="base">
              <a:spcBef>
                <a:spcPct val="0"/>
              </a:spcBef>
              <a:spcAft>
                <a:spcPct val="0"/>
              </a:spcAft>
              <a:buFont typeface="Arial" panose="020B0604020202020204" pitchFamily="34" charset="0"/>
              <a:buChar char="•"/>
            </a:pPr>
            <a:r>
              <a:rPr lang="en-US" sz="1200" dirty="0">
                <a:solidFill>
                  <a:srgbClr val="404040"/>
                </a:solidFill>
                <a:latin typeface="News Gothic MT"/>
                <a:ea typeface="ＭＳ Ｐゴシック" charset="-128"/>
                <a:cs typeface="News Gothic MT"/>
              </a:rPr>
              <a:t>Cooking Demonstrations</a:t>
            </a:r>
          </a:p>
          <a:p>
            <a:pPr marL="171450" indent="-171450" fontAlgn="base">
              <a:spcBef>
                <a:spcPct val="0"/>
              </a:spcBef>
              <a:spcAft>
                <a:spcPct val="0"/>
              </a:spcAft>
              <a:buFont typeface="Arial" panose="020B0604020202020204" pitchFamily="34" charset="0"/>
              <a:buChar char="•"/>
            </a:pPr>
            <a:r>
              <a:rPr lang="en-US" sz="1200" dirty="0">
                <a:solidFill>
                  <a:srgbClr val="404040"/>
                </a:solidFill>
                <a:latin typeface="News Gothic MT"/>
                <a:ea typeface="ＭＳ Ｐゴシック" charset="-128"/>
                <a:cs typeface="News Gothic MT"/>
              </a:rPr>
              <a:t>Animated Videos on Nutrition</a:t>
            </a:r>
          </a:p>
          <a:p>
            <a:pPr marL="171450" indent="-171450" fontAlgn="base">
              <a:spcBef>
                <a:spcPct val="0"/>
              </a:spcBef>
              <a:spcAft>
                <a:spcPct val="0"/>
              </a:spcAft>
              <a:buFont typeface="Arial" panose="020B0604020202020204" pitchFamily="34" charset="0"/>
              <a:buChar char="•"/>
            </a:pPr>
            <a:r>
              <a:rPr lang="en-US" sz="1200" dirty="0">
                <a:solidFill>
                  <a:srgbClr val="404040"/>
                </a:solidFill>
                <a:latin typeface="News Gothic MT"/>
                <a:ea typeface="ＭＳ Ｐゴシック" charset="-128"/>
                <a:cs typeface="News Gothic MT"/>
              </a:rPr>
              <a:t>Tutorial Videos</a:t>
            </a:r>
          </a:p>
        </p:txBody>
      </p:sp>
      <p:sp>
        <p:nvSpPr>
          <p:cNvPr id="10" name="TextBox 9">
            <a:extLst>
              <a:ext uri="{FF2B5EF4-FFF2-40B4-BE49-F238E27FC236}">
                <a16:creationId xmlns:a16="http://schemas.microsoft.com/office/drawing/2014/main" id="{2CD64609-954A-4960-A282-13A7D557312D}"/>
              </a:ext>
            </a:extLst>
          </p:cNvPr>
          <p:cNvSpPr txBox="1"/>
          <p:nvPr/>
        </p:nvSpPr>
        <p:spPr>
          <a:xfrm>
            <a:off x="7548477" y="4543838"/>
            <a:ext cx="3506805" cy="707886"/>
          </a:xfrm>
          <a:prstGeom prst="rect">
            <a:avLst/>
          </a:prstGeom>
          <a:noFill/>
        </p:spPr>
        <p:txBody>
          <a:bodyPr wrap="square" rtlCol="0">
            <a:spAutoFit/>
          </a:bodyPr>
          <a:lstStyle/>
          <a:p>
            <a:pPr fontAlgn="base">
              <a:spcBef>
                <a:spcPct val="0"/>
              </a:spcBef>
              <a:spcAft>
                <a:spcPct val="0"/>
              </a:spcAft>
            </a:pPr>
            <a:r>
              <a:rPr lang="en-US" sz="1600" b="1" dirty="0">
                <a:solidFill>
                  <a:srgbClr val="404040"/>
                </a:solidFill>
                <a:latin typeface="News Gothic MT"/>
                <a:ea typeface="ＭＳ Ｐゴシック" charset="-128"/>
                <a:cs typeface="News Gothic MT"/>
              </a:rPr>
              <a:t>KIDNEY KITCHEN</a:t>
            </a:r>
            <a:endParaRPr lang="en-US" sz="1600" dirty="0">
              <a:solidFill>
                <a:srgbClr val="404040"/>
              </a:solidFill>
              <a:latin typeface="News Gothic MT"/>
              <a:ea typeface="ＭＳ Ｐゴシック" charset="-128"/>
              <a:cs typeface="News Gothic MT"/>
            </a:endParaRPr>
          </a:p>
          <a:p>
            <a:pPr marL="171450" indent="-171450" fontAlgn="base">
              <a:spcBef>
                <a:spcPct val="0"/>
              </a:spcBef>
              <a:spcAft>
                <a:spcPct val="0"/>
              </a:spcAft>
              <a:buFont typeface="Arial" panose="020B0604020202020204" pitchFamily="34" charset="0"/>
              <a:buChar char="•"/>
            </a:pPr>
            <a:r>
              <a:rPr lang="en-US" sz="1200" dirty="0">
                <a:solidFill>
                  <a:srgbClr val="404040"/>
                </a:solidFill>
                <a:latin typeface="News Gothic MT"/>
                <a:ea typeface="ＭＳ Ｐゴシック" charset="-128"/>
                <a:cs typeface="News Gothic MT"/>
              </a:rPr>
              <a:t>Over 500+ recipes</a:t>
            </a:r>
          </a:p>
          <a:p>
            <a:pPr marL="171450" indent="-171450" fontAlgn="base">
              <a:spcBef>
                <a:spcPct val="0"/>
              </a:spcBef>
              <a:spcAft>
                <a:spcPct val="0"/>
              </a:spcAft>
              <a:buFont typeface="Arial" panose="020B0604020202020204" pitchFamily="34" charset="0"/>
              <a:buChar char="•"/>
            </a:pPr>
            <a:r>
              <a:rPr lang="en-US" sz="1200" dirty="0">
                <a:solidFill>
                  <a:srgbClr val="404040"/>
                </a:solidFill>
                <a:latin typeface="News Gothic MT"/>
                <a:ea typeface="ＭＳ Ｐゴシック" charset="-128"/>
                <a:cs typeface="News Gothic MT"/>
              </a:rPr>
              <a:t>Nutrition facts for CKD patients</a:t>
            </a:r>
          </a:p>
        </p:txBody>
      </p:sp>
    </p:spTree>
    <p:extLst>
      <p:ext uri="{BB962C8B-B14F-4D97-AF65-F5344CB8AC3E}">
        <p14:creationId xmlns:p14="http://schemas.microsoft.com/office/powerpoint/2010/main" val="20829902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Parallelogram 16">
            <a:extLst>
              <a:ext uri="{FF2B5EF4-FFF2-40B4-BE49-F238E27FC236}">
                <a16:creationId xmlns:a16="http://schemas.microsoft.com/office/drawing/2014/main" id="{ED5AFF2C-3C68-0849-AE3E-A72A2D40A98C}"/>
              </a:ext>
            </a:extLst>
          </p:cNvPr>
          <p:cNvSpPr/>
          <p:nvPr/>
        </p:nvSpPr>
        <p:spPr>
          <a:xfrm>
            <a:off x="1274032" y="853402"/>
            <a:ext cx="10041668" cy="894262"/>
          </a:xfrm>
          <a:prstGeom prst="parallelogram">
            <a:avLst/>
          </a:prstGeom>
          <a:solidFill>
            <a:srgbClr val="67A2D2">
              <a:alpha val="53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dirty="0">
              <a:solidFill>
                <a:srgbClr val="E78043"/>
              </a:solidFill>
              <a:latin typeface="Arial"/>
            </a:endParaRPr>
          </a:p>
        </p:txBody>
      </p:sp>
      <p:sp>
        <p:nvSpPr>
          <p:cNvPr id="18" name="Parallelogram 17">
            <a:extLst>
              <a:ext uri="{FF2B5EF4-FFF2-40B4-BE49-F238E27FC236}">
                <a16:creationId xmlns:a16="http://schemas.microsoft.com/office/drawing/2014/main" id="{71237AC3-C5B3-444E-ABBB-399364B1C641}"/>
              </a:ext>
            </a:extLst>
          </p:cNvPr>
          <p:cNvSpPr/>
          <p:nvPr/>
        </p:nvSpPr>
        <p:spPr>
          <a:xfrm>
            <a:off x="1062946" y="843882"/>
            <a:ext cx="7623855" cy="903782"/>
          </a:xfrm>
          <a:prstGeom prst="parallelogram">
            <a:avLst/>
          </a:prstGeom>
          <a:solidFill>
            <a:srgbClr val="0059A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dirty="0">
              <a:solidFill>
                <a:srgbClr val="E78043"/>
              </a:solidFill>
              <a:latin typeface="Arial"/>
            </a:endParaRPr>
          </a:p>
        </p:txBody>
      </p:sp>
      <p:sp>
        <p:nvSpPr>
          <p:cNvPr id="20" name="Parallelogram 19"/>
          <p:cNvSpPr/>
          <p:nvPr/>
        </p:nvSpPr>
        <p:spPr>
          <a:xfrm>
            <a:off x="329548" y="1761032"/>
            <a:ext cx="6197796" cy="3673794"/>
          </a:xfrm>
          <a:prstGeom prst="parallelogram">
            <a:avLst/>
          </a:prstGeom>
          <a:solidFill>
            <a:schemeClr val="accent6">
              <a:lumMod val="20000"/>
              <a:lumOff val="80000"/>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srgbClr val="E78043"/>
              </a:solidFill>
              <a:latin typeface="Arial"/>
            </a:endParaRPr>
          </a:p>
        </p:txBody>
      </p:sp>
      <p:sp>
        <p:nvSpPr>
          <p:cNvPr id="19" name="Parallelogram 18"/>
          <p:cNvSpPr/>
          <p:nvPr/>
        </p:nvSpPr>
        <p:spPr>
          <a:xfrm>
            <a:off x="5602055" y="1761032"/>
            <a:ext cx="6082365" cy="3673794"/>
          </a:xfrm>
          <a:prstGeom prst="parallelogram">
            <a:avLst/>
          </a:prstGeom>
          <a:solidFill>
            <a:schemeClr val="accent5">
              <a:lumMod val="20000"/>
              <a:lumOff val="80000"/>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srgbClr val="E78043"/>
              </a:solidFill>
              <a:latin typeface="Arial"/>
            </a:endParaRPr>
          </a:p>
        </p:txBody>
      </p:sp>
      <p:sp>
        <p:nvSpPr>
          <p:cNvPr id="2" name="Footer Placeholder 1"/>
          <p:cNvSpPr>
            <a:spLocks noGrp="1"/>
          </p:cNvSpPr>
          <p:nvPr>
            <p:ph type="ftr" sz="quarter" idx="11"/>
          </p:nvPr>
        </p:nvSpPr>
        <p:spPr/>
        <p:txBody>
          <a:bodyPr/>
          <a:lstStyle/>
          <a:p>
            <a:pPr fontAlgn="base">
              <a:spcBef>
                <a:spcPct val="0"/>
              </a:spcBef>
              <a:spcAft>
                <a:spcPct val="0"/>
              </a:spcAft>
            </a:pPr>
            <a:r>
              <a:rPr lang="en-US" dirty="0" err="1"/>
              <a:t>KidneyFund.org</a:t>
            </a:r>
            <a:endParaRPr lang="en-US" dirty="0"/>
          </a:p>
        </p:txBody>
      </p:sp>
      <p:sp>
        <p:nvSpPr>
          <p:cNvPr id="3" name="Slide Number Placeholder 2"/>
          <p:cNvSpPr>
            <a:spLocks noGrp="1"/>
          </p:cNvSpPr>
          <p:nvPr>
            <p:ph type="sldNum" sz="quarter" idx="12"/>
          </p:nvPr>
        </p:nvSpPr>
        <p:spPr/>
        <p:txBody>
          <a:bodyPr/>
          <a:lstStyle/>
          <a:p>
            <a:pPr fontAlgn="base">
              <a:spcBef>
                <a:spcPct val="0"/>
              </a:spcBef>
              <a:spcAft>
                <a:spcPct val="0"/>
              </a:spcAft>
            </a:pPr>
            <a:fld id="{2066355A-084C-D24E-9AD2-7E4FC41EA627}" type="slidenum">
              <a:rPr lang="en-US">
                <a:ea typeface="ＭＳ Ｐゴシック" charset="-128"/>
              </a:rPr>
              <a:pPr fontAlgn="base">
                <a:spcBef>
                  <a:spcPct val="0"/>
                </a:spcBef>
                <a:spcAft>
                  <a:spcPct val="0"/>
                </a:spcAft>
              </a:pPr>
              <a:t>19</a:t>
            </a:fld>
            <a:endParaRPr lang="en-US">
              <a:ea typeface="ＭＳ Ｐゴシック" charset="-128"/>
            </a:endParaRPr>
          </a:p>
        </p:txBody>
      </p:sp>
      <p:sp>
        <p:nvSpPr>
          <p:cNvPr id="5" name="Title 1"/>
          <p:cNvSpPr txBox="1">
            <a:spLocks/>
          </p:cNvSpPr>
          <p:nvPr/>
        </p:nvSpPr>
        <p:spPr>
          <a:xfrm>
            <a:off x="1735889" y="1120480"/>
            <a:ext cx="3563476" cy="519602"/>
          </a:xfrm>
          <a:prstGeom prst="rect">
            <a:avLst/>
          </a:prstGeom>
        </p:spPr>
        <p:txBody>
          <a:bodyPr/>
          <a:lstStyle>
            <a:lvl1pPr algn="ctr" defTabSz="457200" rtl="0" eaLnBrk="1" latinLnBrk="0" hangingPunct="1">
              <a:spcBef>
                <a:spcPct val="0"/>
              </a:spcBef>
              <a:buNone/>
              <a:defRPr sz="4400" kern="1200">
                <a:solidFill>
                  <a:schemeClr val="tx1"/>
                </a:solidFill>
                <a:latin typeface="News Gothic MT"/>
                <a:ea typeface="+mj-ea"/>
                <a:cs typeface="News Gothic MT"/>
              </a:defRPr>
            </a:lvl1pPr>
          </a:lstStyle>
          <a:p>
            <a:pPr algn="l" fontAlgn="base">
              <a:spcAft>
                <a:spcPct val="0"/>
              </a:spcAft>
            </a:pPr>
            <a:r>
              <a:rPr lang="en-US" sz="2400" b="1" dirty="0">
                <a:solidFill>
                  <a:srgbClr val="FFFFFF"/>
                </a:solidFill>
              </a:rPr>
              <a:t>PRINTED MATERIALS</a:t>
            </a:r>
            <a:endParaRPr lang="en-US" sz="1100" dirty="0">
              <a:solidFill>
                <a:srgbClr val="FFFFFF"/>
              </a:solidFill>
            </a:endParaRPr>
          </a:p>
        </p:txBody>
      </p:sp>
      <p:sp>
        <p:nvSpPr>
          <p:cNvPr id="16" name="TextBox 15"/>
          <p:cNvSpPr txBox="1"/>
          <p:nvPr/>
        </p:nvSpPr>
        <p:spPr>
          <a:xfrm>
            <a:off x="1682596" y="2287964"/>
            <a:ext cx="2515262" cy="2585323"/>
          </a:xfrm>
          <a:prstGeom prst="rect">
            <a:avLst/>
          </a:prstGeom>
          <a:noFill/>
        </p:spPr>
        <p:txBody>
          <a:bodyPr wrap="square" rtlCol="0">
            <a:spAutoFit/>
          </a:bodyPr>
          <a:lstStyle/>
          <a:p>
            <a:pPr fontAlgn="base">
              <a:spcBef>
                <a:spcPct val="0"/>
              </a:spcBef>
              <a:spcAft>
                <a:spcPts val="600"/>
              </a:spcAft>
            </a:pPr>
            <a:r>
              <a:rPr lang="en-US" sz="1600" b="1" dirty="0">
                <a:solidFill>
                  <a:srgbClr val="0059A0"/>
                </a:solidFill>
                <a:latin typeface="News Gothic MT"/>
                <a:ea typeface="ＭＳ Ｐゴシック" charset="-128"/>
                <a:cs typeface="News Gothic MT"/>
              </a:rPr>
              <a:t>CONTENT CREATION</a:t>
            </a:r>
          </a:p>
          <a:p>
            <a:pPr marL="285750" indent="-155448" fontAlgn="base">
              <a:spcBef>
                <a:spcPct val="0"/>
              </a:spcBef>
              <a:spcAft>
                <a:spcPts val="600"/>
              </a:spcAft>
              <a:buFont typeface="Arial" panose="020B0604020202020204" pitchFamily="34" charset="0"/>
              <a:buChar char="•"/>
            </a:pPr>
            <a:r>
              <a:rPr lang="en-US" sz="1400" dirty="0">
                <a:solidFill>
                  <a:srgbClr val="000000"/>
                </a:solidFill>
                <a:latin typeface="News Gothic MT"/>
                <a:ea typeface="ＭＳ Ｐゴシック" charset="-128"/>
                <a:cs typeface="News Gothic MT"/>
              </a:rPr>
              <a:t>Reviewed by Medical Advisory Committee for clinical accuracy</a:t>
            </a:r>
          </a:p>
          <a:p>
            <a:pPr marL="285750" indent="-155448" fontAlgn="base">
              <a:spcBef>
                <a:spcPct val="0"/>
              </a:spcBef>
              <a:spcAft>
                <a:spcPts val="600"/>
              </a:spcAft>
              <a:buFont typeface="Arial" panose="020B0604020202020204" pitchFamily="34" charset="0"/>
              <a:buChar char="•"/>
            </a:pPr>
            <a:r>
              <a:rPr lang="en-US" sz="1400" dirty="0">
                <a:solidFill>
                  <a:srgbClr val="000000"/>
                </a:solidFill>
                <a:latin typeface="News Gothic MT"/>
                <a:ea typeface="ＭＳ Ｐゴシック" charset="-128"/>
                <a:cs typeface="News Gothic MT"/>
              </a:rPr>
              <a:t>Informed by patients</a:t>
            </a:r>
          </a:p>
          <a:p>
            <a:pPr marL="285750" indent="-155448" fontAlgn="base">
              <a:spcBef>
                <a:spcPct val="0"/>
              </a:spcBef>
              <a:spcAft>
                <a:spcPts val="600"/>
              </a:spcAft>
              <a:buFont typeface="Arial" panose="020B0604020202020204" pitchFamily="34" charset="0"/>
              <a:buChar char="•"/>
            </a:pPr>
            <a:r>
              <a:rPr lang="en-US" sz="1400" dirty="0">
                <a:solidFill>
                  <a:srgbClr val="000000"/>
                </a:solidFill>
                <a:latin typeface="News Gothic MT"/>
                <a:ea typeface="ＭＳ Ｐゴシック" charset="-128"/>
                <a:cs typeface="News Gothic MT"/>
              </a:rPr>
              <a:t>Adherence to principles of health literacy, and CDC and NIH guidelines on language</a:t>
            </a:r>
          </a:p>
          <a:p>
            <a:pPr fontAlgn="base">
              <a:spcBef>
                <a:spcPct val="0"/>
              </a:spcBef>
              <a:spcAft>
                <a:spcPts val="600"/>
              </a:spcAft>
            </a:pPr>
            <a:endParaRPr lang="en-US" sz="1400" dirty="0">
              <a:solidFill>
                <a:srgbClr val="000000"/>
              </a:solidFill>
              <a:latin typeface="News Gothic MT"/>
              <a:ea typeface="ＭＳ Ｐゴシック" charset="-128"/>
              <a:cs typeface="News Gothic MT"/>
            </a:endParaRPr>
          </a:p>
        </p:txBody>
      </p:sp>
      <p:sp>
        <p:nvSpPr>
          <p:cNvPr id="15" name="TextBox 14"/>
          <p:cNvSpPr txBox="1"/>
          <p:nvPr/>
        </p:nvSpPr>
        <p:spPr>
          <a:xfrm>
            <a:off x="7856237" y="2266320"/>
            <a:ext cx="2660265" cy="1538883"/>
          </a:xfrm>
          <a:prstGeom prst="rect">
            <a:avLst/>
          </a:prstGeom>
          <a:noFill/>
        </p:spPr>
        <p:txBody>
          <a:bodyPr wrap="square" rtlCol="0">
            <a:spAutoFit/>
          </a:bodyPr>
          <a:lstStyle/>
          <a:p>
            <a:pPr fontAlgn="base">
              <a:spcBef>
                <a:spcPct val="0"/>
              </a:spcBef>
              <a:spcAft>
                <a:spcPts val="600"/>
              </a:spcAft>
            </a:pPr>
            <a:r>
              <a:rPr lang="en-US" b="1" dirty="0">
                <a:solidFill>
                  <a:srgbClr val="0059A0"/>
                </a:solidFill>
                <a:latin typeface="Arial" pitchFamily="34" charset="0"/>
                <a:ea typeface="ＭＳ Ｐゴシック" charset="-128"/>
              </a:rPr>
              <a:t>DISTRIBUTION</a:t>
            </a:r>
            <a:endParaRPr lang="en-US" dirty="0">
              <a:solidFill>
                <a:srgbClr val="0059A0"/>
              </a:solidFill>
              <a:latin typeface="Arial" pitchFamily="34" charset="0"/>
              <a:ea typeface="ＭＳ Ｐゴシック" charset="-128"/>
            </a:endParaRPr>
          </a:p>
          <a:p>
            <a:pPr marL="285750" indent="-155448" fontAlgn="base">
              <a:spcBef>
                <a:spcPct val="0"/>
              </a:spcBef>
              <a:spcAft>
                <a:spcPts val="600"/>
              </a:spcAft>
              <a:buFont typeface="Arial" panose="020B0604020202020204" pitchFamily="34" charset="0"/>
              <a:buChar char="•"/>
            </a:pPr>
            <a:r>
              <a:rPr lang="en-US" sz="1400" dirty="0">
                <a:solidFill>
                  <a:srgbClr val="000000"/>
                </a:solidFill>
                <a:latin typeface="News Gothic MT"/>
                <a:ea typeface="ＭＳ Ｐゴシック" charset="-128"/>
                <a:cs typeface="News Gothic MT"/>
              </a:rPr>
              <a:t>Award winning website</a:t>
            </a:r>
          </a:p>
          <a:p>
            <a:pPr marL="285750" indent="-155448" fontAlgn="base">
              <a:spcBef>
                <a:spcPct val="0"/>
              </a:spcBef>
              <a:spcAft>
                <a:spcPts val="600"/>
              </a:spcAft>
              <a:buFont typeface="Arial" panose="020B0604020202020204" pitchFamily="34" charset="0"/>
              <a:buChar char="•"/>
            </a:pPr>
            <a:r>
              <a:rPr lang="en-US" sz="1400" dirty="0">
                <a:solidFill>
                  <a:srgbClr val="000000"/>
                </a:solidFill>
                <a:latin typeface="News Gothic MT"/>
                <a:ea typeface="ＭＳ Ｐゴシック" charset="-128"/>
                <a:cs typeface="News Gothic MT"/>
              </a:rPr>
              <a:t>Screenings</a:t>
            </a:r>
          </a:p>
          <a:p>
            <a:pPr marL="285750" indent="-155448" fontAlgn="base">
              <a:spcBef>
                <a:spcPct val="0"/>
              </a:spcBef>
              <a:spcAft>
                <a:spcPts val="600"/>
              </a:spcAft>
              <a:buFont typeface="Arial" panose="020B0604020202020204" pitchFamily="34" charset="0"/>
              <a:buChar char="•"/>
            </a:pPr>
            <a:r>
              <a:rPr lang="en-US" sz="1400" dirty="0">
                <a:solidFill>
                  <a:srgbClr val="000000"/>
                </a:solidFill>
                <a:latin typeface="News Gothic MT"/>
                <a:ea typeface="ＭＳ Ｐゴシック" charset="-128"/>
                <a:cs typeface="News Gothic MT"/>
              </a:rPr>
              <a:t>Kidney Health Coach</a:t>
            </a:r>
          </a:p>
          <a:p>
            <a:pPr marL="285750" indent="-155448" fontAlgn="base">
              <a:spcBef>
                <a:spcPct val="0"/>
              </a:spcBef>
              <a:spcAft>
                <a:spcPts val="600"/>
              </a:spcAft>
              <a:buFont typeface="Arial" panose="020B0604020202020204" pitchFamily="34" charset="0"/>
              <a:buChar char="•"/>
            </a:pPr>
            <a:r>
              <a:rPr lang="en-US" sz="1400" dirty="0">
                <a:solidFill>
                  <a:srgbClr val="000000"/>
                </a:solidFill>
                <a:latin typeface="News Gothic MT"/>
                <a:ea typeface="ＭＳ Ｐゴシック" charset="-128"/>
                <a:cs typeface="News Gothic MT"/>
              </a:rPr>
              <a:t>Targeted partnerships</a:t>
            </a:r>
          </a:p>
        </p:txBody>
      </p:sp>
      <p:pic>
        <p:nvPicPr>
          <p:cNvPr id="26" name="Picture 25">
            <a:extLst>
              <a:ext uri="{FF2B5EF4-FFF2-40B4-BE49-F238E27FC236}">
                <a16:creationId xmlns:a16="http://schemas.microsoft.com/office/drawing/2014/main" id="{5866A8A0-1900-0D48-9172-0199921D4F65}"/>
              </a:ext>
            </a:extLst>
          </p:cNvPr>
          <p:cNvPicPr>
            <a:picLocks noChangeAspect="1"/>
          </p:cNvPicPr>
          <p:nvPr/>
        </p:nvPicPr>
        <p:blipFill>
          <a:blip r:embed="rId3"/>
          <a:stretch>
            <a:fillRect/>
          </a:stretch>
        </p:blipFill>
        <p:spPr>
          <a:xfrm>
            <a:off x="5932933" y="1933688"/>
            <a:ext cx="1653106" cy="2204142"/>
          </a:xfrm>
          <a:prstGeom prst="rect">
            <a:avLst/>
          </a:prstGeom>
          <a:effectLst>
            <a:outerShdw blurRad="50800" dist="38100" dir="2700000" algn="tl" rotWithShape="0">
              <a:prstClr val="black">
                <a:alpha val="40000"/>
              </a:prstClr>
            </a:outerShdw>
          </a:effectLst>
        </p:spPr>
      </p:pic>
      <p:pic>
        <p:nvPicPr>
          <p:cNvPr id="28" name="Picture 27">
            <a:extLst>
              <a:ext uri="{FF2B5EF4-FFF2-40B4-BE49-F238E27FC236}">
                <a16:creationId xmlns:a16="http://schemas.microsoft.com/office/drawing/2014/main" id="{36E59976-AEDE-5749-A6D2-3DE96A5CC497}"/>
              </a:ext>
            </a:extLst>
          </p:cNvPr>
          <p:cNvPicPr>
            <a:picLocks noChangeAspect="1"/>
          </p:cNvPicPr>
          <p:nvPr/>
        </p:nvPicPr>
        <p:blipFill>
          <a:blip r:embed="rId4"/>
          <a:stretch>
            <a:fillRect/>
          </a:stretch>
        </p:blipFill>
        <p:spPr>
          <a:xfrm>
            <a:off x="4274614" y="2212960"/>
            <a:ext cx="1703201" cy="2204142"/>
          </a:xfrm>
          <a:prstGeom prst="rect">
            <a:avLst/>
          </a:prstGeom>
          <a:effectLst>
            <a:outerShdw blurRad="50800" dist="38100" dir="2700000" algn="tl" rotWithShape="0">
              <a:prstClr val="black">
                <a:alpha val="40000"/>
              </a:prstClr>
            </a:outerShdw>
          </a:effectLst>
        </p:spPr>
      </p:pic>
      <p:pic>
        <p:nvPicPr>
          <p:cNvPr id="22" name="Picture 21">
            <a:extLst>
              <a:ext uri="{FF2B5EF4-FFF2-40B4-BE49-F238E27FC236}">
                <a16:creationId xmlns:a16="http://schemas.microsoft.com/office/drawing/2014/main" id="{2CBC5AF3-D569-4742-AB64-1DB4DAA32EFA}"/>
              </a:ext>
            </a:extLst>
          </p:cNvPr>
          <p:cNvPicPr>
            <a:picLocks noChangeAspect="1"/>
          </p:cNvPicPr>
          <p:nvPr/>
        </p:nvPicPr>
        <p:blipFill>
          <a:blip r:embed="rId5"/>
          <a:stretch>
            <a:fillRect/>
          </a:stretch>
        </p:blipFill>
        <p:spPr>
          <a:xfrm rot="247635">
            <a:off x="5496962" y="3119979"/>
            <a:ext cx="1432844" cy="214476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1194799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6" cstate="print">
            <a:extLst>
              <a:ext uri="{28A0092B-C50C-407E-A947-70E740481C1C}">
                <a14:useLocalDpi xmlns:a14="http://schemas.microsoft.com/office/drawing/2010/main" val="0"/>
              </a:ext>
            </a:extLst>
          </a:blip>
          <a:srcRect t="11717" b="50014"/>
          <a:stretch/>
        </p:blipFill>
        <p:spPr>
          <a:xfrm>
            <a:off x="1762991" y="767199"/>
            <a:ext cx="8597153" cy="2250894"/>
          </a:xfrm>
          <a:prstGeom prst="rect">
            <a:avLst/>
          </a:prstGeom>
          <a:solidFill>
            <a:srgbClr val="0D458B"/>
          </a:solidFill>
        </p:spPr>
      </p:pic>
      <p:sp>
        <p:nvSpPr>
          <p:cNvPr id="8" name="Rectangle 7"/>
          <p:cNvSpPr/>
          <p:nvPr/>
        </p:nvSpPr>
        <p:spPr>
          <a:xfrm>
            <a:off x="2070993" y="3115938"/>
            <a:ext cx="2641600" cy="456415"/>
          </a:xfrm>
          <a:prstGeom prst="rect">
            <a:avLst/>
          </a:prstGeom>
          <a:solidFill>
            <a:srgbClr val="65B9B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Title 1"/>
          <p:cNvSpPr txBox="1">
            <a:spLocks/>
          </p:cNvSpPr>
          <p:nvPr/>
        </p:nvSpPr>
        <p:spPr>
          <a:xfrm>
            <a:off x="2070996" y="3104326"/>
            <a:ext cx="2641600" cy="447675"/>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dirty="0">
                <a:ln>
                  <a:noFill/>
                </a:ln>
                <a:solidFill>
                  <a:srgbClr val="FFFFFF"/>
                </a:solidFill>
                <a:effectLst/>
                <a:uLnTx/>
                <a:uFillTx/>
                <a:latin typeface="Calibri"/>
                <a:ea typeface="+mj-ea"/>
                <a:cs typeface="+mj-cs"/>
              </a:rPr>
              <a:t>Our Mission</a:t>
            </a:r>
          </a:p>
        </p:txBody>
      </p:sp>
      <p:sp>
        <p:nvSpPr>
          <p:cNvPr id="10" name="Rectangle 9"/>
          <p:cNvSpPr/>
          <p:nvPr/>
        </p:nvSpPr>
        <p:spPr>
          <a:xfrm>
            <a:off x="1535456" y="3023739"/>
            <a:ext cx="9144001" cy="553812"/>
          </a:xfrm>
          <a:prstGeom prst="rect">
            <a:avLst/>
          </a:prstGeom>
          <a:solidFill>
            <a:srgbClr val="65B9B0">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 name="Content Placeholder 2"/>
          <p:cNvSpPr txBox="1">
            <a:spLocks/>
          </p:cNvSpPr>
          <p:nvPr/>
        </p:nvSpPr>
        <p:spPr>
          <a:xfrm>
            <a:off x="5838945" y="3276792"/>
            <a:ext cx="4521199" cy="2873829"/>
          </a:xfrm>
          <a:prstGeom prst="rect">
            <a:avLst/>
          </a:prstGeom>
        </p:spPr>
        <p:txBody>
          <a:bodyPr anchor="ct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609585" rtl="0" eaLnBrk="1" fontAlgn="base" latinLnBrk="0" hangingPunct="1">
              <a:lnSpc>
                <a:spcPct val="100000"/>
              </a:lnSpc>
              <a:spcBef>
                <a:spcPct val="20000"/>
              </a:spcBef>
              <a:spcAft>
                <a:spcPct val="0"/>
              </a:spcAft>
              <a:buClrTx/>
              <a:buSzTx/>
              <a:buFont typeface="Arial"/>
              <a:buNone/>
              <a:tabLst/>
              <a:defRPr/>
            </a:pPr>
            <a:r>
              <a:rPr kumimoji="0" lang="en-US" sz="2000" b="0" i="0" u="none" strike="noStrike" kern="1200" cap="none" spc="0" normalizeH="0" baseline="0" noProof="0" dirty="0">
                <a:ln>
                  <a:noFill/>
                </a:ln>
                <a:solidFill>
                  <a:srgbClr val="000000"/>
                </a:solidFill>
                <a:effectLst/>
                <a:uLnTx/>
                <a:uFillTx/>
                <a:latin typeface="Calibri"/>
                <a:ea typeface="Arial Unicode MS" panose="020B0604020202020204" pitchFamily="34" charset="-128"/>
                <a:cs typeface="Arial Unicode MS" panose="020B0604020202020204" pitchFamily="34" charset="-128"/>
              </a:rPr>
              <a:t>We achieve our mission by providing </a:t>
            </a:r>
            <a:r>
              <a:rPr kumimoji="0" lang="en-US" sz="2000" b="1" i="0" u="none" strike="noStrike" kern="1200" cap="none" spc="0" normalizeH="0" baseline="0" noProof="0" dirty="0">
                <a:ln>
                  <a:noFill/>
                </a:ln>
                <a:solidFill>
                  <a:srgbClr val="65B9B0"/>
                </a:solidFill>
                <a:effectLst/>
                <a:uLnTx/>
                <a:uFillTx/>
                <a:latin typeface="Calibri"/>
                <a:ea typeface="Arial Unicode MS" panose="020B0604020202020204" pitchFamily="34" charset="-128"/>
                <a:cs typeface="Arial Unicode MS" panose="020B0604020202020204" pitchFamily="34" charset="-128"/>
              </a:rPr>
              <a:t>financial support</a:t>
            </a:r>
            <a:r>
              <a:rPr kumimoji="0" lang="en-US" sz="2000" b="0" i="0" u="none" strike="noStrike" kern="1200" cap="none" spc="0" normalizeH="0" baseline="0" noProof="0" dirty="0">
                <a:ln>
                  <a:noFill/>
                </a:ln>
                <a:solidFill>
                  <a:srgbClr val="65B9B0"/>
                </a:solidFill>
                <a:effectLst/>
                <a:uLnTx/>
                <a:uFillTx/>
                <a:latin typeface="Calibri"/>
                <a:ea typeface="Arial Unicode MS" panose="020B0604020202020204" pitchFamily="34" charset="-128"/>
                <a:cs typeface="Arial Unicode MS" panose="020B0604020202020204" pitchFamily="34" charset="-128"/>
              </a:rPr>
              <a:t> </a:t>
            </a:r>
            <a:r>
              <a:rPr kumimoji="0" lang="en-US" sz="2000" b="0" i="0" u="none" strike="noStrike" kern="1200" cap="none" spc="0" normalizeH="0" baseline="0" noProof="0" dirty="0">
                <a:ln>
                  <a:noFill/>
                </a:ln>
                <a:solidFill>
                  <a:srgbClr val="000000"/>
                </a:solidFill>
                <a:effectLst/>
                <a:uLnTx/>
                <a:uFillTx/>
                <a:latin typeface="Calibri"/>
                <a:ea typeface="Arial Unicode MS" panose="020B0604020202020204" pitchFamily="34" charset="-128"/>
                <a:cs typeface="Arial Unicode MS" panose="020B0604020202020204" pitchFamily="34" charset="-128"/>
              </a:rPr>
              <a:t>to patients in need, and by delivering programs that</a:t>
            </a:r>
            <a:r>
              <a:rPr kumimoji="0" lang="en-US" sz="2000" b="0" i="0" u="none" strike="noStrike" kern="1200" cap="none" spc="0" normalizeH="0" baseline="0" noProof="0" dirty="0">
                <a:ln>
                  <a:noFill/>
                </a:ln>
                <a:solidFill>
                  <a:prstClr val="white">
                    <a:lumMod val="50000"/>
                  </a:prstClr>
                </a:solidFill>
                <a:effectLst/>
                <a:uLnTx/>
                <a:uFillTx/>
                <a:latin typeface="Calibri"/>
                <a:ea typeface="Arial Unicode MS" panose="020B0604020202020204" pitchFamily="34" charset="-128"/>
                <a:cs typeface="Arial Unicode MS" panose="020B0604020202020204" pitchFamily="34" charset="-128"/>
              </a:rPr>
              <a:t> </a:t>
            </a:r>
            <a:r>
              <a:rPr kumimoji="0" lang="en-US" sz="2000" b="1" i="0" u="none" strike="noStrike" kern="1200" cap="none" spc="0" normalizeH="0" baseline="0" noProof="0" dirty="0">
                <a:ln>
                  <a:noFill/>
                </a:ln>
                <a:solidFill>
                  <a:srgbClr val="65B9B0"/>
                </a:solidFill>
                <a:effectLst/>
                <a:uLnTx/>
                <a:uFillTx/>
                <a:latin typeface="Calibri"/>
                <a:ea typeface="Arial Unicode MS" panose="020B0604020202020204" pitchFamily="34" charset="-128"/>
                <a:cs typeface="Arial Unicode MS" panose="020B0604020202020204" pitchFamily="34" charset="-128"/>
              </a:rPr>
              <a:t>educate</a:t>
            </a:r>
            <a:r>
              <a:rPr kumimoji="0" lang="en-US" sz="2000" b="0" i="0" u="none" strike="noStrike" kern="1200" cap="none" spc="0" normalizeH="0" baseline="0" noProof="0" dirty="0">
                <a:ln>
                  <a:noFill/>
                </a:ln>
                <a:solidFill>
                  <a:prstClr val="white">
                    <a:lumMod val="50000"/>
                  </a:prstClr>
                </a:solidFill>
                <a:effectLst/>
                <a:uLnTx/>
                <a:uFillTx/>
                <a:latin typeface="Calibri"/>
                <a:ea typeface="Arial Unicode MS" panose="020B0604020202020204" pitchFamily="34" charset="-128"/>
                <a:cs typeface="Arial Unicode MS" panose="020B0604020202020204" pitchFamily="34" charset="-128"/>
              </a:rPr>
              <a:t>, </a:t>
            </a:r>
            <a:r>
              <a:rPr kumimoji="0" lang="en-US" sz="2000" b="0" i="0" u="none" strike="noStrike" kern="1200" cap="none" spc="0" normalizeH="0" baseline="0" noProof="0" dirty="0">
                <a:ln>
                  <a:noFill/>
                </a:ln>
                <a:solidFill>
                  <a:srgbClr val="000000"/>
                </a:solidFill>
                <a:effectLst/>
                <a:uLnTx/>
                <a:uFillTx/>
                <a:latin typeface="Calibri"/>
                <a:ea typeface="Arial Unicode MS" panose="020B0604020202020204" pitchFamily="34" charset="-128"/>
                <a:cs typeface="Arial Unicode MS" panose="020B0604020202020204" pitchFamily="34" charset="-128"/>
              </a:rPr>
              <a:t>build</a:t>
            </a:r>
            <a:r>
              <a:rPr kumimoji="0" lang="en-US" sz="2000" b="0" i="0" u="none" strike="noStrike" kern="1200" cap="none" spc="0" normalizeH="0" baseline="0" noProof="0" dirty="0">
                <a:ln>
                  <a:noFill/>
                </a:ln>
                <a:solidFill>
                  <a:prstClr val="white">
                    <a:lumMod val="50000"/>
                  </a:prstClr>
                </a:solidFill>
                <a:effectLst/>
                <a:uLnTx/>
                <a:uFillTx/>
                <a:latin typeface="Calibri"/>
                <a:ea typeface="Arial Unicode MS" panose="020B0604020202020204" pitchFamily="34" charset="-128"/>
                <a:cs typeface="Arial Unicode MS" panose="020B0604020202020204" pitchFamily="34" charset="-128"/>
              </a:rPr>
              <a:t> </a:t>
            </a:r>
            <a:r>
              <a:rPr kumimoji="0" lang="en-US" sz="2000" b="1" i="0" u="none" strike="noStrike" kern="1200" cap="none" spc="0" normalizeH="0" baseline="0" noProof="0" dirty="0">
                <a:ln>
                  <a:noFill/>
                </a:ln>
                <a:solidFill>
                  <a:srgbClr val="65B9B0"/>
                </a:solidFill>
                <a:effectLst/>
                <a:uLnTx/>
                <a:uFillTx/>
                <a:latin typeface="Calibri"/>
                <a:ea typeface="Arial Unicode MS" panose="020B0604020202020204" pitchFamily="34" charset="-128"/>
                <a:cs typeface="Arial Unicode MS" panose="020B0604020202020204" pitchFamily="34" charset="-128"/>
              </a:rPr>
              <a:t>awareness</a:t>
            </a:r>
            <a:r>
              <a:rPr kumimoji="0" lang="en-US" sz="2000" b="0" i="0" u="none" strike="noStrike" kern="1200" cap="none" spc="0" normalizeH="0" baseline="0" noProof="0" dirty="0">
                <a:ln>
                  <a:noFill/>
                </a:ln>
                <a:solidFill>
                  <a:srgbClr val="B7C828"/>
                </a:solidFill>
                <a:effectLst/>
                <a:uLnTx/>
                <a:uFillTx/>
                <a:latin typeface="Calibri"/>
                <a:ea typeface="Arial Unicode MS" panose="020B0604020202020204" pitchFamily="34" charset="-128"/>
                <a:cs typeface="Arial Unicode MS" panose="020B0604020202020204" pitchFamily="34" charset="-128"/>
              </a:rPr>
              <a:t> </a:t>
            </a:r>
            <a:r>
              <a:rPr kumimoji="0" lang="en-US" sz="2000" b="0" i="0" u="none" strike="noStrike" kern="1200" cap="none" spc="0" normalizeH="0" baseline="0" noProof="0" dirty="0">
                <a:ln>
                  <a:noFill/>
                </a:ln>
                <a:solidFill>
                  <a:prstClr val="white">
                    <a:lumMod val="50000"/>
                  </a:prstClr>
                </a:solidFill>
                <a:effectLst/>
                <a:uLnTx/>
                <a:uFillTx/>
                <a:latin typeface="Calibri"/>
                <a:ea typeface="Arial Unicode MS" panose="020B0604020202020204" pitchFamily="34" charset="-128"/>
                <a:cs typeface="Arial Unicode MS" panose="020B0604020202020204" pitchFamily="34" charset="-128"/>
              </a:rPr>
              <a:t>and drive </a:t>
            </a:r>
            <a:r>
              <a:rPr kumimoji="0" lang="en-US" sz="2000" b="1" i="0" u="none" strike="noStrike" kern="1200" cap="none" spc="0" normalizeH="0" baseline="0" noProof="0" dirty="0">
                <a:ln>
                  <a:noFill/>
                </a:ln>
                <a:solidFill>
                  <a:srgbClr val="65B9B0"/>
                </a:solidFill>
                <a:effectLst/>
                <a:uLnTx/>
                <a:uFillTx/>
                <a:latin typeface="Calibri"/>
                <a:ea typeface="Arial Unicode MS" panose="020B0604020202020204" pitchFamily="34" charset="-128"/>
                <a:cs typeface="Arial Unicode MS" panose="020B0604020202020204" pitchFamily="34" charset="-128"/>
              </a:rPr>
              <a:t>advocacy</a:t>
            </a:r>
            <a:r>
              <a:rPr kumimoji="0" lang="en-US" sz="2000" b="0" i="0" u="none" strike="noStrike" kern="1200" cap="none" spc="0" normalizeH="0" baseline="0" noProof="0" dirty="0">
                <a:ln>
                  <a:noFill/>
                </a:ln>
                <a:solidFill>
                  <a:prstClr val="white">
                    <a:lumMod val="50000"/>
                  </a:prstClr>
                </a:solidFill>
                <a:effectLst/>
                <a:uLnTx/>
                <a:uFillTx/>
                <a:latin typeface="Calibri"/>
                <a:ea typeface="Arial Unicode MS" panose="020B0604020202020204" pitchFamily="34" charset="-128"/>
                <a:cs typeface="Arial Unicode MS" panose="020B0604020202020204" pitchFamily="34" charset="-128"/>
              </a:rPr>
              <a:t>, </a:t>
            </a:r>
            <a:r>
              <a:rPr kumimoji="0" lang="en-US" sz="2000" b="0" i="0" u="none" strike="noStrike" kern="1200" cap="none" spc="0" normalizeH="0" baseline="0" noProof="0" dirty="0">
                <a:ln>
                  <a:noFill/>
                </a:ln>
                <a:solidFill>
                  <a:srgbClr val="000000"/>
                </a:solidFill>
                <a:effectLst/>
                <a:uLnTx/>
                <a:uFillTx/>
                <a:latin typeface="Calibri"/>
                <a:ea typeface="Arial Unicode MS" panose="020B0604020202020204" pitchFamily="34" charset="-128"/>
                <a:cs typeface="Arial Unicode MS" panose="020B0604020202020204" pitchFamily="34" charset="-128"/>
              </a:rPr>
              <a:t>resulting in greater public understanding and ultimately the </a:t>
            </a:r>
            <a:r>
              <a:rPr kumimoji="0" lang="en-US" sz="2000" b="1" i="0" u="none" strike="noStrike" kern="1200" cap="none" spc="0" normalizeH="0" baseline="0" noProof="0" dirty="0">
                <a:ln>
                  <a:noFill/>
                </a:ln>
                <a:solidFill>
                  <a:srgbClr val="65B9B0"/>
                </a:solidFill>
                <a:effectLst/>
                <a:uLnTx/>
                <a:uFillTx/>
                <a:latin typeface="Calibri"/>
                <a:ea typeface="Arial Unicode MS" panose="020B0604020202020204" pitchFamily="34" charset="-128"/>
                <a:cs typeface="Arial Unicode MS" panose="020B0604020202020204" pitchFamily="34" charset="-128"/>
              </a:rPr>
              <a:t>prevention</a:t>
            </a:r>
            <a:r>
              <a:rPr kumimoji="0" lang="en-US" sz="2000" b="0" i="0" u="none" strike="noStrike" kern="1200" cap="none" spc="0" normalizeH="0" baseline="0" noProof="0" dirty="0">
                <a:ln>
                  <a:noFill/>
                </a:ln>
                <a:solidFill>
                  <a:srgbClr val="B7C828"/>
                </a:solidFill>
                <a:effectLst/>
                <a:uLnTx/>
                <a:uFillTx/>
                <a:latin typeface="Calibri"/>
                <a:ea typeface="Arial Unicode MS" panose="020B0604020202020204" pitchFamily="34" charset="-128"/>
                <a:cs typeface="Arial Unicode MS" panose="020B0604020202020204" pitchFamily="34" charset="-128"/>
              </a:rPr>
              <a:t> </a:t>
            </a:r>
            <a:r>
              <a:rPr kumimoji="0" lang="en-US" sz="2000" b="0" i="0" u="none" strike="noStrike" kern="1200" cap="none" spc="0" normalizeH="0" baseline="0" noProof="0" dirty="0">
                <a:ln>
                  <a:noFill/>
                </a:ln>
                <a:solidFill>
                  <a:srgbClr val="000000"/>
                </a:solidFill>
                <a:effectLst/>
                <a:uLnTx/>
                <a:uFillTx/>
                <a:latin typeface="Calibri"/>
                <a:ea typeface="Arial Unicode MS" panose="020B0604020202020204" pitchFamily="34" charset="-128"/>
                <a:cs typeface="Arial Unicode MS" panose="020B0604020202020204" pitchFamily="34" charset="-128"/>
              </a:rPr>
              <a:t>of kidney disease.</a:t>
            </a:r>
          </a:p>
        </p:txBody>
      </p:sp>
      <p:sp>
        <p:nvSpPr>
          <p:cNvPr id="13" name="Content Placeholder 2"/>
          <p:cNvSpPr txBox="1">
            <a:spLocks/>
          </p:cNvSpPr>
          <p:nvPr/>
        </p:nvSpPr>
        <p:spPr>
          <a:xfrm>
            <a:off x="2070993" y="3583197"/>
            <a:ext cx="3287485" cy="2280818"/>
          </a:xfrm>
          <a:prstGeom prst="rect">
            <a:avLst/>
          </a:prstGeom>
        </p:spPr>
        <p:txBody>
          <a:bodyPr anchor="ct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609585" rtl="0" eaLnBrk="1" fontAlgn="base" latinLnBrk="0" hangingPunct="1">
              <a:lnSpc>
                <a:spcPct val="100000"/>
              </a:lnSpc>
              <a:spcBef>
                <a:spcPct val="20000"/>
              </a:spcBef>
              <a:spcAft>
                <a:spcPct val="0"/>
              </a:spcAft>
              <a:buClrTx/>
              <a:buSzTx/>
              <a:buFont typeface="Arial"/>
              <a:buNone/>
              <a:tabLst/>
              <a:defRPr/>
            </a:pPr>
            <a:r>
              <a:rPr kumimoji="0" lang="en-US" sz="3200" b="0" i="0" u="none" strike="noStrike" kern="1200" cap="none" spc="0" normalizeH="0" baseline="0" noProof="0" dirty="0">
                <a:ln>
                  <a:noFill/>
                </a:ln>
                <a:solidFill>
                  <a:srgbClr val="65B9B0"/>
                </a:solidFill>
                <a:effectLst/>
                <a:uLnTx/>
                <a:uFillTx/>
                <a:latin typeface="Calibri"/>
                <a:ea typeface="Arial Unicode MS" panose="020B0604020202020204" pitchFamily="34" charset="-128"/>
                <a:cs typeface="Arial Unicode MS" panose="020B0604020202020204" pitchFamily="34" charset="-128"/>
              </a:rPr>
              <a:t>We help people fight kidney disease and live healthier lives. </a:t>
            </a:r>
          </a:p>
        </p:txBody>
      </p:sp>
      <p:cxnSp>
        <p:nvCxnSpPr>
          <p:cNvPr id="15" name="Straight Connector 14"/>
          <p:cNvCxnSpPr/>
          <p:nvPr/>
        </p:nvCxnSpPr>
        <p:spPr>
          <a:xfrm>
            <a:off x="5381746" y="3603362"/>
            <a:ext cx="0" cy="2198915"/>
          </a:xfrm>
          <a:prstGeom prst="line">
            <a:avLst/>
          </a:prstGeom>
          <a:ln w="12700" cmpd="sng">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pic>
        <p:nvPicPr>
          <p:cNvPr id="3" name="Audio 2">
            <a:hlinkClick r:id="" action="ppaction://media"/>
            <a:extLst>
              <a:ext uri="{FF2B5EF4-FFF2-40B4-BE49-F238E27FC236}">
                <a16:creationId xmlns:a16="http://schemas.microsoft.com/office/drawing/2014/main" id="{3C231FB3-2E48-411C-B40E-B5FAAA35949A}"/>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39503575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27943">
        <p159:morph option="byObject"/>
      </p:transition>
    </mc:Choice>
    <mc:Fallback xmlns="">
      <p:transition spd="slow" advTm="2794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E1F344B7-35E2-4D4D-B70F-43DBD9A685AD}"/>
              </a:ext>
            </a:extLst>
          </p:cNvPr>
          <p:cNvSpPr/>
          <p:nvPr/>
        </p:nvSpPr>
        <p:spPr>
          <a:xfrm>
            <a:off x="6372758" y="2602628"/>
            <a:ext cx="914400" cy="39947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6" name="Title 15">
            <a:extLst>
              <a:ext uri="{FF2B5EF4-FFF2-40B4-BE49-F238E27FC236}">
                <a16:creationId xmlns:a16="http://schemas.microsoft.com/office/drawing/2014/main" id="{5438CF0D-35DD-443C-8A25-5CE62B911D0E}"/>
              </a:ext>
            </a:extLst>
          </p:cNvPr>
          <p:cNvSpPr>
            <a:spLocks noGrp="1"/>
          </p:cNvSpPr>
          <p:nvPr>
            <p:ph type="title"/>
          </p:nvPr>
        </p:nvSpPr>
        <p:spPr/>
        <p:txBody>
          <a:bodyPr/>
          <a:lstStyle/>
          <a:p>
            <a:r>
              <a:rPr lang="en-US" dirty="0"/>
              <a:t>Kidney</a:t>
            </a:r>
            <a:br>
              <a:rPr lang="en-US" dirty="0"/>
            </a:br>
            <a:r>
              <a:rPr lang="en-US" dirty="0"/>
              <a:t>Kitchen</a:t>
            </a:r>
            <a:r>
              <a:rPr lang="en-US" sz="2000" dirty="0"/>
              <a:t>®</a:t>
            </a:r>
            <a:r>
              <a:rPr lang="en-US" dirty="0"/>
              <a:t> + Pro</a:t>
            </a:r>
          </a:p>
        </p:txBody>
      </p:sp>
      <p:sp>
        <p:nvSpPr>
          <p:cNvPr id="17" name="Text Placeholder 16">
            <a:extLst>
              <a:ext uri="{FF2B5EF4-FFF2-40B4-BE49-F238E27FC236}">
                <a16:creationId xmlns:a16="http://schemas.microsoft.com/office/drawing/2014/main" id="{B0EA3E33-6B25-44D1-981A-D20EE4C1DCCD}"/>
              </a:ext>
            </a:extLst>
          </p:cNvPr>
          <p:cNvSpPr>
            <a:spLocks noGrp="1"/>
          </p:cNvSpPr>
          <p:nvPr>
            <p:ph type="body" sz="quarter" idx="10"/>
          </p:nvPr>
        </p:nvSpPr>
        <p:spPr>
          <a:xfrm>
            <a:off x="6486072" y="1960919"/>
            <a:ext cx="5155065" cy="592137"/>
          </a:xfrm>
        </p:spPr>
        <p:txBody>
          <a:bodyPr/>
          <a:lstStyle/>
          <a:p>
            <a:r>
              <a:rPr lang="en-US" dirty="0"/>
              <a:t>A One-Stop Resource                                   for Kidney-Related Nutrition Information</a:t>
            </a:r>
          </a:p>
        </p:txBody>
      </p:sp>
      <p:sp>
        <p:nvSpPr>
          <p:cNvPr id="13" name="Text Placeholder 19">
            <a:extLst>
              <a:ext uri="{FF2B5EF4-FFF2-40B4-BE49-F238E27FC236}">
                <a16:creationId xmlns:a16="http://schemas.microsoft.com/office/drawing/2014/main" id="{2360868A-0DC5-4943-B925-B6E5EC88BC37}"/>
              </a:ext>
            </a:extLst>
          </p:cNvPr>
          <p:cNvSpPr txBox="1">
            <a:spLocks/>
          </p:cNvSpPr>
          <p:nvPr/>
        </p:nvSpPr>
        <p:spPr>
          <a:xfrm>
            <a:off x="7176120" y="2780928"/>
            <a:ext cx="4226954" cy="327908"/>
          </a:xfrm>
          <a:prstGeom prst="rect">
            <a:avLst/>
          </a:prstGeom>
        </p:spPr>
        <p:txBody>
          <a:bodyPr/>
          <a:lstStyle>
            <a:lvl1pPr marL="0" indent="0" algn="l" defTabSz="914400" rtl="0" eaLnBrk="1" latinLnBrk="0" hangingPunct="1">
              <a:lnSpc>
                <a:spcPct val="100000"/>
              </a:lnSpc>
              <a:spcBef>
                <a:spcPts val="1000"/>
              </a:spcBef>
              <a:buFont typeface="Arial" panose="020B0604020202020204" pitchFamily="34" charset="0"/>
              <a:buNone/>
              <a:defRPr sz="1400" b="0" kern="1200" spc="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sz="2000" dirty="0">
                <a:solidFill>
                  <a:srgbClr val="000000"/>
                </a:solidFill>
                <a:latin typeface="Arial" panose="020B0604020202020204"/>
              </a:rPr>
              <a:t>800+ kidney-f</a:t>
            </a:r>
            <a:r>
              <a:rPr kumimoji="0" lang="en-US" sz="2000" b="0" i="0" u="none" strike="noStrike" kern="1200" cap="none" spc="0" normalizeH="0" baseline="0" noProof="0" dirty="0">
                <a:ln>
                  <a:noFill/>
                </a:ln>
                <a:solidFill>
                  <a:srgbClr val="000000"/>
                </a:solidFill>
                <a:effectLst/>
                <a:uLnTx/>
                <a:uFillTx/>
                <a:latin typeface="Arial" panose="020B0604020202020204"/>
                <a:ea typeface="+mn-ea"/>
                <a:cs typeface="+mn-cs"/>
              </a:rPr>
              <a:t>riendly recipes</a:t>
            </a:r>
          </a:p>
        </p:txBody>
      </p:sp>
      <p:sp>
        <p:nvSpPr>
          <p:cNvPr id="2" name="Oval 1">
            <a:extLst>
              <a:ext uri="{FF2B5EF4-FFF2-40B4-BE49-F238E27FC236}">
                <a16:creationId xmlns:a16="http://schemas.microsoft.com/office/drawing/2014/main" id="{A32A3B42-3095-4227-BA39-716D262EFFB4}"/>
              </a:ext>
            </a:extLst>
          </p:cNvPr>
          <p:cNvSpPr/>
          <p:nvPr/>
        </p:nvSpPr>
        <p:spPr>
          <a:xfrm>
            <a:off x="6600056" y="2762002"/>
            <a:ext cx="365760" cy="36576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2" name="Oval 21">
            <a:extLst>
              <a:ext uri="{FF2B5EF4-FFF2-40B4-BE49-F238E27FC236}">
                <a16:creationId xmlns:a16="http://schemas.microsoft.com/office/drawing/2014/main" id="{2208932E-003A-4658-BD7D-8CA47EA167A4}"/>
              </a:ext>
            </a:extLst>
          </p:cNvPr>
          <p:cNvSpPr/>
          <p:nvPr/>
        </p:nvSpPr>
        <p:spPr>
          <a:xfrm>
            <a:off x="6600056" y="3380362"/>
            <a:ext cx="365760" cy="36576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3" name="Oval 22">
            <a:extLst>
              <a:ext uri="{FF2B5EF4-FFF2-40B4-BE49-F238E27FC236}">
                <a16:creationId xmlns:a16="http://schemas.microsoft.com/office/drawing/2014/main" id="{530617AA-917E-498E-9F6C-7FF8BF3F9E3C}"/>
              </a:ext>
            </a:extLst>
          </p:cNvPr>
          <p:cNvSpPr/>
          <p:nvPr/>
        </p:nvSpPr>
        <p:spPr>
          <a:xfrm>
            <a:off x="6600056" y="4003803"/>
            <a:ext cx="365760" cy="36576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5" name="Oval 24">
            <a:extLst>
              <a:ext uri="{FF2B5EF4-FFF2-40B4-BE49-F238E27FC236}">
                <a16:creationId xmlns:a16="http://schemas.microsoft.com/office/drawing/2014/main" id="{54C63E0C-3D15-46B8-BC2C-205F627B9971}"/>
              </a:ext>
            </a:extLst>
          </p:cNvPr>
          <p:cNvSpPr/>
          <p:nvPr/>
        </p:nvSpPr>
        <p:spPr>
          <a:xfrm>
            <a:off x="6600056" y="4627244"/>
            <a:ext cx="365760" cy="36576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30" name="Text Placeholder 19">
            <a:extLst>
              <a:ext uri="{FF2B5EF4-FFF2-40B4-BE49-F238E27FC236}">
                <a16:creationId xmlns:a16="http://schemas.microsoft.com/office/drawing/2014/main" id="{4BC9C7D1-0B3F-4DDE-8BCC-782228CEFD30}"/>
              </a:ext>
            </a:extLst>
          </p:cNvPr>
          <p:cNvSpPr txBox="1">
            <a:spLocks/>
          </p:cNvSpPr>
          <p:nvPr/>
        </p:nvSpPr>
        <p:spPr>
          <a:xfrm>
            <a:off x="7176120" y="3402082"/>
            <a:ext cx="4226954" cy="327908"/>
          </a:xfrm>
          <a:prstGeom prst="rect">
            <a:avLst/>
          </a:prstGeom>
        </p:spPr>
        <p:txBody>
          <a:bodyPr/>
          <a:lstStyle>
            <a:lvl1pPr marL="0" indent="0" algn="l" defTabSz="914400" rtl="0" eaLnBrk="1" latinLnBrk="0" hangingPunct="1">
              <a:lnSpc>
                <a:spcPct val="100000"/>
              </a:lnSpc>
              <a:spcBef>
                <a:spcPts val="1000"/>
              </a:spcBef>
              <a:buFont typeface="Arial" panose="020B0604020202020204" pitchFamily="34" charset="0"/>
              <a:buNone/>
              <a:defRPr sz="1400" b="0" kern="1200" spc="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000000"/>
                </a:solidFill>
                <a:effectLst/>
                <a:uLnTx/>
                <a:uFillTx/>
                <a:latin typeface="Arial" panose="020B0604020202020204"/>
                <a:ea typeface="+mn-ea"/>
                <a:cs typeface="+mn-cs"/>
              </a:rPr>
              <a:t>Healthy eating </a:t>
            </a:r>
            <a:r>
              <a:rPr lang="en-US" sz="2000" dirty="0">
                <a:solidFill>
                  <a:srgbClr val="000000"/>
                </a:solidFill>
                <a:latin typeface="Arial" panose="020B0604020202020204"/>
              </a:rPr>
              <a:t>g</a:t>
            </a:r>
            <a:r>
              <a:rPr kumimoji="0" lang="en-US" sz="2000" b="0" i="0" u="none" strike="noStrike" kern="1200" cap="none" spc="0" normalizeH="0" baseline="0" noProof="0" dirty="0">
                <a:ln>
                  <a:noFill/>
                </a:ln>
                <a:solidFill>
                  <a:srgbClr val="000000"/>
                </a:solidFill>
                <a:effectLst/>
                <a:uLnTx/>
                <a:uFillTx/>
                <a:latin typeface="Arial" panose="020B0604020202020204"/>
                <a:ea typeface="+mn-ea"/>
                <a:cs typeface="+mn-cs"/>
              </a:rPr>
              <a:t>uides</a:t>
            </a:r>
          </a:p>
        </p:txBody>
      </p:sp>
      <p:sp>
        <p:nvSpPr>
          <p:cNvPr id="31" name="Text Placeholder 19">
            <a:extLst>
              <a:ext uri="{FF2B5EF4-FFF2-40B4-BE49-F238E27FC236}">
                <a16:creationId xmlns:a16="http://schemas.microsoft.com/office/drawing/2014/main" id="{2A016032-2B58-45DE-BD7F-217D5347BE6F}"/>
              </a:ext>
            </a:extLst>
          </p:cNvPr>
          <p:cNvSpPr txBox="1">
            <a:spLocks/>
          </p:cNvSpPr>
          <p:nvPr/>
        </p:nvSpPr>
        <p:spPr>
          <a:xfrm>
            <a:off x="7176120" y="4022729"/>
            <a:ext cx="4226954" cy="327908"/>
          </a:xfrm>
          <a:prstGeom prst="rect">
            <a:avLst/>
          </a:prstGeom>
        </p:spPr>
        <p:txBody>
          <a:bodyPr/>
          <a:lstStyle>
            <a:lvl1pPr marL="0" indent="0" algn="l" defTabSz="914400" rtl="0" eaLnBrk="1" latinLnBrk="0" hangingPunct="1">
              <a:lnSpc>
                <a:spcPct val="100000"/>
              </a:lnSpc>
              <a:spcBef>
                <a:spcPts val="1000"/>
              </a:spcBef>
              <a:buFont typeface="Arial" panose="020B0604020202020204" pitchFamily="34" charset="0"/>
              <a:buNone/>
              <a:defRPr sz="1400" b="0" kern="1200" spc="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000000"/>
                </a:solidFill>
                <a:effectLst/>
                <a:uLnTx/>
                <a:uFillTx/>
                <a:latin typeface="Arial" panose="020B0604020202020204"/>
                <a:ea typeface="+mn-ea"/>
                <a:cs typeface="+mn-cs"/>
              </a:rPr>
              <a:t>Cooking </a:t>
            </a:r>
            <a:r>
              <a:rPr lang="en-US" sz="2000" dirty="0">
                <a:solidFill>
                  <a:srgbClr val="000000"/>
                </a:solidFill>
                <a:latin typeface="Arial" panose="020B0604020202020204"/>
              </a:rPr>
              <a:t>tip</a:t>
            </a:r>
            <a:r>
              <a:rPr kumimoji="0" lang="en-US" sz="2000" b="0" i="0" u="none" strike="noStrike" kern="1200" cap="none" spc="0" normalizeH="0" baseline="0" noProof="0" dirty="0">
                <a:ln>
                  <a:noFill/>
                </a:ln>
                <a:solidFill>
                  <a:srgbClr val="000000"/>
                </a:solidFill>
                <a:effectLst/>
                <a:uLnTx/>
                <a:uFillTx/>
                <a:latin typeface="Arial" panose="020B0604020202020204"/>
                <a:ea typeface="+mn-ea"/>
                <a:cs typeface="+mn-cs"/>
              </a:rPr>
              <a:t>s and pantry </a:t>
            </a:r>
            <a:r>
              <a:rPr lang="en-US" sz="2000" dirty="0">
                <a:solidFill>
                  <a:srgbClr val="000000"/>
                </a:solidFill>
                <a:latin typeface="Arial" panose="020B0604020202020204"/>
              </a:rPr>
              <a:t>l</a:t>
            </a:r>
            <a:r>
              <a:rPr kumimoji="0" lang="en-US" sz="2000" b="0" i="0" u="none" strike="noStrike" kern="1200" cap="none" spc="0" normalizeH="0" baseline="0" noProof="0" dirty="0">
                <a:ln>
                  <a:noFill/>
                </a:ln>
                <a:solidFill>
                  <a:srgbClr val="000000"/>
                </a:solidFill>
                <a:effectLst/>
                <a:uLnTx/>
                <a:uFillTx/>
                <a:latin typeface="Arial" panose="020B0604020202020204"/>
                <a:ea typeface="+mn-ea"/>
                <a:cs typeface="+mn-cs"/>
              </a:rPr>
              <a:t>ists</a:t>
            </a:r>
          </a:p>
        </p:txBody>
      </p:sp>
      <p:sp>
        <p:nvSpPr>
          <p:cNvPr id="32" name="Text Placeholder 19">
            <a:extLst>
              <a:ext uri="{FF2B5EF4-FFF2-40B4-BE49-F238E27FC236}">
                <a16:creationId xmlns:a16="http://schemas.microsoft.com/office/drawing/2014/main" id="{20EA706A-6E76-4B3D-85FA-5088107285D9}"/>
              </a:ext>
            </a:extLst>
          </p:cNvPr>
          <p:cNvSpPr txBox="1">
            <a:spLocks/>
          </p:cNvSpPr>
          <p:nvPr/>
        </p:nvSpPr>
        <p:spPr>
          <a:xfrm>
            <a:off x="7176120" y="4646170"/>
            <a:ext cx="4226954" cy="327908"/>
          </a:xfrm>
          <a:prstGeom prst="rect">
            <a:avLst/>
          </a:prstGeom>
        </p:spPr>
        <p:txBody>
          <a:bodyPr/>
          <a:lstStyle>
            <a:lvl1pPr marL="0" indent="0" algn="l" defTabSz="914400" rtl="0" eaLnBrk="1" latinLnBrk="0" hangingPunct="1">
              <a:lnSpc>
                <a:spcPct val="100000"/>
              </a:lnSpc>
              <a:spcBef>
                <a:spcPts val="1000"/>
              </a:spcBef>
              <a:buFont typeface="Arial" panose="020B0604020202020204" pitchFamily="34" charset="0"/>
              <a:buNone/>
              <a:defRPr sz="1400" b="0" kern="1200" spc="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000000"/>
                </a:solidFill>
                <a:effectLst/>
                <a:uLnTx/>
                <a:uFillTx/>
                <a:latin typeface="Arial" panose="020B0604020202020204"/>
                <a:ea typeface="+mn-ea"/>
                <a:cs typeface="+mn-cs"/>
              </a:rPr>
              <a:t>Nutrient guidelines</a:t>
            </a:r>
          </a:p>
        </p:txBody>
      </p:sp>
      <p:sp>
        <p:nvSpPr>
          <p:cNvPr id="33" name="Text Placeholder 19">
            <a:extLst>
              <a:ext uri="{FF2B5EF4-FFF2-40B4-BE49-F238E27FC236}">
                <a16:creationId xmlns:a16="http://schemas.microsoft.com/office/drawing/2014/main" id="{9AEB010C-A526-424F-8E78-E752F19C7C9B}"/>
              </a:ext>
            </a:extLst>
          </p:cNvPr>
          <p:cNvSpPr txBox="1">
            <a:spLocks/>
          </p:cNvSpPr>
          <p:nvPr/>
        </p:nvSpPr>
        <p:spPr>
          <a:xfrm>
            <a:off x="7176120" y="5267324"/>
            <a:ext cx="4226954" cy="327908"/>
          </a:xfrm>
          <a:prstGeom prst="rect">
            <a:avLst/>
          </a:prstGeom>
        </p:spPr>
        <p:txBody>
          <a:bodyPr/>
          <a:lstStyle>
            <a:lvl1pPr marL="0" indent="0" algn="l" defTabSz="914400" rtl="0" eaLnBrk="1" latinLnBrk="0" hangingPunct="1">
              <a:lnSpc>
                <a:spcPct val="100000"/>
              </a:lnSpc>
              <a:spcBef>
                <a:spcPts val="1000"/>
              </a:spcBef>
              <a:buFont typeface="Arial" panose="020B0604020202020204" pitchFamily="34" charset="0"/>
              <a:buNone/>
              <a:defRPr sz="1400" b="0" kern="1200" spc="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000000"/>
                </a:solidFill>
                <a:effectLst/>
                <a:uLnTx/>
                <a:uFillTx/>
                <a:latin typeface="Arial" panose="020B0604020202020204"/>
                <a:ea typeface="+mn-ea"/>
                <a:cs typeface="+mn-cs"/>
              </a:rPr>
              <a:t>Cooking videos</a:t>
            </a:r>
          </a:p>
        </p:txBody>
      </p:sp>
      <p:sp>
        <p:nvSpPr>
          <p:cNvPr id="34" name="Text Placeholder 19">
            <a:extLst>
              <a:ext uri="{FF2B5EF4-FFF2-40B4-BE49-F238E27FC236}">
                <a16:creationId xmlns:a16="http://schemas.microsoft.com/office/drawing/2014/main" id="{4DAA0C09-0CBF-444D-9D25-FDB819706C7D}"/>
              </a:ext>
            </a:extLst>
          </p:cNvPr>
          <p:cNvSpPr txBox="1">
            <a:spLocks/>
          </p:cNvSpPr>
          <p:nvPr/>
        </p:nvSpPr>
        <p:spPr>
          <a:xfrm>
            <a:off x="7176120" y="5888478"/>
            <a:ext cx="4226954" cy="327908"/>
          </a:xfrm>
          <a:prstGeom prst="rect">
            <a:avLst/>
          </a:prstGeom>
        </p:spPr>
        <p:txBody>
          <a:bodyPr/>
          <a:lstStyle>
            <a:lvl1pPr marL="0" indent="0" algn="l" defTabSz="914400" rtl="0" eaLnBrk="1" latinLnBrk="0" hangingPunct="1">
              <a:lnSpc>
                <a:spcPct val="100000"/>
              </a:lnSpc>
              <a:spcBef>
                <a:spcPts val="1000"/>
              </a:spcBef>
              <a:buFont typeface="Arial" panose="020B0604020202020204" pitchFamily="34" charset="0"/>
              <a:buNone/>
              <a:defRPr sz="1400" b="0" kern="1200" spc="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000000"/>
                </a:solidFill>
                <a:effectLst/>
                <a:uLnTx/>
                <a:uFillTx/>
                <a:latin typeface="Arial" panose="020B0604020202020204"/>
                <a:ea typeface="+mn-ea"/>
                <a:cs typeface="+mn-cs"/>
              </a:rPr>
              <a:t>Ask a Dietitian</a:t>
            </a:r>
          </a:p>
        </p:txBody>
      </p:sp>
      <p:sp>
        <p:nvSpPr>
          <p:cNvPr id="35" name="Oval 34">
            <a:extLst>
              <a:ext uri="{FF2B5EF4-FFF2-40B4-BE49-F238E27FC236}">
                <a16:creationId xmlns:a16="http://schemas.microsoft.com/office/drawing/2014/main" id="{8A386413-4427-4EE2-B9B1-1F7489405846}"/>
              </a:ext>
            </a:extLst>
          </p:cNvPr>
          <p:cNvSpPr/>
          <p:nvPr/>
        </p:nvSpPr>
        <p:spPr>
          <a:xfrm>
            <a:off x="6600056" y="5249350"/>
            <a:ext cx="365760" cy="36576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36" name="Oval 35">
            <a:extLst>
              <a:ext uri="{FF2B5EF4-FFF2-40B4-BE49-F238E27FC236}">
                <a16:creationId xmlns:a16="http://schemas.microsoft.com/office/drawing/2014/main" id="{6D7DF638-585B-4503-B47A-323C1C2D3816}"/>
              </a:ext>
            </a:extLst>
          </p:cNvPr>
          <p:cNvSpPr/>
          <p:nvPr/>
        </p:nvSpPr>
        <p:spPr>
          <a:xfrm>
            <a:off x="6600056" y="5869552"/>
            <a:ext cx="365760" cy="36576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pic>
        <p:nvPicPr>
          <p:cNvPr id="41" name="Picture Placeholder 40">
            <a:extLst>
              <a:ext uri="{FF2B5EF4-FFF2-40B4-BE49-F238E27FC236}">
                <a16:creationId xmlns:a16="http://schemas.microsoft.com/office/drawing/2014/main" id="{8BB23802-D7AE-4C22-AF3E-D1E3126BC2F7}"/>
              </a:ext>
            </a:extLst>
          </p:cNvPr>
          <p:cNvPicPr>
            <a:picLocks noGrp="1" noChangeAspect="1"/>
          </p:cNvPicPr>
          <p:nvPr>
            <p:ph type="pic" sz="quarter" idx="13"/>
          </p:nvPr>
        </p:nvPicPr>
        <p:blipFill rotWithShape="1">
          <a:blip r:embed="rId3"/>
          <a:srcRect l="-70" t="-12" r="-4618" b="-64451"/>
          <a:stretch/>
        </p:blipFill>
        <p:spPr>
          <a:xfrm>
            <a:off x="0" y="0"/>
            <a:ext cx="6091707" cy="6858000"/>
          </a:xfrm>
        </p:spPr>
      </p:pic>
      <p:grpSp>
        <p:nvGrpSpPr>
          <p:cNvPr id="49" name="Group 48">
            <a:extLst>
              <a:ext uri="{FF2B5EF4-FFF2-40B4-BE49-F238E27FC236}">
                <a16:creationId xmlns:a16="http://schemas.microsoft.com/office/drawing/2014/main" id="{2E3DFBA5-0152-4198-8D6D-9D18234F7D22}"/>
              </a:ext>
            </a:extLst>
          </p:cNvPr>
          <p:cNvGrpSpPr/>
          <p:nvPr/>
        </p:nvGrpSpPr>
        <p:grpSpPr>
          <a:xfrm>
            <a:off x="2337551" y="2256988"/>
            <a:ext cx="3478496" cy="4485129"/>
            <a:chOff x="2337551" y="2256988"/>
            <a:chExt cx="3478496" cy="4485129"/>
          </a:xfrm>
        </p:grpSpPr>
        <p:pic>
          <p:nvPicPr>
            <p:cNvPr id="47" name="Picture 46">
              <a:extLst>
                <a:ext uri="{FF2B5EF4-FFF2-40B4-BE49-F238E27FC236}">
                  <a16:creationId xmlns:a16="http://schemas.microsoft.com/office/drawing/2014/main" id="{E9F4DDD7-36FF-488A-A040-2E111D84DA55}"/>
                </a:ext>
              </a:extLst>
            </p:cNvPr>
            <p:cNvPicPr>
              <a:picLocks noChangeAspect="1"/>
            </p:cNvPicPr>
            <p:nvPr/>
          </p:nvPicPr>
          <p:blipFill>
            <a:blip r:embed="rId4"/>
            <a:stretch>
              <a:fillRect/>
            </a:stretch>
          </p:blipFill>
          <p:spPr>
            <a:xfrm>
              <a:off x="2756512" y="2256988"/>
              <a:ext cx="3059535" cy="3959398"/>
            </a:xfrm>
            <a:prstGeom prst="rect">
              <a:avLst/>
            </a:prstGeom>
          </p:spPr>
        </p:pic>
        <p:pic>
          <p:nvPicPr>
            <p:cNvPr id="43" name="Picture 42">
              <a:extLst>
                <a:ext uri="{FF2B5EF4-FFF2-40B4-BE49-F238E27FC236}">
                  <a16:creationId xmlns:a16="http://schemas.microsoft.com/office/drawing/2014/main" id="{EAA9BBB1-AC8C-4B4D-B183-64676DB97504}"/>
                </a:ext>
              </a:extLst>
            </p:cNvPr>
            <p:cNvPicPr>
              <a:picLocks noChangeAspect="1"/>
            </p:cNvPicPr>
            <p:nvPr/>
          </p:nvPicPr>
          <p:blipFill>
            <a:blip r:embed="rId5"/>
            <a:stretch>
              <a:fillRect/>
            </a:stretch>
          </p:blipFill>
          <p:spPr>
            <a:xfrm>
              <a:off x="2337551" y="2787803"/>
              <a:ext cx="3055607" cy="3954314"/>
            </a:xfrm>
            <a:prstGeom prst="rect">
              <a:avLst/>
            </a:prstGeom>
          </p:spPr>
        </p:pic>
      </p:grpSp>
      <p:pic>
        <p:nvPicPr>
          <p:cNvPr id="45" name="Picture 44">
            <a:extLst>
              <a:ext uri="{FF2B5EF4-FFF2-40B4-BE49-F238E27FC236}">
                <a16:creationId xmlns:a16="http://schemas.microsoft.com/office/drawing/2014/main" id="{CC954801-6213-4928-982F-2F2027BC0B4B}"/>
              </a:ext>
            </a:extLst>
          </p:cNvPr>
          <p:cNvPicPr>
            <a:picLocks noChangeAspect="1"/>
          </p:cNvPicPr>
          <p:nvPr/>
        </p:nvPicPr>
        <p:blipFill>
          <a:blip r:embed="rId6"/>
          <a:stretch>
            <a:fillRect/>
          </a:stretch>
        </p:blipFill>
        <p:spPr>
          <a:xfrm>
            <a:off x="1274652" y="3857268"/>
            <a:ext cx="3423383" cy="2645342"/>
          </a:xfrm>
          <a:prstGeom prst="rect">
            <a:avLst/>
          </a:prstGeom>
        </p:spPr>
      </p:pic>
      <p:sp>
        <p:nvSpPr>
          <p:cNvPr id="24" name="Rectangle 23">
            <a:extLst>
              <a:ext uri="{FF2B5EF4-FFF2-40B4-BE49-F238E27FC236}">
                <a16:creationId xmlns:a16="http://schemas.microsoft.com/office/drawing/2014/main" id="{0C708816-233F-44CA-95F4-00D7818B586B}"/>
              </a:ext>
            </a:extLst>
          </p:cNvPr>
          <p:cNvSpPr/>
          <p:nvPr/>
        </p:nvSpPr>
        <p:spPr>
          <a:xfrm>
            <a:off x="2080628" y="6123528"/>
            <a:ext cx="3752495" cy="711447"/>
          </a:xfrm>
          <a:prstGeom prst="rect">
            <a:avLst/>
          </a:prstGeom>
          <a:solidFill>
            <a:srgbClr val="69BC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AKF Dietitian Advisory Group (DAG)</a:t>
            </a:r>
          </a:p>
        </p:txBody>
      </p:sp>
    </p:spTree>
    <p:extLst>
      <p:ext uri="{BB962C8B-B14F-4D97-AF65-F5344CB8AC3E}">
        <p14:creationId xmlns:p14="http://schemas.microsoft.com/office/powerpoint/2010/main" val="1179457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DF6184C-1AAE-4AF1-AB81-92488A69E4D2}"/>
              </a:ext>
            </a:extLst>
          </p:cNvPr>
          <p:cNvPicPr>
            <a:picLocks noChangeAspect="1"/>
          </p:cNvPicPr>
          <p:nvPr/>
        </p:nvPicPr>
        <p:blipFill>
          <a:blip r:embed="rId3"/>
          <a:stretch>
            <a:fillRect/>
          </a:stretch>
        </p:blipFill>
        <p:spPr>
          <a:xfrm>
            <a:off x="5843715" y="2825196"/>
            <a:ext cx="5846485" cy="2398643"/>
          </a:xfrm>
          <a:prstGeom prst="rect">
            <a:avLst/>
          </a:prstGeom>
          <a:ln>
            <a:noFill/>
          </a:ln>
          <a:effectLst>
            <a:outerShdw blurRad="292100" dist="139700" dir="2700000" algn="tl" rotWithShape="0">
              <a:srgbClr val="333333">
                <a:alpha val="65000"/>
              </a:srgbClr>
            </a:outerShdw>
          </a:effectLst>
        </p:spPr>
      </p:pic>
      <p:sp>
        <p:nvSpPr>
          <p:cNvPr id="2" name="Title 1">
            <a:extLst>
              <a:ext uri="{FF2B5EF4-FFF2-40B4-BE49-F238E27FC236}">
                <a16:creationId xmlns:a16="http://schemas.microsoft.com/office/drawing/2014/main" id="{AF2E802A-FECA-844A-A327-57E2127A07A5}"/>
              </a:ext>
            </a:extLst>
          </p:cNvPr>
          <p:cNvSpPr>
            <a:spLocks noGrp="1"/>
          </p:cNvSpPr>
          <p:nvPr>
            <p:ph type="title"/>
          </p:nvPr>
        </p:nvSpPr>
        <p:spPr>
          <a:xfrm>
            <a:off x="838200" y="1032336"/>
            <a:ext cx="10515600" cy="647644"/>
          </a:xfrm>
        </p:spPr>
        <p:txBody>
          <a:bodyPr anchor="b">
            <a:normAutofit/>
          </a:bodyPr>
          <a:lstStyle/>
          <a:p>
            <a:r>
              <a:rPr lang="en-US" dirty="0"/>
              <a:t>Kidney Health Coach</a:t>
            </a:r>
          </a:p>
        </p:txBody>
      </p:sp>
      <p:sp>
        <p:nvSpPr>
          <p:cNvPr id="3" name="Content Placeholder 2">
            <a:extLst>
              <a:ext uri="{FF2B5EF4-FFF2-40B4-BE49-F238E27FC236}">
                <a16:creationId xmlns:a16="http://schemas.microsoft.com/office/drawing/2014/main" id="{8D776C36-7AC6-D748-932A-ACC15F52AF3B}"/>
              </a:ext>
            </a:extLst>
          </p:cNvPr>
          <p:cNvSpPr>
            <a:spLocks noGrp="1"/>
          </p:cNvSpPr>
          <p:nvPr>
            <p:ph idx="13"/>
          </p:nvPr>
        </p:nvSpPr>
        <p:spPr>
          <a:xfrm>
            <a:off x="501800" y="1772816"/>
            <a:ext cx="5250183" cy="4968552"/>
          </a:xfrm>
        </p:spPr>
        <p:txBody>
          <a:bodyPr>
            <a:normAutofit fontScale="62500" lnSpcReduction="20000"/>
          </a:bodyPr>
          <a:lstStyle/>
          <a:p>
            <a:pPr marL="285750" marR="0" lvl="0" indent="-285750" algn="l" defTabSz="914400" rtl="0" eaLnBrk="1" fontAlgn="auto" latinLnBrk="0" hangingPunct="1">
              <a:lnSpc>
                <a:spcPct val="120000"/>
              </a:lnSpc>
              <a:spcBef>
                <a:spcPts val="1000"/>
              </a:spcBef>
              <a:spcAft>
                <a:spcPts val="0"/>
              </a:spcAft>
              <a:buClr>
                <a:srgbClr val="69BCB9"/>
              </a:buClr>
              <a:buSzTx/>
              <a:buFont typeface="Arial" panose="020B0604020202020204" pitchFamily="34" charset="0"/>
              <a:buChar char="•"/>
              <a:tabLst/>
              <a:defRPr/>
            </a:pPr>
            <a:r>
              <a:rPr kumimoji="0" lang="en-US" sz="2900" b="0" i="0" u="none" strike="noStrike" kern="1200" cap="none" spc="0" normalizeH="0" baseline="0" noProof="0" dirty="0">
                <a:ln>
                  <a:noFill/>
                </a:ln>
                <a:solidFill>
                  <a:srgbClr val="000000"/>
                </a:solidFill>
                <a:effectLst/>
                <a:uLnTx/>
                <a:uFillTx/>
                <a:latin typeface="Arial" panose="020B0604020202020204"/>
                <a:ea typeface="+mn-ea"/>
                <a:cs typeface="+mn-cs"/>
              </a:rPr>
              <a:t>AKF’s no-cost, basics of chronic kidney disease education outreach training course and curriculum</a:t>
            </a:r>
          </a:p>
          <a:p>
            <a:pPr marL="285750" marR="0" lvl="0" indent="-285750" algn="l" defTabSz="914400" rtl="0" eaLnBrk="1" fontAlgn="auto" latinLnBrk="0" hangingPunct="1">
              <a:lnSpc>
                <a:spcPct val="120000"/>
              </a:lnSpc>
              <a:spcBef>
                <a:spcPts val="1000"/>
              </a:spcBef>
              <a:spcAft>
                <a:spcPts val="0"/>
              </a:spcAft>
              <a:buClr>
                <a:srgbClr val="69BCB9"/>
              </a:buClr>
              <a:buSzTx/>
              <a:buFont typeface="Arial" panose="020B0604020202020204" pitchFamily="34" charset="0"/>
              <a:buChar char="•"/>
              <a:tabLst/>
              <a:defRPr/>
            </a:pPr>
            <a:r>
              <a:rPr kumimoji="0" lang="en-US" sz="2900" b="0" i="0" u="none" strike="noStrike" kern="1200" cap="none" spc="0" normalizeH="0" baseline="0" noProof="0" dirty="0">
                <a:ln>
                  <a:noFill/>
                </a:ln>
                <a:solidFill>
                  <a:srgbClr val="000000"/>
                </a:solidFill>
                <a:effectLst/>
                <a:uLnTx/>
                <a:uFillTx/>
                <a:latin typeface="Arial" panose="020B0604020202020204"/>
                <a:ea typeface="+mn-ea"/>
                <a:cs typeface="+mn-cs"/>
              </a:rPr>
              <a:t>Training course and curriculum in both English and Spanish</a:t>
            </a:r>
          </a:p>
          <a:p>
            <a:pPr marL="285750" marR="0" lvl="0" indent="-285750" algn="l" defTabSz="914400" rtl="0" eaLnBrk="1" fontAlgn="auto" latinLnBrk="0" hangingPunct="1">
              <a:lnSpc>
                <a:spcPct val="120000"/>
              </a:lnSpc>
              <a:spcBef>
                <a:spcPts val="1000"/>
              </a:spcBef>
              <a:spcAft>
                <a:spcPts val="0"/>
              </a:spcAft>
              <a:buClr>
                <a:srgbClr val="69BCB9"/>
              </a:buClr>
              <a:buSzTx/>
              <a:buFont typeface="Arial" panose="020B0604020202020204" pitchFamily="34" charset="0"/>
              <a:buChar char="•"/>
              <a:tabLst/>
              <a:defRPr/>
            </a:pPr>
            <a:r>
              <a:rPr kumimoji="0" lang="en-US" sz="2900" b="0" i="0" u="none" strike="noStrike" kern="1200" cap="none" spc="0" normalizeH="0" baseline="0" noProof="0" dirty="0">
                <a:ln>
                  <a:noFill/>
                </a:ln>
                <a:solidFill>
                  <a:srgbClr val="000000"/>
                </a:solidFill>
                <a:effectLst/>
                <a:uLnTx/>
                <a:uFillTx/>
                <a:latin typeface="Arial" panose="020B0604020202020204"/>
                <a:ea typeface="+mn-ea"/>
                <a:cs typeface="+mn-cs"/>
              </a:rPr>
              <a:t>Offers continuing education credits (CE)</a:t>
            </a:r>
          </a:p>
          <a:p>
            <a:pPr marL="285750" marR="0" lvl="0" indent="-285750" algn="l" defTabSz="914400" rtl="0" eaLnBrk="1" fontAlgn="auto" latinLnBrk="0" hangingPunct="1">
              <a:lnSpc>
                <a:spcPct val="120000"/>
              </a:lnSpc>
              <a:spcBef>
                <a:spcPts val="1000"/>
              </a:spcBef>
              <a:spcAft>
                <a:spcPts val="0"/>
              </a:spcAft>
              <a:buClr>
                <a:srgbClr val="69BCB9"/>
              </a:buClr>
              <a:buSzTx/>
              <a:buFont typeface="Arial" panose="020B0604020202020204" pitchFamily="34" charset="0"/>
              <a:buChar char="•"/>
              <a:tabLst/>
              <a:defRPr/>
            </a:pPr>
            <a:r>
              <a:rPr kumimoji="0" lang="en-US" sz="2900" b="0" i="0" u="none" strike="noStrike" kern="1200" cap="none" spc="0" normalizeH="0" baseline="0" noProof="0" dirty="0">
                <a:ln>
                  <a:noFill/>
                </a:ln>
                <a:solidFill>
                  <a:srgbClr val="000000"/>
                </a:solidFill>
                <a:effectLst/>
                <a:uLnTx/>
                <a:uFillTx/>
                <a:latin typeface="Arial" panose="020B0604020202020204"/>
                <a:ea typeface="+mn-ea"/>
                <a:cs typeface="+mn-cs"/>
              </a:rPr>
              <a:t>Promotes awareness and early detection of CKD </a:t>
            </a:r>
          </a:p>
          <a:p>
            <a:pPr marL="285750" marR="0" lvl="0" indent="-285750" algn="l" defTabSz="914400" rtl="0" eaLnBrk="1" fontAlgn="auto" latinLnBrk="0" hangingPunct="1">
              <a:lnSpc>
                <a:spcPct val="120000"/>
              </a:lnSpc>
              <a:spcBef>
                <a:spcPts val="1000"/>
              </a:spcBef>
              <a:spcAft>
                <a:spcPts val="0"/>
              </a:spcAft>
              <a:buClr>
                <a:srgbClr val="69BCB9"/>
              </a:buClr>
              <a:buSzTx/>
              <a:buFont typeface="Arial" panose="020B0604020202020204" pitchFamily="34" charset="0"/>
              <a:buChar char="•"/>
              <a:tabLst/>
              <a:defRPr/>
            </a:pPr>
            <a:r>
              <a:rPr kumimoji="0" lang="en-US" sz="2900" b="0" i="0" u="none" strike="noStrike" kern="1200" cap="none" spc="0" normalizeH="0" baseline="0" noProof="0" dirty="0">
                <a:ln>
                  <a:noFill/>
                </a:ln>
                <a:solidFill>
                  <a:srgbClr val="000000"/>
                </a:solidFill>
                <a:effectLst/>
                <a:uLnTx/>
                <a:uFillTx/>
                <a:latin typeface="Arial" panose="020B0604020202020204"/>
                <a:ea typeface="+mn-ea"/>
                <a:cs typeface="+mn-cs"/>
              </a:rPr>
              <a:t>Supplies coaches with education tools, materials and sample activities to encourage people at risk to take action to prevent kidney disease</a:t>
            </a:r>
          </a:p>
          <a:p>
            <a:pPr marL="285750" marR="0" lvl="0" indent="-285750" algn="l" defTabSz="914400" rtl="0" eaLnBrk="1" fontAlgn="auto" latinLnBrk="0" hangingPunct="1">
              <a:lnSpc>
                <a:spcPct val="120000"/>
              </a:lnSpc>
              <a:spcBef>
                <a:spcPts val="1000"/>
              </a:spcBef>
              <a:spcAft>
                <a:spcPts val="0"/>
              </a:spcAft>
              <a:buClr>
                <a:srgbClr val="69BCB9"/>
              </a:buClr>
              <a:buSzTx/>
              <a:buFont typeface="Arial" panose="020B0604020202020204" pitchFamily="34" charset="0"/>
              <a:buChar char="•"/>
              <a:tabLst/>
              <a:defRPr/>
            </a:pPr>
            <a:r>
              <a:rPr kumimoji="0" lang="en-US" sz="2900" b="0" i="0" u="none" strike="noStrike" kern="1200" cap="none" spc="0" normalizeH="0" baseline="0" noProof="0" dirty="0">
                <a:ln>
                  <a:noFill/>
                </a:ln>
                <a:solidFill>
                  <a:srgbClr val="000000"/>
                </a:solidFill>
                <a:effectLst/>
                <a:uLnTx/>
                <a:uFillTx/>
                <a:latin typeface="Arial" panose="020B0604020202020204"/>
                <a:ea typeface="+mn-ea"/>
                <a:cs typeface="+mn-cs"/>
              </a:rPr>
              <a:t>More than 3,200 Kidney Health Coaches </a:t>
            </a:r>
          </a:p>
          <a:p>
            <a:pPr marL="285750" marR="0" lvl="0" indent="-285750" algn="l" defTabSz="914400" rtl="0" eaLnBrk="1" fontAlgn="auto" latinLnBrk="0" hangingPunct="1">
              <a:lnSpc>
                <a:spcPct val="120000"/>
              </a:lnSpc>
              <a:spcBef>
                <a:spcPts val="1000"/>
              </a:spcBef>
              <a:spcAft>
                <a:spcPts val="0"/>
              </a:spcAft>
              <a:buClr>
                <a:srgbClr val="69BCB9"/>
              </a:buClr>
              <a:buSzTx/>
              <a:buFont typeface="Arial" panose="020B0604020202020204" pitchFamily="34" charset="0"/>
              <a:buChar char="•"/>
              <a:tabLst/>
              <a:defRPr/>
            </a:pPr>
            <a:r>
              <a:rPr kumimoji="0" lang="en-US" sz="2900" b="0" i="0" u="none" strike="noStrike" kern="1200" cap="none" spc="0" normalizeH="0" baseline="0" noProof="0" dirty="0">
                <a:ln>
                  <a:noFill/>
                </a:ln>
                <a:solidFill>
                  <a:srgbClr val="000000"/>
                </a:solidFill>
                <a:effectLst/>
                <a:uLnTx/>
                <a:uFillTx/>
                <a:latin typeface="Arial" panose="020B0604020202020204"/>
                <a:ea typeface="+mn-ea"/>
                <a:cs typeface="+mn-cs"/>
              </a:rPr>
              <a:t>Over 8,600 people educated by Kidney Health Coaches</a:t>
            </a:r>
          </a:p>
          <a:p>
            <a:endParaRPr lang="en-US" dirty="0"/>
          </a:p>
        </p:txBody>
      </p:sp>
      <p:pic>
        <p:nvPicPr>
          <p:cNvPr id="10" name="Picture 9">
            <a:extLst>
              <a:ext uri="{FF2B5EF4-FFF2-40B4-BE49-F238E27FC236}">
                <a16:creationId xmlns:a16="http://schemas.microsoft.com/office/drawing/2014/main" id="{40E1ED0E-85AA-4C72-8C62-94538250BEDD}"/>
              </a:ext>
            </a:extLst>
          </p:cNvPr>
          <p:cNvPicPr>
            <a:picLocks noChangeAspect="1"/>
          </p:cNvPicPr>
          <p:nvPr/>
        </p:nvPicPr>
        <p:blipFill>
          <a:blip r:embed="rId4"/>
          <a:stretch>
            <a:fillRect/>
          </a:stretch>
        </p:blipFill>
        <p:spPr>
          <a:xfrm>
            <a:off x="6348286" y="2760607"/>
            <a:ext cx="5181598" cy="2318765"/>
          </a:xfrm>
          <a:prstGeom prst="rect">
            <a:avLst/>
          </a:prstGeom>
          <a:noFill/>
        </p:spPr>
      </p:pic>
      <p:pic>
        <p:nvPicPr>
          <p:cNvPr id="5" name="Picture 4" descr="A picture containing text&#10;&#10;Description automatically generated">
            <a:extLst>
              <a:ext uri="{FF2B5EF4-FFF2-40B4-BE49-F238E27FC236}">
                <a16:creationId xmlns:a16="http://schemas.microsoft.com/office/drawing/2014/main" id="{05879220-C582-4FD8-9BB1-24B2C19F02CA}"/>
              </a:ext>
            </a:extLst>
          </p:cNvPr>
          <p:cNvPicPr>
            <a:picLocks noChangeAspect="1"/>
          </p:cNvPicPr>
          <p:nvPr/>
        </p:nvPicPr>
        <p:blipFill>
          <a:blip r:embed="rId5"/>
          <a:stretch>
            <a:fillRect/>
          </a:stretch>
        </p:blipFill>
        <p:spPr>
          <a:xfrm>
            <a:off x="5912297" y="1890065"/>
            <a:ext cx="5709319" cy="428198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960938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60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5"/>
                                        </p:tgtEl>
                                      </p:cBhvr>
                                    </p:animEffect>
                                    <p:set>
                                      <p:cBhvr>
                                        <p:cTn id="17" dur="1" fill="hold">
                                          <p:stCondLst>
                                            <p:cond delay="499"/>
                                          </p:stCondLst>
                                        </p:cTn>
                                        <p:tgtEl>
                                          <p:spTgt spid="5"/>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130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12A7CD19-3570-4059-8D33-CC83A1F2DB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6217" y="195504"/>
            <a:ext cx="11844438" cy="66624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77921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0130BF38-B6FC-4F42-8B84-5ABCCEDF0F26}"/>
              </a:ext>
            </a:extLst>
          </p:cNvPr>
          <p:cNvSpPr>
            <a:spLocks noGrp="1"/>
          </p:cNvSpPr>
          <p:nvPr>
            <p:ph type="title"/>
          </p:nvPr>
        </p:nvSpPr>
        <p:spPr>
          <a:xfrm>
            <a:off x="737789" y="476672"/>
            <a:ext cx="10398771" cy="5256584"/>
          </a:xfrm>
        </p:spPr>
        <p:txBody>
          <a:bodyPr>
            <a:noAutofit/>
          </a:bodyPr>
          <a:lstStyle/>
          <a:p>
            <a:pPr>
              <a:lnSpc>
                <a:spcPct val="150000"/>
              </a:lnSpc>
            </a:pPr>
            <a:r>
              <a:rPr lang="en-US" sz="5400" dirty="0">
                <a:solidFill>
                  <a:schemeClr val="bg1">
                    <a:lumMod val="95000"/>
                  </a:schemeClr>
                </a:solidFill>
              </a:rPr>
              <a:t>Professional Education</a:t>
            </a:r>
            <a:br>
              <a:rPr lang="en-US" sz="5400" dirty="0">
                <a:solidFill>
                  <a:srgbClr val="002060"/>
                </a:solidFill>
              </a:rPr>
            </a:br>
            <a:r>
              <a:rPr lang="en-US" sz="2800" dirty="0">
                <a:solidFill>
                  <a:srgbClr val="002060"/>
                </a:solidFill>
              </a:rPr>
              <a:t>Continuing education</a:t>
            </a:r>
            <a:br>
              <a:rPr lang="en-US" sz="2800" dirty="0">
                <a:solidFill>
                  <a:srgbClr val="002060"/>
                </a:solidFill>
              </a:rPr>
            </a:br>
            <a:r>
              <a:rPr lang="en-US" sz="2800" dirty="0">
                <a:solidFill>
                  <a:srgbClr val="002060"/>
                </a:solidFill>
              </a:rPr>
              <a:t>Clinical Scientist in Nephrology </a:t>
            </a:r>
            <a:br>
              <a:rPr lang="en-US" sz="2800" dirty="0">
                <a:solidFill>
                  <a:srgbClr val="002060"/>
                </a:solidFill>
              </a:rPr>
            </a:br>
            <a:r>
              <a:rPr lang="en-US" sz="2800" dirty="0">
                <a:solidFill>
                  <a:srgbClr val="002060"/>
                </a:solidFill>
              </a:rPr>
              <a:t>Unknown Causes of Kidney Disease</a:t>
            </a:r>
            <a:br>
              <a:rPr lang="en-US" sz="2800" dirty="0">
                <a:solidFill>
                  <a:srgbClr val="002060"/>
                </a:solidFill>
              </a:rPr>
            </a:br>
            <a:br>
              <a:rPr lang="en-US" sz="2000" dirty="0">
                <a:solidFill>
                  <a:schemeClr val="bg1"/>
                </a:solidFill>
              </a:rPr>
            </a:br>
            <a:br>
              <a:rPr lang="en-US" sz="2000" dirty="0"/>
            </a:br>
            <a:endParaRPr lang="en-US" sz="2000" dirty="0"/>
          </a:p>
        </p:txBody>
      </p:sp>
    </p:spTree>
    <p:extLst>
      <p:ext uri="{BB962C8B-B14F-4D97-AF65-F5344CB8AC3E}">
        <p14:creationId xmlns:p14="http://schemas.microsoft.com/office/powerpoint/2010/main" val="15255477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F45E21D-2976-4976-BC0D-0F54A5D3191C}"/>
              </a:ext>
            </a:extLst>
          </p:cNvPr>
          <p:cNvSpPr>
            <a:spLocks noGrp="1"/>
          </p:cNvSpPr>
          <p:nvPr>
            <p:ph type="title"/>
          </p:nvPr>
        </p:nvSpPr>
        <p:spPr/>
        <p:txBody>
          <a:bodyPr/>
          <a:lstStyle/>
          <a:p>
            <a:r>
              <a:rPr lang="en-US" dirty="0"/>
              <a:t>Continuing Education</a:t>
            </a:r>
          </a:p>
        </p:txBody>
      </p:sp>
      <p:sp>
        <p:nvSpPr>
          <p:cNvPr id="9" name="Text Placeholder 8">
            <a:extLst>
              <a:ext uri="{FF2B5EF4-FFF2-40B4-BE49-F238E27FC236}">
                <a16:creationId xmlns:a16="http://schemas.microsoft.com/office/drawing/2014/main" id="{E98957B3-0715-49D9-A778-5EF5F122EBBA}"/>
              </a:ext>
            </a:extLst>
          </p:cNvPr>
          <p:cNvSpPr>
            <a:spLocks noGrp="1"/>
          </p:cNvSpPr>
          <p:nvPr>
            <p:ph type="body" sz="quarter" idx="11"/>
          </p:nvPr>
        </p:nvSpPr>
        <p:spPr>
          <a:xfrm>
            <a:off x="579549" y="1730611"/>
            <a:ext cx="5012395" cy="4128321"/>
          </a:xfrm>
        </p:spPr>
        <p:txBody>
          <a:bodyPr/>
          <a:lstStyle/>
          <a:p>
            <a:r>
              <a:rPr lang="en-US" sz="2000" b="1" dirty="0"/>
              <a:t>Free</a:t>
            </a:r>
            <a:r>
              <a:rPr lang="en-US" sz="2000" dirty="0"/>
              <a:t> CEU and CME online courses designed to enhance and elevate the knowledge of renal professionals to ensure optimal patient care</a:t>
            </a:r>
          </a:p>
          <a:p>
            <a:r>
              <a:rPr lang="en-US" sz="2000" dirty="0"/>
              <a:t>Applicability for primary care, endocrinology and other specialties</a:t>
            </a:r>
          </a:p>
          <a:p>
            <a:r>
              <a:rPr lang="en-US" sz="2000" dirty="0"/>
              <a:t>Content aligned with latest treatment guidelines</a:t>
            </a:r>
          </a:p>
          <a:p>
            <a:r>
              <a:rPr lang="en-US" sz="2000" dirty="0"/>
              <a:t>Informed by focus groups and leading SMEs</a:t>
            </a:r>
          </a:p>
        </p:txBody>
      </p:sp>
      <p:sp>
        <p:nvSpPr>
          <p:cNvPr id="10" name="TextBox 9">
            <a:extLst>
              <a:ext uri="{FF2B5EF4-FFF2-40B4-BE49-F238E27FC236}">
                <a16:creationId xmlns:a16="http://schemas.microsoft.com/office/drawing/2014/main" id="{74D5D88E-DDA4-4985-83C7-88653507828B}"/>
              </a:ext>
            </a:extLst>
          </p:cNvPr>
          <p:cNvSpPr txBox="1"/>
          <p:nvPr/>
        </p:nvSpPr>
        <p:spPr>
          <a:xfrm>
            <a:off x="9251348" y="1887952"/>
            <a:ext cx="2652620" cy="241604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000" b="1" i="0" u="none" strike="noStrike" kern="1200" cap="none" spc="0" normalizeH="0" baseline="0" noProof="0" dirty="0">
                <a:ln>
                  <a:noFill/>
                </a:ln>
                <a:solidFill>
                  <a:srgbClr val="0059A0"/>
                </a:solidFill>
                <a:effectLst/>
                <a:uLnTx/>
                <a:uFillTx/>
                <a:latin typeface="Arial" panose="020B0604020202020204"/>
                <a:ea typeface="+mn-ea"/>
                <a:cs typeface="News Gothic MT"/>
              </a:rPr>
              <a:t>Accreditations</a:t>
            </a:r>
          </a:p>
          <a:p>
            <a:pPr marL="285750" marR="0" lvl="0" indent="-15544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News Gothic MT"/>
              </a:rPr>
              <a:t>Dietitians</a:t>
            </a:r>
          </a:p>
          <a:p>
            <a:pPr marL="285750" marR="0" lvl="0" indent="-15544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News Gothic MT"/>
              </a:rPr>
              <a:t>Social workers</a:t>
            </a:r>
          </a:p>
          <a:p>
            <a:pPr marL="285750" marR="0" lvl="0" indent="-15544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News Gothic MT"/>
              </a:rPr>
              <a:t>Dialysis techs</a:t>
            </a:r>
          </a:p>
          <a:p>
            <a:pPr marL="285750" marR="0" lvl="0" indent="-15544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News Gothic MT"/>
              </a:rPr>
              <a:t>Nurses</a:t>
            </a:r>
          </a:p>
          <a:p>
            <a:pPr marL="285750" marR="0" lvl="0" indent="-15544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News Gothic MT"/>
              </a:rPr>
              <a:t>Health educators</a:t>
            </a:r>
          </a:p>
          <a:p>
            <a:pPr marL="285750" marR="0" lvl="0" indent="-15544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News Gothic MT"/>
              </a:rPr>
              <a:t>Physicians &amp; prescribers</a:t>
            </a:r>
          </a:p>
        </p:txBody>
      </p:sp>
      <p:sp>
        <p:nvSpPr>
          <p:cNvPr id="11" name="TextBox 10">
            <a:extLst>
              <a:ext uri="{FF2B5EF4-FFF2-40B4-BE49-F238E27FC236}">
                <a16:creationId xmlns:a16="http://schemas.microsoft.com/office/drawing/2014/main" id="{BF4B71EC-4153-46B8-8F08-014FFC34ED31}"/>
              </a:ext>
            </a:extLst>
          </p:cNvPr>
          <p:cNvSpPr txBox="1"/>
          <p:nvPr/>
        </p:nvSpPr>
        <p:spPr>
          <a:xfrm>
            <a:off x="9344002" y="4365104"/>
            <a:ext cx="2467311" cy="213904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000" b="1" i="0" u="none" strike="noStrike" kern="1200" cap="none" spc="0" normalizeH="0" baseline="0" noProof="0" dirty="0">
                <a:ln>
                  <a:noFill/>
                </a:ln>
                <a:solidFill>
                  <a:srgbClr val="0059A0"/>
                </a:solidFill>
                <a:effectLst/>
                <a:uLnTx/>
                <a:uFillTx/>
                <a:latin typeface="Arial" panose="020B0604020202020204"/>
                <a:ea typeface="+mn-ea"/>
                <a:cs typeface="News Gothic MT"/>
              </a:rPr>
              <a:t>Course topics</a:t>
            </a:r>
          </a:p>
          <a:p>
            <a:pPr marL="285750" marR="0" lvl="0" indent="-15544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News Gothic MT"/>
              </a:rPr>
              <a:t>Disease Management</a:t>
            </a:r>
          </a:p>
          <a:p>
            <a:pPr marL="285750" marR="0" lvl="0" indent="-15544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News Gothic MT"/>
              </a:rPr>
              <a:t>Best Practices</a:t>
            </a:r>
          </a:p>
          <a:p>
            <a:pPr marL="285750" marR="0" lvl="0" indent="-15544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News Gothic MT"/>
              </a:rPr>
              <a:t>Comorbidities</a:t>
            </a:r>
          </a:p>
          <a:p>
            <a:pPr marL="285750" marR="0" lvl="0" indent="-15544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News Gothic MT"/>
              </a:rPr>
              <a:t>Psychosocial</a:t>
            </a:r>
          </a:p>
          <a:p>
            <a:pPr marL="285750" marR="0" lvl="0" indent="-15544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News Gothic MT"/>
            </a:endParaRPr>
          </a:p>
        </p:txBody>
      </p:sp>
      <p:pic>
        <p:nvPicPr>
          <p:cNvPr id="12" name="Picture 11">
            <a:extLst>
              <a:ext uri="{FF2B5EF4-FFF2-40B4-BE49-F238E27FC236}">
                <a16:creationId xmlns:a16="http://schemas.microsoft.com/office/drawing/2014/main" id="{0C28114A-ED1F-4B77-B188-3D3FF83780D5}"/>
              </a:ext>
            </a:extLst>
          </p:cNvPr>
          <p:cNvPicPr>
            <a:picLocks noChangeAspect="1"/>
          </p:cNvPicPr>
          <p:nvPr/>
        </p:nvPicPr>
        <p:blipFill>
          <a:blip r:embed="rId2"/>
          <a:stretch>
            <a:fillRect/>
          </a:stretch>
        </p:blipFill>
        <p:spPr>
          <a:xfrm>
            <a:off x="6096000" y="1686294"/>
            <a:ext cx="2969182" cy="1981789"/>
          </a:xfrm>
          <a:prstGeom prst="rect">
            <a:avLst/>
          </a:prstGeom>
        </p:spPr>
      </p:pic>
      <p:pic>
        <p:nvPicPr>
          <p:cNvPr id="13" name="Picture 12">
            <a:extLst>
              <a:ext uri="{FF2B5EF4-FFF2-40B4-BE49-F238E27FC236}">
                <a16:creationId xmlns:a16="http://schemas.microsoft.com/office/drawing/2014/main" id="{147B156C-64F4-485B-AE17-21CA80B27B54}"/>
              </a:ext>
            </a:extLst>
          </p:cNvPr>
          <p:cNvPicPr>
            <a:picLocks noChangeAspect="1"/>
          </p:cNvPicPr>
          <p:nvPr/>
        </p:nvPicPr>
        <p:blipFill>
          <a:blip r:embed="rId3"/>
          <a:stretch>
            <a:fillRect/>
          </a:stretch>
        </p:blipFill>
        <p:spPr>
          <a:xfrm>
            <a:off x="6096000" y="3852570"/>
            <a:ext cx="3021386" cy="1724204"/>
          </a:xfrm>
          <a:prstGeom prst="rect">
            <a:avLst/>
          </a:prstGeom>
        </p:spPr>
      </p:pic>
    </p:spTree>
    <p:extLst>
      <p:ext uri="{BB962C8B-B14F-4D97-AF65-F5344CB8AC3E}">
        <p14:creationId xmlns:p14="http://schemas.microsoft.com/office/powerpoint/2010/main" val="22254709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69A22BFA-87E1-480D-9045-CBF1537203CF}"/>
              </a:ext>
            </a:extLst>
          </p:cNvPr>
          <p:cNvSpPr>
            <a:spLocks noGrp="1"/>
          </p:cNvSpPr>
          <p:nvPr>
            <p:ph type="body" sz="quarter" idx="11"/>
          </p:nvPr>
        </p:nvSpPr>
        <p:spPr>
          <a:xfrm>
            <a:off x="611076" y="2005389"/>
            <a:ext cx="5714998" cy="3744392"/>
          </a:xfrm>
        </p:spPr>
        <p:txBody>
          <a:bodyPr/>
          <a:lstStyle/>
          <a:p>
            <a:pPr>
              <a:spcAft>
                <a:spcPts val="1200"/>
              </a:spcAft>
            </a:pPr>
            <a:r>
              <a:rPr lang="en-US" b="1" dirty="0">
                <a:solidFill>
                  <a:srgbClr val="0059A0"/>
                </a:solidFill>
                <a:latin typeface="News Gothic MT"/>
                <a:cs typeface="News Gothic MT"/>
              </a:rPr>
              <a:t>CLINICAL SCIENTIST IN NEPHROLOGY </a:t>
            </a:r>
          </a:p>
          <a:p>
            <a:pPr marL="342900" indent="-342900">
              <a:spcAft>
                <a:spcPts val="1200"/>
              </a:spcAft>
              <a:buFont typeface="Arial" panose="020B0604020202020204" pitchFamily="34" charset="0"/>
              <a:buChar char="•"/>
            </a:pPr>
            <a:r>
              <a:rPr lang="en-US" sz="2000" dirty="0">
                <a:cs typeface="News Gothic MT"/>
              </a:rPr>
              <a:t>Fellowship program to improve the quality of care provided to kidney patients and to promote clinical research in nephrology</a:t>
            </a:r>
          </a:p>
          <a:p>
            <a:pPr marL="342900" indent="-342900">
              <a:spcAft>
                <a:spcPts val="1200"/>
              </a:spcAft>
              <a:buFont typeface="Arial" panose="020B0604020202020204" pitchFamily="34" charset="0"/>
              <a:buChar char="•"/>
            </a:pPr>
            <a:r>
              <a:rPr lang="en-US" sz="2000" dirty="0">
                <a:cs typeface="News Gothic MT"/>
              </a:rPr>
              <a:t>Supports emerging nephrologists in academic medicine and clinical research</a:t>
            </a:r>
            <a:endParaRPr lang="en-US" sz="2000" dirty="0"/>
          </a:p>
        </p:txBody>
      </p:sp>
      <p:sp>
        <p:nvSpPr>
          <p:cNvPr id="6" name="Title 5">
            <a:extLst>
              <a:ext uri="{FF2B5EF4-FFF2-40B4-BE49-F238E27FC236}">
                <a16:creationId xmlns:a16="http://schemas.microsoft.com/office/drawing/2014/main" id="{B738B3B6-0079-44DD-ADB3-E030C3DF345A}"/>
              </a:ext>
            </a:extLst>
          </p:cNvPr>
          <p:cNvSpPr>
            <a:spLocks noGrp="1"/>
          </p:cNvSpPr>
          <p:nvPr>
            <p:ph type="title"/>
          </p:nvPr>
        </p:nvSpPr>
        <p:spPr/>
        <p:txBody>
          <a:bodyPr/>
          <a:lstStyle/>
          <a:p>
            <a:r>
              <a:rPr lang="en-US" dirty="0"/>
              <a:t>Research</a:t>
            </a:r>
          </a:p>
        </p:txBody>
      </p:sp>
      <p:sp>
        <p:nvSpPr>
          <p:cNvPr id="8" name="Text Placeholder 7">
            <a:extLst>
              <a:ext uri="{FF2B5EF4-FFF2-40B4-BE49-F238E27FC236}">
                <a16:creationId xmlns:a16="http://schemas.microsoft.com/office/drawing/2014/main" id="{14764BA0-D486-4DB5-8A2D-06853ACF4A05}"/>
              </a:ext>
            </a:extLst>
          </p:cNvPr>
          <p:cNvSpPr>
            <a:spLocks noGrp="1"/>
          </p:cNvSpPr>
          <p:nvPr>
            <p:ph type="body" sz="quarter" idx="10"/>
          </p:nvPr>
        </p:nvSpPr>
        <p:spPr>
          <a:xfrm>
            <a:off x="533401" y="1398560"/>
            <a:ext cx="11079051" cy="592137"/>
          </a:xfrm>
        </p:spPr>
        <p:txBody>
          <a:bodyPr/>
          <a:lstStyle/>
          <a:p>
            <a:r>
              <a:rPr lang="en-US" dirty="0"/>
              <a:t>Since 1974, AKF has invested over $5 million in kidney disease research</a:t>
            </a:r>
          </a:p>
          <a:p>
            <a:endParaRPr lang="en-US" dirty="0"/>
          </a:p>
          <a:p>
            <a:endParaRPr lang="en-US" dirty="0"/>
          </a:p>
        </p:txBody>
      </p:sp>
      <p:sp>
        <p:nvSpPr>
          <p:cNvPr id="10" name="Text Placeholder 9">
            <a:extLst>
              <a:ext uri="{FF2B5EF4-FFF2-40B4-BE49-F238E27FC236}">
                <a16:creationId xmlns:a16="http://schemas.microsoft.com/office/drawing/2014/main" id="{1D1B1645-D601-41B3-B573-7A5503B5725B}"/>
              </a:ext>
            </a:extLst>
          </p:cNvPr>
          <p:cNvSpPr>
            <a:spLocks noGrp="1"/>
          </p:cNvSpPr>
          <p:nvPr>
            <p:ph type="body" sz="quarter" idx="12"/>
          </p:nvPr>
        </p:nvSpPr>
        <p:spPr>
          <a:xfrm>
            <a:off x="6375650" y="1727540"/>
            <a:ext cx="5282949" cy="3744392"/>
          </a:xfrm>
        </p:spPr>
        <p:txBody>
          <a:bodyPr/>
          <a:lstStyle/>
          <a:p>
            <a:pPr algn="ctr"/>
            <a:r>
              <a:rPr lang="en-US" sz="1600" b="1" dirty="0"/>
              <a:t>More than 40 distinguished fellows have become leaders in nephrology</a:t>
            </a:r>
          </a:p>
          <a:p>
            <a:r>
              <a:rPr lang="en-US" sz="1600" b="1" dirty="0"/>
              <a:t>Glen Chertow, MD, MPH </a:t>
            </a:r>
            <a:r>
              <a:rPr lang="en-US" sz="1600" dirty="0"/>
              <a:t>- Norman S. Coplon/Satellite Healthcare Professor in Medicine and Chief, Division of Nephrology, Stanford University School of Medicine</a:t>
            </a:r>
          </a:p>
          <a:p>
            <a:r>
              <a:rPr lang="en-US" sz="1600" b="1" dirty="0"/>
              <a:t>Gary Curhan, MD, ScD </a:t>
            </a:r>
            <a:r>
              <a:rPr lang="en-US" sz="1600" dirty="0"/>
              <a:t>- Editor-in-chief, Clinical Journal of the American Society of Nephrology</a:t>
            </a:r>
          </a:p>
          <a:p>
            <a:r>
              <a:rPr lang="en-US" sz="1600" b="1" dirty="0"/>
              <a:t>Carmen Peralta, MD, MAS </a:t>
            </a:r>
            <a:r>
              <a:rPr lang="en-US" sz="1600" dirty="0"/>
              <a:t>- co-founder, Kidney Health Research Collaborative at University of California, San Francisco</a:t>
            </a:r>
          </a:p>
          <a:p>
            <a:r>
              <a:rPr lang="en-US" sz="1600" b="1" dirty="0"/>
              <a:t>Ravi Thadhani, MD, MPH </a:t>
            </a:r>
            <a:r>
              <a:rPr lang="en-US" sz="1600" dirty="0"/>
              <a:t>- Vice Dean, Research &amp; Education, Cedars-Sinai Medical Center; Chief, Nephrology Division, Massachusetts General Hospital; Professor, Harvard Medical School</a:t>
            </a:r>
            <a:r>
              <a:rPr lang="en-US" sz="1400" dirty="0"/>
              <a:t> </a:t>
            </a:r>
          </a:p>
          <a:p>
            <a:endParaRPr lang="en-US" sz="1400" dirty="0"/>
          </a:p>
          <a:p>
            <a:endParaRPr lang="en-US" sz="1400" dirty="0"/>
          </a:p>
          <a:p>
            <a:endParaRPr lang="en-US" sz="1400" dirty="0"/>
          </a:p>
          <a:p>
            <a:endParaRPr lang="en-US" sz="1400" dirty="0"/>
          </a:p>
        </p:txBody>
      </p:sp>
      <p:pic>
        <p:nvPicPr>
          <p:cNvPr id="7" name="Picture 2" descr="http://www.kidneyfund.org/assets/images/training-images/katherine-wang-md-1.jpg">
            <a:extLst>
              <a:ext uri="{FF2B5EF4-FFF2-40B4-BE49-F238E27FC236}">
                <a16:creationId xmlns:a16="http://schemas.microsoft.com/office/drawing/2014/main" id="{605B4823-6256-45A4-8E00-68CE755A1B14}"/>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1739" r="10416" b="4710"/>
          <a:stretch/>
        </p:blipFill>
        <p:spPr bwMode="auto">
          <a:xfrm>
            <a:off x="1127448" y="5142957"/>
            <a:ext cx="1440160" cy="121365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355DCCAF-939A-4F4F-A915-A67C988F2B8D}"/>
              </a:ext>
            </a:extLst>
          </p:cNvPr>
          <p:cNvPicPr>
            <a:picLocks noChangeAspect="1"/>
          </p:cNvPicPr>
          <p:nvPr/>
        </p:nvPicPr>
        <p:blipFill rotWithShape="1">
          <a:blip r:embed="rId3"/>
          <a:srcRect l="17504" r="11297"/>
          <a:stretch/>
        </p:blipFill>
        <p:spPr>
          <a:xfrm>
            <a:off x="2567608" y="5142956"/>
            <a:ext cx="1440161" cy="1213653"/>
          </a:xfrm>
          <a:prstGeom prst="rect">
            <a:avLst/>
          </a:prstGeom>
        </p:spPr>
      </p:pic>
      <p:pic>
        <p:nvPicPr>
          <p:cNvPr id="12" name="Picture 11">
            <a:extLst>
              <a:ext uri="{FF2B5EF4-FFF2-40B4-BE49-F238E27FC236}">
                <a16:creationId xmlns:a16="http://schemas.microsoft.com/office/drawing/2014/main" id="{7228FDA9-0013-4638-82DC-F8E8A9B8FFE8}"/>
              </a:ext>
            </a:extLst>
          </p:cNvPr>
          <p:cNvPicPr>
            <a:picLocks noChangeAspect="1"/>
          </p:cNvPicPr>
          <p:nvPr/>
        </p:nvPicPr>
        <p:blipFill rotWithShape="1">
          <a:blip r:embed="rId4"/>
          <a:srcRect l="11078" t="13685" r="18460" b="29867"/>
          <a:stretch/>
        </p:blipFill>
        <p:spPr>
          <a:xfrm>
            <a:off x="4007769" y="5142955"/>
            <a:ext cx="1514950" cy="1213653"/>
          </a:xfrm>
          <a:prstGeom prst="rect">
            <a:avLst/>
          </a:prstGeom>
        </p:spPr>
      </p:pic>
    </p:spTree>
    <p:extLst>
      <p:ext uri="{BB962C8B-B14F-4D97-AF65-F5344CB8AC3E}">
        <p14:creationId xmlns:p14="http://schemas.microsoft.com/office/powerpoint/2010/main" val="2317438616"/>
      </p:ext>
    </p:extLst>
  </p:cSld>
  <p:clrMapOvr>
    <a:masterClrMapping/>
  </p:clrMapOvr>
  <p:transition spd="slow">
    <p:wip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3AA69CED-E5B3-4700-97EC-741BD52143F0}"/>
              </a:ext>
            </a:extLst>
          </p:cNvPr>
          <p:cNvSpPr>
            <a:spLocks noGrp="1"/>
          </p:cNvSpPr>
          <p:nvPr>
            <p:ph type="body" sz="quarter" idx="10"/>
          </p:nvPr>
        </p:nvSpPr>
        <p:spPr/>
        <p:txBody>
          <a:bodyPr/>
          <a:lstStyle/>
          <a:p>
            <a:r>
              <a:rPr lang="en-US" dirty="0"/>
              <a:t>Addressing Health Disparities by Pursuing Earlier Testing and Accurate Diagnoses</a:t>
            </a:r>
          </a:p>
        </p:txBody>
      </p:sp>
      <p:grpSp>
        <p:nvGrpSpPr>
          <p:cNvPr id="4" name="Group 3">
            <a:extLst>
              <a:ext uri="{FF2B5EF4-FFF2-40B4-BE49-F238E27FC236}">
                <a16:creationId xmlns:a16="http://schemas.microsoft.com/office/drawing/2014/main" id="{7EDD4AAC-9497-41D7-8330-2CCD68E5BF9B}"/>
              </a:ext>
            </a:extLst>
          </p:cNvPr>
          <p:cNvGrpSpPr/>
          <p:nvPr/>
        </p:nvGrpSpPr>
        <p:grpSpPr>
          <a:xfrm>
            <a:off x="687772" y="2491057"/>
            <a:ext cx="4377648" cy="3492799"/>
            <a:chOff x="494518" y="3228892"/>
            <a:chExt cx="3439888" cy="2915256"/>
          </a:xfrm>
        </p:grpSpPr>
        <p:pic>
          <p:nvPicPr>
            <p:cNvPr id="11" name="Picture 10">
              <a:extLst>
                <a:ext uri="{FF2B5EF4-FFF2-40B4-BE49-F238E27FC236}">
                  <a16:creationId xmlns:a16="http://schemas.microsoft.com/office/drawing/2014/main" id="{6EA5CDDF-6E3E-4977-B311-1E443781C5A2}"/>
                </a:ext>
              </a:extLst>
            </p:cNvPr>
            <p:cNvPicPr>
              <a:picLocks noChangeAspect="1"/>
            </p:cNvPicPr>
            <p:nvPr/>
          </p:nvPicPr>
          <p:blipFill rotWithShape="1">
            <a:blip r:embed="rId3"/>
            <a:srcRect r="42422"/>
            <a:stretch/>
          </p:blipFill>
          <p:spPr>
            <a:xfrm>
              <a:off x="494518" y="3228892"/>
              <a:ext cx="3225218" cy="1238423"/>
            </a:xfrm>
            <a:prstGeom prst="rect">
              <a:avLst/>
            </a:prstGeom>
          </p:spPr>
        </p:pic>
        <p:pic>
          <p:nvPicPr>
            <p:cNvPr id="12" name="Picture 11">
              <a:extLst>
                <a:ext uri="{FF2B5EF4-FFF2-40B4-BE49-F238E27FC236}">
                  <a16:creationId xmlns:a16="http://schemas.microsoft.com/office/drawing/2014/main" id="{AFB722D7-87ED-42FF-AE34-F9BAC0B170D4}"/>
                </a:ext>
              </a:extLst>
            </p:cNvPr>
            <p:cNvPicPr>
              <a:picLocks noChangeAspect="1"/>
            </p:cNvPicPr>
            <p:nvPr/>
          </p:nvPicPr>
          <p:blipFill rotWithShape="1">
            <a:blip r:embed="rId3"/>
            <a:srcRect l="57090"/>
            <a:stretch/>
          </p:blipFill>
          <p:spPr>
            <a:xfrm>
              <a:off x="494518" y="4371797"/>
              <a:ext cx="3439888" cy="1772351"/>
            </a:xfrm>
            <a:prstGeom prst="rect">
              <a:avLst/>
            </a:prstGeom>
          </p:spPr>
        </p:pic>
      </p:grpSp>
      <p:grpSp>
        <p:nvGrpSpPr>
          <p:cNvPr id="15" name="Group 14">
            <a:extLst>
              <a:ext uri="{FF2B5EF4-FFF2-40B4-BE49-F238E27FC236}">
                <a16:creationId xmlns:a16="http://schemas.microsoft.com/office/drawing/2014/main" id="{67F8F403-8704-47AF-9F7E-A6CA835E0F4C}"/>
              </a:ext>
            </a:extLst>
          </p:cNvPr>
          <p:cNvGrpSpPr/>
          <p:nvPr/>
        </p:nvGrpSpPr>
        <p:grpSpPr>
          <a:xfrm>
            <a:off x="6096000" y="1875510"/>
            <a:ext cx="5040560" cy="4370978"/>
            <a:chOff x="5879976" y="1717094"/>
            <a:chExt cx="5400600" cy="4786740"/>
          </a:xfrm>
        </p:grpSpPr>
        <p:pic>
          <p:nvPicPr>
            <p:cNvPr id="10" name="Picture 9">
              <a:extLst>
                <a:ext uri="{FF2B5EF4-FFF2-40B4-BE49-F238E27FC236}">
                  <a16:creationId xmlns:a16="http://schemas.microsoft.com/office/drawing/2014/main" id="{16036969-288E-49E4-B7CB-F2EB098C9B74}"/>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5879976" y="1717094"/>
              <a:ext cx="5400600" cy="4786740"/>
            </a:xfrm>
            <a:prstGeom prst="rect">
              <a:avLst/>
            </a:prstGeom>
          </p:spPr>
        </p:pic>
        <p:sp>
          <p:nvSpPr>
            <p:cNvPr id="13" name="Rectangle 12">
              <a:extLst>
                <a:ext uri="{FF2B5EF4-FFF2-40B4-BE49-F238E27FC236}">
                  <a16:creationId xmlns:a16="http://schemas.microsoft.com/office/drawing/2014/main" id="{1BE5A9E8-6919-43C7-9491-82DA895D3C34}"/>
                </a:ext>
              </a:extLst>
            </p:cNvPr>
            <p:cNvSpPr/>
            <p:nvPr/>
          </p:nvSpPr>
          <p:spPr>
            <a:xfrm>
              <a:off x="7320136" y="3429000"/>
              <a:ext cx="2678420" cy="1368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pic>
        <p:nvPicPr>
          <p:cNvPr id="14" name="Picture 13">
            <a:extLst>
              <a:ext uri="{FF2B5EF4-FFF2-40B4-BE49-F238E27FC236}">
                <a16:creationId xmlns:a16="http://schemas.microsoft.com/office/drawing/2014/main" id="{87D312ED-7B03-4B88-B16A-37E525C6320E}"/>
              </a:ext>
            </a:extLst>
          </p:cNvPr>
          <p:cNvPicPr>
            <a:picLocks noChangeAspect="1"/>
          </p:cNvPicPr>
          <p:nvPr/>
        </p:nvPicPr>
        <p:blipFill rotWithShape="1">
          <a:blip r:embed="rId4">
            <a:clrChange>
              <a:clrFrom>
                <a:srgbClr val="FFFFFF"/>
              </a:clrFrom>
              <a:clrTo>
                <a:srgbClr val="FFFFFF">
                  <a:alpha val="0"/>
                </a:srgbClr>
              </a:clrTo>
            </a:clrChange>
          </a:blip>
          <a:srcRect l="24722" t="44363" r="18640" b="35767"/>
          <a:stretch/>
        </p:blipFill>
        <p:spPr>
          <a:xfrm>
            <a:off x="7015430" y="3544339"/>
            <a:ext cx="3356212" cy="1043592"/>
          </a:xfrm>
          <a:prstGeom prst="rect">
            <a:avLst/>
          </a:prstGeom>
        </p:spPr>
      </p:pic>
      <p:pic>
        <p:nvPicPr>
          <p:cNvPr id="2" name="Picture 1">
            <a:extLst>
              <a:ext uri="{FF2B5EF4-FFF2-40B4-BE49-F238E27FC236}">
                <a16:creationId xmlns:a16="http://schemas.microsoft.com/office/drawing/2014/main" id="{09DE4FAA-19FD-4FD6-8B3F-CB9CB6C78E8B}"/>
              </a:ext>
            </a:extLst>
          </p:cNvPr>
          <p:cNvPicPr>
            <a:picLocks noChangeAspect="1"/>
          </p:cNvPicPr>
          <p:nvPr/>
        </p:nvPicPr>
        <p:blipFill>
          <a:blip r:embed="rId5"/>
          <a:stretch>
            <a:fillRect/>
          </a:stretch>
        </p:blipFill>
        <p:spPr>
          <a:xfrm>
            <a:off x="579548" y="548680"/>
            <a:ext cx="7158047" cy="951443"/>
          </a:xfrm>
          <a:prstGeom prst="rect">
            <a:avLst/>
          </a:prstGeom>
        </p:spPr>
      </p:pic>
    </p:spTree>
    <p:extLst>
      <p:ext uri="{BB962C8B-B14F-4D97-AF65-F5344CB8AC3E}">
        <p14:creationId xmlns:p14="http://schemas.microsoft.com/office/powerpoint/2010/main" val="22595868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0130BF38-B6FC-4F42-8B84-5ABCCEDF0F26}"/>
              </a:ext>
            </a:extLst>
          </p:cNvPr>
          <p:cNvSpPr>
            <a:spLocks noGrp="1"/>
          </p:cNvSpPr>
          <p:nvPr>
            <p:ph type="title"/>
          </p:nvPr>
        </p:nvSpPr>
        <p:spPr/>
        <p:txBody>
          <a:bodyPr>
            <a:normAutofit/>
          </a:bodyPr>
          <a:lstStyle/>
          <a:p>
            <a:pPr lvl="0">
              <a:lnSpc>
                <a:spcPct val="100000"/>
              </a:lnSpc>
              <a:spcBef>
                <a:spcPts val="0"/>
              </a:spcBef>
            </a:pPr>
            <a:r>
              <a:rPr lang="en-US" sz="5400" spc="0" dirty="0">
                <a:solidFill>
                  <a:schemeClr val="tx1"/>
                </a:solidFill>
                <a:ea typeface="+mn-ea"/>
                <a:cs typeface="+mn-cs"/>
              </a:rPr>
              <a:t>Additionally…</a:t>
            </a:r>
            <a:br>
              <a:rPr lang="en-US" sz="5400" b="0" spc="0" dirty="0">
                <a:solidFill>
                  <a:srgbClr val="FFFFFF"/>
                </a:solidFill>
                <a:ea typeface="+mn-ea"/>
                <a:cs typeface="+mn-cs"/>
              </a:rPr>
            </a:br>
            <a:endParaRPr lang="en-US" dirty="0"/>
          </a:p>
        </p:txBody>
      </p:sp>
    </p:spTree>
    <p:extLst>
      <p:ext uri="{BB962C8B-B14F-4D97-AF65-F5344CB8AC3E}">
        <p14:creationId xmlns:p14="http://schemas.microsoft.com/office/powerpoint/2010/main" val="6942067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1D5C2-D39A-4384-8A34-6B5E864FC36E}"/>
              </a:ext>
            </a:extLst>
          </p:cNvPr>
          <p:cNvSpPr>
            <a:spLocks noGrp="1"/>
          </p:cNvSpPr>
          <p:nvPr>
            <p:ph type="title"/>
          </p:nvPr>
        </p:nvSpPr>
        <p:spPr/>
        <p:txBody>
          <a:bodyPr/>
          <a:lstStyle/>
          <a:p>
            <a:r>
              <a:rPr lang="en-US" dirty="0"/>
              <a:t>Fighting On All Fronts</a:t>
            </a:r>
          </a:p>
        </p:txBody>
      </p:sp>
      <p:sp>
        <p:nvSpPr>
          <p:cNvPr id="3" name="Text Placeholder 2">
            <a:extLst>
              <a:ext uri="{FF2B5EF4-FFF2-40B4-BE49-F238E27FC236}">
                <a16:creationId xmlns:a16="http://schemas.microsoft.com/office/drawing/2014/main" id="{10AF6001-10CE-45D5-B08A-0A786C4D3ED4}"/>
              </a:ext>
            </a:extLst>
          </p:cNvPr>
          <p:cNvSpPr>
            <a:spLocks noGrp="1"/>
          </p:cNvSpPr>
          <p:nvPr>
            <p:ph type="body" sz="quarter" idx="11"/>
          </p:nvPr>
        </p:nvSpPr>
        <p:spPr/>
        <p:txBody>
          <a:bodyPr/>
          <a:lstStyle/>
          <a:p>
            <a:r>
              <a:rPr lang="en-US" dirty="0">
                <a:latin typeface="+mj-lt"/>
              </a:rPr>
              <a:t>We are a strong and independent voice advocating for policies that improve access to health care and strengthen quality of care for patients with kidney disease. We work with Congress, the Administration, and local governments to make kidney disease a national priority.</a:t>
            </a:r>
          </a:p>
          <a:p>
            <a:endParaRPr lang="en-US" sz="1050" dirty="0">
              <a:latin typeface="+mj-lt"/>
            </a:endParaRPr>
          </a:p>
          <a:p>
            <a:r>
              <a:rPr lang="en-US" dirty="0">
                <a:latin typeface="+mj-lt"/>
              </a:rPr>
              <a:t>Our goal is to draw attention to chronic kidney disease as a national health crisis while also effectively engaging patients, professionals and caregivers with our mission and vision. </a:t>
            </a:r>
          </a:p>
        </p:txBody>
      </p:sp>
      <p:sp>
        <p:nvSpPr>
          <p:cNvPr id="4" name="Text Placeholder 3">
            <a:extLst>
              <a:ext uri="{FF2B5EF4-FFF2-40B4-BE49-F238E27FC236}">
                <a16:creationId xmlns:a16="http://schemas.microsoft.com/office/drawing/2014/main" id="{BF4618EB-F1FE-4794-9A20-343C0EFC4EB2}"/>
              </a:ext>
            </a:extLst>
          </p:cNvPr>
          <p:cNvSpPr>
            <a:spLocks noGrp="1"/>
          </p:cNvSpPr>
          <p:nvPr>
            <p:ph type="body" sz="quarter" idx="10"/>
          </p:nvPr>
        </p:nvSpPr>
        <p:spPr/>
        <p:txBody>
          <a:bodyPr/>
          <a:lstStyle/>
          <a:p>
            <a:r>
              <a:rPr lang="en-US" dirty="0"/>
              <a:t>Awareness &amp; Advocacy</a:t>
            </a:r>
          </a:p>
        </p:txBody>
      </p:sp>
    </p:spTree>
    <p:extLst>
      <p:ext uri="{BB962C8B-B14F-4D97-AF65-F5344CB8AC3E}">
        <p14:creationId xmlns:p14="http://schemas.microsoft.com/office/powerpoint/2010/main" val="3772117887"/>
      </p:ext>
    </p:extLst>
  </p:cSld>
  <p:clrMapOvr>
    <a:masterClrMapping/>
  </p:clrMapOvr>
  <p:transition spd="slow">
    <p:wip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6EBA8-0696-4B4C-7EA4-E592C1EED3B8}"/>
              </a:ext>
            </a:extLst>
          </p:cNvPr>
          <p:cNvSpPr>
            <a:spLocks noGrp="1"/>
          </p:cNvSpPr>
          <p:nvPr>
            <p:ph type="title"/>
          </p:nvPr>
        </p:nvSpPr>
        <p:spPr/>
        <p:txBody>
          <a:bodyPr/>
          <a:lstStyle/>
          <a:p>
            <a:r>
              <a:rPr lang="en-US" dirty="0"/>
              <a:t>How Do You Get Involved?</a:t>
            </a:r>
          </a:p>
        </p:txBody>
      </p:sp>
      <p:sp>
        <p:nvSpPr>
          <p:cNvPr id="3" name="Text Placeholder 2">
            <a:extLst>
              <a:ext uri="{FF2B5EF4-FFF2-40B4-BE49-F238E27FC236}">
                <a16:creationId xmlns:a16="http://schemas.microsoft.com/office/drawing/2014/main" id="{26432D36-3F12-A268-D40A-D0EC7EF22406}"/>
              </a:ext>
            </a:extLst>
          </p:cNvPr>
          <p:cNvSpPr>
            <a:spLocks noGrp="1"/>
          </p:cNvSpPr>
          <p:nvPr>
            <p:ph type="body" sz="quarter" idx="11"/>
          </p:nvPr>
        </p:nvSpPr>
        <p:spPr/>
        <p:txBody>
          <a:bodyPr/>
          <a:lstStyle/>
          <a:p>
            <a:pPr marL="342900" marR="0" lvl="0" indent="-342900">
              <a:lnSpc>
                <a:spcPts val="1800"/>
              </a:lnSpc>
              <a:spcBef>
                <a:spcPts val="0"/>
              </a:spcBef>
              <a:spcAft>
                <a:spcPts val="600"/>
              </a:spcAft>
              <a:buFont typeface="+mj-lt"/>
              <a:buAutoNum type="arabicPeriod"/>
              <a:tabLst>
                <a:tab pos="457200" algn="l"/>
              </a:tabLst>
            </a:pPr>
            <a:endParaRPr lang="en-US" sz="3200" dirty="0">
              <a:solidFill>
                <a:srgbClr val="333333"/>
              </a:solidFill>
              <a:effectLst/>
              <a:latin typeface="Arial" panose="020B0604020202020204" pitchFamily="34" charset="0"/>
              <a:ea typeface="Times New Roman" panose="02020603050405020304" pitchFamily="18" charset="0"/>
            </a:endParaRPr>
          </a:p>
          <a:p>
            <a:pPr marL="342900" marR="0" lvl="0" indent="-342900">
              <a:lnSpc>
                <a:spcPts val="1800"/>
              </a:lnSpc>
              <a:spcBef>
                <a:spcPts val="0"/>
              </a:spcBef>
              <a:spcAft>
                <a:spcPts val="600"/>
              </a:spcAft>
              <a:buFont typeface="+mj-lt"/>
              <a:buAutoNum type="arabicPeriod"/>
              <a:tabLst>
                <a:tab pos="457200" algn="l"/>
              </a:tabLst>
            </a:pPr>
            <a:r>
              <a:rPr lang="en-US" sz="3200" dirty="0">
                <a:solidFill>
                  <a:srgbClr val="333333"/>
                </a:solidFill>
                <a:effectLst/>
                <a:latin typeface="Arial" panose="020B0604020202020204" pitchFamily="34" charset="0"/>
                <a:ea typeface="Times New Roman" panose="02020603050405020304" pitchFamily="18" charset="0"/>
              </a:rPr>
              <a:t>Join the </a:t>
            </a:r>
            <a:r>
              <a:rPr lang="en-US" sz="3200" u="sng" dirty="0">
                <a:solidFill>
                  <a:srgbClr val="00599C"/>
                </a:solidFill>
                <a:effectLst/>
                <a:latin typeface="Arial" panose="020B0604020202020204" pitchFamily="34" charset="0"/>
                <a:ea typeface="Times New Roman" panose="02020603050405020304" pitchFamily="18" charset="0"/>
                <a:hlinkClick r:id="rId3"/>
              </a:rPr>
              <a:t>AKF Ambassador Facebook page </a:t>
            </a:r>
            <a:endParaRPr lang="en-US" sz="3200" dirty="0">
              <a:solidFill>
                <a:srgbClr val="333333"/>
              </a:solidFill>
              <a:effectLst/>
              <a:latin typeface="Calibri" panose="020F0502020204030204" pitchFamily="34" charset="0"/>
              <a:ea typeface="Calibri" panose="020F0502020204030204" pitchFamily="34" charset="0"/>
            </a:endParaRPr>
          </a:p>
          <a:p>
            <a:pPr marL="342900" marR="0" lvl="0" indent="-342900">
              <a:lnSpc>
                <a:spcPts val="1800"/>
              </a:lnSpc>
              <a:spcBef>
                <a:spcPts val="0"/>
              </a:spcBef>
              <a:spcAft>
                <a:spcPts val="600"/>
              </a:spcAft>
              <a:buFont typeface="+mj-lt"/>
              <a:buAutoNum type="arabicPeriod"/>
              <a:tabLst>
                <a:tab pos="457200" algn="l"/>
              </a:tabLst>
            </a:pPr>
            <a:endParaRPr lang="en-US" sz="3200" dirty="0">
              <a:solidFill>
                <a:srgbClr val="333333"/>
              </a:solidFill>
              <a:effectLst/>
              <a:latin typeface="Arial" panose="020B0604020202020204" pitchFamily="34" charset="0"/>
              <a:ea typeface="Times New Roman" panose="02020603050405020304" pitchFamily="18" charset="0"/>
            </a:endParaRPr>
          </a:p>
          <a:p>
            <a:pPr marL="342900" marR="0" lvl="0" indent="-342900">
              <a:lnSpc>
                <a:spcPts val="1800"/>
              </a:lnSpc>
              <a:spcBef>
                <a:spcPts val="0"/>
              </a:spcBef>
              <a:spcAft>
                <a:spcPts val="600"/>
              </a:spcAft>
              <a:buFont typeface="+mj-lt"/>
              <a:buAutoNum type="arabicPeriod"/>
              <a:tabLst>
                <a:tab pos="457200" algn="l"/>
              </a:tabLst>
            </a:pPr>
            <a:endParaRPr lang="en-US" sz="3200" dirty="0">
              <a:solidFill>
                <a:srgbClr val="333333"/>
              </a:solidFill>
              <a:effectLst/>
              <a:latin typeface="Arial" panose="020B0604020202020204" pitchFamily="34" charset="0"/>
              <a:ea typeface="Times New Roman" panose="02020603050405020304" pitchFamily="18" charset="0"/>
            </a:endParaRPr>
          </a:p>
          <a:p>
            <a:pPr marL="342900" marR="0" lvl="0" indent="-342900">
              <a:lnSpc>
                <a:spcPts val="1800"/>
              </a:lnSpc>
              <a:spcBef>
                <a:spcPts val="0"/>
              </a:spcBef>
              <a:spcAft>
                <a:spcPts val="600"/>
              </a:spcAft>
              <a:buFont typeface="+mj-lt"/>
              <a:buAutoNum type="arabicPeriod"/>
              <a:tabLst>
                <a:tab pos="457200" algn="l"/>
              </a:tabLst>
            </a:pPr>
            <a:r>
              <a:rPr lang="en-US" sz="3200" dirty="0">
                <a:solidFill>
                  <a:srgbClr val="333333"/>
                </a:solidFill>
                <a:effectLst/>
                <a:latin typeface="Arial" panose="020B0604020202020204" pitchFamily="34" charset="0"/>
                <a:ea typeface="Times New Roman" panose="02020603050405020304" pitchFamily="18" charset="0"/>
              </a:rPr>
              <a:t>Sign-up for AKF text messages: </a:t>
            </a:r>
            <a:r>
              <a:rPr lang="en-US" sz="3200" b="1" dirty="0">
                <a:solidFill>
                  <a:srgbClr val="333333"/>
                </a:solidFill>
                <a:effectLst/>
                <a:latin typeface="Arial" panose="020B0604020202020204" pitchFamily="34" charset="0"/>
                <a:ea typeface="Times New Roman" panose="02020603050405020304" pitchFamily="18" charset="0"/>
              </a:rPr>
              <a:t>text the word "KIDNEY" </a:t>
            </a:r>
          </a:p>
          <a:p>
            <a:pPr marL="342900" marR="0" lvl="0" indent="-342900">
              <a:lnSpc>
                <a:spcPts val="1800"/>
              </a:lnSpc>
              <a:spcBef>
                <a:spcPts val="0"/>
              </a:spcBef>
              <a:spcAft>
                <a:spcPts val="600"/>
              </a:spcAft>
              <a:buFont typeface="+mj-lt"/>
              <a:buAutoNum type="arabicPeriod"/>
              <a:tabLst>
                <a:tab pos="457200" algn="l"/>
              </a:tabLst>
            </a:pPr>
            <a:endParaRPr lang="en-US" sz="3200" b="1" dirty="0">
              <a:solidFill>
                <a:srgbClr val="333333"/>
              </a:solidFill>
              <a:latin typeface="Arial" panose="020B0604020202020204" pitchFamily="34" charset="0"/>
              <a:ea typeface="Times New Roman" panose="02020603050405020304" pitchFamily="18" charset="0"/>
            </a:endParaRPr>
          </a:p>
          <a:p>
            <a:pPr marL="0" marR="0" lvl="0" indent="0">
              <a:lnSpc>
                <a:spcPts val="1800"/>
              </a:lnSpc>
              <a:spcBef>
                <a:spcPts val="0"/>
              </a:spcBef>
              <a:spcAft>
                <a:spcPts val="600"/>
              </a:spcAft>
              <a:buNone/>
              <a:tabLst>
                <a:tab pos="457200" algn="l"/>
              </a:tabLst>
            </a:pPr>
            <a:r>
              <a:rPr lang="en-US" sz="3200" b="1" dirty="0">
                <a:solidFill>
                  <a:srgbClr val="333333"/>
                </a:solidFill>
                <a:effectLst/>
                <a:latin typeface="Arial" panose="020B0604020202020204" pitchFamily="34" charset="0"/>
                <a:ea typeface="Times New Roman" panose="02020603050405020304" pitchFamily="18" charset="0"/>
              </a:rPr>
              <a:t>   to the number 52886</a:t>
            </a:r>
            <a:r>
              <a:rPr lang="en-US" sz="3200" dirty="0">
                <a:solidFill>
                  <a:srgbClr val="333333"/>
                </a:solidFill>
                <a:effectLst/>
                <a:latin typeface="Arial" panose="020B0604020202020204" pitchFamily="34" charset="0"/>
                <a:ea typeface="Times New Roman" panose="02020603050405020304" pitchFamily="18" charset="0"/>
              </a:rPr>
              <a:t> to join our text alerts.</a:t>
            </a:r>
            <a:endParaRPr lang="en-US" sz="3200" dirty="0">
              <a:solidFill>
                <a:srgbClr val="333333"/>
              </a:solidFill>
              <a:effectLst/>
              <a:latin typeface="Calibri" panose="020F0502020204030204" pitchFamily="34" charset="0"/>
              <a:ea typeface="Calibri" panose="020F0502020204030204" pitchFamily="34" charset="0"/>
            </a:endParaRPr>
          </a:p>
          <a:p>
            <a:pPr marL="342900" marR="0" lvl="0" indent="-342900">
              <a:lnSpc>
                <a:spcPts val="1800"/>
              </a:lnSpc>
              <a:spcBef>
                <a:spcPts val="0"/>
              </a:spcBef>
              <a:spcAft>
                <a:spcPts val="600"/>
              </a:spcAft>
              <a:buFont typeface="+mj-lt"/>
              <a:buAutoNum type="arabicPeriod"/>
              <a:tabLst>
                <a:tab pos="457200" algn="l"/>
              </a:tabLst>
            </a:pPr>
            <a:endParaRPr lang="en-US" sz="3200" dirty="0">
              <a:solidFill>
                <a:srgbClr val="333333"/>
              </a:solidFill>
              <a:effectLst/>
              <a:latin typeface="Arial" panose="020B0604020202020204" pitchFamily="34" charset="0"/>
              <a:ea typeface="Times New Roman" panose="02020603050405020304" pitchFamily="18" charset="0"/>
            </a:endParaRPr>
          </a:p>
          <a:p>
            <a:pPr marL="342900" marR="0" lvl="0" indent="-342900">
              <a:lnSpc>
                <a:spcPts val="1800"/>
              </a:lnSpc>
              <a:spcBef>
                <a:spcPts val="0"/>
              </a:spcBef>
              <a:spcAft>
                <a:spcPts val="600"/>
              </a:spcAft>
              <a:buFont typeface="+mj-lt"/>
              <a:buAutoNum type="arabicPeriod"/>
              <a:tabLst>
                <a:tab pos="457200" algn="l"/>
              </a:tabLst>
            </a:pPr>
            <a:endParaRPr lang="en-US" sz="3200" dirty="0">
              <a:solidFill>
                <a:srgbClr val="333333"/>
              </a:solidFill>
              <a:effectLst/>
              <a:latin typeface="Arial" panose="020B0604020202020204" pitchFamily="34" charset="0"/>
              <a:ea typeface="Times New Roman" panose="02020603050405020304" pitchFamily="18" charset="0"/>
            </a:endParaRPr>
          </a:p>
          <a:p>
            <a:pPr marL="514350" marR="0" lvl="0" indent="-514350">
              <a:lnSpc>
                <a:spcPts val="1800"/>
              </a:lnSpc>
              <a:spcBef>
                <a:spcPts val="0"/>
              </a:spcBef>
              <a:spcAft>
                <a:spcPts val="600"/>
              </a:spcAft>
              <a:buFont typeface="+mj-lt"/>
              <a:buAutoNum type="arabicPeriod" startAt="3"/>
              <a:tabLst>
                <a:tab pos="457200" algn="l"/>
              </a:tabLst>
            </a:pPr>
            <a:r>
              <a:rPr lang="en-US" sz="3200" dirty="0">
                <a:solidFill>
                  <a:srgbClr val="333333"/>
                </a:solidFill>
                <a:effectLst/>
                <a:latin typeface="Arial" panose="020B0604020202020204" pitchFamily="34" charset="0"/>
                <a:ea typeface="Times New Roman" panose="02020603050405020304" pitchFamily="18" charset="0"/>
              </a:rPr>
              <a:t>Refer new members to join the </a:t>
            </a:r>
            <a:r>
              <a:rPr lang="en-US" sz="3200" u="sng" dirty="0">
                <a:solidFill>
                  <a:srgbClr val="00599C"/>
                </a:solidFill>
                <a:effectLst/>
                <a:latin typeface="Arial" panose="020B0604020202020204" pitchFamily="34" charset="0"/>
                <a:ea typeface="Times New Roman" panose="02020603050405020304" pitchFamily="18" charset="0"/>
                <a:hlinkClick r:id="rId4"/>
              </a:rPr>
              <a:t>AKF Advocacy Network</a:t>
            </a:r>
            <a:endParaRPr lang="en-US" sz="3200" dirty="0">
              <a:solidFill>
                <a:srgbClr val="333333"/>
              </a:solidFill>
              <a:effectLst/>
              <a:latin typeface="Calibri" panose="020F0502020204030204" pitchFamily="34" charset="0"/>
              <a:ea typeface="Calibri" panose="020F0502020204030204" pitchFamily="34" charset="0"/>
            </a:endParaRPr>
          </a:p>
          <a:p>
            <a:endParaRPr lang="en-US" dirty="0"/>
          </a:p>
        </p:txBody>
      </p:sp>
    </p:spTree>
    <p:extLst>
      <p:ext uri="{BB962C8B-B14F-4D97-AF65-F5344CB8AC3E}">
        <p14:creationId xmlns:p14="http://schemas.microsoft.com/office/powerpoint/2010/main" val="38981953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Rectangle 78">
            <a:extLst>
              <a:ext uri="{FF2B5EF4-FFF2-40B4-BE49-F238E27FC236}">
                <a16:creationId xmlns:a16="http://schemas.microsoft.com/office/drawing/2014/main" id="{11CF63AE-87A1-49F0-970B-7F84A617240D}"/>
              </a:ext>
            </a:extLst>
          </p:cNvPr>
          <p:cNvSpPr/>
          <p:nvPr/>
        </p:nvSpPr>
        <p:spPr>
          <a:xfrm>
            <a:off x="479376" y="1771576"/>
            <a:ext cx="4752528" cy="4373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68B9FAAA-E973-423A-8D89-865BE0430116}"/>
              </a:ext>
            </a:extLst>
          </p:cNvPr>
          <p:cNvSpPr>
            <a:spLocks noGrp="1"/>
          </p:cNvSpPr>
          <p:nvPr>
            <p:ph type="title"/>
          </p:nvPr>
        </p:nvSpPr>
        <p:spPr>
          <a:xfrm>
            <a:off x="520369" y="388153"/>
            <a:ext cx="11044180" cy="808599"/>
          </a:xfrm>
        </p:spPr>
        <p:txBody>
          <a:bodyPr/>
          <a:lstStyle/>
          <a:p>
            <a:r>
              <a:rPr lang="en-US" dirty="0"/>
              <a:t>AKF’s Financial Assistance Programs</a:t>
            </a:r>
          </a:p>
        </p:txBody>
      </p:sp>
      <p:graphicFrame>
        <p:nvGraphicFramePr>
          <p:cNvPr id="57" name="Chart 56">
            <a:extLst>
              <a:ext uri="{FF2B5EF4-FFF2-40B4-BE49-F238E27FC236}">
                <a16:creationId xmlns:a16="http://schemas.microsoft.com/office/drawing/2014/main" id="{D4DD2444-A75B-476D-839D-DF63E620D0AF}"/>
              </a:ext>
            </a:extLst>
          </p:cNvPr>
          <p:cNvGraphicFramePr/>
          <p:nvPr/>
        </p:nvGraphicFramePr>
        <p:xfrm>
          <a:off x="48259" y="1502814"/>
          <a:ext cx="6178423" cy="4118948"/>
        </p:xfrm>
        <a:graphic>
          <a:graphicData uri="http://schemas.openxmlformats.org/drawingml/2006/chart">
            <c:chart xmlns:c="http://schemas.openxmlformats.org/drawingml/2006/chart" xmlns:r="http://schemas.openxmlformats.org/officeDocument/2006/relationships" r:id="rId5"/>
          </a:graphicData>
        </a:graphic>
      </p:graphicFrame>
      <p:sp>
        <p:nvSpPr>
          <p:cNvPr id="58" name="Rectangle 57">
            <a:extLst>
              <a:ext uri="{FF2B5EF4-FFF2-40B4-BE49-F238E27FC236}">
                <a16:creationId xmlns:a16="http://schemas.microsoft.com/office/drawing/2014/main" id="{7D79E84B-7A86-444F-B600-EEFCBFE763AC}"/>
              </a:ext>
            </a:extLst>
          </p:cNvPr>
          <p:cNvSpPr/>
          <p:nvPr/>
        </p:nvSpPr>
        <p:spPr>
          <a:xfrm rot="20083763">
            <a:off x="1256363" y="1635224"/>
            <a:ext cx="3016759" cy="2239477"/>
          </a:xfrm>
          <a:prstGeom prst="rect">
            <a:avLst/>
          </a:prstGeom>
          <a:noFill/>
          <a:ln>
            <a:noFill/>
          </a:ln>
        </p:spPr>
        <p:txBody>
          <a:bodyPr spcFirstLastPara="1" wrap="none" lIns="121920" tIns="60960" rIns="121920" bIns="60960" numCol="1">
            <a:prstTxWarp prst="textArchUp">
              <a:avLst/>
            </a:prstTxWarp>
            <a:spAutoFit/>
          </a:bodyPr>
          <a:lstStyle/>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w="12700">
                  <a:noFill/>
                  <a:prstDash val="solid"/>
                </a:ln>
                <a:solidFill>
                  <a:srgbClr val="404040"/>
                </a:solidFill>
                <a:effectLst/>
                <a:uLnTx/>
                <a:uFillTx/>
                <a:latin typeface="News Gothic MT"/>
                <a:ea typeface="+mn-ea"/>
                <a:cs typeface="News Gothic MT"/>
              </a:rPr>
              <a:t>AWARENESS</a:t>
            </a:r>
          </a:p>
        </p:txBody>
      </p:sp>
      <p:sp>
        <p:nvSpPr>
          <p:cNvPr id="59" name="Rectangle 58">
            <a:extLst>
              <a:ext uri="{FF2B5EF4-FFF2-40B4-BE49-F238E27FC236}">
                <a16:creationId xmlns:a16="http://schemas.microsoft.com/office/drawing/2014/main" id="{5C171C08-8979-42FC-9DEE-DA68F62A9F40}"/>
              </a:ext>
            </a:extLst>
          </p:cNvPr>
          <p:cNvSpPr/>
          <p:nvPr/>
        </p:nvSpPr>
        <p:spPr>
          <a:xfrm rot="1552996">
            <a:off x="2047494" y="1631788"/>
            <a:ext cx="3016759" cy="2239477"/>
          </a:xfrm>
          <a:prstGeom prst="rect">
            <a:avLst/>
          </a:prstGeom>
          <a:noFill/>
          <a:ln>
            <a:noFill/>
          </a:ln>
        </p:spPr>
        <p:txBody>
          <a:bodyPr spcFirstLastPara="1" wrap="none" lIns="121920" tIns="60960" rIns="121920" bIns="60960" numCol="1">
            <a:prstTxWarp prst="textArchUp">
              <a:avLst/>
            </a:prstTxWarp>
            <a:spAutoFit/>
          </a:bodyPr>
          <a:lstStyle/>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w="12700">
                  <a:noFill/>
                  <a:prstDash val="solid"/>
                </a:ln>
                <a:solidFill>
                  <a:srgbClr val="404040"/>
                </a:solidFill>
                <a:effectLst/>
                <a:uLnTx/>
                <a:uFillTx/>
                <a:latin typeface="News Gothic MT"/>
                <a:ea typeface="+mn-ea"/>
                <a:cs typeface="News Gothic MT"/>
              </a:rPr>
              <a:t>ADVOCACY</a:t>
            </a:r>
          </a:p>
        </p:txBody>
      </p:sp>
      <p:sp>
        <p:nvSpPr>
          <p:cNvPr id="60" name="Rectangle 59">
            <a:extLst>
              <a:ext uri="{FF2B5EF4-FFF2-40B4-BE49-F238E27FC236}">
                <a16:creationId xmlns:a16="http://schemas.microsoft.com/office/drawing/2014/main" id="{85E191E1-F34E-4E21-ABD3-0246CD857497}"/>
              </a:ext>
            </a:extLst>
          </p:cNvPr>
          <p:cNvSpPr/>
          <p:nvPr/>
        </p:nvSpPr>
        <p:spPr>
          <a:xfrm rot="4631550">
            <a:off x="2503557" y="2212415"/>
            <a:ext cx="3016761" cy="2239477"/>
          </a:xfrm>
          <a:prstGeom prst="rect">
            <a:avLst/>
          </a:prstGeom>
          <a:noFill/>
          <a:ln>
            <a:noFill/>
          </a:ln>
          <a:effectLst/>
        </p:spPr>
        <p:txBody>
          <a:bodyPr spcFirstLastPara="1" wrap="none" lIns="121920" tIns="60960" rIns="121920" bIns="60960" numCol="1">
            <a:prstTxWarp prst="textArchUp">
              <a:avLst/>
            </a:prstTxWarp>
            <a:spAutoFit/>
          </a:bodyPr>
          <a:lstStyle/>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w="12700">
                  <a:noFill/>
                  <a:prstDash val="solid"/>
                </a:ln>
                <a:solidFill>
                  <a:srgbClr val="404040"/>
                </a:solidFill>
                <a:effectLst/>
                <a:uLnTx/>
                <a:uFillTx/>
                <a:latin typeface="News Gothic MT"/>
                <a:ea typeface="+mn-ea"/>
                <a:cs typeface="News Gothic MT"/>
              </a:rPr>
              <a:t>PREVENTION</a:t>
            </a:r>
          </a:p>
        </p:txBody>
      </p:sp>
      <p:sp>
        <p:nvSpPr>
          <p:cNvPr id="61" name="Rectangle 60">
            <a:extLst>
              <a:ext uri="{FF2B5EF4-FFF2-40B4-BE49-F238E27FC236}">
                <a16:creationId xmlns:a16="http://schemas.microsoft.com/office/drawing/2014/main" id="{1EF8ADBB-F524-464A-A156-1A39AA699630}"/>
              </a:ext>
            </a:extLst>
          </p:cNvPr>
          <p:cNvSpPr/>
          <p:nvPr/>
        </p:nvSpPr>
        <p:spPr>
          <a:xfrm>
            <a:off x="1662329" y="3403976"/>
            <a:ext cx="3016759" cy="2239477"/>
          </a:xfrm>
          <a:prstGeom prst="rect">
            <a:avLst/>
          </a:prstGeom>
          <a:noFill/>
          <a:ln>
            <a:noFill/>
          </a:ln>
          <a:effectLst/>
        </p:spPr>
        <p:txBody>
          <a:bodyPr spcFirstLastPara="1" wrap="none" lIns="121920" tIns="60960" rIns="121920" bIns="60960" numCol="1">
            <a:prstTxWarp prst="textArchDown">
              <a:avLst/>
            </a:prstTxWarp>
            <a:spAutoFit/>
          </a:bodyPr>
          <a:lstStyle/>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w="12700">
                  <a:noFill/>
                  <a:prstDash val="solid"/>
                </a:ln>
                <a:solidFill>
                  <a:srgbClr val="404040"/>
                </a:solidFill>
                <a:effectLst/>
                <a:uLnTx/>
                <a:uFillTx/>
                <a:latin typeface="News Gothic MT"/>
                <a:ea typeface="+mn-ea"/>
                <a:cs typeface="News Gothic MT"/>
              </a:rPr>
              <a:t>PROFESSIONAL </a:t>
            </a:r>
            <a:br>
              <a:rPr kumimoji="0" lang="en-US" sz="1600" b="1" i="0" u="none" strike="noStrike" kern="1200" cap="none" spc="0" normalizeH="0" baseline="0" noProof="0" dirty="0">
                <a:ln w="12700">
                  <a:noFill/>
                  <a:prstDash val="solid"/>
                </a:ln>
                <a:solidFill>
                  <a:srgbClr val="404040"/>
                </a:solidFill>
                <a:effectLst/>
                <a:uLnTx/>
                <a:uFillTx/>
                <a:latin typeface="News Gothic MT"/>
                <a:ea typeface="+mn-ea"/>
                <a:cs typeface="News Gothic MT"/>
              </a:rPr>
            </a:br>
            <a:r>
              <a:rPr kumimoji="0" lang="en-US" sz="1600" b="1" i="0" u="none" strike="noStrike" kern="1200" cap="none" spc="0" normalizeH="0" baseline="0" noProof="0" dirty="0">
                <a:ln w="12700">
                  <a:noFill/>
                  <a:prstDash val="solid"/>
                </a:ln>
                <a:solidFill>
                  <a:srgbClr val="404040"/>
                </a:solidFill>
                <a:effectLst/>
                <a:uLnTx/>
                <a:uFillTx/>
                <a:latin typeface="News Gothic MT"/>
                <a:ea typeface="+mn-ea"/>
                <a:cs typeface="News Gothic MT"/>
              </a:rPr>
              <a:t>ENGAGEMENT</a:t>
            </a:r>
          </a:p>
        </p:txBody>
      </p:sp>
      <p:sp>
        <p:nvSpPr>
          <p:cNvPr id="62" name="Rectangle 61">
            <a:extLst>
              <a:ext uri="{FF2B5EF4-FFF2-40B4-BE49-F238E27FC236}">
                <a16:creationId xmlns:a16="http://schemas.microsoft.com/office/drawing/2014/main" id="{A56CB3D9-30A2-45C3-9CCA-D12F499477A0}"/>
              </a:ext>
            </a:extLst>
          </p:cNvPr>
          <p:cNvSpPr/>
          <p:nvPr/>
        </p:nvSpPr>
        <p:spPr>
          <a:xfrm rot="17100000">
            <a:off x="789011" y="2200089"/>
            <a:ext cx="3016759" cy="2239475"/>
          </a:xfrm>
          <a:prstGeom prst="rect">
            <a:avLst/>
          </a:prstGeom>
          <a:noFill/>
          <a:ln>
            <a:noFill/>
          </a:ln>
          <a:effectLst/>
        </p:spPr>
        <p:txBody>
          <a:bodyPr spcFirstLastPara="1" wrap="none" lIns="121920" tIns="60960" rIns="121920" bIns="60960" numCol="1">
            <a:prstTxWarp prst="textArchUp">
              <a:avLst/>
            </a:prstTxWarp>
            <a:spAutoFit/>
          </a:bodyPr>
          <a:lstStyle/>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w="12700">
                  <a:noFill/>
                  <a:prstDash val="solid"/>
                </a:ln>
                <a:solidFill>
                  <a:srgbClr val="404040"/>
                </a:solidFill>
                <a:effectLst/>
                <a:uLnTx/>
                <a:uFillTx/>
                <a:latin typeface="News Gothic MT"/>
                <a:ea typeface="+mn-ea"/>
                <a:cs typeface="News Gothic MT"/>
              </a:rPr>
              <a:t>FINANCIAL</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w="12700">
                  <a:noFill/>
                  <a:prstDash val="solid"/>
                </a:ln>
                <a:solidFill>
                  <a:srgbClr val="404040"/>
                </a:solidFill>
                <a:effectLst/>
                <a:uLnTx/>
                <a:uFillTx/>
                <a:latin typeface="News Gothic MT"/>
                <a:ea typeface="+mn-ea"/>
                <a:cs typeface="News Gothic MT"/>
              </a:rPr>
              <a:t>ASSISTANCE</a:t>
            </a:r>
          </a:p>
        </p:txBody>
      </p:sp>
      <p:sp>
        <p:nvSpPr>
          <p:cNvPr id="63" name="Oval 62">
            <a:extLst>
              <a:ext uri="{FF2B5EF4-FFF2-40B4-BE49-F238E27FC236}">
                <a16:creationId xmlns:a16="http://schemas.microsoft.com/office/drawing/2014/main" id="{ECF0203D-15EE-4D68-AD2A-A632B151D42F}"/>
              </a:ext>
            </a:extLst>
          </p:cNvPr>
          <p:cNvSpPr/>
          <p:nvPr/>
        </p:nvSpPr>
        <p:spPr>
          <a:xfrm>
            <a:off x="1438964" y="1822457"/>
            <a:ext cx="3432624" cy="3432624"/>
          </a:xfrm>
          <a:prstGeom prst="ellipse">
            <a:avLst/>
          </a:prstGeom>
          <a:solidFill>
            <a:schemeClr val="accent2"/>
          </a:solidFill>
          <a:ln w="381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E6E6E6"/>
              </a:solidFill>
              <a:effectLst/>
              <a:uLnTx/>
              <a:uFillTx/>
              <a:latin typeface="Arial" panose="020B0604020202020204"/>
              <a:ea typeface="+mn-ea"/>
              <a:cs typeface="+mn-cs"/>
            </a:endParaRPr>
          </a:p>
        </p:txBody>
      </p:sp>
      <p:sp>
        <p:nvSpPr>
          <p:cNvPr id="64" name="Title 1">
            <a:extLst>
              <a:ext uri="{FF2B5EF4-FFF2-40B4-BE49-F238E27FC236}">
                <a16:creationId xmlns:a16="http://schemas.microsoft.com/office/drawing/2014/main" id="{26FF2478-09F0-4FFF-982D-DEB8E003D38E}"/>
              </a:ext>
            </a:extLst>
          </p:cNvPr>
          <p:cNvSpPr txBox="1">
            <a:spLocks/>
          </p:cNvSpPr>
          <p:nvPr/>
        </p:nvSpPr>
        <p:spPr>
          <a:xfrm>
            <a:off x="1557345" y="3031007"/>
            <a:ext cx="3175571" cy="1476871"/>
          </a:xfrm>
          <a:prstGeom prst="rect">
            <a:avLst/>
          </a:prstGeom>
        </p:spPr>
        <p:txBody>
          <a:bodyPr anchor="ctr"/>
          <a:lstStyle>
            <a:lvl1pPr algn="ctr" defTabSz="457200" rtl="0" eaLnBrk="1" latinLnBrk="0" hangingPunct="1">
              <a:spcBef>
                <a:spcPct val="0"/>
              </a:spcBef>
              <a:buNone/>
              <a:defRPr sz="4400" kern="1200">
                <a:solidFill>
                  <a:schemeClr val="tx1"/>
                </a:solidFill>
                <a:latin typeface="News Gothic MT"/>
                <a:ea typeface="+mj-ea"/>
                <a:cs typeface="News Gothic MT"/>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133" b="1" i="0" u="none" strike="noStrike" kern="1200" cap="none" spc="0" normalizeH="0" baseline="0" noProof="0" dirty="0">
                <a:ln>
                  <a:noFill/>
                </a:ln>
                <a:solidFill>
                  <a:srgbClr val="FFFFFF"/>
                </a:solidFill>
                <a:effectLst/>
                <a:uLnTx/>
                <a:uFillTx/>
                <a:latin typeface="News Gothic MT"/>
                <a:ea typeface="+mj-ea"/>
              </a:rPr>
              <a:t>FINANCIAL ASSISTANCE</a:t>
            </a:r>
          </a:p>
        </p:txBody>
      </p:sp>
      <p:sp>
        <p:nvSpPr>
          <p:cNvPr id="77" name="Rectangle 76">
            <a:extLst>
              <a:ext uri="{FF2B5EF4-FFF2-40B4-BE49-F238E27FC236}">
                <a16:creationId xmlns:a16="http://schemas.microsoft.com/office/drawing/2014/main" id="{73336CD6-7B74-4F4D-9F41-0CBC98A9C3E5}"/>
              </a:ext>
            </a:extLst>
          </p:cNvPr>
          <p:cNvSpPr/>
          <p:nvPr/>
        </p:nvSpPr>
        <p:spPr>
          <a:xfrm rot="18488886">
            <a:off x="2291133" y="3127565"/>
            <a:ext cx="3016759" cy="2239475"/>
          </a:xfrm>
          <a:prstGeom prst="rect">
            <a:avLst/>
          </a:prstGeom>
          <a:noFill/>
          <a:ln>
            <a:noFill/>
          </a:ln>
          <a:effectLst/>
        </p:spPr>
        <p:txBody>
          <a:bodyPr spcFirstLastPara="1" wrap="none" lIns="121920" tIns="60960" rIns="121920" bIns="60960" numCol="1">
            <a:prstTxWarp prst="textArchDown">
              <a:avLst/>
            </a:prstTxWarp>
            <a:spAutoFit/>
          </a:bodyPr>
          <a:lstStyle/>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w="12700">
                  <a:noFill/>
                  <a:prstDash val="solid"/>
                </a:ln>
                <a:solidFill>
                  <a:srgbClr val="404040"/>
                </a:solidFill>
                <a:effectLst/>
                <a:uLnTx/>
                <a:uFillTx/>
                <a:latin typeface="News Gothic MT"/>
                <a:ea typeface="+mn-ea"/>
                <a:cs typeface="News Gothic MT"/>
              </a:rPr>
              <a:t>PUBLIC </a:t>
            </a:r>
            <a:br>
              <a:rPr kumimoji="0" lang="en-US" sz="1600" b="1" i="0" u="none" strike="noStrike" kern="1200" cap="none" spc="0" normalizeH="0" baseline="0" noProof="0" dirty="0">
                <a:ln w="12700">
                  <a:noFill/>
                  <a:prstDash val="solid"/>
                </a:ln>
                <a:solidFill>
                  <a:srgbClr val="404040"/>
                </a:solidFill>
                <a:effectLst/>
                <a:uLnTx/>
                <a:uFillTx/>
                <a:latin typeface="News Gothic MT"/>
                <a:ea typeface="+mn-ea"/>
                <a:cs typeface="News Gothic MT"/>
              </a:rPr>
            </a:br>
            <a:r>
              <a:rPr kumimoji="0" lang="en-US" sz="1600" b="1" i="0" u="none" strike="noStrike" kern="1200" cap="none" spc="0" normalizeH="0" baseline="0" noProof="0" dirty="0">
                <a:ln w="12700">
                  <a:noFill/>
                  <a:prstDash val="solid"/>
                </a:ln>
                <a:solidFill>
                  <a:srgbClr val="404040"/>
                </a:solidFill>
                <a:effectLst/>
                <a:uLnTx/>
                <a:uFillTx/>
                <a:latin typeface="News Gothic MT"/>
                <a:ea typeface="+mn-ea"/>
                <a:cs typeface="News Gothic MT"/>
              </a:rPr>
              <a:t>EDUCATION</a:t>
            </a:r>
          </a:p>
        </p:txBody>
      </p:sp>
      <p:sp>
        <p:nvSpPr>
          <p:cNvPr id="78" name="Rectangle 77">
            <a:extLst>
              <a:ext uri="{FF2B5EF4-FFF2-40B4-BE49-F238E27FC236}">
                <a16:creationId xmlns:a16="http://schemas.microsoft.com/office/drawing/2014/main" id="{AC403DD7-5B7F-4B32-AE9B-0CFD1330923E}"/>
              </a:ext>
            </a:extLst>
          </p:cNvPr>
          <p:cNvSpPr/>
          <p:nvPr/>
        </p:nvSpPr>
        <p:spPr>
          <a:xfrm rot="3025562">
            <a:off x="888017" y="3097537"/>
            <a:ext cx="3016761" cy="2239477"/>
          </a:xfrm>
          <a:prstGeom prst="rect">
            <a:avLst/>
          </a:prstGeom>
          <a:noFill/>
          <a:ln>
            <a:noFill/>
          </a:ln>
          <a:effectLst/>
        </p:spPr>
        <p:txBody>
          <a:bodyPr spcFirstLastPara="1" wrap="none" lIns="121920" tIns="60960" rIns="121920" bIns="60960" numCol="1">
            <a:prstTxWarp prst="textArchDown">
              <a:avLst/>
            </a:prstTxWarp>
            <a:spAutoFit/>
          </a:bodyPr>
          <a:lstStyle/>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w="12700">
                  <a:noFill/>
                  <a:prstDash val="solid"/>
                </a:ln>
                <a:solidFill>
                  <a:srgbClr val="404040"/>
                </a:solidFill>
                <a:effectLst/>
                <a:uLnTx/>
                <a:uFillTx/>
                <a:latin typeface="News Gothic MT"/>
                <a:ea typeface="+mn-ea"/>
                <a:cs typeface="News Gothic MT"/>
              </a:rPr>
              <a:t>RESEARCH</a:t>
            </a:r>
          </a:p>
        </p:txBody>
      </p:sp>
      <p:pic>
        <p:nvPicPr>
          <p:cNvPr id="25" name="Picture 24">
            <a:extLst>
              <a:ext uri="{FF2B5EF4-FFF2-40B4-BE49-F238E27FC236}">
                <a16:creationId xmlns:a16="http://schemas.microsoft.com/office/drawing/2014/main" id="{14F14C39-E7C9-403C-AB72-15320BB7894E}"/>
              </a:ext>
            </a:extLst>
          </p:cNvPr>
          <p:cNvPicPr>
            <a:picLocks noChangeAspect="1"/>
          </p:cNvPicPr>
          <p:nvPr/>
        </p:nvPicPr>
        <p:blipFill>
          <a:blip r:embed="rId6"/>
          <a:stretch>
            <a:fillRect/>
          </a:stretch>
        </p:blipFill>
        <p:spPr>
          <a:xfrm flipV="1">
            <a:off x="6657799" y="1781799"/>
            <a:ext cx="3931920" cy="83776"/>
          </a:xfrm>
          <a:prstGeom prst="rect">
            <a:avLst/>
          </a:prstGeom>
        </p:spPr>
      </p:pic>
      <p:sp>
        <p:nvSpPr>
          <p:cNvPr id="34" name="Text Placeholder 17">
            <a:extLst>
              <a:ext uri="{FF2B5EF4-FFF2-40B4-BE49-F238E27FC236}">
                <a16:creationId xmlns:a16="http://schemas.microsoft.com/office/drawing/2014/main" id="{2EFEE5C8-82AA-4AFF-9A09-A223ED0208BB}"/>
              </a:ext>
            </a:extLst>
          </p:cNvPr>
          <p:cNvSpPr>
            <a:spLocks noGrp="1"/>
          </p:cNvSpPr>
          <p:nvPr>
            <p:ph type="body" sz="quarter" idx="11"/>
          </p:nvPr>
        </p:nvSpPr>
        <p:spPr>
          <a:xfrm>
            <a:off x="6581185" y="2144916"/>
            <a:ext cx="5131439" cy="1573880"/>
          </a:xfrm>
        </p:spPr>
        <p:txBody>
          <a:bodyPr/>
          <a:lstStyle/>
          <a:p>
            <a:r>
              <a:rPr lang="en-US" sz="2000" dirty="0"/>
              <a:t>Provide low-income ESRD patients financial assistance to ensure that they have access to lifesaving medical treatment, including dialysis and transplantation.</a:t>
            </a:r>
          </a:p>
          <a:p>
            <a:r>
              <a:rPr lang="en-US" sz="2000" dirty="0"/>
              <a:t>We assist 1 in 6 dialysis patients nationwide; we make about 100 kidney transplants possible each month—7.5% of all kidney transplants in the U.S.—and we continue assisting patients post-transplant.</a:t>
            </a:r>
          </a:p>
          <a:p>
            <a:pPr marL="0" indent="0">
              <a:buNone/>
            </a:pPr>
            <a:endParaRPr lang="en-US" sz="2000" dirty="0"/>
          </a:p>
        </p:txBody>
      </p:sp>
      <p:pic>
        <p:nvPicPr>
          <p:cNvPr id="18" name="Picture 17">
            <a:extLst>
              <a:ext uri="{FF2B5EF4-FFF2-40B4-BE49-F238E27FC236}">
                <a16:creationId xmlns:a16="http://schemas.microsoft.com/office/drawing/2014/main" id="{99821F8C-1FBA-4898-92DA-89706C7DC862}"/>
              </a:ext>
            </a:extLst>
          </p:cNvPr>
          <p:cNvPicPr>
            <a:picLocks noChangeAspect="1"/>
          </p:cNvPicPr>
          <p:nvPr/>
        </p:nvPicPr>
        <p:blipFill>
          <a:blip r:embed="rId7"/>
          <a:stretch>
            <a:fillRect/>
          </a:stretch>
        </p:blipFill>
        <p:spPr>
          <a:xfrm>
            <a:off x="2708295" y="2702898"/>
            <a:ext cx="789601" cy="675637"/>
          </a:xfrm>
          <a:prstGeom prst="rect">
            <a:avLst/>
          </a:prstGeom>
        </p:spPr>
      </p:pic>
      <p:pic>
        <p:nvPicPr>
          <p:cNvPr id="6" name="Audio 5">
            <a:hlinkClick r:id="" action="ppaction://media"/>
            <a:extLst>
              <a:ext uri="{FF2B5EF4-FFF2-40B4-BE49-F238E27FC236}">
                <a16:creationId xmlns:a16="http://schemas.microsoft.com/office/drawing/2014/main" id="{9C7AE85F-9FC6-4C23-897D-E7BF006DF05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648962777"/>
      </p:ext>
    </p:extLst>
  </p:cSld>
  <p:clrMapOvr>
    <a:masterClrMapping/>
  </p:clrMapOvr>
  <p:transition spd="slow" advTm="37602">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par>
                                <p:cTn id="7" presetID="23" presetClass="entr" presetSubtype="16" fill="hold" grpId="0" nodeType="withEffect">
                                  <p:stCondLst>
                                    <p:cond delay="0"/>
                                  </p:stCondLst>
                                  <p:childTnLst>
                                    <p:set>
                                      <p:cBhvr>
                                        <p:cTn id="8" dur="1" fill="hold">
                                          <p:stCondLst>
                                            <p:cond delay="0"/>
                                          </p:stCondLst>
                                        </p:cTn>
                                        <p:tgtEl>
                                          <p:spTgt spid="58"/>
                                        </p:tgtEl>
                                        <p:attrNameLst>
                                          <p:attrName>style.visibility</p:attrName>
                                        </p:attrNameLst>
                                      </p:cBhvr>
                                      <p:to>
                                        <p:strVal val="visible"/>
                                      </p:to>
                                    </p:set>
                                    <p:anim calcmode="lin" valueType="num">
                                      <p:cBhvr>
                                        <p:cTn id="9" dur="500" fill="hold"/>
                                        <p:tgtEl>
                                          <p:spTgt spid="58"/>
                                        </p:tgtEl>
                                        <p:attrNameLst>
                                          <p:attrName>ppt_w</p:attrName>
                                        </p:attrNameLst>
                                      </p:cBhvr>
                                      <p:tavLst>
                                        <p:tav tm="0">
                                          <p:val>
                                            <p:fltVal val="0"/>
                                          </p:val>
                                        </p:tav>
                                        <p:tav tm="100000">
                                          <p:val>
                                            <p:strVal val="#ppt_w"/>
                                          </p:val>
                                        </p:tav>
                                      </p:tavLst>
                                    </p:anim>
                                    <p:anim calcmode="lin" valueType="num">
                                      <p:cBhvr>
                                        <p:cTn id="10" dur="500" fill="hold"/>
                                        <p:tgtEl>
                                          <p:spTgt spid="58"/>
                                        </p:tgtEl>
                                        <p:attrNameLst>
                                          <p:attrName>ppt_h</p:attrName>
                                        </p:attrNameLst>
                                      </p:cBhvr>
                                      <p:tavLst>
                                        <p:tav tm="0">
                                          <p:val>
                                            <p:fltVal val="0"/>
                                          </p:val>
                                        </p:tav>
                                        <p:tav tm="100000">
                                          <p:val>
                                            <p:strVal val="#ppt_h"/>
                                          </p:val>
                                        </p:tav>
                                      </p:tavLst>
                                    </p:anim>
                                  </p:childTnLst>
                                </p:cTn>
                              </p:par>
                              <p:par>
                                <p:cTn id="11" presetID="23" presetClass="entr" presetSubtype="16" fill="hold" grpId="0" nodeType="withEffect">
                                  <p:stCondLst>
                                    <p:cond delay="0"/>
                                  </p:stCondLst>
                                  <p:childTnLst>
                                    <p:set>
                                      <p:cBhvr>
                                        <p:cTn id="12" dur="1" fill="hold">
                                          <p:stCondLst>
                                            <p:cond delay="0"/>
                                          </p:stCondLst>
                                        </p:cTn>
                                        <p:tgtEl>
                                          <p:spTgt spid="59"/>
                                        </p:tgtEl>
                                        <p:attrNameLst>
                                          <p:attrName>style.visibility</p:attrName>
                                        </p:attrNameLst>
                                      </p:cBhvr>
                                      <p:to>
                                        <p:strVal val="visible"/>
                                      </p:to>
                                    </p:set>
                                    <p:anim calcmode="lin" valueType="num">
                                      <p:cBhvr>
                                        <p:cTn id="13" dur="500" fill="hold"/>
                                        <p:tgtEl>
                                          <p:spTgt spid="59"/>
                                        </p:tgtEl>
                                        <p:attrNameLst>
                                          <p:attrName>ppt_w</p:attrName>
                                        </p:attrNameLst>
                                      </p:cBhvr>
                                      <p:tavLst>
                                        <p:tav tm="0">
                                          <p:val>
                                            <p:fltVal val="0"/>
                                          </p:val>
                                        </p:tav>
                                        <p:tav tm="100000">
                                          <p:val>
                                            <p:strVal val="#ppt_w"/>
                                          </p:val>
                                        </p:tav>
                                      </p:tavLst>
                                    </p:anim>
                                    <p:anim calcmode="lin" valueType="num">
                                      <p:cBhvr>
                                        <p:cTn id="14" dur="500" fill="hold"/>
                                        <p:tgtEl>
                                          <p:spTgt spid="59"/>
                                        </p:tgtEl>
                                        <p:attrNameLst>
                                          <p:attrName>ppt_h</p:attrName>
                                        </p:attrNameLst>
                                      </p:cBhvr>
                                      <p:tavLst>
                                        <p:tav tm="0">
                                          <p:val>
                                            <p:fltVal val="0"/>
                                          </p:val>
                                        </p:tav>
                                        <p:tav tm="100000">
                                          <p:val>
                                            <p:strVal val="#ppt_h"/>
                                          </p:val>
                                        </p:tav>
                                      </p:tavLst>
                                    </p:anim>
                                  </p:childTnLst>
                                </p:cTn>
                              </p:par>
                              <p:par>
                                <p:cTn id="15" presetID="23" presetClass="entr" presetSubtype="16" fill="hold" grpId="0" nodeType="withEffect">
                                  <p:stCondLst>
                                    <p:cond delay="0"/>
                                  </p:stCondLst>
                                  <p:childTnLst>
                                    <p:set>
                                      <p:cBhvr>
                                        <p:cTn id="16" dur="1" fill="hold">
                                          <p:stCondLst>
                                            <p:cond delay="0"/>
                                          </p:stCondLst>
                                        </p:cTn>
                                        <p:tgtEl>
                                          <p:spTgt spid="60"/>
                                        </p:tgtEl>
                                        <p:attrNameLst>
                                          <p:attrName>style.visibility</p:attrName>
                                        </p:attrNameLst>
                                      </p:cBhvr>
                                      <p:to>
                                        <p:strVal val="visible"/>
                                      </p:to>
                                    </p:set>
                                    <p:anim calcmode="lin" valueType="num">
                                      <p:cBhvr>
                                        <p:cTn id="17" dur="500" fill="hold"/>
                                        <p:tgtEl>
                                          <p:spTgt spid="60"/>
                                        </p:tgtEl>
                                        <p:attrNameLst>
                                          <p:attrName>ppt_w</p:attrName>
                                        </p:attrNameLst>
                                      </p:cBhvr>
                                      <p:tavLst>
                                        <p:tav tm="0">
                                          <p:val>
                                            <p:fltVal val="0"/>
                                          </p:val>
                                        </p:tav>
                                        <p:tav tm="100000">
                                          <p:val>
                                            <p:strVal val="#ppt_w"/>
                                          </p:val>
                                        </p:tav>
                                      </p:tavLst>
                                    </p:anim>
                                    <p:anim calcmode="lin" valueType="num">
                                      <p:cBhvr>
                                        <p:cTn id="18" dur="500" fill="hold"/>
                                        <p:tgtEl>
                                          <p:spTgt spid="60"/>
                                        </p:tgtEl>
                                        <p:attrNameLst>
                                          <p:attrName>ppt_h</p:attrName>
                                        </p:attrNameLst>
                                      </p:cBhvr>
                                      <p:tavLst>
                                        <p:tav tm="0">
                                          <p:val>
                                            <p:fltVal val="0"/>
                                          </p:val>
                                        </p:tav>
                                        <p:tav tm="100000">
                                          <p:val>
                                            <p:strVal val="#ppt_h"/>
                                          </p:val>
                                        </p:tav>
                                      </p:tavLst>
                                    </p:anim>
                                  </p:childTnLst>
                                </p:cTn>
                              </p:par>
                              <p:par>
                                <p:cTn id="19" presetID="23" presetClass="entr" presetSubtype="16" fill="hold" grpId="0" nodeType="withEffect">
                                  <p:stCondLst>
                                    <p:cond delay="0"/>
                                  </p:stCondLst>
                                  <p:childTnLst>
                                    <p:set>
                                      <p:cBhvr>
                                        <p:cTn id="20" dur="1" fill="hold">
                                          <p:stCondLst>
                                            <p:cond delay="0"/>
                                          </p:stCondLst>
                                        </p:cTn>
                                        <p:tgtEl>
                                          <p:spTgt spid="61"/>
                                        </p:tgtEl>
                                        <p:attrNameLst>
                                          <p:attrName>style.visibility</p:attrName>
                                        </p:attrNameLst>
                                      </p:cBhvr>
                                      <p:to>
                                        <p:strVal val="visible"/>
                                      </p:to>
                                    </p:set>
                                    <p:anim calcmode="lin" valueType="num">
                                      <p:cBhvr>
                                        <p:cTn id="21" dur="500" fill="hold"/>
                                        <p:tgtEl>
                                          <p:spTgt spid="61"/>
                                        </p:tgtEl>
                                        <p:attrNameLst>
                                          <p:attrName>ppt_w</p:attrName>
                                        </p:attrNameLst>
                                      </p:cBhvr>
                                      <p:tavLst>
                                        <p:tav tm="0">
                                          <p:val>
                                            <p:fltVal val="0"/>
                                          </p:val>
                                        </p:tav>
                                        <p:tav tm="100000">
                                          <p:val>
                                            <p:strVal val="#ppt_w"/>
                                          </p:val>
                                        </p:tav>
                                      </p:tavLst>
                                    </p:anim>
                                    <p:anim calcmode="lin" valueType="num">
                                      <p:cBhvr>
                                        <p:cTn id="22" dur="500" fill="hold"/>
                                        <p:tgtEl>
                                          <p:spTgt spid="61"/>
                                        </p:tgtEl>
                                        <p:attrNameLst>
                                          <p:attrName>ppt_h</p:attrName>
                                        </p:attrNameLst>
                                      </p:cBhvr>
                                      <p:tavLst>
                                        <p:tav tm="0">
                                          <p:val>
                                            <p:fltVal val="0"/>
                                          </p:val>
                                        </p:tav>
                                        <p:tav tm="100000">
                                          <p:val>
                                            <p:strVal val="#ppt_h"/>
                                          </p:val>
                                        </p:tav>
                                      </p:tavLst>
                                    </p:anim>
                                  </p:childTnLst>
                                </p:cTn>
                              </p:par>
                              <p:par>
                                <p:cTn id="23" presetID="23" presetClass="entr" presetSubtype="16" fill="hold" grpId="0" nodeType="withEffect">
                                  <p:stCondLst>
                                    <p:cond delay="0"/>
                                  </p:stCondLst>
                                  <p:childTnLst>
                                    <p:set>
                                      <p:cBhvr>
                                        <p:cTn id="24" dur="1" fill="hold">
                                          <p:stCondLst>
                                            <p:cond delay="0"/>
                                          </p:stCondLst>
                                        </p:cTn>
                                        <p:tgtEl>
                                          <p:spTgt spid="62"/>
                                        </p:tgtEl>
                                        <p:attrNameLst>
                                          <p:attrName>style.visibility</p:attrName>
                                        </p:attrNameLst>
                                      </p:cBhvr>
                                      <p:to>
                                        <p:strVal val="visible"/>
                                      </p:to>
                                    </p:set>
                                    <p:anim calcmode="lin" valueType="num">
                                      <p:cBhvr>
                                        <p:cTn id="25" dur="500" fill="hold"/>
                                        <p:tgtEl>
                                          <p:spTgt spid="62"/>
                                        </p:tgtEl>
                                        <p:attrNameLst>
                                          <p:attrName>ppt_w</p:attrName>
                                        </p:attrNameLst>
                                      </p:cBhvr>
                                      <p:tavLst>
                                        <p:tav tm="0">
                                          <p:val>
                                            <p:fltVal val="0"/>
                                          </p:val>
                                        </p:tav>
                                        <p:tav tm="100000">
                                          <p:val>
                                            <p:strVal val="#ppt_w"/>
                                          </p:val>
                                        </p:tav>
                                      </p:tavLst>
                                    </p:anim>
                                    <p:anim calcmode="lin" valueType="num">
                                      <p:cBhvr>
                                        <p:cTn id="26" dur="500" fill="hold"/>
                                        <p:tgtEl>
                                          <p:spTgt spid="62"/>
                                        </p:tgtEl>
                                        <p:attrNameLst>
                                          <p:attrName>ppt_h</p:attrName>
                                        </p:attrNameLst>
                                      </p:cBhvr>
                                      <p:tavLst>
                                        <p:tav tm="0">
                                          <p:val>
                                            <p:fltVal val="0"/>
                                          </p:val>
                                        </p:tav>
                                        <p:tav tm="100000">
                                          <p:val>
                                            <p:strVal val="#ppt_h"/>
                                          </p:val>
                                        </p:tav>
                                      </p:tavLst>
                                    </p:anim>
                                  </p:childTnLst>
                                </p:cTn>
                              </p:par>
                              <p:par>
                                <p:cTn id="27" presetID="23" presetClass="entr" presetSubtype="16" fill="hold" grpId="0" nodeType="withEffect">
                                  <p:stCondLst>
                                    <p:cond delay="0"/>
                                  </p:stCondLst>
                                  <p:childTnLst>
                                    <p:set>
                                      <p:cBhvr>
                                        <p:cTn id="28" dur="1" fill="hold">
                                          <p:stCondLst>
                                            <p:cond delay="0"/>
                                          </p:stCondLst>
                                        </p:cTn>
                                        <p:tgtEl>
                                          <p:spTgt spid="63"/>
                                        </p:tgtEl>
                                        <p:attrNameLst>
                                          <p:attrName>style.visibility</p:attrName>
                                        </p:attrNameLst>
                                      </p:cBhvr>
                                      <p:to>
                                        <p:strVal val="visible"/>
                                      </p:to>
                                    </p:set>
                                    <p:anim calcmode="lin" valueType="num">
                                      <p:cBhvr>
                                        <p:cTn id="29" dur="500" fill="hold"/>
                                        <p:tgtEl>
                                          <p:spTgt spid="63"/>
                                        </p:tgtEl>
                                        <p:attrNameLst>
                                          <p:attrName>ppt_w</p:attrName>
                                        </p:attrNameLst>
                                      </p:cBhvr>
                                      <p:tavLst>
                                        <p:tav tm="0">
                                          <p:val>
                                            <p:fltVal val="0"/>
                                          </p:val>
                                        </p:tav>
                                        <p:tav tm="100000">
                                          <p:val>
                                            <p:strVal val="#ppt_w"/>
                                          </p:val>
                                        </p:tav>
                                      </p:tavLst>
                                    </p:anim>
                                    <p:anim calcmode="lin" valueType="num">
                                      <p:cBhvr>
                                        <p:cTn id="30" dur="500" fill="hold"/>
                                        <p:tgtEl>
                                          <p:spTgt spid="63"/>
                                        </p:tgtEl>
                                        <p:attrNameLst>
                                          <p:attrName>ppt_h</p:attrName>
                                        </p:attrNameLst>
                                      </p:cBhvr>
                                      <p:tavLst>
                                        <p:tav tm="0">
                                          <p:val>
                                            <p:fltVal val="0"/>
                                          </p:val>
                                        </p:tav>
                                        <p:tav tm="100000">
                                          <p:val>
                                            <p:strVal val="#ppt_h"/>
                                          </p:val>
                                        </p:tav>
                                      </p:tavLst>
                                    </p:anim>
                                  </p:childTnLst>
                                </p:cTn>
                              </p:par>
                              <p:par>
                                <p:cTn id="31" presetID="10" presetClass="entr" presetSubtype="0" fill="hold" grpId="0" nodeType="withEffect">
                                  <p:stCondLst>
                                    <p:cond delay="1100"/>
                                  </p:stCondLst>
                                  <p:childTnLst>
                                    <p:set>
                                      <p:cBhvr>
                                        <p:cTn id="32" dur="1" fill="hold">
                                          <p:stCondLst>
                                            <p:cond delay="0"/>
                                          </p:stCondLst>
                                        </p:cTn>
                                        <p:tgtEl>
                                          <p:spTgt spid="64"/>
                                        </p:tgtEl>
                                        <p:attrNameLst>
                                          <p:attrName>style.visibility</p:attrName>
                                        </p:attrNameLst>
                                      </p:cBhvr>
                                      <p:to>
                                        <p:strVal val="visible"/>
                                      </p:to>
                                    </p:set>
                                    <p:animEffect transition="in" filter="fade">
                                      <p:cBhvr>
                                        <p:cTn id="33" dur="1000"/>
                                        <p:tgtEl>
                                          <p:spTgt spid="64"/>
                                        </p:tgtEl>
                                      </p:cBhvr>
                                    </p:animEffect>
                                  </p:childTnLst>
                                </p:cTn>
                              </p:par>
                              <p:par>
                                <p:cTn id="34" presetID="10" presetClass="entr" presetSubtype="0" fill="hold" nodeType="withEffect">
                                  <p:stCondLst>
                                    <p:cond delay="110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1000"/>
                                        <p:tgtEl>
                                          <p:spTgt spid="18"/>
                                        </p:tgtEl>
                                      </p:cBhvr>
                                    </p:animEffect>
                                  </p:childTnLst>
                                </p:cTn>
                              </p:par>
                              <p:par>
                                <p:cTn id="37" presetID="23" presetClass="entr" presetSubtype="16" fill="hold" grpId="0" nodeType="withEffect">
                                  <p:stCondLst>
                                    <p:cond delay="0"/>
                                  </p:stCondLst>
                                  <p:childTnLst>
                                    <p:set>
                                      <p:cBhvr>
                                        <p:cTn id="38" dur="1" fill="hold">
                                          <p:stCondLst>
                                            <p:cond delay="0"/>
                                          </p:stCondLst>
                                        </p:cTn>
                                        <p:tgtEl>
                                          <p:spTgt spid="77"/>
                                        </p:tgtEl>
                                        <p:attrNameLst>
                                          <p:attrName>style.visibility</p:attrName>
                                        </p:attrNameLst>
                                      </p:cBhvr>
                                      <p:to>
                                        <p:strVal val="visible"/>
                                      </p:to>
                                    </p:set>
                                    <p:anim calcmode="lin" valueType="num">
                                      <p:cBhvr>
                                        <p:cTn id="39" dur="500" fill="hold"/>
                                        <p:tgtEl>
                                          <p:spTgt spid="77"/>
                                        </p:tgtEl>
                                        <p:attrNameLst>
                                          <p:attrName>ppt_w</p:attrName>
                                        </p:attrNameLst>
                                      </p:cBhvr>
                                      <p:tavLst>
                                        <p:tav tm="0">
                                          <p:val>
                                            <p:fltVal val="0"/>
                                          </p:val>
                                        </p:tav>
                                        <p:tav tm="100000">
                                          <p:val>
                                            <p:strVal val="#ppt_w"/>
                                          </p:val>
                                        </p:tav>
                                      </p:tavLst>
                                    </p:anim>
                                    <p:anim calcmode="lin" valueType="num">
                                      <p:cBhvr>
                                        <p:cTn id="40" dur="500" fill="hold"/>
                                        <p:tgtEl>
                                          <p:spTgt spid="77"/>
                                        </p:tgtEl>
                                        <p:attrNameLst>
                                          <p:attrName>ppt_h</p:attrName>
                                        </p:attrNameLst>
                                      </p:cBhvr>
                                      <p:tavLst>
                                        <p:tav tm="0">
                                          <p:val>
                                            <p:fltVal val="0"/>
                                          </p:val>
                                        </p:tav>
                                        <p:tav tm="100000">
                                          <p:val>
                                            <p:strVal val="#ppt_h"/>
                                          </p:val>
                                        </p:tav>
                                      </p:tavLst>
                                    </p:anim>
                                  </p:childTnLst>
                                </p:cTn>
                              </p:par>
                              <p:par>
                                <p:cTn id="41" presetID="23" presetClass="entr" presetSubtype="16" fill="hold" grpId="0" nodeType="withEffect">
                                  <p:stCondLst>
                                    <p:cond delay="0"/>
                                  </p:stCondLst>
                                  <p:childTnLst>
                                    <p:set>
                                      <p:cBhvr>
                                        <p:cTn id="42" dur="1" fill="hold">
                                          <p:stCondLst>
                                            <p:cond delay="0"/>
                                          </p:stCondLst>
                                        </p:cTn>
                                        <p:tgtEl>
                                          <p:spTgt spid="78"/>
                                        </p:tgtEl>
                                        <p:attrNameLst>
                                          <p:attrName>style.visibility</p:attrName>
                                        </p:attrNameLst>
                                      </p:cBhvr>
                                      <p:to>
                                        <p:strVal val="visible"/>
                                      </p:to>
                                    </p:set>
                                    <p:anim calcmode="lin" valueType="num">
                                      <p:cBhvr>
                                        <p:cTn id="43" dur="500" fill="hold"/>
                                        <p:tgtEl>
                                          <p:spTgt spid="78"/>
                                        </p:tgtEl>
                                        <p:attrNameLst>
                                          <p:attrName>ppt_w</p:attrName>
                                        </p:attrNameLst>
                                      </p:cBhvr>
                                      <p:tavLst>
                                        <p:tav tm="0">
                                          <p:val>
                                            <p:fltVal val="0"/>
                                          </p:val>
                                        </p:tav>
                                        <p:tav tm="100000">
                                          <p:val>
                                            <p:strVal val="#ppt_w"/>
                                          </p:val>
                                        </p:tav>
                                      </p:tavLst>
                                    </p:anim>
                                    <p:anim calcmode="lin" valueType="num">
                                      <p:cBhvr>
                                        <p:cTn id="44" dur="500" fill="hold"/>
                                        <p:tgtEl>
                                          <p:spTgt spid="7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5" fill="hold" display="0">
                  <p:stCondLst>
                    <p:cond delay="indefinite"/>
                  </p:stCondLst>
                  <p:endCondLst>
                    <p:cond evt="onStopAudio" delay="0">
                      <p:tgtEl>
                        <p:sldTgt/>
                      </p:tgtEl>
                    </p:cond>
                  </p:endCondLst>
                </p:cTn>
                <p:tgtEl>
                  <p:spTgt spid="6"/>
                </p:tgtEl>
              </p:cMediaNode>
            </p:audio>
          </p:childTnLst>
        </p:cTn>
      </p:par>
    </p:tnLst>
    <p:bldLst>
      <p:bldP spid="58" grpId="0"/>
      <p:bldP spid="59" grpId="0"/>
      <p:bldP spid="60" grpId="0"/>
      <p:bldP spid="61" grpId="0"/>
      <p:bldP spid="62" grpId="0"/>
      <p:bldP spid="63" grpId="0" animBg="1"/>
      <p:bldP spid="64" grpId="0"/>
      <p:bldP spid="77" grpId="0"/>
      <p:bldP spid="78"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3" name="Picture 2" descr="A picture containing drawing&#10;&#10;Description automatically generated">
            <a:extLst>
              <a:ext uri="{FF2B5EF4-FFF2-40B4-BE49-F238E27FC236}">
                <a16:creationId xmlns:a16="http://schemas.microsoft.com/office/drawing/2014/main" id="{D8926428-6A3E-D34F-A6B5-FB3180C589B7}"/>
              </a:ext>
            </a:extLst>
          </p:cNvPr>
          <p:cNvPicPr>
            <a:picLocks noChangeAspect="1"/>
          </p:cNvPicPr>
          <p:nvPr/>
        </p:nvPicPr>
        <p:blipFill>
          <a:blip r:embed="rId2"/>
          <a:stretch>
            <a:fillRect/>
          </a:stretch>
        </p:blipFill>
        <p:spPr>
          <a:xfrm>
            <a:off x="3431704" y="4869160"/>
            <a:ext cx="1703355" cy="1033113"/>
          </a:xfrm>
          <a:prstGeom prst="rect">
            <a:avLst/>
          </a:prstGeom>
        </p:spPr>
      </p:pic>
      <p:pic>
        <p:nvPicPr>
          <p:cNvPr id="5" name="Picture 4" descr="A picture containing plate, light, drawing&#10;&#10;Description automatically generated">
            <a:extLst>
              <a:ext uri="{FF2B5EF4-FFF2-40B4-BE49-F238E27FC236}">
                <a16:creationId xmlns:a16="http://schemas.microsoft.com/office/drawing/2014/main" id="{C2ED10A4-E973-2545-B2DD-2624FBB28FA5}"/>
              </a:ext>
            </a:extLst>
          </p:cNvPr>
          <p:cNvPicPr>
            <a:picLocks noChangeAspect="1"/>
          </p:cNvPicPr>
          <p:nvPr/>
        </p:nvPicPr>
        <p:blipFill>
          <a:blip r:embed="rId3"/>
          <a:stretch>
            <a:fillRect/>
          </a:stretch>
        </p:blipFill>
        <p:spPr>
          <a:xfrm>
            <a:off x="3060452" y="2596542"/>
            <a:ext cx="1965902" cy="962673"/>
          </a:xfrm>
          <a:prstGeom prst="rect">
            <a:avLst/>
          </a:prstGeom>
          <a:solidFill>
            <a:schemeClr val="accent1">
              <a:alpha val="14000"/>
            </a:schemeClr>
          </a:solidFill>
        </p:spPr>
      </p:pic>
      <p:pic>
        <p:nvPicPr>
          <p:cNvPr id="7" name="Picture 6" descr="A picture containing drawing&#10;&#10;Description automatically generated">
            <a:extLst>
              <a:ext uri="{FF2B5EF4-FFF2-40B4-BE49-F238E27FC236}">
                <a16:creationId xmlns:a16="http://schemas.microsoft.com/office/drawing/2014/main" id="{E7744B2F-F13B-D24F-899B-C42170AE7E3E}"/>
              </a:ext>
            </a:extLst>
          </p:cNvPr>
          <p:cNvPicPr>
            <a:picLocks noChangeAspect="1"/>
          </p:cNvPicPr>
          <p:nvPr/>
        </p:nvPicPr>
        <p:blipFill>
          <a:blip r:embed="rId4"/>
          <a:stretch>
            <a:fillRect/>
          </a:stretch>
        </p:blipFill>
        <p:spPr>
          <a:xfrm>
            <a:off x="6419252" y="959382"/>
            <a:ext cx="1978709" cy="764162"/>
          </a:xfrm>
          <a:prstGeom prst="rect">
            <a:avLst/>
          </a:prstGeom>
        </p:spPr>
      </p:pic>
      <p:pic>
        <p:nvPicPr>
          <p:cNvPr id="9" name="Picture 8" descr="A picture containing plate, food, drawing&#10;&#10;Description automatically generated">
            <a:extLst>
              <a:ext uri="{FF2B5EF4-FFF2-40B4-BE49-F238E27FC236}">
                <a16:creationId xmlns:a16="http://schemas.microsoft.com/office/drawing/2014/main" id="{E120ECF3-851F-B942-9BC6-949D666F577E}"/>
              </a:ext>
            </a:extLst>
          </p:cNvPr>
          <p:cNvPicPr>
            <a:picLocks noChangeAspect="1"/>
          </p:cNvPicPr>
          <p:nvPr/>
        </p:nvPicPr>
        <p:blipFill>
          <a:blip r:embed="rId5"/>
          <a:stretch>
            <a:fillRect/>
          </a:stretch>
        </p:blipFill>
        <p:spPr>
          <a:xfrm>
            <a:off x="3516018" y="820638"/>
            <a:ext cx="1534727" cy="1041651"/>
          </a:xfrm>
          <a:prstGeom prst="rect">
            <a:avLst/>
          </a:prstGeom>
        </p:spPr>
      </p:pic>
      <p:pic>
        <p:nvPicPr>
          <p:cNvPr id="11" name="Picture 10" descr="A picture containing drawing, plate&#10;&#10;Description automatically generated">
            <a:extLst>
              <a:ext uri="{FF2B5EF4-FFF2-40B4-BE49-F238E27FC236}">
                <a16:creationId xmlns:a16="http://schemas.microsoft.com/office/drawing/2014/main" id="{8AFCFADD-A0B8-D346-B24A-3B56650584A4}"/>
              </a:ext>
            </a:extLst>
          </p:cNvPr>
          <p:cNvPicPr>
            <a:picLocks noChangeAspect="1"/>
          </p:cNvPicPr>
          <p:nvPr/>
        </p:nvPicPr>
        <p:blipFill>
          <a:blip r:embed="rId6"/>
          <a:stretch>
            <a:fillRect/>
          </a:stretch>
        </p:blipFill>
        <p:spPr>
          <a:xfrm>
            <a:off x="9538639" y="2924944"/>
            <a:ext cx="1500574" cy="787641"/>
          </a:xfrm>
          <a:prstGeom prst="rect">
            <a:avLst/>
          </a:prstGeom>
        </p:spPr>
      </p:pic>
      <p:pic>
        <p:nvPicPr>
          <p:cNvPr id="13" name="Picture 12" descr="A picture containing plate, drawing&#10;&#10;Description automatically generated">
            <a:extLst>
              <a:ext uri="{FF2B5EF4-FFF2-40B4-BE49-F238E27FC236}">
                <a16:creationId xmlns:a16="http://schemas.microsoft.com/office/drawing/2014/main" id="{9CEC908B-1300-BE4A-BD3D-68B8393C453E}"/>
              </a:ext>
            </a:extLst>
          </p:cNvPr>
          <p:cNvPicPr>
            <a:picLocks noChangeAspect="1"/>
          </p:cNvPicPr>
          <p:nvPr/>
        </p:nvPicPr>
        <p:blipFill>
          <a:blip r:embed="rId7"/>
          <a:stretch>
            <a:fillRect/>
          </a:stretch>
        </p:blipFill>
        <p:spPr>
          <a:xfrm>
            <a:off x="782980" y="951912"/>
            <a:ext cx="1314870" cy="779103"/>
          </a:xfrm>
          <a:prstGeom prst="rect">
            <a:avLst/>
          </a:prstGeom>
        </p:spPr>
      </p:pic>
      <p:pic>
        <p:nvPicPr>
          <p:cNvPr id="15" name="Picture 14" descr="A picture containing drawing, light&#10;&#10;Description automatically generated">
            <a:extLst>
              <a:ext uri="{FF2B5EF4-FFF2-40B4-BE49-F238E27FC236}">
                <a16:creationId xmlns:a16="http://schemas.microsoft.com/office/drawing/2014/main" id="{7B9895A3-AEB4-E148-9923-3018E9683ED3}"/>
              </a:ext>
            </a:extLst>
          </p:cNvPr>
          <p:cNvPicPr>
            <a:picLocks noChangeAspect="1"/>
          </p:cNvPicPr>
          <p:nvPr/>
        </p:nvPicPr>
        <p:blipFill>
          <a:blip r:embed="rId8"/>
          <a:stretch>
            <a:fillRect/>
          </a:stretch>
        </p:blipFill>
        <p:spPr>
          <a:xfrm>
            <a:off x="6384032" y="4925030"/>
            <a:ext cx="2049149" cy="921372"/>
          </a:xfrm>
          <a:prstGeom prst="rect">
            <a:avLst/>
          </a:prstGeom>
        </p:spPr>
      </p:pic>
      <p:pic>
        <p:nvPicPr>
          <p:cNvPr id="17" name="Picture 16" descr="A picture containing drawing&#10;&#10;Description automatically generated">
            <a:extLst>
              <a:ext uri="{FF2B5EF4-FFF2-40B4-BE49-F238E27FC236}">
                <a16:creationId xmlns:a16="http://schemas.microsoft.com/office/drawing/2014/main" id="{BD19E9CF-9359-254C-B9D1-332FBFE7CCC4}"/>
              </a:ext>
            </a:extLst>
          </p:cNvPr>
          <p:cNvPicPr>
            <a:picLocks noChangeAspect="1"/>
          </p:cNvPicPr>
          <p:nvPr/>
        </p:nvPicPr>
        <p:blipFill>
          <a:blip r:embed="rId9"/>
          <a:stretch>
            <a:fillRect/>
          </a:stretch>
        </p:blipFill>
        <p:spPr>
          <a:xfrm>
            <a:off x="551384" y="2858773"/>
            <a:ext cx="1778063" cy="919982"/>
          </a:xfrm>
          <a:prstGeom prst="rect">
            <a:avLst/>
          </a:prstGeom>
        </p:spPr>
      </p:pic>
      <p:pic>
        <p:nvPicPr>
          <p:cNvPr id="19" name="Picture 18" descr="A picture containing food, drawing&#10;&#10;Description automatically generated">
            <a:extLst>
              <a:ext uri="{FF2B5EF4-FFF2-40B4-BE49-F238E27FC236}">
                <a16:creationId xmlns:a16="http://schemas.microsoft.com/office/drawing/2014/main" id="{56540058-9F31-7D48-89CC-E6BD6A91D326}"/>
              </a:ext>
            </a:extLst>
          </p:cNvPr>
          <p:cNvPicPr>
            <a:picLocks noChangeAspect="1"/>
          </p:cNvPicPr>
          <p:nvPr/>
        </p:nvPicPr>
        <p:blipFill>
          <a:blip r:embed="rId10"/>
          <a:stretch>
            <a:fillRect/>
          </a:stretch>
        </p:blipFill>
        <p:spPr>
          <a:xfrm>
            <a:off x="742424" y="4809393"/>
            <a:ext cx="1395983" cy="1152647"/>
          </a:xfrm>
          <a:prstGeom prst="rect">
            <a:avLst/>
          </a:prstGeom>
        </p:spPr>
      </p:pic>
      <p:pic>
        <p:nvPicPr>
          <p:cNvPr id="21" name="Picture 20" descr="A picture containing drawing, light&#10;&#10;Description automatically generated">
            <a:extLst>
              <a:ext uri="{FF2B5EF4-FFF2-40B4-BE49-F238E27FC236}">
                <a16:creationId xmlns:a16="http://schemas.microsoft.com/office/drawing/2014/main" id="{38369346-457A-9A40-84AA-D3524EABA7B3}"/>
              </a:ext>
            </a:extLst>
          </p:cNvPr>
          <p:cNvPicPr>
            <a:picLocks noChangeAspect="1"/>
          </p:cNvPicPr>
          <p:nvPr/>
        </p:nvPicPr>
        <p:blipFill>
          <a:blip r:embed="rId11"/>
          <a:stretch>
            <a:fillRect/>
          </a:stretch>
        </p:blipFill>
        <p:spPr>
          <a:xfrm>
            <a:off x="9326253" y="980728"/>
            <a:ext cx="1925346" cy="721471"/>
          </a:xfrm>
          <a:prstGeom prst="rect">
            <a:avLst/>
          </a:prstGeom>
        </p:spPr>
      </p:pic>
      <p:pic>
        <p:nvPicPr>
          <p:cNvPr id="23" name="Picture 22" descr="A picture containing drawing, plate, light&#10;&#10;Description automatically generated">
            <a:extLst>
              <a:ext uri="{FF2B5EF4-FFF2-40B4-BE49-F238E27FC236}">
                <a16:creationId xmlns:a16="http://schemas.microsoft.com/office/drawing/2014/main" id="{CF425C6F-A324-B549-A6A3-F1A4864BBA9F}"/>
              </a:ext>
            </a:extLst>
          </p:cNvPr>
          <p:cNvPicPr>
            <a:picLocks noChangeAspect="1"/>
          </p:cNvPicPr>
          <p:nvPr/>
        </p:nvPicPr>
        <p:blipFill>
          <a:blip r:embed="rId12"/>
          <a:stretch>
            <a:fillRect/>
          </a:stretch>
        </p:blipFill>
        <p:spPr>
          <a:xfrm>
            <a:off x="6463010" y="3087168"/>
            <a:ext cx="1891193" cy="463193"/>
          </a:xfrm>
          <a:prstGeom prst="rect">
            <a:avLst/>
          </a:prstGeom>
        </p:spPr>
      </p:pic>
      <p:pic>
        <p:nvPicPr>
          <p:cNvPr id="25" name="Picture 24" descr="A picture containing drawing, light&#10;&#10;Description automatically generated">
            <a:extLst>
              <a:ext uri="{FF2B5EF4-FFF2-40B4-BE49-F238E27FC236}">
                <a16:creationId xmlns:a16="http://schemas.microsoft.com/office/drawing/2014/main" id="{EB727C17-66C9-194A-A35C-8EEAF0A6A4D6}"/>
              </a:ext>
            </a:extLst>
          </p:cNvPr>
          <p:cNvPicPr>
            <a:picLocks noChangeAspect="1"/>
          </p:cNvPicPr>
          <p:nvPr/>
        </p:nvPicPr>
        <p:blipFill>
          <a:blip r:embed="rId13"/>
          <a:stretch>
            <a:fillRect/>
          </a:stretch>
        </p:blipFill>
        <p:spPr>
          <a:xfrm>
            <a:off x="9264352" y="5047570"/>
            <a:ext cx="2049149" cy="676293"/>
          </a:xfrm>
          <a:prstGeom prst="rect">
            <a:avLst/>
          </a:prstGeom>
        </p:spPr>
      </p:pic>
      <p:sp>
        <p:nvSpPr>
          <p:cNvPr id="2" name="TextBox 1">
            <a:extLst>
              <a:ext uri="{FF2B5EF4-FFF2-40B4-BE49-F238E27FC236}">
                <a16:creationId xmlns:a16="http://schemas.microsoft.com/office/drawing/2014/main" id="{27609610-1AB6-4EAE-8CB3-D63B4D6B71B8}"/>
              </a:ext>
            </a:extLst>
          </p:cNvPr>
          <p:cNvSpPr txBox="1"/>
          <p:nvPr/>
        </p:nvSpPr>
        <p:spPr>
          <a:xfrm>
            <a:off x="3654658" y="3752522"/>
            <a:ext cx="4699545" cy="923330"/>
          </a:xfrm>
          <a:prstGeom prst="rect">
            <a:avLst/>
          </a:prstGeom>
          <a:solidFill>
            <a:srgbClr val="69BCB9"/>
          </a:solidFill>
        </p:spPr>
        <p:txBody>
          <a:bodyPr wrap="square" rtlCol="0">
            <a:spAutoFit/>
          </a:bodyPr>
          <a:lstStyle/>
          <a:p>
            <a:pPr algn="ctr"/>
            <a:r>
              <a:rPr lang="en-US" sz="5400" b="1" dirty="0">
                <a:solidFill>
                  <a:schemeClr val="bg1"/>
                </a:solidFill>
              </a:rPr>
              <a:t>QUESTIONS?</a:t>
            </a:r>
          </a:p>
        </p:txBody>
      </p:sp>
    </p:spTree>
    <p:extLst>
      <p:ext uri="{BB962C8B-B14F-4D97-AF65-F5344CB8AC3E}">
        <p14:creationId xmlns:p14="http://schemas.microsoft.com/office/powerpoint/2010/main" val="19899192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 name="Rectangle 14">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09320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8" name="Title 7">
            <a:extLst>
              <a:ext uri="{FF2B5EF4-FFF2-40B4-BE49-F238E27FC236}">
                <a16:creationId xmlns:a16="http://schemas.microsoft.com/office/drawing/2014/main" id="{9CA237E7-B345-4045-A1C1-B8CE5B604386}"/>
              </a:ext>
            </a:extLst>
          </p:cNvPr>
          <p:cNvSpPr>
            <a:spLocks noGrp="1"/>
          </p:cNvSpPr>
          <p:nvPr>
            <p:ph type="title"/>
          </p:nvPr>
        </p:nvSpPr>
        <p:spPr>
          <a:xfrm>
            <a:off x="524740" y="620392"/>
            <a:ext cx="4275115" cy="5504688"/>
          </a:xfrm>
        </p:spPr>
        <p:txBody>
          <a:bodyPr vert="horz" lIns="91440" tIns="45720" rIns="91440" bIns="45720" rtlCol="0" anchor="ctr">
            <a:normAutofit fontScale="90000"/>
          </a:bodyPr>
          <a:lstStyle/>
          <a:p>
            <a:r>
              <a:rPr lang="en-US" sz="5400" kern="1200" dirty="0">
                <a:solidFill>
                  <a:schemeClr val="bg1"/>
                </a:solidFill>
                <a:latin typeface="+mj-lt"/>
                <a:ea typeface="+mj-ea"/>
                <a:cs typeface="+mj-cs"/>
              </a:rPr>
              <a:t>2023 AKF</a:t>
            </a:r>
            <a:br>
              <a:rPr lang="en-US" sz="5400" kern="1200" dirty="0">
                <a:solidFill>
                  <a:schemeClr val="bg1"/>
                </a:solidFill>
                <a:latin typeface="+mj-lt"/>
                <a:ea typeface="+mj-ea"/>
                <a:cs typeface="+mj-cs"/>
              </a:rPr>
            </a:br>
            <a:r>
              <a:rPr lang="en-US" sz="5400" kern="1200" dirty="0">
                <a:solidFill>
                  <a:schemeClr val="bg1"/>
                </a:solidFill>
                <a:latin typeface="+mj-lt"/>
                <a:ea typeface="+mj-ea"/>
                <a:cs typeface="+mj-cs"/>
              </a:rPr>
              <a:t>Financial Assistance Programs</a:t>
            </a:r>
            <a:br>
              <a:rPr lang="en-US" sz="6000" kern="1200" dirty="0">
                <a:solidFill>
                  <a:schemeClr val="bg1"/>
                </a:solidFill>
                <a:latin typeface="+mj-lt"/>
                <a:ea typeface="+mj-ea"/>
                <a:cs typeface="+mj-cs"/>
              </a:rPr>
            </a:br>
            <a:br>
              <a:rPr lang="en-US" sz="6000" kern="1200" dirty="0">
                <a:solidFill>
                  <a:schemeClr val="bg1"/>
                </a:solidFill>
                <a:latin typeface="+mj-lt"/>
                <a:ea typeface="+mj-ea"/>
                <a:cs typeface="+mj-cs"/>
              </a:rPr>
            </a:br>
            <a:r>
              <a:rPr kumimoji="0" lang="en-US" sz="2200" b="0" i="0" u="none" strike="noStrike" kern="1200" cap="none" spc="50" normalizeH="0" baseline="0" noProof="0" dirty="0">
                <a:ln>
                  <a:noFill/>
                </a:ln>
                <a:solidFill>
                  <a:srgbClr val="FFFFFF">
                    <a:lumMod val="95000"/>
                  </a:srgbClr>
                </a:solidFill>
                <a:effectLst/>
                <a:uLnTx/>
                <a:uFillTx/>
                <a:latin typeface="Arial" panose="020B0604020202020204"/>
                <a:ea typeface="+mj-ea"/>
                <a:cs typeface="+mj-cs"/>
              </a:rPr>
              <a:t>Eligible dialysis and transplant patients may not exceed a documented gross </a:t>
            </a:r>
            <a:r>
              <a:rPr kumimoji="0" lang="en-US" sz="2200" b="0" i="0" u="none" strike="noStrike" kern="1200" cap="none" spc="0" normalizeH="0" baseline="0" noProof="0" dirty="0">
                <a:ln>
                  <a:noFill/>
                </a:ln>
                <a:solidFill>
                  <a:srgbClr val="FFFFFF">
                    <a:lumMod val="95000"/>
                  </a:srgbClr>
                </a:solidFill>
                <a:effectLst/>
                <a:uLnTx/>
                <a:uFillTx/>
                <a:latin typeface="Arial" panose="020B0604020202020204"/>
                <a:ea typeface="+mj-ea"/>
                <a:cs typeface="+mj-cs"/>
              </a:rPr>
              <a:t>annual income of up to 500% of the Federal Poverty Level (FPL) .</a:t>
            </a:r>
            <a:br>
              <a:rPr kumimoji="0" lang="en-US" sz="2200" b="0" i="0" u="none" strike="noStrike" kern="1200" cap="none" spc="0" normalizeH="0" baseline="0" noProof="0" dirty="0">
                <a:ln>
                  <a:noFill/>
                </a:ln>
                <a:solidFill>
                  <a:srgbClr val="0E67A2"/>
                </a:solidFill>
                <a:effectLst/>
                <a:uLnTx/>
                <a:uFillTx/>
                <a:latin typeface="Arial" panose="020B0604020202020204"/>
                <a:ea typeface="+mj-ea"/>
                <a:cs typeface="+mj-cs"/>
              </a:rPr>
            </a:br>
            <a:endParaRPr lang="en-US" sz="2200" kern="1200" dirty="0">
              <a:solidFill>
                <a:schemeClr val="bg1"/>
              </a:solidFill>
              <a:latin typeface="+mj-lt"/>
              <a:ea typeface="+mj-ea"/>
              <a:cs typeface="+mj-cs"/>
            </a:endParaRPr>
          </a:p>
        </p:txBody>
      </p:sp>
      <p:graphicFrame>
        <p:nvGraphicFramePr>
          <p:cNvPr id="32" name="Text Placeholder 8">
            <a:extLst>
              <a:ext uri="{FF2B5EF4-FFF2-40B4-BE49-F238E27FC236}">
                <a16:creationId xmlns:a16="http://schemas.microsoft.com/office/drawing/2014/main" id="{23441952-D103-45E3-9E3B-F2913EB54F0A}"/>
              </a:ext>
            </a:extLst>
          </p:cNvPr>
          <p:cNvGraphicFramePr/>
          <p:nvPr/>
        </p:nvGraphicFramePr>
        <p:xfrm>
          <a:off x="5468389" y="620392"/>
          <a:ext cx="6263640" cy="55046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91643086"/>
      </p:ext>
    </p:extLst>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1D5C2-D39A-4384-8A34-6B5E864FC36E}"/>
              </a:ext>
            </a:extLst>
          </p:cNvPr>
          <p:cNvSpPr>
            <a:spLocks noGrp="1"/>
          </p:cNvSpPr>
          <p:nvPr>
            <p:ph type="title"/>
          </p:nvPr>
        </p:nvSpPr>
        <p:spPr/>
        <p:txBody>
          <a:bodyPr/>
          <a:lstStyle/>
          <a:p>
            <a:r>
              <a:rPr lang="en-US" dirty="0"/>
              <a:t>Grant Assistance Eligibility Criteria</a:t>
            </a:r>
          </a:p>
        </p:txBody>
      </p:sp>
      <p:sp>
        <p:nvSpPr>
          <p:cNvPr id="3" name="Text Placeholder 2">
            <a:extLst>
              <a:ext uri="{FF2B5EF4-FFF2-40B4-BE49-F238E27FC236}">
                <a16:creationId xmlns:a16="http://schemas.microsoft.com/office/drawing/2014/main" id="{10AF6001-10CE-45D5-B08A-0A786C4D3ED4}"/>
              </a:ext>
            </a:extLst>
          </p:cNvPr>
          <p:cNvSpPr>
            <a:spLocks noGrp="1"/>
          </p:cNvSpPr>
          <p:nvPr>
            <p:ph type="body" sz="quarter" idx="11"/>
          </p:nvPr>
        </p:nvSpPr>
        <p:spPr>
          <a:xfrm>
            <a:off x="407368" y="2276872"/>
            <a:ext cx="11539263" cy="4143427"/>
          </a:xfrm>
        </p:spPr>
        <p:txBody>
          <a:bodyPr/>
          <a:lstStyle/>
          <a:p>
            <a:r>
              <a:rPr lang="en-US" sz="2400" dirty="0"/>
              <a:t>Qualified patients may not exceed a household income of </a:t>
            </a:r>
            <a:r>
              <a:rPr lang="en-US" sz="2400" b="1" dirty="0"/>
              <a:t>500%</a:t>
            </a:r>
            <a:r>
              <a:rPr lang="en-US" sz="2400" dirty="0"/>
              <a:t> of the Federal Poverty Level (FPL) and may have liquid assets of up to $30,000 (excluding IRAs/retirement accounts).</a:t>
            </a:r>
          </a:p>
          <a:p>
            <a:r>
              <a:rPr lang="en-US" sz="2400" dirty="0"/>
              <a:t>Patients already enrolled in Low-Income Home Energy Assistance Program (</a:t>
            </a:r>
            <a:r>
              <a:rPr lang="en-US" sz="2400" b="1" dirty="0"/>
              <a:t>LIHEAP</a:t>
            </a:r>
            <a:r>
              <a:rPr lang="en-US" sz="2400" dirty="0"/>
              <a:t>), Temporary Assistance for Needy Families (</a:t>
            </a:r>
            <a:r>
              <a:rPr lang="en-US" sz="2400" b="1" dirty="0"/>
              <a:t>TANF</a:t>
            </a:r>
            <a:r>
              <a:rPr lang="en-US" sz="2400" dirty="0"/>
              <a:t>), </a:t>
            </a:r>
            <a:r>
              <a:rPr lang="en-US" sz="2400" b="1" dirty="0"/>
              <a:t>HUD</a:t>
            </a:r>
            <a:r>
              <a:rPr lang="en-US" sz="2400" dirty="0"/>
              <a:t> housing assistance, or Supplemental Nutritional Assistance Program (</a:t>
            </a:r>
            <a:r>
              <a:rPr lang="en-US" sz="2400" b="1" dirty="0"/>
              <a:t>SNAP</a:t>
            </a:r>
            <a:r>
              <a:rPr lang="en-US" sz="2400" dirty="0"/>
              <a:t>) will automatically qualify for AKF financial assistance once their documentation is approved by AKF.</a:t>
            </a:r>
          </a:p>
          <a:p>
            <a:pPr marL="0" indent="0">
              <a:buNone/>
            </a:pPr>
            <a:endParaRPr lang="en-US" dirty="0"/>
          </a:p>
        </p:txBody>
      </p:sp>
    </p:spTree>
    <p:extLst>
      <p:ext uri="{BB962C8B-B14F-4D97-AF65-F5344CB8AC3E}">
        <p14:creationId xmlns:p14="http://schemas.microsoft.com/office/powerpoint/2010/main" val="19484658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C46858A6-5074-4B6D-BD23-29F4AE8E304E}"/>
              </a:ext>
            </a:extLst>
          </p:cNvPr>
          <p:cNvSpPr>
            <a:spLocks noGrp="1"/>
          </p:cNvSpPr>
          <p:nvPr>
            <p:ph type="title"/>
          </p:nvPr>
        </p:nvSpPr>
        <p:spPr/>
        <p:txBody>
          <a:bodyPr/>
          <a:lstStyle/>
          <a:p>
            <a:r>
              <a:rPr lang="en-US" dirty="0"/>
              <a:t>Safety Net Program</a:t>
            </a:r>
          </a:p>
        </p:txBody>
      </p:sp>
      <p:sp>
        <p:nvSpPr>
          <p:cNvPr id="19" name="Text Placeholder 18">
            <a:extLst>
              <a:ext uri="{FF2B5EF4-FFF2-40B4-BE49-F238E27FC236}">
                <a16:creationId xmlns:a16="http://schemas.microsoft.com/office/drawing/2014/main" id="{19028F5F-5053-4324-B1C4-C67B5CD1A2A8}"/>
              </a:ext>
            </a:extLst>
          </p:cNvPr>
          <p:cNvSpPr>
            <a:spLocks noGrp="1"/>
          </p:cNvSpPr>
          <p:nvPr>
            <p:ph type="body" sz="quarter" idx="11"/>
          </p:nvPr>
        </p:nvSpPr>
        <p:spPr/>
        <p:txBody>
          <a:bodyPr/>
          <a:lstStyle/>
          <a:p>
            <a:r>
              <a:rPr lang="en-US" sz="2200" dirty="0"/>
              <a:t>AKF was founded in 1971 when a group of neighbors came together to help pay the cost of dialysis for a member of their community. Since then, the Safety Net Program (SNP) has been AKF’s flagship program. </a:t>
            </a:r>
          </a:p>
          <a:p>
            <a:r>
              <a:rPr lang="en-US" sz="2200" dirty="0"/>
              <a:t>SNP can assist dialysis patients and recent transplant patients with treatment-related costs, such as transportation to and from dialysis, lodging for a transplant workup, medication co-pays, and nutritional supplement purchases. $200 maximum available per grant request once a year.</a:t>
            </a:r>
          </a:p>
          <a:p>
            <a:r>
              <a:rPr lang="en-US" sz="2200" dirty="0"/>
              <a:t>Maryland, Virginia, and DC have their own SNP programs with $250 grants.</a:t>
            </a:r>
          </a:p>
          <a:p>
            <a:endParaRPr lang="en-US" sz="1800" dirty="0"/>
          </a:p>
          <a:p>
            <a:endParaRPr lang="en-US" sz="1800" dirty="0"/>
          </a:p>
          <a:p>
            <a:endParaRPr lang="en-US" sz="1800" dirty="0"/>
          </a:p>
          <a:p>
            <a:endParaRPr lang="en-US" dirty="0"/>
          </a:p>
        </p:txBody>
      </p:sp>
      <p:pic>
        <p:nvPicPr>
          <p:cNvPr id="2" name="Audio 1">
            <a:hlinkClick r:id="" action="ppaction://media"/>
            <a:extLst>
              <a:ext uri="{FF2B5EF4-FFF2-40B4-BE49-F238E27FC236}">
                <a16:creationId xmlns:a16="http://schemas.microsoft.com/office/drawing/2014/main" id="{4B70A6FB-CB65-4BD8-BF9C-2E18764DD02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401631058"/>
      </p:ext>
    </p:extLst>
  </p:cSld>
  <p:clrMapOvr>
    <a:masterClrMapping/>
  </p:clrMapOvr>
  <p:transition spd="slow" advTm="55538">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19028F5F-5053-4324-B1C4-C67B5CD1A2A8}"/>
              </a:ext>
            </a:extLst>
          </p:cNvPr>
          <p:cNvSpPr>
            <a:spLocks noGrp="1"/>
          </p:cNvSpPr>
          <p:nvPr>
            <p:ph type="body" sz="quarter" idx="13"/>
          </p:nvPr>
        </p:nvSpPr>
        <p:spPr>
          <a:xfrm>
            <a:off x="1422207" y="2492896"/>
            <a:ext cx="4662453" cy="622654"/>
          </a:xfrm>
        </p:spPr>
        <p:txBody>
          <a:bodyPr/>
          <a:lstStyle/>
          <a:p>
            <a:r>
              <a:rPr lang="en-US" dirty="0"/>
              <a:t>When a disaster occurs, the Disaster Relief Program (DRP) can help dialysis patients with grants for areas of need such as transportation, temporary lodging, home repair, and food replacement. </a:t>
            </a:r>
          </a:p>
          <a:p>
            <a:endParaRPr lang="en-US" dirty="0"/>
          </a:p>
        </p:txBody>
      </p:sp>
      <p:sp>
        <p:nvSpPr>
          <p:cNvPr id="21" name="Text Placeholder 20">
            <a:extLst>
              <a:ext uri="{FF2B5EF4-FFF2-40B4-BE49-F238E27FC236}">
                <a16:creationId xmlns:a16="http://schemas.microsoft.com/office/drawing/2014/main" id="{6492BB00-192D-41F6-ADB7-2FD5590057E6}"/>
              </a:ext>
            </a:extLst>
          </p:cNvPr>
          <p:cNvSpPr>
            <a:spLocks noGrp="1"/>
          </p:cNvSpPr>
          <p:nvPr>
            <p:ph type="body" sz="quarter" idx="15"/>
          </p:nvPr>
        </p:nvSpPr>
        <p:spPr>
          <a:xfrm>
            <a:off x="1417392" y="3842783"/>
            <a:ext cx="4673792" cy="1168674"/>
          </a:xfrm>
        </p:spPr>
        <p:txBody>
          <a:bodyPr/>
          <a:lstStyle/>
          <a:p>
            <a:r>
              <a:rPr lang="en-US" dirty="0"/>
              <a:t>Following a natural disaster, AKF will reach out to the Kidney Community Emergency Response (KCER) Coalition, as well as the area ESRD networks, to gauge patient need. If the need is great enough and sufficient funding is available, AKF will open the program.</a:t>
            </a:r>
          </a:p>
        </p:txBody>
      </p:sp>
      <p:sp>
        <p:nvSpPr>
          <p:cNvPr id="23" name="Text Placeholder 22">
            <a:extLst>
              <a:ext uri="{FF2B5EF4-FFF2-40B4-BE49-F238E27FC236}">
                <a16:creationId xmlns:a16="http://schemas.microsoft.com/office/drawing/2014/main" id="{F9FCF140-339B-4502-99DE-B4083EF9545A}"/>
              </a:ext>
            </a:extLst>
          </p:cNvPr>
          <p:cNvSpPr>
            <a:spLocks noGrp="1"/>
          </p:cNvSpPr>
          <p:nvPr>
            <p:ph type="body" sz="quarter" idx="18"/>
          </p:nvPr>
        </p:nvSpPr>
        <p:spPr>
          <a:xfrm>
            <a:off x="1422208" y="5244289"/>
            <a:ext cx="4673792" cy="622654"/>
          </a:xfrm>
        </p:spPr>
        <p:txBody>
          <a:bodyPr/>
          <a:lstStyle/>
          <a:p>
            <a:r>
              <a:rPr lang="en-US" dirty="0"/>
              <a:t>The Disaster Relief Program (DRP) has provided  millions in assistance to help dialysis patients rebuild their lives following natural disasters.</a:t>
            </a:r>
          </a:p>
        </p:txBody>
      </p:sp>
      <p:sp>
        <p:nvSpPr>
          <p:cNvPr id="16" name="Title 15">
            <a:extLst>
              <a:ext uri="{FF2B5EF4-FFF2-40B4-BE49-F238E27FC236}">
                <a16:creationId xmlns:a16="http://schemas.microsoft.com/office/drawing/2014/main" id="{C46858A6-5074-4B6D-BD23-29F4AE8E304E}"/>
              </a:ext>
            </a:extLst>
          </p:cNvPr>
          <p:cNvSpPr>
            <a:spLocks noGrp="1"/>
          </p:cNvSpPr>
          <p:nvPr>
            <p:ph type="title"/>
          </p:nvPr>
        </p:nvSpPr>
        <p:spPr/>
        <p:txBody>
          <a:bodyPr/>
          <a:lstStyle/>
          <a:p>
            <a:r>
              <a:rPr lang="en-US" dirty="0"/>
              <a:t>Disaster Relief Program</a:t>
            </a:r>
          </a:p>
        </p:txBody>
      </p:sp>
      <p:sp>
        <p:nvSpPr>
          <p:cNvPr id="17" name="Text Placeholder 16">
            <a:extLst>
              <a:ext uri="{FF2B5EF4-FFF2-40B4-BE49-F238E27FC236}">
                <a16:creationId xmlns:a16="http://schemas.microsoft.com/office/drawing/2014/main" id="{B0713ECA-9D5F-4F5D-8E1C-5CB9497A5489}"/>
              </a:ext>
            </a:extLst>
          </p:cNvPr>
          <p:cNvSpPr>
            <a:spLocks noGrp="1"/>
          </p:cNvSpPr>
          <p:nvPr>
            <p:ph type="body" sz="quarter" idx="10"/>
          </p:nvPr>
        </p:nvSpPr>
        <p:spPr>
          <a:xfrm>
            <a:off x="579548" y="1484784"/>
            <a:ext cx="11079051" cy="592137"/>
          </a:xfrm>
        </p:spPr>
        <p:txBody>
          <a:bodyPr/>
          <a:lstStyle/>
          <a:p>
            <a:r>
              <a:rPr lang="en-US" dirty="0"/>
              <a:t>Helping kidney patients rebuild their lives</a:t>
            </a:r>
          </a:p>
        </p:txBody>
      </p:sp>
      <p:pic>
        <p:nvPicPr>
          <p:cNvPr id="13" name="Graphic 12" descr="Kidneys">
            <a:extLst>
              <a:ext uri="{FF2B5EF4-FFF2-40B4-BE49-F238E27FC236}">
                <a16:creationId xmlns:a16="http://schemas.microsoft.com/office/drawing/2014/main" id="{0B48337D-42A2-AD4A-A50F-21BE91B9C7E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14953" y="2592938"/>
            <a:ext cx="457200" cy="457200"/>
          </a:xfrm>
          <a:prstGeom prst="rect">
            <a:avLst/>
          </a:prstGeom>
        </p:spPr>
      </p:pic>
      <p:sp>
        <p:nvSpPr>
          <p:cNvPr id="28" name="Text Placeholder 16">
            <a:extLst>
              <a:ext uri="{FF2B5EF4-FFF2-40B4-BE49-F238E27FC236}">
                <a16:creationId xmlns:a16="http://schemas.microsoft.com/office/drawing/2014/main" id="{151E97CE-A4BB-43FC-B6B7-72FC44B1EFB6}"/>
              </a:ext>
            </a:extLst>
          </p:cNvPr>
          <p:cNvSpPr txBox="1">
            <a:spLocks/>
          </p:cNvSpPr>
          <p:nvPr/>
        </p:nvSpPr>
        <p:spPr>
          <a:xfrm>
            <a:off x="9404786" y="1886447"/>
            <a:ext cx="2207666" cy="2225074"/>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b="1" kern="1200" spc="100" baseline="0">
                <a:solidFill>
                  <a:schemeClr val="accent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750" b="1" i="0" u="none" strike="noStrike" kern="1200" cap="none" spc="100" normalizeH="0" baseline="0" noProof="0" dirty="0">
                <a:ln>
                  <a:noFill/>
                </a:ln>
                <a:solidFill>
                  <a:srgbClr val="69BCB9"/>
                </a:solidFill>
                <a:effectLst/>
                <a:uLnTx/>
                <a:uFillTx/>
                <a:latin typeface="Arial" panose="020B0604020202020204"/>
                <a:ea typeface="+mn-ea"/>
                <a:cs typeface="+mn-cs"/>
              </a:rPr>
              <a:t>“It’s a sign of hope that people are being generous in a time of national and financial crisis.”</a:t>
            </a: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endParaRPr kumimoji="0" lang="en-US" sz="600" b="1" i="1" u="none" strike="noStrike" kern="1200" cap="none" spc="100" normalizeH="0" baseline="0" noProof="0" dirty="0">
              <a:ln>
                <a:noFill/>
              </a:ln>
              <a:solidFill>
                <a:srgbClr val="69BCB9"/>
              </a:solidFill>
              <a:effectLst/>
              <a:uLnTx/>
              <a:uFillTx/>
              <a:latin typeface="Arial" panose="020B0604020202020204"/>
              <a:ea typeface="+mn-ea"/>
              <a:cs typeface="+mn-cs"/>
            </a:endParaRP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1200" b="1" i="1" u="none" strike="noStrike" kern="1200" cap="none" spc="100" normalizeH="0" baseline="0" noProof="0" dirty="0">
                <a:ln>
                  <a:noFill/>
                </a:ln>
                <a:solidFill>
                  <a:srgbClr val="69BCB9"/>
                </a:solidFill>
                <a:effectLst/>
                <a:uLnTx/>
                <a:uFillTx/>
                <a:latin typeface="Arial" panose="020B0604020202020204"/>
                <a:ea typeface="+mn-ea"/>
                <a:cs typeface="+mn-cs"/>
              </a:rPr>
              <a:t>William, Dialysis patient</a:t>
            </a:r>
            <a:endParaRPr kumimoji="0" lang="en-US" sz="1400" b="1" i="1" u="none" strike="noStrike" kern="1200" cap="none" spc="100" normalizeH="0" baseline="0" noProof="0" dirty="0">
              <a:ln>
                <a:noFill/>
              </a:ln>
              <a:solidFill>
                <a:srgbClr val="69BCB9"/>
              </a:solidFill>
              <a:effectLst/>
              <a:uLnTx/>
              <a:uFillTx/>
              <a:latin typeface="Arial" panose="020B0604020202020204"/>
              <a:ea typeface="+mn-ea"/>
              <a:cs typeface="+mn-cs"/>
            </a:endParaRPr>
          </a:p>
        </p:txBody>
      </p:sp>
      <p:pic>
        <p:nvPicPr>
          <p:cNvPr id="20" name="Picture 19">
            <a:extLst>
              <a:ext uri="{FF2B5EF4-FFF2-40B4-BE49-F238E27FC236}">
                <a16:creationId xmlns:a16="http://schemas.microsoft.com/office/drawing/2014/main" id="{A79AE41F-1D97-429D-9AB3-EEE5C3F8285F}"/>
              </a:ext>
            </a:extLst>
          </p:cNvPr>
          <p:cNvPicPr>
            <a:picLocks noChangeAspect="1"/>
          </p:cNvPicPr>
          <p:nvPr/>
        </p:nvPicPr>
        <p:blipFill>
          <a:blip r:embed="rId7"/>
          <a:stretch>
            <a:fillRect/>
          </a:stretch>
        </p:blipFill>
        <p:spPr>
          <a:xfrm>
            <a:off x="714953" y="4048250"/>
            <a:ext cx="454960" cy="392402"/>
          </a:xfrm>
          <a:prstGeom prst="rect">
            <a:avLst/>
          </a:prstGeom>
        </p:spPr>
      </p:pic>
      <p:pic>
        <p:nvPicPr>
          <p:cNvPr id="22" name="Picture 21">
            <a:extLst>
              <a:ext uri="{FF2B5EF4-FFF2-40B4-BE49-F238E27FC236}">
                <a16:creationId xmlns:a16="http://schemas.microsoft.com/office/drawing/2014/main" id="{30A3E8EF-8370-4304-A6DD-C6143EE553DA}"/>
              </a:ext>
            </a:extLst>
          </p:cNvPr>
          <p:cNvPicPr>
            <a:picLocks noChangeAspect="1"/>
          </p:cNvPicPr>
          <p:nvPr/>
        </p:nvPicPr>
        <p:blipFill>
          <a:blip r:embed="rId8"/>
          <a:stretch>
            <a:fillRect/>
          </a:stretch>
        </p:blipFill>
        <p:spPr>
          <a:xfrm>
            <a:off x="724002" y="5376203"/>
            <a:ext cx="448151" cy="442176"/>
          </a:xfrm>
          <a:prstGeom prst="rect">
            <a:avLst/>
          </a:prstGeom>
        </p:spPr>
      </p:pic>
      <p:pic>
        <p:nvPicPr>
          <p:cNvPr id="9" name="Picture Placeholder 8" descr="A picture containing water, waterside, resort, island&#10;&#10;Description automatically generated">
            <a:extLst>
              <a:ext uri="{FF2B5EF4-FFF2-40B4-BE49-F238E27FC236}">
                <a16:creationId xmlns:a16="http://schemas.microsoft.com/office/drawing/2014/main" id="{17479354-8E7A-4632-96E5-E0E3808C212D}"/>
              </a:ext>
            </a:extLst>
          </p:cNvPr>
          <p:cNvPicPr>
            <a:picLocks noGrp="1" noChangeAspect="1"/>
          </p:cNvPicPr>
          <p:nvPr>
            <p:ph type="pic" sz="quarter" idx="19"/>
          </p:nvPr>
        </p:nvPicPr>
        <p:blipFill>
          <a:blip r:embed="rId9"/>
          <a:srcRect t="18692" b="18692"/>
          <a:stretch>
            <a:fillRect/>
          </a:stretch>
        </p:blipFill>
        <p:spPr>
          <a:xfrm>
            <a:off x="6301771" y="1879766"/>
            <a:ext cx="5339367" cy="3987177"/>
          </a:xfrm>
        </p:spPr>
      </p:pic>
      <p:pic>
        <p:nvPicPr>
          <p:cNvPr id="3" name="Audio 2">
            <a:hlinkClick r:id="" action="ppaction://media"/>
            <a:extLst>
              <a:ext uri="{FF2B5EF4-FFF2-40B4-BE49-F238E27FC236}">
                <a16:creationId xmlns:a16="http://schemas.microsoft.com/office/drawing/2014/main" id="{65B2CD5A-E47B-4504-A2DA-98F9F799C5DA}"/>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038043920"/>
      </p:ext>
    </p:extLst>
  </p:cSld>
  <p:clrMapOvr>
    <a:masterClrMapping/>
  </p:clrMapOvr>
  <p:transition spd="slow" advTm="51598">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09320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8" name="Title 7">
            <a:extLst>
              <a:ext uri="{FF2B5EF4-FFF2-40B4-BE49-F238E27FC236}">
                <a16:creationId xmlns:a16="http://schemas.microsoft.com/office/drawing/2014/main" id="{4F45E21D-2976-4976-BC0D-0F54A5D3191C}"/>
              </a:ext>
            </a:extLst>
          </p:cNvPr>
          <p:cNvSpPr>
            <a:spLocks noGrp="1"/>
          </p:cNvSpPr>
          <p:nvPr>
            <p:ph type="title"/>
          </p:nvPr>
        </p:nvSpPr>
        <p:spPr>
          <a:xfrm>
            <a:off x="524741" y="620392"/>
            <a:ext cx="3808268" cy="5504688"/>
          </a:xfrm>
        </p:spPr>
        <p:txBody>
          <a:bodyPr vert="horz" lIns="91440" tIns="45720" rIns="91440" bIns="45720" rtlCol="0" anchor="ctr">
            <a:normAutofit/>
          </a:bodyPr>
          <a:lstStyle/>
          <a:p>
            <a:r>
              <a:rPr lang="en-US" sz="5600" kern="1200" dirty="0">
                <a:solidFill>
                  <a:schemeClr val="bg1"/>
                </a:solidFill>
                <a:latin typeface="+mj-lt"/>
                <a:ea typeface="+mj-ea"/>
                <a:cs typeface="+mj-cs"/>
              </a:rPr>
              <a:t>AKF’s Health Insurance Premium Program (HIPP)</a:t>
            </a:r>
          </a:p>
        </p:txBody>
      </p:sp>
      <p:graphicFrame>
        <p:nvGraphicFramePr>
          <p:cNvPr id="11" name="Text Placeholder 8">
            <a:extLst>
              <a:ext uri="{FF2B5EF4-FFF2-40B4-BE49-F238E27FC236}">
                <a16:creationId xmlns:a16="http://schemas.microsoft.com/office/drawing/2014/main" id="{349D03AD-5B0E-4DE3-865A-FFFD44DA1BF9}"/>
              </a:ext>
            </a:extLst>
          </p:cNvPr>
          <p:cNvGraphicFramePr/>
          <p:nvPr/>
        </p:nvGraphicFramePr>
        <p:xfrm>
          <a:off x="5468389" y="620392"/>
          <a:ext cx="6263640" cy="550468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 name="Audio 1">
            <a:hlinkClick r:id="" action="ppaction://media"/>
            <a:extLst>
              <a:ext uri="{FF2B5EF4-FFF2-40B4-BE49-F238E27FC236}">
                <a16:creationId xmlns:a16="http://schemas.microsoft.com/office/drawing/2014/main" id="{7CD7887C-7A8C-40DE-9C17-9F37BA8F2F58}"/>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175006783"/>
      </p:ext>
    </p:extLst>
  </p:cSld>
  <p:clrMapOvr>
    <a:masterClrMapping/>
  </p:clrMapOvr>
  <p:transition spd="slow" advTm="31685">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11E97F-862F-47F5-BAE5-E4FE5A46D867}"/>
              </a:ext>
            </a:extLst>
          </p:cNvPr>
          <p:cNvSpPr>
            <a:spLocks noGrp="1"/>
          </p:cNvSpPr>
          <p:nvPr>
            <p:ph type="title"/>
          </p:nvPr>
        </p:nvSpPr>
        <p:spPr/>
        <p:txBody>
          <a:bodyPr/>
          <a:lstStyle/>
          <a:p>
            <a:r>
              <a:rPr lang="en-US" dirty="0"/>
              <a:t>HIPP Eligibility for Dialysis Patients</a:t>
            </a:r>
          </a:p>
        </p:txBody>
      </p:sp>
      <p:sp>
        <p:nvSpPr>
          <p:cNvPr id="3" name="Text Placeholder 2">
            <a:extLst>
              <a:ext uri="{FF2B5EF4-FFF2-40B4-BE49-F238E27FC236}">
                <a16:creationId xmlns:a16="http://schemas.microsoft.com/office/drawing/2014/main" id="{2CE0C1C1-751F-4A27-8C0B-1204FDA5338A}"/>
              </a:ext>
            </a:extLst>
          </p:cNvPr>
          <p:cNvSpPr>
            <a:spLocks noGrp="1"/>
          </p:cNvSpPr>
          <p:nvPr>
            <p:ph type="body" sz="quarter" idx="11"/>
          </p:nvPr>
        </p:nvSpPr>
        <p:spPr/>
        <p:txBody>
          <a:bodyPr/>
          <a:lstStyle/>
          <a:p>
            <a:r>
              <a:rPr lang="en-US" sz="2200" dirty="0"/>
              <a:t>Applicants must: </a:t>
            </a:r>
          </a:p>
          <a:p>
            <a:pPr lvl="1">
              <a:buFont typeface="Wingdings" panose="05000000000000000000" pitchFamily="2" charset="2"/>
              <a:buChar char="v"/>
            </a:pPr>
            <a:r>
              <a:rPr lang="en-US" sz="2200" dirty="0"/>
              <a:t>Permanently reside in the U.S. or its territories.</a:t>
            </a:r>
          </a:p>
          <a:p>
            <a:pPr lvl="1">
              <a:buFont typeface="Wingdings" panose="05000000000000000000" pitchFamily="2" charset="2"/>
              <a:buChar char="v"/>
            </a:pPr>
            <a:r>
              <a:rPr lang="en-US" sz="2200" dirty="0"/>
              <a:t>Receive regular dialysis treatment for ESRD in the U.S. or its territories.</a:t>
            </a:r>
          </a:p>
          <a:p>
            <a:r>
              <a:rPr lang="en-US" sz="2200" dirty="0"/>
              <a:t>Patients receiving dialysis for acute kidney injury (AKI) are not eligible for assistance.</a:t>
            </a:r>
          </a:p>
          <a:p>
            <a:r>
              <a:rPr lang="en-US" sz="2200" dirty="0"/>
              <a:t>Applicants must meet the eligibility qualifications of the insurance coverage for which</a:t>
            </a:r>
          </a:p>
          <a:p>
            <a:pPr marL="0" indent="0">
              <a:buNone/>
            </a:pPr>
            <a:r>
              <a:rPr lang="en-US" sz="2200" dirty="0"/>
              <a:t>    premium assistance is being requested. </a:t>
            </a:r>
          </a:p>
          <a:p>
            <a:r>
              <a:rPr lang="en-US" sz="2200" dirty="0"/>
              <a:t>AKF does not assist in choosing insurance plans.</a:t>
            </a:r>
          </a:p>
        </p:txBody>
      </p:sp>
      <p:pic>
        <p:nvPicPr>
          <p:cNvPr id="4" name="Audio 3">
            <a:hlinkClick r:id="" action="ppaction://media"/>
            <a:extLst>
              <a:ext uri="{FF2B5EF4-FFF2-40B4-BE49-F238E27FC236}">
                <a16:creationId xmlns:a16="http://schemas.microsoft.com/office/drawing/2014/main" id="{AC546D71-95AE-4E35-8BBB-25D12CD60F4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077435704"/>
      </p:ext>
    </p:extLst>
  </p:cSld>
  <p:clrMapOvr>
    <a:masterClrMapping/>
  </p:clrMapOvr>
  <mc:AlternateContent xmlns:mc="http://schemas.openxmlformats.org/markup-compatibility/2006" xmlns:p14="http://schemas.microsoft.com/office/powerpoint/2010/main">
    <mc:Choice Requires="p14">
      <p:transition spd="slow" p14:dur="2000" advTm="47014"/>
    </mc:Choice>
    <mc:Fallback xmlns="">
      <p:transition spd="slow" advTm="470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American Kidney Fund">
      <a:dk1>
        <a:srgbClr val="000000"/>
      </a:dk1>
      <a:lt1>
        <a:srgbClr val="FFFFFF"/>
      </a:lt1>
      <a:dk2>
        <a:srgbClr val="44546A"/>
      </a:dk2>
      <a:lt2>
        <a:srgbClr val="E7E6E6"/>
      </a:lt2>
      <a:accent1>
        <a:srgbClr val="0E67A2"/>
      </a:accent1>
      <a:accent2>
        <a:srgbClr val="69BCB9"/>
      </a:accent2>
      <a:accent3>
        <a:srgbClr val="868789"/>
      </a:accent3>
      <a:accent4>
        <a:srgbClr val="E7E7E8"/>
      </a:accent4>
      <a:accent5>
        <a:srgbClr val="B9D543"/>
      </a:accent5>
      <a:accent6>
        <a:srgbClr val="5BA8D4"/>
      </a:accent6>
      <a:hlink>
        <a:srgbClr val="0E67A2"/>
      </a:hlink>
      <a:folHlink>
        <a:srgbClr val="69BCB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American Kidney Fund">
      <a:dk1>
        <a:srgbClr val="000000"/>
      </a:dk1>
      <a:lt1>
        <a:srgbClr val="FFFFFF"/>
      </a:lt1>
      <a:dk2>
        <a:srgbClr val="44546A"/>
      </a:dk2>
      <a:lt2>
        <a:srgbClr val="E7E6E6"/>
      </a:lt2>
      <a:accent1>
        <a:srgbClr val="0E67A2"/>
      </a:accent1>
      <a:accent2>
        <a:srgbClr val="69BCB9"/>
      </a:accent2>
      <a:accent3>
        <a:srgbClr val="868789"/>
      </a:accent3>
      <a:accent4>
        <a:srgbClr val="E7E7E8"/>
      </a:accent4>
      <a:accent5>
        <a:srgbClr val="B9D543"/>
      </a:accent5>
      <a:accent6>
        <a:srgbClr val="5BA8D4"/>
      </a:accent6>
      <a:hlink>
        <a:srgbClr val="0E67A2"/>
      </a:hlink>
      <a:folHlink>
        <a:srgbClr val="69BCB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American Kidney Fund">
      <a:dk1>
        <a:srgbClr val="000000"/>
      </a:dk1>
      <a:lt1>
        <a:srgbClr val="FFFFFF"/>
      </a:lt1>
      <a:dk2>
        <a:srgbClr val="44546A"/>
      </a:dk2>
      <a:lt2>
        <a:srgbClr val="E7E6E6"/>
      </a:lt2>
      <a:accent1>
        <a:srgbClr val="0E67A2"/>
      </a:accent1>
      <a:accent2>
        <a:srgbClr val="69BCB9"/>
      </a:accent2>
      <a:accent3>
        <a:srgbClr val="868789"/>
      </a:accent3>
      <a:accent4>
        <a:srgbClr val="E7E7E8"/>
      </a:accent4>
      <a:accent5>
        <a:srgbClr val="B9D543"/>
      </a:accent5>
      <a:accent6>
        <a:srgbClr val="5BA8D4"/>
      </a:accent6>
      <a:hlink>
        <a:srgbClr val="0E67A2"/>
      </a:hlink>
      <a:folHlink>
        <a:srgbClr val="69BCB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American Kidney Fund">
      <a:dk1>
        <a:srgbClr val="000000"/>
      </a:dk1>
      <a:lt1>
        <a:srgbClr val="FFFFFF"/>
      </a:lt1>
      <a:dk2>
        <a:srgbClr val="44546A"/>
      </a:dk2>
      <a:lt2>
        <a:srgbClr val="E7E6E6"/>
      </a:lt2>
      <a:accent1>
        <a:srgbClr val="0E67A2"/>
      </a:accent1>
      <a:accent2>
        <a:srgbClr val="69BCB9"/>
      </a:accent2>
      <a:accent3>
        <a:srgbClr val="868789"/>
      </a:accent3>
      <a:accent4>
        <a:srgbClr val="E7E7E8"/>
      </a:accent4>
      <a:accent5>
        <a:srgbClr val="B9D543"/>
      </a:accent5>
      <a:accent6>
        <a:srgbClr val="5BA8D4"/>
      </a:accent6>
      <a:hlink>
        <a:srgbClr val="0E67A2"/>
      </a:hlink>
      <a:folHlink>
        <a:srgbClr val="69BCB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American Kidney Fund">
      <a:dk1>
        <a:srgbClr val="000000"/>
      </a:dk1>
      <a:lt1>
        <a:srgbClr val="FFFFFF"/>
      </a:lt1>
      <a:dk2>
        <a:srgbClr val="44546A"/>
      </a:dk2>
      <a:lt2>
        <a:srgbClr val="E7E6E6"/>
      </a:lt2>
      <a:accent1>
        <a:srgbClr val="0E67A2"/>
      </a:accent1>
      <a:accent2>
        <a:srgbClr val="69BCB9"/>
      </a:accent2>
      <a:accent3>
        <a:srgbClr val="868789"/>
      </a:accent3>
      <a:accent4>
        <a:srgbClr val="E7E7E8"/>
      </a:accent4>
      <a:accent5>
        <a:srgbClr val="B9D543"/>
      </a:accent5>
      <a:accent6>
        <a:srgbClr val="5BA8D4"/>
      </a:accent6>
      <a:hlink>
        <a:srgbClr val="0E67A2"/>
      </a:hlink>
      <a:folHlink>
        <a:srgbClr val="69BCB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54348</TotalTime>
  <Words>3074</Words>
  <Application>Microsoft Office PowerPoint</Application>
  <PresentationFormat>Widescreen</PresentationFormat>
  <Paragraphs>238</Paragraphs>
  <Slides>30</Slides>
  <Notes>21</Notes>
  <HiddenSlides>0</HiddenSlides>
  <MMClips>12</MMClips>
  <ScaleCrop>false</ScaleCrop>
  <HeadingPairs>
    <vt:vector size="6" baseType="variant">
      <vt:variant>
        <vt:lpstr>Fonts Used</vt:lpstr>
      </vt:variant>
      <vt:variant>
        <vt:i4>4</vt:i4>
      </vt:variant>
      <vt:variant>
        <vt:lpstr>Theme</vt:lpstr>
      </vt:variant>
      <vt:variant>
        <vt:i4>5</vt:i4>
      </vt:variant>
      <vt:variant>
        <vt:lpstr>Slide Titles</vt:lpstr>
      </vt:variant>
      <vt:variant>
        <vt:i4>30</vt:i4>
      </vt:variant>
    </vt:vector>
  </HeadingPairs>
  <TitlesOfParts>
    <vt:vector size="39" baseType="lpstr">
      <vt:lpstr>Arial</vt:lpstr>
      <vt:lpstr>Calibri</vt:lpstr>
      <vt:lpstr>News Gothic MT</vt:lpstr>
      <vt:lpstr>Wingdings</vt:lpstr>
      <vt:lpstr>Office Theme</vt:lpstr>
      <vt:lpstr>1_Office Theme</vt:lpstr>
      <vt:lpstr>Office Theme</vt:lpstr>
      <vt:lpstr>2_Office Theme</vt:lpstr>
      <vt:lpstr>3_Office Theme</vt:lpstr>
      <vt:lpstr>Financial Assistance Programs for Dialysis and Transplant Patients</vt:lpstr>
      <vt:lpstr>PowerPoint Presentation</vt:lpstr>
      <vt:lpstr>AKF’s Financial Assistance Programs</vt:lpstr>
      <vt:lpstr>2023 AKF Financial Assistance Programs  Eligible dialysis and transplant patients may not exceed a documented gross annual income of up to 500% of the Federal Poverty Level (FPL) . </vt:lpstr>
      <vt:lpstr>Grant Assistance Eligibility Criteria</vt:lpstr>
      <vt:lpstr>Safety Net Program</vt:lpstr>
      <vt:lpstr>Disaster Relief Program</vt:lpstr>
      <vt:lpstr>AKF’s Health Insurance Premium Program (HIPP)</vt:lpstr>
      <vt:lpstr>HIPP Eligibility for Dialysis Patients</vt:lpstr>
      <vt:lpstr>How Do I Apply for Financial Assistance?</vt:lpstr>
      <vt:lpstr>Who can use GMS?</vt:lpstr>
      <vt:lpstr>How Do I Find AKF and GMS Online?</vt:lpstr>
      <vt:lpstr>Contacting the Patient Support Team</vt:lpstr>
      <vt:lpstr>American Kidney Fund Education and Outreach and Strategic Partnerships (OSP)</vt:lpstr>
      <vt:lpstr>Addressing Health Disparities in Kidney Disease</vt:lpstr>
      <vt:lpstr>AKF and Health Equity</vt:lpstr>
      <vt:lpstr>American Kidney Fund Public Education Prevention and Awareness Kidney Health Coach Kidney Kitchen® </vt:lpstr>
      <vt:lpstr>PowerPoint Presentation</vt:lpstr>
      <vt:lpstr>PowerPoint Presentation</vt:lpstr>
      <vt:lpstr>Kidney Kitchen® + Pro</vt:lpstr>
      <vt:lpstr>Kidney Health Coach</vt:lpstr>
      <vt:lpstr>PowerPoint Presentation</vt:lpstr>
      <vt:lpstr>Professional Education Continuing education Clinical Scientist in Nephrology  Unknown Causes of Kidney Disease   </vt:lpstr>
      <vt:lpstr>Continuing Education</vt:lpstr>
      <vt:lpstr>Research</vt:lpstr>
      <vt:lpstr>PowerPoint Presentation</vt:lpstr>
      <vt:lpstr>Additionally… </vt:lpstr>
      <vt:lpstr>Fighting On All Fronts</vt:lpstr>
      <vt:lpstr>How Do You Get Involved?</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MDPM Agency</dc:creator>
  <cp:keywords/>
  <dc:description/>
  <cp:lastModifiedBy>VITA Program</cp:lastModifiedBy>
  <cp:revision>357</cp:revision>
  <cp:lastPrinted>2021-12-17T20:21:16Z</cp:lastPrinted>
  <dcterms:created xsi:type="dcterms:W3CDTF">2020-01-27T19:58:47Z</dcterms:created>
  <dcterms:modified xsi:type="dcterms:W3CDTF">2023-04-20T22:59:50Z</dcterms:modified>
  <cp:category/>
</cp:coreProperties>
</file>