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6" r:id="rId5"/>
    <p:sldMasterId id="2147483707" r:id="rId6"/>
    <p:sldMasterId id="2147484143" r:id="rId7"/>
    <p:sldMasterId id="2147484197" r:id="rId8"/>
    <p:sldMasterId id="2147484318" r:id="rId9"/>
    <p:sldMasterId id="2147484359" r:id="rId10"/>
    <p:sldMasterId id="2147484369" r:id="rId11"/>
    <p:sldMasterId id="2147484379" r:id="rId12"/>
    <p:sldMasterId id="2147484429" r:id="rId13"/>
    <p:sldMasterId id="2147484451" r:id="rId14"/>
  </p:sldMasterIdLst>
  <p:notesMasterIdLst>
    <p:notesMasterId r:id="rId30"/>
  </p:notesMasterIdLst>
  <p:sldIdLst>
    <p:sldId id="2147139834" r:id="rId15"/>
    <p:sldId id="2147482074" r:id="rId16"/>
    <p:sldId id="2147482075" r:id="rId17"/>
    <p:sldId id="2147482078" r:id="rId18"/>
    <p:sldId id="279" r:id="rId19"/>
    <p:sldId id="285" r:id="rId20"/>
    <p:sldId id="288" r:id="rId21"/>
    <p:sldId id="2147482079" r:id="rId22"/>
    <p:sldId id="2147482080" r:id="rId23"/>
    <p:sldId id="2147482084" r:id="rId24"/>
    <p:sldId id="2147482083" r:id="rId25"/>
    <p:sldId id="2147482082" r:id="rId26"/>
    <p:sldId id="2147482081" r:id="rId27"/>
    <p:sldId id="2147139809" r:id="rId28"/>
    <p:sldId id="2147480128" r:id="rId29"/>
  </p:sldIdLst>
  <p:sldSz cx="14630400" cy="8229600"/>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Peshina" initials="JP" lastIdx="7" clrIdx="0">
    <p:extLst>
      <p:ext uri="{19B8F6BF-5375-455C-9EA6-DF929625EA0E}">
        <p15:presenceInfo xmlns:p15="http://schemas.microsoft.com/office/powerpoint/2012/main" userId="S::jenny.peshina@heart.org::e1b38294-b008-4c4f-91a9-b796860160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44E"/>
    <a:srgbClr val="9C1B15"/>
    <a:srgbClr val="8A8B8A"/>
    <a:srgbClr val="C10E21"/>
    <a:srgbClr val="BE3633"/>
    <a:srgbClr val="EA4643"/>
    <a:srgbClr val="DAE8A1"/>
    <a:srgbClr val="17375E"/>
    <a:srgbClr val="25676A"/>
    <a:srgbClr val="8D28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94" autoAdjust="0"/>
    <p:restoredTop sz="94660"/>
  </p:normalViewPr>
  <p:slideViewPr>
    <p:cSldViewPr snapToGrid="0">
      <p:cViewPr varScale="1">
        <p:scale>
          <a:sx n="58" d="100"/>
          <a:sy n="58" d="100"/>
        </p:scale>
        <p:origin x="324" y="60"/>
      </p:cViewPr>
      <p:guideLst/>
    </p:cSldViewPr>
  </p:slideViewPr>
  <p:notesTextViewPr>
    <p:cViewPr>
      <p:scale>
        <a:sx n="1" d="1"/>
        <a:sy n="1" d="1"/>
      </p:scale>
      <p:origin x="0" y="-16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0.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microsoft.com/office/2016/11/relationships/changesInfo" Target="changesInfos/changesInfo1.xml"/><Relationship Id="rId10" Type="http://schemas.openxmlformats.org/officeDocument/2006/relationships/slideMaster" Target="slideMasters/slideMaster6.xml"/><Relationship Id="rId19" Type="http://schemas.openxmlformats.org/officeDocument/2006/relationships/slide" Target="slides/slide5.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Nostheide" userId="cc982ce9-58b9-40e0-b8ef-b9f17587a642" providerId="ADAL" clId="{7FBFDCF9-F5D1-4B2A-99C9-1D57D147B43C}"/>
    <pc:docChg chg="custSel addSld modSld">
      <pc:chgData name="Michelle Nostheide" userId="cc982ce9-58b9-40e0-b8ef-b9f17587a642" providerId="ADAL" clId="{7FBFDCF9-F5D1-4B2A-99C9-1D57D147B43C}" dt="2026-01-09T19:30:55.766" v="563" actId="20577"/>
      <pc:docMkLst>
        <pc:docMk/>
      </pc:docMkLst>
      <pc:sldChg chg="modNotesTx">
        <pc:chgData name="Michelle Nostheide" userId="cc982ce9-58b9-40e0-b8ef-b9f17587a642" providerId="ADAL" clId="{7FBFDCF9-F5D1-4B2A-99C9-1D57D147B43C}" dt="2026-01-08T19:31:51.651" v="39" actId="20577"/>
        <pc:sldMkLst>
          <pc:docMk/>
          <pc:sldMk cId="2916301531" sldId="2147482074"/>
        </pc:sldMkLst>
      </pc:sldChg>
      <pc:sldChg chg="modSp mod modNotesTx">
        <pc:chgData name="Michelle Nostheide" userId="cc982ce9-58b9-40e0-b8ef-b9f17587a642" providerId="ADAL" clId="{7FBFDCF9-F5D1-4B2A-99C9-1D57D147B43C}" dt="2026-01-09T19:30:55.766" v="563" actId="20577"/>
        <pc:sldMkLst>
          <pc:docMk/>
          <pc:sldMk cId="297064941" sldId="2147482075"/>
        </pc:sldMkLst>
        <pc:spChg chg="mod">
          <ac:chgData name="Michelle Nostheide" userId="cc982ce9-58b9-40e0-b8ef-b9f17587a642" providerId="ADAL" clId="{7FBFDCF9-F5D1-4B2A-99C9-1D57D147B43C}" dt="2026-01-09T19:30:55.766" v="563" actId="20577"/>
          <ac:spMkLst>
            <pc:docMk/>
            <pc:sldMk cId="297064941" sldId="2147482075"/>
            <ac:spMk id="15" creationId="{05E70A71-A26B-EBFB-360B-F1BE28172B86}"/>
          </ac:spMkLst>
        </pc:spChg>
      </pc:sldChg>
      <pc:sldChg chg="addSp delSp modSp add mod">
        <pc:chgData name="Michelle Nostheide" userId="cc982ce9-58b9-40e0-b8ef-b9f17587a642" providerId="ADAL" clId="{7FBFDCF9-F5D1-4B2A-99C9-1D57D147B43C}" dt="2026-01-09T19:27:46.039" v="74" actId="166"/>
        <pc:sldMkLst>
          <pc:docMk/>
          <pc:sldMk cId="87136273" sldId="2147482084"/>
        </pc:sldMkLst>
        <pc:picChg chg="add mod ord">
          <ac:chgData name="Michelle Nostheide" userId="cc982ce9-58b9-40e0-b8ef-b9f17587a642" providerId="ADAL" clId="{7FBFDCF9-F5D1-4B2A-99C9-1D57D147B43C}" dt="2026-01-09T19:27:46.039" v="74" actId="166"/>
          <ac:picMkLst>
            <pc:docMk/>
            <pc:sldMk cId="87136273" sldId="2147482084"/>
            <ac:picMk id="3" creationId="{AF039A76-0088-D099-C489-A81A64F79E8B}"/>
          </ac:picMkLst>
        </pc:picChg>
        <pc:picChg chg="del">
          <ac:chgData name="Michelle Nostheide" userId="cc982ce9-58b9-40e0-b8ef-b9f17587a642" providerId="ADAL" clId="{7FBFDCF9-F5D1-4B2A-99C9-1D57D147B43C}" dt="2026-01-09T19:25:12.872" v="45" actId="478"/>
          <ac:picMkLst>
            <pc:docMk/>
            <pc:sldMk cId="87136273" sldId="2147482084"/>
            <ac:picMk id="6" creationId="{9451D29A-4190-39F6-1119-26A17EA6F36A}"/>
          </ac:picMkLst>
        </pc:picChg>
        <pc:picChg chg="add mod">
          <ac:chgData name="Michelle Nostheide" userId="cc982ce9-58b9-40e0-b8ef-b9f17587a642" providerId="ADAL" clId="{7FBFDCF9-F5D1-4B2A-99C9-1D57D147B43C}" dt="2026-01-09T19:27:35.233" v="72" actId="1036"/>
          <ac:picMkLst>
            <pc:docMk/>
            <pc:sldMk cId="87136273" sldId="2147482084"/>
            <ac:picMk id="7" creationId="{633F6F5A-6BD5-B346-2C75-C46D2E630579}"/>
          </ac:picMkLst>
        </pc:picChg>
        <pc:picChg chg="del">
          <ac:chgData name="Michelle Nostheide" userId="cc982ce9-58b9-40e0-b8ef-b9f17587a642" providerId="ADAL" clId="{7FBFDCF9-F5D1-4B2A-99C9-1D57D147B43C}" dt="2026-01-09T19:25:11.462" v="44" actId="478"/>
          <ac:picMkLst>
            <pc:docMk/>
            <pc:sldMk cId="87136273" sldId="2147482084"/>
            <ac:picMk id="8" creationId="{752A7CDB-18C3-87B1-9643-8D2A28DC9FEE}"/>
          </ac:picMkLst>
        </pc:picChg>
        <pc:picChg chg="del">
          <ac:chgData name="Michelle Nostheide" userId="cc982ce9-58b9-40e0-b8ef-b9f17587a642" providerId="ADAL" clId="{7FBFDCF9-F5D1-4B2A-99C9-1D57D147B43C}" dt="2026-01-09T19:25:02.972" v="42" actId="478"/>
          <ac:picMkLst>
            <pc:docMk/>
            <pc:sldMk cId="87136273" sldId="2147482084"/>
            <ac:picMk id="10" creationId="{C2A4B0AC-6E44-C107-035F-32DE1CFF419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70238" cy="481542"/>
          </a:xfrm>
          <a:prstGeom prst="rect">
            <a:avLst/>
          </a:prstGeom>
        </p:spPr>
        <p:txBody>
          <a:bodyPr vert="horz" lIns="67633" tIns="33818" rIns="67633" bIns="33818" rtlCol="0"/>
          <a:lstStyle>
            <a:lvl1pPr algn="l">
              <a:defRPr sz="800"/>
            </a:lvl1pPr>
          </a:lstStyle>
          <a:p>
            <a:endParaRPr lang="en-US"/>
          </a:p>
        </p:txBody>
      </p:sp>
      <p:sp>
        <p:nvSpPr>
          <p:cNvPr id="3" name="Date Placeholder 2"/>
          <p:cNvSpPr>
            <a:spLocks noGrp="1"/>
          </p:cNvSpPr>
          <p:nvPr>
            <p:ph type="dt" idx="1"/>
          </p:nvPr>
        </p:nvSpPr>
        <p:spPr>
          <a:xfrm>
            <a:off x="4143376" y="2"/>
            <a:ext cx="3170238" cy="481542"/>
          </a:xfrm>
          <a:prstGeom prst="rect">
            <a:avLst/>
          </a:prstGeom>
        </p:spPr>
        <p:txBody>
          <a:bodyPr vert="horz" lIns="67633" tIns="33818" rIns="67633" bIns="33818" rtlCol="0"/>
          <a:lstStyle>
            <a:lvl1pPr algn="r">
              <a:defRPr sz="800"/>
            </a:lvl1pPr>
          </a:lstStyle>
          <a:p>
            <a:fld id="{85EE48BB-5CE7-364D-8AC6-A015D31DA59B}" type="datetimeFigureOut">
              <a:rPr lang="en-US" smtClean="0"/>
              <a:t>1/8/2026</a:t>
            </a:fld>
            <a:endParaRPr lang="en-US"/>
          </a:p>
        </p:txBody>
      </p:sp>
      <p:sp>
        <p:nvSpPr>
          <p:cNvPr id="4" name="Slide Image Placeholder 3"/>
          <p:cNvSpPr>
            <a:spLocks noGrp="1" noRot="1" noChangeAspect="1"/>
          </p:cNvSpPr>
          <p:nvPr>
            <p:ph type="sldImg" idx="2"/>
          </p:nvPr>
        </p:nvSpPr>
        <p:spPr>
          <a:xfrm>
            <a:off x="776288" y="1200150"/>
            <a:ext cx="5762625" cy="3241675"/>
          </a:xfrm>
          <a:prstGeom prst="rect">
            <a:avLst/>
          </a:prstGeom>
          <a:noFill/>
          <a:ln w="12700">
            <a:solidFill>
              <a:prstClr val="black"/>
            </a:solidFill>
          </a:ln>
        </p:spPr>
        <p:txBody>
          <a:bodyPr vert="horz" lIns="67633" tIns="33818" rIns="67633" bIns="33818" rtlCol="0" anchor="ctr"/>
          <a:lstStyle/>
          <a:p>
            <a:endParaRPr lang="en-US"/>
          </a:p>
        </p:txBody>
      </p:sp>
      <p:sp>
        <p:nvSpPr>
          <p:cNvPr id="5" name="Notes Placeholder 4"/>
          <p:cNvSpPr>
            <a:spLocks noGrp="1"/>
          </p:cNvSpPr>
          <p:nvPr>
            <p:ph type="body" sz="quarter" idx="3"/>
          </p:nvPr>
        </p:nvSpPr>
        <p:spPr>
          <a:xfrm>
            <a:off x="731841" y="4620952"/>
            <a:ext cx="5851525" cy="3780101"/>
          </a:xfrm>
          <a:prstGeom prst="rect">
            <a:avLst/>
          </a:prstGeom>
        </p:spPr>
        <p:txBody>
          <a:bodyPr vert="horz" lIns="67633" tIns="33818" rIns="67633" bIns="3381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660"/>
            <a:ext cx="3170238" cy="481542"/>
          </a:xfrm>
          <a:prstGeom prst="rect">
            <a:avLst/>
          </a:prstGeom>
        </p:spPr>
        <p:txBody>
          <a:bodyPr vert="horz" lIns="67633" tIns="33818" rIns="67633" bIns="33818" rtlCol="0" anchor="b"/>
          <a:lstStyle>
            <a:lvl1pPr algn="l">
              <a:defRPr sz="800"/>
            </a:lvl1pPr>
          </a:lstStyle>
          <a:p>
            <a:endParaRPr lang="en-US"/>
          </a:p>
        </p:txBody>
      </p:sp>
      <p:sp>
        <p:nvSpPr>
          <p:cNvPr id="7" name="Slide Number Placeholder 6"/>
          <p:cNvSpPr>
            <a:spLocks noGrp="1"/>
          </p:cNvSpPr>
          <p:nvPr>
            <p:ph type="sldNum" sz="quarter" idx="5"/>
          </p:nvPr>
        </p:nvSpPr>
        <p:spPr>
          <a:xfrm>
            <a:off x="4143376" y="9119660"/>
            <a:ext cx="3170238" cy="481542"/>
          </a:xfrm>
          <a:prstGeom prst="rect">
            <a:avLst/>
          </a:prstGeom>
        </p:spPr>
        <p:txBody>
          <a:bodyPr vert="horz" lIns="67633" tIns="33818" rIns="67633" bIns="33818" rtlCol="0" anchor="b"/>
          <a:lstStyle>
            <a:lvl1pPr algn="r">
              <a:defRPr sz="800"/>
            </a:lvl1pPr>
          </a:lstStyle>
          <a:p>
            <a:fld id="{9535E1C7-88C3-9143-9718-91C56336BFCE}" type="slidenum">
              <a:rPr lang="en-US" smtClean="0"/>
              <a:t>‹#›</a:t>
            </a:fld>
            <a:endParaRPr lang="en-US"/>
          </a:p>
        </p:txBody>
      </p:sp>
    </p:spTree>
    <p:extLst>
      <p:ext uri="{BB962C8B-B14F-4D97-AF65-F5344CB8AC3E}">
        <p14:creationId xmlns:p14="http://schemas.microsoft.com/office/powerpoint/2010/main" val="209878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Hines-   I have been so excited to see the work being done in the community since we last met, to address blood pressure and CPR/AED Awareness, maternal health, and more. </a:t>
            </a:r>
          </a:p>
        </p:txBody>
      </p:sp>
      <p:sp>
        <p:nvSpPr>
          <p:cNvPr id="4" name="Slide Number Placeholder 3"/>
          <p:cNvSpPr>
            <a:spLocks noGrp="1"/>
          </p:cNvSpPr>
          <p:nvPr>
            <p:ph type="sldNum" sz="quarter" idx="5"/>
          </p:nvPr>
        </p:nvSpPr>
        <p:spPr/>
        <p:txBody>
          <a:bodyPr/>
          <a:lstStyle/>
          <a:p>
            <a:fld id="{9535E1C7-88C3-9143-9718-91C56336BFCE}" type="slidenum">
              <a:rPr lang="en-US" smtClean="0"/>
              <a:t>1</a:t>
            </a:fld>
            <a:endParaRPr lang="en-US"/>
          </a:p>
        </p:txBody>
      </p:sp>
    </p:spTree>
    <p:extLst>
      <p:ext uri="{BB962C8B-B14F-4D97-AF65-F5344CB8AC3E}">
        <p14:creationId xmlns:p14="http://schemas.microsoft.com/office/powerpoint/2010/main" val="2112099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35B8F-5F2B-9B99-1FEC-616935F36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EAC96-0FA5-9E24-A38D-2A9027AF99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75238-636C-E159-8B20-2AE53DD524F5}"/>
              </a:ext>
            </a:extLst>
          </p:cNvPr>
          <p:cNvSpPr>
            <a:spLocks noGrp="1"/>
          </p:cNvSpPr>
          <p:nvPr>
            <p:ph type="body" idx="1"/>
          </p:nvPr>
        </p:nvSpPr>
        <p:spPr/>
        <p:txBody>
          <a:bodyPr/>
          <a:lstStyle/>
          <a:p>
            <a:r>
              <a:rPr lang="en-US" dirty="0"/>
              <a:t>These slides have photos of just a few of the community activities recently…. We launched blood pressure stations in three YMCAs, revamped the library resources with our new Libraries Have Heart brand and the updated blood pressure levels charts, places blood pressure stations at St. James Baptist Church and provided cuffs to the Health Brigade, held a CPR training at Atlantic Union, Capital Square, Genworth and Henrico County Schools, held a gratitude event at CoStar, delivered CPR Training Resources to Louisa County and Chesterfield County Schools, trained in infant CPR and gifted BP cuffs at a baby shower for expectant moms in Colonial Heights, and much more. </a:t>
            </a:r>
          </a:p>
          <a:p>
            <a:endParaRPr lang="en-US" dirty="0"/>
          </a:p>
        </p:txBody>
      </p:sp>
      <p:sp>
        <p:nvSpPr>
          <p:cNvPr id="4" name="Slide Number Placeholder 3">
            <a:extLst>
              <a:ext uri="{FF2B5EF4-FFF2-40B4-BE49-F238E27FC236}">
                <a16:creationId xmlns:a16="http://schemas.microsoft.com/office/drawing/2014/main" id="{0BE81848-431A-2DE4-D030-D95C5F7682FB}"/>
              </a:ext>
            </a:extLst>
          </p:cNvPr>
          <p:cNvSpPr>
            <a:spLocks noGrp="1"/>
          </p:cNvSpPr>
          <p:nvPr>
            <p:ph type="sldNum" sz="quarter" idx="5"/>
          </p:nvPr>
        </p:nvSpPr>
        <p:spPr/>
        <p:txBody>
          <a:bodyPr/>
          <a:lstStyle/>
          <a:p>
            <a:fld id="{9535E1C7-88C3-9143-9718-91C56336BFCE}" type="slidenum">
              <a:rPr lang="en-US" smtClean="0"/>
              <a:t>2</a:t>
            </a:fld>
            <a:endParaRPr lang="en-US"/>
          </a:p>
        </p:txBody>
      </p:sp>
    </p:spTree>
    <p:extLst>
      <p:ext uri="{BB962C8B-B14F-4D97-AF65-F5344CB8AC3E}">
        <p14:creationId xmlns:p14="http://schemas.microsoft.com/office/powerpoint/2010/main" val="256192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E0205-054B-0F81-58E9-2FABBF3F8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BD833-39CE-FDAE-3579-78E761180B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C3C6F-DDCC-E105-1A4F-AA8C61097059}"/>
              </a:ext>
            </a:extLst>
          </p:cNvPr>
          <p:cNvSpPr>
            <a:spLocks noGrp="1"/>
          </p:cNvSpPr>
          <p:nvPr>
            <p:ph type="body" idx="1"/>
          </p:nvPr>
        </p:nvSpPr>
        <p:spPr/>
        <p:txBody>
          <a:bodyPr/>
          <a:lstStyle/>
          <a:p>
            <a:r>
              <a:rPr lang="en-US" dirty="0"/>
              <a:t>We have been working hard to train as many people as we can to be ready to jump in and help in a cardiac emergency. Our CPR Kiosk has finished three months stay at the Market at 25</a:t>
            </a:r>
            <a:r>
              <a:rPr lang="en-US" baseline="30000" dirty="0"/>
              <a:t>th</a:t>
            </a:r>
            <a:r>
              <a:rPr lang="en-US" dirty="0"/>
              <a:t> and launched last week at the VCU Student Commons.  We are providing training resources to schools and providing awareness to companies, community organizations, faith-based groups, and much more. Anyone can learn to save a life!</a:t>
            </a:r>
          </a:p>
        </p:txBody>
      </p:sp>
      <p:sp>
        <p:nvSpPr>
          <p:cNvPr id="4" name="Slide Number Placeholder 3">
            <a:extLst>
              <a:ext uri="{FF2B5EF4-FFF2-40B4-BE49-F238E27FC236}">
                <a16:creationId xmlns:a16="http://schemas.microsoft.com/office/drawing/2014/main" id="{256669C7-D5E8-616B-A976-7FC758EECED0}"/>
              </a:ext>
            </a:extLst>
          </p:cNvPr>
          <p:cNvSpPr>
            <a:spLocks noGrp="1"/>
          </p:cNvSpPr>
          <p:nvPr>
            <p:ph type="sldNum" sz="quarter" idx="5"/>
          </p:nvPr>
        </p:nvSpPr>
        <p:spPr/>
        <p:txBody>
          <a:bodyPr/>
          <a:lstStyle/>
          <a:p>
            <a:fld id="{9535E1C7-88C3-9143-9718-91C56336BFCE}" type="slidenum">
              <a:rPr lang="en-US" smtClean="0"/>
              <a:t>3</a:t>
            </a:fld>
            <a:endParaRPr lang="en-US"/>
          </a:p>
        </p:txBody>
      </p:sp>
    </p:spTree>
    <p:extLst>
      <p:ext uri="{BB962C8B-B14F-4D97-AF65-F5344CB8AC3E}">
        <p14:creationId xmlns:p14="http://schemas.microsoft.com/office/powerpoint/2010/main" val="1984104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35E1C7-88C3-9143-9718-91C56336BFCE}" type="slidenum">
              <a:rPr lang="en-US" smtClean="0"/>
              <a:t>4</a:t>
            </a:fld>
            <a:endParaRPr lang="en-US"/>
          </a:p>
        </p:txBody>
      </p:sp>
    </p:spTree>
    <p:extLst>
      <p:ext uri="{BB962C8B-B14F-4D97-AF65-F5344CB8AC3E}">
        <p14:creationId xmlns:p14="http://schemas.microsoft.com/office/powerpoint/2010/main" val="619020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35E1C7-88C3-9143-9718-91C56336BFCE}" type="slidenum">
              <a:rPr lang="en-US" smtClean="0"/>
              <a:t>5</a:t>
            </a:fld>
            <a:endParaRPr lang="en-US"/>
          </a:p>
        </p:txBody>
      </p:sp>
    </p:spTree>
    <p:extLst>
      <p:ext uri="{BB962C8B-B14F-4D97-AF65-F5344CB8AC3E}">
        <p14:creationId xmlns:p14="http://schemas.microsoft.com/office/powerpoint/2010/main" val="183945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35E1C7-88C3-9143-9718-91C56336BFCE}" type="slidenum">
              <a:rPr lang="en-US" smtClean="0"/>
              <a:t>6</a:t>
            </a:fld>
            <a:endParaRPr lang="en-US"/>
          </a:p>
        </p:txBody>
      </p:sp>
    </p:spTree>
    <p:extLst>
      <p:ext uri="{BB962C8B-B14F-4D97-AF65-F5344CB8AC3E}">
        <p14:creationId xmlns:p14="http://schemas.microsoft.com/office/powerpoint/2010/main" val="1627669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35E1C7-88C3-9143-9718-91C56336BFCE}" type="slidenum">
              <a:rPr lang="en-US" smtClean="0"/>
              <a:t>7</a:t>
            </a:fld>
            <a:endParaRPr lang="en-US"/>
          </a:p>
        </p:txBody>
      </p:sp>
    </p:spTree>
    <p:extLst>
      <p:ext uri="{BB962C8B-B14F-4D97-AF65-F5344CB8AC3E}">
        <p14:creationId xmlns:p14="http://schemas.microsoft.com/office/powerpoint/2010/main" val="142134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Finally, a great way to help us reach out awareness goals and expand our visibility in the market is to like and share our posts on these social media platforms, and on LinkedIn, and please tag your related posts with our handle so we can share.  Thanks so much for your support! </a:t>
            </a:r>
          </a:p>
        </p:txBody>
      </p:sp>
      <p:sp>
        <p:nvSpPr>
          <p:cNvPr id="4" name="Slide Number Placeholder 3"/>
          <p:cNvSpPr>
            <a:spLocks noGrp="1"/>
          </p:cNvSpPr>
          <p:nvPr>
            <p:ph type="sldNum" sz="quarter" idx="5"/>
          </p:nvPr>
        </p:nvSpPr>
        <p:spPr/>
        <p:txBody>
          <a:bodyPr/>
          <a:lstStyle/>
          <a:p>
            <a:fld id="{9535E1C7-88C3-9143-9718-91C56336BFCE}" type="slidenum">
              <a:rPr lang="en-US" smtClean="0"/>
              <a:t>14</a:t>
            </a:fld>
            <a:endParaRPr lang="en-US"/>
          </a:p>
        </p:txBody>
      </p:sp>
    </p:spTree>
    <p:extLst>
      <p:ext uri="{BB962C8B-B14F-4D97-AF65-F5344CB8AC3E}">
        <p14:creationId xmlns:p14="http://schemas.microsoft.com/office/powerpoint/2010/main" val="1581538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defTabSz="914118">
              <a:defRPr/>
            </a:pPr>
            <a:fld id="{9535E1C7-88C3-9143-9718-91C56336BFCE}" type="slidenum">
              <a:rPr lang="en-US" sz="900">
                <a:solidFill>
                  <a:prstClr val="black"/>
                </a:solidFill>
              </a:rPr>
              <a:pPr defTabSz="914118">
                <a:defRPr/>
              </a:pPr>
              <a:t>15</a:t>
            </a:fld>
            <a:endParaRPr lang="en-US" sz="900">
              <a:solidFill>
                <a:prstClr val="black"/>
              </a:solidFill>
            </a:endParaRPr>
          </a:p>
        </p:txBody>
      </p:sp>
    </p:spTree>
    <p:extLst>
      <p:ext uri="{BB962C8B-B14F-4D97-AF65-F5344CB8AC3E}">
        <p14:creationId xmlns:p14="http://schemas.microsoft.com/office/powerpoint/2010/main" val="3494470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6.sv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5847EF98-FE67-924C-B40C-478327D6FCFD}"/>
              </a:ext>
            </a:extLst>
          </p:cNvPr>
          <p:cNvSpPr/>
          <p:nvPr userDrawn="1"/>
        </p:nvSpPr>
        <p:spPr>
          <a:xfrm flipH="1">
            <a:off x="7291388" y="2416175"/>
            <a:ext cx="7326312" cy="5813425"/>
          </a:xfrm>
          <a:prstGeom prst="rtTriangle">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ight Triangle 6">
            <a:extLst>
              <a:ext uri="{FF2B5EF4-FFF2-40B4-BE49-F238E27FC236}">
                <a16:creationId xmlns:a16="http://schemas.microsoft.com/office/drawing/2014/main" id="{25FA5ACE-6E30-CE4A-9699-7DD33C243EA6}"/>
              </a:ext>
            </a:extLst>
          </p:cNvPr>
          <p:cNvSpPr/>
          <p:nvPr userDrawn="1"/>
        </p:nvSpPr>
        <p:spPr>
          <a:xfrm flipH="1">
            <a:off x="7975600" y="2949575"/>
            <a:ext cx="6642100" cy="5280025"/>
          </a:xfrm>
          <a:prstGeom prst="rtTriangl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10">
            <a:extLst>
              <a:ext uri="{FF2B5EF4-FFF2-40B4-BE49-F238E27FC236}">
                <a16:creationId xmlns:a16="http://schemas.microsoft.com/office/drawing/2014/main" id="{DBAFCCAB-7163-D44B-8686-3D30559361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76727" y="6675120"/>
            <a:ext cx="2396473"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4">
            <a:extLst>
              <a:ext uri="{FF2B5EF4-FFF2-40B4-BE49-F238E27FC236}">
                <a16:creationId xmlns:a16="http://schemas.microsoft.com/office/drawing/2014/main" id="{49B1250E-2FA9-6347-B9BF-43851009C456}"/>
              </a:ext>
            </a:extLst>
          </p:cNvPr>
          <p:cNvSpPr>
            <a:spLocks/>
          </p:cNvSpPr>
          <p:nvPr userDrawn="1"/>
        </p:nvSpPr>
        <p:spPr bwMode="auto">
          <a:xfrm>
            <a:off x="0" y="3079750"/>
            <a:ext cx="155575" cy="14478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a:p>
        </p:txBody>
      </p:sp>
      <p:sp>
        <p:nvSpPr>
          <p:cNvPr id="13" name="object 2">
            <a:extLst>
              <a:ext uri="{FF2B5EF4-FFF2-40B4-BE49-F238E27FC236}">
                <a16:creationId xmlns:a16="http://schemas.microsoft.com/office/drawing/2014/main" id="{19CAB701-6BE7-2C43-B694-9E21587E9496}"/>
              </a:ext>
            </a:extLst>
          </p:cNvPr>
          <p:cNvSpPr>
            <a:spLocks/>
          </p:cNvSpPr>
          <p:nvPr userDrawn="1"/>
        </p:nvSpPr>
        <p:spPr bwMode="auto">
          <a:xfrm>
            <a:off x="0" y="4038600"/>
            <a:ext cx="3886200" cy="76200"/>
          </a:xfrm>
          <a:custGeom>
            <a:avLst/>
            <a:gdLst>
              <a:gd name="T0" fmla="*/ 0 w 3885565"/>
              <a:gd name="T1" fmla="*/ 0 h 70245"/>
              <a:gd name="T2" fmla="*/ 3885336 w 3885565"/>
              <a:gd name="T3" fmla="*/ 0 h 70245"/>
            </a:gdLst>
            <a:ahLst/>
            <a:cxnLst>
              <a:cxn ang="0">
                <a:pos x="T0" y="T1"/>
              </a:cxn>
              <a:cxn ang="0">
                <a:pos x="T2" y="T3"/>
              </a:cxn>
            </a:cxnLst>
            <a:rect l="0" t="0" r="r" b="b"/>
            <a:pathLst>
              <a:path w="3885565" h="70245">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 name="Subtitle 2">
            <a:extLst>
              <a:ext uri="{FF2B5EF4-FFF2-40B4-BE49-F238E27FC236}">
                <a16:creationId xmlns:a16="http://schemas.microsoft.com/office/drawing/2014/main" id="{052C6E0A-3C3E-8546-8D36-C5B71C787F11}"/>
              </a:ext>
            </a:extLst>
          </p:cNvPr>
          <p:cNvSpPr>
            <a:spLocks noGrp="1"/>
          </p:cNvSpPr>
          <p:nvPr>
            <p:ph type="subTitle" idx="1" hasCustomPrompt="1"/>
          </p:nvPr>
        </p:nvSpPr>
        <p:spPr>
          <a:xfrm>
            <a:off x="533400" y="4155946"/>
            <a:ext cx="89916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20" name="Title 1">
            <a:extLst>
              <a:ext uri="{FF2B5EF4-FFF2-40B4-BE49-F238E27FC236}">
                <a16:creationId xmlns:a16="http://schemas.microsoft.com/office/drawing/2014/main" id="{53FACF0E-7710-8C45-B38A-36FE875BCA03}"/>
              </a:ext>
            </a:extLst>
          </p:cNvPr>
          <p:cNvSpPr>
            <a:spLocks noGrp="1"/>
          </p:cNvSpPr>
          <p:nvPr>
            <p:ph type="ctrTitle" hasCustomPrompt="1"/>
          </p:nvPr>
        </p:nvSpPr>
        <p:spPr>
          <a:xfrm>
            <a:off x="533400" y="2743201"/>
            <a:ext cx="10668000" cy="1311016"/>
          </a:xfrm>
          <a:prstGeom prst="rect">
            <a:avLst/>
          </a:prstGeom>
        </p:spPr>
        <p:txBody>
          <a:bodyPr anchor="b"/>
          <a:lstStyle>
            <a:lvl1pPr algn="l">
              <a:defRPr sz="7800" b="1" i="0" spc="300">
                <a:solidFill>
                  <a:srgbClr val="C10E21"/>
                </a:solidFill>
                <a:latin typeface="Lub Dub Heavy" panose="020B0603030403020204" pitchFamily="34" charset="77"/>
              </a:defRPr>
            </a:lvl1pPr>
          </a:lstStyle>
          <a:p>
            <a:r>
              <a:rPr lang="en-US"/>
              <a:t>TITLE SLIDE</a:t>
            </a:r>
          </a:p>
        </p:txBody>
      </p:sp>
    </p:spTree>
    <p:extLst>
      <p:ext uri="{BB962C8B-B14F-4D97-AF65-F5344CB8AC3E}">
        <p14:creationId xmlns:p14="http://schemas.microsoft.com/office/powerpoint/2010/main" val="420153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4">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C661A29-6BD8-C741-9617-97F919367C8E}"/>
              </a:ext>
            </a:extLst>
          </p:cNvPr>
          <p:cNvSpPr>
            <a:spLocks noGrp="1"/>
          </p:cNvSpPr>
          <p:nvPr>
            <p:ph type="pic" sz="quarter" idx="12"/>
          </p:nvPr>
        </p:nvSpPr>
        <p:spPr>
          <a:xfrm>
            <a:off x="10744200" y="0"/>
            <a:ext cx="3886200" cy="3924300"/>
          </a:xfrm>
          <a:prstGeom prst="rect">
            <a:avLst/>
          </a:prstGeom>
        </p:spPr>
        <p:txBody>
          <a:bodyPr/>
          <a:lstStyle/>
          <a:p>
            <a:r>
              <a:rPr lang="en-US"/>
              <a:t>Click icon to add picture</a:t>
            </a:r>
          </a:p>
        </p:txBody>
      </p:sp>
      <p:sp>
        <p:nvSpPr>
          <p:cNvPr id="9" name="Picture Placeholder 8">
            <a:extLst>
              <a:ext uri="{FF2B5EF4-FFF2-40B4-BE49-F238E27FC236}">
                <a16:creationId xmlns:a16="http://schemas.microsoft.com/office/drawing/2014/main" id="{7442D63B-BBF0-EF4C-82DD-478C90A2C66D}"/>
              </a:ext>
            </a:extLst>
          </p:cNvPr>
          <p:cNvSpPr>
            <a:spLocks noGrp="1"/>
          </p:cNvSpPr>
          <p:nvPr>
            <p:ph type="pic" sz="quarter" idx="11"/>
          </p:nvPr>
        </p:nvSpPr>
        <p:spPr>
          <a:xfrm>
            <a:off x="5562602" y="0"/>
            <a:ext cx="5006975" cy="3924300"/>
          </a:xfrm>
          <a:prstGeom prst="rect">
            <a:avLst/>
          </a:prstGeom>
        </p:spPr>
        <p:txBody>
          <a:bodyPr/>
          <a:lstStyle/>
          <a:p>
            <a:r>
              <a:rPr lang="en-US"/>
              <a:t>Click icon to add picture</a:t>
            </a:r>
          </a:p>
        </p:txBody>
      </p:sp>
      <p:sp>
        <p:nvSpPr>
          <p:cNvPr id="7" name="Picture Placeholder 6">
            <a:extLst>
              <a:ext uri="{FF2B5EF4-FFF2-40B4-BE49-F238E27FC236}">
                <a16:creationId xmlns:a16="http://schemas.microsoft.com/office/drawing/2014/main" id="{6F1BD663-23EA-694F-849E-DEEBC6E391F8}"/>
              </a:ext>
            </a:extLst>
          </p:cNvPr>
          <p:cNvSpPr>
            <a:spLocks noGrp="1"/>
          </p:cNvSpPr>
          <p:nvPr>
            <p:ph type="pic" sz="quarter" idx="10"/>
          </p:nvPr>
        </p:nvSpPr>
        <p:spPr>
          <a:xfrm>
            <a:off x="2" y="0"/>
            <a:ext cx="5387975" cy="8229600"/>
          </a:xfrm>
          <a:prstGeom prst="rect">
            <a:avLst/>
          </a:prstGeom>
        </p:spPr>
        <p:txBody>
          <a:bodyPr/>
          <a:lstStyle/>
          <a:p>
            <a:r>
              <a:rPr lang="en-US"/>
              <a:t>Click icon to add picture</a:t>
            </a:r>
          </a:p>
        </p:txBody>
      </p:sp>
      <p:sp>
        <p:nvSpPr>
          <p:cNvPr id="5" name="Rectangle 4">
            <a:extLst>
              <a:ext uri="{FF2B5EF4-FFF2-40B4-BE49-F238E27FC236}">
                <a16:creationId xmlns:a16="http://schemas.microsoft.com/office/drawing/2014/main" id="{A5999953-1971-EF4C-81A3-710F1560FD43}"/>
              </a:ext>
            </a:extLst>
          </p:cNvPr>
          <p:cNvSpPr/>
          <p:nvPr userDrawn="1"/>
        </p:nvSpPr>
        <p:spPr>
          <a:xfrm>
            <a:off x="5562600" y="4114800"/>
            <a:ext cx="9067800" cy="41148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object 2">
            <a:extLst>
              <a:ext uri="{FF2B5EF4-FFF2-40B4-BE49-F238E27FC236}">
                <a16:creationId xmlns:a16="http://schemas.microsoft.com/office/drawing/2014/main" id="{26FCC3CB-4FEF-8241-8BD0-E0C8065B11CE}"/>
              </a:ext>
            </a:extLst>
          </p:cNvPr>
          <p:cNvSpPr>
            <a:spLocks/>
          </p:cNvSpPr>
          <p:nvPr userDrawn="1"/>
        </p:nvSpPr>
        <p:spPr bwMode="auto">
          <a:xfrm rot="-5400000">
            <a:off x="6350000" y="7038976"/>
            <a:ext cx="2209800" cy="171450"/>
          </a:xfrm>
          <a:custGeom>
            <a:avLst/>
            <a:gdLst>
              <a:gd name="T0" fmla="*/ 0 w 3885565"/>
              <a:gd name="T1" fmla="*/ 0 h 170684"/>
              <a:gd name="T2" fmla="*/ 3885336 w 3885565"/>
              <a:gd name="T3" fmla="*/ 0 h 170684"/>
            </a:gdLst>
            <a:ahLst/>
            <a:cxnLst>
              <a:cxn ang="0">
                <a:pos x="T0" y="T1"/>
              </a:cxn>
              <a:cxn ang="0">
                <a:pos x="T2" y="T3"/>
              </a:cxn>
            </a:cxnLst>
            <a:rect l="0" t="0" r="r" b="b"/>
            <a:pathLst>
              <a:path w="3885565" h="170684">
                <a:moveTo>
                  <a:pt x="0" y="0"/>
                </a:moveTo>
                <a:lnTo>
                  <a:pt x="3885336" y="0"/>
                </a:lnTo>
              </a:path>
            </a:pathLst>
          </a:custGeom>
          <a:noFill/>
          <a:ln w="25400" cap="rnd">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800"/>
          </a:p>
        </p:txBody>
      </p:sp>
      <p:sp>
        <p:nvSpPr>
          <p:cNvPr id="12" name="Title 1">
            <a:extLst>
              <a:ext uri="{FF2B5EF4-FFF2-40B4-BE49-F238E27FC236}">
                <a16:creationId xmlns:a16="http://schemas.microsoft.com/office/drawing/2014/main" id="{66BED4E8-AB1C-FC4A-8113-9817E85B4AFF}"/>
              </a:ext>
            </a:extLst>
          </p:cNvPr>
          <p:cNvSpPr>
            <a:spLocks noGrp="1"/>
          </p:cNvSpPr>
          <p:nvPr>
            <p:ph type="ctrTitle" hasCustomPrompt="1"/>
          </p:nvPr>
        </p:nvSpPr>
        <p:spPr>
          <a:xfrm>
            <a:off x="7467600" y="5775585"/>
            <a:ext cx="6553200" cy="1311016"/>
          </a:xfrm>
          <a:prstGeom prst="rect">
            <a:avLst/>
          </a:prstGeom>
        </p:spPr>
        <p:txBody>
          <a:bodyPr anchor="b"/>
          <a:lstStyle>
            <a:lvl1pPr algn="l">
              <a:defRPr sz="7999" b="1" i="0" spc="300">
                <a:solidFill>
                  <a:schemeClr val="bg1"/>
                </a:solidFill>
                <a:latin typeface="Lub Dub Heavy" panose="020B0603030403020204" pitchFamily="34" charset="77"/>
              </a:defRPr>
            </a:lvl1pPr>
          </a:lstStyle>
          <a:p>
            <a:r>
              <a:rPr lang="en-US"/>
              <a:t>TITLE SLIDE</a:t>
            </a:r>
          </a:p>
        </p:txBody>
      </p:sp>
      <p:pic>
        <p:nvPicPr>
          <p:cNvPr id="11" name="Picture 10">
            <a:extLst>
              <a:ext uri="{FF2B5EF4-FFF2-40B4-BE49-F238E27FC236}">
                <a16:creationId xmlns:a16="http://schemas.microsoft.com/office/drawing/2014/main" id="{533F1BE9-0EF8-9E4E-864A-F570CAD62C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1" y="452394"/>
            <a:ext cx="2364956" cy="1279289"/>
          </a:xfrm>
          <a:prstGeom prst="rect">
            <a:avLst/>
          </a:prstGeom>
        </p:spPr>
      </p:pic>
    </p:spTree>
    <p:extLst>
      <p:ext uri="{BB962C8B-B14F-4D97-AF65-F5344CB8AC3E}">
        <p14:creationId xmlns:p14="http://schemas.microsoft.com/office/powerpoint/2010/main" val="3297731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4325600" y="3079750"/>
            <a:ext cx="304800" cy="14478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sz="180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596901" y="4038600"/>
            <a:ext cx="14033500" cy="6096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80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533400" y="4155947"/>
            <a:ext cx="132588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533400" y="2743202"/>
            <a:ext cx="13258800" cy="1311016"/>
          </a:xfrm>
          <a:prstGeom prst="rect">
            <a:avLst/>
          </a:prstGeom>
        </p:spPr>
        <p:txBody>
          <a:bodyPr anchor="b"/>
          <a:lstStyle>
            <a:lvl1pPr algn="l">
              <a:defRPr sz="7800" b="1" i="0" spc="300">
                <a:solidFill>
                  <a:srgbClr val="C10E21"/>
                </a:solidFill>
                <a:latin typeface="Lub Dub Heavy" panose="020B0603030403020204" pitchFamily="34" charset="77"/>
              </a:defRPr>
            </a:lvl1pPr>
          </a:lstStyle>
          <a:p>
            <a:r>
              <a:rPr lang="en-US"/>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7010400"/>
            <a:ext cx="14630400" cy="12192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7315200"/>
            <a:ext cx="14630400" cy="9144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1" y="452394"/>
            <a:ext cx="2364956" cy="1279289"/>
          </a:xfrm>
          <a:prstGeom prst="rect">
            <a:avLst/>
          </a:prstGeom>
        </p:spPr>
      </p:pic>
    </p:spTree>
    <p:extLst>
      <p:ext uri="{BB962C8B-B14F-4D97-AF65-F5344CB8AC3E}">
        <p14:creationId xmlns:p14="http://schemas.microsoft.com/office/powerpoint/2010/main" val="35889076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200"/>
            </a:lvl1pPr>
          </a:lstStyle>
          <a:p>
            <a:fld id="{B1597006-230C-EE41-ACD1-3FF8D7F2D9A3}" type="datetime1">
              <a:rPr lang="en-US" smtClean="0"/>
              <a:pPr/>
              <a:t>1/8/2026</a:t>
            </a:fld>
            <a:endParaRPr lang="en-US"/>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a:xfrm>
            <a:off x="4863739" y="7627622"/>
            <a:ext cx="2625635" cy="438150"/>
          </a:xfrm>
        </p:spPr>
        <p:txBody>
          <a:bodyPr/>
          <a:lstStyle>
            <a:lvl1pPr algn="r">
              <a:defRPr sz="1200"/>
            </a:lvl1pPr>
          </a:lstStyle>
          <a:p>
            <a:r>
              <a:rPr lang="en-US"/>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200">
                <a:solidFill>
                  <a:schemeClr val="bg1"/>
                </a:solidFill>
              </a:defRPr>
            </a:lvl1pPr>
          </a:lstStyle>
          <a:p>
            <a:fld id="{294A09A9-5501-47C1-A89A-A340965A2BE2}" type="slidenum">
              <a:rPr lang="en-US" smtClean="0"/>
              <a:pPr/>
              <a:t>‹#›</a:t>
            </a:fld>
            <a:endParaRPr lang="en-US"/>
          </a:p>
        </p:txBody>
      </p:sp>
      <p:cxnSp>
        <p:nvCxnSpPr>
          <p:cNvPr id="8" name="Straight Connector 7">
            <a:extLst>
              <a:ext uri="{FF2B5EF4-FFF2-40B4-BE49-F238E27FC236}">
                <a16:creationId xmlns:a16="http://schemas.microsoft.com/office/drawing/2014/main" id="{59FE6242-19BA-2847-9959-30D6F0E27035}"/>
              </a:ext>
            </a:extLst>
          </p:cNvPr>
          <p:cNvCxnSpPr/>
          <p:nvPr userDrawn="1"/>
        </p:nvCxnSpPr>
        <p:spPr>
          <a:xfrm flipH="1">
            <a:off x="7599679" y="1"/>
            <a:ext cx="1840598" cy="730930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715A3155-E4BF-478C-8D90-C66F5EB27439}"/>
              </a:ext>
            </a:extLst>
          </p:cNvPr>
          <p:cNvSpPr>
            <a:spLocks noGrp="1"/>
          </p:cNvSpPr>
          <p:nvPr>
            <p:ph type="ctrTitle"/>
          </p:nvPr>
        </p:nvSpPr>
        <p:spPr>
          <a:xfrm>
            <a:off x="832420" y="1055565"/>
            <a:ext cx="7431470" cy="1437815"/>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lnSpc>
                <a:spcPct val="100000"/>
              </a:lnSpc>
              <a:defRPr sz="4800" cap="all" spc="360" baseline="0">
                <a:solidFill>
                  <a:schemeClr val="bg1"/>
                </a:solidFill>
                <a:latin typeface="Bahnschrift" panose="020B0502040204020203"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EDF23CDC-9A9D-5247-AD71-0A10D94BDCBE}"/>
              </a:ext>
            </a:extLst>
          </p:cNvPr>
          <p:cNvSpPr>
            <a:spLocks noGrp="1"/>
          </p:cNvSpPr>
          <p:nvPr>
            <p:ph type="subTitle" idx="1"/>
          </p:nvPr>
        </p:nvSpPr>
        <p:spPr>
          <a:xfrm>
            <a:off x="1099219" y="3062183"/>
            <a:ext cx="5295682" cy="4247118"/>
          </a:xfrm>
        </p:spPr>
        <p:txBody>
          <a:bodyPr>
            <a:normAutofit/>
          </a:bodyPr>
          <a:lstStyle>
            <a:lvl1pPr marL="411463" indent="-411463" algn="l">
              <a:lnSpc>
                <a:spcPct val="100000"/>
              </a:lnSpc>
              <a:buFont typeface="Arial" panose="020B0604020202020204" pitchFamily="34" charset="0"/>
              <a:buChar char="•"/>
              <a:defRPr sz="2400" spc="168" baseline="0">
                <a:solidFill>
                  <a:schemeClr val="tx2"/>
                </a:solidFill>
                <a:latin typeface="Tw Cen MT" panose="020B0602020104020603" pitchFamily="34" charset="77"/>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
        <p:nvSpPr>
          <p:cNvPr id="27" name="Picture Placeholder 26">
            <a:extLst>
              <a:ext uri="{FF2B5EF4-FFF2-40B4-BE49-F238E27FC236}">
                <a16:creationId xmlns:a16="http://schemas.microsoft.com/office/drawing/2014/main" id="{0DA38E85-9448-450D-A4ED-FFA79C7100D6}"/>
              </a:ext>
            </a:extLst>
          </p:cNvPr>
          <p:cNvSpPr>
            <a:spLocks noGrp="1"/>
          </p:cNvSpPr>
          <p:nvPr>
            <p:ph type="pic" sz="quarter" idx="14"/>
          </p:nvPr>
        </p:nvSpPr>
        <p:spPr>
          <a:xfrm>
            <a:off x="7753610" y="0"/>
            <a:ext cx="6876790" cy="822960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p:spPr>
        <p:txBody>
          <a:bodyPr wrap="square"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38781358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Blank 1 3">
    <p:spTree>
      <p:nvGrpSpPr>
        <p:cNvPr id="1" name="Shape 39"/>
        <p:cNvGrpSpPr/>
        <p:nvPr/>
      </p:nvGrpSpPr>
      <p:grpSpPr>
        <a:xfrm>
          <a:off x="0" y="0"/>
          <a:ext cx="0" cy="0"/>
          <a:chOff x="0" y="0"/>
          <a:chExt cx="0" cy="0"/>
        </a:xfrm>
      </p:grpSpPr>
      <p:sp>
        <p:nvSpPr>
          <p:cNvPr id="40" name="Shape 40"/>
          <p:cNvSpPr/>
          <p:nvPr/>
        </p:nvSpPr>
        <p:spPr>
          <a:xfrm>
            <a:off x="-10080" y="8108190"/>
            <a:ext cx="14630400" cy="146880"/>
          </a:xfrm>
          <a:prstGeom prst="rect">
            <a:avLst/>
          </a:prstGeom>
          <a:solidFill>
            <a:srgbClr val="154B66"/>
          </a:solidFill>
          <a:ln>
            <a:noFill/>
          </a:ln>
        </p:spPr>
        <p:txBody>
          <a:bodyPr lIns="41153" tIns="41153" rIns="41153" bIns="41153" anchor="ctr" anchorCtr="0">
            <a:noAutofit/>
          </a:bodyPr>
          <a:lstStyle/>
          <a:p>
            <a:pPr lvl="0" algn="l" rtl="0">
              <a:spcBef>
                <a:spcPts val="0"/>
              </a:spcBef>
              <a:buNone/>
            </a:pPr>
            <a:endParaRPr sz="1080">
              <a:solidFill>
                <a:srgbClr val="000000"/>
              </a:solidFill>
              <a:latin typeface="Lato"/>
              <a:ea typeface="Lato"/>
              <a:cs typeface="Lato"/>
              <a:sym typeface="Lato"/>
            </a:endParaRPr>
          </a:p>
        </p:txBody>
      </p:sp>
      <p:sp>
        <p:nvSpPr>
          <p:cNvPr id="41" name="Shape 41"/>
          <p:cNvSpPr txBox="1"/>
          <p:nvPr/>
        </p:nvSpPr>
        <p:spPr>
          <a:xfrm>
            <a:off x="13550598" y="236902"/>
            <a:ext cx="446760" cy="258480"/>
          </a:xfrm>
          <a:prstGeom prst="rect">
            <a:avLst/>
          </a:prstGeom>
          <a:noFill/>
          <a:ln>
            <a:noFill/>
          </a:ln>
        </p:spPr>
        <p:txBody>
          <a:bodyPr lIns="82283" tIns="41130" rIns="82283" bIns="41130" anchor="t" anchorCtr="0">
            <a:noAutofit/>
          </a:bodyPr>
          <a:lstStyle/>
          <a:p>
            <a:pPr marL="0" marR="0" lvl="0" indent="0" algn="ctr" rtl="0">
              <a:lnSpc>
                <a:spcPct val="100000"/>
              </a:lnSpc>
              <a:spcBef>
                <a:spcPts val="0"/>
              </a:spcBef>
              <a:spcAft>
                <a:spcPts val="0"/>
              </a:spcAft>
              <a:buClr>
                <a:srgbClr val="D8D8D8"/>
              </a:buClr>
              <a:buSzPct val="25000"/>
              <a:buFont typeface="Montserrat"/>
              <a:buNone/>
            </a:pPr>
            <a:fld id="{00000000-1234-1234-1234-123412341234}" type="slidenum">
              <a:rPr lang="en-US" sz="720" b="1" i="0" u="none" strike="noStrike" cap="none">
                <a:solidFill>
                  <a:srgbClr val="D8D8D8"/>
                </a:solidFill>
                <a:latin typeface="Abadi" panose="020B0604020202020204" pitchFamily="34" charset="0"/>
                <a:ea typeface="Montserrat"/>
                <a:cs typeface="Montserrat"/>
                <a:sym typeface="Montserrat"/>
              </a:rPr>
              <a:pPr marL="0" marR="0" lvl="0" indent="0" algn="ctr" rtl="0">
                <a:lnSpc>
                  <a:spcPct val="100000"/>
                </a:lnSpc>
                <a:spcBef>
                  <a:spcPts val="0"/>
                </a:spcBef>
                <a:spcAft>
                  <a:spcPts val="0"/>
                </a:spcAft>
                <a:buClr>
                  <a:srgbClr val="D8D8D8"/>
                </a:buClr>
                <a:buSzPct val="25000"/>
                <a:buFont typeface="Montserrat"/>
                <a:buNone/>
              </a:pPr>
              <a:t>‹#›</a:t>
            </a:fld>
            <a:r>
              <a:rPr lang="en-US" sz="720" b="1" i="0" u="none" strike="noStrike" cap="none">
                <a:solidFill>
                  <a:srgbClr val="D8D8D8"/>
                </a:solidFill>
                <a:latin typeface="Abadi" panose="020B0604020202020204" pitchFamily="34" charset="0"/>
                <a:ea typeface="Montserrat"/>
                <a:cs typeface="Montserrat"/>
                <a:sym typeface="Montserrat"/>
              </a:rPr>
              <a:t>  </a:t>
            </a:r>
          </a:p>
        </p:txBody>
      </p:sp>
      <p:sp>
        <p:nvSpPr>
          <p:cNvPr id="42" name="Shape 42"/>
          <p:cNvSpPr/>
          <p:nvPr/>
        </p:nvSpPr>
        <p:spPr>
          <a:xfrm>
            <a:off x="1" y="-4902"/>
            <a:ext cx="2926123" cy="146789"/>
          </a:xfrm>
          <a:prstGeom prst="rect">
            <a:avLst/>
          </a:prstGeom>
          <a:solidFill>
            <a:srgbClr val="C03B26"/>
          </a:solidFill>
          <a:ln>
            <a:noFill/>
          </a:ln>
        </p:spPr>
        <p:txBody>
          <a:bodyPr lIns="41153" tIns="20566" rIns="41153" bIns="20566" anchor="ctr" anchorCtr="0">
            <a:noAutofit/>
          </a:bodyPr>
          <a:lstStyle/>
          <a:p>
            <a:pPr marL="0" marR="0" lvl="0" indent="0" algn="ctr" rtl="0">
              <a:spcBef>
                <a:spcPts val="0"/>
              </a:spcBef>
              <a:buNone/>
            </a:pPr>
            <a:endParaRPr sz="810">
              <a:solidFill>
                <a:srgbClr val="FFFFFF"/>
              </a:solidFill>
              <a:latin typeface="Lato Light"/>
              <a:ea typeface="Lato Light"/>
              <a:cs typeface="Lato Light"/>
              <a:sym typeface="Lato Light"/>
            </a:endParaRPr>
          </a:p>
        </p:txBody>
      </p:sp>
      <p:sp>
        <p:nvSpPr>
          <p:cNvPr id="43" name="Shape 43"/>
          <p:cNvSpPr/>
          <p:nvPr/>
        </p:nvSpPr>
        <p:spPr>
          <a:xfrm>
            <a:off x="2925991" y="-4902"/>
            <a:ext cx="2926123" cy="146789"/>
          </a:xfrm>
          <a:prstGeom prst="rect">
            <a:avLst/>
          </a:prstGeom>
          <a:solidFill>
            <a:srgbClr val="F58E0F"/>
          </a:solidFill>
          <a:ln>
            <a:noFill/>
          </a:ln>
        </p:spPr>
        <p:txBody>
          <a:bodyPr lIns="41153" tIns="20566" rIns="41153" bIns="20566" anchor="ctr" anchorCtr="0">
            <a:noAutofit/>
          </a:bodyPr>
          <a:lstStyle/>
          <a:p>
            <a:pPr marL="0" marR="0" lvl="0" indent="0" algn="ctr" rtl="0">
              <a:spcBef>
                <a:spcPts val="0"/>
              </a:spcBef>
              <a:buNone/>
            </a:pPr>
            <a:endParaRPr sz="810">
              <a:solidFill>
                <a:srgbClr val="FFFFFF"/>
              </a:solidFill>
              <a:latin typeface="Lato Light"/>
              <a:ea typeface="Lato Light"/>
              <a:cs typeface="Lato Light"/>
              <a:sym typeface="Lato Light"/>
            </a:endParaRPr>
          </a:p>
        </p:txBody>
      </p:sp>
      <p:sp>
        <p:nvSpPr>
          <p:cNvPr id="44" name="Shape 44"/>
          <p:cNvSpPr/>
          <p:nvPr/>
        </p:nvSpPr>
        <p:spPr>
          <a:xfrm>
            <a:off x="5851983" y="-4902"/>
            <a:ext cx="2926123" cy="146789"/>
          </a:xfrm>
          <a:prstGeom prst="rect">
            <a:avLst/>
          </a:prstGeom>
          <a:solidFill>
            <a:srgbClr val="9EBE5B"/>
          </a:solidFill>
          <a:ln>
            <a:noFill/>
          </a:ln>
        </p:spPr>
        <p:txBody>
          <a:bodyPr lIns="41153" tIns="20566" rIns="41153" bIns="20566" anchor="ctr" anchorCtr="0">
            <a:noAutofit/>
          </a:bodyPr>
          <a:lstStyle/>
          <a:p>
            <a:pPr marL="0" marR="0" lvl="0" indent="0" algn="ctr" rtl="0">
              <a:spcBef>
                <a:spcPts val="0"/>
              </a:spcBef>
              <a:buNone/>
            </a:pPr>
            <a:endParaRPr sz="810">
              <a:solidFill>
                <a:srgbClr val="FFFFFF"/>
              </a:solidFill>
              <a:latin typeface="Lato Light"/>
              <a:ea typeface="Lato Light"/>
              <a:cs typeface="Lato Light"/>
              <a:sym typeface="Lato Light"/>
            </a:endParaRPr>
          </a:p>
        </p:txBody>
      </p:sp>
      <p:sp>
        <p:nvSpPr>
          <p:cNvPr id="45" name="Shape 45"/>
          <p:cNvSpPr/>
          <p:nvPr/>
        </p:nvSpPr>
        <p:spPr>
          <a:xfrm>
            <a:off x="8777971" y="-4858"/>
            <a:ext cx="2926123" cy="146960"/>
          </a:xfrm>
          <a:prstGeom prst="rect">
            <a:avLst/>
          </a:prstGeom>
          <a:solidFill>
            <a:srgbClr val="244862"/>
          </a:solidFill>
          <a:ln>
            <a:noFill/>
          </a:ln>
        </p:spPr>
        <p:txBody>
          <a:bodyPr lIns="41153" tIns="20566" rIns="41153" bIns="20566" anchor="ctr" anchorCtr="0">
            <a:noAutofit/>
          </a:bodyPr>
          <a:lstStyle/>
          <a:p>
            <a:pPr marL="0" marR="0" lvl="0" indent="0" algn="ctr" rtl="0">
              <a:spcBef>
                <a:spcPts val="0"/>
              </a:spcBef>
              <a:buNone/>
            </a:pPr>
            <a:endParaRPr sz="810">
              <a:solidFill>
                <a:srgbClr val="FFFFFF"/>
              </a:solidFill>
              <a:latin typeface="Lato Light"/>
              <a:ea typeface="Lato Light"/>
              <a:cs typeface="Lato Light"/>
              <a:sym typeface="Lato Light"/>
            </a:endParaRPr>
          </a:p>
        </p:txBody>
      </p:sp>
      <p:sp>
        <p:nvSpPr>
          <p:cNvPr id="46" name="Shape 46"/>
          <p:cNvSpPr/>
          <p:nvPr/>
        </p:nvSpPr>
        <p:spPr>
          <a:xfrm>
            <a:off x="11703965" y="-4902"/>
            <a:ext cx="2926123" cy="146789"/>
          </a:xfrm>
          <a:prstGeom prst="rect">
            <a:avLst/>
          </a:prstGeom>
          <a:solidFill>
            <a:srgbClr val="CC0000"/>
          </a:solidFill>
          <a:ln>
            <a:noFill/>
          </a:ln>
        </p:spPr>
        <p:txBody>
          <a:bodyPr lIns="41153" tIns="20566" rIns="41153" bIns="20566" anchor="ctr" anchorCtr="0">
            <a:noAutofit/>
          </a:bodyPr>
          <a:lstStyle/>
          <a:p>
            <a:pPr marL="0" marR="0" lvl="0" indent="0" algn="ctr" rtl="0">
              <a:spcBef>
                <a:spcPts val="0"/>
              </a:spcBef>
              <a:buNone/>
            </a:pPr>
            <a:endParaRPr sz="810">
              <a:solidFill>
                <a:srgbClr val="FFFFFF"/>
              </a:solidFill>
              <a:latin typeface="Lato Light"/>
              <a:ea typeface="Lato Light"/>
              <a:cs typeface="Lato Light"/>
              <a:sym typeface="Lato Light"/>
            </a:endParaRPr>
          </a:p>
        </p:txBody>
      </p:sp>
    </p:spTree>
    <p:extLst>
      <p:ext uri="{BB962C8B-B14F-4D97-AF65-F5344CB8AC3E}">
        <p14:creationId xmlns:p14="http://schemas.microsoft.com/office/powerpoint/2010/main" val="10080237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9FD6856-CB42-8646-BB3F-9DDB08F355AF}"/>
              </a:ext>
            </a:extLst>
          </p:cNvPr>
          <p:cNvSpPr/>
          <p:nvPr userDrawn="1"/>
        </p:nvSpPr>
        <p:spPr>
          <a:xfrm>
            <a:off x="13995210" y="7707811"/>
            <a:ext cx="372310" cy="299178"/>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3092C4C-E5C4-CF4F-B516-5464E9634A22}"/>
              </a:ext>
            </a:extLst>
          </p:cNvPr>
          <p:cNvSpPr>
            <a:spLocks noGrp="1"/>
          </p:cNvSpPr>
          <p:nvPr>
            <p:ph type="sldNum" sz="quarter" idx="4"/>
          </p:nvPr>
        </p:nvSpPr>
        <p:spPr>
          <a:xfrm>
            <a:off x="13898881" y="7641771"/>
            <a:ext cx="564968" cy="431257"/>
          </a:xfrm>
          <a:prstGeom prst="rect">
            <a:avLst/>
          </a:prstGeom>
        </p:spPr>
        <p:txBody>
          <a:bodyPr vert="horz" lIns="91440" tIns="45720" rIns="91440" bIns="45720" rtlCol="0" anchor="ctr"/>
          <a:lstStyle>
            <a:lvl1pPr algn="ctr">
              <a:defRPr sz="9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9811948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0DAB5-87FD-4846-8419-64EBDB8D7561}"/>
              </a:ext>
            </a:extLst>
          </p:cNvPr>
          <p:cNvSpPr>
            <a:spLocks noGrp="1"/>
          </p:cNvSpPr>
          <p:nvPr>
            <p:ph type="subTitle" idx="1" hasCustomPrompt="1"/>
          </p:nvPr>
        </p:nvSpPr>
        <p:spPr>
          <a:xfrm>
            <a:off x="731520" y="1916568"/>
            <a:ext cx="12923520" cy="630689"/>
          </a:xfrm>
          <a:prstGeom prst="rect">
            <a:avLst/>
          </a:prstGeom>
        </p:spPr>
        <p:txBody>
          <a:bodyPr/>
          <a:lstStyle>
            <a:lvl1pPr marL="0" indent="0" algn="l">
              <a:buNone/>
              <a:defRPr sz="2314" b="0" i="0" spc="0">
                <a:solidFill>
                  <a:schemeClr val="tx1"/>
                </a:solidFill>
                <a:latin typeface="Lub Dub Medium" panose="020B0603030403020204" pitchFamily="34" charset="77"/>
              </a:defRPr>
            </a:lvl1pPr>
            <a:lvl2pPr marL="587822" indent="0" algn="ctr">
              <a:buNone/>
              <a:defRPr sz="2571"/>
            </a:lvl2pPr>
            <a:lvl3pPr marL="1175644" indent="0" algn="ctr">
              <a:buNone/>
              <a:defRPr sz="2314"/>
            </a:lvl3pPr>
            <a:lvl4pPr marL="1763466" indent="0" algn="ctr">
              <a:buNone/>
              <a:defRPr sz="2057"/>
            </a:lvl4pPr>
            <a:lvl5pPr marL="2351288" indent="0" algn="ctr">
              <a:buNone/>
              <a:defRPr sz="2057"/>
            </a:lvl5pPr>
            <a:lvl6pPr marL="2939110" indent="0" algn="ctr">
              <a:buNone/>
              <a:defRPr sz="2057"/>
            </a:lvl6pPr>
            <a:lvl7pPr marL="3526932" indent="0" algn="ctr">
              <a:buNone/>
              <a:defRPr sz="2057"/>
            </a:lvl7pPr>
            <a:lvl8pPr marL="4114754" indent="0" algn="ctr">
              <a:buNone/>
              <a:defRPr sz="2057"/>
            </a:lvl8pPr>
            <a:lvl9pPr marL="4702576" indent="0" algn="ctr">
              <a:buNone/>
              <a:defRPr sz="2057"/>
            </a:lvl9pPr>
          </a:lstStyle>
          <a:p>
            <a:r>
              <a:rPr lang="en-US"/>
              <a:t>Subtitle Goes Here</a:t>
            </a:r>
          </a:p>
        </p:txBody>
      </p:sp>
      <p:sp>
        <p:nvSpPr>
          <p:cNvPr id="4" name="Title 1">
            <a:extLst>
              <a:ext uri="{FF2B5EF4-FFF2-40B4-BE49-F238E27FC236}">
                <a16:creationId xmlns:a16="http://schemas.microsoft.com/office/drawing/2014/main" id="{55EC141E-348E-0541-B7A3-838D07D882E1}"/>
              </a:ext>
            </a:extLst>
          </p:cNvPr>
          <p:cNvSpPr>
            <a:spLocks noGrp="1"/>
          </p:cNvSpPr>
          <p:nvPr>
            <p:ph type="ctrTitle" hasCustomPrompt="1"/>
          </p:nvPr>
        </p:nvSpPr>
        <p:spPr>
          <a:xfrm>
            <a:off x="731520" y="1175657"/>
            <a:ext cx="12923520" cy="838881"/>
          </a:xfrm>
          <a:prstGeom prst="rect">
            <a:avLst/>
          </a:prstGeom>
        </p:spPr>
        <p:txBody>
          <a:bodyPr anchor="b"/>
          <a:lstStyle>
            <a:lvl1pPr algn="l">
              <a:defRPr sz="4629" b="1" i="0" spc="0">
                <a:solidFill>
                  <a:srgbClr val="C10E21"/>
                </a:solidFill>
                <a:latin typeface="Lub Dub Heavy" panose="020B0603030403020204" pitchFamily="34" charset="77"/>
              </a:defRPr>
            </a:lvl1pPr>
          </a:lstStyle>
          <a:p>
            <a:r>
              <a:rPr lang="en-US"/>
              <a:t>Content Slide</a:t>
            </a:r>
          </a:p>
        </p:txBody>
      </p:sp>
      <p:sp>
        <p:nvSpPr>
          <p:cNvPr id="5" name="Oval 4">
            <a:extLst>
              <a:ext uri="{FF2B5EF4-FFF2-40B4-BE49-F238E27FC236}">
                <a16:creationId xmlns:a16="http://schemas.microsoft.com/office/drawing/2014/main" id="{8356AA4B-AFC6-2B46-8A3D-86C3E1F9649B}"/>
              </a:ext>
            </a:extLst>
          </p:cNvPr>
          <p:cNvSpPr/>
          <p:nvPr userDrawn="1"/>
        </p:nvSpPr>
        <p:spPr>
          <a:xfrm>
            <a:off x="13995210" y="7707811"/>
            <a:ext cx="372310" cy="299178"/>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2">
            <a:extLst>
              <a:ext uri="{FF2B5EF4-FFF2-40B4-BE49-F238E27FC236}">
                <a16:creationId xmlns:a16="http://schemas.microsoft.com/office/drawing/2014/main" id="{E271CF95-2A63-5845-9CC7-2FB3611A10B8}"/>
              </a:ext>
            </a:extLst>
          </p:cNvPr>
          <p:cNvSpPr>
            <a:spLocks noGrp="1"/>
          </p:cNvSpPr>
          <p:nvPr>
            <p:ph type="sldNum" sz="quarter" idx="4"/>
          </p:nvPr>
        </p:nvSpPr>
        <p:spPr>
          <a:xfrm>
            <a:off x="13898881" y="7641771"/>
            <a:ext cx="564968" cy="431257"/>
          </a:xfrm>
          <a:prstGeom prst="rect">
            <a:avLst/>
          </a:prstGeom>
        </p:spPr>
        <p:txBody>
          <a:bodyPr vert="horz" lIns="91440" tIns="45720" rIns="91440" bIns="45720" rtlCol="0" anchor="ctr"/>
          <a:lstStyle>
            <a:lvl1pPr algn="ctr">
              <a:defRPr sz="9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4318092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2B468F4-EC8C-1149-B367-A36F62149B9C}"/>
              </a:ext>
            </a:extLst>
          </p:cNvPr>
          <p:cNvSpPr>
            <a:spLocks noGrp="1"/>
          </p:cNvSpPr>
          <p:nvPr>
            <p:ph type="body" sz="quarter" idx="10" hasCustomPrompt="1"/>
          </p:nvPr>
        </p:nvSpPr>
        <p:spPr>
          <a:xfrm>
            <a:off x="731520" y="2841172"/>
            <a:ext cx="9875520" cy="4604657"/>
          </a:xfrm>
          <a:prstGeom prst="rect">
            <a:avLst/>
          </a:prstGeom>
        </p:spPr>
        <p:txBody>
          <a:bodyPr/>
          <a:lstStyle>
            <a:lvl1pPr eaLnBrk="1" hangingPunct="1">
              <a:lnSpc>
                <a:spcPct val="130000"/>
              </a:lnSpc>
              <a:spcBef>
                <a:spcPts val="49"/>
              </a:spcBef>
              <a:defRPr sz="1800" b="0" i="0">
                <a:latin typeface="Lub Dub Medium" panose="020B0603030403020204" pitchFamily="34" charset="77"/>
              </a:defRPr>
            </a:lvl1pPr>
            <a:lvl2pPr>
              <a:defRPr sz="1800" b="0" i="0">
                <a:latin typeface="Lub Dub Medium" panose="020B0603030403020204" pitchFamily="34" charset="77"/>
              </a:defRPr>
            </a:lvl2pPr>
            <a:lvl3pPr>
              <a:defRPr sz="1800" b="0" i="0">
                <a:latin typeface="Lub Dub Medium" panose="020B0603030403020204" pitchFamily="34" charset="77"/>
              </a:defRPr>
            </a:lvl3pPr>
            <a:lvl4pPr>
              <a:defRPr sz="1800" b="0" i="0">
                <a:latin typeface="Lub Dub Medium" panose="020B0603030403020204" pitchFamily="34" charset="77"/>
              </a:defRPr>
            </a:lvl4pPr>
            <a:lvl5pPr>
              <a:defRPr sz="1800" b="0" i="0">
                <a:latin typeface="Lub Dub Medium" panose="020B0603030403020204" pitchFamily="34" charset="77"/>
              </a:defRPr>
            </a:lvl5pPr>
          </a:lstStyle>
          <a:p>
            <a:pPr eaLnBrk="1" hangingPunct="1">
              <a:lnSpc>
                <a:spcPct val="130000"/>
              </a:lnSpc>
              <a:spcBef>
                <a:spcPts val="100"/>
              </a:spcBef>
            </a:pPr>
            <a:r>
              <a:rPr lang="en-US" altLang="en-US" sz="180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a:t>
            </a:r>
            <a:r>
              <a:rPr lang="en-US" altLang="en-US" sz="1800" err="1">
                <a:solidFill>
                  <a:srgbClr val="231F20"/>
                </a:solidFill>
                <a:latin typeface="Lub Dub Medium" panose="020B0603030403020204" pitchFamily="34" charset="77"/>
              </a:rPr>
              <a:t>ellesto</a:t>
            </a:r>
            <a:r>
              <a:rPr lang="en-US" altLang="en-US" sz="1800">
                <a:solidFill>
                  <a:srgbClr val="231F20"/>
                </a:solidFill>
                <a:latin typeface="Lub Dub Medium" panose="020B0603030403020204" pitchFamily="34" charset="77"/>
              </a:rPr>
              <a:t> estia voloresecae estibus.</a:t>
            </a:r>
          </a:p>
          <a:p>
            <a:pPr eaLnBrk="1" hangingPunct="1">
              <a:spcBef>
                <a:spcPts val="38"/>
              </a:spcBef>
            </a:pPr>
            <a:endParaRPr lang="en-US" altLang="en-US" sz="1800">
              <a:solidFill>
                <a:srgbClr val="231F20"/>
              </a:solidFill>
              <a:latin typeface="Lub Dub Medium" panose="020B0603030403020204" pitchFamily="34" charset="77"/>
            </a:endParaRPr>
          </a:p>
          <a:p>
            <a:pPr eaLnBrk="1" hangingPunct="1">
              <a:lnSpc>
                <a:spcPct val="130000"/>
              </a:lnSpc>
            </a:pPr>
            <a:r>
              <a:rPr lang="en-US" altLang="en-US" sz="180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a:t>
            </a:r>
            <a:r>
              <a:rPr lang="en-US" altLang="en-US" sz="1800" err="1">
                <a:solidFill>
                  <a:srgbClr val="231F20"/>
                </a:solidFill>
                <a:latin typeface="Lub Dub Medium" panose="020B0603030403020204" pitchFamily="34" charset="77"/>
              </a:rPr>
              <a:t>ellesto</a:t>
            </a:r>
            <a:r>
              <a:rPr lang="en-US" altLang="en-US" sz="1800">
                <a:solidFill>
                  <a:srgbClr val="231F20"/>
                </a:solidFill>
                <a:latin typeface="Lub Dub Medium" panose="020B0603030403020204" pitchFamily="34" charset="77"/>
              </a:rPr>
              <a:t>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5" name="Subtitle 2">
            <a:extLst>
              <a:ext uri="{FF2B5EF4-FFF2-40B4-BE49-F238E27FC236}">
                <a16:creationId xmlns:a16="http://schemas.microsoft.com/office/drawing/2014/main" id="{1314C995-C624-D142-8C0D-83AFB056547F}"/>
              </a:ext>
            </a:extLst>
          </p:cNvPr>
          <p:cNvSpPr>
            <a:spLocks noGrp="1"/>
          </p:cNvSpPr>
          <p:nvPr>
            <p:ph type="subTitle" idx="1" hasCustomPrompt="1"/>
          </p:nvPr>
        </p:nvSpPr>
        <p:spPr>
          <a:xfrm>
            <a:off x="731520" y="1916568"/>
            <a:ext cx="12923520" cy="630689"/>
          </a:xfrm>
          <a:prstGeom prst="rect">
            <a:avLst/>
          </a:prstGeom>
        </p:spPr>
        <p:txBody>
          <a:bodyPr/>
          <a:lstStyle>
            <a:lvl1pPr marL="0" indent="0" algn="l">
              <a:buNone/>
              <a:defRPr sz="2314" b="0" i="0" spc="0">
                <a:solidFill>
                  <a:schemeClr val="tx1"/>
                </a:solidFill>
                <a:latin typeface="Lub Dub Medium" panose="020B0603030403020204" pitchFamily="34" charset="77"/>
              </a:defRPr>
            </a:lvl1pPr>
            <a:lvl2pPr marL="587822" indent="0" algn="ctr">
              <a:buNone/>
              <a:defRPr sz="2571"/>
            </a:lvl2pPr>
            <a:lvl3pPr marL="1175644" indent="0" algn="ctr">
              <a:buNone/>
              <a:defRPr sz="2314"/>
            </a:lvl3pPr>
            <a:lvl4pPr marL="1763466" indent="0" algn="ctr">
              <a:buNone/>
              <a:defRPr sz="2057"/>
            </a:lvl4pPr>
            <a:lvl5pPr marL="2351288" indent="0" algn="ctr">
              <a:buNone/>
              <a:defRPr sz="2057"/>
            </a:lvl5pPr>
            <a:lvl6pPr marL="2939110" indent="0" algn="ctr">
              <a:buNone/>
              <a:defRPr sz="2057"/>
            </a:lvl6pPr>
            <a:lvl7pPr marL="3526932" indent="0" algn="ctr">
              <a:buNone/>
              <a:defRPr sz="2057"/>
            </a:lvl7pPr>
            <a:lvl8pPr marL="4114754" indent="0" algn="ctr">
              <a:buNone/>
              <a:defRPr sz="2057"/>
            </a:lvl8pPr>
            <a:lvl9pPr marL="4702576" indent="0" algn="ctr">
              <a:buNone/>
              <a:defRPr sz="2057"/>
            </a:lvl9pPr>
          </a:lstStyle>
          <a:p>
            <a:r>
              <a:rPr lang="en-US"/>
              <a:t>Subtitle Goes Here</a:t>
            </a:r>
          </a:p>
        </p:txBody>
      </p:sp>
      <p:sp>
        <p:nvSpPr>
          <p:cNvPr id="6" name="Title 1">
            <a:extLst>
              <a:ext uri="{FF2B5EF4-FFF2-40B4-BE49-F238E27FC236}">
                <a16:creationId xmlns:a16="http://schemas.microsoft.com/office/drawing/2014/main" id="{596C8BB8-3E51-0040-9222-BD4B6F5E3A45}"/>
              </a:ext>
            </a:extLst>
          </p:cNvPr>
          <p:cNvSpPr>
            <a:spLocks noGrp="1"/>
          </p:cNvSpPr>
          <p:nvPr>
            <p:ph type="ctrTitle" hasCustomPrompt="1"/>
          </p:nvPr>
        </p:nvSpPr>
        <p:spPr>
          <a:xfrm>
            <a:off x="731520" y="1175657"/>
            <a:ext cx="12923520" cy="838881"/>
          </a:xfrm>
          <a:prstGeom prst="rect">
            <a:avLst/>
          </a:prstGeom>
        </p:spPr>
        <p:txBody>
          <a:bodyPr anchor="b"/>
          <a:lstStyle>
            <a:lvl1pPr algn="l">
              <a:defRPr sz="4629" b="1" i="0" spc="0">
                <a:solidFill>
                  <a:srgbClr val="C10E21"/>
                </a:solidFill>
                <a:latin typeface="Lub Dub Heavy" panose="020B0603030403020204" pitchFamily="34" charset="77"/>
              </a:defRPr>
            </a:lvl1pPr>
          </a:lstStyle>
          <a:p>
            <a:r>
              <a:rPr lang="en-US"/>
              <a:t>Content Slide</a:t>
            </a:r>
          </a:p>
        </p:txBody>
      </p:sp>
      <p:sp>
        <p:nvSpPr>
          <p:cNvPr id="7" name="Oval 6">
            <a:extLst>
              <a:ext uri="{FF2B5EF4-FFF2-40B4-BE49-F238E27FC236}">
                <a16:creationId xmlns:a16="http://schemas.microsoft.com/office/drawing/2014/main" id="{7FF1A961-EC7B-5742-A1AC-8E7393ADFF75}"/>
              </a:ext>
            </a:extLst>
          </p:cNvPr>
          <p:cNvSpPr/>
          <p:nvPr userDrawn="1"/>
        </p:nvSpPr>
        <p:spPr>
          <a:xfrm>
            <a:off x="13995210" y="7707811"/>
            <a:ext cx="372310" cy="299178"/>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
            <a:extLst>
              <a:ext uri="{FF2B5EF4-FFF2-40B4-BE49-F238E27FC236}">
                <a16:creationId xmlns:a16="http://schemas.microsoft.com/office/drawing/2014/main" id="{2FD92DBE-152F-454D-BC23-21EBDB2BE99F}"/>
              </a:ext>
            </a:extLst>
          </p:cNvPr>
          <p:cNvSpPr>
            <a:spLocks noGrp="1"/>
          </p:cNvSpPr>
          <p:nvPr>
            <p:ph type="sldNum" sz="quarter" idx="4"/>
          </p:nvPr>
        </p:nvSpPr>
        <p:spPr>
          <a:xfrm>
            <a:off x="13898881" y="7641771"/>
            <a:ext cx="564968" cy="431257"/>
          </a:xfrm>
          <a:prstGeom prst="rect">
            <a:avLst/>
          </a:prstGeom>
        </p:spPr>
        <p:txBody>
          <a:bodyPr vert="horz" lIns="91440" tIns="45720" rIns="91440" bIns="45720" rtlCol="0" anchor="ctr"/>
          <a:lstStyle>
            <a:lvl1pPr algn="ctr">
              <a:defRPr sz="9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6165001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5" name="Text Placeholder 17">
            <a:extLst>
              <a:ext uri="{FF2B5EF4-FFF2-40B4-BE49-F238E27FC236}">
                <a16:creationId xmlns:a16="http://schemas.microsoft.com/office/drawing/2014/main" id="{52318416-CB7B-304D-A814-9320DA7D935E}"/>
              </a:ext>
            </a:extLst>
          </p:cNvPr>
          <p:cNvSpPr>
            <a:spLocks noGrp="1"/>
          </p:cNvSpPr>
          <p:nvPr>
            <p:ph type="body" sz="quarter" idx="15" hasCustomPrompt="1"/>
          </p:nvPr>
        </p:nvSpPr>
        <p:spPr>
          <a:xfrm>
            <a:off x="731523" y="2841172"/>
            <a:ext cx="12923518" cy="4604657"/>
          </a:xfrm>
          <a:prstGeom prst="rect">
            <a:avLst/>
          </a:prstGeom>
        </p:spPr>
        <p:txBody>
          <a:bodyPr/>
          <a:lstStyle>
            <a:lvl1pPr marL="0" indent="0">
              <a:buNone/>
              <a:defRPr sz="2057" b="0" i="0">
                <a:solidFill>
                  <a:srgbClr val="C10E21"/>
                </a:solidFill>
                <a:latin typeface="Lub Dub Medium" panose="020B0603030403020204" pitchFamily="34" charset="77"/>
              </a:defRPr>
            </a:lvl1pPr>
            <a:lvl2pPr marL="0">
              <a:spcBef>
                <a:spcPts val="1414"/>
              </a:spcBef>
              <a:defRPr sz="2057" b="0" i="0">
                <a:latin typeface="Lub Dub Medium" panose="020B0603030403020204" pitchFamily="34" charset="77"/>
              </a:defRPr>
            </a:lvl2pPr>
            <a:lvl3pPr marL="587822">
              <a:defRPr sz="1800" b="0" i="0">
                <a:latin typeface="Lub Dub Medium" panose="020B0603030403020204" pitchFamily="34" charset="77"/>
              </a:defRPr>
            </a:lvl3pPr>
            <a:lvl4pPr marL="1175644">
              <a:defRPr sz="1543" b="0" i="0">
                <a:latin typeface="Lub Dub Medium" panose="020B0603030403020204" pitchFamily="34" charset="77"/>
              </a:defRPr>
            </a:lvl4pPr>
            <a:lvl5pPr marL="1763466">
              <a:defRPr sz="1543"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a:extLst>
              <a:ext uri="{FF2B5EF4-FFF2-40B4-BE49-F238E27FC236}">
                <a16:creationId xmlns:a16="http://schemas.microsoft.com/office/drawing/2014/main" id="{C7D945F5-2017-7649-B48C-E2CCA74F8D14}"/>
              </a:ext>
            </a:extLst>
          </p:cNvPr>
          <p:cNvSpPr>
            <a:spLocks noGrp="1"/>
          </p:cNvSpPr>
          <p:nvPr>
            <p:ph type="subTitle" idx="1" hasCustomPrompt="1"/>
          </p:nvPr>
        </p:nvSpPr>
        <p:spPr>
          <a:xfrm>
            <a:off x="731520" y="1916568"/>
            <a:ext cx="12923520" cy="630689"/>
          </a:xfrm>
          <a:prstGeom prst="rect">
            <a:avLst/>
          </a:prstGeom>
        </p:spPr>
        <p:txBody>
          <a:bodyPr/>
          <a:lstStyle>
            <a:lvl1pPr marL="0" indent="0" algn="l">
              <a:buNone/>
              <a:defRPr sz="2314" b="0" i="0" spc="0">
                <a:solidFill>
                  <a:schemeClr val="tx1"/>
                </a:solidFill>
                <a:latin typeface="Lub Dub Medium" panose="020B0603030403020204" pitchFamily="34" charset="77"/>
              </a:defRPr>
            </a:lvl1pPr>
            <a:lvl2pPr marL="587822" indent="0" algn="ctr">
              <a:buNone/>
              <a:defRPr sz="2571"/>
            </a:lvl2pPr>
            <a:lvl3pPr marL="1175644" indent="0" algn="ctr">
              <a:buNone/>
              <a:defRPr sz="2314"/>
            </a:lvl3pPr>
            <a:lvl4pPr marL="1763466" indent="0" algn="ctr">
              <a:buNone/>
              <a:defRPr sz="2057"/>
            </a:lvl4pPr>
            <a:lvl5pPr marL="2351288" indent="0" algn="ctr">
              <a:buNone/>
              <a:defRPr sz="2057"/>
            </a:lvl5pPr>
            <a:lvl6pPr marL="2939110" indent="0" algn="ctr">
              <a:buNone/>
              <a:defRPr sz="2057"/>
            </a:lvl6pPr>
            <a:lvl7pPr marL="3526932" indent="0" algn="ctr">
              <a:buNone/>
              <a:defRPr sz="2057"/>
            </a:lvl7pPr>
            <a:lvl8pPr marL="4114754" indent="0" algn="ctr">
              <a:buNone/>
              <a:defRPr sz="2057"/>
            </a:lvl8pPr>
            <a:lvl9pPr marL="4702576" indent="0" algn="ctr">
              <a:buNone/>
              <a:defRPr sz="2057"/>
            </a:lvl9pPr>
          </a:lstStyle>
          <a:p>
            <a:r>
              <a:rPr lang="en-US"/>
              <a:t>Subtitle Goes Here</a:t>
            </a:r>
          </a:p>
        </p:txBody>
      </p:sp>
      <p:sp>
        <p:nvSpPr>
          <p:cNvPr id="7" name="Title 1">
            <a:extLst>
              <a:ext uri="{FF2B5EF4-FFF2-40B4-BE49-F238E27FC236}">
                <a16:creationId xmlns:a16="http://schemas.microsoft.com/office/drawing/2014/main" id="{1ED7ECB9-EDDC-1242-93B1-BA41C0B61D82}"/>
              </a:ext>
            </a:extLst>
          </p:cNvPr>
          <p:cNvSpPr>
            <a:spLocks noGrp="1"/>
          </p:cNvSpPr>
          <p:nvPr>
            <p:ph type="ctrTitle" hasCustomPrompt="1"/>
          </p:nvPr>
        </p:nvSpPr>
        <p:spPr>
          <a:xfrm>
            <a:off x="731520" y="1175657"/>
            <a:ext cx="12923520" cy="838881"/>
          </a:xfrm>
          <a:prstGeom prst="rect">
            <a:avLst/>
          </a:prstGeom>
        </p:spPr>
        <p:txBody>
          <a:bodyPr anchor="b"/>
          <a:lstStyle>
            <a:lvl1pPr algn="l">
              <a:defRPr sz="4629" b="1" i="0" spc="0">
                <a:solidFill>
                  <a:srgbClr val="C10E2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29EE49E7-ADDF-BE4A-9582-C3A04B20AAEC}"/>
              </a:ext>
            </a:extLst>
          </p:cNvPr>
          <p:cNvSpPr/>
          <p:nvPr userDrawn="1"/>
        </p:nvSpPr>
        <p:spPr>
          <a:xfrm>
            <a:off x="13995210" y="7707811"/>
            <a:ext cx="372310" cy="299178"/>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AB7F899B-42B3-9C4B-ABA4-04273B988ADA}"/>
              </a:ext>
            </a:extLst>
          </p:cNvPr>
          <p:cNvSpPr>
            <a:spLocks noGrp="1"/>
          </p:cNvSpPr>
          <p:nvPr>
            <p:ph type="sldNum" sz="quarter" idx="4"/>
          </p:nvPr>
        </p:nvSpPr>
        <p:spPr>
          <a:xfrm>
            <a:off x="13898881" y="7641771"/>
            <a:ext cx="564968" cy="431257"/>
          </a:xfrm>
          <a:prstGeom prst="rect">
            <a:avLst/>
          </a:prstGeom>
        </p:spPr>
        <p:txBody>
          <a:bodyPr vert="horz" lIns="91440" tIns="45720" rIns="91440" bIns="45720" rtlCol="0" anchor="ctr"/>
          <a:lstStyle>
            <a:lvl1pPr algn="ctr">
              <a:defRPr sz="9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9925648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5" name="Content Placeholder 15">
            <a:extLst>
              <a:ext uri="{FF2B5EF4-FFF2-40B4-BE49-F238E27FC236}">
                <a16:creationId xmlns:a16="http://schemas.microsoft.com/office/drawing/2014/main" id="{A43FF117-55D0-634F-BEF6-3E0F6FE124C4}"/>
              </a:ext>
            </a:extLst>
          </p:cNvPr>
          <p:cNvSpPr>
            <a:spLocks noGrp="1"/>
          </p:cNvSpPr>
          <p:nvPr>
            <p:ph sz="quarter" idx="14" hasCustomPrompt="1"/>
          </p:nvPr>
        </p:nvSpPr>
        <p:spPr>
          <a:xfrm>
            <a:off x="731520" y="2841172"/>
            <a:ext cx="6217920" cy="4604657"/>
          </a:xfrm>
          <a:prstGeom prst="rect">
            <a:avLst/>
          </a:prstGeom>
        </p:spPr>
        <p:txBody>
          <a:bodyPr/>
          <a:lstStyle>
            <a:lvl1pPr marL="0" indent="0">
              <a:buNone/>
              <a:defRPr sz="2057" b="0" i="0">
                <a:solidFill>
                  <a:srgbClr val="C10E21"/>
                </a:solidFill>
                <a:latin typeface="Lub Dub Medium" panose="020B0603030403020204" pitchFamily="34" charset="77"/>
              </a:defRPr>
            </a:lvl1pPr>
            <a:lvl2pPr marL="0">
              <a:spcBef>
                <a:spcPts val="1414"/>
              </a:spcBef>
              <a:defRPr sz="2057" b="0" i="0">
                <a:latin typeface="Lub Dub Medium" panose="020B0603030403020204" pitchFamily="34" charset="77"/>
              </a:defRPr>
            </a:lvl2pPr>
            <a:lvl3pPr marL="587822">
              <a:defRPr sz="1800" b="0" i="0">
                <a:latin typeface="Lub Dub Medium" panose="020B0603030403020204" pitchFamily="34" charset="77"/>
              </a:defRPr>
            </a:lvl3pPr>
            <a:lvl4pPr marL="1175644">
              <a:defRPr sz="1543" b="0" i="0">
                <a:latin typeface="Lub Dub Medium" panose="020B0603030403020204" pitchFamily="34" charset="77"/>
              </a:defRPr>
            </a:lvl4pPr>
            <a:lvl5pPr marL="1763466">
              <a:defRPr sz="1543"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5">
            <a:extLst>
              <a:ext uri="{FF2B5EF4-FFF2-40B4-BE49-F238E27FC236}">
                <a16:creationId xmlns:a16="http://schemas.microsoft.com/office/drawing/2014/main" id="{8EC5DEBD-8183-C747-A1AE-A0C20AF24A92}"/>
              </a:ext>
            </a:extLst>
          </p:cNvPr>
          <p:cNvSpPr>
            <a:spLocks noGrp="1"/>
          </p:cNvSpPr>
          <p:nvPr>
            <p:ph sz="quarter" idx="15" hasCustomPrompt="1"/>
          </p:nvPr>
        </p:nvSpPr>
        <p:spPr>
          <a:xfrm>
            <a:off x="7437120" y="2841172"/>
            <a:ext cx="6217920" cy="4604657"/>
          </a:xfrm>
          <a:prstGeom prst="rect">
            <a:avLst/>
          </a:prstGeom>
        </p:spPr>
        <p:txBody>
          <a:bodyPr/>
          <a:lstStyle>
            <a:lvl1pPr marL="0" indent="0">
              <a:buNone/>
              <a:defRPr sz="2057" b="0" i="0">
                <a:solidFill>
                  <a:srgbClr val="C10E21"/>
                </a:solidFill>
                <a:latin typeface="Lub Dub Medium" panose="020B0603030403020204" pitchFamily="34" charset="77"/>
              </a:defRPr>
            </a:lvl1pPr>
            <a:lvl2pPr marL="0">
              <a:spcBef>
                <a:spcPts val="1414"/>
              </a:spcBef>
              <a:defRPr sz="2057" b="0" i="0">
                <a:latin typeface="Lub Dub Medium" panose="020B0603030403020204" pitchFamily="34" charset="77"/>
              </a:defRPr>
            </a:lvl2pPr>
            <a:lvl3pPr marL="587822">
              <a:defRPr sz="1800" b="0" i="0">
                <a:latin typeface="Lub Dub Medium" panose="020B0603030403020204" pitchFamily="34" charset="77"/>
              </a:defRPr>
            </a:lvl3pPr>
            <a:lvl4pPr marL="1175644">
              <a:defRPr sz="1543" b="0" i="0">
                <a:latin typeface="Lub Dub Medium" panose="020B0603030403020204" pitchFamily="34" charset="77"/>
              </a:defRPr>
            </a:lvl4pPr>
            <a:lvl5pPr marL="1763466">
              <a:defRPr sz="1543"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a:extLst>
              <a:ext uri="{FF2B5EF4-FFF2-40B4-BE49-F238E27FC236}">
                <a16:creationId xmlns:a16="http://schemas.microsoft.com/office/drawing/2014/main" id="{E0002C86-898A-1B4A-998A-D021E4C1C5C7}"/>
              </a:ext>
            </a:extLst>
          </p:cNvPr>
          <p:cNvSpPr>
            <a:spLocks noGrp="1"/>
          </p:cNvSpPr>
          <p:nvPr>
            <p:ph type="subTitle" idx="1" hasCustomPrompt="1"/>
          </p:nvPr>
        </p:nvSpPr>
        <p:spPr>
          <a:xfrm>
            <a:off x="731520" y="1916568"/>
            <a:ext cx="12923520" cy="630689"/>
          </a:xfrm>
          <a:prstGeom prst="rect">
            <a:avLst/>
          </a:prstGeom>
        </p:spPr>
        <p:txBody>
          <a:bodyPr/>
          <a:lstStyle>
            <a:lvl1pPr marL="0" indent="0" algn="l">
              <a:buNone/>
              <a:defRPr sz="2314" b="0" i="0" spc="0">
                <a:solidFill>
                  <a:schemeClr val="tx1"/>
                </a:solidFill>
                <a:latin typeface="Lub Dub Medium" panose="020B0603030403020204" pitchFamily="34" charset="77"/>
              </a:defRPr>
            </a:lvl1pPr>
            <a:lvl2pPr marL="587822" indent="0" algn="ctr">
              <a:buNone/>
              <a:defRPr sz="2571"/>
            </a:lvl2pPr>
            <a:lvl3pPr marL="1175644" indent="0" algn="ctr">
              <a:buNone/>
              <a:defRPr sz="2314"/>
            </a:lvl3pPr>
            <a:lvl4pPr marL="1763466" indent="0" algn="ctr">
              <a:buNone/>
              <a:defRPr sz="2057"/>
            </a:lvl4pPr>
            <a:lvl5pPr marL="2351288" indent="0" algn="ctr">
              <a:buNone/>
              <a:defRPr sz="2057"/>
            </a:lvl5pPr>
            <a:lvl6pPr marL="2939110" indent="0" algn="ctr">
              <a:buNone/>
              <a:defRPr sz="2057"/>
            </a:lvl6pPr>
            <a:lvl7pPr marL="3526932" indent="0" algn="ctr">
              <a:buNone/>
              <a:defRPr sz="2057"/>
            </a:lvl7pPr>
            <a:lvl8pPr marL="4114754" indent="0" algn="ctr">
              <a:buNone/>
              <a:defRPr sz="2057"/>
            </a:lvl8pPr>
            <a:lvl9pPr marL="4702576" indent="0" algn="ctr">
              <a:buNone/>
              <a:defRPr sz="2057"/>
            </a:lvl9pPr>
          </a:lstStyle>
          <a:p>
            <a:r>
              <a:rPr lang="en-US"/>
              <a:t>Subtitle Goes Here</a:t>
            </a:r>
          </a:p>
        </p:txBody>
      </p:sp>
      <p:sp>
        <p:nvSpPr>
          <p:cNvPr id="7" name="Title 1">
            <a:extLst>
              <a:ext uri="{FF2B5EF4-FFF2-40B4-BE49-F238E27FC236}">
                <a16:creationId xmlns:a16="http://schemas.microsoft.com/office/drawing/2014/main" id="{BE9B3995-68A2-6D49-A49D-0A5ED3F18970}"/>
              </a:ext>
            </a:extLst>
          </p:cNvPr>
          <p:cNvSpPr>
            <a:spLocks noGrp="1"/>
          </p:cNvSpPr>
          <p:nvPr>
            <p:ph type="ctrTitle" hasCustomPrompt="1"/>
          </p:nvPr>
        </p:nvSpPr>
        <p:spPr>
          <a:xfrm>
            <a:off x="731520" y="1175657"/>
            <a:ext cx="12923520" cy="838881"/>
          </a:xfrm>
          <a:prstGeom prst="rect">
            <a:avLst/>
          </a:prstGeom>
        </p:spPr>
        <p:txBody>
          <a:bodyPr anchor="b"/>
          <a:lstStyle>
            <a:lvl1pPr algn="l">
              <a:defRPr sz="4629"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0703CB2D-4C52-F74B-9070-9FF8E3F19C4D}"/>
              </a:ext>
            </a:extLst>
          </p:cNvPr>
          <p:cNvSpPr/>
          <p:nvPr userDrawn="1"/>
        </p:nvSpPr>
        <p:spPr>
          <a:xfrm>
            <a:off x="13995210" y="7707811"/>
            <a:ext cx="372310" cy="299178"/>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49B1D9FB-F429-4B40-AFEE-59C74B22D362}"/>
              </a:ext>
            </a:extLst>
          </p:cNvPr>
          <p:cNvSpPr>
            <a:spLocks noGrp="1"/>
          </p:cNvSpPr>
          <p:nvPr>
            <p:ph type="sldNum" sz="quarter" idx="4"/>
          </p:nvPr>
        </p:nvSpPr>
        <p:spPr>
          <a:xfrm>
            <a:off x="13898881" y="7641771"/>
            <a:ext cx="564968" cy="431257"/>
          </a:xfrm>
          <a:prstGeom prst="rect">
            <a:avLst/>
          </a:prstGeom>
        </p:spPr>
        <p:txBody>
          <a:bodyPr vert="horz" lIns="91440" tIns="45720" rIns="91440" bIns="45720" rtlCol="0" anchor="ctr"/>
          <a:lstStyle>
            <a:lvl1pPr algn="ctr">
              <a:defRPr sz="9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5493118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5" name="Content Placeholder 15">
            <a:extLst>
              <a:ext uri="{FF2B5EF4-FFF2-40B4-BE49-F238E27FC236}">
                <a16:creationId xmlns:a16="http://schemas.microsoft.com/office/drawing/2014/main" id="{A3C74541-2F53-BC4D-9BF3-C1CB21FA7F8B}"/>
              </a:ext>
            </a:extLst>
          </p:cNvPr>
          <p:cNvSpPr>
            <a:spLocks noGrp="1"/>
          </p:cNvSpPr>
          <p:nvPr>
            <p:ph sz="quarter" idx="14" hasCustomPrompt="1"/>
          </p:nvPr>
        </p:nvSpPr>
        <p:spPr>
          <a:xfrm>
            <a:off x="731520" y="2841173"/>
            <a:ext cx="4023360" cy="4604656"/>
          </a:xfrm>
          <a:prstGeom prst="rect">
            <a:avLst/>
          </a:prstGeom>
        </p:spPr>
        <p:txBody>
          <a:bodyPr/>
          <a:lstStyle>
            <a:lvl1pPr marL="0" indent="0">
              <a:buNone/>
              <a:defRPr sz="2057" b="0" i="0">
                <a:solidFill>
                  <a:srgbClr val="C10E21"/>
                </a:solidFill>
                <a:latin typeface="Lub Dub Medium" panose="020B0603030403020204" pitchFamily="34" charset="77"/>
              </a:defRPr>
            </a:lvl1pPr>
            <a:lvl2pPr marL="0">
              <a:spcBef>
                <a:spcPts val="1414"/>
              </a:spcBef>
              <a:defRPr sz="2057" b="0" i="0">
                <a:latin typeface="Lub Dub Medium" panose="020B0603030403020204" pitchFamily="34" charset="77"/>
              </a:defRPr>
            </a:lvl2pPr>
            <a:lvl3pPr marL="587822">
              <a:defRPr sz="1800" b="0" i="0">
                <a:latin typeface="Lub Dub Medium" panose="020B0603030403020204" pitchFamily="34" charset="77"/>
              </a:defRPr>
            </a:lvl3pPr>
            <a:lvl4pPr marL="1175644">
              <a:defRPr sz="1543" b="0" i="0">
                <a:latin typeface="Lub Dub Medium" panose="020B0603030403020204" pitchFamily="34" charset="77"/>
              </a:defRPr>
            </a:lvl4pPr>
            <a:lvl5pPr marL="1763466">
              <a:defRPr sz="1543"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5">
            <a:extLst>
              <a:ext uri="{FF2B5EF4-FFF2-40B4-BE49-F238E27FC236}">
                <a16:creationId xmlns:a16="http://schemas.microsoft.com/office/drawing/2014/main" id="{EBADAA66-12FF-0746-926F-00A6FE95F6F6}"/>
              </a:ext>
            </a:extLst>
          </p:cNvPr>
          <p:cNvSpPr>
            <a:spLocks noGrp="1"/>
          </p:cNvSpPr>
          <p:nvPr>
            <p:ph sz="quarter" idx="15" hasCustomPrompt="1"/>
          </p:nvPr>
        </p:nvSpPr>
        <p:spPr>
          <a:xfrm>
            <a:off x="9631680" y="2841173"/>
            <a:ext cx="4023360" cy="4604657"/>
          </a:xfrm>
          <a:prstGeom prst="rect">
            <a:avLst/>
          </a:prstGeom>
        </p:spPr>
        <p:txBody>
          <a:bodyPr/>
          <a:lstStyle>
            <a:lvl1pPr marL="0" indent="0">
              <a:buNone/>
              <a:defRPr sz="2057" b="0" i="0">
                <a:solidFill>
                  <a:srgbClr val="C10E21"/>
                </a:solidFill>
                <a:latin typeface="Lub Dub Medium" panose="020B0603030403020204" pitchFamily="34" charset="77"/>
              </a:defRPr>
            </a:lvl1pPr>
            <a:lvl2pPr marL="0">
              <a:spcBef>
                <a:spcPts val="1414"/>
              </a:spcBef>
              <a:defRPr sz="2057" b="0" i="0">
                <a:latin typeface="Lub Dub Medium" panose="020B0603030403020204" pitchFamily="34" charset="77"/>
              </a:defRPr>
            </a:lvl2pPr>
            <a:lvl3pPr marL="587822">
              <a:defRPr sz="1800" b="0" i="0">
                <a:latin typeface="Lub Dub Medium" panose="020B0603030403020204" pitchFamily="34" charset="77"/>
              </a:defRPr>
            </a:lvl3pPr>
            <a:lvl4pPr marL="1175644">
              <a:defRPr sz="1543" b="0" i="0">
                <a:latin typeface="Lub Dub Medium" panose="020B0603030403020204" pitchFamily="34" charset="77"/>
              </a:defRPr>
            </a:lvl4pPr>
            <a:lvl5pPr marL="1763466">
              <a:defRPr sz="1543"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5">
            <a:extLst>
              <a:ext uri="{FF2B5EF4-FFF2-40B4-BE49-F238E27FC236}">
                <a16:creationId xmlns:a16="http://schemas.microsoft.com/office/drawing/2014/main" id="{C4234335-B09F-AF4E-9919-B444534921B5}"/>
              </a:ext>
            </a:extLst>
          </p:cNvPr>
          <p:cNvSpPr>
            <a:spLocks noGrp="1"/>
          </p:cNvSpPr>
          <p:nvPr>
            <p:ph sz="quarter" idx="16" hasCustomPrompt="1"/>
          </p:nvPr>
        </p:nvSpPr>
        <p:spPr>
          <a:xfrm>
            <a:off x="5181600" y="2841173"/>
            <a:ext cx="4023360" cy="4604657"/>
          </a:xfrm>
          <a:prstGeom prst="rect">
            <a:avLst/>
          </a:prstGeom>
        </p:spPr>
        <p:txBody>
          <a:bodyPr/>
          <a:lstStyle>
            <a:lvl1pPr marL="0" indent="0">
              <a:buNone/>
              <a:defRPr sz="2057" b="0" i="0">
                <a:solidFill>
                  <a:srgbClr val="C10E21"/>
                </a:solidFill>
                <a:latin typeface="Lub Dub Medium" panose="020B0603030403020204" pitchFamily="34" charset="77"/>
              </a:defRPr>
            </a:lvl1pPr>
            <a:lvl2pPr marL="0">
              <a:spcBef>
                <a:spcPts val="1414"/>
              </a:spcBef>
              <a:defRPr sz="2057" b="0" i="0">
                <a:latin typeface="Lub Dub Medium" panose="020B0603030403020204" pitchFamily="34" charset="77"/>
              </a:defRPr>
            </a:lvl2pPr>
            <a:lvl3pPr marL="587822">
              <a:defRPr sz="1800" b="0" i="0">
                <a:latin typeface="Lub Dub Medium" panose="020B0603030403020204" pitchFamily="34" charset="77"/>
              </a:defRPr>
            </a:lvl3pPr>
            <a:lvl4pPr marL="1175644">
              <a:defRPr sz="1543" b="0" i="0">
                <a:latin typeface="Lub Dub Medium" panose="020B0603030403020204" pitchFamily="34" charset="77"/>
              </a:defRPr>
            </a:lvl4pPr>
            <a:lvl5pPr marL="1763466">
              <a:defRPr sz="1543"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ubtitle 2">
            <a:extLst>
              <a:ext uri="{FF2B5EF4-FFF2-40B4-BE49-F238E27FC236}">
                <a16:creationId xmlns:a16="http://schemas.microsoft.com/office/drawing/2014/main" id="{8313CB9E-4A2B-324B-998A-9C07B48BDA8E}"/>
              </a:ext>
            </a:extLst>
          </p:cNvPr>
          <p:cNvSpPr>
            <a:spLocks noGrp="1"/>
          </p:cNvSpPr>
          <p:nvPr>
            <p:ph type="subTitle" idx="1" hasCustomPrompt="1"/>
          </p:nvPr>
        </p:nvSpPr>
        <p:spPr>
          <a:xfrm>
            <a:off x="731520" y="1916568"/>
            <a:ext cx="12923520" cy="630689"/>
          </a:xfrm>
          <a:prstGeom prst="rect">
            <a:avLst/>
          </a:prstGeom>
        </p:spPr>
        <p:txBody>
          <a:bodyPr/>
          <a:lstStyle>
            <a:lvl1pPr marL="0" indent="0" algn="l">
              <a:buNone/>
              <a:defRPr sz="2314" b="0" i="0" spc="0">
                <a:solidFill>
                  <a:schemeClr val="tx1"/>
                </a:solidFill>
                <a:latin typeface="Lub Dub Medium" panose="020B0603030403020204" pitchFamily="34" charset="77"/>
              </a:defRPr>
            </a:lvl1pPr>
            <a:lvl2pPr marL="587822" indent="0" algn="ctr">
              <a:buNone/>
              <a:defRPr sz="2571"/>
            </a:lvl2pPr>
            <a:lvl3pPr marL="1175644" indent="0" algn="ctr">
              <a:buNone/>
              <a:defRPr sz="2314"/>
            </a:lvl3pPr>
            <a:lvl4pPr marL="1763466" indent="0" algn="ctr">
              <a:buNone/>
              <a:defRPr sz="2057"/>
            </a:lvl4pPr>
            <a:lvl5pPr marL="2351288" indent="0" algn="ctr">
              <a:buNone/>
              <a:defRPr sz="2057"/>
            </a:lvl5pPr>
            <a:lvl6pPr marL="2939110" indent="0" algn="ctr">
              <a:buNone/>
              <a:defRPr sz="2057"/>
            </a:lvl6pPr>
            <a:lvl7pPr marL="3526932" indent="0" algn="ctr">
              <a:buNone/>
              <a:defRPr sz="2057"/>
            </a:lvl7pPr>
            <a:lvl8pPr marL="4114754" indent="0" algn="ctr">
              <a:buNone/>
              <a:defRPr sz="2057"/>
            </a:lvl8pPr>
            <a:lvl9pPr marL="4702576" indent="0" algn="ctr">
              <a:buNone/>
              <a:defRPr sz="2057"/>
            </a:lvl9pPr>
          </a:lstStyle>
          <a:p>
            <a:r>
              <a:rPr lang="en-US"/>
              <a:t>Subtitle Goes Here</a:t>
            </a:r>
          </a:p>
        </p:txBody>
      </p:sp>
      <p:sp>
        <p:nvSpPr>
          <p:cNvPr id="10" name="Title 1">
            <a:extLst>
              <a:ext uri="{FF2B5EF4-FFF2-40B4-BE49-F238E27FC236}">
                <a16:creationId xmlns:a16="http://schemas.microsoft.com/office/drawing/2014/main" id="{0578E395-9737-174F-8296-9A1B277CF761}"/>
              </a:ext>
            </a:extLst>
          </p:cNvPr>
          <p:cNvSpPr>
            <a:spLocks noGrp="1"/>
          </p:cNvSpPr>
          <p:nvPr>
            <p:ph type="ctrTitle" hasCustomPrompt="1"/>
          </p:nvPr>
        </p:nvSpPr>
        <p:spPr>
          <a:xfrm>
            <a:off x="731520" y="1175657"/>
            <a:ext cx="12923520" cy="838881"/>
          </a:xfrm>
          <a:prstGeom prst="rect">
            <a:avLst/>
          </a:prstGeom>
        </p:spPr>
        <p:txBody>
          <a:bodyPr anchor="b"/>
          <a:lstStyle>
            <a:lvl1pPr algn="l">
              <a:defRPr sz="4629" b="1" i="0" spc="0">
                <a:solidFill>
                  <a:srgbClr val="C10E21"/>
                </a:solidFill>
                <a:latin typeface="Lub Dub Heavy" panose="020B0603030403020204" pitchFamily="34" charset="77"/>
              </a:defRPr>
            </a:lvl1pPr>
          </a:lstStyle>
          <a:p>
            <a:r>
              <a:rPr lang="en-US"/>
              <a:t>Content Slide</a:t>
            </a:r>
          </a:p>
        </p:txBody>
      </p:sp>
      <p:sp>
        <p:nvSpPr>
          <p:cNvPr id="11" name="Oval 10">
            <a:extLst>
              <a:ext uri="{FF2B5EF4-FFF2-40B4-BE49-F238E27FC236}">
                <a16:creationId xmlns:a16="http://schemas.microsoft.com/office/drawing/2014/main" id="{AE79B7DC-3943-C746-A507-0D88E5900500}"/>
              </a:ext>
            </a:extLst>
          </p:cNvPr>
          <p:cNvSpPr/>
          <p:nvPr userDrawn="1"/>
        </p:nvSpPr>
        <p:spPr>
          <a:xfrm>
            <a:off x="13995210" y="7707811"/>
            <a:ext cx="372310" cy="299178"/>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2">
            <a:extLst>
              <a:ext uri="{FF2B5EF4-FFF2-40B4-BE49-F238E27FC236}">
                <a16:creationId xmlns:a16="http://schemas.microsoft.com/office/drawing/2014/main" id="{413B4ED0-49E0-9B47-AF0B-EE6E5A012D88}"/>
              </a:ext>
            </a:extLst>
          </p:cNvPr>
          <p:cNvSpPr>
            <a:spLocks noGrp="1"/>
          </p:cNvSpPr>
          <p:nvPr>
            <p:ph type="sldNum" sz="quarter" idx="4"/>
          </p:nvPr>
        </p:nvSpPr>
        <p:spPr>
          <a:xfrm>
            <a:off x="13898881" y="7641771"/>
            <a:ext cx="564968" cy="431257"/>
          </a:xfrm>
          <a:prstGeom prst="rect">
            <a:avLst/>
          </a:prstGeom>
        </p:spPr>
        <p:txBody>
          <a:bodyPr vert="horz" lIns="91440" tIns="45720" rIns="91440" bIns="45720" rtlCol="0" anchor="ctr"/>
          <a:lstStyle>
            <a:lvl1pPr algn="ctr">
              <a:defRPr sz="9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4970988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9FD6856-CB42-8646-BB3F-9DDB08F355AF}"/>
              </a:ext>
            </a:extLst>
          </p:cNvPr>
          <p:cNvSpPr/>
          <p:nvPr userDrawn="1"/>
        </p:nvSpPr>
        <p:spPr>
          <a:xfrm>
            <a:off x="13995210" y="7707811"/>
            <a:ext cx="372310" cy="299178"/>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3092C4C-E5C4-CF4F-B516-5464E9634A22}"/>
              </a:ext>
            </a:extLst>
          </p:cNvPr>
          <p:cNvSpPr>
            <a:spLocks noGrp="1"/>
          </p:cNvSpPr>
          <p:nvPr>
            <p:ph type="sldNum" sz="quarter" idx="4"/>
          </p:nvPr>
        </p:nvSpPr>
        <p:spPr>
          <a:xfrm>
            <a:off x="13898881" y="7641771"/>
            <a:ext cx="564968" cy="431257"/>
          </a:xfrm>
          <a:prstGeom prst="rect">
            <a:avLst/>
          </a:prstGeom>
        </p:spPr>
        <p:txBody>
          <a:bodyPr vert="horz" lIns="91440" tIns="45720" rIns="91440" bIns="45720" rtlCol="0" anchor="ctr"/>
          <a:lstStyle>
            <a:lvl1pPr algn="ctr">
              <a:defRPr sz="9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2669390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200"/>
            </a:lvl1pPr>
          </a:lstStyle>
          <a:p>
            <a:fld id="{B1597006-230C-EE41-ACD1-3FF8D7F2D9A3}" type="datetime1">
              <a:rPr lang="en-US" smtClean="0"/>
              <a:pPr/>
              <a:t>1/8/2026</a:t>
            </a:fld>
            <a:endParaRPr lang="en-US"/>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a:xfrm>
            <a:off x="4863739" y="7627622"/>
            <a:ext cx="2625635" cy="438150"/>
          </a:xfrm>
        </p:spPr>
        <p:txBody>
          <a:bodyPr/>
          <a:lstStyle>
            <a:lvl1pPr algn="r">
              <a:defRPr sz="1200"/>
            </a:lvl1pPr>
          </a:lstStyle>
          <a:p>
            <a:r>
              <a:rPr lang="en-US"/>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200">
                <a:solidFill>
                  <a:schemeClr val="bg1"/>
                </a:solidFill>
              </a:defRPr>
            </a:lvl1pPr>
          </a:lstStyle>
          <a:p>
            <a:fld id="{294A09A9-5501-47C1-A89A-A340965A2BE2}" type="slidenum">
              <a:rPr lang="en-US" smtClean="0"/>
              <a:pPr/>
              <a:t>‹#›</a:t>
            </a:fld>
            <a:endParaRPr lang="en-US"/>
          </a:p>
        </p:txBody>
      </p:sp>
      <p:cxnSp>
        <p:nvCxnSpPr>
          <p:cNvPr id="8" name="Straight Connector 7">
            <a:extLst>
              <a:ext uri="{FF2B5EF4-FFF2-40B4-BE49-F238E27FC236}">
                <a16:creationId xmlns:a16="http://schemas.microsoft.com/office/drawing/2014/main" id="{59FE6242-19BA-2847-9959-30D6F0E27035}"/>
              </a:ext>
            </a:extLst>
          </p:cNvPr>
          <p:cNvCxnSpPr/>
          <p:nvPr userDrawn="1"/>
        </p:nvCxnSpPr>
        <p:spPr>
          <a:xfrm flipH="1">
            <a:off x="7599679" y="1"/>
            <a:ext cx="1840598" cy="730930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715A3155-E4BF-478C-8D90-C66F5EB27439}"/>
              </a:ext>
            </a:extLst>
          </p:cNvPr>
          <p:cNvSpPr>
            <a:spLocks noGrp="1"/>
          </p:cNvSpPr>
          <p:nvPr>
            <p:ph type="ctrTitle"/>
          </p:nvPr>
        </p:nvSpPr>
        <p:spPr>
          <a:xfrm>
            <a:off x="832420" y="1055565"/>
            <a:ext cx="7431470" cy="1437815"/>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lnSpc>
                <a:spcPct val="100000"/>
              </a:lnSpc>
              <a:defRPr sz="4800" cap="all" spc="360" baseline="0">
                <a:solidFill>
                  <a:schemeClr val="bg1"/>
                </a:solidFill>
                <a:latin typeface="Bahnschrift" panose="020B0502040204020203"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EDF23CDC-9A9D-5247-AD71-0A10D94BDCBE}"/>
              </a:ext>
            </a:extLst>
          </p:cNvPr>
          <p:cNvSpPr>
            <a:spLocks noGrp="1"/>
          </p:cNvSpPr>
          <p:nvPr>
            <p:ph type="subTitle" idx="1"/>
          </p:nvPr>
        </p:nvSpPr>
        <p:spPr>
          <a:xfrm>
            <a:off x="1099219" y="3062183"/>
            <a:ext cx="5295682" cy="4247118"/>
          </a:xfrm>
        </p:spPr>
        <p:txBody>
          <a:bodyPr>
            <a:normAutofit/>
          </a:bodyPr>
          <a:lstStyle>
            <a:lvl1pPr marL="411463" indent="-411463" algn="l">
              <a:lnSpc>
                <a:spcPct val="100000"/>
              </a:lnSpc>
              <a:buFont typeface="Arial" panose="020B0604020202020204" pitchFamily="34" charset="0"/>
              <a:buChar char="•"/>
              <a:defRPr sz="2400" spc="168" baseline="0">
                <a:solidFill>
                  <a:schemeClr val="tx2"/>
                </a:solidFill>
                <a:latin typeface="Tw Cen MT" panose="020B0602020104020603" pitchFamily="34" charset="77"/>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
        <p:nvSpPr>
          <p:cNvPr id="27" name="Picture Placeholder 26">
            <a:extLst>
              <a:ext uri="{FF2B5EF4-FFF2-40B4-BE49-F238E27FC236}">
                <a16:creationId xmlns:a16="http://schemas.microsoft.com/office/drawing/2014/main" id="{0DA38E85-9448-450D-A4ED-FFA79C7100D6}"/>
              </a:ext>
            </a:extLst>
          </p:cNvPr>
          <p:cNvSpPr>
            <a:spLocks noGrp="1"/>
          </p:cNvSpPr>
          <p:nvPr>
            <p:ph type="pic" sz="quarter" idx="14"/>
          </p:nvPr>
        </p:nvSpPr>
        <p:spPr>
          <a:xfrm>
            <a:off x="7753610" y="0"/>
            <a:ext cx="6876790" cy="822960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p:spPr>
        <p:txBody>
          <a:bodyPr wrap="square"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36824539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0DAB5-87FD-4846-8419-64EBDB8D7561}"/>
              </a:ext>
            </a:extLst>
          </p:cNvPr>
          <p:cNvSpPr>
            <a:spLocks noGrp="1"/>
          </p:cNvSpPr>
          <p:nvPr>
            <p:ph type="subTitle" idx="1" hasCustomPrompt="1"/>
          </p:nvPr>
        </p:nvSpPr>
        <p:spPr>
          <a:xfrm>
            <a:off x="731520" y="1916568"/>
            <a:ext cx="12923520" cy="630689"/>
          </a:xfrm>
          <a:prstGeom prst="rect">
            <a:avLst/>
          </a:prstGeom>
        </p:spPr>
        <p:txBody>
          <a:bodyPr/>
          <a:lstStyle>
            <a:lvl1pPr marL="0" indent="0" algn="l">
              <a:buNone/>
              <a:defRPr sz="2314" b="0" i="0" spc="0">
                <a:solidFill>
                  <a:schemeClr val="tx1"/>
                </a:solidFill>
                <a:latin typeface="Lub Dub Medium" panose="020B0603030403020204" pitchFamily="34" charset="77"/>
              </a:defRPr>
            </a:lvl1pPr>
            <a:lvl2pPr marL="587822" indent="0" algn="ctr">
              <a:buNone/>
              <a:defRPr sz="2571"/>
            </a:lvl2pPr>
            <a:lvl3pPr marL="1175644" indent="0" algn="ctr">
              <a:buNone/>
              <a:defRPr sz="2314"/>
            </a:lvl3pPr>
            <a:lvl4pPr marL="1763466" indent="0" algn="ctr">
              <a:buNone/>
              <a:defRPr sz="2057"/>
            </a:lvl4pPr>
            <a:lvl5pPr marL="2351288" indent="0" algn="ctr">
              <a:buNone/>
              <a:defRPr sz="2057"/>
            </a:lvl5pPr>
            <a:lvl6pPr marL="2939110" indent="0" algn="ctr">
              <a:buNone/>
              <a:defRPr sz="2057"/>
            </a:lvl6pPr>
            <a:lvl7pPr marL="3526932" indent="0" algn="ctr">
              <a:buNone/>
              <a:defRPr sz="2057"/>
            </a:lvl7pPr>
            <a:lvl8pPr marL="4114754" indent="0" algn="ctr">
              <a:buNone/>
              <a:defRPr sz="2057"/>
            </a:lvl8pPr>
            <a:lvl9pPr marL="4702576" indent="0" algn="ctr">
              <a:buNone/>
              <a:defRPr sz="2057"/>
            </a:lvl9pPr>
          </a:lstStyle>
          <a:p>
            <a:r>
              <a:rPr lang="en-US"/>
              <a:t>Subtitle Goes Here</a:t>
            </a:r>
          </a:p>
        </p:txBody>
      </p:sp>
      <p:sp>
        <p:nvSpPr>
          <p:cNvPr id="4" name="Title 1">
            <a:extLst>
              <a:ext uri="{FF2B5EF4-FFF2-40B4-BE49-F238E27FC236}">
                <a16:creationId xmlns:a16="http://schemas.microsoft.com/office/drawing/2014/main" id="{55EC141E-348E-0541-B7A3-838D07D882E1}"/>
              </a:ext>
            </a:extLst>
          </p:cNvPr>
          <p:cNvSpPr>
            <a:spLocks noGrp="1"/>
          </p:cNvSpPr>
          <p:nvPr>
            <p:ph type="ctrTitle" hasCustomPrompt="1"/>
          </p:nvPr>
        </p:nvSpPr>
        <p:spPr>
          <a:xfrm>
            <a:off x="731520" y="1175657"/>
            <a:ext cx="12923520" cy="838881"/>
          </a:xfrm>
          <a:prstGeom prst="rect">
            <a:avLst/>
          </a:prstGeom>
        </p:spPr>
        <p:txBody>
          <a:bodyPr anchor="b"/>
          <a:lstStyle>
            <a:lvl1pPr algn="l">
              <a:defRPr sz="4629" b="1" i="0" spc="0">
                <a:solidFill>
                  <a:srgbClr val="C10E21"/>
                </a:solidFill>
                <a:latin typeface="Lub Dub Heavy" panose="020B0603030403020204" pitchFamily="34" charset="77"/>
              </a:defRPr>
            </a:lvl1pPr>
          </a:lstStyle>
          <a:p>
            <a:r>
              <a:rPr lang="en-US"/>
              <a:t>Content Slide</a:t>
            </a:r>
          </a:p>
        </p:txBody>
      </p:sp>
      <p:sp>
        <p:nvSpPr>
          <p:cNvPr id="5" name="Oval 4">
            <a:extLst>
              <a:ext uri="{FF2B5EF4-FFF2-40B4-BE49-F238E27FC236}">
                <a16:creationId xmlns:a16="http://schemas.microsoft.com/office/drawing/2014/main" id="{8356AA4B-AFC6-2B46-8A3D-86C3E1F9649B}"/>
              </a:ext>
            </a:extLst>
          </p:cNvPr>
          <p:cNvSpPr/>
          <p:nvPr userDrawn="1"/>
        </p:nvSpPr>
        <p:spPr>
          <a:xfrm>
            <a:off x="13995210" y="7707811"/>
            <a:ext cx="372310" cy="299178"/>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2">
            <a:extLst>
              <a:ext uri="{FF2B5EF4-FFF2-40B4-BE49-F238E27FC236}">
                <a16:creationId xmlns:a16="http://schemas.microsoft.com/office/drawing/2014/main" id="{E271CF95-2A63-5845-9CC7-2FB3611A10B8}"/>
              </a:ext>
            </a:extLst>
          </p:cNvPr>
          <p:cNvSpPr>
            <a:spLocks noGrp="1"/>
          </p:cNvSpPr>
          <p:nvPr>
            <p:ph type="sldNum" sz="quarter" idx="4"/>
          </p:nvPr>
        </p:nvSpPr>
        <p:spPr>
          <a:xfrm>
            <a:off x="13898881" y="7641771"/>
            <a:ext cx="564968" cy="431257"/>
          </a:xfrm>
          <a:prstGeom prst="rect">
            <a:avLst/>
          </a:prstGeom>
        </p:spPr>
        <p:txBody>
          <a:bodyPr vert="horz" lIns="91440" tIns="45720" rIns="91440" bIns="45720" rtlCol="0" anchor="ctr"/>
          <a:lstStyle>
            <a:lvl1pPr algn="ctr">
              <a:defRPr sz="9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6056365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2B468F4-EC8C-1149-B367-A36F62149B9C}"/>
              </a:ext>
            </a:extLst>
          </p:cNvPr>
          <p:cNvSpPr>
            <a:spLocks noGrp="1"/>
          </p:cNvSpPr>
          <p:nvPr>
            <p:ph type="body" sz="quarter" idx="10" hasCustomPrompt="1"/>
          </p:nvPr>
        </p:nvSpPr>
        <p:spPr>
          <a:xfrm>
            <a:off x="731520" y="2841172"/>
            <a:ext cx="9875520" cy="4604657"/>
          </a:xfrm>
          <a:prstGeom prst="rect">
            <a:avLst/>
          </a:prstGeom>
        </p:spPr>
        <p:txBody>
          <a:bodyPr/>
          <a:lstStyle>
            <a:lvl1pPr eaLnBrk="1" hangingPunct="1">
              <a:lnSpc>
                <a:spcPct val="130000"/>
              </a:lnSpc>
              <a:spcBef>
                <a:spcPts val="49"/>
              </a:spcBef>
              <a:defRPr sz="1800" b="0" i="0">
                <a:latin typeface="Lub Dub Medium" panose="020B0603030403020204" pitchFamily="34" charset="77"/>
              </a:defRPr>
            </a:lvl1pPr>
            <a:lvl2pPr>
              <a:defRPr sz="1800" b="0" i="0">
                <a:latin typeface="Lub Dub Medium" panose="020B0603030403020204" pitchFamily="34" charset="77"/>
              </a:defRPr>
            </a:lvl2pPr>
            <a:lvl3pPr>
              <a:defRPr sz="1800" b="0" i="0">
                <a:latin typeface="Lub Dub Medium" panose="020B0603030403020204" pitchFamily="34" charset="77"/>
              </a:defRPr>
            </a:lvl3pPr>
            <a:lvl4pPr>
              <a:defRPr sz="1800" b="0" i="0">
                <a:latin typeface="Lub Dub Medium" panose="020B0603030403020204" pitchFamily="34" charset="77"/>
              </a:defRPr>
            </a:lvl4pPr>
            <a:lvl5pPr>
              <a:defRPr sz="1800" b="0" i="0">
                <a:latin typeface="Lub Dub Medium" panose="020B0603030403020204" pitchFamily="34" charset="77"/>
              </a:defRPr>
            </a:lvl5pPr>
          </a:lstStyle>
          <a:p>
            <a:pPr eaLnBrk="1" hangingPunct="1">
              <a:lnSpc>
                <a:spcPct val="130000"/>
              </a:lnSpc>
              <a:spcBef>
                <a:spcPts val="100"/>
              </a:spcBef>
            </a:pPr>
            <a:r>
              <a:rPr lang="en-US" altLang="en-US" sz="180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a:t>
            </a:r>
            <a:r>
              <a:rPr lang="en-US" altLang="en-US" sz="1800" err="1">
                <a:solidFill>
                  <a:srgbClr val="231F20"/>
                </a:solidFill>
                <a:latin typeface="Lub Dub Medium" panose="020B0603030403020204" pitchFamily="34" charset="77"/>
              </a:rPr>
              <a:t>ellesto</a:t>
            </a:r>
            <a:r>
              <a:rPr lang="en-US" altLang="en-US" sz="1800">
                <a:solidFill>
                  <a:srgbClr val="231F20"/>
                </a:solidFill>
                <a:latin typeface="Lub Dub Medium" panose="020B0603030403020204" pitchFamily="34" charset="77"/>
              </a:rPr>
              <a:t> estia voloresecae estibus.</a:t>
            </a:r>
          </a:p>
          <a:p>
            <a:pPr eaLnBrk="1" hangingPunct="1">
              <a:spcBef>
                <a:spcPts val="38"/>
              </a:spcBef>
            </a:pPr>
            <a:endParaRPr lang="en-US" altLang="en-US" sz="1800">
              <a:solidFill>
                <a:srgbClr val="231F20"/>
              </a:solidFill>
              <a:latin typeface="Lub Dub Medium" panose="020B0603030403020204" pitchFamily="34" charset="77"/>
            </a:endParaRPr>
          </a:p>
          <a:p>
            <a:pPr eaLnBrk="1" hangingPunct="1">
              <a:lnSpc>
                <a:spcPct val="130000"/>
              </a:lnSpc>
            </a:pPr>
            <a:r>
              <a:rPr lang="en-US" altLang="en-US" sz="180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a:t>
            </a:r>
            <a:r>
              <a:rPr lang="en-US" altLang="en-US" sz="1800" err="1">
                <a:solidFill>
                  <a:srgbClr val="231F20"/>
                </a:solidFill>
                <a:latin typeface="Lub Dub Medium" panose="020B0603030403020204" pitchFamily="34" charset="77"/>
              </a:rPr>
              <a:t>ellesto</a:t>
            </a:r>
            <a:r>
              <a:rPr lang="en-US" altLang="en-US" sz="1800">
                <a:solidFill>
                  <a:srgbClr val="231F20"/>
                </a:solidFill>
                <a:latin typeface="Lub Dub Medium" panose="020B0603030403020204" pitchFamily="34" charset="77"/>
              </a:rPr>
              <a:t>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5" name="Subtitle 2">
            <a:extLst>
              <a:ext uri="{FF2B5EF4-FFF2-40B4-BE49-F238E27FC236}">
                <a16:creationId xmlns:a16="http://schemas.microsoft.com/office/drawing/2014/main" id="{1314C995-C624-D142-8C0D-83AFB056547F}"/>
              </a:ext>
            </a:extLst>
          </p:cNvPr>
          <p:cNvSpPr>
            <a:spLocks noGrp="1"/>
          </p:cNvSpPr>
          <p:nvPr>
            <p:ph type="subTitle" idx="1" hasCustomPrompt="1"/>
          </p:nvPr>
        </p:nvSpPr>
        <p:spPr>
          <a:xfrm>
            <a:off x="731520" y="1916568"/>
            <a:ext cx="12923520" cy="630689"/>
          </a:xfrm>
          <a:prstGeom prst="rect">
            <a:avLst/>
          </a:prstGeom>
        </p:spPr>
        <p:txBody>
          <a:bodyPr/>
          <a:lstStyle>
            <a:lvl1pPr marL="0" indent="0" algn="l">
              <a:buNone/>
              <a:defRPr sz="2314" b="0" i="0" spc="0">
                <a:solidFill>
                  <a:schemeClr val="tx1"/>
                </a:solidFill>
                <a:latin typeface="Lub Dub Medium" panose="020B0603030403020204" pitchFamily="34" charset="77"/>
              </a:defRPr>
            </a:lvl1pPr>
            <a:lvl2pPr marL="587822" indent="0" algn="ctr">
              <a:buNone/>
              <a:defRPr sz="2571"/>
            </a:lvl2pPr>
            <a:lvl3pPr marL="1175644" indent="0" algn="ctr">
              <a:buNone/>
              <a:defRPr sz="2314"/>
            </a:lvl3pPr>
            <a:lvl4pPr marL="1763466" indent="0" algn="ctr">
              <a:buNone/>
              <a:defRPr sz="2057"/>
            </a:lvl4pPr>
            <a:lvl5pPr marL="2351288" indent="0" algn="ctr">
              <a:buNone/>
              <a:defRPr sz="2057"/>
            </a:lvl5pPr>
            <a:lvl6pPr marL="2939110" indent="0" algn="ctr">
              <a:buNone/>
              <a:defRPr sz="2057"/>
            </a:lvl6pPr>
            <a:lvl7pPr marL="3526932" indent="0" algn="ctr">
              <a:buNone/>
              <a:defRPr sz="2057"/>
            </a:lvl7pPr>
            <a:lvl8pPr marL="4114754" indent="0" algn="ctr">
              <a:buNone/>
              <a:defRPr sz="2057"/>
            </a:lvl8pPr>
            <a:lvl9pPr marL="4702576" indent="0" algn="ctr">
              <a:buNone/>
              <a:defRPr sz="2057"/>
            </a:lvl9pPr>
          </a:lstStyle>
          <a:p>
            <a:r>
              <a:rPr lang="en-US"/>
              <a:t>Subtitle Goes Here</a:t>
            </a:r>
          </a:p>
        </p:txBody>
      </p:sp>
      <p:sp>
        <p:nvSpPr>
          <p:cNvPr id="6" name="Title 1">
            <a:extLst>
              <a:ext uri="{FF2B5EF4-FFF2-40B4-BE49-F238E27FC236}">
                <a16:creationId xmlns:a16="http://schemas.microsoft.com/office/drawing/2014/main" id="{596C8BB8-3E51-0040-9222-BD4B6F5E3A45}"/>
              </a:ext>
            </a:extLst>
          </p:cNvPr>
          <p:cNvSpPr>
            <a:spLocks noGrp="1"/>
          </p:cNvSpPr>
          <p:nvPr>
            <p:ph type="ctrTitle" hasCustomPrompt="1"/>
          </p:nvPr>
        </p:nvSpPr>
        <p:spPr>
          <a:xfrm>
            <a:off x="731520" y="1175657"/>
            <a:ext cx="12923520" cy="838881"/>
          </a:xfrm>
          <a:prstGeom prst="rect">
            <a:avLst/>
          </a:prstGeom>
        </p:spPr>
        <p:txBody>
          <a:bodyPr anchor="b"/>
          <a:lstStyle>
            <a:lvl1pPr algn="l">
              <a:defRPr sz="4629" b="1" i="0" spc="0">
                <a:solidFill>
                  <a:srgbClr val="C10E21"/>
                </a:solidFill>
                <a:latin typeface="Lub Dub Heavy" panose="020B0603030403020204" pitchFamily="34" charset="77"/>
              </a:defRPr>
            </a:lvl1pPr>
          </a:lstStyle>
          <a:p>
            <a:r>
              <a:rPr lang="en-US"/>
              <a:t>Content Slide</a:t>
            </a:r>
          </a:p>
        </p:txBody>
      </p:sp>
      <p:sp>
        <p:nvSpPr>
          <p:cNvPr id="7" name="Oval 6">
            <a:extLst>
              <a:ext uri="{FF2B5EF4-FFF2-40B4-BE49-F238E27FC236}">
                <a16:creationId xmlns:a16="http://schemas.microsoft.com/office/drawing/2014/main" id="{7FF1A961-EC7B-5742-A1AC-8E7393ADFF75}"/>
              </a:ext>
            </a:extLst>
          </p:cNvPr>
          <p:cNvSpPr/>
          <p:nvPr userDrawn="1"/>
        </p:nvSpPr>
        <p:spPr>
          <a:xfrm>
            <a:off x="13995210" y="7707811"/>
            <a:ext cx="372310" cy="299178"/>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
            <a:extLst>
              <a:ext uri="{FF2B5EF4-FFF2-40B4-BE49-F238E27FC236}">
                <a16:creationId xmlns:a16="http://schemas.microsoft.com/office/drawing/2014/main" id="{2FD92DBE-152F-454D-BC23-21EBDB2BE99F}"/>
              </a:ext>
            </a:extLst>
          </p:cNvPr>
          <p:cNvSpPr>
            <a:spLocks noGrp="1"/>
          </p:cNvSpPr>
          <p:nvPr>
            <p:ph type="sldNum" sz="quarter" idx="4"/>
          </p:nvPr>
        </p:nvSpPr>
        <p:spPr>
          <a:xfrm>
            <a:off x="13898881" y="7641771"/>
            <a:ext cx="564968" cy="431257"/>
          </a:xfrm>
          <a:prstGeom prst="rect">
            <a:avLst/>
          </a:prstGeom>
        </p:spPr>
        <p:txBody>
          <a:bodyPr vert="horz" lIns="91440" tIns="45720" rIns="91440" bIns="45720" rtlCol="0" anchor="ctr"/>
          <a:lstStyle>
            <a:lvl1pPr algn="ctr">
              <a:defRPr sz="9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8578393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5" name="Text Placeholder 17">
            <a:extLst>
              <a:ext uri="{FF2B5EF4-FFF2-40B4-BE49-F238E27FC236}">
                <a16:creationId xmlns:a16="http://schemas.microsoft.com/office/drawing/2014/main" id="{52318416-CB7B-304D-A814-9320DA7D935E}"/>
              </a:ext>
            </a:extLst>
          </p:cNvPr>
          <p:cNvSpPr>
            <a:spLocks noGrp="1"/>
          </p:cNvSpPr>
          <p:nvPr>
            <p:ph type="body" sz="quarter" idx="15" hasCustomPrompt="1"/>
          </p:nvPr>
        </p:nvSpPr>
        <p:spPr>
          <a:xfrm>
            <a:off x="731523" y="2841172"/>
            <a:ext cx="12923518" cy="4604657"/>
          </a:xfrm>
          <a:prstGeom prst="rect">
            <a:avLst/>
          </a:prstGeom>
        </p:spPr>
        <p:txBody>
          <a:bodyPr/>
          <a:lstStyle>
            <a:lvl1pPr marL="0" indent="0">
              <a:buNone/>
              <a:defRPr sz="2057" b="0" i="0">
                <a:solidFill>
                  <a:srgbClr val="C10E21"/>
                </a:solidFill>
                <a:latin typeface="Lub Dub Medium" panose="020B0603030403020204" pitchFamily="34" charset="77"/>
              </a:defRPr>
            </a:lvl1pPr>
            <a:lvl2pPr marL="0">
              <a:spcBef>
                <a:spcPts val="1414"/>
              </a:spcBef>
              <a:defRPr sz="2057" b="0" i="0">
                <a:latin typeface="Lub Dub Medium" panose="020B0603030403020204" pitchFamily="34" charset="77"/>
              </a:defRPr>
            </a:lvl2pPr>
            <a:lvl3pPr marL="587822">
              <a:defRPr sz="1800" b="0" i="0">
                <a:latin typeface="Lub Dub Medium" panose="020B0603030403020204" pitchFamily="34" charset="77"/>
              </a:defRPr>
            </a:lvl3pPr>
            <a:lvl4pPr marL="1175644">
              <a:defRPr sz="1543" b="0" i="0">
                <a:latin typeface="Lub Dub Medium" panose="020B0603030403020204" pitchFamily="34" charset="77"/>
              </a:defRPr>
            </a:lvl4pPr>
            <a:lvl5pPr marL="1763466">
              <a:defRPr sz="1543"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a:extLst>
              <a:ext uri="{FF2B5EF4-FFF2-40B4-BE49-F238E27FC236}">
                <a16:creationId xmlns:a16="http://schemas.microsoft.com/office/drawing/2014/main" id="{C7D945F5-2017-7649-B48C-E2CCA74F8D14}"/>
              </a:ext>
            </a:extLst>
          </p:cNvPr>
          <p:cNvSpPr>
            <a:spLocks noGrp="1"/>
          </p:cNvSpPr>
          <p:nvPr>
            <p:ph type="subTitle" idx="1" hasCustomPrompt="1"/>
          </p:nvPr>
        </p:nvSpPr>
        <p:spPr>
          <a:xfrm>
            <a:off x="731520" y="1916568"/>
            <a:ext cx="12923520" cy="630689"/>
          </a:xfrm>
          <a:prstGeom prst="rect">
            <a:avLst/>
          </a:prstGeom>
        </p:spPr>
        <p:txBody>
          <a:bodyPr/>
          <a:lstStyle>
            <a:lvl1pPr marL="0" indent="0" algn="l">
              <a:buNone/>
              <a:defRPr sz="2314" b="0" i="0" spc="0">
                <a:solidFill>
                  <a:schemeClr val="tx1"/>
                </a:solidFill>
                <a:latin typeface="Lub Dub Medium" panose="020B0603030403020204" pitchFamily="34" charset="77"/>
              </a:defRPr>
            </a:lvl1pPr>
            <a:lvl2pPr marL="587822" indent="0" algn="ctr">
              <a:buNone/>
              <a:defRPr sz="2571"/>
            </a:lvl2pPr>
            <a:lvl3pPr marL="1175644" indent="0" algn="ctr">
              <a:buNone/>
              <a:defRPr sz="2314"/>
            </a:lvl3pPr>
            <a:lvl4pPr marL="1763466" indent="0" algn="ctr">
              <a:buNone/>
              <a:defRPr sz="2057"/>
            </a:lvl4pPr>
            <a:lvl5pPr marL="2351288" indent="0" algn="ctr">
              <a:buNone/>
              <a:defRPr sz="2057"/>
            </a:lvl5pPr>
            <a:lvl6pPr marL="2939110" indent="0" algn="ctr">
              <a:buNone/>
              <a:defRPr sz="2057"/>
            </a:lvl6pPr>
            <a:lvl7pPr marL="3526932" indent="0" algn="ctr">
              <a:buNone/>
              <a:defRPr sz="2057"/>
            </a:lvl7pPr>
            <a:lvl8pPr marL="4114754" indent="0" algn="ctr">
              <a:buNone/>
              <a:defRPr sz="2057"/>
            </a:lvl8pPr>
            <a:lvl9pPr marL="4702576" indent="0" algn="ctr">
              <a:buNone/>
              <a:defRPr sz="2057"/>
            </a:lvl9pPr>
          </a:lstStyle>
          <a:p>
            <a:r>
              <a:rPr lang="en-US"/>
              <a:t>Subtitle Goes Here</a:t>
            </a:r>
          </a:p>
        </p:txBody>
      </p:sp>
      <p:sp>
        <p:nvSpPr>
          <p:cNvPr id="7" name="Title 1">
            <a:extLst>
              <a:ext uri="{FF2B5EF4-FFF2-40B4-BE49-F238E27FC236}">
                <a16:creationId xmlns:a16="http://schemas.microsoft.com/office/drawing/2014/main" id="{1ED7ECB9-EDDC-1242-93B1-BA41C0B61D82}"/>
              </a:ext>
            </a:extLst>
          </p:cNvPr>
          <p:cNvSpPr>
            <a:spLocks noGrp="1"/>
          </p:cNvSpPr>
          <p:nvPr>
            <p:ph type="ctrTitle" hasCustomPrompt="1"/>
          </p:nvPr>
        </p:nvSpPr>
        <p:spPr>
          <a:xfrm>
            <a:off x="731520" y="1175657"/>
            <a:ext cx="12923520" cy="838881"/>
          </a:xfrm>
          <a:prstGeom prst="rect">
            <a:avLst/>
          </a:prstGeom>
        </p:spPr>
        <p:txBody>
          <a:bodyPr anchor="b"/>
          <a:lstStyle>
            <a:lvl1pPr algn="l">
              <a:defRPr sz="4629" b="1" i="0" spc="0">
                <a:solidFill>
                  <a:srgbClr val="C10E2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29EE49E7-ADDF-BE4A-9582-C3A04B20AAEC}"/>
              </a:ext>
            </a:extLst>
          </p:cNvPr>
          <p:cNvSpPr/>
          <p:nvPr userDrawn="1"/>
        </p:nvSpPr>
        <p:spPr>
          <a:xfrm>
            <a:off x="13995210" y="7707811"/>
            <a:ext cx="372310" cy="299178"/>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AB7F899B-42B3-9C4B-ABA4-04273B988ADA}"/>
              </a:ext>
            </a:extLst>
          </p:cNvPr>
          <p:cNvSpPr>
            <a:spLocks noGrp="1"/>
          </p:cNvSpPr>
          <p:nvPr>
            <p:ph type="sldNum" sz="quarter" idx="4"/>
          </p:nvPr>
        </p:nvSpPr>
        <p:spPr>
          <a:xfrm>
            <a:off x="13898881" y="7641771"/>
            <a:ext cx="564968" cy="431257"/>
          </a:xfrm>
          <a:prstGeom prst="rect">
            <a:avLst/>
          </a:prstGeom>
        </p:spPr>
        <p:txBody>
          <a:bodyPr vert="horz" lIns="91440" tIns="45720" rIns="91440" bIns="45720" rtlCol="0" anchor="ctr"/>
          <a:lstStyle>
            <a:lvl1pPr algn="ctr">
              <a:defRPr sz="9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5652424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5" name="Content Placeholder 15">
            <a:extLst>
              <a:ext uri="{FF2B5EF4-FFF2-40B4-BE49-F238E27FC236}">
                <a16:creationId xmlns:a16="http://schemas.microsoft.com/office/drawing/2014/main" id="{A43FF117-55D0-634F-BEF6-3E0F6FE124C4}"/>
              </a:ext>
            </a:extLst>
          </p:cNvPr>
          <p:cNvSpPr>
            <a:spLocks noGrp="1"/>
          </p:cNvSpPr>
          <p:nvPr>
            <p:ph sz="quarter" idx="14" hasCustomPrompt="1"/>
          </p:nvPr>
        </p:nvSpPr>
        <p:spPr>
          <a:xfrm>
            <a:off x="731520" y="2841172"/>
            <a:ext cx="6217920" cy="4604657"/>
          </a:xfrm>
          <a:prstGeom prst="rect">
            <a:avLst/>
          </a:prstGeom>
        </p:spPr>
        <p:txBody>
          <a:bodyPr/>
          <a:lstStyle>
            <a:lvl1pPr marL="0" indent="0">
              <a:buNone/>
              <a:defRPr sz="2057" b="0" i="0">
                <a:solidFill>
                  <a:srgbClr val="C10E21"/>
                </a:solidFill>
                <a:latin typeface="Lub Dub Medium" panose="020B0603030403020204" pitchFamily="34" charset="77"/>
              </a:defRPr>
            </a:lvl1pPr>
            <a:lvl2pPr marL="0">
              <a:spcBef>
                <a:spcPts val="1414"/>
              </a:spcBef>
              <a:defRPr sz="2057" b="0" i="0">
                <a:latin typeface="Lub Dub Medium" panose="020B0603030403020204" pitchFamily="34" charset="77"/>
              </a:defRPr>
            </a:lvl2pPr>
            <a:lvl3pPr marL="587822">
              <a:defRPr sz="1800" b="0" i="0">
                <a:latin typeface="Lub Dub Medium" panose="020B0603030403020204" pitchFamily="34" charset="77"/>
              </a:defRPr>
            </a:lvl3pPr>
            <a:lvl4pPr marL="1175644">
              <a:defRPr sz="1543" b="0" i="0">
                <a:latin typeface="Lub Dub Medium" panose="020B0603030403020204" pitchFamily="34" charset="77"/>
              </a:defRPr>
            </a:lvl4pPr>
            <a:lvl5pPr marL="1763466">
              <a:defRPr sz="1543"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5">
            <a:extLst>
              <a:ext uri="{FF2B5EF4-FFF2-40B4-BE49-F238E27FC236}">
                <a16:creationId xmlns:a16="http://schemas.microsoft.com/office/drawing/2014/main" id="{8EC5DEBD-8183-C747-A1AE-A0C20AF24A92}"/>
              </a:ext>
            </a:extLst>
          </p:cNvPr>
          <p:cNvSpPr>
            <a:spLocks noGrp="1"/>
          </p:cNvSpPr>
          <p:nvPr>
            <p:ph sz="quarter" idx="15" hasCustomPrompt="1"/>
          </p:nvPr>
        </p:nvSpPr>
        <p:spPr>
          <a:xfrm>
            <a:off x="7437120" y="2841172"/>
            <a:ext cx="6217920" cy="4604657"/>
          </a:xfrm>
          <a:prstGeom prst="rect">
            <a:avLst/>
          </a:prstGeom>
        </p:spPr>
        <p:txBody>
          <a:bodyPr/>
          <a:lstStyle>
            <a:lvl1pPr marL="0" indent="0">
              <a:buNone/>
              <a:defRPr sz="2057" b="0" i="0">
                <a:solidFill>
                  <a:srgbClr val="C10E21"/>
                </a:solidFill>
                <a:latin typeface="Lub Dub Medium" panose="020B0603030403020204" pitchFamily="34" charset="77"/>
              </a:defRPr>
            </a:lvl1pPr>
            <a:lvl2pPr marL="0">
              <a:spcBef>
                <a:spcPts val="1414"/>
              </a:spcBef>
              <a:defRPr sz="2057" b="0" i="0">
                <a:latin typeface="Lub Dub Medium" panose="020B0603030403020204" pitchFamily="34" charset="77"/>
              </a:defRPr>
            </a:lvl2pPr>
            <a:lvl3pPr marL="587822">
              <a:defRPr sz="1800" b="0" i="0">
                <a:latin typeface="Lub Dub Medium" panose="020B0603030403020204" pitchFamily="34" charset="77"/>
              </a:defRPr>
            </a:lvl3pPr>
            <a:lvl4pPr marL="1175644">
              <a:defRPr sz="1543" b="0" i="0">
                <a:latin typeface="Lub Dub Medium" panose="020B0603030403020204" pitchFamily="34" charset="77"/>
              </a:defRPr>
            </a:lvl4pPr>
            <a:lvl5pPr marL="1763466">
              <a:defRPr sz="1543"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a:extLst>
              <a:ext uri="{FF2B5EF4-FFF2-40B4-BE49-F238E27FC236}">
                <a16:creationId xmlns:a16="http://schemas.microsoft.com/office/drawing/2014/main" id="{E0002C86-898A-1B4A-998A-D021E4C1C5C7}"/>
              </a:ext>
            </a:extLst>
          </p:cNvPr>
          <p:cNvSpPr>
            <a:spLocks noGrp="1"/>
          </p:cNvSpPr>
          <p:nvPr>
            <p:ph type="subTitle" idx="1" hasCustomPrompt="1"/>
          </p:nvPr>
        </p:nvSpPr>
        <p:spPr>
          <a:xfrm>
            <a:off x="731520" y="1916568"/>
            <a:ext cx="12923520" cy="630689"/>
          </a:xfrm>
          <a:prstGeom prst="rect">
            <a:avLst/>
          </a:prstGeom>
        </p:spPr>
        <p:txBody>
          <a:bodyPr/>
          <a:lstStyle>
            <a:lvl1pPr marL="0" indent="0" algn="l">
              <a:buNone/>
              <a:defRPr sz="2314" b="0" i="0" spc="0">
                <a:solidFill>
                  <a:schemeClr val="tx1"/>
                </a:solidFill>
                <a:latin typeface="Lub Dub Medium" panose="020B0603030403020204" pitchFamily="34" charset="77"/>
              </a:defRPr>
            </a:lvl1pPr>
            <a:lvl2pPr marL="587822" indent="0" algn="ctr">
              <a:buNone/>
              <a:defRPr sz="2571"/>
            </a:lvl2pPr>
            <a:lvl3pPr marL="1175644" indent="0" algn="ctr">
              <a:buNone/>
              <a:defRPr sz="2314"/>
            </a:lvl3pPr>
            <a:lvl4pPr marL="1763466" indent="0" algn="ctr">
              <a:buNone/>
              <a:defRPr sz="2057"/>
            </a:lvl4pPr>
            <a:lvl5pPr marL="2351288" indent="0" algn="ctr">
              <a:buNone/>
              <a:defRPr sz="2057"/>
            </a:lvl5pPr>
            <a:lvl6pPr marL="2939110" indent="0" algn="ctr">
              <a:buNone/>
              <a:defRPr sz="2057"/>
            </a:lvl6pPr>
            <a:lvl7pPr marL="3526932" indent="0" algn="ctr">
              <a:buNone/>
              <a:defRPr sz="2057"/>
            </a:lvl7pPr>
            <a:lvl8pPr marL="4114754" indent="0" algn="ctr">
              <a:buNone/>
              <a:defRPr sz="2057"/>
            </a:lvl8pPr>
            <a:lvl9pPr marL="4702576" indent="0" algn="ctr">
              <a:buNone/>
              <a:defRPr sz="2057"/>
            </a:lvl9pPr>
          </a:lstStyle>
          <a:p>
            <a:r>
              <a:rPr lang="en-US"/>
              <a:t>Subtitle Goes Here</a:t>
            </a:r>
          </a:p>
        </p:txBody>
      </p:sp>
      <p:sp>
        <p:nvSpPr>
          <p:cNvPr id="7" name="Title 1">
            <a:extLst>
              <a:ext uri="{FF2B5EF4-FFF2-40B4-BE49-F238E27FC236}">
                <a16:creationId xmlns:a16="http://schemas.microsoft.com/office/drawing/2014/main" id="{BE9B3995-68A2-6D49-A49D-0A5ED3F18970}"/>
              </a:ext>
            </a:extLst>
          </p:cNvPr>
          <p:cNvSpPr>
            <a:spLocks noGrp="1"/>
          </p:cNvSpPr>
          <p:nvPr>
            <p:ph type="ctrTitle" hasCustomPrompt="1"/>
          </p:nvPr>
        </p:nvSpPr>
        <p:spPr>
          <a:xfrm>
            <a:off x="731520" y="1175657"/>
            <a:ext cx="12923520" cy="838881"/>
          </a:xfrm>
          <a:prstGeom prst="rect">
            <a:avLst/>
          </a:prstGeom>
        </p:spPr>
        <p:txBody>
          <a:bodyPr anchor="b"/>
          <a:lstStyle>
            <a:lvl1pPr algn="l">
              <a:defRPr sz="4629"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0703CB2D-4C52-F74B-9070-9FF8E3F19C4D}"/>
              </a:ext>
            </a:extLst>
          </p:cNvPr>
          <p:cNvSpPr/>
          <p:nvPr userDrawn="1"/>
        </p:nvSpPr>
        <p:spPr>
          <a:xfrm>
            <a:off x="13995210" y="7707811"/>
            <a:ext cx="372310" cy="299178"/>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49B1D9FB-F429-4B40-AFEE-59C74B22D362}"/>
              </a:ext>
            </a:extLst>
          </p:cNvPr>
          <p:cNvSpPr>
            <a:spLocks noGrp="1"/>
          </p:cNvSpPr>
          <p:nvPr>
            <p:ph type="sldNum" sz="quarter" idx="4"/>
          </p:nvPr>
        </p:nvSpPr>
        <p:spPr>
          <a:xfrm>
            <a:off x="13898881" y="7641771"/>
            <a:ext cx="564968" cy="431257"/>
          </a:xfrm>
          <a:prstGeom prst="rect">
            <a:avLst/>
          </a:prstGeom>
        </p:spPr>
        <p:txBody>
          <a:bodyPr vert="horz" lIns="91440" tIns="45720" rIns="91440" bIns="45720" rtlCol="0" anchor="ctr"/>
          <a:lstStyle>
            <a:lvl1pPr algn="ctr">
              <a:defRPr sz="9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28742825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5" name="Content Placeholder 15">
            <a:extLst>
              <a:ext uri="{FF2B5EF4-FFF2-40B4-BE49-F238E27FC236}">
                <a16:creationId xmlns:a16="http://schemas.microsoft.com/office/drawing/2014/main" id="{A3C74541-2F53-BC4D-9BF3-C1CB21FA7F8B}"/>
              </a:ext>
            </a:extLst>
          </p:cNvPr>
          <p:cNvSpPr>
            <a:spLocks noGrp="1"/>
          </p:cNvSpPr>
          <p:nvPr>
            <p:ph sz="quarter" idx="14" hasCustomPrompt="1"/>
          </p:nvPr>
        </p:nvSpPr>
        <p:spPr>
          <a:xfrm>
            <a:off x="731520" y="2841173"/>
            <a:ext cx="4023360" cy="4604656"/>
          </a:xfrm>
          <a:prstGeom prst="rect">
            <a:avLst/>
          </a:prstGeom>
        </p:spPr>
        <p:txBody>
          <a:bodyPr/>
          <a:lstStyle>
            <a:lvl1pPr marL="0" indent="0">
              <a:buNone/>
              <a:defRPr sz="2057" b="0" i="0">
                <a:solidFill>
                  <a:srgbClr val="C10E21"/>
                </a:solidFill>
                <a:latin typeface="Lub Dub Medium" panose="020B0603030403020204" pitchFamily="34" charset="77"/>
              </a:defRPr>
            </a:lvl1pPr>
            <a:lvl2pPr marL="0">
              <a:spcBef>
                <a:spcPts val="1414"/>
              </a:spcBef>
              <a:defRPr sz="2057" b="0" i="0">
                <a:latin typeface="Lub Dub Medium" panose="020B0603030403020204" pitchFamily="34" charset="77"/>
              </a:defRPr>
            </a:lvl2pPr>
            <a:lvl3pPr marL="587822">
              <a:defRPr sz="1800" b="0" i="0">
                <a:latin typeface="Lub Dub Medium" panose="020B0603030403020204" pitchFamily="34" charset="77"/>
              </a:defRPr>
            </a:lvl3pPr>
            <a:lvl4pPr marL="1175644">
              <a:defRPr sz="1543" b="0" i="0">
                <a:latin typeface="Lub Dub Medium" panose="020B0603030403020204" pitchFamily="34" charset="77"/>
              </a:defRPr>
            </a:lvl4pPr>
            <a:lvl5pPr marL="1763466">
              <a:defRPr sz="1543"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5">
            <a:extLst>
              <a:ext uri="{FF2B5EF4-FFF2-40B4-BE49-F238E27FC236}">
                <a16:creationId xmlns:a16="http://schemas.microsoft.com/office/drawing/2014/main" id="{EBADAA66-12FF-0746-926F-00A6FE95F6F6}"/>
              </a:ext>
            </a:extLst>
          </p:cNvPr>
          <p:cNvSpPr>
            <a:spLocks noGrp="1"/>
          </p:cNvSpPr>
          <p:nvPr>
            <p:ph sz="quarter" idx="15" hasCustomPrompt="1"/>
          </p:nvPr>
        </p:nvSpPr>
        <p:spPr>
          <a:xfrm>
            <a:off x="9631680" y="2841173"/>
            <a:ext cx="4023360" cy="4604657"/>
          </a:xfrm>
          <a:prstGeom prst="rect">
            <a:avLst/>
          </a:prstGeom>
        </p:spPr>
        <p:txBody>
          <a:bodyPr/>
          <a:lstStyle>
            <a:lvl1pPr marL="0" indent="0">
              <a:buNone/>
              <a:defRPr sz="2057" b="0" i="0">
                <a:solidFill>
                  <a:srgbClr val="C10E21"/>
                </a:solidFill>
                <a:latin typeface="Lub Dub Medium" panose="020B0603030403020204" pitchFamily="34" charset="77"/>
              </a:defRPr>
            </a:lvl1pPr>
            <a:lvl2pPr marL="0">
              <a:spcBef>
                <a:spcPts val="1414"/>
              </a:spcBef>
              <a:defRPr sz="2057" b="0" i="0">
                <a:latin typeface="Lub Dub Medium" panose="020B0603030403020204" pitchFamily="34" charset="77"/>
              </a:defRPr>
            </a:lvl2pPr>
            <a:lvl3pPr marL="587822">
              <a:defRPr sz="1800" b="0" i="0">
                <a:latin typeface="Lub Dub Medium" panose="020B0603030403020204" pitchFamily="34" charset="77"/>
              </a:defRPr>
            </a:lvl3pPr>
            <a:lvl4pPr marL="1175644">
              <a:defRPr sz="1543" b="0" i="0">
                <a:latin typeface="Lub Dub Medium" panose="020B0603030403020204" pitchFamily="34" charset="77"/>
              </a:defRPr>
            </a:lvl4pPr>
            <a:lvl5pPr marL="1763466">
              <a:defRPr sz="1543"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5">
            <a:extLst>
              <a:ext uri="{FF2B5EF4-FFF2-40B4-BE49-F238E27FC236}">
                <a16:creationId xmlns:a16="http://schemas.microsoft.com/office/drawing/2014/main" id="{C4234335-B09F-AF4E-9919-B444534921B5}"/>
              </a:ext>
            </a:extLst>
          </p:cNvPr>
          <p:cNvSpPr>
            <a:spLocks noGrp="1"/>
          </p:cNvSpPr>
          <p:nvPr>
            <p:ph sz="quarter" idx="16" hasCustomPrompt="1"/>
          </p:nvPr>
        </p:nvSpPr>
        <p:spPr>
          <a:xfrm>
            <a:off x="5181600" y="2841173"/>
            <a:ext cx="4023360" cy="4604657"/>
          </a:xfrm>
          <a:prstGeom prst="rect">
            <a:avLst/>
          </a:prstGeom>
        </p:spPr>
        <p:txBody>
          <a:bodyPr/>
          <a:lstStyle>
            <a:lvl1pPr marL="0" indent="0">
              <a:buNone/>
              <a:defRPr sz="2057" b="0" i="0">
                <a:solidFill>
                  <a:srgbClr val="C10E21"/>
                </a:solidFill>
                <a:latin typeface="Lub Dub Medium" panose="020B0603030403020204" pitchFamily="34" charset="77"/>
              </a:defRPr>
            </a:lvl1pPr>
            <a:lvl2pPr marL="0">
              <a:spcBef>
                <a:spcPts val="1414"/>
              </a:spcBef>
              <a:defRPr sz="2057" b="0" i="0">
                <a:latin typeface="Lub Dub Medium" panose="020B0603030403020204" pitchFamily="34" charset="77"/>
              </a:defRPr>
            </a:lvl2pPr>
            <a:lvl3pPr marL="587822">
              <a:defRPr sz="1800" b="0" i="0">
                <a:latin typeface="Lub Dub Medium" panose="020B0603030403020204" pitchFamily="34" charset="77"/>
              </a:defRPr>
            </a:lvl3pPr>
            <a:lvl4pPr marL="1175644">
              <a:defRPr sz="1543" b="0" i="0">
                <a:latin typeface="Lub Dub Medium" panose="020B0603030403020204" pitchFamily="34" charset="77"/>
              </a:defRPr>
            </a:lvl4pPr>
            <a:lvl5pPr marL="1763466">
              <a:defRPr sz="1543"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ubtitle 2">
            <a:extLst>
              <a:ext uri="{FF2B5EF4-FFF2-40B4-BE49-F238E27FC236}">
                <a16:creationId xmlns:a16="http://schemas.microsoft.com/office/drawing/2014/main" id="{8313CB9E-4A2B-324B-998A-9C07B48BDA8E}"/>
              </a:ext>
            </a:extLst>
          </p:cNvPr>
          <p:cNvSpPr>
            <a:spLocks noGrp="1"/>
          </p:cNvSpPr>
          <p:nvPr>
            <p:ph type="subTitle" idx="1" hasCustomPrompt="1"/>
          </p:nvPr>
        </p:nvSpPr>
        <p:spPr>
          <a:xfrm>
            <a:off x="731520" y="1916568"/>
            <a:ext cx="12923520" cy="630689"/>
          </a:xfrm>
          <a:prstGeom prst="rect">
            <a:avLst/>
          </a:prstGeom>
        </p:spPr>
        <p:txBody>
          <a:bodyPr/>
          <a:lstStyle>
            <a:lvl1pPr marL="0" indent="0" algn="l">
              <a:buNone/>
              <a:defRPr sz="2314" b="0" i="0" spc="0">
                <a:solidFill>
                  <a:schemeClr val="tx1"/>
                </a:solidFill>
                <a:latin typeface="Lub Dub Medium" panose="020B0603030403020204" pitchFamily="34" charset="77"/>
              </a:defRPr>
            </a:lvl1pPr>
            <a:lvl2pPr marL="587822" indent="0" algn="ctr">
              <a:buNone/>
              <a:defRPr sz="2571"/>
            </a:lvl2pPr>
            <a:lvl3pPr marL="1175644" indent="0" algn="ctr">
              <a:buNone/>
              <a:defRPr sz="2314"/>
            </a:lvl3pPr>
            <a:lvl4pPr marL="1763466" indent="0" algn="ctr">
              <a:buNone/>
              <a:defRPr sz="2057"/>
            </a:lvl4pPr>
            <a:lvl5pPr marL="2351288" indent="0" algn="ctr">
              <a:buNone/>
              <a:defRPr sz="2057"/>
            </a:lvl5pPr>
            <a:lvl6pPr marL="2939110" indent="0" algn="ctr">
              <a:buNone/>
              <a:defRPr sz="2057"/>
            </a:lvl6pPr>
            <a:lvl7pPr marL="3526932" indent="0" algn="ctr">
              <a:buNone/>
              <a:defRPr sz="2057"/>
            </a:lvl7pPr>
            <a:lvl8pPr marL="4114754" indent="0" algn="ctr">
              <a:buNone/>
              <a:defRPr sz="2057"/>
            </a:lvl8pPr>
            <a:lvl9pPr marL="4702576" indent="0" algn="ctr">
              <a:buNone/>
              <a:defRPr sz="2057"/>
            </a:lvl9pPr>
          </a:lstStyle>
          <a:p>
            <a:r>
              <a:rPr lang="en-US"/>
              <a:t>Subtitle Goes Here</a:t>
            </a:r>
          </a:p>
        </p:txBody>
      </p:sp>
      <p:sp>
        <p:nvSpPr>
          <p:cNvPr id="10" name="Title 1">
            <a:extLst>
              <a:ext uri="{FF2B5EF4-FFF2-40B4-BE49-F238E27FC236}">
                <a16:creationId xmlns:a16="http://schemas.microsoft.com/office/drawing/2014/main" id="{0578E395-9737-174F-8296-9A1B277CF761}"/>
              </a:ext>
            </a:extLst>
          </p:cNvPr>
          <p:cNvSpPr>
            <a:spLocks noGrp="1"/>
          </p:cNvSpPr>
          <p:nvPr>
            <p:ph type="ctrTitle" hasCustomPrompt="1"/>
          </p:nvPr>
        </p:nvSpPr>
        <p:spPr>
          <a:xfrm>
            <a:off x="731520" y="1175657"/>
            <a:ext cx="12923520" cy="838881"/>
          </a:xfrm>
          <a:prstGeom prst="rect">
            <a:avLst/>
          </a:prstGeom>
        </p:spPr>
        <p:txBody>
          <a:bodyPr anchor="b"/>
          <a:lstStyle>
            <a:lvl1pPr algn="l">
              <a:defRPr sz="4629" b="1" i="0" spc="0">
                <a:solidFill>
                  <a:srgbClr val="C10E21"/>
                </a:solidFill>
                <a:latin typeface="Lub Dub Heavy" panose="020B0603030403020204" pitchFamily="34" charset="77"/>
              </a:defRPr>
            </a:lvl1pPr>
          </a:lstStyle>
          <a:p>
            <a:r>
              <a:rPr lang="en-US"/>
              <a:t>Content Slide</a:t>
            </a:r>
          </a:p>
        </p:txBody>
      </p:sp>
      <p:sp>
        <p:nvSpPr>
          <p:cNvPr id="11" name="Oval 10">
            <a:extLst>
              <a:ext uri="{FF2B5EF4-FFF2-40B4-BE49-F238E27FC236}">
                <a16:creationId xmlns:a16="http://schemas.microsoft.com/office/drawing/2014/main" id="{AE79B7DC-3943-C746-A507-0D88E5900500}"/>
              </a:ext>
            </a:extLst>
          </p:cNvPr>
          <p:cNvSpPr/>
          <p:nvPr userDrawn="1"/>
        </p:nvSpPr>
        <p:spPr>
          <a:xfrm>
            <a:off x="13995210" y="7707811"/>
            <a:ext cx="372310" cy="299178"/>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2">
            <a:extLst>
              <a:ext uri="{FF2B5EF4-FFF2-40B4-BE49-F238E27FC236}">
                <a16:creationId xmlns:a16="http://schemas.microsoft.com/office/drawing/2014/main" id="{413B4ED0-49E0-9B47-AF0B-EE6E5A012D88}"/>
              </a:ext>
            </a:extLst>
          </p:cNvPr>
          <p:cNvSpPr>
            <a:spLocks noGrp="1"/>
          </p:cNvSpPr>
          <p:nvPr>
            <p:ph type="sldNum" sz="quarter" idx="4"/>
          </p:nvPr>
        </p:nvSpPr>
        <p:spPr>
          <a:xfrm>
            <a:off x="13898881" y="7641771"/>
            <a:ext cx="564968" cy="431257"/>
          </a:xfrm>
          <a:prstGeom prst="rect">
            <a:avLst/>
          </a:prstGeom>
        </p:spPr>
        <p:txBody>
          <a:bodyPr vert="horz" lIns="91440" tIns="45720" rIns="91440" bIns="45720" rtlCol="0" anchor="ctr"/>
          <a:lstStyle>
            <a:lvl1pPr algn="ctr">
              <a:defRPr sz="9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2144057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668071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rgbClr val="C10E2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099747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a:solidFill>
                <a:srgbClr val="231F20"/>
              </a:solidFill>
              <a:latin typeface="Lub Dub Medium" panose="020B0603030403020204" pitchFamily="34" charset="77"/>
            </a:endParaRPr>
          </a:p>
          <a:p>
            <a:pPr eaLnBrk="1" hangingPunct="1">
              <a:lnSpc>
                <a:spcPct val="130000"/>
              </a:lnSpc>
            </a:pPr>
            <a:r>
              <a:rPr lang="en-US" altLang="en-US" sz="170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49840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rgbClr val="C10E2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rgbClr val="C10E2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45288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rgbClr val="C10E2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rgbClr val="C10E2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082868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rgbClr val="C10E2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rgbClr val="C10E2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rgbClr val="C10E2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rgbClr val="C10E21"/>
                </a:solidFill>
                <a:latin typeface="Lub Dub Heavy" panose="020B0603030403020204" pitchFamily="34" charset="77"/>
              </a:defRPr>
            </a:lvl1pPr>
          </a:lstStyle>
          <a:p>
            <a:r>
              <a:rPr lang="en-US"/>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224439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chemeClr val="accent5"/>
        </a:solidFill>
        <a:effectLst/>
      </p:bgPr>
    </p:bg>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F0D813B3-26C2-1149-BDAB-851B854CA79A}"/>
              </a:ext>
            </a:extLst>
          </p:cNvPr>
          <p:cNvSpPr>
            <a:spLocks noGrp="1"/>
          </p:cNvSpPr>
          <p:nvPr>
            <p:ph type="pic" sz="quarter" idx="17" hasCustomPrompt="1"/>
          </p:nvPr>
        </p:nvSpPr>
        <p:spPr>
          <a:xfrm>
            <a:off x="5280566" y="3155693"/>
            <a:ext cx="1703916" cy="1703916"/>
          </a:xfrm>
          <a:custGeom>
            <a:avLst/>
            <a:gdLst>
              <a:gd name="connsiteX0" fmla="*/ 766271 w 1532542"/>
              <a:gd name="connsiteY0" fmla="*/ 0 h 1532542"/>
              <a:gd name="connsiteX1" fmla="*/ 1532542 w 1532542"/>
              <a:gd name="connsiteY1" fmla="*/ 766271 h 1532542"/>
              <a:gd name="connsiteX2" fmla="*/ 766271 w 1532542"/>
              <a:gd name="connsiteY2" fmla="*/ 1532542 h 1532542"/>
              <a:gd name="connsiteX3" fmla="*/ 0 w 1532542"/>
              <a:gd name="connsiteY3" fmla="*/ 766271 h 1532542"/>
              <a:gd name="connsiteX4" fmla="*/ 766271 w 1532542"/>
              <a:gd name="connsiteY4" fmla="*/ 0 h 1532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542" h="1532542">
                <a:moveTo>
                  <a:pt x="766271" y="0"/>
                </a:moveTo>
                <a:cubicBezTo>
                  <a:pt x="1189471" y="0"/>
                  <a:pt x="1532542" y="343071"/>
                  <a:pt x="1532542" y="766271"/>
                </a:cubicBezTo>
                <a:cubicBezTo>
                  <a:pt x="1532542" y="1189471"/>
                  <a:pt x="1189471" y="1532542"/>
                  <a:pt x="766271" y="1532542"/>
                </a:cubicBezTo>
                <a:cubicBezTo>
                  <a:pt x="343071" y="1532542"/>
                  <a:pt x="0" y="1189471"/>
                  <a:pt x="0" y="766271"/>
                </a:cubicBezTo>
                <a:cubicBezTo>
                  <a:pt x="0" y="343071"/>
                  <a:pt x="343071" y="0"/>
                  <a:pt x="766271" y="0"/>
                </a:cubicBezTo>
                <a:close/>
              </a:path>
            </a:pathLst>
          </a:custGeom>
          <a:solidFill>
            <a:schemeClr val="bg1">
              <a:lumMod val="95000"/>
              <a:alpha val="25000"/>
            </a:schemeClr>
          </a:solidFill>
          <a:effectLst>
            <a:outerShdw blurRad="660400" dist="228600" dir="5400000" sx="90000" sy="90000" algn="t" rotWithShape="0">
              <a:prstClr val="black">
                <a:alpha val="15000"/>
              </a:prstClr>
            </a:outerShdw>
          </a:effectLst>
        </p:spPr>
        <p:txBody>
          <a:bodyPr wrap="square">
            <a:noAutofit/>
          </a:bodyPr>
          <a:lstStyle>
            <a:lvl1pPr marL="0" marR="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440" b="0" i="0">
                <a:solidFill>
                  <a:schemeClr val="bg1">
                    <a:lumMod val="75000"/>
                  </a:schemeClr>
                </a:solidFill>
                <a:latin typeface="Lub Dub Light" panose="020B0303030403020204" pitchFamily="34" charset="77"/>
              </a:defRPr>
            </a:lvl1pPr>
          </a:lstStyle>
          <a:p>
            <a:pPr marL="0" marR="0" lvl="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Image Placeholder</a:t>
            </a:r>
            <a:endParaRPr lang="en-GB"/>
          </a:p>
          <a:p>
            <a:endParaRPr lang="en-GB"/>
          </a:p>
        </p:txBody>
      </p:sp>
      <p:sp>
        <p:nvSpPr>
          <p:cNvPr id="56" name="Picture Placeholder 8">
            <a:extLst>
              <a:ext uri="{FF2B5EF4-FFF2-40B4-BE49-F238E27FC236}">
                <a16:creationId xmlns:a16="http://schemas.microsoft.com/office/drawing/2014/main" id="{CB8BDC13-53AD-9644-BBE4-B85D67413197}"/>
              </a:ext>
            </a:extLst>
          </p:cNvPr>
          <p:cNvSpPr>
            <a:spLocks noGrp="1"/>
          </p:cNvSpPr>
          <p:nvPr>
            <p:ph type="pic" sz="quarter" idx="18" hasCustomPrompt="1"/>
          </p:nvPr>
        </p:nvSpPr>
        <p:spPr>
          <a:xfrm>
            <a:off x="2779350" y="2782062"/>
            <a:ext cx="1703916" cy="1703916"/>
          </a:xfrm>
          <a:custGeom>
            <a:avLst/>
            <a:gdLst>
              <a:gd name="connsiteX0" fmla="*/ 766271 w 1532542"/>
              <a:gd name="connsiteY0" fmla="*/ 0 h 1532542"/>
              <a:gd name="connsiteX1" fmla="*/ 1532542 w 1532542"/>
              <a:gd name="connsiteY1" fmla="*/ 766271 h 1532542"/>
              <a:gd name="connsiteX2" fmla="*/ 766271 w 1532542"/>
              <a:gd name="connsiteY2" fmla="*/ 1532542 h 1532542"/>
              <a:gd name="connsiteX3" fmla="*/ 0 w 1532542"/>
              <a:gd name="connsiteY3" fmla="*/ 766271 h 1532542"/>
              <a:gd name="connsiteX4" fmla="*/ 766271 w 1532542"/>
              <a:gd name="connsiteY4" fmla="*/ 0 h 1532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542" h="1532542">
                <a:moveTo>
                  <a:pt x="766271" y="0"/>
                </a:moveTo>
                <a:cubicBezTo>
                  <a:pt x="1189471" y="0"/>
                  <a:pt x="1532542" y="343071"/>
                  <a:pt x="1532542" y="766271"/>
                </a:cubicBezTo>
                <a:cubicBezTo>
                  <a:pt x="1532542" y="1189471"/>
                  <a:pt x="1189471" y="1532542"/>
                  <a:pt x="766271" y="1532542"/>
                </a:cubicBezTo>
                <a:cubicBezTo>
                  <a:pt x="343071" y="1532542"/>
                  <a:pt x="0" y="1189471"/>
                  <a:pt x="0" y="766271"/>
                </a:cubicBezTo>
                <a:cubicBezTo>
                  <a:pt x="0" y="343071"/>
                  <a:pt x="343071" y="0"/>
                  <a:pt x="766271" y="0"/>
                </a:cubicBezTo>
                <a:close/>
              </a:path>
            </a:pathLst>
          </a:custGeom>
          <a:solidFill>
            <a:schemeClr val="bg1">
              <a:lumMod val="95000"/>
              <a:alpha val="25000"/>
            </a:schemeClr>
          </a:solidFill>
          <a:effectLst>
            <a:outerShdw blurRad="660400" dist="228600" dir="5400000" sx="90000" sy="90000" algn="t" rotWithShape="0">
              <a:prstClr val="black">
                <a:alpha val="15000"/>
              </a:prstClr>
            </a:outerShdw>
          </a:effectLst>
        </p:spPr>
        <p:txBody>
          <a:bodyPr wrap="square">
            <a:noAutofit/>
          </a:bodyPr>
          <a:lstStyle>
            <a:lvl1pPr marL="0" marR="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440" b="0" i="0">
                <a:solidFill>
                  <a:schemeClr val="bg1">
                    <a:lumMod val="75000"/>
                  </a:schemeClr>
                </a:solidFill>
                <a:latin typeface="Lub Dub Light" panose="020B0303030403020204" pitchFamily="34" charset="77"/>
              </a:defRPr>
            </a:lvl1pPr>
          </a:lstStyle>
          <a:p>
            <a:pPr marL="0" marR="0" lvl="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Image Placeholder</a:t>
            </a:r>
            <a:endParaRPr lang="en-GB"/>
          </a:p>
          <a:p>
            <a:endParaRPr lang="en-GB"/>
          </a:p>
        </p:txBody>
      </p:sp>
      <p:sp>
        <p:nvSpPr>
          <p:cNvPr id="70" name="Picture Placeholder 8">
            <a:extLst>
              <a:ext uri="{FF2B5EF4-FFF2-40B4-BE49-F238E27FC236}">
                <a16:creationId xmlns:a16="http://schemas.microsoft.com/office/drawing/2014/main" id="{0D81472C-5A06-9641-A5D1-2E4DC50A4C4C}"/>
              </a:ext>
            </a:extLst>
          </p:cNvPr>
          <p:cNvSpPr>
            <a:spLocks noGrp="1"/>
          </p:cNvSpPr>
          <p:nvPr>
            <p:ph type="pic" sz="quarter" idx="22" hasCustomPrompt="1"/>
          </p:nvPr>
        </p:nvSpPr>
        <p:spPr>
          <a:xfrm>
            <a:off x="629557" y="4696752"/>
            <a:ext cx="1703916" cy="1703916"/>
          </a:xfrm>
          <a:custGeom>
            <a:avLst/>
            <a:gdLst>
              <a:gd name="connsiteX0" fmla="*/ 766271 w 1532542"/>
              <a:gd name="connsiteY0" fmla="*/ 0 h 1532542"/>
              <a:gd name="connsiteX1" fmla="*/ 1532542 w 1532542"/>
              <a:gd name="connsiteY1" fmla="*/ 766271 h 1532542"/>
              <a:gd name="connsiteX2" fmla="*/ 766271 w 1532542"/>
              <a:gd name="connsiteY2" fmla="*/ 1532542 h 1532542"/>
              <a:gd name="connsiteX3" fmla="*/ 0 w 1532542"/>
              <a:gd name="connsiteY3" fmla="*/ 766271 h 1532542"/>
              <a:gd name="connsiteX4" fmla="*/ 766271 w 1532542"/>
              <a:gd name="connsiteY4" fmla="*/ 0 h 1532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542" h="1532542">
                <a:moveTo>
                  <a:pt x="766271" y="0"/>
                </a:moveTo>
                <a:cubicBezTo>
                  <a:pt x="1189471" y="0"/>
                  <a:pt x="1532542" y="343071"/>
                  <a:pt x="1532542" y="766271"/>
                </a:cubicBezTo>
                <a:cubicBezTo>
                  <a:pt x="1532542" y="1189471"/>
                  <a:pt x="1189471" y="1532542"/>
                  <a:pt x="766271" y="1532542"/>
                </a:cubicBezTo>
                <a:cubicBezTo>
                  <a:pt x="343071" y="1532542"/>
                  <a:pt x="0" y="1189471"/>
                  <a:pt x="0" y="766271"/>
                </a:cubicBezTo>
                <a:cubicBezTo>
                  <a:pt x="0" y="343071"/>
                  <a:pt x="343071" y="0"/>
                  <a:pt x="766271" y="0"/>
                </a:cubicBezTo>
                <a:close/>
              </a:path>
            </a:pathLst>
          </a:custGeom>
          <a:solidFill>
            <a:schemeClr val="bg1">
              <a:lumMod val="95000"/>
              <a:alpha val="25000"/>
            </a:schemeClr>
          </a:solidFill>
          <a:effectLst>
            <a:outerShdw blurRad="660400" dist="228600" dir="5400000" sx="90000" sy="90000" algn="t" rotWithShape="0">
              <a:prstClr val="black">
                <a:alpha val="15000"/>
              </a:prstClr>
            </a:outerShdw>
          </a:effectLst>
        </p:spPr>
        <p:txBody>
          <a:bodyPr wrap="square">
            <a:noAutofit/>
          </a:bodyPr>
          <a:lstStyle>
            <a:lvl1pPr marL="0" marR="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440" b="0" i="0">
                <a:solidFill>
                  <a:schemeClr val="bg1">
                    <a:lumMod val="75000"/>
                  </a:schemeClr>
                </a:solidFill>
                <a:latin typeface="Lub Dub Light" panose="020B0303030403020204" pitchFamily="34" charset="77"/>
              </a:defRPr>
            </a:lvl1pPr>
          </a:lstStyle>
          <a:p>
            <a:pPr marL="0" marR="0" lvl="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Image Placeholder</a:t>
            </a:r>
            <a:endParaRPr lang="en-GB"/>
          </a:p>
          <a:p>
            <a:endParaRPr lang="en-GB"/>
          </a:p>
        </p:txBody>
      </p:sp>
      <p:sp>
        <p:nvSpPr>
          <p:cNvPr id="71" name="Picture Placeholder 8">
            <a:extLst>
              <a:ext uri="{FF2B5EF4-FFF2-40B4-BE49-F238E27FC236}">
                <a16:creationId xmlns:a16="http://schemas.microsoft.com/office/drawing/2014/main" id="{5DC47B13-8757-414A-8769-356884CEB483}"/>
              </a:ext>
            </a:extLst>
          </p:cNvPr>
          <p:cNvSpPr>
            <a:spLocks noGrp="1"/>
          </p:cNvSpPr>
          <p:nvPr>
            <p:ph type="pic" sz="quarter" idx="23" hasCustomPrompt="1"/>
          </p:nvPr>
        </p:nvSpPr>
        <p:spPr>
          <a:xfrm>
            <a:off x="2963030" y="5360022"/>
            <a:ext cx="1703916" cy="1703916"/>
          </a:xfrm>
          <a:custGeom>
            <a:avLst/>
            <a:gdLst>
              <a:gd name="connsiteX0" fmla="*/ 766271 w 1532542"/>
              <a:gd name="connsiteY0" fmla="*/ 0 h 1532542"/>
              <a:gd name="connsiteX1" fmla="*/ 1532542 w 1532542"/>
              <a:gd name="connsiteY1" fmla="*/ 766271 h 1532542"/>
              <a:gd name="connsiteX2" fmla="*/ 766271 w 1532542"/>
              <a:gd name="connsiteY2" fmla="*/ 1532542 h 1532542"/>
              <a:gd name="connsiteX3" fmla="*/ 0 w 1532542"/>
              <a:gd name="connsiteY3" fmla="*/ 766271 h 1532542"/>
              <a:gd name="connsiteX4" fmla="*/ 766271 w 1532542"/>
              <a:gd name="connsiteY4" fmla="*/ 0 h 1532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542" h="1532542">
                <a:moveTo>
                  <a:pt x="766271" y="0"/>
                </a:moveTo>
                <a:cubicBezTo>
                  <a:pt x="1189471" y="0"/>
                  <a:pt x="1532542" y="343071"/>
                  <a:pt x="1532542" y="766271"/>
                </a:cubicBezTo>
                <a:cubicBezTo>
                  <a:pt x="1532542" y="1189471"/>
                  <a:pt x="1189471" y="1532542"/>
                  <a:pt x="766271" y="1532542"/>
                </a:cubicBezTo>
                <a:cubicBezTo>
                  <a:pt x="343071" y="1532542"/>
                  <a:pt x="0" y="1189471"/>
                  <a:pt x="0" y="766271"/>
                </a:cubicBezTo>
                <a:cubicBezTo>
                  <a:pt x="0" y="343071"/>
                  <a:pt x="343071" y="0"/>
                  <a:pt x="766271" y="0"/>
                </a:cubicBezTo>
                <a:close/>
              </a:path>
            </a:pathLst>
          </a:custGeom>
          <a:solidFill>
            <a:schemeClr val="bg1">
              <a:lumMod val="95000"/>
              <a:alpha val="25000"/>
            </a:schemeClr>
          </a:solidFill>
          <a:effectLst>
            <a:outerShdw blurRad="660400" dist="228600" dir="5400000" sx="90000" sy="90000" algn="t" rotWithShape="0">
              <a:prstClr val="black">
                <a:alpha val="15000"/>
              </a:prstClr>
            </a:outerShdw>
          </a:effectLst>
        </p:spPr>
        <p:txBody>
          <a:bodyPr wrap="square">
            <a:noAutofit/>
          </a:bodyPr>
          <a:lstStyle>
            <a:lvl1pPr marL="0" marR="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440" b="0" i="0">
                <a:solidFill>
                  <a:schemeClr val="bg1">
                    <a:lumMod val="75000"/>
                  </a:schemeClr>
                </a:solidFill>
                <a:latin typeface="Lub Dub Light" panose="020B0303030403020204" pitchFamily="34" charset="77"/>
              </a:defRPr>
            </a:lvl1pPr>
          </a:lstStyle>
          <a:p>
            <a:pPr marL="0" marR="0" lvl="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Image Placeholder</a:t>
            </a:r>
            <a:endParaRPr lang="en-GB"/>
          </a:p>
          <a:p>
            <a:endParaRPr lang="en-GB"/>
          </a:p>
        </p:txBody>
      </p:sp>
      <p:sp>
        <p:nvSpPr>
          <p:cNvPr id="72" name="Picture Placeholder 8">
            <a:extLst>
              <a:ext uri="{FF2B5EF4-FFF2-40B4-BE49-F238E27FC236}">
                <a16:creationId xmlns:a16="http://schemas.microsoft.com/office/drawing/2014/main" id="{E017E941-09D9-4C41-8B6E-9A72046FDB6C}"/>
              </a:ext>
            </a:extLst>
          </p:cNvPr>
          <p:cNvSpPr>
            <a:spLocks noGrp="1"/>
          </p:cNvSpPr>
          <p:nvPr>
            <p:ph type="pic" sz="quarter" idx="24" hasCustomPrompt="1"/>
          </p:nvPr>
        </p:nvSpPr>
        <p:spPr>
          <a:xfrm>
            <a:off x="5296504" y="5753452"/>
            <a:ext cx="1703916" cy="1703916"/>
          </a:xfrm>
          <a:custGeom>
            <a:avLst/>
            <a:gdLst>
              <a:gd name="connsiteX0" fmla="*/ 766271 w 1532542"/>
              <a:gd name="connsiteY0" fmla="*/ 0 h 1532542"/>
              <a:gd name="connsiteX1" fmla="*/ 1532542 w 1532542"/>
              <a:gd name="connsiteY1" fmla="*/ 766271 h 1532542"/>
              <a:gd name="connsiteX2" fmla="*/ 766271 w 1532542"/>
              <a:gd name="connsiteY2" fmla="*/ 1532542 h 1532542"/>
              <a:gd name="connsiteX3" fmla="*/ 0 w 1532542"/>
              <a:gd name="connsiteY3" fmla="*/ 766271 h 1532542"/>
              <a:gd name="connsiteX4" fmla="*/ 766271 w 1532542"/>
              <a:gd name="connsiteY4" fmla="*/ 0 h 1532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542" h="1532542">
                <a:moveTo>
                  <a:pt x="766271" y="0"/>
                </a:moveTo>
                <a:cubicBezTo>
                  <a:pt x="1189471" y="0"/>
                  <a:pt x="1532542" y="343071"/>
                  <a:pt x="1532542" y="766271"/>
                </a:cubicBezTo>
                <a:cubicBezTo>
                  <a:pt x="1532542" y="1189471"/>
                  <a:pt x="1189471" y="1532542"/>
                  <a:pt x="766271" y="1532542"/>
                </a:cubicBezTo>
                <a:cubicBezTo>
                  <a:pt x="343071" y="1532542"/>
                  <a:pt x="0" y="1189471"/>
                  <a:pt x="0" y="766271"/>
                </a:cubicBezTo>
                <a:cubicBezTo>
                  <a:pt x="0" y="343071"/>
                  <a:pt x="343071" y="0"/>
                  <a:pt x="766271" y="0"/>
                </a:cubicBezTo>
                <a:close/>
              </a:path>
            </a:pathLst>
          </a:custGeom>
          <a:solidFill>
            <a:schemeClr val="bg1">
              <a:lumMod val="95000"/>
              <a:alpha val="25000"/>
            </a:schemeClr>
          </a:solidFill>
          <a:effectLst>
            <a:outerShdw blurRad="660400" dist="228600" dir="5400000" sx="90000" sy="90000" algn="t" rotWithShape="0">
              <a:prstClr val="black">
                <a:alpha val="15000"/>
              </a:prstClr>
            </a:outerShdw>
          </a:effectLst>
        </p:spPr>
        <p:txBody>
          <a:bodyPr wrap="square">
            <a:noAutofit/>
          </a:bodyPr>
          <a:lstStyle>
            <a:lvl1pPr marL="0" marR="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440" b="0" i="0">
                <a:solidFill>
                  <a:schemeClr val="bg1">
                    <a:lumMod val="75000"/>
                  </a:schemeClr>
                </a:solidFill>
                <a:latin typeface="Lub Dub Light" panose="020B0303030403020204" pitchFamily="34" charset="77"/>
              </a:defRPr>
            </a:lvl1pPr>
          </a:lstStyle>
          <a:p>
            <a:pPr marL="0" marR="0" lvl="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Image Placeholder</a:t>
            </a:r>
            <a:endParaRPr lang="en-GB"/>
          </a:p>
          <a:p>
            <a:endParaRPr lang="en-GB"/>
          </a:p>
        </p:txBody>
      </p:sp>
      <p:sp>
        <p:nvSpPr>
          <p:cNvPr id="75" name="Freeform: Shape 9">
            <a:extLst>
              <a:ext uri="{FF2B5EF4-FFF2-40B4-BE49-F238E27FC236}">
                <a16:creationId xmlns:a16="http://schemas.microsoft.com/office/drawing/2014/main" id="{E59D6BAA-67BA-0B45-80A8-538BCE12C395}"/>
              </a:ext>
            </a:extLst>
          </p:cNvPr>
          <p:cNvSpPr/>
          <p:nvPr userDrawn="1"/>
        </p:nvSpPr>
        <p:spPr>
          <a:xfrm flipV="1">
            <a:off x="-2612571" y="1"/>
            <a:ext cx="6204857" cy="2508068"/>
          </a:xfrm>
          <a:custGeom>
            <a:avLst/>
            <a:gdLst>
              <a:gd name="connsiteX0" fmla="*/ 695025 w 9081012"/>
              <a:gd name="connsiteY0" fmla="*/ 315 h 4028003"/>
              <a:gd name="connsiteX1" fmla="*/ 5647248 w 9081012"/>
              <a:gd name="connsiteY1" fmla="*/ 1629802 h 4028003"/>
              <a:gd name="connsiteX2" fmla="*/ 9063385 w 9081012"/>
              <a:gd name="connsiteY2" fmla="*/ 3931581 h 4028003"/>
              <a:gd name="connsiteX3" fmla="*/ 9046247 w 9081012"/>
              <a:gd name="connsiteY3" fmla="*/ 4028003 h 4028003"/>
              <a:gd name="connsiteX4" fmla="*/ 0 w 9081012"/>
              <a:gd name="connsiteY4" fmla="*/ 4028003 h 4028003"/>
              <a:gd name="connsiteX5" fmla="*/ 0 w 9081012"/>
              <a:gd name="connsiteY5" fmla="*/ 160864 h 4028003"/>
              <a:gd name="connsiteX6" fmla="*/ 80341 w 9081012"/>
              <a:gd name="connsiteY6" fmla="*/ 121708 h 4028003"/>
              <a:gd name="connsiteX7" fmla="*/ 695025 w 9081012"/>
              <a:gd name="connsiteY7" fmla="*/ 315 h 4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1012" h="4028003">
                <a:moveTo>
                  <a:pt x="695025" y="315"/>
                </a:moveTo>
                <a:cubicBezTo>
                  <a:pt x="2287412" y="31960"/>
                  <a:pt x="4032534" y="2441205"/>
                  <a:pt x="5647248" y="1629802"/>
                </a:cubicBezTo>
                <a:cubicBezTo>
                  <a:pt x="7392409" y="750109"/>
                  <a:pt x="9284068" y="2249751"/>
                  <a:pt x="9063385" y="3931581"/>
                </a:cubicBezTo>
                <a:lnTo>
                  <a:pt x="9046247" y="4028003"/>
                </a:lnTo>
                <a:lnTo>
                  <a:pt x="0" y="4028003"/>
                </a:lnTo>
                <a:lnTo>
                  <a:pt x="0" y="160864"/>
                </a:lnTo>
                <a:lnTo>
                  <a:pt x="80341" y="121708"/>
                </a:lnTo>
                <a:cubicBezTo>
                  <a:pt x="282218" y="32511"/>
                  <a:pt x="487322" y="-3812"/>
                  <a:pt x="695025" y="3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Lub Dub Light" panose="020B0303030403020204" pitchFamily="34" charset="77"/>
            </a:endParaRPr>
          </a:p>
        </p:txBody>
      </p:sp>
      <p:pic>
        <p:nvPicPr>
          <p:cNvPr id="76" name="Picture 75" descr="A picture containing clock&#10;&#10;Description automatically generated">
            <a:extLst>
              <a:ext uri="{FF2B5EF4-FFF2-40B4-BE49-F238E27FC236}">
                <a16:creationId xmlns:a16="http://schemas.microsoft.com/office/drawing/2014/main" id="{E166A0E4-924A-CA4D-B6D4-13B63C2A7D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5078" y="182879"/>
            <a:ext cx="2594885" cy="1014288"/>
          </a:xfrm>
          <a:prstGeom prst="rect">
            <a:avLst/>
          </a:prstGeom>
        </p:spPr>
      </p:pic>
      <p:sp>
        <p:nvSpPr>
          <p:cNvPr id="78" name="Picture Placeholder 8">
            <a:extLst>
              <a:ext uri="{FF2B5EF4-FFF2-40B4-BE49-F238E27FC236}">
                <a16:creationId xmlns:a16="http://schemas.microsoft.com/office/drawing/2014/main" id="{69ADAA86-CFCB-4B42-BAA2-D99FBB496035}"/>
              </a:ext>
            </a:extLst>
          </p:cNvPr>
          <p:cNvSpPr>
            <a:spLocks noGrp="1"/>
          </p:cNvSpPr>
          <p:nvPr>
            <p:ph type="pic" sz="quarter" idx="26" hasCustomPrompt="1"/>
          </p:nvPr>
        </p:nvSpPr>
        <p:spPr>
          <a:xfrm>
            <a:off x="12296923" y="4696752"/>
            <a:ext cx="1703916" cy="1703916"/>
          </a:xfrm>
          <a:custGeom>
            <a:avLst/>
            <a:gdLst>
              <a:gd name="connsiteX0" fmla="*/ 766271 w 1532542"/>
              <a:gd name="connsiteY0" fmla="*/ 0 h 1532542"/>
              <a:gd name="connsiteX1" fmla="*/ 1532542 w 1532542"/>
              <a:gd name="connsiteY1" fmla="*/ 766271 h 1532542"/>
              <a:gd name="connsiteX2" fmla="*/ 766271 w 1532542"/>
              <a:gd name="connsiteY2" fmla="*/ 1532542 h 1532542"/>
              <a:gd name="connsiteX3" fmla="*/ 0 w 1532542"/>
              <a:gd name="connsiteY3" fmla="*/ 766271 h 1532542"/>
              <a:gd name="connsiteX4" fmla="*/ 766271 w 1532542"/>
              <a:gd name="connsiteY4" fmla="*/ 0 h 1532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542" h="1532542">
                <a:moveTo>
                  <a:pt x="766271" y="0"/>
                </a:moveTo>
                <a:cubicBezTo>
                  <a:pt x="1189471" y="0"/>
                  <a:pt x="1532542" y="343071"/>
                  <a:pt x="1532542" y="766271"/>
                </a:cubicBezTo>
                <a:cubicBezTo>
                  <a:pt x="1532542" y="1189471"/>
                  <a:pt x="1189471" y="1532542"/>
                  <a:pt x="766271" y="1532542"/>
                </a:cubicBezTo>
                <a:cubicBezTo>
                  <a:pt x="343071" y="1532542"/>
                  <a:pt x="0" y="1189471"/>
                  <a:pt x="0" y="766271"/>
                </a:cubicBezTo>
                <a:cubicBezTo>
                  <a:pt x="0" y="343071"/>
                  <a:pt x="343071" y="0"/>
                  <a:pt x="766271" y="0"/>
                </a:cubicBezTo>
                <a:close/>
              </a:path>
            </a:pathLst>
          </a:custGeom>
          <a:solidFill>
            <a:schemeClr val="bg1">
              <a:lumMod val="95000"/>
              <a:alpha val="25000"/>
            </a:schemeClr>
          </a:solidFill>
          <a:effectLst>
            <a:outerShdw blurRad="660400" dist="228600" dir="5400000" sx="90000" sy="90000" algn="t" rotWithShape="0">
              <a:prstClr val="black">
                <a:alpha val="15000"/>
              </a:prstClr>
            </a:outerShdw>
          </a:effectLst>
        </p:spPr>
        <p:txBody>
          <a:bodyPr wrap="square">
            <a:noAutofit/>
          </a:bodyPr>
          <a:lstStyle>
            <a:lvl1pPr marL="0" marR="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440" b="0" i="0">
                <a:solidFill>
                  <a:schemeClr val="bg1">
                    <a:lumMod val="75000"/>
                  </a:schemeClr>
                </a:solidFill>
                <a:latin typeface="Lub Dub Light" panose="020B0303030403020204" pitchFamily="34" charset="77"/>
              </a:defRPr>
            </a:lvl1pPr>
          </a:lstStyle>
          <a:p>
            <a:pPr marL="0" marR="0" lvl="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Image Placeholder</a:t>
            </a:r>
            <a:endParaRPr lang="en-GB"/>
          </a:p>
          <a:p>
            <a:endParaRPr lang="en-GB"/>
          </a:p>
        </p:txBody>
      </p:sp>
      <p:sp>
        <p:nvSpPr>
          <p:cNvPr id="81" name="Picture Placeholder 8">
            <a:extLst>
              <a:ext uri="{FF2B5EF4-FFF2-40B4-BE49-F238E27FC236}">
                <a16:creationId xmlns:a16="http://schemas.microsoft.com/office/drawing/2014/main" id="{7A4909A9-C3BF-1948-98EE-5FCB405EFAA7}"/>
              </a:ext>
            </a:extLst>
          </p:cNvPr>
          <p:cNvSpPr>
            <a:spLocks noGrp="1"/>
          </p:cNvSpPr>
          <p:nvPr>
            <p:ph type="pic" sz="quarter" idx="28" hasCustomPrompt="1"/>
          </p:nvPr>
        </p:nvSpPr>
        <p:spPr>
          <a:xfrm>
            <a:off x="7629977" y="5753452"/>
            <a:ext cx="1703916" cy="1703916"/>
          </a:xfrm>
          <a:custGeom>
            <a:avLst/>
            <a:gdLst>
              <a:gd name="connsiteX0" fmla="*/ 766271 w 1532542"/>
              <a:gd name="connsiteY0" fmla="*/ 0 h 1532542"/>
              <a:gd name="connsiteX1" fmla="*/ 1532542 w 1532542"/>
              <a:gd name="connsiteY1" fmla="*/ 766271 h 1532542"/>
              <a:gd name="connsiteX2" fmla="*/ 766271 w 1532542"/>
              <a:gd name="connsiteY2" fmla="*/ 1532542 h 1532542"/>
              <a:gd name="connsiteX3" fmla="*/ 0 w 1532542"/>
              <a:gd name="connsiteY3" fmla="*/ 766271 h 1532542"/>
              <a:gd name="connsiteX4" fmla="*/ 766271 w 1532542"/>
              <a:gd name="connsiteY4" fmla="*/ 0 h 1532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542" h="1532542">
                <a:moveTo>
                  <a:pt x="766271" y="0"/>
                </a:moveTo>
                <a:cubicBezTo>
                  <a:pt x="1189471" y="0"/>
                  <a:pt x="1532542" y="343071"/>
                  <a:pt x="1532542" y="766271"/>
                </a:cubicBezTo>
                <a:cubicBezTo>
                  <a:pt x="1532542" y="1189471"/>
                  <a:pt x="1189471" y="1532542"/>
                  <a:pt x="766271" y="1532542"/>
                </a:cubicBezTo>
                <a:cubicBezTo>
                  <a:pt x="343071" y="1532542"/>
                  <a:pt x="0" y="1189471"/>
                  <a:pt x="0" y="766271"/>
                </a:cubicBezTo>
                <a:cubicBezTo>
                  <a:pt x="0" y="343071"/>
                  <a:pt x="343071" y="0"/>
                  <a:pt x="766271" y="0"/>
                </a:cubicBezTo>
                <a:close/>
              </a:path>
            </a:pathLst>
          </a:custGeom>
          <a:solidFill>
            <a:schemeClr val="bg1">
              <a:lumMod val="95000"/>
              <a:alpha val="25000"/>
            </a:schemeClr>
          </a:solidFill>
          <a:effectLst>
            <a:outerShdw blurRad="660400" dist="228600" dir="5400000" sx="90000" sy="90000" algn="t" rotWithShape="0">
              <a:prstClr val="black">
                <a:alpha val="15000"/>
              </a:prstClr>
            </a:outerShdw>
          </a:effectLst>
        </p:spPr>
        <p:txBody>
          <a:bodyPr wrap="square">
            <a:noAutofit/>
          </a:bodyPr>
          <a:lstStyle>
            <a:lvl1pPr marL="0" marR="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440" b="0" i="0">
                <a:solidFill>
                  <a:schemeClr val="bg1">
                    <a:lumMod val="75000"/>
                  </a:schemeClr>
                </a:solidFill>
                <a:latin typeface="Lub Dub Light" panose="020B0303030403020204" pitchFamily="34" charset="77"/>
              </a:defRPr>
            </a:lvl1pPr>
          </a:lstStyle>
          <a:p>
            <a:pPr marL="0" marR="0" lvl="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Image Placeholder</a:t>
            </a:r>
            <a:endParaRPr lang="en-GB"/>
          </a:p>
          <a:p>
            <a:endParaRPr lang="en-GB"/>
          </a:p>
        </p:txBody>
      </p:sp>
      <p:sp>
        <p:nvSpPr>
          <p:cNvPr id="82" name="Picture Placeholder 8">
            <a:extLst>
              <a:ext uri="{FF2B5EF4-FFF2-40B4-BE49-F238E27FC236}">
                <a16:creationId xmlns:a16="http://schemas.microsoft.com/office/drawing/2014/main" id="{36666036-D196-0E4E-9AA9-3D7F6FFDB2CE}"/>
              </a:ext>
            </a:extLst>
          </p:cNvPr>
          <p:cNvSpPr>
            <a:spLocks noGrp="1"/>
          </p:cNvSpPr>
          <p:nvPr>
            <p:ph type="pic" sz="quarter" idx="29" hasCustomPrompt="1"/>
          </p:nvPr>
        </p:nvSpPr>
        <p:spPr>
          <a:xfrm>
            <a:off x="9963450" y="5360022"/>
            <a:ext cx="1703916" cy="1703916"/>
          </a:xfrm>
          <a:custGeom>
            <a:avLst/>
            <a:gdLst>
              <a:gd name="connsiteX0" fmla="*/ 766271 w 1532542"/>
              <a:gd name="connsiteY0" fmla="*/ 0 h 1532542"/>
              <a:gd name="connsiteX1" fmla="*/ 1532542 w 1532542"/>
              <a:gd name="connsiteY1" fmla="*/ 766271 h 1532542"/>
              <a:gd name="connsiteX2" fmla="*/ 766271 w 1532542"/>
              <a:gd name="connsiteY2" fmla="*/ 1532542 h 1532542"/>
              <a:gd name="connsiteX3" fmla="*/ 0 w 1532542"/>
              <a:gd name="connsiteY3" fmla="*/ 766271 h 1532542"/>
              <a:gd name="connsiteX4" fmla="*/ 766271 w 1532542"/>
              <a:gd name="connsiteY4" fmla="*/ 0 h 1532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542" h="1532542">
                <a:moveTo>
                  <a:pt x="766271" y="0"/>
                </a:moveTo>
                <a:cubicBezTo>
                  <a:pt x="1189471" y="0"/>
                  <a:pt x="1532542" y="343071"/>
                  <a:pt x="1532542" y="766271"/>
                </a:cubicBezTo>
                <a:cubicBezTo>
                  <a:pt x="1532542" y="1189471"/>
                  <a:pt x="1189471" y="1532542"/>
                  <a:pt x="766271" y="1532542"/>
                </a:cubicBezTo>
                <a:cubicBezTo>
                  <a:pt x="343071" y="1532542"/>
                  <a:pt x="0" y="1189471"/>
                  <a:pt x="0" y="766271"/>
                </a:cubicBezTo>
                <a:cubicBezTo>
                  <a:pt x="0" y="343071"/>
                  <a:pt x="343071" y="0"/>
                  <a:pt x="766271" y="0"/>
                </a:cubicBezTo>
                <a:close/>
              </a:path>
            </a:pathLst>
          </a:custGeom>
          <a:solidFill>
            <a:schemeClr val="bg1">
              <a:lumMod val="95000"/>
              <a:alpha val="25000"/>
            </a:schemeClr>
          </a:solidFill>
          <a:effectLst>
            <a:outerShdw blurRad="660400" dist="228600" dir="5400000" sx="90000" sy="90000" algn="t" rotWithShape="0">
              <a:prstClr val="black">
                <a:alpha val="15000"/>
              </a:prstClr>
            </a:outerShdw>
          </a:effectLst>
        </p:spPr>
        <p:txBody>
          <a:bodyPr wrap="square">
            <a:noAutofit/>
          </a:bodyPr>
          <a:lstStyle>
            <a:lvl1pPr marL="0" marR="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440" b="0" i="0">
                <a:solidFill>
                  <a:schemeClr val="bg1">
                    <a:lumMod val="75000"/>
                  </a:schemeClr>
                </a:solidFill>
                <a:latin typeface="Lub Dub Light" panose="020B0303030403020204" pitchFamily="34" charset="77"/>
              </a:defRPr>
            </a:lvl1pPr>
          </a:lstStyle>
          <a:p>
            <a:pPr marL="0" marR="0" lvl="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Image Placeholder</a:t>
            </a:r>
            <a:endParaRPr lang="en-GB"/>
          </a:p>
          <a:p>
            <a:endParaRPr lang="en-GB"/>
          </a:p>
        </p:txBody>
      </p:sp>
      <p:sp>
        <p:nvSpPr>
          <p:cNvPr id="83" name="Picture Placeholder 8">
            <a:extLst>
              <a:ext uri="{FF2B5EF4-FFF2-40B4-BE49-F238E27FC236}">
                <a16:creationId xmlns:a16="http://schemas.microsoft.com/office/drawing/2014/main" id="{F957945B-C722-774B-90A0-C6B6D6CC806C}"/>
              </a:ext>
            </a:extLst>
          </p:cNvPr>
          <p:cNvSpPr>
            <a:spLocks noGrp="1"/>
          </p:cNvSpPr>
          <p:nvPr>
            <p:ph type="pic" sz="quarter" idx="30" hasCustomPrompt="1"/>
          </p:nvPr>
        </p:nvSpPr>
        <p:spPr>
          <a:xfrm>
            <a:off x="7713847" y="3155693"/>
            <a:ext cx="1703916" cy="1703916"/>
          </a:xfrm>
          <a:custGeom>
            <a:avLst/>
            <a:gdLst>
              <a:gd name="connsiteX0" fmla="*/ 766271 w 1532542"/>
              <a:gd name="connsiteY0" fmla="*/ 0 h 1532542"/>
              <a:gd name="connsiteX1" fmla="*/ 1532542 w 1532542"/>
              <a:gd name="connsiteY1" fmla="*/ 766271 h 1532542"/>
              <a:gd name="connsiteX2" fmla="*/ 766271 w 1532542"/>
              <a:gd name="connsiteY2" fmla="*/ 1532542 h 1532542"/>
              <a:gd name="connsiteX3" fmla="*/ 0 w 1532542"/>
              <a:gd name="connsiteY3" fmla="*/ 766271 h 1532542"/>
              <a:gd name="connsiteX4" fmla="*/ 766271 w 1532542"/>
              <a:gd name="connsiteY4" fmla="*/ 0 h 1532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542" h="1532542">
                <a:moveTo>
                  <a:pt x="766271" y="0"/>
                </a:moveTo>
                <a:cubicBezTo>
                  <a:pt x="1189471" y="0"/>
                  <a:pt x="1532542" y="343071"/>
                  <a:pt x="1532542" y="766271"/>
                </a:cubicBezTo>
                <a:cubicBezTo>
                  <a:pt x="1532542" y="1189471"/>
                  <a:pt x="1189471" y="1532542"/>
                  <a:pt x="766271" y="1532542"/>
                </a:cubicBezTo>
                <a:cubicBezTo>
                  <a:pt x="343071" y="1532542"/>
                  <a:pt x="0" y="1189471"/>
                  <a:pt x="0" y="766271"/>
                </a:cubicBezTo>
                <a:cubicBezTo>
                  <a:pt x="0" y="343071"/>
                  <a:pt x="343071" y="0"/>
                  <a:pt x="766271" y="0"/>
                </a:cubicBezTo>
                <a:close/>
              </a:path>
            </a:pathLst>
          </a:custGeom>
          <a:solidFill>
            <a:schemeClr val="bg1">
              <a:lumMod val="95000"/>
              <a:alpha val="25000"/>
            </a:schemeClr>
          </a:solidFill>
          <a:effectLst>
            <a:outerShdw blurRad="660400" dist="228600" dir="5400000" sx="90000" sy="90000" algn="t" rotWithShape="0">
              <a:prstClr val="black">
                <a:alpha val="15000"/>
              </a:prstClr>
            </a:outerShdw>
          </a:effectLst>
        </p:spPr>
        <p:txBody>
          <a:bodyPr wrap="square">
            <a:noAutofit/>
          </a:bodyPr>
          <a:lstStyle>
            <a:lvl1pPr marL="0" marR="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440" b="0" i="0">
                <a:solidFill>
                  <a:schemeClr val="bg1">
                    <a:lumMod val="75000"/>
                  </a:schemeClr>
                </a:solidFill>
                <a:latin typeface="Lub Dub Light" panose="020B0303030403020204" pitchFamily="34" charset="77"/>
              </a:defRPr>
            </a:lvl1pPr>
          </a:lstStyle>
          <a:p>
            <a:pPr marL="0" marR="0" lvl="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Image Placeholder</a:t>
            </a:r>
            <a:endParaRPr lang="en-GB"/>
          </a:p>
          <a:p>
            <a:endParaRPr lang="en-GB"/>
          </a:p>
        </p:txBody>
      </p:sp>
      <p:sp>
        <p:nvSpPr>
          <p:cNvPr id="84" name="Picture Placeholder 8">
            <a:extLst>
              <a:ext uri="{FF2B5EF4-FFF2-40B4-BE49-F238E27FC236}">
                <a16:creationId xmlns:a16="http://schemas.microsoft.com/office/drawing/2014/main" id="{C8847779-EF27-134D-B199-E525698F8C3C}"/>
              </a:ext>
            </a:extLst>
          </p:cNvPr>
          <p:cNvSpPr>
            <a:spLocks noGrp="1"/>
          </p:cNvSpPr>
          <p:nvPr>
            <p:ph type="pic" sz="quarter" idx="31" hasCustomPrompt="1"/>
          </p:nvPr>
        </p:nvSpPr>
        <p:spPr>
          <a:xfrm>
            <a:off x="10147129" y="2782062"/>
            <a:ext cx="1703916" cy="1703916"/>
          </a:xfrm>
          <a:custGeom>
            <a:avLst/>
            <a:gdLst>
              <a:gd name="connsiteX0" fmla="*/ 766271 w 1532542"/>
              <a:gd name="connsiteY0" fmla="*/ 0 h 1532542"/>
              <a:gd name="connsiteX1" fmla="*/ 1532542 w 1532542"/>
              <a:gd name="connsiteY1" fmla="*/ 766271 h 1532542"/>
              <a:gd name="connsiteX2" fmla="*/ 766271 w 1532542"/>
              <a:gd name="connsiteY2" fmla="*/ 1532542 h 1532542"/>
              <a:gd name="connsiteX3" fmla="*/ 0 w 1532542"/>
              <a:gd name="connsiteY3" fmla="*/ 766271 h 1532542"/>
              <a:gd name="connsiteX4" fmla="*/ 766271 w 1532542"/>
              <a:gd name="connsiteY4" fmla="*/ 0 h 1532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542" h="1532542">
                <a:moveTo>
                  <a:pt x="766271" y="0"/>
                </a:moveTo>
                <a:cubicBezTo>
                  <a:pt x="1189471" y="0"/>
                  <a:pt x="1532542" y="343071"/>
                  <a:pt x="1532542" y="766271"/>
                </a:cubicBezTo>
                <a:cubicBezTo>
                  <a:pt x="1532542" y="1189471"/>
                  <a:pt x="1189471" y="1532542"/>
                  <a:pt x="766271" y="1532542"/>
                </a:cubicBezTo>
                <a:cubicBezTo>
                  <a:pt x="343071" y="1532542"/>
                  <a:pt x="0" y="1189471"/>
                  <a:pt x="0" y="766271"/>
                </a:cubicBezTo>
                <a:cubicBezTo>
                  <a:pt x="0" y="343071"/>
                  <a:pt x="343071" y="0"/>
                  <a:pt x="766271" y="0"/>
                </a:cubicBezTo>
                <a:close/>
              </a:path>
            </a:pathLst>
          </a:custGeom>
          <a:solidFill>
            <a:schemeClr val="bg1">
              <a:lumMod val="95000"/>
              <a:alpha val="25000"/>
            </a:schemeClr>
          </a:solidFill>
          <a:effectLst>
            <a:outerShdw blurRad="660400" dist="228600" dir="5400000" sx="90000" sy="90000" algn="t" rotWithShape="0">
              <a:prstClr val="black">
                <a:alpha val="15000"/>
              </a:prstClr>
            </a:outerShdw>
          </a:effectLst>
        </p:spPr>
        <p:txBody>
          <a:bodyPr wrap="square">
            <a:noAutofit/>
          </a:bodyPr>
          <a:lstStyle>
            <a:lvl1pPr marL="0" marR="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440" b="0" i="0">
                <a:solidFill>
                  <a:schemeClr val="bg1">
                    <a:lumMod val="75000"/>
                  </a:schemeClr>
                </a:solidFill>
                <a:latin typeface="Lub Dub Light" panose="020B0303030403020204" pitchFamily="34" charset="77"/>
              </a:defRPr>
            </a:lvl1pPr>
          </a:lstStyle>
          <a:p>
            <a:pPr marL="0" marR="0" lvl="0" indent="0"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Image Placeholder</a:t>
            </a:r>
            <a:endParaRPr lang="en-GB"/>
          </a:p>
          <a:p>
            <a:endParaRPr lang="en-GB"/>
          </a:p>
        </p:txBody>
      </p:sp>
    </p:spTree>
    <p:extLst>
      <p:ext uri="{BB962C8B-B14F-4D97-AF65-F5344CB8AC3E}">
        <p14:creationId xmlns:p14="http://schemas.microsoft.com/office/powerpoint/2010/main" val="3298522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plit Content - 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a:p>
        </p:txBody>
      </p:sp>
      <p:sp>
        <p:nvSpPr>
          <p:cNvPr id="6" name="Subtitle 2">
            <a:extLst>
              <a:ext uri="{FF2B5EF4-FFF2-40B4-BE49-F238E27FC236}">
                <a16:creationId xmlns:a16="http://schemas.microsoft.com/office/drawing/2014/main" id="{F5A34989-DB6B-1C47-9B02-53A27AB01FCA}"/>
              </a:ext>
            </a:extLst>
          </p:cNvPr>
          <p:cNvSpPr>
            <a:spLocks noGrp="1"/>
          </p:cNvSpPr>
          <p:nvPr>
            <p:ph type="subTitle" idx="1" hasCustomPrompt="1"/>
          </p:nvPr>
        </p:nvSpPr>
        <p:spPr>
          <a:xfrm>
            <a:off x="7391400" y="4267199"/>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itle 1">
            <a:extLst>
              <a:ext uri="{FF2B5EF4-FFF2-40B4-BE49-F238E27FC236}">
                <a16:creationId xmlns:a16="http://schemas.microsoft.com/office/drawing/2014/main" id="{E7B90F26-5B26-2D49-947D-3C1DF8DB18ED}"/>
              </a:ext>
            </a:extLst>
          </p:cNvPr>
          <p:cNvSpPr>
            <a:spLocks noGrp="1"/>
          </p:cNvSpPr>
          <p:nvPr>
            <p:ph type="ctrTitle" hasCustomPrompt="1"/>
          </p:nvPr>
        </p:nvSpPr>
        <p:spPr>
          <a:xfrm>
            <a:off x="7391400" y="3429000"/>
            <a:ext cx="5943600" cy="914398"/>
          </a:xfrm>
          <a:prstGeom prst="rect">
            <a:avLst/>
          </a:prstGeom>
        </p:spPr>
        <p:txBody>
          <a:bodyPr anchor="b"/>
          <a:lstStyle>
            <a:lvl1pPr algn="l">
              <a:defRPr sz="5000" b="1" i="0" spc="0">
                <a:solidFill>
                  <a:srgbClr val="C10E21"/>
                </a:solidFill>
                <a:latin typeface="Lub Dub Heavy" panose="020B0603030403020204" pitchFamily="34" charset="77"/>
              </a:defRPr>
            </a:lvl1pPr>
          </a:lstStyle>
          <a:p>
            <a:r>
              <a:rPr lang="en-US"/>
              <a:t>Content Slide</a:t>
            </a:r>
          </a:p>
        </p:txBody>
      </p:sp>
      <p:sp>
        <p:nvSpPr>
          <p:cNvPr id="5" name="Oval 4">
            <a:extLst>
              <a:ext uri="{FF2B5EF4-FFF2-40B4-BE49-F238E27FC236}">
                <a16:creationId xmlns:a16="http://schemas.microsoft.com/office/drawing/2014/main" id="{1569F22E-B2E0-B24E-9B0F-DF7020148A7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61A349BA-F882-9A47-AC0B-B7341A2C05D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2830853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4325600" y="3079750"/>
            <a:ext cx="304800" cy="14478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596900" y="4038600"/>
            <a:ext cx="14033500" cy="6096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533400" y="4155946"/>
            <a:ext cx="132588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533400" y="2743201"/>
            <a:ext cx="13258800" cy="1311016"/>
          </a:xfrm>
          <a:prstGeom prst="rect">
            <a:avLst/>
          </a:prstGeom>
        </p:spPr>
        <p:txBody>
          <a:bodyPr anchor="b"/>
          <a:lstStyle>
            <a:lvl1pPr algn="l">
              <a:defRPr sz="7800" b="1" i="0" spc="300">
                <a:solidFill>
                  <a:srgbClr val="C10E21"/>
                </a:solidFill>
                <a:latin typeface="Lub Dub Heavy" panose="020B0603030403020204" pitchFamily="34" charset="77"/>
              </a:defRPr>
            </a:lvl1pPr>
          </a:lstStyle>
          <a:p>
            <a:r>
              <a:rPr lang="en-US"/>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7010400"/>
            <a:ext cx="14630400" cy="12192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7315200"/>
            <a:ext cx="14630400" cy="9144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2393"/>
            <a:ext cx="2364956" cy="1279289"/>
          </a:xfrm>
          <a:prstGeom prst="rect">
            <a:avLst/>
          </a:prstGeom>
        </p:spPr>
      </p:pic>
    </p:spTree>
    <p:extLst>
      <p:ext uri="{BB962C8B-B14F-4D97-AF65-F5344CB8AC3E}">
        <p14:creationId xmlns:p14="http://schemas.microsoft.com/office/powerpoint/2010/main" val="89872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ransition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18D0BB-9182-D744-A97C-0A8367E2D2A7}"/>
              </a:ext>
            </a:extLst>
          </p:cNvPr>
          <p:cNvSpPr>
            <a:spLocks noGrp="1"/>
          </p:cNvSpPr>
          <p:nvPr>
            <p:ph type="pic" sz="quarter" idx="10"/>
          </p:nvPr>
        </p:nvSpPr>
        <p:spPr>
          <a:xfrm>
            <a:off x="8604250" y="0"/>
            <a:ext cx="6026150" cy="8229600"/>
          </a:xfrm>
          <a:prstGeom prst="rect">
            <a:avLst/>
          </a:prstGeom>
        </p:spPr>
        <p:txBody>
          <a:bodyPr/>
          <a:lstStyle/>
          <a:p>
            <a:endParaRPr lang="en-US"/>
          </a:p>
        </p:txBody>
      </p:sp>
      <p:sp>
        <p:nvSpPr>
          <p:cNvPr id="5" name="object 2">
            <a:extLst>
              <a:ext uri="{FF2B5EF4-FFF2-40B4-BE49-F238E27FC236}">
                <a16:creationId xmlns:a16="http://schemas.microsoft.com/office/drawing/2014/main" id="{D3A4E950-9785-914E-8517-0B5168CD4872}"/>
              </a:ext>
            </a:extLst>
          </p:cNvPr>
          <p:cNvSpPr>
            <a:spLocks/>
          </p:cNvSpPr>
          <p:nvPr userDrawn="1"/>
        </p:nvSpPr>
        <p:spPr bwMode="auto">
          <a:xfrm>
            <a:off x="8382000" y="0"/>
            <a:ext cx="228600" cy="82296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10E21"/>
              </a:solidFill>
              <a:effectLst/>
              <a:uLnTx/>
              <a:uFillTx/>
              <a:latin typeface="Calibri" panose="020F0502020204030204" pitchFamily="34" charset="0"/>
              <a:ea typeface="+mn-ea"/>
              <a:cs typeface="+mn-cs"/>
            </a:endParaRPr>
          </a:p>
        </p:txBody>
      </p:sp>
      <p:sp>
        <p:nvSpPr>
          <p:cNvPr id="7" name="object 2">
            <a:extLst>
              <a:ext uri="{FF2B5EF4-FFF2-40B4-BE49-F238E27FC236}">
                <a16:creationId xmlns:a16="http://schemas.microsoft.com/office/drawing/2014/main" id="{E61964AE-B74F-F440-B463-278F5B593AC4}"/>
              </a:ext>
            </a:extLst>
          </p:cNvPr>
          <p:cNvSpPr>
            <a:spLocks/>
          </p:cNvSpPr>
          <p:nvPr userDrawn="1"/>
        </p:nvSpPr>
        <p:spPr bwMode="auto">
          <a:xfrm>
            <a:off x="8604250" y="0"/>
            <a:ext cx="158750" cy="82296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alpha val="79999"/>
            </a:srgbClr>
          </a:solidFill>
          <a:ln>
            <a:noFill/>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10E21"/>
              </a:solidFill>
              <a:effectLst/>
              <a:uLnTx/>
              <a:uFillTx/>
              <a:latin typeface="Calibri" panose="020F0502020204030204" pitchFamily="34" charset="0"/>
              <a:ea typeface="+mn-ea"/>
              <a:cs typeface="+mn-cs"/>
            </a:endParaRPr>
          </a:p>
        </p:txBody>
      </p:sp>
      <p:sp>
        <p:nvSpPr>
          <p:cNvPr id="9" name="object 2">
            <a:extLst>
              <a:ext uri="{FF2B5EF4-FFF2-40B4-BE49-F238E27FC236}">
                <a16:creationId xmlns:a16="http://schemas.microsoft.com/office/drawing/2014/main" id="{DFD6B905-F928-8B4A-8A59-3451CB7F305F}"/>
              </a:ext>
            </a:extLst>
          </p:cNvPr>
          <p:cNvSpPr>
            <a:spLocks/>
          </p:cNvSpPr>
          <p:nvPr userDrawn="1"/>
        </p:nvSpPr>
        <p:spPr bwMode="auto">
          <a:xfrm>
            <a:off x="596900" y="4038600"/>
            <a:ext cx="1003300" cy="76200"/>
          </a:xfrm>
          <a:custGeom>
            <a:avLst/>
            <a:gdLst>
              <a:gd name="T0" fmla="*/ 0 w 3885565"/>
              <a:gd name="T1" fmla="*/ 0 h 70245"/>
              <a:gd name="T2" fmla="*/ 3885336 w 3885565"/>
              <a:gd name="T3" fmla="*/ 0 h 70245"/>
            </a:gdLst>
            <a:ahLst/>
            <a:cxnLst>
              <a:cxn ang="0">
                <a:pos x="T0" y="T1"/>
              </a:cxn>
              <a:cxn ang="0">
                <a:pos x="T2" y="T3"/>
              </a:cxn>
            </a:cxnLst>
            <a:rect l="0" t="0" r="r" b="b"/>
            <a:pathLst>
              <a:path w="3885565" h="70245">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 name="Subtitle 2">
            <a:extLst>
              <a:ext uri="{FF2B5EF4-FFF2-40B4-BE49-F238E27FC236}">
                <a16:creationId xmlns:a16="http://schemas.microsoft.com/office/drawing/2014/main" id="{F229B3F5-ACED-0A40-90EF-1EF2F03AEDF3}"/>
              </a:ext>
            </a:extLst>
          </p:cNvPr>
          <p:cNvSpPr>
            <a:spLocks noGrp="1"/>
          </p:cNvSpPr>
          <p:nvPr>
            <p:ph type="subTitle" idx="1" hasCustomPrompt="1"/>
          </p:nvPr>
        </p:nvSpPr>
        <p:spPr>
          <a:xfrm>
            <a:off x="533400" y="4155946"/>
            <a:ext cx="76962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11" name="Title 1">
            <a:extLst>
              <a:ext uri="{FF2B5EF4-FFF2-40B4-BE49-F238E27FC236}">
                <a16:creationId xmlns:a16="http://schemas.microsoft.com/office/drawing/2014/main" id="{10463F1F-2433-274F-8360-53EDD0C48276}"/>
              </a:ext>
            </a:extLst>
          </p:cNvPr>
          <p:cNvSpPr>
            <a:spLocks noGrp="1"/>
          </p:cNvSpPr>
          <p:nvPr>
            <p:ph type="ctrTitle" hasCustomPrompt="1"/>
          </p:nvPr>
        </p:nvSpPr>
        <p:spPr>
          <a:xfrm>
            <a:off x="533400" y="2743201"/>
            <a:ext cx="7696200" cy="1311016"/>
          </a:xfrm>
          <a:prstGeom prst="rect">
            <a:avLst/>
          </a:prstGeom>
        </p:spPr>
        <p:txBody>
          <a:bodyPr anchor="b"/>
          <a:lstStyle>
            <a:lvl1pPr algn="l">
              <a:defRPr sz="7800" b="1" i="0" spc="300">
                <a:solidFill>
                  <a:srgbClr val="C10E21"/>
                </a:solidFill>
                <a:latin typeface="Lub Dub Heavy" panose="020B0603030403020204" pitchFamily="34" charset="77"/>
              </a:defRPr>
            </a:lvl1pPr>
          </a:lstStyle>
          <a:p>
            <a:r>
              <a:rPr lang="en-US"/>
              <a:t>TRANSITION</a:t>
            </a:r>
          </a:p>
        </p:txBody>
      </p:sp>
      <p:pic>
        <p:nvPicPr>
          <p:cNvPr id="13" name="Picture 12">
            <a:extLst>
              <a:ext uri="{FF2B5EF4-FFF2-40B4-BE49-F238E27FC236}">
                <a16:creationId xmlns:a16="http://schemas.microsoft.com/office/drawing/2014/main" id="{85F3FB6B-C210-0F43-9006-5CCF479B5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2393"/>
            <a:ext cx="2364956" cy="1279289"/>
          </a:xfrm>
          <a:prstGeom prst="rect">
            <a:avLst/>
          </a:prstGeom>
        </p:spPr>
      </p:pic>
      <p:sp>
        <p:nvSpPr>
          <p:cNvPr id="12" name="Oval 11">
            <a:extLst>
              <a:ext uri="{FF2B5EF4-FFF2-40B4-BE49-F238E27FC236}">
                <a16:creationId xmlns:a16="http://schemas.microsoft.com/office/drawing/2014/main" id="{2599EF94-EDCF-E24B-868A-AE858940CC8A}"/>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lide Number Placeholder 2">
            <a:extLst>
              <a:ext uri="{FF2B5EF4-FFF2-40B4-BE49-F238E27FC236}">
                <a16:creationId xmlns:a16="http://schemas.microsoft.com/office/drawing/2014/main" id="{05485301-425C-2D42-8DA5-B963A3EFA72F}"/>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860685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3761EC-B1A2-4621-8A97-53105F353E6A}"/>
              </a:ext>
            </a:extLst>
          </p:cNvPr>
          <p:cNvSpPr/>
          <p:nvPr userDrawn="1"/>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bject 2">
            <a:extLst>
              <a:ext uri="{FF2B5EF4-FFF2-40B4-BE49-F238E27FC236}">
                <a16:creationId xmlns:a16="http://schemas.microsoft.com/office/drawing/2014/main" id="{2D81AEF5-BF8F-FD46-BCD5-75256E171725}"/>
              </a:ext>
            </a:extLst>
          </p:cNvPr>
          <p:cNvSpPr>
            <a:spLocks/>
          </p:cNvSpPr>
          <p:nvPr userDrawn="1"/>
        </p:nvSpPr>
        <p:spPr bwMode="auto">
          <a:xfrm>
            <a:off x="320677" y="3063875"/>
            <a:ext cx="14309725" cy="3244850"/>
          </a:xfrm>
          <a:custGeom>
            <a:avLst/>
            <a:gdLst>
              <a:gd name="T0" fmla="*/ 0 w 14310360"/>
              <a:gd name="T1" fmla="*/ 3246119 h 3246120"/>
              <a:gd name="T2" fmla="*/ 14310360 w 14310360"/>
              <a:gd name="T3" fmla="*/ 3246119 h 3246120"/>
              <a:gd name="T4" fmla="*/ 14310360 w 14310360"/>
              <a:gd name="T5" fmla="*/ 0 h 3246120"/>
              <a:gd name="T6" fmla="*/ 0 w 14310360"/>
              <a:gd name="T7" fmla="*/ 0 h 3246120"/>
              <a:gd name="T8" fmla="*/ 0 w 14310360"/>
              <a:gd name="T9" fmla="*/ 3246119 h 3246120"/>
            </a:gdLst>
            <a:ahLst/>
            <a:cxnLst>
              <a:cxn ang="0">
                <a:pos x="T0" y="T1"/>
              </a:cxn>
              <a:cxn ang="0">
                <a:pos x="T2" y="T3"/>
              </a:cxn>
              <a:cxn ang="0">
                <a:pos x="T4" y="T5"/>
              </a:cxn>
              <a:cxn ang="0">
                <a:pos x="T6" y="T7"/>
              </a:cxn>
              <a:cxn ang="0">
                <a:pos x="T8" y="T9"/>
              </a:cxn>
            </a:cxnLst>
            <a:rect l="0" t="0" r="r" b="b"/>
            <a:pathLst>
              <a:path w="14310360" h="3246120">
                <a:moveTo>
                  <a:pt x="0" y="3246119"/>
                </a:moveTo>
                <a:lnTo>
                  <a:pt x="14310360" y="3246119"/>
                </a:lnTo>
                <a:lnTo>
                  <a:pt x="14310360" y="0"/>
                </a:lnTo>
                <a:lnTo>
                  <a:pt x="0" y="0"/>
                </a:lnTo>
                <a:lnTo>
                  <a:pt x="0" y="3246119"/>
                </a:lnTo>
                <a:close/>
              </a:path>
            </a:pathLst>
          </a:custGeom>
          <a:solidFill>
            <a:srgbClr val="C10E21"/>
          </a:solidFill>
          <a:ln>
            <a:noFill/>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10E21"/>
              </a:solidFill>
              <a:effectLst/>
              <a:uLnTx/>
              <a:uFillTx/>
              <a:latin typeface="Calibri" panose="020F0502020204030204" pitchFamily="34" charset="0"/>
              <a:ea typeface="+mn-ea"/>
              <a:cs typeface="+mn-cs"/>
            </a:endParaRPr>
          </a:p>
        </p:txBody>
      </p:sp>
      <p:sp>
        <p:nvSpPr>
          <p:cNvPr id="3" name="object 3">
            <a:extLst>
              <a:ext uri="{FF2B5EF4-FFF2-40B4-BE49-F238E27FC236}">
                <a16:creationId xmlns:a16="http://schemas.microsoft.com/office/drawing/2014/main" id="{BB31CC0C-194D-824E-A121-45B35F1B64B5}"/>
              </a:ext>
            </a:extLst>
          </p:cNvPr>
          <p:cNvSpPr>
            <a:spLocks/>
          </p:cNvSpPr>
          <p:nvPr userDrawn="1"/>
        </p:nvSpPr>
        <p:spPr bwMode="auto">
          <a:xfrm>
            <a:off x="2" y="3063875"/>
            <a:ext cx="320675" cy="3244850"/>
          </a:xfrm>
          <a:custGeom>
            <a:avLst/>
            <a:gdLst>
              <a:gd name="T0" fmla="*/ 0 w 320040"/>
              <a:gd name="T1" fmla="*/ 3246119 h 3246120"/>
              <a:gd name="T2" fmla="*/ 320040 w 320040"/>
              <a:gd name="T3" fmla="*/ 3246119 h 3246120"/>
              <a:gd name="T4" fmla="*/ 320040 w 320040"/>
              <a:gd name="T5" fmla="*/ 0 h 3246120"/>
              <a:gd name="T6" fmla="*/ 0 w 320040"/>
              <a:gd name="T7" fmla="*/ 0 h 3246120"/>
              <a:gd name="T8" fmla="*/ 0 w 320040"/>
              <a:gd name="T9" fmla="*/ 3246119 h 3246120"/>
            </a:gdLst>
            <a:ahLst/>
            <a:cxnLst>
              <a:cxn ang="0">
                <a:pos x="T0" y="T1"/>
              </a:cxn>
              <a:cxn ang="0">
                <a:pos x="T2" y="T3"/>
              </a:cxn>
              <a:cxn ang="0">
                <a:pos x="T4" y="T5"/>
              </a:cxn>
              <a:cxn ang="0">
                <a:pos x="T6" y="T7"/>
              </a:cxn>
              <a:cxn ang="0">
                <a:pos x="T8" y="T9"/>
              </a:cxn>
            </a:cxnLst>
            <a:rect l="0" t="0" r="r" b="b"/>
            <a:pathLst>
              <a:path w="320040" h="3246120">
                <a:moveTo>
                  <a:pt x="0" y="3246119"/>
                </a:moveTo>
                <a:lnTo>
                  <a:pt x="320040" y="3246119"/>
                </a:lnTo>
                <a:lnTo>
                  <a:pt x="320040" y="0"/>
                </a:lnTo>
                <a:lnTo>
                  <a:pt x="0" y="0"/>
                </a:lnTo>
                <a:lnTo>
                  <a:pt x="0" y="3246119"/>
                </a:lnTo>
                <a:close/>
              </a:path>
            </a:pathLst>
          </a:custGeom>
          <a:solidFill>
            <a:srgbClr val="990000"/>
          </a:solidFill>
          <a:ln>
            <a:noFill/>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90000"/>
              </a:solidFill>
              <a:effectLst/>
              <a:uLnTx/>
              <a:uFillTx/>
              <a:latin typeface="Calibri" panose="020F0502020204030204" pitchFamily="34" charset="0"/>
              <a:ea typeface="+mn-ea"/>
              <a:cs typeface="+mn-cs"/>
            </a:endParaRPr>
          </a:p>
        </p:txBody>
      </p:sp>
      <p:sp>
        <p:nvSpPr>
          <p:cNvPr id="7" name="Subtitle 2">
            <a:extLst>
              <a:ext uri="{FF2B5EF4-FFF2-40B4-BE49-F238E27FC236}">
                <a16:creationId xmlns:a16="http://schemas.microsoft.com/office/drawing/2014/main" id="{C5172DB4-A174-084A-A955-8EF506185CC8}"/>
              </a:ext>
            </a:extLst>
          </p:cNvPr>
          <p:cNvSpPr>
            <a:spLocks noGrp="1"/>
          </p:cNvSpPr>
          <p:nvPr>
            <p:ph type="subTitle" idx="1" hasCustomPrompt="1"/>
          </p:nvPr>
        </p:nvSpPr>
        <p:spPr>
          <a:xfrm>
            <a:off x="762000" y="4994146"/>
            <a:ext cx="12954000" cy="873256"/>
          </a:xfrm>
          <a:prstGeom prst="rect">
            <a:avLst/>
          </a:prstGeom>
        </p:spPr>
        <p:txBody>
          <a:bodyPr/>
          <a:lstStyle>
            <a:lvl1pPr marL="0" indent="0" algn="l">
              <a:buNone/>
              <a:defRPr sz="2800" b="0" i="0">
                <a:solidFill>
                  <a:schemeClr val="bg1"/>
                </a:solidFill>
                <a:latin typeface="Lub Dub Medium" panose="020B0603030403020204" pitchFamily="34" charset="77"/>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Subtitle Goes Here</a:t>
            </a:r>
          </a:p>
        </p:txBody>
      </p:sp>
      <p:sp>
        <p:nvSpPr>
          <p:cNvPr id="8" name="Title 1">
            <a:extLst>
              <a:ext uri="{FF2B5EF4-FFF2-40B4-BE49-F238E27FC236}">
                <a16:creationId xmlns:a16="http://schemas.microsoft.com/office/drawing/2014/main" id="{A087D1DE-F68B-4340-A29E-DE70A5CD1E9B}"/>
              </a:ext>
            </a:extLst>
          </p:cNvPr>
          <p:cNvSpPr>
            <a:spLocks noGrp="1"/>
          </p:cNvSpPr>
          <p:nvPr>
            <p:ph type="ctrTitle" hasCustomPrompt="1"/>
          </p:nvPr>
        </p:nvSpPr>
        <p:spPr>
          <a:xfrm>
            <a:off x="762000" y="3581400"/>
            <a:ext cx="12954000" cy="1311016"/>
          </a:xfrm>
          <a:prstGeom prst="rect">
            <a:avLst/>
          </a:prstGeom>
        </p:spPr>
        <p:txBody>
          <a:bodyPr anchor="b"/>
          <a:lstStyle>
            <a:lvl1pPr algn="l">
              <a:defRPr sz="7800" b="1" i="0" spc="300">
                <a:solidFill>
                  <a:schemeClr val="bg1"/>
                </a:solidFill>
                <a:latin typeface="Lub Dub Heavy" panose="020B0603030403020204" pitchFamily="34" charset="77"/>
              </a:defRPr>
            </a:lvl1pPr>
          </a:lstStyle>
          <a:p>
            <a:r>
              <a:rPr lang="en-US"/>
              <a:t>TITLE SLIDE</a:t>
            </a:r>
          </a:p>
        </p:txBody>
      </p:sp>
      <p:sp>
        <p:nvSpPr>
          <p:cNvPr id="11" name="object 2">
            <a:extLst>
              <a:ext uri="{FF2B5EF4-FFF2-40B4-BE49-F238E27FC236}">
                <a16:creationId xmlns:a16="http://schemas.microsoft.com/office/drawing/2014/main" id="{7A6921F7-3B22-6744-91C8-4F9C827F2A4C}"/>
              </a:ext>
            </a:extLst>
          </p:cNvPr>
          <p:cNvSpPr>
            <a:spLocks/>
          </p:cNvSpPr>
          <p:nvPr userDrawn="1"/>
        </p:nvSpPr>
        <p:spPr bwMode="auto">
          <a:xfrm rot="-5400000">
            <a:off x="-97648" y="4528071"/>
            <a:ext cx="1592292" cy="171450"/>
          </a:xfrm>
          <a:custGeom>
            <a:avLst/>
            <a:gdLst>
              <a:gd name="T0" fmla="*/ 0 w 3885565"/>
              <a:gd name="T1" fmla="*/ 0 h 170684"/>
              <a:gd name="T2" fmla="*/ 3885336 w 3885565"/>
              <a:gd name="T3" fmla="*/ 0 h 170684"/>
            </a:gdLst>
            <a:ahLst/>
            <a:cxnLst>
              <a:cxn ang="0">
                <a:pos x="T0" y="T1"/>
              </a:cxn>
              <a:cxn ang="0">
                <a:pos x="T2" y="T3"/>
              </a:cxn>
            </a:cxnLst>
            <a:rect l="0" t="0" r="r" b="b"/>
            <a:pathLst>
              <a:path w="3885565" h="170684">
                <a:moveTo>
                  <a:pt x="0" y="0"/>
                </a:moveTo>
                <a:lnTo>
                  <a:pt x="3885336" y="0"/>
                </a:lnTo>
              </a:path>
            </a:pathLst>
          </a:custGeom>
          <a:noFill/>
          <a:ln w="25400" cap="rnd">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0" name="Picture 9">
            <a:extLst>
              <a:ext uri="{FF2B5EF4-FFF2-40B4-BE49-F238E27FC236}">
                <a16:creationId xmlns:a16="http://schemas.microsoft.com/office/drawing/2014/main" id="{E0BFB8F1-9F7B-8144-8419-75FD2065A1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1" y="452394"/>
            <a:ext cx="2364956" cy="1279289"/>
          </a:xfrm>
          <a:prstGeom prst="rect">
            <a:avLst/>
          </a:prstGeom>
        </p:spPr>
      </p:pic>
      <p:sp>
        <p:nvSpPr>
          <p:cNvPr id="9" name="Slide Number Placeholder 3">
            <a:extLst>
              <a:ext uri="{FF2B5EF4-FFF2-40B4-BE49-F238E27FC236}">
                <a16:creationId xmlns:a16="http://schemas.microsoft.com/office/drawing/2014/main" id="{8E7BEE22-0C86-45BE-A0D9-A54AC00056EC}"/>
              </a:ext>
            </a:extLst>
          </p:cNvPr>
          <p:cNvSpPr>
            <a:spLocks noGrp="1"/>
          </p:cNvSpPr>
          <p:nvPr>
            <p:ph type="sldNum" sz="quarter" idx="4"/>
          </p:nvPr>
        </p:nvSpPr>
        <p:spPr>
          <a:xfrm>
            <a:off x="14028739" y="7805181"/>
            <a:ext cx="441325" cy="262495"/>
          </a:xfrm>
          <a:prstGeom prst="rect">
            <a:avLst/>
          </a:prstGeom>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109728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316400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1/8/2026</a:t>
            </a:fld>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14386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19D5BB84-9789-4D2F-808B-FE71D4B333E0}"/>
              </a:ext>
            </a:extLst>
          </p:cNvPr>
          <p:cNvSpPr>
            <a:spLocks noGrp="1"/>
          </p:cNvSpPr>
          <p:nvPr>
            <p:ph type="pic" sz="quarter" idx="10" hasCustomPrompt="1"/>
          </p:nvPr>
        </p:nvSpPr>
        <p:spPr>
          <a:xfrm>
            <a:off x="0" y="0"/>
            <a:ext cx="14630400" cy="4114800"/>
          </a:xfrm>
          <a:prstGeom prst="rect">
            <a:avLst/>
          </a:prstGeom>
          <a:solidFill>
            <a:schemeClr val="bg2">
              <a:lumMod val="85000"/>
            </a:schemeClr>
          </a:solidFill>
        </p:spPr>
        <p:txBody>
          <a:bodyPr anchor="ctr">
            <a:normAutofit/>
          </a:bodyPr>
          <a:lstStyle>
            <a:lvl1pPr marL="0" indent="0" algn="ctr">
              <a:buNone/>
              <a:defRPr sz="2400"/>
            </a:lvl1pPr>
          </a:lstStyle>
          <a:p>
            <a:r>
              <a:rPr lang="en-US"/>
              <a:t>Click here to insert image</a:t>
            </a:r>
          </a:p>
        </p:txBody>
      </p:sp>
    </p:spTree>
    <p:extLst>
      <p:ext uri="{BB962C8B-B14F-4D97-AF65-F5344CB8AC3E}">
        <p14:creationId xmlns:p14="http://schemas.microsoft.com/office/powerpoint/2010/main" val="10601238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7CB376A-CA2E-42CD-B333-F534B5D5558B}"/>
              </a:ext>
            </a:extLst>
          </p:cNvPr>
          <p:cNvSpPr>
            <a:spLocks noGrp="1"/>
          </p:cNvSpPr>
          <p:nvPr>
            <p:ph type="pic" sz="quarter" idx="10" hasCustomPrompt="1"/>
          </p:nvPr>
        </p:nvSpPr>
        <p:spPr>
          <a:xfrm>
            <a:off x="-1" y="-1"/>
            <a:ext cx="7598862" cy="8229600"/>
          </a:xfrm>
          <a:prstGeom prst="rect">
            <a:avLst/>
          </a:prstGeom>
          <a:solidFill>
            <a:schemeClr val="bg2">
              <a:lumMod val="85000"/>
            </a:schemeClr>
          </a:solidFill>
        </p:spPr>
        <p:txBody>
          <a:bodyPr anchor="ctr">
            <a:normAutofit/>
          </a:bodyPr>
          <a:lstStyle>
            <a:lvl1pPr marL="0" indent="0" algn="ctr">
              <a:buNone/>
              <a:defRPr sz="2400"/>
            </a:lvl1pPr>
          </a:lstStyle>
          <a:p>
            <a:r>
              <a:rPr lang="en-US"/>
              <a:t>Click here to insert photo</a:t>
            </a:r>
          </a:p>
        </p:txBody>
      </p:sp>
    </p:spTree>
    <p:extLst>
      <p:ext uri="{BB962C8B-B14F-4D97-AF65-F5344CB8AC3E}">
        <p14:creationId xmlns:p14="http://schemas.microsoft.com/office/powerpoint/2010/main" val="5758854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8C5803-55DC-424A-AED9-6A9B5928727D}"/>
              </a:ext>
            </a:extLst>
          </p:cNvPr>
          <p:cNvSpPr/>
          <p:nvPr userDrawn="1"/>
        </p:nvSpPr>
        <p:spPr>
          <a:xfrm>
            <a:off x="-16239" y="2514039"/>
            <a:ext cx="14646640" cy="3055504"/>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393912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8C5803-55DC-424A-AED9-6A9B5928727D}"/>
              </a:ext>
            </a:extLst>
          </p:cNvPr>
          <p:cNvSpPr/>
          <p:nvPr userDrawn="1"/>
        </p:nvSpPr>
        <p:spPr>
          <a:xfrm>
            <a:off x="-16239" y="2514039"/>
            <a:ext cx="14646640" cy="305550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2607837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69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E1F1639-6845-4351-B9D5-3CB3CDB45A8D}"/>
              </a:ext>
            </a:extLst>
          </p:cNvPr>
          <p:cNvSpPr>
            <a:spLocks noGrp="1"/>
          </p:cNvSpPr>
          <p:nvPr userDrawn="1">
            <p:ph type="pic" sz="quarter" idx="10"/>
          </p:nvPr>
        </p:nvSpPr>
        <p:spPr>
          <a:xfrm>
            <a:off x="1" y="0"/>
            <a:ext cx="3347206" cy="8229600"/>
          </a:xfrm>
          <a:solidFill>
            <a:srgbClr val="C10E21"/>
          </a:solidFill>
        </p:spPr>
        <p:txBody>
          <a:bodyPr/>
          <a:lstStyle>
            <a:lvl1pPr marL="0" indent="0" algn="ctr">
              <a:buNone/>
              <a:defRPr>
                <a:solidFill>
                  <a:schemeClr val="bg1"/>
                </a:solidFill>
              </a:defRPr>
            </a:lvl1pPr>
          </a:lstStyle>
          <a:p>
            <a:endParaRPr lang="en-US"/>
          </a:p>
          <a:p>
            <a:endParaRPr lang="en-US"/>
          </a:p>
          <a:p>
            <a:endParaRPr lang="en-US"/>
          </a:p>
          <a:p>
            <a:endParaRPr lang="en-US"/>
          </a:p>
          <a:p>
            <a:endParaRPr lang="en-US"/>
          </a:p>
          <a:p>
            <a:r>
              <a:rPr lang="en-US"/>
              <a:t>Click to insert Chair Photo</a:t>
            </a:r>
          </a:p>
        </p:txBody>
      </p:sp>
      <p:sp>
        <p:nvSpPr>
          <p:cNvPr id="30" name="Picture Placeholder 29">
            <a:extLst>
              <a:ext uri="{FF2B5EF4-FFF2-40B4-BE49-F238E27FC236}">
                <a16:creationId xmlns:a16="http://schemas.microsoft.com/office/drawing/2014/main" id="{08BDEFAC-3715-478E-BFF2-829716BEEAE4}"/>
              </a:ext>
            </a:extLst>
          </p:cNvPr>
          <p:cNvSpPr>
            <a:spLocks noGrp="1"/>
          </p:cNvSpPr>
          <p:nvPr userDrawn="1">
            <p:ph type="pic" sz="quarter" idx="11" hasCustomPrompt="1"/>
          </p:nvPr>
        </p:nvSpPr>
        <p:spPr>
          <a:xfrm>
            <a:off x="8152916" y="3497130"/>
            <a:ext cx="1114424" cy="1114424"/>
          </a:xfrm>
          <a:prstGeom prst="rect">
            <a:avLst/>
          </a:prstGeom>
          <a:solidFill>
            <a:schemeClr val="bg1">
              <a:lumMod val="65000"/>
            </a:schemeClr>
          </a:solidFill>
          <a:ln>
            <a:noFill/>
          </a:ln>
        </p:spPr>
        <p:txBody>
          <a:bodyPr>
            <a:noAutofit/>
          </a:bodyPr>
          <a:lstStyle>
            <a:lvl1pPr marL="0" indent="0" algn="ctr">
              <a:buNone/>
              <a:defRPr sz="1680">
                <a:solidFill>
                  <a:schemeClr val="bg1"/>
                </a:solidFill>
              </a:defRPr>
            </a:lvl1pPr>
          </a:lstStyle>
          <a:p>
            <a:r>
              <a:rPr lang="en-US"/>
              <a:t>Click to add Photo</a:t>
            </a:r>
          </a:p>
        </p:txBody>
      </p:sp>
      <p:sp>
        <p:nvSpPr>
          <p:cNvPr id="32" name="Picture Placeholder 29">
            <a:extLst>
              <a:ext uri="{FF2B5EF4-FFF2-40B4-BE49-F238E27FC236}">
                <a16:creationId xmlns:a16="http://schemas.microsoft.com/office/drawing/2014/main" id="{0D94C321-370E-4168-B54B-1C900E0EAA09}"/>
              </a:ext>
            </a:extLst>
          </p:cNvPr>
          <p:cNvSpPr>
            <a:spLocks noGrp="1"/>
          </p:cNvSpPr>
          <p:nvPr userDrawn="1">
            <p:ph type="pic" sz="quarter" idx="12" hasCustomPrompt="1"/>
          </p:nvPr>
        </p:nvSpPr>
        <p:spPr>
          <a:xfrm>
            <a:off x="5718004" y="6336814"/>
            <a:ext cx="876940" cy="876940"/>
          </a:xfrm>
          <a:prstGeom prst="rect">
            <a:avLst/>
          </a:prstGeom>
          <a:solidFill>
            <a:schemeClr val="bg1">
              <a:lumMod val="65000"/>
            </a:schemeClr>
          </a:solidFill>
          <a:ln>
            <a:noFill/>
          </a:ln>
        </p:spPr>
        <p:txBody>
          <a:bodyPr>
            <a:noAutofit/>
          </a:bodyPr>
          <a:lstStyle>
            <a:lvl1pPr marL="0" indent="0" algn="ctr">
              <a:buNone/>
              <a:defRPr sz="1260">
                <a:solidFill>
                  <a:schemeClr val="bg1"/>
                </a:solidFill>
              </a:defRPr>
            </a:lvl1pPr>
          </a:lstStyle>
          <a:p>
            <a:r>
              <a:rPr lang="en-US"/>
              <a:t>Click to add Photo</a:t>
            </a:r>
          </a:p>
        </p:txBody>
      </p:sp>
      <p:sp>
        <p:nvSpPr>
          <p:cNvPr id="37" name="Picture Placeholder 29">
            <a:extLst>
              <a:ext uri="{FF2B5EF4-FFF2-40B4-BE49-F238E27FC236}">
                <a16:creationId xmlns:a16="http://schemas.microsoft.com/office/drawing/2014/main" id="{4712820A-D3CB-418F-B208-2369DDE51949}"/>
              </a:ext>
            </a:extLst>
          </p:cNvPr>
          <p:cNvSpPr>
            <a:spLocks noGrp="1"/>
          </p:cNvSpPr>
          <p:nvPr>
            <p:ph type="pic" sz="quarter" idx="13" hasCustomPrompt="1"/>
          </p:nvPr>
        </p:nvSpPr>
        <p:spPr>
          <a:xfrm>
            <a:off x="9403646" y="6336815"/>
            <a:ext cx="876940" cy="876940"/>
          </a:xfrm>
          <a:prstGeom prst="rect">
            <a:avLst/>
          </a:prstGeom>
          <a:solidFill>
            <a:schemeClr val="bg1">
              <a:lumMod val="65000"/>
            </a:schemeClr>
          </a:solidFill>
          <a:ln>
            <a:noFill/>
          </a:ln>
        </p:spPr>
        <p:txBody>
          <a:bodyPr>
            <a:noAutofit/>
          </a:bodyPr>
          <a:lstStyle>
            <a:lvl1pPr marL="0" indent="0" algn="ctr">
              <a:buNone/>
              <a:defRPr sz="1260">
                <a:solidFill>
                  <a:schemeClr val="bg1"/>
                </a:solidFill>
              </a:defRPr>
            </a:lvl1pPr>
          </a:lstStyle>
          <a:p>
            <a:r>
              <a:rPr lang="en-US"/>
              <a:t>Click to add Photo</a:t>
            </a:r>
          </a:p>
        </p:txBody>
      </p:sp>
      <p:sp>
        <p:nvSpPr>
          <p:cNvPr id="39" name="Picture Placeholder 29">
            <a:extLst>
              <a:ext uri="{FF2B5EF4-FFF2-40B4-BE49-F238E27FC236}">
                <a16:creationId xmlns:a16="http://schemas.microsoft.com/office/drawing/2014/main" id="{BB1E1BD6-EDAC-469F-B710-9BABFD545A7E}"/>
              </a:ext>
            </a:extLst>
          </p:cNvPr>
          <p:cNvSpPr>
            <a:spLocks noGrp="1"/>
          </p:cNvSpPr>
          <p:nvPr>
            <p:ph type="pic" sz="quarter" idx="14" hasCustomPrompt="1"/>
          </p:nvPr>
        </p:nvSpPr>
        <p:spPr>
          <a:xfrm>
            <a:off x="13114995" y="6336815"/>
            <a:ext cx="876940" cy="876940"/>
          </a:xfrm>
          <a:prstGeom prst="rect">
            <a:avLst/>
          </a:prstGeom>
          <a:solidFill>
            <a:schemeClr val="bg1">
              <a:lumMod val="65000"/>
            </a:schemeClr>
          </a:solidFill>
          <a:ln>
            <a:noFill/>
          </a:ln>
        </p:spPr>
        <p:txBody>
          <a:bodyPr>
            <a:noAutofit/>
          </a:bodyPr>
          <a:lstStyle>
            <a:lvl1pPr marL="0" indent="0" algn="ctr">
              <a:buNone/>
              <a:defRPr sz="1260">
                <a:solidFill>
                  <a:schemeClr val="bg1"/>
                </a:solidFill>
              </a:defRPr>
            </a:lvl1pPr>
          </a:lstStyle>
          <a:p>
            <a:r>
              <a:rPr lang="en-US"/>
              <a:t>Click to add Photo</a:t>
            </a:r>
          </a:p>
        </p:txBody>
      </p:sp>
      <p:sp>
        <p:nvSpPr>
          <p:cNvPr id="8" name="Picture Placeholder 29">
            <a:extLst>
              <a:ext uri="{FF2B5EF4-FFF2-40B4-BE49-F238E27FC236}">
                <a16:creationId xmlns:a16="http://schemas.microsoft.com/office/drawing/2014/main" id="{95109E43-1613-4DFD-AEB1-9ED0E6D12EE2}"/>
              </a:ext>
            </a:extLst>
          </p:cNvPr>
          <p:cNvSpPr>
            <a:spLocks noGrp="1"/>
          </p:cNvSpPr>
          <p:nvPr>
            <p:ph type="pic" sz="quarter" idx="15" hasCustomPrompt="1"/>
          </p:nvPr>
        </p:nvSpPr>
        <p:spPr>
          <a:xfrm>
            <a:off x="10054178" y="3497128"/>
            <a:ext cx="1114424" cy="1114424"/>
          </a:xfrm>
          <a:prstGeom prst="rect">
            <a:avLst/>
          </a:prstGeom>
          <a:solidFill>
            <a:schemeClr val="bg1">
              <a:lumMod val="65000"/>
            </a:schemeClr>
          </a:solidFill>
          <a:ln>
            <a:noFill/>
          </a:ln>
        </p:spPr>
        <p:txBody>
          <a:bodyPr>
            <a:noAutofit/>
          </a:bodyPr>
          <a:lstStyle>
            <a:lvl1pPr marL="0" indent="0" algn="ctr">
              <a:buNone/>
              <a:defRPr sz="1680">
                <a:solidFill>
                  <a:schemeClr val="bg1"/>
                </a:solidFill>
              </a:defRPr>
            </a:lvl1pPr>
          </a:lstStyle>
          <a:p>
            <a:r>
              <a:rPr lang="en-US"/>
              <a:t>Click to add Photo</a:t>
            </a:r>
          </a:p>
        </p:txBody>
      </p:sp>
    </p:spTree>
    <p:extLst>
      <p:ext uri="{BB962C8B-B14F-4D97-AF65-F5344CB8AC3E}">
        <p14:creationId xmlns:p14="http://schemas.microsoft.com/office/powerpoint/2010/main" val="3181633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E1F1639-6845-4351-B9D5-3CB3CDB45A8D}"/>
              </a:ext>
            </a:extLst>
          </p:cNvPr>
          <p:cNvSpPr>
            <a:spLocks noGrp="1"/>
          </p:cNvSpPr>
          <p:nvPr>
            <p:ph type="pic" sz="quarter" idx="10"/>
          </p:nvPr>
        </p:nvSpPr>
        <p:spPr>
          <a:xfrm>
            <a:off x="0" y="0"/>
            <a:ext cx="5278756" cy="8229600"/>
          </a:xfrm>
          <a:prstGeom prst="rect">
            <a:avLst/>
          </a:prstGeom>
          <a:solidFill>
            <a:srgbClr val="C10E21"/>
          </a:solidFill>
        </p:spPr>
        <p:txBody>
          <a:bodyPr/>
          <a:lstStyle>
            <a:lvl1pPr marL="0" indent="0" algn="ctr">
              <a:buNone/>
              <a:defRPr>
                <a:solidFill>
                  <a:schemeClr val="bg1"/>
                </a:solidFill>
              </a:defRPr>
            </a:lvl1pPr>
          </a:lstStyle>
          <a:p>
            <a:endParaRPr lang="en-US"/>
          </a:p>
          <a:p>
            <a:endParaRPr lang="en-US"/>
          </a:p>
          <a:p>
            <a:endParaRPr lang="en-US"/>
          </a:p>
          <a:p>
            <a:endParaRPr lang="en-US"/>
          </a:p>
          <a:p>
            <a:endParaRPr lang="en-US"/>
          </a:p>
          <a:p>
            <a:r>
              <a:rPr lang="en-US"/>
              <a:t>Click to insert Chair Photo</a:t>
            </a:r>
          </a:p>
        </p:txBody>
      </p:sp>
    </p:spTree>
    <p:extLst>
      <p:ext uri="{BB962C8B-B14F-4D97-AF65-F5344CB8AC3E}">
        <p14:creationId xmlns:p14="http://schemas.microsoft.com/office/powerpoint/2010/main" val="292284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D81AEF5-BF8F-FD46-BCD5-75256E171725}"/>
              </a:ext>
            </a:extLst>
          </p:cNvPr>
          <p:cNvSpPr>
            <a:spLocks/>
          </p:cNvSpPr>
          <p:nvPr userDrawn="1"/>
        </p:nvSpPr>
        <p:spPr bwMode="auto">
          <a:xfrm>
            <a:off x="320675" y="3063875"/>
            <a:ext cx="14309725" cy="3244850"/>
          </a:xfrm>
          <a:custGeom>
            <a:avLst/>
            <a:gdLst>
              <a:gd name="T0" fmla="*/ 0 w 14310360"/>
              <a:gd name="T1" fmla="*/ 3246119 h 3246120"/>
              <a:gd name="T2" fmla="*/ 14310360 w 14310360"/>
              <a:gd name="T3" fmla="*/ 3246119 h 3246120"/>
              <a:gd name="T4" fmla="*/ 14310360 w 14310360"/>
              <a:gd name="T5" fmla="*/ 0 h 3246120"/>
              <a:gd name="T6" fmla="*/ 0 w 14310360"/>
              <a:gd name="T7" fmla="*/ 0 h 3246120"/>
              <a:gd name="T8" fmla="*/ 0 w 14310360"/>
              <a:gd name="T9" fmla="*/ 3246119 h 3246120"/>
            </a:gdLst>
            <a:ahLst/>
            <a:cxnLst>
              <a:cxn ang="0">
                <a:pos x="T0" y="T1"/>
              </a:cxn>
              <a:cxn ang="0">
                <a:pos x="T2" y="T3"/>
              </a:cxn>
              <a:cxn ang="0">
                <a:pos x="T4" y="T5"/>
              </a:cxn>
              <a:cxn ang="0">
                <a:pos x="T6" y="T7"/>
              </a:cxn>
              <a:cxn ang="0">
                <a:pos x="T8" y="T9"/>
              </a:cxn>
            </a:cxnLst>
            <a:rect l="0" t="0" r="r" b="b"/>
            <a:pathLst>
              <a:path w="14310360" h="3246120">
                <a:moveTo>
                  <a:pt x="0" y="3246119"/>
                </a:moveTo>
                <a:lnTo>
                  <a:pt x="14310360" y="3246119"/>
                </a:lnTo>
                <a:lnTo>
                  <a:pt x="14310360" y="0"/>
                </a:lnTo>
                <a:lnTo>
                  <a:pt x="0" y="0"/>
                </a:lnTo>
                <a:lnTo>
                  <a:pt x="0" y="3246119"/>
                </a:lnTo>
                <a:close/>
              </a:path>
            </a:pathLst>
          </a:custGeom>
          <a:solidFill>
            <a:srgbClr val="C10E21"/>
          </a:solidFill>
          <a:ln>
            <a:noFill/>
          </a:ln>
        </p:spPr>
        <p:txBody>
          <a:bodyPr lIns="0" tIns="0" rIns="0" bIns="0"/>
          <a:lstStyle/>
          <a:p>
            <a:endParaRPr lang="en-US">
              <a:solidFill>
                <a:srgbClr val="C10E21"/>
              </a:solidFill>
            </a:endParaRPr>
          </a:p>
        </p:txBody>
      </p:sp>
      <p:sp>
        <p:nvSpPr>
          <p:cNvPr id="3" name="object 3">
            <a:extLst>
              <a:ext uri="{FF2B5EF4-FFF2-40B4-BE49-F238E27FC236}">
                <a16:creationId xmlns:a16="http://schemas.microsoft.com/office/drawing/2014/main" id="{BB31CC0C-194D-824E-A121-45B35F1B64B5}"/>
              </a:ext>
            </a:extLst>
          </p:cNvPr>
          <p:cNvSpPr>
            <a:spLocks/>
          </p:cNvSpPr>
          <p:nvPr userDrawn="1"/>
        </p:nvSpPr>
        <p:spPr bwMode="auto">
          <a:xfrm>
            <a:off x="0" y="3063875"/>
            <a:ext cx="320675" cy="3244850"/>
          </a:xfrm>
          <a:custGeom>
            <a:avLst/>
            <a:gdLst>
              <a:gd name="T0" fmla="*/ 0 w 320040"/>
              <a:gd name="T1" fmla="*/ 3246119 h 3246120"/>
              <a:gd name="T2" fmla="*/ 320040 w 320040"/>
              <a:gd name="T3" fmla="*/ 3246119 h 3246120"/>
              <a:gd name="T4" fmla="*/ 320040 w 320040"/>
              <a:gd name="T5" fmla="*/ 0 h 3246120"/>
              <a:gd name="T6" fmla="*/ 0 w 320040"/>
              <a:gd name="T7" fmla="*/ 0 h 3246120"/>
              <a:gd name="T8" fmla="*/ 0 w 320040"/>
              <a:gd name="T9" fmla="*/ 3246119 h 3246120"/>
            </a:gdLst>
            <a:ahLst/>
            <a:cxnLst>
              <a:cxn ang="0">
                <a:pos x="T0" y="T1"/>
              </a:cxn>
              <a:cxn ang="0">
                <a:pos x="T2" y="T3"/>
              </a:cxn>
              <a:cxn ang="0">
                <a:pos x="T4" y="T5"/>
              </a:cxn>
              <a:cxn ang="0">
                <a:pos x="T6" y="T7"/>
              </a:cxn>
              <a:cxn ang="0">
                <a:pos x="T8" y="T9"/>
              </a:cxn>
            </a:cxnLst>
            <a:rect l="0" t="0" r="r" b="b"/>
            <a:pathLst>
              <a:path w="320040" h="3246120">
                <a:moveTo>
                  <a:pt x="0" y="3246119"/>
                </a:moveTo>
                <a:lnTo>
                  <a:pt x="320040" y="3246119"/>
                </a:lnTo>
                <a:lnTo>
                  <a:pt x="320040" y="0"/>
                </a:lnTo>
                <a:lnTo>
                  <a:pt x="0" y="0"/>
                </a:lnTo>
                <a:lnTo>
                  <a:pt x="0" y="3246119"/>
                </a:lnTo>
                <a:close/>
              </a:path>
            </a:pathLst>
          </a:custGeom>
          <a:solidFill>
            <a:srgbClr val="990000"/>
          </a:solidFill>
          <a:ln>
            <a:noFill/>
          </a:ln>
        </p:spPr>
        <p:txBody>
          <a:bodyPr lIns="0" tIns="0" rIns="0" bIns="0"/>
          <a:lstStyle/>
          <a:p>
            <a:endParaRPr lang="en-US">
              <a:solidFill>
                <a:srgbClr val="990000"/>
              </a:solidFill>
            </a:endParaRPr>
          </a:p>
        </p:txBody>
      </p:sp>
      <p:sp>
        <p:nvSpPr>
          <p:cNvPr id="7" name="Subtitle 2">
            <a:extLst>
              <a:ext uri="{FF2B5EF4-FFF2-40B4-BE49-F238E27FC236}">
                <a16:creationId xmlns:a16="http://schemas.microsoft.com/office/drawing/2014/main" id="{C5172DB4-A174-084A-A955-8EF506185CC8}"/>
              </a:ext>
            </a:extLst>
          </p:cNvPr>
          <p:cNvSpPr>
            <a:spLocks noGrp="1"/>
          </p:cNvSpPr>
          <p:nvPr>
            <p:ph type="subTitle" idx="1" hasCustomPrompt="1"/>
          </p:nvPr>
        </p:nvSpPr>
        <p:spPr>
          <a:xfrm>
            <a:off x="762000" y="4994145"/>
            <a:ext cx="12954000" cy="873255"/>
          </a:xfrm>
          <a:prstGeom prst="rect">
            <a:avLst/>
          </a:prstGeom>
        </p:spPr>
        <p:txBody>
          <a:bodyPr/>
          <a:lstStyle>
            <a:lvl1pPr marL="0" indent="0" algn="l">
              <a:buNone/>
              <a:defRPr sz="2800" b="0" i="0">
                <a:solidFill>
                  <a:schemeClr val="bg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8" name="Title 1">
            <a:extLst>
              <a:ext uri="{FF2B5EF4-FFF2-40B4-BE49-F238E27FC236}">
                <a16:creationId xmlns:a16="http://schemas.microsoft.com/office/drawing/2014/main" id="{A087D1DE-F68B-4340-A29E-DE70A5CD1E9B}"/>
              </a:ext>
            </a:extLst>
          </p:cNvPr>
          <p:cNvSpPr>
            <a:spLocks noGrp="1"/>
          </p:cNvSpPr>
          <p:nvPr>
            <p:ph type="ctrTitle" hasCustomPrompt="1"/>
          </p:nvPr>
        </p:nvSpPr>
        <p:spPr>
          <a:xfrm>
            <a:off x="762000" y="3581400"/>
            <a:ext cx="12954000" cy="1311016"/>
          </a:xfrm>
          <a:prstGeom prst="rect">
            <a:avLst/>
          </a:prstGeom>
        </p:spPr>
        <p:txBody>
          <a:bodyPr anchor="b"/>
          <a:lstStyle>
            <a:lvl1pPr algn="l">
              <a:defRPr sz="7800" b="1" i="0" spc="300">
                <a:solidFill>
                  <a:schemeClr val="bg1"/>
                </a:solidFill>
                <a:latin typeface="Lub Dub Heavy" panose="020B0603030403020204" pitchFamily="34" charset="77"/>
              </a:defRPr>
            </a:lvl1pPr>
          </a:lstStyle>
          <a:p>
            <a:r>
              <a:rPr lang="en-US"/>
              <a:t>TITLE SLIDE</a:t>
            </a:r>
          </a:p>
        </p:txBody>
      </p:sp>
      <p:sp>
        <p:nvSpPr>
          <p:cNvPr id="11" name="object 2">
            <a:extLst>
              <a:ext uri="{FF2B5EF4-FFF2-40B4-BE49-F238E27FC236}">
                <a16:creationId xmlns:a16="http://schemas.microsoft.com/office/drawing/2014/main" id="{7A6921F7-3B22-6744-91C8-4F9C827F2A4C}"/>
              </a:ext>
            </a:extLst>
          </p:cNvPr>
          <p:cNvSpPr>
            <a:spLocks/>
          </p:cNvSpPr>
          <p:nvPr userDrawn="1"/>
        </p:nvSpPr>
        <p:spPr bwMode="auto">
          <a:xfrm rot="-5400000">
            <a:off x="-97647" y="4528070"/>
            <a:ext cx="1592292" cy="171450"/>
          </a:xfrm>
          <a:custGeom>
            <a:avLst/>
            <a:gdLst>
              <a:gd name="T0" fmla="*/ 0 w 3885565"/>
              <a:gd name="T1" fmla="*/ 0 h 170684"/>
              <a:gd name="T2" fmla="*/ 3885336 w 3885565"/>
              <a:gd name="T3" fmla="*/ 0 h 170684"/>
            </a:gdLst>
            <a:ahLst/>
            <a:cxnLst>
              <a:cxn ang="0">
                <a:pos x="T0" y="T1"/>
              </a:cxn>
              <a:cxn ang="0">
                <a:pos x="T2" y="T3"/>
              </a:cxn>
            </a:cxnLst>
            <a:rect l="0" t="0" r="r" b="b"/>
            <a:pathLst>
              <a:path w="3885565" h="170684">
                <a:moveTo>
                  <a:pt x="0" y="0"/>
                </a:moveTo>
                <a:lnTo>
                  <a:pt x="3885336" y="0"/>
                </a:lnTo>
              </a:path>
            </a:pathLst>
          </a:custGeom>
          <a:noFill/>
          <a:ln w="25400" cap="rnd">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0" name="Picture 9">
            <a:extLst>
              <a:ext uri="{FF2B5EF4-FFF2-40B4-BE49-F238E27FC236}">
                <a16:creationId xmlns:a16="http://schemas.microsoft.com/office/drawing/2014/main" id="{E0BFB8F1-9F7B-8144-8419-75FD2065A1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2393"/>
            <a:ext cx="2364956" cy="1279289"/>
          </a:xfrm>
          <a:prstGeom prst="rect">
            <a:avLst/>
          </a:prstGeom>
        </p:spPr>
      </p:pic>
    </p:spTree>
    <p:extLst>
      <p:ext uri="{BB962C8B-B14F-4D97-AF65-F5344CB8AC3E}">
        <p14:creationId xmlns:p14="http://schemas.microsoft.com/office/powerpoint/2010/main" val="1240615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23" name="Picture Placeholder 9"/>
          <p:cNvSpPr>
            <a:spLocks noGrp="1"/>
          </p:cNvSpPr>
          <p:nvPr>
            <p:ph type="pic" sz="quarter" idx="12"/>
          </p:nvPr>
        </p:nvSpPr>
        <p:spPr>
          <a:xfrm>
            <a:off x="1" y="1"/>
            <a:ext cx="14630400" cy="8229600"/>
          </a:xfrm>
          <a:prstGeom prst="rect">
            <a:avLst/>
          </a:prstGeom>
          <a:solidFill>
            <a:schemeClr val="bg2">
              <a:lumMod val="95000"/>
            </a:schemeClr>
          </a:solidFill>
        </p:spPr>
        <p:txBody>
          <a:bodyPr/>
          <a:lstStyle>
            <a:lvl1pPr>
              <a:defRPr sz="1200"/>
            </a:lvl1pPr>
          </a:lstStyle>
          <a:p>
            <a:endParaRPr lang="en-US"/>
          </a:p>
        </p:txBody>
      </p:sp>
      <p:sp>
        <p:nvSpPr>
          <p:cNvPr id="24" name="Title 1"/>
          <p:cNvSpPr>
            <a:spLocks noGrp="1"/>
          </p:cNvSpPr>
          <p:nvPr>
            <p:ph type="title" hasCustomPrompt="1"/>
          </p:nvPr>
        </p:nvSpPr>
        <p:spPr>
          <a:xfrm>
            <a:off x="3029257" y="3247949"/>
            <a:ext cx="8571886" cy="1733702"/>
          </a:xfrm>
          <a:prstGeom prst="rect">
            <a:avLst/>
          </a:prstGeom>
        </p:spPr>
        <p:txBody>
          <a:bodyPr anchor="ctr">
            <a:normAutofit/>
          </a:bodyPr>
          <a:lstStyle>
            <a:lvl1pPr algn="ctr">
              <a:defRPr sz="8640" b="1" i="0">
                <a:solidFill>
                  <a:schemeClr val="bg2"/>
                </a:solidFill>
              </a:defRPr>
            </a:lvl1pPr>
          </a:lstStyle>
          <a:p>
            <a:r>
              <a:rPr lang="en-US"/>
              <a:t>CLICK TO EDIT</a:t>
            </a:r>
          </a:p>
        </p:txBody>
      </p:sp>
    </p:spTree>
    <p:extLst>
      <p:ext uri="{BB962C8B-B14F-4D97-AF65-F5344CB8AC3E}">
        <p14:creationId xmlns:p14="http://schemas.microsoft.com/office/powerpoint/2010/main" val="223440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64">
          <p15:clr>
            <a:srgbClr val="FBAE40"/>
          </p15:clr>
        </p15:guide>
        <p15:guide id="4" orient="horz" pos="456">
          <p15:clr>
            <a:srgbClr val="FBAE40"/>
          </p15:clr>
        </p15:guide>
        <p15:guide id="5" pos="722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
            <a:ext cx="14630400" cy="7451209"/>
          </a:xfrm>
          <a:prstGeom prst="rect">
            <a:avLst/>
          </a:prstGeom>
        </p:spPr>
        <p:txBody>
          <a:bodyPr/>
          <a:lstStyle/>
          <a:p>
            <a:endParaRPr lang="en-US"/>
          </a:p>
        </p:txBody>
      </p:sp>
    </p:spTree>
    <p:extLst>
      <p:ext uri="{BB962C8B-B14F-4D97-AF65-F5344CB8AC3E}">
        <p14:creationId xmlns:p14="http://schemas.microsoft.com/office/powerpoint/2010/main" val="48671555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Head + Body Heavy">
    <p:bg>
      <p:bgPr>
        <a:solidFill>
          <a:srgbClr val="FFFFFF"/>
        </a:solidFill>
        <a:effectLst/>
      </p:bgPr>
    </p:bg>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D5DEB052-1575-CD25-E928-33C0D8000B1B}"/>
              </a:ext>
            </a:extLst>
          </p:cNvPr>
          <p:cNvSpPr/>
          <p:nvPr userDrawn="1"/>
        </p:nvSpPr>
        <p:spPr>
          <a:xfrm rot="16200000">
            <a:off x="6867615" y="447582"/>
            <a:ext cx="8229602" cy="7334434"/>
          </a:xfrm>
          <a:prstGeom prst="round2SameRect">
            <a:avLst>
              <a:gd name="adj1" fmla="val 0"/>
              <a:gd name="adj2" fmla="val 0"/>
            </a:avLst>
          </a:prstGeom>
          <a:gradFill flip="none" rotWithShape="0">
            <a:gsLst>
              <a:gs pos="39000">
                <a:srgbClr val="CD2A4D"/>
              </a:gs>
              <a:gs pos="100000">
                <a:schemeClr val="accent1"/>
              </a:gs>
              <a:gs pos="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prstClr val="white"/>
              </a:solidFill>
              <a:latin typeface="Aeonik" panose="02010503030300000000" pitchFamily="2" charset="0"/>
            </a:endParaRPr>
          </a:p>
        </p:txBody>
      </p:sp>
      <p:sp>
        <p:nvSpPr>
          <p:cNvPr id="3" name="Slide Number Placeholder 4">
            <a:extLst>
              <a:ext uri="{FF2B5EF4-FFF2-40B4-BE49-F238E27FC236}">
                <a16:creationId xmlns:a16="http://schemas.microsoft.com/office/drawing/2014/main" id="{77624FAF-86FD-F8F8-CA80-0959254253A4}"/>
              </a:ext>
            </a:extLst>
          </p:cNvPr>
          <p:cNvSpPr>
            <a:spLocks noGrp="1"/>
          </p:cNvSpPr>
          <p:nvPr>
            <p:ph type="sldNum" sz="quarter" idx="4"/>
          </p:nvPr>
        </p:nvSpPr>
        <p:spPr>
          <a:xfrm>
            <a:off x="37786" y="7529038"/>
            <a:ext cx="682871" cy="432954"/>
          </a:xfrm>
          <a:prstGeom prst="rect">
            <a:avLst/>
          </a:prstGeom>
        </p:spPr>
        <p:txBody>
          <a:bodyPr vert="horz" lIns="0" tIns="0" rIns="0" bIns="0" rtlCol="0" anchor="ctr"/>
          <a:lstStyle>
            <a:lvl1pPr algn="ctr">
              <a:defRPr sz="1200">
                <a:solidFill>
                  <a:schemeClr val="accent1"/>
                </a:solidFill>
                <a:latin typeface="Century Gothic" panose="020B0502020202020204" pitchFamily="34" charset="0"/>
              </a:defRPr>
            </a:lvl1pPr>
          </a:lstStyle>
          <a:p>
            <a:fld id="{6EBB1DBD-E711-9443-B267-67A40CD96A21}" type="slidenum">
              <a:rPr lang="en-US" smtClean="0"/>
              <a:pPr/>
              <a:t>‹#›</a:t>
            </a:fld>
            <a:endParaRPr lang="en-US"/>
          </a:p>
        </p:txBody>
      </p:sp>
    </p:spTree>
    <p:extLst>
      <p:ext uri="{BB962C8B-B14F-4D97-AF65-F5344CB8AC3E}">
        <p14:creationId xmlns:p14="http://schemas.microsoft.com/office/powerpoint/2010/main" val="2479115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Head + Body Heav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6556D-7CA2-834F-8D95-B5B2427C3BC0}"/>
              </a:ext>
            </a:extLst>
          </p:cNvPr>
          <p:cNvSpPr>
            <a:spLocks noGrp="1"/>
          </p:cNvSpPr>
          <p:nvPr>
            <p:ph type="title"/>
          </p:nvPr>
        </p:nvSpPr>
        <p:spPr>
          <a:xfrm>
            <a:off x="1234440" y="1280161"/>
            <a:ext cx="11247120" cy="640081"/>
          </a:xfrm>
          <a:noFill/>
        </p:spPr>
        <p:txBody>
          <a:bodyPr wrap="square" lIns="0" tIns="0" rIns="0" bIns="0" anchor="t">
            <a:noAutofit/>
          </a:bodyPr>
          <a:lstStyle>
            <a:lvl1pPr>
              <a:defRPr kumimoji="0" lang="en-US" sz="3840" b="1" i="0" u="none" strike="noStrike" cap="none" spc="-120" normalizeH="0" baseline="0">
                <a:ln>
                  <a:noFill/>
                </a:ln>
                <a:solidFill>
                  <a:schemeClr val="tx1"/>
                </a:solidFill>
                <a:effectLst/>
                <a:uLnTx/>
                <a:uFillTx/>
                <a:latin typeface="Century Gothic" panose="020B0502020202020204" pitchFamily="34" charset="0"/>
                <a:ea typeface="+mn-ea"/>
                <a:cs typeface="Consolas" panose="020B0609020204030204" pitchFamily="49" charset="0"/>
              </a:defRPr>
            </a:lvl1pPr>
          </a:lstStyle>
          <a:p>
            <a:pPr marL="0" marR="0" lvl="0" indent="0" fontAlgn="auto">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37942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9"/>
          <p:cNvSpPr>
            <a:spLocks noGrp="1"/>
          </p:cNvSpPr>
          <p:nvPr>
            <p:ph type="pic" sz="quarter" idx="17"/>
          </p:nvPr>
        </p:nvSpPr>
        <p:spPr>
          <a:xfrm>
            <a:off x="0" y="0"/>
            <a:ext cx="4814930" cy="7360920"/>
          </a:xfrm>
          <a:prstGeom prst="rect">
            <a:avLst/>
          </a:prstGeom>
          <a:solidFill>
            <a:schemeClr val="bg2">
              <a:lumMod val="95000"/>
            </a:schemeClr>
          </a:solidFill>
          <a:effectLst>
            <a:outerShdw blurRad="63500" sx="102000" sy="102000" algn="ctr" rotWithShape="0">
              <a:prstClr val="black">
                <a:alpha val="40000"/>
              </a:prstClr>
            </a:outerShdw>
          </a:effectLst>
        </p:spPr>
        <p:txBody>
          <a:bodyPr/>
          <a:lstStyle>
            <a:lvl1pPr>
              <a:defRPr sz="1200" b="0" i="0">
                <a:latin typeface="Lub Dub Medium" panose="020B0603030403020204" pitchFamily="34" charset="77"/>
              </a:defRPr>
            </a:lvl1pPr>
          </a:lstStyle>
          <a:p>
            <a:endParaRPr lang="en-US"/>
          </a:p>
        </p:txBody>
      </p:sp>
      <p:sp>
        <p:nvSpPr>
          <p:cNvPr id="22" name="Picture Placeholder 9"/>
          <p:cNvSpPr>
            <a:spLocks noGrp="1"/>
          </p:cNvSpPr>
          <p:nvPr>
            <p:ph type="pic" sz="quarter" idx="18"/>
          </p:nvPr>
        </p:nvSpPr>
        <p:spPr>
          <a:xfrm>
            <a:off x="3968689" y="2746730"/>
            <a:ext cx="1719619" cy="1719620"/>
          </a:xfrm>
          <a:prstGeom prst="rect">
            <a:avLst/>
          </a:prstGeom>
          <a:solidFill>
            <a:schemeClr val="bg2">
              <a:lumMod val="95000"/>
            </a:schemeClr>
          </a:solidFill>
          <a:effectLst>
            <a:outerShdw blurRad="63500" sx="102000" sy="102000" algn="ctr" rotWithShape="0">
              <a:prstClr val="black">
                <a:alpha val="40000"/>
              </a:prstClr>
            </a:outerShdw>
          </a:effectLst>
        </p:spPr>
        <p:txBody>
          <a:bodyPr/>
          <a:lstStyle>
            <a:lvl1pPr>
              <a:defRPr sz="1200" b="0" i="0">
                <a:latin typeface="Lub Dub Medium" panose="020B0603030403020204" pitchFamily="34" charset="77"/>
              </a:defRPr>
            </a:lvl1pPr>
          </a:lstStyle>
          <a:p>
            <a:endParaRPr lang="en-US"/>
          </a:p>
        </p:txBody>
      </p:sp>
      <p:sp>
        <p:nvSpPr>
          <p:cNvPr id="52" name="Picture Placeholder 9"/>
          <p:cNvSpPr>
            <a:spLocks noGrp="1"/>
          </p:cNvSpPr>
          <p:nvPr>
            <p:ph type="pic" sz="quarter" idx="19"/>
          </p:nvPr>
        </p:nvSpPr>
        <p:spPr>
          <a:xfrm>
            <a:off x="3968689" y="4905014"/>
            <a:ext cx="1719619" cy="1719620"/>
          </a:xfrm>
          <a:prstGeom prst="rect">
            <a:avLst/>
          </a:prstGeom>
          <a:solidFill>
            <a:schemeClr val="bg2">
              <a:lumMod val="95000"/>
            </a:schemeClr>
          </a:solidFill>
          <a:effectLst>
            <a:outerShdw blurRad="63500" sx="102000" sy="102000" algn="ctr" rotWithShape="0">
              <a:prstClr val="black">
                <a:alpha val="40000"/>
              </a:prstClr>
            </a:outerShdw>
          </a:effectLst>
        </p:spPr>
        <p:txBody>
          <a:bodyPr/>
          <a:lstStyle>
            <a:lvl1pPr>
              <a:defRPr sz="1200" b="0" i="0">
                <a:latin typeface="Lub Dub Medium" panose="020B0603030403020204" pitchFamily="34" charset="77"/>
              </a:defRPr>
            </a:lvl1pPr>
          </a:lstStyle>
          <a:p>
            <a:endParaRPr lang="en-US"/>
          </a:p>
        </p:txBody>
      </p:sp>
      <p:pic>
        <p:nvPicPr>
          <p:cNvPr id="12" name="Picture 11" descr="A picture containing food, drawing&#10;&#10;Description automatically generated">
            <a:extLst>
              <a:ext uri="{FF2B5EF4-FFF2-40B4-BE49-F238E27FC236}">
                <a16:creationId xmlns:a16="http://schemas.microsoft.com/office/drawing/2014/main" id="{4D91CC4D-C36D-0B46-8816-6345CC2EC7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6435" y="175358"/>
            <a:ext cx="2262137" cy="722710"/>
          </a:xfrm>
          <a:prstGeom prst="rect">
            <a:avLst/>
          </a:prstGeom>
        </p:spPr>
      </p:pic>
      <p:sp>
        <p:nvSpPr>
          <p:cNvPr id="11" name="Title 1">
            <a:extLst>
              <a:ext uri="{FF2B5EF4-FFF2-40B4-BE49-F238E27FC236}">
                <a16:creationId xmlns:a16="http://schemas.microsoft.com/office/drawing/2014/main" id="{2FA95384-7CAA-3143-960F-CA11FDA7F9E8}"/>
              </a:ext>
            </a:extLst>
          </p:cNvPr>
          <p:cNvSpPr>
            <a:spLocks noGrp="1"/>
          </p:cNvSpPr>
          <p:nvPr>
            <p:ph type="title" hasCustomPrompt="1"/>
          </p:nvPr>
        </p:nvSpPr>
        <p:spPr>
          <a:xfrm>
            <a:off x="3968689" y="303118"/>
            <a:ext cx="10661711" cy="2140494"/>
          </a:xfrm>
          <a:prstGeom prst="rect">
            <a:avLst/>
          </a:prstGeom>
          <a:blipFill>
            <a:blip r:embed="rId3"/>
            <a:stretch>
              <a:fillRect/>
            </a:stretch>
          </a:blipFill>
          <a:effectLst>
            <a:outerShdw blurRad="63500" sx="102000" sy="102000" algn="ctr" rotWithShape="0">
              <a:prstClr val="black">
                <a:alpha val="40000"/>
              </a:prstClr>
            </a:outerShdw>
          </a:effectLst>
        </p:spPr>
        <p:txBody>
          <a:bodyPr lIns="365760" tIns="91440" rIns="0" bIns="0" anchor="ctr" anchorCtr="0"/>
          <a:lstStyle>
            <a:lvl1pPr algn="l" defTabSz="1097280" rtl="0" eaLnBrk="1" latinLnBrk="0" hangingPunct="1">
              <a:lnSpc>
                <a:spcPct val="70000"/>
              </a:lnSpc>
              <a:spcBef>
                <a:spcPct val="0"/>
              </a:spcBef>
              <a:buNone/>
              <a:defRPr lang="en-US" sz="4800" b="1" i="0" kern="1200" dirty="0">
                <a:solidFill>
                  <a:schemeClr val="bg1"/>
                </a:solidFill>
                <a:effectLst>
                  <a:innerShdw blurRad="152400">
                    <a:prstClr val="black">
                      <a:alpha val="46000"/>
                    </a:prstClr>
                  </a:innerShdw>
                </a:effectLst>
                <a:latin typeface="Lub Dub Heavy" panose="020B0603030403020204" pitchFamily="34" charset="77"/>
                <a:ea typeface="+mj-ea"/>
                <a:cs typeface="+mj-cs"/>
              </a:defRPr>
            </a:lvl1pPr>
          </a:lstStyle>
          <a:p>
            <a:r>
              <a:rPr lang="en-US"/>
              <a:t>CLICK TO EDIT MASTER TITLE STYLE</a:t>
            </a:r>
          </a:p>
        </p:txBody>
      </p:sp>
    </p:spTree>
    <p:extLst>
      <p:ext uri="{BB962C8B-B14F-4D97-AF65-F5344CB8AC3E}">
        <p14:creationId xmlns:p14="http://schemas.microsoft.com/office/powerpoint/2010/main" val="265387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500"/>
                                        <p:tgtEl>
                                          <p:spTgt spid="52"/>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52" grpId="0" animBg="1"/>
      <p:bldP spid="11"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64">
          <p15:clr>
            <a:srgbClr val="FBAE40"/>
          </p15:clr>
        </p15:guide>
        <p15:guide id="4" orient="horz" pos="45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Divider re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143643" cy="82296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160" b="0" i="0">
              <a:latin typeface="Lub Dub Light" panose="020B0303030403020204" pitchFamily="34" charset="0"/>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p:nvPr>
        </p:nvSpPr>
        <p:spPr>
          <a:xfrm>
            <a:off x="3878533" y="3627561"/>
            <a:ext cx="6873331" cy="974479"/>
          </a:xfrm>
        </p:spPr>
        <p:txBody>
          <a:bodyPr rIns="0" anchor="ctr"/>
          <a:lstStyle>
            <a:lvl1pPr algn="ctr">
              <a:defRPr sz="3840" b="0" i="0">
                <a:solidFill>
                  <a:schemeClr val="bg1"/>
                </a:solidFill>
                <a:latin typeface="Lub Dub Light" panose="020B0303030403020204" pitchFamily="34" charset="0"/>
              </a:defRPr>
            </a:lvl1pPr>
          </a:lstStyle>
          <a:p>
            <a:endParaRPr lang="en-US"/>
          </a:p>
        </p:txBody>
      </p:sp>
    </p:spTree>
    <p:extLst>
      <p:ext uri="{BB962C8B-B14F-4D97-AF65-F5344CB8AC3E}">
        <p14:creationId xmlns:p14="http://schemas.microsoft.com/office/powerpoint/2010/main" val="313286055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Head + Body Heav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6556D-7CA2-834F-8D95-B5B2427C3BC0}"/>
              </a:ext>
            </a:extLst>
          </p:cNvPr>
          <p:cNvSpPr>
            <a:spLocks noGrp="1"/>
          </p:cNvSpPr>
          <p:nvPr>
            <p:ph type="title"/>
          </p:nvPr>
        </p:nvSpPr>
        <p:spPr>
          <a:xfrm>
            <a:off x="1234440" y="1280161"/>
            <a:ext cx="11247120" cy="640081"/>
          </a:xfrm>
          <a:noFill/>
        </p:spPr>
        <p:txBody>
          <a:bodyPr wrap="square" lIns="0" tIns="0" rIns="0" bIns="0" anchor="t">
            <a:noAutofit/>
          </a:bodyPr>
          <a:lstStyle>
            <a:lvl1pPr>
              <a:defRPr kumimoji="0" lang="en-US" sz="3840" b="1" i="0" u="none" strike="noStrike" cap="none" spc="-120" normalizeH="0" baseline="0">
                <a:ln>
                  <a:noFill/>
                </a:ln>
                <a:solidFill>
                  <a:schemeClr val="tx1"/>
                </a:solidFill>
                <a:effectLst/>
                <a:uLnTx/>
                <a:uFillTx/>
                <a:latin typeface="Century Gothic" panose="020B0502020202020204" pitchFamily="34" charset="0"/>
                <a:ea typeface="+mn-ea"/>
                <a:cs typeface="Consolas" panose="020B0609020204030204" pitchFamily="49" charset="0"/>
              </a:defRPr>
            </a:lvl1pPr>
          </a:lstStyle>
          <a:p>
            <a:pPr marL="0" marR="0" lvl="0" indent="0" fontAlgn="auto">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80737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7_Head + Body Heavy">
    <p:bg>
      <p:bgPr>
        <a:solidFill>
          <a:schemeClr val="accent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956382-90F2-249F-7C46-CD563FA1492E}"/>
              </a:ext>
            </a:extLst>
          </p:cNvPr>
          <p:cNvSpPr/>
          <p:nvPr userDrawn="1"/>
        </p:nvSpPr>
        <p:spPr>
          <a:xfrm>
            <a:off x="0" y="0"/>
            <a:ext cx="790576" cy="8229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pic>
        <p:nvPicPr>
          <p:cNvPr id="4" name="Picture 3">
            <a:extLst>
              <a:ext uri="{FF2B5EF4-FFF2-40B4-BE49-F238E27FC236}">
                <a16:creationId xmlns:a16="http://schemas.microsoft.com/office/drawing/2014/main" id="{8788095A-D31C-9909-0897-FFEBF7C5992C}"/>
              </a:ext>
            </a:extLst>
          </p:cNvPr>
          <p:cNvPicPr>
            <a:picLocks noChangeAspect="1"/>
          </p:cNvPicPr>
          <p:nvPr userDrawn="1"/>
        </p:nvPicPr>
        <p:blipFill rotWithShape="1">
          <a:blip r:embed="rId2"/>
          <a:srcRect r="54706"/>
          <a:stretch/>
        </p:blipFill>
        <p:spPr>
          <a:xfrm>
            <a:off x="192093" y="267609"/>
            <a:ext cx="374254" cy="446695"/>
          </a:xfrm>
          <a:prstGeom prst="rect">
            <a:avLst/>
          </a:prstGeom>
        </p:spPr>
      </p:pic>
      <p:sp>
        <p:nvSpPr>
          <p:cNvPr id="3" name="Slide Number Placeholder 4">
            <a:extLst>
              <a:ext uri="{FF2B5EF4-FFF2-40B4-BE49-F238E27FC236}">
                <a16:creationId xmlns:a16="http://schemas.microsoft.com/office/drawing/2014/main" id="{F51A1543-0865-FCBD-1FF7-CC13B593E0E1}"/>
              </a:ext>
            </a:extLst>
          </p:cNvPr>
          <p:cNvSpPr>
            <a:spLocks noGrp="1"/>
          </p:cNvSpPr>
          <p:nvPr>
            <p:ph type="sldNum" sz="quarter" idx="4"/>
          </p:nvPr>
        </p:nvSpPr>
        <p:spPr>
          <a:xfrm>
            <a:off x="37786" y="7529038"/>
            <a:ext cx="682871" cy="432954"/>
          </a:xfrm>
          <a:prstGeom prst="rect">
            <a:avLst/>
          </a:prstGeom>
        </p:spPr>
        <p:txBody>
          <a:bodyPr vert="horz" lIns="0" tIns="0" rIns="0" bIns="0" rtlCol="0" anchor="ctr"/>
          <a:lstStyle>
            <a:lvl1pPr algn="ctr">
              <a:defRPr sz="1200">
                <a:solidFill>
                  <a:schemeClr val="bg1"/>
                </a:solidFill>
                <a:latin typeface="Lub Dub Light" panose="020B0303030403020204" pitchFamily="34" charset="0"/>
              </a:defRPr>
            </a:lvl1pPr>
          </a:lstStyle>
          <a:p>
            <a:fld id="{6EBB1DBD-E711-9443-B267-67A40CD96A21}" type="slidenum">
              <a:rPr lang="en-US" smtClean="0"/>
              <a:pPr/>
              <a:t>‹#›</a:t>
            </a:fld>
            <a:endParaRPr lang="en-US"/>
          </a:p>
        </p:txBody>
      </p:sp>
    </p:spTree>
    <p:extLst>
      <p:ext uri="{BB962C8B-B14F-4D97-AF65-F5344CB8AC3E}">
        <p14:creationId xmlns:p14="http://schemas.microsoft.com/office/powerpoint/2010/main" val="2631014530"/>
      </p:ext>
    </p:extLst>
  </p:cSld>
  <p:clrMapOvr>
    <a:masterClrMapping/>
  </p:clrMapOvr>
  <p:extLst>
    <p:ext uri="{DCECCB84-F9BA-43D5-87BE-67443E8EF086}">
      <p15:sldGuideLst xmlns:p15="http://schemas.microsoft.com/office/powerpoint/2012/main">
        <p15:guide id="1" pos="655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Head + Body Heavy">
    <p:bg>
      <p:bgPr>
        <a:solidFill>
          <a:schemeClr val="accent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0F60D0E-20FB-B1EB-41AB-460623BC9093}"/>
              </a:ext>
            </a:extLst>
          </p:cNvPr>
          <p:cNvCxnSpPr>
            <a:cxnSpLocks/>
          </p:cNvCxnSpPr>
          <p:nvPr userDrawn="1"/>
        </p:nvCxnSpPr>
        <p:spPr>
          <a:xfrm>
            <a:off x="0" y="4114800"/>
            <a:ext cx="14630400" cy="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00ADB01-52A1-2E65-14BD-72A74FF5A205}"/>
              </a:ext>
            </a:extLst>
          </p:cNvPr>
          <p:cNvSpPr/>
          <p:nvPr userDrawn="1"/>
        </p:nvSpPr>
        <p:spPr>
          <a:xfrm>
            <a:off x="0" y="0"/>
            <a:ext cx="790576" cy="8229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pic>
        <p:nvPicPr>
          <p:cNvPr id="3" name="Picture 2">
            <a:extLst>
              <a:ext uri="{FF2B5EF4-FFF2-40B4-BE49-F238E27FC236}">
                <a16:creationId xmlns:a16="http://schemas.microsoft.com/office/drawing/2014/main" id="{3DCF38A5-5487-278D-8B60-A103D0BC6F7A}"/>
              </a:ext>
            </a:extLst>
          </p:cNvPr>
          <p:cNvPicPr>
            <a:picLocks noChangeAspect="1"/>
          </p:cNvPicPr>
          <p:nvPr userDrawn="1"/>
        </p:nvPicPr>
        <p:blipFill rotWithShape="1">
          <a:blip r:embed="rId2"/>
          <a:srcRect r="54706"/>
          <a:stretch/>
        </p:blipFill>
        <p:spPr>
          <a:xfrm>
            <a:off x="192093" y="267609"/>
            <a:ext cx="374254" cy="446695"/>
          </a:xfrm>
          <a:prstGeom prst="rect">
            <a:avLst/>
          </a:prstGeom>
        </p:spPr>
      </p:pic>
      <p:sp>
        <p:nvSpPr>
          <p:cNvPr id="5" name="Slide Number Placeholder 4">
            <a:extLst>
              <a:ext uri="{FF2B5EF4-FFF2-40B4-BE49-F238E27FC236}">
                <a16:creationId xmlns:a16="http://schemas.microsoft.com/office/drawing/2014/main" id="{63946986-3C8C-C93C-07B6-82641B60C4D2}"/>
              </a:ext>
            </a:extLst>
          </p:cNvPr>
          <p:cNvSpPr>
            <a:spLocks noGrp="1"/>
          </p:cNvSpPr>
          <p:nvPr>
            <p:ph type="sldNum" sz="quarter" idx="4"/>
          </p:nvPr>
        </p:nvSpPr>
        <p:spPr>
          <a:xfrm>
            <a:off x="37786" y="7529038"/>
            <a:ext cx="682871" cy="432954"/>
          </a:xfrm>
          <a:prstGeom prst="rect">
            <a:avLst/>
          </a:prstGeom>
        </p:spPr>
        <p:txBody>
          <a:bodyPr vert="horz" lIns="0" tIns="0" rIns="0" bIns="0" rtlCol="0" anchor="ctr"/>
          <a:lstStyle>
            <a:lvl1pPr algn="ctr">
              <a:defRPr sz="1200">
                <a:solidFill>
                  <a:schemeClr val="bg1"/>
                </a:solidFill>
                <a:latin typeface="Lub Dub Light" panose="020B0303030403020204" pitchFamily="34" charset="0"/>
              </a:defRPr>
            </a:lvl1pPr>
          </a:lstStyle>
          <a:p>
            <a:fld id="{6EBB1DBD-E711-9443-B267-67A40CD96A21}" type="slidenum">
              <a:rPr lang="en-US" smtClean="0"/>
              <a:pPr/>
              <a:t>‹#›</a:t>
            </a:fld>
            <a:endParaRPr lang="en-US"/>
          </a:p>
        </p:txBody>
      </p:sp>
    </p:spTree>
    <p:extLst>
      <p:ext uri="{BB962C8B-B14F-4D97-AF65-F5344CB8AC3E}">
        <p14:creationId xmlns:p14="http://schemas.microsoft.com/office/powerpoint/2010/main" val="3805277292"/>
      </p:ext>
    </p:extLst>
  </p:cSld>
  <p:clrMapOvr>
    <a:masterClrMapping/>
  </p:clrMapOvr>
  <p:extLst>
    <p:ext uri="{DCECCB84-F9BA-43D5-87BE-67443E8EF086}">
      <p15:sldGuideLst xmlns:p15="http://schemas.microsoft.com/office/powerpoint/2012/main">
        <p15:guide id="1" pos="655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34440" y="1280160"/>
            <a:ext cx="12161520" cy="864562"/>
          </a:xfrm>
        </p:spPr>
        <p:txBody>
          <a:bodyPr/>
          <a:lstStyle/>
          <a:p>
            <a:r>
              <a:rPr lang="en-US"/>
              <a:t>Click to edit Master title style</a:t>
            </a:r>
          </a:p>
        </p:txBody>
      </p:sp>
      <p:sp>
        <p:nvSpPr>
          <p:cNvPr id="3" name="Content Placeholder 2"/>
          <p:cNvSpPr>
            <a:spLocks noGrp="1"/>
          </p:cNvSpPr>
          <p:nvPr>
            <p:ph idx="1"/>
          </p:nvPr>
        </p:nvSpPr>
        <p:spPr>
          <a:xfrm>
            <a:off x="1234441" y="2743201"/>
            <a:ext cx="12161521" cy="1812188"/>
          </a:xfrm>
        </p:spPr>
        <p:txBody>
          <a:bodyPr/>
          <a:lstStyle>
            <a:lvl3pPr>
              <a:defRPr lang="en-US" sz="2160" kern="1200" dirty="0">
                <a:solidFill>
                  <a:schemeClr val="tx1"/>
                </a:solidFill>
                <a:latin typeface="Lub Dub Light" panose="020B0303030403020204"/>
                <a:ea typeface="+mn-ea"/>
                <a:cs typeface="+mn-cs"/>
              </a:defRPr>
            </a:lvl3pPr>
            <a:lvl4pPr>
              <a:defRPr lang="en-US" sz="2160" kern="1200" dirty="0">
                <a:solidFill>
                  <a:schemeClr val="tx1"/>
                </a:solidFill>
                <a:latin typeface="Lub Dub Light" panose="020B0303030403020204"/>
                <a:ea typeface="+mn-ea"/>
                <a:cs typeface="+mn-cs"/>
              </a:defRPr>
            </a:lvl4pPr>
            <a:lvl5pPr>
              <a:defRPr lang="en-US" sz="2160" kern="1200" dirty="0">
                <a:solidFill>
                  <a:schemeClr val="tx1"/>
                </a:solidFill>
                <a:latin typeface="Lub Dub Light" panose="020B0303030403020204"/>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a:extLst>
              <a:ext uri="{FF2B5EF4-FFF2-40B4-BE49-F238E27FC236}">
                <a16:creationId xmlns:a16="http://schemas.microsoft.com/office/drawing/2014/main" id="{81CACB48-4F57-3B6A-98F2-F7777603A519}"/>
              </a:ext>
            </a:extLst>
          </p:cNvPr>
          <p:cNvSpPr>
            <a:spLocks noGrp="1"/>
          </p:cNvSpPr>
          <p:nvPr>
            <p:ph type="sldNum" sz="quarter" idx="4"/>
          </p:nvPr>
        </p:nvSpPr>
        <p:spPr>
          <a:xfrm>
            <a:off x="37786" y="7529038"/>
            <a:ext cx="682871" cy="432954"/>
          </a:xfrm>
          <a:prstGeom prst="rect">
            <a:avLst/>
          </a:prstGeom>
        </p:spPr>
        <p:txBody>
          <a:bodyPr vert="horz" lIns="0" tIns="0" rIns="0" bIns="0" rtlCol="0" anchor="ctr"/>
          <a:lstStyle>
            <a:lvl1pPr algn="ctr">
              <a:defRPr sz="1200">
                <a:solidFill>
                  <a:schemeClr val="accent1"/>
                </a:solidFill>
                <a:latin typeface="Century Gothic" panose="020B0502020202020204" pitchFamily="34" charset="0"/>
              </a:defRPr>
            </a:lvl1pPr>
          </a:lstStyle>
          <a:p>
            <a:fld id="{6EBB1DBD-E711-9443-B267-67A40CD96A21}" type="slidenum">
              <a:rPr lang="en-US" smtClean="0"/>
              <a:pPr/>
              <a:t>‹#›</a:t>
            </a:fld>
            <a:endParaRPr lang="en-US"/>
          </a:p>
        </p:txBody>
      </p:sp>
    </p:spTree>
    <p:extLst>
      <p:ext uri="{BB962C8B-B14F-4D97-AF65-F5344CB8AC3E}">
        <p14:creationId xmlns:p14="http://schemas.microsoft.com/office/powerpoint/2010/main" val="25052060"/>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C661A29-6BD8-C741-9617-97F919367C8E}"/>
              </a:ext>
            </a:extLst>
          </p:cNvPr>
          <p:cNvSpPr>
            <a:spLocks noGrp="1"/>
          </p:cNvSpPr>
          <p:nvPr>
            <p:ph type="pic" sz="quarter" idx="12"/>
          </p:nvPr>
        </p:nvSpPr>
        <p:spPr>
          <a:xfrm>
            <a:off x="10744200" y="0"/>
            <a:ext cx="3886200" cy="3924300"/>
          </a:xfrm>
          <a:prstGeom prst="rect">
            <a:avLst/>
          </a:prstGeom>
        </p:spPr>
        <p:txBody>
          <a:bodyPr/>
          <a:lstStyle/>
          <a:p>
            <a:r>
              <a:rPr lang="en-US"/>
              <a:t>Click icon to add picture</a:t>
            </a:r>
          </a:p>
        </p:txBody>
      </p:sp>
      <p:sp>
        <p:nvSpPr>
          <p:cNvPr id="9" name="Picture Placeholder 8">
            <a:extLst>
              <a:ext uri="{FF2B5EF4-FFF2-40B4-BE49-F238E27FC236}">
                <a16:creationId xmlns:a16="http://schemas.microsoft.com/office/drawing/2014/main" id="{7442D63B-BBF0-EF4C-82DD-478C90A2C66D}"/>
              </a:ext>
            </a:extLst>
          </p:cNvPr>
          <p:cNvSpPr>
            <a:spLocks noGrp="1"/>
          </p:cNvSpPr>
          <p:nvPr>
            <p:ph type="pic" sz="quarter" idx="11"/>
          </p:nvPr>
        </p:nvSpPr>
        <p:spPr>
          <a:xfrm>
            <a:off x="5562600" y="0"/>
            <a:ext cx="5006975" cy="3924300"/>
          </a:xfrm>
          <a:prstGeom prst="rect">
            <a:avLst/>
          </a:prstGeom>
        </p:spPr>
        <p:txBody>
          <a:bodyPr/>
          <a:lstStyle/>
          <a:p>
            <a:r>
              <a:rPr lang="en-US"/>
              <a:t>Click icon to add picture</a:t>
            </a:r>
          </a:p>
        </p:txBody>
      </p:sp>
      <p:sp>
        <p:nvSpPr>
          <p:cNvPr id="7" name="Picture Placeholder 6">
            <a:extLst>
              <a:ext uri="{FF2B5EF4-FFF2-40B4-BE49-F238E27FC236}">
                <a16:creationId xmlns:a16="http://schemas.microsoft.com/office/drawing/2014/main" id="{6F1BD663-23EA-694F-849E-DEEBC6E391F8}"/>
              </a:ext>
            </a:extLst>
          </p:cNvPr>
          <p:cNvSpPr>
            <a:spLocks noGrp="1"/>
          </p:cNvSpPr>
          <p:nvPr>
            <p:ph type="pic" sz="quarter" idx="10"/>
          </p:nvPr>
        </p:nvSpPr>
        <p:spPr>
          <a:xfrm>
            <a:off x="0" y="0"/>
            <a:ext cx="5387975" cy="8229600"/>
          </a:xfrm>
          <a:prstGeom prst="rect">
            <a:avLst/>
          </a:prstGeom>
        </p:spPr>
        <p:txBody>
          <a:bodyPr/>
          <a:lstStyle/>
          <a:p>
            <a:r>
              <a:rPr lang="en-US"/>
              <a:t>Click icon to add picture</a:t>
            </a:r>
          </a:p>
        </p:txBody>
      </p:sp>
      <p:sp>
        <p:nvSpPr>
          <p:cNvPr id="5" name="Rectangle 4">
            <a:extLst>
              <a:ext uri="{FF2B5EF4-FFF2-40B4-BE49-F238E27FC236}">
                <a16:creationId xmlns:a16="http://schemas.microsoft.com/office/drawing/2014/main" id="{A5999953-1971-EF4C-81A3-710F1560FD43}"/>
              </a:ext>
            </a:extLst>
          </p:cNvPr>
          <p:cNvSpPr/>
          <p:nvPr userDrawn="1"/>
        </p:nvSpPr>
        <p:spPr>
          <a:xfrm>
            <a:off x="5562600" y="4114800"/>
            <a:ext cx="9067800" cy="41148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object 2">
            <a:extLst>
              <a:ext uri="{FF2B5EF4-FFF2-40B4-BE49-F238E27FC236}">
                <a16:creationId xmlns:a16="http://schemas.microsoft.com/office/drawing/2014/main" id="{26FCC3CB-4FEF-8241-8BD0-E0C8065B11CE}"/>
              </a:ext>
            </a:extLst>
          </p:cNvPr>
          <p:cNvSpPr>
            <a:spLocks/>
          </p:cNvSpPr>
          <p:nvPr userDrawn="1"/>
        </p:nvSpPr>
        <p:spPr bwMode="auto">
          <a:xfrm rot="-5400000">
            <a:off x="6350000" y="7038975"/>
            <a:ext cx="2209800" cy="171450"/>
          </a:xfrm>
          <a:custGeom>
            <a:avLst/>
            <a:gdLst>
              <a:gd name="T0" fmla="*/ 0 w 3885565"/>
              <a:gd name="T1" fmla="*/ 0 h 170684"/>
              <a:gd name="T2" fmla="*/ 3885336 w 3885565"/>
              <a:gd name="T3" fmla="*/ 0 h 170684"/>
            </a:gdLst>
            <a:ahLst/>
            <a:cxnLst>
              <a:cxn ang="0">
                <a:pos x="T0" y="T1"/>
              </a:cxn>
              <a:cxn ang="0">
                <a:pos x="T2" y="T3"/>
              </a:cxn>
            </a:cxnLst>
            <a:rect l="0" t="0" r="r" b="b"/>
            <a:pathLst>
              <a:path w="3885565" h="170684">
                <a:moveTo>
                  <a:pt x="0" y="0"/>
                </a:moveTo>
                <a:lnTo>
                  <a:pt x="3885336" y="0"/>
                </a:lnTo>
              </a:path>
            </a:pathLst>
          </a:custGeom>
          <a:noFill/>
          <a:ln w="25400" cap="rnd">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Title 1">
            <a:extLst>
              <a:ext uri="{FF2B5EF4-FFF2-40B4-BE49-F238E27FC236}">
                <a16:creationId xmlns:a16="http://schemas.microsoft.com/office/drawing/2014/main" id="{66BED4E8-AB1C-FC4A-8113-9817E85B4AFF}"/>
              </a:ext>
            </a:extLst>
          </p:cNvPr>
          <p:cNvSpPr>
            <a:spLocks noGrp="1"/>
          </p:cNvSpPr>
          <p:nvPr>
            <p:ph type="ctrTitle" hasCustomPrompt="1"/>
          </p:nvPr>
        </p:nvSpPr>
        <p:spPr>
          <a:xfrm>
            <a:off x="7467600" y="5775584"/>
            <a:ext cx="6553200" cy="1311016"/>
          </a:xfrm>
          <a:prstGeom prst="rect">
            <a:avLst/>
          </a:prstGeom>
        </p:spPr>
        <p:txBody>
          <a:bodyPr anchor="b"/>
          <a:lstStyle>
            <a:lvl1pPr algn="l">
              <a:defRPr sz="8000" b="1" i="0" spc="300">
                <a:solidFill>
                  <a:schemeClr val="bg1"/>
                </a:solidFill>
                <a:latin typeface="Lub Dub Heavy" panose="020B0603030403020204" pitchFamily="34" charset="77"/>
              </a:defRPr>
            </a:lvl1pPr>
          </a:lstStyle>
          <a:p>
            <a:r>
              <a:rPr lang="en-US"/>
              <a:t>TITLE SLIDE</a:t>
            </a:r>
          </a:p>
        </p:txBody>
      </p:sp>
      <p:pic>
        <p:nvPicPr>
          <p:cNvPr id="11" name="Picture 10">
            <a:extLst>
              <a:ext uri="{FF2B5EF4-FFF2-40B4-BE49-F238E27FC236}">
                <a16:creationId xmlns:a16="http://schemas.microsoft.com/office/drawing/2014/main" id="{533F1BE9-0EF8-9E4E-864A-F570CAD62C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2393"/>
            <a:ext cx="2364956" cy="1279289"/>
          </a:xfrm>
          <a:prstGeom prst="rect">
            <a:avLst/>
          </a:prstGeom>
        </p:spPr>
      </p:pic>
    </p:spTree>
    <p:extLst>
      <p:ext uri="{BB962C8B-B14F-4D97-AF65-F5344CB8AC3E}">
        <p14:creationId xmlns:p14="http://schemas.microsoft.com/office/powerpoint/2010/main" val="31783438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34440" y="1280160"/>
            <a:ext cx="6080760" cy="945490"/>
          </a:xfrm>
        </p:spPr>
        <p:txBody>
          <a:bodyPr>
            <a:spAutoFit/>
          </a:bodyPr>
          <a:lstStyle/>
          <a:p>
            <a:r>
              <a:rPr lang="en-US"/>
              <a:t>Click to edit Master title style</a:t>
            </a:r>
          </a:p>
        </p:txBody>
      </p:sp>
      <p:sp>
        <p:nvSpPr>
          <p:cNvPr id="3" name="Content Placeholder 2"/>
          <p:cNvSpPr>
            <a:spLocks noGrp="1"/>
          </p:cNvSpPr>
          <p:nvPr>
            <p:ph idx="1"/>
          </p:nvPr>
        </p:nvSpPr>
        <p:spPr>
          <a:xfrm>
            <a:off x="1234440" y="2255307"/>
            <a:ext cx="6080760" cy="2166747"/>
          </a:xfrm>
        </p:spPr>
        <p:txBody>
          <a:bodyPr tIns="182880">
            <a:spAutoFit/>
          </a:bodyPr>
          <a:lstStyle>
            <a:lvl1pPr>
              <a:lnSpc>
                <a:spcPct val="100000"/>
              </a:lnSpc>
              <a:defRPr sz="2160" b="0" i="0">
                <a:latin typeface="Lub Dub Light" panose="020B0303030403020204" pitchFamily="34" charset="0"/>
              </a:defRPr>
            </a:lvl1pPr>
            <a:lvl2pPr>
              <a:lnSpc>
                <a:spcPct val="100000"/>
              </a:lnSpc>
              <a:defRPr lang="en-US" sz="1680" b="0" i="0" kern="1200" dirty="0">
                <a:solidFill>
                  <a:schemeClr val="tx1"/>
                </a:solidFill>
                <a:latin typeface="Lub Dub Light" panose="020B0303030403020204" pitchFamily="34" charset="0"/>
                <a:ea typeface="+mn-ea"/>
                <a:cs typeface="+mn-cs"/>
              </a:defRPr>
            </a:lvl2pPr>
            <a:lvl3pPr marL="219456" indent="-219456">
              <a:lnSpc>
                <a:spcPct val="100000"/>
              </a:lnSpc>
              <a:defRPr sz="1680" b="0" i="0">
                <a:latin typeface="Century Gothic" panose="020B0502020202020204" pitchFamily="34" charset="0"/>
              </a:defRPr>
            </a:lvl3pPr>
            <a:lvl4pPr marL="219456" indent="-219456">
              <a:lnSpc>
                <a:spcPct val="100000"/>
              </a:lnSpc>
              <a:defRPr sz="1680" b="0" i="0">
                <a:latin typeface="Century Gothic" panose="020B0502020202020204" pitchFamily="34" charset="0"/>
              </a:defRPr>
            </a:lvl4pPr>
            <a:lvl5pPr marL="219456" indent="-219456">
              <a:lnSpc>
                <a:spcPct val="100000"/>
              </a:lnSpc>
              <a:defRPr sz="1680" b="0" i="0">
                <a:latin typeface="Century Gothic" panose="020B0502020202020204" pitchFamily="34" charset="0"/>
              </a:defRPr>
            </a:lvl5pPr>
          </a:lstStyle>
          <a:p>
            <a:pPr lvl="0"/>
            <a:r>
              <a:rPr lang="en-US"/>
              <a:t>Click to edit Master text styles</a:t>
            </a:r>
          </a:p>
          <a:p>
            <a:pPr lvl="1"/>
            <a:r>
              <a:rPr lang="en-US"/>
              <a:t>Second level</a:t>
            </a:r>
          </a:p>
          <a:p>
            <a:pPr marL="219456" lvl="1" indent="-219456" algn="l" defTabSz="1097280" rtl="0" eaLnBrk="1" latinLnBrk="0" hangingPunct="1">
              <a:lnSpc>
                <a:spcPct val="100000"/>
              </a:lnSpc>
              <a:spcBef>
                <a:spcPts val="0"/>
              </a:spcBef>
              <a:spcAft>
                <a:spcPts val="1200"/>
              </a:spcAft>
              <a:buClr>
                <a:schemeClr val="accent2"/>
              </a:buClr>
              <a:buFont typeface="Arial" panose="020B0604020202020204" pitchFamily="34" charset="0"/>
              <a:buChar char="•"/>
            </a:pPr>
            <a:r>
              <a:rPr lang="en-US"/>
              <a:t>Third level</a:t>
            </a:r>
          </a:p>
          <a:p>
            <a:pPr marL="219456" lvl="1" indent="-219456" algn="l" defTabSz="1097280" rtl="0" eaLnBrk="1" latinLnBrk="0" hangingPunct="1">
              <a:lnSpc>
                <a:spcPct val="100000"/>
              </a:lnSpc>
              <a:spcBef>
                <a:spcPts val="0"/>
              </a:spcBef>
              <a:spcAft>
                <a:spcPts val="1200"/>
              </a:spcAft>
              <a:buClr>
                <a:schemeClr val="accent2"/>
              </a:buClr>
              <a:buFont typeface="Arial" panose="020B0604020202020204" pitchFamily="34" charset="0"/>
              <a:buChar char="•"/>
            </a:pPr>
            <a:r>
              <a:rPr lang="en-US"/>
              <a:t>Fourth level</a:t>
            </a:r>
          </a:p>
          <a:p>
            <a:pPr marL="219456" lvl="1" indent="-219456" algn="l" defTabSz="1097280" rtl="0" eaLnBrk="1" latinLnBrk="0" hangingPunct="1">
              <a:lnSpc>
                <a:spcPct val="100000"/>
              </a:lnSpc>
              <a:spcBef>
                <a:spcPts val="0"/>
              </a:spcBef>
              <a:spcAft>
                <a:spcPts val="1200"/>
              </a:spcAft>
              <a:buClr>
                <a:schemeClr val="accent2"/>
              </a:buClr>
              <a:buFont typeface="Arial" panose="020B0604020202020204" pitchFamily="34" charset="0"/>
              <a:buChar char="•"/>
            </a:pPr>
            <a:r>
              <a:rPr lang="en-US"/>
              <a:t>Fifth level</a:t>
            </a:r>
          </a:p>
        </p:txBody>
      </p:sp>
      <p:sp>
        <p:nvSpPr>
          <p:cNvPr id="6" name="Slide Number Placeholder 4">
            <a:extLst>
              <a:ext uri="{FF2B5EF4-FFF2-40B4-BE49-F238E27FC236}">
                <a16:creationId xmlns:a16="http://schemas.microsoft.com/office/drawing/2014/main" id="{140EA074-9684-1C36-3C2C-5C3763A7E556}"/>
              </a:ext>
            </a:extLst>
          </p:cNvPr>
          <p:cNvSpPr>
            <a:spLocks noGrp="1"/>
          </p:cNvSpPr>
          <p:nvPr>
            <p:ph type="sldNum" sz="quarter" idx="4"/>
          </p:nvPr>
        </p:nvSpPr>
        <p:spPr>
          <a:xfrm>
            <a:off x="37786" y="7529038"/>
            <a:ext cx="682871" cy="432954"/>
          </a:xfrm>
          <a:prstGeom prst="rect">
            <a:avLst/>
          </a:prstGeom>
        </p:spPr>
        <p:txBody>
          <a:bodyPr vert="horz" lIns="0" tIns="0" rIns="0" bIns="0" rtlCol="0" anchor="ctr"/>
          <a:lstStyle>
            <a:lvl1pPr algn="ctr">
              <a:defRPr sz="1200">
                <a:solidFill>
                  <a:schemeClr val="accent1"/>
                </a:solidFill>
                <a:latin typeface="Lub Dub Light" panose="020B0303030403020204" pitchFamily="34" charset="0"/>
              </a:defRPr>
            </a:lvl1pPr>
          </a:lstStyle>
          <a:p>
            <a:fld id="{6EBB1DBD-E711-9443-B267-67A40CD96A21}" type="slidenum">
              <a:rPr lang="en-US" smtClean="0"/>
              <a:pPr/>
              <a:t>‹#›</a:t>
            </a:fld>
            <a:endParaRPr lang="en-US"/>
          </a:p>
        </p:txBody>
      </p:sp>
    </p:spTree>
    <p:extLst>
      <p:ext uri="{BB962C8B-B14F-4D97-AF65-F5344CB8AC3E}">
        <p14:creationId xmlns:p14="http://schemas.microsoft.com/office/powerpoint/2010/main" val="394230388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BE5BA-39EA-E776-03ED-F0EEC6F690E3}"/>
              </a:ext>
            </a:extLst>
          </p:cNvPr>
          <p:cNvSpPr>
            <a:spLocks noGrp="1"/>
          </p:cNvSpPr>
          <p:nvPr>
            <p:ph type="title"/>
          </p:nvPr>
        </p:nvSpPr>
        <p:spPr>
          <a:xfrm>
            <a:off x="1234440" y="1280161"/>
            <a:ext cx="11247120" cy="640081"/>
          </a:xfrm>
          <a:noFill/>
        </p:spPr>
        <p:txBody>
          <a:bodyPr wrap="square" lIns="0" tIns="0" rIns="0" bIns="0" anchor="t">
            <a:noAutofit/>
          </a:bodyPr>
          <a:lstStyle>
            <a:lvl1pPr>
              <a:defRPr kumimoji="0" lang="en-US" sz="3840" b="1" i="0" u="none" strike="noStrike" cap="none" spc="-120" normalizeH="0" baseline="0">
                <a:ln>
                  <a:noFill/>
                </a:ln>
                <a:solidFill>
                  <a:schemeClr val="tx1"/>
                </a:solidFill>
                <a:effectLst/>
                <a:uLnTx/>
                <a:uFillTx/>
                <a:latin typeface="Lub Dub Bold" panose="020B0803030403020204" pitchFamily="34" charset="0"/>
                <a:ea typeface="+mn-ea"/>
                <a:cs typeface="Lub Dub Bold" panose="020B0803030403020204" pitchFamily="34" charset="0"/>
              </a:defRPr>
            </a:lvl1pPr>
          </a:lstStyle>
          <a:p>
            <a:pPr marL="0" marR="0" lvl="0" indent="0" fontAlgn="auto">
              <a:spcBef>
                <a:spcPts val="0"/>
              </a:spcBef>
              <a:spcAft>
                <a:spcPts val="0"/>
              </a:spcAft>
              <a:buClrTx/>
              <a:buSzTx/>
              <a:buFontTx/>
              <a:tabLst/>
            </a:pPr>
            <a:r>
              <a:rPr lang="en-US"/>
              <a:t>Click to edit Master title style</a:t>
            </a:r>
          </a:p>
        </p:txBody>
      </p:sp>
      <p:sp>
        <p:nvSpPr>
          <p:cNvPr id="3" name="Slide Number Placeholder 4">
            <a:extLst>
              <a:ext uri="{FF2B5EF4-FFF2-40B4-BE49-F238E27FC236}">
                <a16:creationId xmlns:a16="http://schemas.microsoft.com/office/drawing/2014/main" id="{668D66C7-545B-5CDE-1DFB-623B8213C7A1}"/>
              </a:ext>
            </a:extLst>
          </p:cNvPr>
          <p:cNvSpPr>
            <a:spLocks noGrp="1"/>
          </p:cNvSpPr>
          <p:nvPr>
            <p:ph type="sldNum" sz="quarter" idx="4"/>
          </p:nvPr>
        </p:nvSpPr>
        <p:spPr>
          <a:xfrm>
            <a:off x="37786" y="7529038"/>
            <a:ext cx="682871" cy="432954"/>
          </a:xfrm>
          <a:prstGeom prst="rect">
            <a:avLst/>
          </a:prstGeom>
        </p:spPr>
        <p:txBody>
          <a:bodyPr vert="horz" lIns="0" tIns="0" rIns="0" bIns="0" rtlCol="0" anchor="ctr"/>
          <a:lstStyle>
            <a:lvl1pPr algn="ctr">
              <a:defRPr sz="1200">
                <a:solidFill>
                  <a:schemeClr val="accent1"/>
                </a:solidFill>
                <a:latin typeface="Century Gothic" panose="020B0502020202020204" pitchFamily="34" charset="0"/>
              </a:defRPr>
            </a:lvl1pPr>
          </a:lstStyle>
          <a:p>
            <a:fld id="{6EBB1DBD-E711-9443-B267-67A40CD96A21}" type="slidenum">
              <a:rPr lang="en-US" smtClean="0"/>
              <a:pPr/>
              <a:t>‹#›</a:t>
            </a:fld>
            <a:endParaRPr lang="en-US"/>
          </a:p>
        </p:txBody>
      </p:sp>
    </p:spTree>
    <p:extLst>
      <p:ext uri="{BB962C8B-B14F-4D97-AF65-F5344CB8AC3E}">
        <p14:creationId xmlns:p14="http://schemas.microsoft.com/office/powerpoint/2010/main" val="7360114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horizontal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703A09-729A-A2DF-ABD7-095FD25DD1DE}"/>
              </a:ext>
            </a:extLst>
          </p:cNvPr>
          <p:cNvSpPr/>
          <p:nvPr userDrawn="1"/>
        </p:nvSpPr>
        <p:spPr>
          <a:xfrm>
            <a:off x="4568484" y="0"/>
            <a:ext cx="10061917" cy="822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C4906-4DA1-08E2-CC25-6FB99470FE3D}"/>
              </a:ext>
            </a:extLst>
          </p:cNvPr>
          <p:cNvSpPr>
            <a:spLocks noGrp="1"/>
          </p:cNvSpPr>
          <p:nvPr>
            <p:ph type="title"/>
          </p:nvPr>
        </p:nvSpPr>
        <p:spPr>
          <a:xfrm>
            <a:off x="1219177" y="1280160"/>
            <a:ext cx="12176783" cy="1097281"/>
          </a:xfrm>
        </p:spPr>
        <p:txBody>
          <a:bodyPr/>
          <a:lstStyle>
            <a:lvl1pPr>
              <a:lnSpc>
                <a:spcPct val="100000"/>
              </a:lnSpc>
              <a:defRPr b="0">
                <a:solidFill>
                  <a:schemeClr val="accent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B6FB8E9-1054-581E-8E31-9ECFF50B43BE}"/>
              </a:ext>
            </a:extLst>
          </p:cNvPr>
          <p:cNvSpPr>
            <a:spLocks noGrp="1"/>
          </p:cNvSpPr>
          <p:nvPr>
            <p:ph sz="quarter" idx="10"/>
          </p:nvPr>
        </p:nvSpPr>
        <p:spPr>
          <a:xfrm>
            <a:off x="1219177" y="2588455"/>
            <a:ext cx="12176783" cy="4980110"/>
          </a:xfrm>
        </p:spPr>
        <p:txBody>
          <a:bodyPr/>
          <a:lstStyle>
            <a:lvl1pPr>
              <a:lnSpc>
                <a:spcPct val="110000"/>
              </a:lnSpc>
              <a:defRPr sz="1920"/>
            </a:lvl1pPr>
            <a:lvl2pPr>
              <a:lnSpc>
                <a:spcPct val="110000"/>
              </a:lnSpc>
              <a:defRPr lang="en-US" sz="1920" kern="1200" dirty="0">
                <a:solidFill>
                  <a:schemeClr val="tx1"/>
                </a:solidFill>
                <a:latin typeface="Lub Dub Light" panose="020B0303030403020204"/>
                <a:ea typeface="+mn-ea"/>
                <a:cs typeface="+mn-cs"/>
              </a:defRPr>
            </a:lvl2pPr>
            <a:lvl3pPr marL="219456" indent="-219456">
              <a:lnSpc>
                <a:spcPct val="110000"/>
              </a:lnSpc>
              <a:defRPr sz="1920"/>
            </a:lvl3pPr>
            <a:lvl4pPr marL="219456" indent="-219456">
              <a:lnSpc>
                <a:spcPct val="110000"/>
              </a:lnSpc>
              <a:defRPr sz="1920"/>
            </a:lvl4pPr>
            <a:lvl5pPr marL="219456" indent="-219456">
              <a:lnSpc>
                <a:spcPct val="110000"/>
              </a:lnSpc>
              <a:defRPr sz="1920"/>
            </a:lvl5pPr>
          </a:lstStyle>
          <a:p>
            <a:pPr lvl="0"/>
            <a:r>
              <a:rPr lang="en-US"/>
              <a:t>Click to edit Master text styles</a:t>
            </a:r>
          </a:p>
          <a:p>
            <a:pPr lvl="1"/>
            <a:r>
              <a:rPr lang="en-US"/>
              <a:t>Second level</a:t>
            </a:r>
          </a:p>
          <a:p>
            <a:pPr marL="219456" lvl="1" indent="-219456" algn="l" defTabSz="1097280" rtl="0" eaLnBrk="1" latinLnBrk="0" hangingPunct="1">
              <a:lnSpc>
                <a:spcPct val="110000"/>
              </a:lnSpc>
              <a:spcBef>
                <a:spcPts val="0"/>
              </a:spcBef>
              <a:spcAft>
                <a:spcPts val="1200"/>
              </a:spcAft>
              <a:buClr>
                <a:schemeClr val="accent2"/>
              </a:buClr>
              <a:buFont typeface="Arial" panose="020B0604020202020204" pitchFamily="34" charset="0"/>
              <a:buChar char="•"/>
            </a:pPr>
            <a:r>
              <a:rPr lang="en-US"/>
              <a:t>Third level</a:t>
            </a:r>
          </a:p>
          <a:p>
            <a:pPr marL="219456" lvl="1" indent="-219456" algn="l" defTabSz="1097280" rtl="0" eaLnBrk="1" latinLnBrk="0" hangingPunct="1">
              <a:lnSpc>
                <a:spcPct val="110000"/>
              </a:lnSpc>
              <a:spcBef>
                <a:spcPts val="0"/>
              </a:spcBef>
              <a:spcAft>
                <a:spcPts val="1200"/>
              </a:spcAft>
              <a:buClr>
                <a:schemeClr val="accent2"/>
              </a:buClr>
              <a:buFont typeface="Arial" panose="020B0604020202020204" pitchFamily="34" charset="0"/>
              <a:buChar char="•"/>
            </a:pPr>
            <a:r>
              <a:rPr lang="en-US"/>
              <a:t>Fourth level</a:t>
            </a:r>
          </a:p>
          <a:p>
            <a:pPr marL="219456" lvl="1" indent="-219456" algn="l" defTabSz="1097280" rtl="0" eaLnBrk="1" latinLnBrk="0" hangingPunct="1">
              <a:lnSpc>
                <a:spcPct val="110000"/>
              </a:lnSpc>
              <a:spcBef>
                <a:spcPts val="0"/>
              </a:spcBef>
              <a:spcAft>
                <a:spcPts val="1200"/>
              </a:spcAft>
              <a:buClr>
                <a:schemeClr val="accent2"/>
              </a:buClr>
              <a:buFont typeface="Arial" panose="020B0604020202020204" pitchFamily="34" charset="0"/>
              <a:buChar char="•"/>
            </a:pPr>
            <a:r>
              <a:rPr lang="en-US"/>
              <a:t>Fifth level</a:t>
            </a:r>
          </a:p>
        </p:txBody>
      </p:sp>
      <p:sp>
        <p:nvSpPr>
          <p:cNvPr id="7" name="Slide Number Placeholder 4">
            <a:extLst>
              <a:ext uri="{FF2B5EF4-FFF2-40B4-BE49-F238E27FC236}">
                <a16:creationId xmlns:a16="http://schemas.microsoft.com/office/drawing/2014/main" id="{A46D7072-0125-1503-7BDF-E5AA3E3F9D66}"/>
              </a:ext>
            </a:extLst>
          </p:cNvPr>
          <p:cNvSpPr>
            <a:spLocks noGrp="1"/>
          </p:cNvSpPr>
          <p:nvPr>
            <p:ph type="sldNum" sz="quarter" idx="4"/>
          </p:nvPr>
        </p:nvSpPr>
        <p:spPr>
          <a:xfrm>
            <a:off x="37786" y="7529038"/>
            <a:ext cx="682871" cy="432954"/>
          </a:xfrm>
          <a:prstGeom prst="rect">
            <a:avLst/>
          </a:prstGeom>
        </p:spPr>
        <p:txBody>
          <a:bodyPr vert="horz" lIns="0" tIns="0" rIns="0" bIns="0" rtlCol="0" anchor="ctr"/>
          <a:lstStyle>
            <a:lvl1pPr algn="ctr">
              <a:defRPr sz="1200">
                <a:solidFill>
                  <a:schemeClr val="accent1"/>
                </a:solidFill>
                <a:latin typeface="Lub Dub Light" panose="020B0303030403020204" pitchFamily="34" charset="0"/>
              </a:defRPr>
            </a:lvl1pPr>
          </a:lstStyle>
          <a:p>
            <a:fld id="{6EBB1DBD-E711-9443-B267-67A40CD96A21}" type="slidenum">
              <a:rPr lang="en-US" smtClean="0"/>
              <a:pPr/>
              <a:t>‹#›</a:t>
            </a:fld>
            <a:endParaRPr lang="en-US"/>
          </a:p>
        </p:txBody>
      </p:sp>
    </p:spTree>
    <p:extLst>
      <p:ext uri="{BB962C8B-B14F-4D97-AF65-F5344CB8AC3E}">
        <p14:creationId xmlns:p14="http://schemas.microsoft.com/office/powerpoint/2010/main" val="3519287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C4906-4DA1-08E2-CC25-6FB99470FE3D}"/>
              </a:ext>
            </a:extLst>
          </p:cNvPr>
          <p:cNvSpPr>
            <a:spLocks noGrp="1"/>
          </p:cNvSpPr>
          <p:nvPr>
            <p:ph type="title"/>
          </p:nvPr>
        </p:nvSpPr>
        <p:spPr>
          <a:xfrm>
            <a:off x="1219177" y="1280160"/>
            <a:ext cx="12176783" cy="1097281"/>
          </a:xfrm>
        </p:spPr>
        <p:txBody>
          <a:bodyPr/>
          <a:lstStyle>
            <a:lvl1pPr>
              <a:lnSpc>
                <a:spcPct val="100000"/>
              </a:lnSpc>
              <a:defRPr b="0">
                <a:solidFill>
                  <a:schemeClr val="accent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B6FB8E9-1054-581E-8E31-9ECFF50B43BE}"/>
              </a:ext>
            </a:extLst>
          </p:cNvPr>
          <p:cNvSpPr>
            <a:spLocks noGrp="1"/>
          </p:cNvSpPr>
          <p:nvPr>
            <p:ph sz="quarter" idx="10"/>
          </p:nvPr>
        </p:nvSpPr>
        <p:spPr>
          <a:xfrm>
            <a:off x="1219177" y="2588455"/>
            <a:ext cx="12176783" cy="4980110"/>
          </a:xfrm>
        </p:spPr>
        <p:txBody>
          <a:bodyPr/>
          <a:lstStyle>
            <a:lvl1pPr>
              <a:lnSpc>
                <a:spcPct val="110000"/>
              </a:lnSpc>
              <a:defRPr sz="1920"/>
            </a:lvl1pPr>
            <a:lvl2pPr>
              <a:lnSpc>
                <a:spcPct val="110000"/>
              </a:lnSpc>
              <a:defRPr lang="en-US" sz="1920" kern="1200" dirty="0">
                <a:solidFill>
                  <a:schemeClr val="tx1"/>
                </a:solidFill>
                <a:latin typeface="Lub Dub Light" panose="020B0303030403020204"/>
                <a:ea typeface="+mn-ea"/>
                <a:cs typeface="+mn-cs"/>
              </a:defRPr>
            </a:lvl2pPr>
            <a:lvl3pPr marL="219456" indent="-219456">
              <a:lnSpc>
                <a:spcPct val="110000"/>
              </a:lnSpc>
              <a:defRPr sz="1920"/>
            </a:lvl3pPr>
            <a:lvl4pPr marL="219456" indent="-219456">
              <a:lnSpc>
                <a:spcPct val="110000"/>
              </a:lnSpc>
              <a:defRPr sz="1920"/>
            </a:lvl4pPr>
            <a:lvl5pPr marL="219456" indent="-219456">
              <a:lnSpc>
                <a:spcPct val="110000"/>
              </a:lnSpc>
              <a:defRPr sz="1920"/>
            </a:lvl5pPr>
          </a:lstStyle>
          <a:p>
            <a:pPr lvl="0"/>
            <a:r>
              <a:rPr lang="en-US"/>
              <a:t>Click to edit Master text styles</a:t>
            </a:r>
          </a:p>
          <a:p>
            <a:pPr lvl="1"/>
            <a:r>
              <a:rPr lang="en-US"/>
              <a:t>Second level</a:t>
            </a:r>
          </a:p>
          <a:p>
            <a:pPr marL="219456" lvl="1" indent="-219456" algn="l" defTabSz="1097280" rtl="0" eaLnBrk="1" latinLnBrk="0" hangingPunct="1">
              <a:lnSpc>
                <a:spcPct val="110000"/>
              </a:lnSpc>
              <a:spcBef>
                <a:spcPts val="0"/>
              </a:spcBef>
              <a:spcAft>
                <a:spcPts val="1200"/>
              </a:spcAft>
              <a:buClr>
                <a:schemeClr val="accent2"/>
              </a:buClr>
              <a:buFont typeface="Arial" panose="020B0604020202020204" pitchFamily="34" charset="0"/>
              <a:buChar char="•"/>
            </a:pPr>
            <a:r>
              <a:rPr lang="en-US"/>
              <a:t>Third level</a:t>
            </a:r>
          </a:p>
          <a:p>
            <a:pPr marL="219456" lvl="1" indent="-219456" algn="l" defTabSz="1097280" rtl="0" eaLnBrk="1" latinLnBrk="0" hangingPunct="1">
              <a:lnSpc>
                <a:spcPct val="110000"/>
              </a:lnSpc>
              <a:spcBef>
                <a:spcPts val="0"/>
              </a:spcBef>
              <a:spcAft>
                <a:spcPts val="1200"/>
              </a:spcAft>
              <a:buClr>
                <a:schemeClr val="accent2"/>
              </a:buClr>
              <a:buFont typeface="Arial" panose="020B0604020202020204" pitchFamily="34" charset="0"/>
              <a:buChar char="•"/>
            </a:pPr>
            <a:r>
              <a:rPr lang="en-US"/>
              <a:t>Fourth level</a:t>
            </a:r>
          </a:p>
          <a:p>
            <a:pPr marL="219456" lvl="1" indent="-219456" algn="l" defTabSz="1097280" rtl="0" eaLnBrk="1" latinLnBrk="0" hangingPunct="1">
              <a:lnSpc>
                <a:spcPct val="110000"/>
              </a:lnSpc>
              <a:spcBef>
                <a:spcPts val="0"/>
              </a:spcBef>
              <a:spcAft>
                <a:spcPts val="1200"/>
              </a:spcAft>
              <a:buClr>
                <a:schemeClr val="accent2"/>
              </a:buClr>
              <a:buFont typeface="Arial" panose="020B0604020202020204" pitchFamily="34" charset="0"/>
              <a:buChar char="•"/>
            </a:pPr>
            <a:r>
              <a:rPr lang="en-US"/>
              <a:t>Fifth level</a:t>
            </a:r>
          </a:p>
        </p:txBody>
      </p:sp>
      <p:sp>
        <p:nvSpPr>
          <p:cNvPr id="3" name="Slide Number Placeholder 4">
            <a:extLst>
              <a:ext uri="{FF2B5EF4-FFF2-40B4-BE49-F238E27FC236}">
                <a16:creationId xmlns:a16="http://schemas.microsoft.com/office/drawing/2014/main" id="{15DF5134-9762-3760-FC6E-123C1158E848}"/>
              </a:ext>
            </a:extLst>
          </p:cNvPr>
          <p:cNvSpPr>
            <a:spLocks noGrp="1"/>
          </p:cNvSpPr>
          <p:nvPr>
            <p:ph type="sldNum" sz="quarter" idx="4"/>
          </p:nvPr>
        </p:nvSpPr>
        <p:spPr>
          <a:xfrm>
            <a:off x="408168" y="7627621"/>
            <a:ext cx="956398" cy="438150"/>
          </a:xfrm>
          <a:prstGeom prst="rect">
            <a:avLst/>
          </a:prstGeom>
        </p:spPr>
        <p:txBody>
          <a:bodyPr vert="horz" lIns="0" tIns="0" rIns="0" bIns="0" rtlCol="0" anchor="t"/>
          <a:lstStyle>
            <a:lvl1pPr algn="l">
              <a:defRPr sz="1200">
                <a:solidFill>
                  <a:schemeClr val="accent1"/>
                </a:solidFill>
                <a:latin typeface="Lub Dub Light" panose="020B0303030403020204" pitchFamily="34" charset="0"/>
              </a:defRPr>
            </a:lvl1pPr>
          </a:lstStyle>
          <a:p>
            <a:fld id="{6EBB1DBD-E711-9443-B267-67A40CD96A21}" type="slidenum">
              <a:rPr lang="en-US" smtClean="0"/>
              <a:pPr/>
              <a:t>‹#›</a:t>
            </a:fld>
            <a:endParaRPr lang="en-US"/>
          </a:p>
        </p:txBody>
      </p:sp>
    </p:spTree>
    <p:extLst>
      <p:ext uri="{BB962C8B-B14F-4D97-AF65-F5344CB8AC3E}">
        <p14:creationId xmlns:p14="http://schemas.microsoft.com/office/powerpoint/2010/main" val="39632067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Divider re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92951"/>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D944FB-407A-4D46-1621-A6E46C35C2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4706"/>
          <a:stretch/>
        </p:blipFill>
        <p:spPr>
          <a:xfrm>
            <a:off x="192093" y="267609"/>
            <a:ext cx="374254" cy="446959"/>
          </a:xfrm>
          <a:prstGeom prst="rect">
            <a:avLst/>
          </a:prstGeom>
        </p:spPr>
      </p:pic>
      <p:cxnSp>
        <p:nvCxnSpPr>
          <p:cNvPr id="3" name="Straight Connector 2">
            <a:extLst>
              <a:ext uri="{FF2B5EF4-FFF2-40B4-BE49-F238E27FC236}">
                <a16:creationId xmlns:a16="http://schemas.microsoft.com/office/drawing/2014/main" id="{2BAAC63E-16DD-50BB-9534-6FC4AAF4BB51}"/>
              </a:ext>
            </a:extLst>
          </p:cNvPr>
          <p:cNvCxnSpPr>
            <a:cxnSpLocks/>
          </p:cNvCxnSpPr>
          <p:nvPr userDrawn="1"/>
        </p:nvCxnSpPr>
        <p:spPr>
          <a:xfrm>
            <a:off x="790576" y="0"/>
            <a:ext cx="0" cy="822960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196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Divider re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143643" cy="82296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160" b="0" i="0">
              <a:latin typeface="CVS Health Sans" panose="020B05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p:nvPr>
        </p:nvSpPr>
        <p:spPr>
          <a:xfrm>
            <a:off x="3878533" y="3627561"/>
            <a:ext cx="6873331" cy="974479"/>
          </a:xfrm>
        </p:spPr>
        <p:txBody>
          <a:bodyPr rIns="0" anchor="ctr"/>
          <a:lstStyle>
            <a:lvl1pPr algn="ctr">
              <a:defRPr sz="384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78494921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8C5803-55DC-424A-AED9-6A9B5928727D}"/>
              </a:ext>
            </a:extLst>
          </p:cNvPr>
          <p:cNvSpPr/>
          <p:nvPr userDrawn="1"/>
        </p:nvSpPr>
        <p:spPr>
          <a:xfrm>
            <a:off x="-16239" y="1648875"/>
            <a:ext cx="14646640" cy="3584305"/>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899726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044512"/>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947268-C3B7-5EF8-3B77-52F70AC06AD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1821" t="39467" b="15274"/>
          <a:stretch/>
        </p:blipFill>
        <p:spPr>
          <a:xfrm rot="10800000" flipH="1" flipV="1">
            <a:off x="0" y="2"/>
            <a:ext cx="5638800" cy="3690887"/>
          </a:xfrm>
          <a:prstGeom prst="rect">
            <a:avLst/>
          </a:prstGeom>
        </p:spPr>
      </p:pic>
      <p:pic>
        <p:nvPicPr>
          <p:cNvPr id="8" name="Graphic 7">
            <a:extLst>
              <a:ext uri="{FF2B5EF4-FFF2-40B4-BE49-F238E27FC236}">
                <a16:creationId xmlns:a16="http://schemas.microsoft.com/office/drawing/2014/main" id="{CD1A909F-DC8D-895E-5905-DD0587157BC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9778" t="38982" r="1" b="2272"/>
          <a:stretch/>
        </p:blipFill>
        <p:spPr>
          <a:xfrm flipH="1" flipV="1">
            <a:off x="8534400" y="3208928"/>
            <a:ext cx="6096000" cy="5028556"/>
          </a:xfrm>
          <a:prstGeom prst="rect">
            <a:avLst/>
          </a:prstGeom>
        </p:spPr>
      </p:pic>
      <p:pic>
        <p:nvPicPr>
          <p:cNvPr id="9" name="Graphic 8">
            <a:extLst>
              <a:ext uri="{FF2B5EF4-FFF2-40B4-BE49-F238E27FC236}">
                <a16:creationId xmlns:a16="http://schemas.microsoft.com/office/drawing/2014/main" id="{7BE602C5-C56B-B3FF-2907-BE0C4CA2AF62}"/>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17233"/>
          <a:stretch/>
        </p:blipFill>
        <p:spPr>
          <a:xfrm>
            <a:off x="1600200" y="380999"/>
            <a:ext cx="4371823" cy="7877506"/>
          </a:xfrm>
          <a:prstGeom prst="rect">
            <a:avLst/>
          </a:prstGeom>
        </p:spPr>
      </p:pic>
      <p:pic>
        <p:nvPicPr>
          <p:cNvPr id="10" name="Graphic 9">
            <a:extLst>
              <a:ext uri="{FF2B5EF4-FFF2-40B4-BE49-F238E27FC236}">
                <a16:creationId xmlns:a16="http://schemas.microsoft.com/office/drawing/2014/main" id="{D5B0D81D-EE40-E85A-1BB3-02A8A00BB96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79151" y="791331"/>
            <a:ext cx="2310074" cy="2180470"/>
          </a:xfrm>
          <a:prstGeom prst="rect">
            <a:avLst/>
          </a:prstGeom>
        </p:spPr>
      </p:pic>
      <p:sp>
        <p:nvSpPr>
          <p:cNvPr id="11" name="Subtitle 2">
            <a:extLst>
              <a:ext uri="{FF2B5EF4-FFF2-40B4-BE49-F238E27FC236}">
                <a16:creationId xmlns:a16="http://schemas.microsoft.com/office/drawing/2014/main" id="{2951A89E-C45B-B082-66EA-8299A246374B}"/>
              </a:ext>
            </a:extLst>
          </p:cNvPr>
          <p:cNvSpPr>
            <a:spLocks noGrp="1"/>
          </p:cNvSpPr>
          <p:nvPr>
            <p:ph type="subTitle" idx="1" hasCustomPrompt="1"/>
          </p:nvPr>
        </p:nvSpPr>
        <p:spPr>
          <a:xfrm>
            <a:off x="5972023" y="5295951"/>
            <a:ext cx="7743977" cy="873256"/>
          </a:xfrm>
          <a:prstGeom prst="rect">
            <a:avLst/>
          </a:prstGeom>
        </p:spPr>
        <p:txBody>
          <a:bodyPr/>
          <a:lstStyle>
            <a:lvl1pPr marL="0" indent="0" algn="l">
              <a:buNone/>
              <a:defRPr sz="1800" b="0" i="0">
                <a:solidFill>
                  <a:schemeClr val="tx1">
                    <a:lumMod val="95000"/>
                    <a:lumOff val="5000"/>
                  </a:schemeClr>
                </a:solidFill>
                <a:latin typeface="Lub Dub Medium" panose="020B0603030403020204" pitchFamily="34" charset="77"/>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Subtitle Goes Here</a:t>
            </a:r>
          </a:p>
        </p:txBody>
      </p:sp>
      <p:sp>
        <p:nvSpPr>
          <p:cNvPr id="12" name="Title 1">
            <a:extLst>
              <a:ext uri="{FF2B5EF4-FFF2-40B4-BE49-F238E27FC236}">
                <a16:creationId xmlns:a16="http://schemas.microsoft.com/office/drawing/2014/main" id="{B9F157B2-D7E3-7531-774B-1BE0129F6C41}"/>
              </a:ext>
            </a:extLst>
          </p:cNvPr>
          <p:cNvSpPr>
            <a:spLocks noGrp="1"/>
          </p:cNvSpPr>
          <p:nvPr>
            <p:ph type="ctrTitle" hasCustomPrompt="1"/>
          </p:nvPr>
        </p:nvSpPr>
        <p:spPr>
          <a:xfrm>
            <a:off x="5972023" y="3883205"/>
            <a:ext cx="7743977" cy="1311016"/>
          </a:xfrm>
          <a:prstGeom prst="rect">
            <a:avLst/>
          </a:prstGeom>
        </p:spPr>
        <p:txBody>
          <a:bodyPr anchor="b">
            <a:normAutofit/>
          </a:bodyPr>
          <a:lstStyle>
            <a:lvl1pPr algn="l">
              <a:defRPr sz="6000" b="1" i="0" spc="300">
                <a:solidFill>
                  <a:srgbClr val="C00000"/>
                </a:solidFill>
                <a:latin typeface="Lub Dub Heavy" panose="020B0603030403020204" pitchFamily="34" charset="77"/>
              </a:defRPr>
            </a:lvl1pPr>
          </a:lstStyle>
          <a:p>
            <a:r>
              <a:rPr lang="en-US"/>
              <a:t>TITLE SLIDE</a:t>
            </a:r>
          </a:p>
        </p:txBody>
      </p:sp>
    </p:spTree>
    <p:extLst>
      <p:ext uri="{BB962C8B-B14F-4D97-AF65-F5344CB8AC3E}">
        <p14:creationId xmlns:p14="http://schemas.microsoft.com/office/powerpoint/2010/main" val="2364410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Head + Body Heav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6556D-7CA2-834F-8D95-B5B2427C3BC0}"/>
              </a:ext>
            </a:extLst>
          </p:cNvPr>
          <p:cNvSpPr>
            <a:spLocks noGrp="1"/>
          </p:cNvSpPr>
          <p:nvPr>
            <p:ph type="title"/>
          </p:nvPr>
        </p:nvSpPr>
        <p:spPr>
          <a:xfrm>
            <a:off x="1234440" y="1280161"/>
            <a:ext cx="11247120" cy="640081"/>
          </a:xfrm>
          <a:noFill/>
        </p:spPr>
        <p:txBody>
          <a:bodyPr wrap="square" lIns="0" tIns="0" rIns="0" bIns="0" anchor="t">
            <a:noAutofit/>
          </a:bodyPr>
          <a:lstStyle>
            <a:lvl1pPr>
              <a:defRPr kumimoji="0" lang="en-US" sz="3840" b="1" i="0" u="none" strike="noStrike" cap="none" spc="-120" normalizeH="0" baseline="0">
                <a:ln>
                  <a:noFill/>
                </a:ln>
                <a:solidFill>
                  <a:schemeClr val="tx1"/>
                </a:solidFill>
                <a:effectLst/>
                <a:uLnTx/>
                <a:uFillTx/>
                <a:latin typeface="Century Gothic" panose="020B0502020202020204" pitchFamily="34" charset="0"/>
                <a:ea typeface="+mn-ea"/>
                <a:cs typeface="Consolas" panose="020B0609020204030204" pitchFamily="49" charset="0"/>
              </a:defRPr>
            </a:lvl1pPr>
          </a:lstStyle>
          <a:p>
            <a:pPr marL="0" marR="0" lvl="0" indent="0" fontAlgn="auto">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504197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05870300-9E1A-4237-9702-60405C241517}"/>
              </a:ext>
            </a:extLst>
          </p:cNvPr>
          <p:cNvSpPr>
            <a:spLocks noGrp="1"/>
          </p:cNvSpPr>
          <p:nvPr>
            <p:ph type="subTitle" idx="1" hasCustomPrompt="1"/>
          </p:nvPr>
        </p:nvSpPr>
        <p:spPr>
          <a:xfrm>
            <a:off x="762000" y="4405312"/>
            <a:ext cx="12954000" cy="873256"/>
          </a:xfrm>
          <a:prstGeom prst="rect">
            <a:avLst/>
          </a:prstGeom>
        </p:spPr>
        <p:txBody>
          <a:bodyPr/>
          <a:lstStyle>
            <a:lvl1pPr marL="0" indent="0" algn="l">
              <a:buNone/>
              <a:defRPr sz="2800" b="0" i="0">
                <a:solidFill>
                  <a:schemeClr val="tx1">
                    <a:lumMod val="95000"/>
                    <a:lumOff val="5000"/>
                  </a:schemeClr>
                </a:solidFill>
                <a:latin typeface="Lub Dub Medium" panose="020B0603030403020204" pitchFamily="34" charset="77"/>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Subtitle Goes Here</a:t>
            </a:r>
          </a:p>
        </p:txBody>
      </p:sp>
      <p:sp>
        <p:nvSpPr>
          <p:cNvPr id="14" name="Title 1">
            <a:extLst>
              <a:ext uri="{FF2B5EF4-FFF2-40B4-BE49-F238E27FC236}">
                <a16:creationId xmlns:a16="http://schemas.microsoft.com/office/drawing/2014/main" id="{975B92D6-C456-4A00-A75D-031BDA0C5C61}"/>
              </a:ext>
            </a:extLst>
          </p:cNvPr>
          <p:cNvSpPr>
            <a:spLocks noGrp="1"/>
          </p:cNvSpPr>
          <p:nvPr>
            <p:ph type="ctrTitle" hasCustomPrompt="1"/>
          </p:nvPr>
        </p:nvSpPr>
        <p:spPr>
          <a:xfrm>
            <a:off x="762000" y="2992566"/>
            <a:ext cx="12954000" cy="1311016"/>
          </a:xfrm>
          <a:prstGeom prst="rect">
            <a:avLst/>
          </a:prstGeom>
        </p:spPr>
        <p:txBody>
          <a:bodyPr anchor="b"/>
          <a:lstStyle>
            <a:lvl1pPr algn="l">
              <a:defRPr sz="7800" b="1" i="0" spc="300">
                <a:solidFill>
                  <a:srgbClr val="C00000"/>
                </a:solidFill>
                <a:latin typeface="Lub Dub Heavy" panose="020B0603030403020204" pitchFamily="34" charset="77"/>
              </a:defRPr>
            </a:lvl1pPr>
          </a:lstStyle>
          <a:p>
            <a:r>
              <a:rPr lang="en-US"/>
              <a:t>TITLE SLIDE</a:t>
            </a:r>
          </a:p>
        </p:txBody>
      </p:sp>
      <p:pic>
        <p:nvPicPr>
          <p:cNvPr id="2" name="Graphic 1">
            <a:extLst>
              <a:ext uri="{FF2B5EF4-FFF2-40B4-BE49-F238E27FC236}">
                <a16:creationId xmlns:a16="http://schemas.microsoft.com/office/drawing/2014/main" id="{72926EED-5679-0A92-A4D7-856F5F56D56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473" t="38982" b="2272"/>
          <a:stretch/>
        </p:blipFill>
        <p:spPr>
          <a:xfrm flipH="1" flipV="1">
            <a:off x="8575027" y="3648074"/>
            <a:ext cx="6052746" cy="4581526"/>
          </a:xfrm>
          <a:prstGeom prst="rect">
            <a:avLst/>
          </a:prstGeom>
        </p:spPr>
      </p:pic>
      <p:pic>
        <p:nvPicPr>
          <p:cNvPr id="4" name="Graphic 3">
            <a:extLst>
              <a:ext uri="{FF2B5EF4-FFF2-40B4-BE49-F238E27FC236}">
                <a16:creationId xmlns:a16="http://schemas.microsoft.com/office/drawing/2014/main" id="{119A9F88-0388-8EB9-B750-C3CDC96C5A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1821" t="39467" b="15274"/>
          <a:stretch/>
        </p:blipFill>
        <p:spPr>
          <a:xfrm rot="10800000" flipH="1" flipV="1">
            <a:off x="0" y="2"/>
            <a:ext cx="5638800" cy="3690887"/>
          </a:xfrm>
          <a:prstGeom prst="rect">
            <a:avLst/>
          </a:prstGeom>
        </p:spPr>
      </p:pic>
    </p:spTree>
    <p:extLst>
      <p:ext uri="{BB962C8B-B14F-4D97-AF65-F5344CB8AC3E}">
        <p14:creationId xmlns:p14="http://schemas.microsoft.com/office/powerpoint/2010/main" val="223505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71BDCF-60B4-A056-2748-0FEA7DB81538}"/>
              </a:ext>
            </a:extLst>
          </p:cNvPr>
          <p:cNvSpPr/>
          <p:nvPr userDrawn="1"/>
        </p:nvSpPr>
        <p:spPr>
          <a:xfrm>
            <a:off x="0" y="-1"/>
            <a:ext cx="14627772" cy="8229601"/>
          </a:xfrm>
          <a:prstGeom prst="rect">
            <a:avLst/>
          </a:prstGeom>
          <a:gradFill flip="none" rotWithShape="1">
            <a:gsLst>
              <a:gs pos="0">
                <a:srgbClr val="1E1C1C"/>
              </a:gs>
              <a:gs pos="23000">
                <a:srgbClr val="990000"/>
              </a:gs>
              <a:gs pos="52000">
                <a:srgbClr val="CE242B"/>
              </a:gs>
              <a:gs pos="79000">
                <a:srgbClr val="CE242B"/>
              </a:gs>
              <a:gs pos="100000">
                <a:srgbClr val="FF911D"/>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Graphic 7">
            <a:extLst>
              <a:ext uri="{FF2B5EF4-FFF2-40B4-BE49-F238E27FC236}">
                <a16:creationId xmlns:a16="http://schemas.microsoft.com/office/drawing/2014/main" id="{50263E92-1FF4-C63E-0410-559EC210951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473" t="38982" b="2272"/>
          <a:stretch/>
        </p:blipFill>
        <p:spPr>
          <a:xfrm flipH="1" flipV="1">
            <a:off x="8575027" y="3648074"/>
            <a:ext cx="6052746" cy="4581526"/>
          </a:xfrm>
          <a:prstGeom prst="rect">
            <a:avLst/>
          </a:prstGeom>
        </p:spPr>
      </p:pic>
      <p:pic>
        <p:nvPicPr>
          <p:cNvPr id="9" name="Graphic 8">
            <a:extLst>
              <a:ext uri="{FF2B5EF4-FFF2-40B4-BE49-F238E27FC236}">
                <a16:creationId xmlns:a16="http://schemas.microsoft.com/office/drawing/2014/main" id="{12ECFDC1-BE6E-3B7A-F64C-EFBBCA9E37B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9685" t="39467" b="15274"/>
          <a:stretch/>
        </p:blipFill>
        <p:spPr>
          <a:xfrm rot="10800000" flipH="1" flipV="1">
            <a:off x="0" y="0"/>
            <a:ext cx="4525538" cy="2514600"/>
          </a:xfrm>
          <a:prstGeom prst="rect">
            <a:avLst/>
          </a:prstGeom>
        </p:spPr>
      </p:pic>
      <p:sp>
        <p:nvSpPr>
          <p:cNvPr id="10" name="Subtitle 2">
            <a:extLst>
              <a:ext uri="{FF2B5EF4-FFF2-40B4-BE49-F238E27FC236}">
                <a16:creationId xmlns:a16="http://schemas.microsoft.com/office/drawing/2014/main" id="{050C01E0-2902-B861-3675-D82D06797BB8}"/>
              </a:ext>
            </a:extLst>
          </p:cNvPr>
          <p:cNvSpPr>
            <a:spLocks noGrp="1"/>
          </p:cNvSpPr>
          <p:nvPr>
            <p:ph type="subTitle" idx="1" hasCustomPrompt="1"/>
          </p:nvPr>
        </p:nvSpPr>
        <p:spPr>
          <a:xfrm>
            <a:off x="762000" y="4330829"/>
            <a:ext cx="12954000" cy="873256"/>
          </a:xfrm>
          <a:prstGeom prst="rect">
            <a:avLst/>
          </a:prstGeom>
        </p:spPr>
        <p:txBody>
          <a:bodyPr/>
          <a:lstStyle>
            <a:lvl1pPr marL="0" indent="0" algn="l">
              <a:buNone/>
              <a:defRPr sz="2800" b="0" i="0">
                <a:solidFill>
                  <a:schemeClr val="bg1"/>
                </a:solidFill>
                <a:latin typeface="Lub Dub Medium" panose="020B0603030403020204" pitchFamily="34" charset="77"/>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Subtitle Goes Here</a:t>
            </a:r>
          </a:p>
        </p:txBody>
      </p:sp>
      <p:sp>
        <p:nvSpPr>
          <p:cNvPr id="11" name="Title 1">
            <a:extLst>
              <a:ext uri="{FF2B5EF4-FFF2-40B4-BE49-F238E27FC236}">
                <a16:creationId xmlns:a16="http://schemas.microsoft.com/office/drawing/2014/main" id="{CBCEBE13-93AA-DF56-85B7-EC8D1EC2F2A0}"/>
              </a:ext>
            </a:extLst>
          </p:cNvPr>
          <p:cNvSpPr>
            <a:spLocks noGrp="1"/>
          </p:cNvSpPr>
          <p:nvPr>
            <p:ph type="ctrTitle" hasCustomPrompt="1"/>
          </p:nvPr>
        </p:nvSpPr>
        <p:spPr>
          <a:xfrm>
            <a:off x="762000" y="2918085"/>
            <a:ext cx="12954000" cy="1311016"/>
          </a:xfrm>
          <a:prstGeom prst="rect">
            <a:avLst/>
          </a:prstGeom>
        </p:spPr>
        <p:txBody>
          <a:bodyPr anchor="b"/>
          <a:lstStyle>
            <a:lvl1pPr algn="l">
              <a:defRPr sz="7800" b="1" i="0" spc="300">
                <a:solidFill>
                  <a:schemeClr val="bg1"/>
                </a:solidFill>
                <a:latin typeface="Lub Dub Heavy" panose="020B0603030403020204" pitchFamily="34" charset="77"/>
              </a:defRPr>
            </a:lvl1pPr>
          </a:lstStyle>
          <a:p>
            <a:r>
              <a:rPr lang="en-US"/>
              <a:t>TITLE SLIDE</a:t>
            </a:r>
          </a:p>
        </p:txBody>
      </p:sp>
      <p:sp>
        <p:nvSpPr>
          <p:cNvPr id="12" name="Date Placeholder 11">
            <a:extLst>
              <a:ext uri="{FF2B5EF4-FFF2-40B4-BE49-F238E27FC236}">
                <a16:creationId xmlns:a16="http://schemas.microsoft.com/office/drawing/2014/main" id="{A216660A-6CDC-FDC7-616A-D0314D7CAEA1}"/>
              </a:ext>
            </a:extLst>
          </p:cNvPr>
          <p:cNvSpPr>
            <a:spLocks noGrp="1"/>
          </p:cNvSpPr>
          <p:nvPr>
            <p:ph type="dt" sz="half" idx="10"/>
          </p:nvPr>
        </p:nvSpPr>
        <p:spPr/>
        <p:txBody>
          <a:bodyPr/>
          <a:lstStyle>
            <a:lvl1pPr>
              <a:defRPr b="0">
                <a:solidFill>
                  <a:schemeClr val="bg1"/>
                </a:solidFill>
              </a:defRPr>
            </a:lvl1pPr>
          </a:lstStyle>
          <a:p>
            <a:endParaRPr lang="en-US"/>
          </a:p>
        </p:txBody>
      </p:sp>
      <p:sp>
        <p:nvSpPr>
          <p:cNvPr id="13" name="Footer Placeholder 12">
            <a:extLst>
              <a:ext uri="{FF2B5EF4-FFF2-40B4-BE49-F238E27FC236}">
                <a16:creationId xmlns:a16="http://schemas.microsoft.com/office/drawing/2014/main" id="{75F5DBC2-AB01-B567-A31F-1DBFBAC5C41D}"/>
              </a:ext>
            </a:extLst>
          </p:cNvPr>
          <p:cNvSpPr>
            <a:spLocks noGrp="1"/>
          </p:cNvSpPr>
          <p:nvPr>
            <p:ph type="ftr" sz="quarter" idx="11"/>
          </p:nvPr>
        </p:nvSpPr>
        <p:spPr/>
        <p:txBody>
          <a:bodyPr/>
          <a:lstStyle>
            <a:lvl1pPr>
              <a:defRPr b="0">
                <a:solidFill>
                  <a:schemeClr val="bg1"/>
                </a:solidFill>
              </a:defRPr>
            </a:lvl1pPr>
          </a:lstStyle>
          <a:p>
            <a:endParaRPr lang="en-US"/>
          </a:p>
        </p:txBody>
      </p:sp>
      <p:sp>
        <p:nvSpPr>
          <p:cNvPr id="2" name="Slide Number Placeholder 5">
            <a:extLst>
              <a:ext uri="{FF2B5EF4-FFF2-40B4-BE49-F238E27FC236}">
                <a16:creationId xmlns:a16="http://schemas.microsoft.com/office/drawing/2014/main" id="{279C4A2E-DD78-0F76-8C6F-0F483AF72975}"/>
              </a:ext>
            </a:extLst>
          </p:cNvPr>
          <p:cNvSpPr txBox="1">
            <a:spLocks/>
          </p:cNvSpPr>
          <p:nvPr userDrawn="1"/>
        </p:nvSpPr>
        <p:spPr>
          <a:xfrm>
            <a:off x="11232198" y="7738428"/>
            <a:ext cx="3290887" cy="43815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600" b="1" kern="1200">
                <a:solidFill>
                  <a:schemeClr val="tx1"/>
                </a:solidFill>
                <a:latin typeface="Lub Dub Condensed" panose="020B0506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787A7970-3791-40BD-86EE-D45E2624103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2454487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DBB5B-23D1-C33C-C0B2-2494FB908FB8}"/>
              </a:ext>
            </a:extLst>
          </p:cNvPr>
          <p:cNvSpPr>
            <a:spLocks noGrp="1"/>
          </p:cNvSpPr>
          <p:nvPr>
            <p:ph type="title"/>
          </p:nvPr>
        </p:nvSpPr>
        <p:spPr>
          <a:xfrm>
            <a:off x="998539" y="2051050"/>
            <a:ext cx="12619037"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277F94-5849-1124-980D-0AD9282886D7}"/>
              </a:ext>
            </a:extLst>
          </p:cNvPr>
          <p:cNvSpPr>
            <a:spLocks noGrp="1"/>
          </p:cNvSpPr>
          <p:nvPr>
            <p:ph type="body" idx="1"/>
          </p:nvPr>
        </p:nvSpPr>
        <p:spPr>
          <a:xfrm>
            <a:off x="998539" y="5507039"/>
            <a:ext cx="12619037" cy="1800226"/>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4"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1"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C5920B-CDF5-F04A-2F10-9FAA9E0BAA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F2F22D8-AFAF-54C9-8692-1CC0BCFE2976}"/>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DC4B64D6-7637-9EF0-0441-AD1BB48F2E49}"/>
              </a:ext>
            </a:extLst>
          </p:cNvPr>
          <p:cNvSpPr/>
          <p:nvPr userDrawn="1"/>
        </p:nvSpPr>
        <p:spPr>
          <a:xfrm>
            <a:off x="0" y="-1"/>
            <a:ext cx="14630400" cy="1276351"/>
          </a:xfrm>
          <a:prstGeom prst="rect">
            <a:avLst/>
          </a:prstGeom>
          <a:gradFill flip="none" rotWithShape="1">
            <a:gsLst>
              <a:gs pos="0">
                <a:srgbClr val="1E1C1C"/>
              </a:gs>
              <a:gs pos="23000">
                <a:srgbClr val="990000"/>
              </a:gs>
              <a:gs pos="52000">
                <a:srgbClr val="CE242B"/>
              </a:gs>
              <a:gs pos="79000">
                <a:srgbClr val="CE242B"/>
              </a:gs>
              <a:gs pos="100000">
                <a:srgbClr val="FF911D"/>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5">
            <a:extLst>
              <a:ext uri="{FF2B5EF4-FFF2-40B4-BE49-F238E27FC236}">
                <a16:creationId xmlns:a16="http://schemas.microsoft.com/office/drawing/2014/main" id="{944748DD-09C1-FC22-C246-49888CF46AB8}"/>
              </a:ext>
            </a:extLst>
          </p:cNvPr>
          <p:cNvSpPr>
            <a:spLocks noGrp="1"/>
          </p:cNvSpPr>
          <p:nvPr>
            <p:ph type="sldNum" sz="quarter" idx="4"/>
          </p:nvPr>
        </p:nvSpPr>
        <p:spPr>
          <a:xfrm>
            <a:off x="11232198" y="7738428"/>
            <a:ext cx="3290887" cy="438150"/>
          </a:xfrm>
          <a:prstGeom prst="rect">
            <a:avLst/>
          </a:prstGeom>
        </p:spPr>
        <p:txBody>
          <a:bodyPr vert="horz" lIns="91440" tIns="45720" rIns="91440" bIns="45720" rtlCol="0" anchor="ctr"/>
          <a:lstStyle>
            <a:lvl1pPr algn="r">
              <a:defRPr sz="1600" b="1">
                <a:solidFill>
                  <a:schemeClr val="tx1"/>
                </a:solidFill>
                <a:latin typeface="Lub Dub Condensed" panose="020B0506030403020204" pitchFamily="34" charset="0"/>
              </a:defRPr>
            </a:lvl1pPr>
          </a:lstStyle>
          <a:p>
            <a:fld id="{787A7970-3791-40BD-86EE-D45E26241033}" type="slidenum">
              <a:rPr lang="en-US" smtClean="0"/>
              <a:pPr/>
              <a:t>‹#›</a:t>
            </a:fld>
            <a:endParaRPr lang="en-US"/>
          </a:p>
        </p:txBody>
      </p:sp>
    </p:spTree>
    <p:extLst>
      <p:ext uri="{BB962C8B-B14F-4D97-AF65-F5344CB8AC3E}">
        <p14:creationId xmlns:p14="http://schemas.microsoft.com/office/powerpoint/2010/main" val="4600754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DBB5B-23D1-C33C-C0B2-2494FB908FB8}"/>
              </a:ext>
            </a:extLst>
          </p:cNvPr>
          <p:cNvSpPr>
            <a:spLocks noGrp="1"/>
          </p:cNvSpPr>
          <p:nvPr>
            <p:ph type="title"/>
          </p:nvPr>
        </p:nvSpPr>
        <p:spPr>
          <a:xfrm>
            <a:off x="4846639" y="2051050"/>
            <a:ext cx="8770937"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277F94-5849-1124-980D-0AD9282886D7}"/>
              </a:ext>
            </a:extLst>
          </p:cNvPr>
          <p:cNvSpPr>
            <a:spLocks noGrp="1"/>
          </p:cNvSpPr>
          <p:nvPr>
            <p:ph type="body" idx="1"/>
          </p:nvPr>
        </p:nvSpPr>
        <p:spPr>
          <a:xfrm>
            <a:off x="4846639" y="5507039"/>
            <a:ext cx="8770937" cy="1800226"/>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4"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1"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F2F22D8-AFAF-54C9-8692-1CC0BCFE2976}"/>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DC4B64D6-7637-9EF0-0441-AD1BB48F2E49}"/>
              </a:ext>
            </a:extLst>
          </p:cNvPr>
          <p:cNvSpPr/>
          <p:nvPr userDrawn="1"/>
        </p:nvSpPr>
        <p:spPr>
          <a:xfrm>
            <a:off x="0" y="-1"/>
            <a:ext cx="14630400" cy="1276351"/>
          </a:xfrm>
          <a:prstGeom prst="rect">
            <a:avLst/>
          </a:prstGeom>
          <a:gradFill flip="none" rotWithShape="1">
            <a:gsLst>
              <a:gs pos="0">
                <a:srgbClr val="1E1C1C"/>
              </a:gs>
              <a:gs pos="23000">
                <a:srgbClr val="990000"/>
              </a:gs>
              <a:gs pos="52000">
                <a:srgbClr val="CE242B"/>
              </a:gs>
              <a:gs pos="79000">
                <a:srgbClr val="CE242B"/>
              </a:gs>
              <a:gs pos="100000">
                <a:srgbClr val="FF911D"/>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Graphic 7">
            <a:extLst>
              <a:ext uri="{FF2B5EF4-FFF2-40B4-BE49-F238E27FC236}">
                <a16:creationId xmlns:a16="http://schemas.microsoft.com/office/drawing/2014/main" id="{F6BA7B44-9344-52A7-44A8-536902FAED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8538" y="285303"/>
            <a:ext cx="747694" cy="705743"/>
          </a:xfrm>
          <a:prstGeom prst="rect">
            <a:avLst/>
          </a:prstGeom>
        </p:spPr>
      </p:pic>
      <p:pic>
        <p:nvPicPr>
          <p:cNvPr id="10" name="Graphic 9">
            <a:extLst>
              <a:ext uri="{FF2B5EF4-FFF2-40B4-BE49-F238E27FC236}">
                <a16:creationId xmlns:a16="http://schemas.microsoft.com/office/drawing/2014/main" id="{430CAFD4-E538-DEBC-665B-2D38A34EAD28}"/>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17233"/>
          <a:stretch/>
        </p:blipFill>
        <p:spPr>
          <a:xfrm>
            <a:off x="621387" y="1752601"/>
            <a:ext cx="3610618" cy="6505904"/>
          </a:xfrm>
          <a:prstGeom prst="rect">
            <a:avLst/>
          </a:prstGeom>
        </p:spPr>
      </p:pic>
      <p:sp>
        <p:nvSpPr>
          <p:cNvPr id="4" name="Slide Number Placeholder 5">
            <a:extLst>
              <a:ext uri="{FF2B5EF4-FFF2-40B4-BE49-F238E27FC236}">
                <a16:creationId xmlns:a16="http://schemas.microsoft.com/office/drawing/2014/main" id="{9952AD55-4762-52D1-C413-FD3DCCC100CA}"/>
              </a:ext>
            </a:extLst>
          </p:cNvPr>
          <p:cNvSpPr>
            <a:spLocks noGrp="1"/>
          </p:cNvSpPr>
          <p:nvPr>
            <p:ph type="sldNum" sz="quarter" idx="4"/>
          </p:nvPr>
        </p:nvSpPr>
        <p:spPr>
          <a:xfrm>
            <a:off x="11232198" y="7738428"/>
            <a:ext cx="3290887" cy="438150"/>
          </a:xfrm>
          <a:prstGeom prst="rect">
            <a:avLst/>
          </a:prstGeom>
        </p:spPr>
        <p:txBody>
          <a:bodyPr vert="horz" lIns="91440" tIns="45720" rIns="91440" bIns="45720" rtlCol="0" anchor="ctr"/>
          <a:lstStyle>
            <a:lvl1pPr algn="r">
              <a:defRPr sz="1600" b="1">
                <a:solidFill>
                  <a:schemeClr val="tx1"/>
                </a:solidFill>
                <a:latin typeface="Lub Dub Condensed" panose="020B0506030403020204" pitchFamily="34" charset="0"/>
              </a:defRPr>
            </a:lvl1pPr>
          </a:lstStyle>
          <a:p>
            <a:fld id="{787A7970-3791-40BD-86EE-D45E26241033}" type="slidenum">
              <a:rPr lang="en-US" smtClean="0"/>
              <a:pPr/>
              <a:t>‹#›</a:t>
            </a:fld>
            <a:endParaRPr lang="en-US"/>
          </a:p>
        </p:txBody>
      </p:sp>
    </p:spTree>
    <p:extLst>
      <p:ext uri="{BB962C8B-B14F-4D97-AF65-F5344CB8AC3E}">
        <p14:creationId xmlns:p14="http://schemas.microsoft.com/office/powerpoint/2010/main" val="2689174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0403861-8460-A505-929E-F1F550A60E2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34575"/>
          <a:stretch/>
        </p:blipFill>
        <p:spPr>
          <a:xfrm>
            <a:off x="10607223" y="3187885"/>
            <a:ext cx="3539702" cy="5041717"/>
          </a:xfrm>
          <a:prstGeom prst="rect">
            <a:avLst/>
          </a:prstGeom>
        </p:spPr>
      </p:pic>
      <p:sp>
        <p:nvSpPr>
          <p:cNvPr id="2" name="Title 1">
            <a:extLst>
              <a:ext uri="{FF2B5EF4-FFF2-40B4-BE49-F238E27FC236}">
                <a16:creationId xmlns:a16="http://schemas.microsoft.com/office/drawing/2014/main" id="{FEF4A9E1-9F77-9CDD-D3FF-1721F44982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DCC837-D9DF-4FE4-4380-C226395B93FA}"/>
              </a:ext>
            </a:extLst>
          </p:cNvPr>
          <p:cNvSpPr>
            <a:spLocks noGrp="1"/>
          </p:cNvSpPr>
          <p:nvPr>
            <p:ph sz="half" idx="1"/>
          </p:nvPr>
        </p:nvSpPr>
        <p:spPr>
          <a:xfrm>
            <a:off x="1006477"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6872FC-79B8-4C7C-5CD0-18B9E385ED4D}"/>
              </a:ext>
            </a:extLst>
          </p:cNvPr>
          <p:cNvSpPr>
            <a:spLocks noGrp="1"/>
          </p:cNvSpPr>
          <p:nvPr>
            <p:ph sz="half" idx="2"/>
          </p:nvPr>
        </p:nvSpPr>
        <p:spPr>
          <a:xfrm>
            <a:off x="7391401"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62B3AC-CCC6-603F-28D1-5B93606FF6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811957F-69AC-781D-50DB-7E1C609569B6}"/>
              </a:ext>
            </a:extLst>
          </p:cNvPr>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3BD18140-45A4-BC67-E896-6B3CDD43BD46}"/>
              </a:ext>
            </a:extLst>
          </p:cNvPr>
          <p:cNvSpPr/>
          <p:nvPr userDrawn="1"/>
        </p:nvSpPr>
        <p:spPr>
          <a:xfrm>
            <a:off x="0" y="-1"/>
            <a:ext cx="14630400" cy="163513"/>
          </a:xfrm>
          <a:prstGeom prst="rect">
            <a:avLst/>
          </a:prstGeom>
          <a:gradFill flip="none" rotWithShape="1">
            <a:gsLst>
              <a:gs pos="0">
                <a:srgbClr val="1E1C1C"/>
              </a:gs>
              <a:gs pos="23000">
                <a:srgbClr val="990000"/>
              </a:gs>
              <a:gs pos="52000">
                <a:srgbClr val="CE242B"/>
              </a:gs>
              <a:gs pos="79000">
                <a:srgbClr val="CE242B"/>
              </a:gs>
              <a:gs pos="100000">
                <a:srgbClr val="FF911D"/>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lide Number Placeholder 5">
            <a:extLst>
              <a:ext uri="{FF2B5EF4-FFF2-40B4-BE49-F238E27FC236}">
                <a16:creationId xmlns:a16="http://schemas.microsoft.com/office/drawing/2014/main" id="{1EC5A9AF-9F53-AD38-8A73-D8359C8321A0}"/>
              </a:ext>
            </a:extLst>
          </p:cNvPr>
          <p:cNvSpPr>
            <a:spLocks noGrp="1"/>
          </p:cNvSpPr>
          <p:nvPr>
            <p:ph type="sldNum" sz="quarter" idx="4"/>
          </p:nvPr>
        </p:nvSpPr>
        <p:spPr>
          <a:xfrm>
            <a:off x="11232198" y="7738428"/>
            <a:ext cx="3290887" cy="438150"/>
          </a:xfrm>
          <a:prstGeom prst="rect">
            <a:avLst/>
          </a:prstGeom>
        </p:spPr>
        <p:txBody>
          <a:bodyPr vert="horz" lIns="91440" tIns="45720" rIns="91440" bIns="45720" rtlCol="0" anchor="ctr"/>
          <a:lstStyle>
            <a:lvl1pPr algn="r">
              <a:defRPr sz="1600" b="1">
                <a:solidFill>
                  <a:schemeClr val="tx1"/>
                </a:solidFill>
                <a:latin typeface="Lub Dub Condensed" panose="020B0506030403020204" pitchFamily="34" charset="0"/>
              </a:defRPr>
            </a:lvl1pPr>
          </a:lstStyle>
          <a:p>
            <a:fld id="{787A7970-3791-40BD-86EE-D45E26241033}" type="slidenum">
              <a:rPr lang="en-US" smtClean="0"/>
              <a:pPr/>
              <a:t>‹#›</a:t>
            </a:fld>
            <a:endParaRPr lang="en-US"/>
          </a:p>
        </p:txBody>
      </p:sp>
    </p:spTree>
    <p:extLst>
      <p:ext uri="{BB962C8B-B14F-4D97-AF65-F5344CB8AC3E}">
        <p14:creationId xmlns:p14="http://schemas.microsoft.com/office/powerpoint/2010/main" val="3949508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B2DFEC2-B61C-7B86-EA21-E39E5E21896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34575"/>
          <a:stretch/>
        </p:blipFill>
        <p:spPr>
          <a:xfrm>
            <a:off x="10607223" y="3187885"/>
            <a:ext cx="3539702" cy="5041717"/>
          </a:xfrm>
          <a:prstGeom prst="rect">
            <a:avLst/>
          </a:prstGeom>
        </p:spPr>
      </p:pic>
      <p:sp>
        <p:nvSpPr>
          <p:cNvPr id="2" name="Title 1">
            <a:extLst>
              <a:ext uri="{FF2B5EF4-FFF2-40B4-BE49-F238E27FC236}">
                <a16:creationId xmlns:a16="http://schemas.microsoft.com/office/drawing/2014/main" id="{F9DA12C8-4ED9-C843-C50C-AFC5EBBB9E82}"/>
              </a:ext>
            </a:extLst>
          </p:cNvPr>
          <p:cNvSpPr>
            <a:spLocks noGrp="1"/>
          </p:cNvSpPr>
          <p:nvPr>
            <p:ph type="title"/>
          </p:nvPr>
        </p:nvSpPr>
        <p:spPr>
          <a:xfrm>
            <a:off x="1008064" y="438150"/>
            <a:ext cx="12619037"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698FDF-6F6B-44B0-E60F-D2401CAF035A}"/>
              </a:ext>
            </a:extLst>
          </p:cNvPr>
          <p:cNvSpPr>
            <a:spLocks noGrp="1"/>
          </p:cNvSpPr>
          <p:nvPr>
            <p:ph type="body" idx="1"/>
          </p:nvPr>
        </p:nvSpPr>
        <p:spPr>
          <a:xfrm>
            <a:off x="1008063" y="2017713"/>
            <a:ext cx="6189662" cy="98901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444758-54E4-AC40-58DA-59363CBF3FC8}"/>
              </a:ext>
            </a:extLst>
          </p:cNvPr>
          <p:cNvSpPr>
            <a:spLocks noGrp="1"/>
          </p:cNvSpPr>
          <p:nvPr>
            <p:ph sz="half" idx="2"/>
          </p:nvPr>
        </p:nvSpPr>
        <p:spPr>
          <a:xfrm>
            <a:off x="1008063" y="3006725"/>
            <a:ext cx="618966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DA2949-C294-37ED-919A-552674F6C08E}"/>
              </a:ext>
            </a:extLst>
          </p:cNvPr>
          <p:cNvSpPr>
            <a:spLocks noGrp="1"/>
          </p:cNvSpPr>
          <p:nvPr>
            <p:ph type="body" sz="quarter" idx="3"/>
          </p:nvPr>
        </p:nvSpPr>
        <p:spPr>
          <a:xfrm>
            <a:off x="7407275" y="2017713"/>
            <a:ext cx="6219826" cy="98901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44D468-45E3-960E-6CD1-463B1184DF22}"/>
              </a:ext>
            </a:extLst>
          </p:cNvPr>
          <p:cNvSpPr>
            <a:spLocks noGrp="1"/>
          </p:cNvSpPr>
          <p:nvPr>
            <p:ph sz="quarter" idx="4"/>
          </p:nvPr>
        </p:nvSpPr>
        <p:spPr>
          <a:xfrm>
            <a:off x="7407275" y="3006725"/>
            <a:ext cx="6219826"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C8DB38-7060-034D-4937-CCBF2F897B9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0EEA9B0-4123-BAF5-6042-2B5002DFDED3}"/>
              </a:ext>
            </a:extLst>
          </p:cNvPr>
          <p:cNvSpPr>
            <a:spLocks noGrp="1"/>
          </p:cNvSpPr>
          <p:nvPr>
            <p:ph type="ftr" sz="quarter" idx="11"/>
          </p:nvPr>
        </p:nvSpPr>
        <p:spPr/>
        <p:txBody>
          <a:bodyPr/>
          <a:lstStyle/>
          <a:p>
            <a:endParaRPr lang="en-US"/>
          </a:p>
        </p:txBody>
      </p:sp>
      <p:sp>
        <p:nvSpPr>
          <p:cNvPr id="11" name="Rectangle 10">
            <a:extLst>
              <a:ext uri="{FF2B5EF4-FFF2-40B4-BE49-F238E27FC236}">
                <a16:creationId xmlns:a16="http://schemas.microsoft.com/office/drawing/2014/main" id="{F9B02367-5AC9-E6FD-349F-EE0BE8F0A9C5}"/>
              </a:ext>
            </a:extLst>
          </p:cNvPr>
          <p:cNvSpPr/>
          <p:nvPr userDrawn="1"/>
        </p:nvSpPr>
        <p:spPr>
          <a:xfrm>
            <a:off x="0" y="-1"/>
            <a:ext cx="14630400" cy="163513"/>
          </a:xfrm>
          <a:prstGeom prst="rect">
            <a:avLst/>
          </a:prstGeom>
          <a:gradFill flip="none" rotWithShape="1">
            <a:gsLst>
              <a:gs pos="0">
                <a:srgbClr val="1E1C1C"/>
              </a:gs>
              <a:gs pos="23000">
                <a:srgbClr val="990000"/>
              </a:gs>
              <a:gs pos="52000">
                <a:srgbClr val="CE242B"/>
              </a:gs>
              <a:gs pos="79000">
                <a:srgbClr val="CE242B"/>
              </a:gs>
              <a:gs pos="100000">
                <a:srgbClr val="FF911D"/>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5">
            <a:extLst>
              <a:ext uri="{FF2B5EF4-FFF2-40B4-BE49-F238E27FC236}">
                <a16:creationId xmlns:a16="http://schemas.microsoft.com/office/drawing/2014/main" id="{02449057-3BB5-24C7-902F-6B795E8A09AF}"/>
              </a:ext>
            </a:extLst>
          </p:cNvPr>
          <p:cNvSpPr>
            <a:spLocks noGrp="1"/>
          </p:cNvSpPr>
          <p:nvPr>
            <p:ph type="sldNum" sz="quarter" idx="12"/>
          </p:nvPr>
        </p:nvSpPr>
        <p:spPr>
          <a:xfrm>
            <a:off x="11232198" y="7738428"/>
            <a:ext cx="3290887" cy="438150"/>
          </a:xfrm>
          <a:prstGeom prst="rect">
            <a:avLst/>
          </a:prstGeom>
        </p:spPr>
        <p:txBody>
          <a:bodyPr vert="horz" lIns="91440" tIns="45720" rIns="91440" bIns="45720" rtlCol="0" anchor="ctr"/>
          <a:lstStyle>
            <a:lvl1pPr algn="r">
              <a:defRPr sz="1600" b="1">
                <a:solidFill>
                  <a:schemeClr val="tx1"/>
                </a:solidFill>
                <a:latin typeface="Lub Dub Condensed" panose="020B0506030403020204" pitchFamily="34" charset="0"/>
              </a:defRPr>
            </a:lvl1pPr>
          </a:lstStyle>
          <a:p>
            <a:fld id="{787A7970-3791-40BD-86EE-D45E26241033}" type="slidenum">
              <a:rPr lang="en-US" smtClean="0"/>
              <a:pPr/>
              <a:t>‹#›</a:t>
            </a:fld>
            <a:endParaRPr lang="en-US"/>
          </a:p>
        </p:txBody>
      </p:sp>
    </p:spTree>
    <p:extLst>
      <p:ext uri="{BB962C8B-B14F-4D97-AF65-F5344CB8AC3E}">
        <p14:creationId xmlns:p14="http://schemas.microsoft.com/office/powerpoint/2010/main" val="40347064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CD38B87-A377-5398-CB46-3502C09EFAE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34575"/>
          <a:stretch/>
        </p:blipFill>
        <p:spPr>
          <a:xfrm>
            <a:off x="10607223" y="3187885"/>
            <a:ext cx="3539702" cy="5041717"/>
          </a:xfrm>
          <a:prstGeom prst="rect">
            <a:avLst/>
          </a:prstGeom>
        </p:spPr>
      </p:pic>
      <p:sp>
        <p:nvSpPr>
          <p:cNvPr id="2" name="Title 1">
            <a:extLst>
              <a:ext uri="{FF2B5EF4-FFF2-40B4-BE49-F238E27FC236}">
                <a16:creationId xmlns:a16="http://schemas.microsoft.com/office/drawing/2014/main" id="{B5372C8A-8B99-41A7-BC50-27D6C840DC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C9F1C2-D03A-6534-815F-154D8791587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987771A-5B7E-1BEB-6F9A-B3D04845DA54}"/>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F39FD2A2-0D0D-E537-7E37-CBD5E65930CE}"/>
              </a:ext>
            </a:extLst>
          </p:cNvPr>
          <p:cNvSpPr/>
          <p:nvPr userDrawn="1"/>
        </p:nvSpPr>
        <p:spPr>
          <a:xfrm>
            <a:off x="0" y="-1"/>
            <a:ext cx="14630400" cy="163513"/>
          </a:xfrm>
          <a:prstGeom prst="rect">
            <a:avLst/>
          </a:prstGeom>
          <a:gradFill flip="none" rotWithShape="1">
            <a:gsLst>
              <a:gs pos="0">
                <a:srgbClr val="1E1C1C"/>
              </a:gs>
              <a:gs pos="23000">
                <a:srgbClr val="990000"/>
              </a:gs>
              <a:gs pos="52000">
                <a:srgbClr val="CE242B"/>
              </a:gs>
              <a:gs pos="79000">
                <a:srgbClr val="CE242B"/>
              </a:gs>
              <a:gs pos="100000">
                <a:srgbClr val="FF911D"/>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lide Number Placeholder 5">
            <a:extLst>
              <a:ext uri="{FF2B5EF4-FFF2-40B4-BE49-F238E27FC236}">
                <a16:creationId xmlns:a16="http://schemas.microsoft.com/office/drawing/2014/main" id="{04C1B3C4-BD51-41C0-B3B9-E602C4F1B68E}"/>
              </a:ext>
            </a:extLst>
          </p:cNvPr>
          <p:cNvSpPr>
            <a:spLocks noGrp="1"/>
          </p:cNvSpPr>
          <p:nvPr>
            <p:ph type="sldNum" sz="quarter" idx="4"/>
          </p:nvPr>
        </p:nvSpPr>
        <p:spPr>
          <a:xfrm>
            <a:off x="11232198" y="7738428"/>
            <a:ext cx="3290887" cy="438150"/>
          </a:xfrm>
          <a:prstGeom prst="rect">
            <a:avLst/>
          </a:prstGeom>
        </p:spPr>
        <p:txBody>
          <a:bodyPr vert="horz" lIns="91440" tIns="45720" rIns="91440" bIns="45720" rtlCol="0" anchor="ctr"/>
          <a:lstStyle>
            <a:lvl1pPr algn="r">
              <a:defRPr sz="1600" b="1">
                <a:solidFill>
                  <a:schemeClr val="tx1"/>
                </a:solidFill>
                <a:latin typeface="Lub Dub Condensed" panose="020B0506030403020204" pitchFamily="34" charset="0"/>
              </a:defRPr>
            </a:lvl1pPr>
          </a:lstStyle>
          <a:p>
            <a:fld id="{787A7970-3791-40BD-86EE-D45E26241033}" type="slidenum">
              <a:rPr lang="en-US" smtClean="0"/>
              <a:pPr/>
              <a:t>‹#›</a:t>
            </a:fld>
            <a:endParaRPr lang="en-US"/>
          </a:p>
        </p:txBody>
      </p:sp>
    </p:spTree>
    <p:extLst>
      <p:ext uri="{BB962C8B-B14F-4D97-AF65-F5344CB8AC3E}">
        <p14:creationId xmlns:p14="http://schemas.microsoft.com/office/powerpoint/2010/main" val="35916545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F3F52F7-EDBB-562A-818D-B400A10A6D0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34575"/>
          <a:stretch/>
        </p:blipFill>
        <p:spPr>
          <a:xfrm>
            <a:off x="10607223" y="3187885"/>
            <a:ext cx="3539702" cy="5041717"/>
          </a:xfrm>
          <a:prstGeom prst="rect">
            <a:avLst/>
          </a:prstGeom>
        </p:spPr>
      </p:pic>
      <p:sp>
        <p:nvSpPr>
          <p:cNvPr id="6" name="Rectangle 5">
            <a:extLst>
              <a:ext uri="{FF2B5EF4-FFF2-40B4-BE49-F238E27FC236}">
                <a16:creationId xmlns:a16="http://schemas.microsoft.com/office/drawing/2014/main" id="{45423641-0C67-4CFA-0DE8-2E57C9E33797}"/>
              </a:ext>
            </a:extLst>
          </p:cNvPr>
          <p:cNvSpPr/>
          <p:nvPr userDrawn="1"/>
        </p:nvSpPr>
        <p:spPr>
          <a:xfrm>
            <a:off x="0" y="-1"/>
            <a:ext cx="14630400" cy="163513"/>
          </a:xfrm>
          <a:prstGeom prst="rect">
            <a:avLst/>
          </a:prstGeom>
          <a:gradFill flip="none" rotWithShape="1">
            <a:gsLst>
              <a:gs pos="0">
                <a:srgbClr val="1E1C1C"/>
              </a:gs>
              <a:gs pos="23000">
                <a:srgbClr val="990000"/>
              </a:gs>
              <a:gs pos="52000">
                <a:srgbClr val="CE242B"/>
              </a:gs>
              <a:gs pos="79000">
                <a:srgbClr val="CE242B"/>
              </a:gs>
              <a:gs pos="100000">
                <a:srgbClr val="FF911D"/>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Graphic 7">
            <a:extLst>
              <a:ext uri="{FF2B5EF4-FFF2-40B4-BE49-F238E27FC236}">
                <a16:creationId xmlns:a16="http://schemas.microsoft.com/office/drawing/2014/main" id="{EFCBF217-7258-8B3F-531C-0C4DE0FC478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201" y="7107901"/>
            <a:ext cx="4787934" cy="520038"/>
          </a:xfrm>
          <a:prstGeom prst="rect">
            <a:avLst/>
          </a:prstGeom>
        </p:spPr>
      </p:pic>
      <p:pic>
        <p:nvPicPr>
          <p:cNvPr id="9" name="Graphic 8">
            <a:extLst>
              <a:ext uri="{FF2B5EF4-FFF2-40B4-BE49-F238E27FC236}">
                <a16:creationId xmlns:a16="http://schemas.microsoft.com/office/drawing/2014/main" id="{9FD3CC97-E633-2356-0A12-9CECCEC0B82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3400" y="533402"/>
            <a:ext cx="1453126" cy="1371599"/>
          </a:xfrm>
          <a:prstGeom prst="rect">
            <a:avLst/>
          </a:prstGeom>
        </p:spPr>
      </p:pic>
      <p:sp>
        <p:nvSpPr>
          <p:cNvPr id="11" name="Content Placeholder 2">
            <a:extLst>
              <a:ext uri="{FF2B5EF4-FFF2-40B4-BE49-F238E27FC236}">
                <a16:creationId xmlns:a16="http://schemas.microsoft.com/office/drawing/2014/main" id="{CE95C396-B630-AD80-4A0C-B2EF3AD9A5AC}"/>
              </a:ext>
            </a:extLst>
          </p:cNvPr>
          <p:cNvSpPr>
            <a:spLocks noGrp="1"/>
          </p:cNvSpPr>
          <p:nvPr>
            <p:ph sz="half" idx="1"/>
          </p:nvPr>
        </p:nvSpPr>
        <p:spPr>
          <a:xfrm>
            <a:off x="1006477" y="2429299"/>
            <a:ext cx="12328525" cy="4154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A0CD6FFF-7654-1137-F445-CB6A409631B8}"/>
              </a:ext>
            </a:extLst>
          </p:cNvPr>
          <p:cNvSpPr>
            <a:spLocks noGrp="1"/>
          </p:cNvSpPr>
          <p:nvPr>
            <p:ph type="sldNum" sz="quarter" idx="4"/>
          </p:nvPr>
        </p:nvSpPr>
        <p:spPr>
          <a:xfrm>
            <a:off x="11232198" y="7738428"/>
            <a:ext cx="3290887" cy="438150"/>
          </a:xfrm>
          <a:prstGeom prst="rect">
            <a:avLst/>
          </a:prstGeom>
        </p:spPr>
        <p:txBody>
          <a:bodyPr vert="horz" lIns="91440" tIns="45720" rIns="91440" bIns="45720" rtlCol="0" anchor="ctr"/>
          <a:lstStyle>
            <a:lvl1pPr algn="r">
              <a:defRPr sz="1600" b="1">
                <a:solidFill>
                  <a:schemeClr val="tx1"/>
                </a:solidFill>
                <a:latin typeface="Lub Dub Condensed" panose="020B0506030403020204" pitchFamily="34" charset="0"/>
              </a:defRPr>
            </a:lvl1pPr>
          </a:lstStyle>
          <a:p>
            <a:fld id="{787A7970-3791-40BD-86EE-D45E26241033}" type="slidenum">
              <a:rPr lang="en-US" smtClean="0"/>
              <a:pPr/>
              <a:t>‹#›</a:t>
            </a:fld>
            <a:endParaRPr lang="en-US"/>
          </a:p>
        </p:txBody>
      </p:sp>
    </p:spTree>
    <p:extLst>
      <p:ext uri="{BB962C8B-B14F-4D97-AF65-F5344CB8AC3E}">
        <p14:creationId xmlns:p14="http://schemas.microsoft.com/office/powerpoint/2010/main" val="1997313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56979E-99F3-1CA7-7FE9-EC0F3B296675}"/>
              </a:ext>
            </a:extLst>
          </p:cNvPr>
          <p:cNvSpPr/>
          <p:nvPr userDrawn="1"/>
        </p:nvSpPr>
        <p:spPr>
          <a:xfrm>
            <a:off x="0" y="-1"/>
            <a:ext cx="14627772" cy="8229601"/>
          </a:xfrm>
          <a:prstGeom prst="rect">
            <a:avLst/>
          </a:prstGeom>
          <a:gradFill flip="none" rotWithShape="1">
            <a:gsLst>
              <a:gs pos="0">
                <a:srgbClr val="1E1C1C"/>
              </a:gs>
              <a:gs pos="23000">
                <a:srgbClr val="990000"/>
              </a:gs>
              <a:gs pos="52000">
                <a:srgbClr val="CE242B"/>
              </a:gs>
              <a:gs pos="79000">
                <a:srgbClr val="CE242B"/>
              </a:gs>
              <a:gs pos="100000">
                <a:srgbClr val="FF911D"/>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
          </a:p>
        </p:txBody>
      </p:sp>
      <p:sp>
        <p:nvSpPr>
          <p:cNvPr id="4" name="object 3">
            <a:extLst>
              <a:ext uri="{FF2B5EF4-FFF2-40B4-BE49-F238E27FC236}">
                <a16:creationId xmlns:a16="http://schemas.microsoft.com/office/drawing/2014/main" id="{E84C7E5E-FAC5-A640-926A-E85D069AE2BD}"/>
              </a:ext>
            </a:extLst>
          </p:cNvPr>
          <p:cNvSpPr>
            <a:spLocks/>
          </p:cNvSpPr>
          <p:nvPr userDrawn="1"/>
        </p:nvSpPr>
        <p:spPr bwMode="auto">
          <a:xfrm>
            <a:off x="6654801" y="4984750"/>
            <a:ext cx="1311275" cy="0"/>
          </a:xfrm>
          <a:custGeom>
            <a:avLst/>
            <a:gdLst>
              <a:gd name="T0" fmla="*/ 0 w 1312545"/>
              <a:gd name="T1" fmla="*/ 1312418 w 1312545"/>
            </a:gdLst>
            <a:ahLst/>
            <a:cxnLst>
              <a:cxn ang="0">
                <a:pos x="T0" y="0"/>
              </a:cxn>
              <a:cxn ang="0">
                <a:pos x="T1" y="0"/>
              </a:cxn>
            </a:cxnLst>
            <a:rect l="0" t="0" r="r" b="b"/>
            <a:pathLst>
              <a:path w="1312545">
                <a:moveTo>
                  <a:pt x="0" y="0"/>
                </a:moveTo>
                <a:lnTo>
                  <a:pt x="1312418" y="0"/>
                </a:lnTo>
              </a:path>
            </a:pathLst>
          </a:custGeom>
          <a:noFill/>
          <a:ln w="8890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800"/>
          </a:p>
        </p:txBody>
      </p:sp>
      <p:sp>
        <p:nvSpPr>
          <p:cNvPr id="5" name="TextBox 4">
            <a:extLst>
              <a:ext uri="{FF2B5EF4-FFF2-40B4-BE49-F238E27FC236}">
                <a16:creationId xmlns:a16="http://schemas.microsoft.com/office/drawing/2014/main" id="{E4AA3A45-4F2F-534A-9A46-4416653664F7}"/>
              </a:ext>
            </a:extLst>
          </p:cNvPr>
          <p:cNvSpPr txBox="1"/>
          <p:nvPr userDrawn="1"/>
        </p:nvSpPr>
        <p:spPr>
          <a:xfrm>
            <a:off x="4672012" y="3530601"/>
            <a:ext cx="5276850" cy="1246495"/>
          </a:xfrm>
          <a:prstGeom prst="rect">
            <a:avLst/>
          </a:prstGeom>
          <a:noFill/>
        </p:spPr>
        <p:txBody>
          <a:bodyPr wrap="square" rtlCol="0">
            <a:spAutoFit/>
          </a:bodyPr>
          <a:lstStyle/>
          <a:p>
            <a:pPr algn="ctr"/>
            <a:r>
              <a:rPr lang="en-US" sz="7500" b="0" i="1" spc="-150">
                <a:solidFill>
                  <a:schemeClr val="bg1"/>
                </a:solidFill>
                <a:latin typeface="Lub Dub Bold" panose="020B0803030403020204" pitchFamily="34" charset="0"/>
              </a:rPr>
              <a:t>Thank You</a:t>
            </a:r>
          </a:p>
        </p:txBody>
      </p:sp>
      <p:pic>
        <p:nvPicPr>
          <p:cNvPr id="3" name="Picture 2" descr="A white heart with a black background&#10;&#10;Description automatically generated">
            <a:extLst>
              <a:ext uri="{FF2B5EF4-FFF2-40B4-BE49-F238E27FC236}">
                <a16:creationId xmlns:a16="http://schemas.microsoft.com/office/drawing/2014/main" id="{30D341EB-B8BC-8D9F-B096-7E7600A8AA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5560" y="5404948"/>
            <a:ext cx="1859279" cy="1005156"/>
          </a:xfrm>
          <a:prstGeom prst="rect">
            <a:avLst/>
          </a:prstGeom>
        </p:spPr>
      </p:pic>
    </p:spTree>
    <p:extLst>
      <p:ext uri="{BB962C8B-B14F-4D97-AF65-F5344CB8AC3E}">
        <p14:creationId xmlns:p14="http://schemas.microsoft.com/office/powerpoint/2010/main" val="4202286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AE6F6A19-9DF2-9A4A-8D20-804B137EB2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0"/>
            <a:ext cx="14615160" cy="8229600"/>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7085608" y="7627039"/>
            <a:ext cx="459187" cy="280531"/>
          </a:xfrm>
          <a:prstGeom prst="rect">
            <a:avLst/>
          </a:prstGeom>
        </p:spPr>
        <p:txBody>
          <a:bodyPr/>
          <a:lstStyle>
            <a:lvl1pPr algn="ctr">
              <a:defRPr sz="108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1080"/>
          </a:p>
        </p:txBody>
      </p:sp>
      <p:sp>
        <p:nvSpPr>
          <p:cNvPr id="7" name="Rectangle 6">
            <a:extLst>
              <a:ext uri="{FF2B5EF4-FFF2-40B4-BE49-F238E27FC236}">
                <a16:creationId xmlns:a16="http://schemas.microsoft.com/office/drawing/2014/main" id="{94B8C325-8D94-4650-BE3D-D0265BFB1538}"/>
              </a:ext>
            </a:extLst>
          </p:cNvPr>
          <p:cNvSpPr/>
          <p:nvPr userDrawn="1"/>
        </p:nvSpPr>
        <p:spPr>
          <a:xfrm>
            <a:off x="12418748" y="7293439"/>
            <a:ext cx="1907422" cy="79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4" name="Slide Number Placeholder 5">
            <a:extLst>
              <a:ext uri="{FF2B5EF4-FFF2-40B4-BE49-F238E27FC236}">
                <a16:creationId xmlns:a16="http://schemas.microsoft.com/office/drawing/2014/main" id="{33BBAFC7-C49A-D522-822A-7E8D0B9F68D0}"/>
              </a:ext>
            </a:extLst>
          </p:cNvPr>
          <p:cNvSpPr txBox="1">
            <a:spLocks/>
          </p:cNvSpPr>
          <p:nvPr userDrawn="1"/>
        </p:nvSpPr>
        <p:spPr>
          <a:xfrm>
            <a:off x="11232198" y="7738428"/>
            <a:ext cx="3290887" cy="43815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600" b="1" kern="1200">
                <a:solidFill>
                  <a:schemeClr val="tx1"/>
                </a:solidFill>
                <a:latin typeface="Lub Dub Condensed" panose="020B0506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787A7970-3791-40BD-86EE-D45E26241033}" type="slidenum">
              <a:rPr lang="en-US" smtClean="0"/>
              <a:pPr/>
              <a:t>‹#›</a:t>
            </a:fld>
            <a:endParaRPr lang="en-US"/>
          </a:p>
        </p:txBody>
      </p:sp>
    </p:spTree>
    <p:extLst>
      <p:ext uri="{BB962C8B-B14F-4D97-AF65-F5344CB8AC3E}">
        <p14:creationId xmlns:p14="http://schemas.microsoft.com/office/powerpoint/2010/main" val="1181197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200"/>
            </a:lvl1pPr>
          </a:lstStyle>
          <a:p>
            <a:fld id="{B1597006-230C-EE41-ACD1-3FF8D7F2D9A3}" type="datetime1">
              <a:rPr lang="en-US" smtClean="0"/>
              <a:pPr/>
              <a:t>1/8/2026</a:t>
            </a:fld>
            <a:endParaRPr lang="en-US"/>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a:xfrm>
            <a:off x="4863737" y="7627621"/>
            <a:ext cx="2625635" cy="438150"/>
          </a:xfrm>
        </p:spPr>
        <p:txBody>
          <a:bodyPr/>
          <a:lstStyle>
            <a:lvl1pPr algn="r">
              <a:defRPr sz="1200"/>
            </a:lvl1pPr>
          </a:lstStyle>
          <a:p>
            <a:r>
              <a:rPr lang="en-US"/>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200">
                <a:solidFill>
                  <a:schemeClr val="bg1"/>
                </a:solidFill>
              </a:defRPr>
            </a:lvl1pPr>
          </a:lstStyle>
          <a:p>
            <a:fld id="{294A09A9-5501-47C1-A89A-A340965A2BE2}" type="slidenum">
              <a:rPr lang="en-US" smtClean="0"/>
              <a:pPr/>
              <a:t>‹#›</a:t>
            </a:fld>
            <a:endParaRPr lang="en-US"/>
          </a:p>
        </p:txBody>
      </p:sp>
      <p:cxnSp>
        <p:nvCxnSpPr>
          <p:cNvPr id="8" name="Straight Connector 7">
            <a:extLst>
              <a:ext uri="{FF2B5EF4-FFF2-40B4-BE49-F238E27FC236}">
                <a16:creationId xmlns:a16="http://schemas.microsoft.com/office/drawing/2014/main" id="{59FE6242-19BA-2847-9959-30D6F0E27035}"/>
              </a:ext>
            </a:extLst>
          </p:cNvPr>
          <p:cNvCxnSpPr/>
          <p:nvPr userDrawn="1"/>
        </p:nvCxnSpPr>
        <p:spPr>
          <a:xfrm flipH="1">
            <a:off x="7599679" y="0"/>
            <a:ext cx="1840598" cy="730930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715A3155-E4BF-478C-8D90-C66F5EB27439}"/>
              </a:ext>
            </a:extLst>
          </p:cNvPr>
          <p:cNvSpPr>
            <a:spLocks noGrp="1"/>
          </p:cNvSpPr>
          <p:nvPr>
            <p:ph type="ctrTitle"/>
          </p:nvPr>
        </p:nvSpPr>
        <p:spPr>
          <a:xfrm>
            <a:off x="832420" y="1055564"/>
            <a:ext cx="7431470" cy="1437815"/>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lnSpc>
                <a:spcPct val="100000"/>
              </a:lnSpc>
              <a:defRPr sz="4800" cap="all" spc="360" baseline="0">
                <a:solidFill>
                  <a:schemeClr val="bg1"/>
                </a:solidFill>
                <a:latin typeface="Bahnschrift" panose="020B0502040204020203"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EDF23CDC-9A9D-5247-AD71-0A10D94BDCBE}"/>
              </a:ext>
            </a:extLst>
          </p:cNvPr>
          <p:cNvSpPr>
            <a:spLocks noGrp="1"/>
          </p:cNvSpPr>
          <p:nvPr>
            <p:ph type="subTitle" idx="1"/>
          </p:nvPr>
        </p:nvSpPr>
        <p:spPr>
          <a:xfrm>
            <a:off x="1099219" y="3062183"/>
            <a:ext cx="5295682" cy="4247118"/>
          </a:xfrm>
        </p:spPr>
        <p:txBody>
          <a:bodyPr>
            <a:normAutofit/>
          </a:bodyPr>
          <a:lstStyle>
            <a:lvl1pPr marL="411480" indent="-411480" algn="l">
              <a:lnSpc>
                <a:spcPct val="100000"/>
              </a:lnSpc>
              <a:buFont typeface="Arial" panose="020B0604020202020204" pitchFamily="34" charset="0"/>
              <a:buChar char="•"/>
              <a:defRPr sz="2400" spc="168" baseline="0">
                <a:solidFill>
                  <a:schemeClr val="tx2"/>
                </a:solidFill>
                <a:latin typeface="Tw Cen MT" panose="020B0602020104020603" pitchFamily="34" charset="77"/>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27" name="Picture Placeholder 26">
            <a:extLst>
              <a:ext uri="{FF2B5EF4-FFF2-40B4-BE49-F238E27FC236}">
                <a16:creationId xmlns:a16="http://schemas.microsoft.com/office/drawing/2014/main" id="{0DA38E85-9448-450D-A4ED-FFA79C7100D6}"/>
              </a:ext>
            </a:extLst>
          </p:cNvPr>
          <p:cNvSpPr>
            <a:spLocks noGrp="1"/>
          </p:cNvSpPr>
          <p:nvPr>
            <p:ph type="pic" sz="quarter" idx="14"/>
          </p:nvPr>
        </p:nvSpPr>
        <p:spPr>
          <a:xfrm>
            <a:off x="7753610" y="0"/>
            <a:ext cx="6876790" cy="822960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p:spPr>
        <p:txBody>
          <a:bodyPr wrap="square"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1202639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rgbClr val="C10E2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146">
              <a:defRPr sz="1600" b="0" i="0">
                <a:latin typeface="Lub Dub Medium" panose="020B0603030403020204" pitchFamily="34" charset="77"/>
              </a:defRPr>
            </a:lvl3pPr>
            <a:lvl4pPr marL="914292">
              <a:defRPr sz="1400" b="0" i="0">
                <a:latin typeface="Lub Dub Medium" panose="020B0603030403020204" pitchFamily="34" charset="77"/>
              </a:defRPr>
            </a:lvl4pPr>
            <a:lvl5pPr marL="1371436">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8"/>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146" indent="0" algn="ctr">
              <a:buNone/>
              <a:defRPr sz="2000"/>
            </a:lvl2pPr>
            <a:lvl3pPr marL="914292" indent="0" algn="ctr">
              <a:buNone/>
              <a:defRPr sz="1800"/>
            </a:lvl3pPr>
            <a:lvl4pPr marL="1371436" indent="0" algn="ctr">
              <a:buNone/>
              <a:defRPr sz="1600"/>
            </a:lvl4pPr>
            <a:lvl5pPr marL="1828580" indent="0" algn="ctr">
              <a:buNone/>
              <a:defRPr sz="1600"/>
            </a:lvl5pPr>
            <a:lvl6pPr marL="2285726" indent="0" algn="ctr">
              <a:buNone/>
              <a:defRPr sz="1600"/>
            </a:lvl6pPr>
            <a:lvl7pPr marL="2742872" indent="0" algn="ctr">
              <a:buNone/>
              <a:defRPr sz="1600"/>
            </a:lvl7pPr>
            <a:lvl8pPr marL="3200016" indent="0" algn="ctr">
              <a:buNone/>
              <a:defRPr sz="1600"/>
            </a:lvl8pPr>
            <a:lvl9pPr marL="3657161" indent="0" algn="ctr">
              <a:buNone/>
              <a:defRPr sz="1600"/>
            </a:lvl9pPr>
          </a:lstStyle>
          <a:p>
            <a:r>
              <a:rPr lang="en-US"/>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4"/>
            <a:ext cx="12877800" cy="914399"/>
          </a:xfrm>
          <a:prstGeom prst="rect">
            <a:avLst/>
          </a:prstGeom>
        </p:spPr>
        <p:txBody>
          <a:bodyPr anchor="b"/>
          <a:lstStyle>
            <a:lvl1pPr algn="l">
              <a:defRPr sz="5000" b="1" i="0" spc="0">
                <a:solidFill>
                  <a:srgbClr val="C10E21"/>
                </a:solidFill>
                <a:latin typeface="Lub Dub Heavy" panose="020B0603030403020204" pitchFamily="34" charset="77"/>
              </a:defRPr>
            </a:lvl1pPr>
          </a:lstStyle>
          <a:p>
            <a:r>
              <a:rPr lang="en-US"/>
              <a:t>Content Slide</a:t>
            </a:r>
          </a:p>
        </p:txBody>
      </p:sp>
      <p:sp>
        <p:nvSpPr>
          <p:cNvPr id="2" name="Slide Number Placeholder 5">
            <a:extLst>
              <a:ext uri="{FF2B5EF4-FFF2-40B4-BE49-F238E27FC236}">
                <a16:creationId xmlns:a16="http://schemas.microsoft.com/office/drawing/2014/main" id="{46EA1082-8838-F009-9F6C-D924CB15ED8E}"/>
              </a:ext>
            </a:extLst>
          </p:cNvPr>
          <p:cNvSpPr>
            <a:spLocks noGrp="1"/>
          </p:cNvSpPr>
          <p:nvPr>
            <p:ph type="sldNum" sz="quarter" idx="4"/>
          </p:nvPr>
        </p:nvSpPr>
        <p:spPr>
          <a:xfrm>
            <a:off x="11232198" y="7738428"/>
            <a:ext cx="3290887" cy="438150"/>
          </a:xfrm>
          <a:prstGeom prst="rect">
            <a:avLst/>
          </a:prstGeom>
        </p:spPr>
        <p:txBody>
          <a:bodyPr vert="horz" lIns="91440" tIns="45720" rIns="91440" bIns="45720" rtlCol="0" anchor="ctr"/>
          <a:lstStyle>
            <a:lvl1pPr algn="r">
              <a:defRPr sz="1600" b="1">
                <a:solidFill>
                  <a:schemeClr val="tx1"/>
                </a:solidFill>
                <a:latin typeface="Lub Dub Condensed" panose="020B0506030403020204" pitchFamily="34" charset="0"/>
              </a:defRPr>
            </a:lvl1pPr>
          </a:lstStyle>
          <a:p>
            <a:fld id="{787A7970-3791-40BD-86EE-D45E26241033}" type="slidenum">
              <a:rPr lang="en-US" smtClean="0"/>
              <a:pPr/>
              <a:t>‹#›</a:t>
            </a:fld>
            <a:endParaRPr lang="en-US"/>
          </a:p>
        </p:txBody>
      </p:sp>
    </p:spTree>
    <p:extLst>
      <p:ext uri="{BB962C8B-B14F-4D97-AF65-F5344CB8AC3E}">
        <p14:creationId xmlns:p14="http://schemas.microsoft.com/office/powerpoint/2010/main" val="30527651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8"/>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146" indent="0" algn="ctr">
              <a:buNone/>
              <a:defRPr sz="2000"/>
            </a:lvl2pPr>
            <a:lvl3pPr marL="914292" indent="0" algn="ctr">
              <a:buNone/>
              <a:defRPr sz="1800"/>
            </a:lvl3pPr>
            <a:lvl4pPr marL="1371436" indent="0" algn="ctr">
              <a:buNone/>
              <a:defRPr sz="1600"/>
            </a:lvl4pPr>
            <a:lvl5pPr marL="1828580" indent="0" algn="ctr">
              <a:buNone/>
              <a:defRPr sz="1600"/>
            </a:lvl5pPr>
            <a:lvl6pPr marL="2285726" indent="0" algn="ctr">
              <a:buNone/>
              <a:defRPr sz="1600"/>
            </a:lvl6pPr>
            <a:lvl7pPr marL="2742872" indent="0" algn="ctr">
              <a:buNone/>
              <a:defRPr sz="1600"/>
            </a:lvl7pPr>
            <a:lvl8pPr marL="3200016" indent="0" algn="ctr">
              <a:buNone/>
              <a:defRPr sz="1600"/>
            </a:lvl8pPr>
            <a:lvl9pPr marL="3657161" indent="0" algn="ctr">
              <a:buNone/>
              <a:defRPr sz="1600"/>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4"/>
            <a:ext cx="12877800" cy="914399"/>
          </a:xfrm>
          <a:prstGeom prst="rect">
            <a:avLst/>
          </a:prstGeom>
        </p:spPr>
        <p:txBody>
          <a:bodyPr anchor="b"/>
          <a:lstStyle>
            <a:lvl1pPr algn="l">
              <a:defRPr sz="5000" b="1" i="0" spc="0">
                <a:solidFill>
                  <a:srgbClr val="C10E2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41" y="7629526"/>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20986021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947268-C3B7-5EF8-3B77-52F70AC06AD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1821" t="39467" b="15274"/>
          <a:stretch/>
        </p:blipFill>
        <p:spPr>
          <a:xfrm rot="10800000" flipH="1" flipV="1">
            <a:off x="0" y="3"/>
            <a:ext cx="5638800" cy="3690887"/>
          </a:xfrm>
          <a:prstGeom prst="rect">
            <a:avLst/>
          </a:prstGeom>
        </p:spPr>
      </p:pic>
      <p:pic>
        <p:nvPicPr>
          <p:cNvPr id="8" name="Graphic 7">
            <a:extLst>
              <a:ext uri="{FF2B5EF4-FFF2-40B4-BE49-F238E27FC236}">
                <a16:creationId xmlns:a16="http://schemas.microsoft.com/office/drawing/2014/main" id="{CD1A909F-DC8D-895E-5905-DD0587157BC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9778" t="38982" r="1" b="2272"/>
          <a:stretch/>
        </p:blipFill>
        <p:spPr>
          <a:xfrm flipH="1" flipV="1">
            <a:off x="8534400" y="3208929"/>
            <a:ext cx="6096000" cy="5028556"/>
          </a:xfrm>
          <a:prstGeom prst="rect">
            <a:avLst/>
          </a:prstGeom>
        </p:spPr>
      </p:pic>
      <p:pic>
        <p:nvPicPr>
          <p:cNvPr id="9" name="Graphic 8">
            <a:extLst>
              <a:ext uri="{FF2B5EF4-FFF2-40B4-BE49-F238E27FC236}">
                <a16:creationId xmlns:a16="http://schemas.microsoft.com/office/drawing/2014/main" id="{7BE602C5-C56B-B3FF-2907-BE0C4CA2AF62}"/>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17233"/>
          <a:stretch/>
        </p:blipFill>
        <p:spPr>
          <a:xfrm>
            <a:off x="1600200" y="380999"/>
            <a:ext cx="4371823" cy="7877506"/>
          </a:xfrm>
          <a:prstGeom prst="rect">
            <a:avLst/>
          </a:prstGeom>
        </p:spPr>
      </p:pic>
      <p:pic>
        <p:nvPicPr>
          <p:cNvPr id="10" name="Graphic 9">
            <a:extLst>
              <a:ext uri="{FF2B5EF4-FFF2-40B4-BE49-F238E27FC236}">
                <a16:creationId xmlns:a16="http://schemas.microsoft.com/office/drawing/2014/main" id="{D5B0D81D-EE40-E85A-1BB3-02A8A00BB96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79151" y="791331"/>
            <a:ext cx="2310074" cy="2180470"/>
          </a:xfrm>
          <a:prstGeom prst="rect">
            <a:avLst/>
          </a:prstGeom>
        </p:spPr>
      </p:pic>
      <p:sp>
        <p:nvSpPr>
          <p:cNvPr id="11" name="Subtitle 2">
            <a:extLst>
              <a:ext uri="{FF2B5EF4-FFF2-40B4-BE49-F238E27FC236}">
                <a16:creationId xmlns:a16="http://schemas.microsoft.com/office/drawing/2014/main" id="{2951A89E-C45B-B082-66EA-8299A246374B}"/>
              </a:ext>
            </a:extLst>
          </p:cNvPr>
          <p:cNvSpPr>
            <a:spLocks noGrp="1"/>
          </p:cNvSpPr>
          <p:nvPr>
            <p:ph type="subTitle" idx="1" hasCustomPrompt="1"/>
          </p:nvPr>
        </p:nvSpPr>
        <p:spPr>
          <a:xfrm>
            <a:off x="5972023" y="5295952"/>
            <a:ext cx="7743977" cy="873256"/>
          </a:xfrm>
          <a:prstGeom prst="rect">
            <a:avLst/>
          </a:prstGeom>
        </p:spPr>
        <p:txBody>
          <a:bodyPr/>
          <a:lstStyle>
            <a:lvl1pPr marL="0" indent="0" algn="l">
              <a:buNone/>
              <a:defRPr sz="1800" b="0" i="0">
                <a:solidFill>
                  <a:schemeClr val="tx1">
                    <a:lumMod val="95000"/>
                    <a:lumOff val="5000"/>
                  </a:schemeClr>
                </a:solidFill>
                <a:latin typeface="Lub Dub Medium" panose="020B0603030403020204" pitchFamily="34" charset="77"/>
              </a:defRPr>
            </a:lvl1pPr>
            <a:lvl2pPr marL="457164" indent="0" algn="ctr">
              <a:buNone/>
              <a:defRPr sz="2000"/>
            </a:lvl2pPr>
            <a:lvl3pPr marL="914328" indent="0" algn="ctr">
              <a:buNone/>
              <a:defRPr sz="1800"/>
            </a:lvl3pPr>
            <a:lvl4pPr marL="1371490" indent="0" algn="ctr">
              <a:buNone/>
              <a:defRPr sz="1600"/>
            </a:lvl4pPr>
            <a:lvl5pPr marL="1828654" indent="0" algn="ctr">
              <a:buNone/>
              <a:defRPr sz="1600"/>
            </a:lvl5pPr>
            <a:lvl6pPr marL="2285818" indent="0" algn="ctr">
              <a:buNone/>
              <a:defRPr sz="1600"/>
            </a:lvl6pPr>
            <a:lvl7pPr marL="2742982" indent="0" algn="ctr">
              <a:buNone/>
              <a:defRPr sz="1600"/>
            </a:lvl7pPr>
            <a:lvl8pPr marL="3200144" indent="0" algn="ctr">
              <a:buNone/>
              <a:defRPr sz="1600"/>
            </a:lvl8pPr>
            <a:lvl9pPr marL="3657307" indent="0" algn="ctr">
              <a:buNone/>
              <a:defRPr sz="1600"/>
            </a:lvl9pPr>
          </a:lstStyle>
          <a:p>
            <a:r>
              <a:rPr lang="en-US"/>
              <a:t>Subtitle Goes Here</a:t>
            </a:r>
          </a:p>
        </p:txBody>
      </p:sp>
      <p:sp>
        <p:nvSpPr>
          <p:cNvPr id="12" name="Title 1">
            <a:extLst>
              <a:ext uri="{FF2B5EF4-FFF2-40B4-BE49-F238E27FC236}">
                <a16:creationId xmlns:a16="http://schemas.microsoft.com/office/drawing/2014/main" id="{B9F157B2-D7E3-7531-774B-1BE0129F6C41}"/>
              </a:ext>
            </a:extLst>
          </p:cNvPr>
          <p:cNvSpPr>
            <a:spLocks noGrp="1"/>
          </p:cNvSpPr>
          <p:nvPr>
            <p:ph type="ctrTitle" hasCustomPrompt="1"/>
          </p:nvPr>
        </p:nvSpPr>
        <p:spPr>
          <a:xfrm>
            <a:off x="5972023" y="3883205"/>
            <a:ext cx="7743977" cy="1311016"/>
          </a:xfrm>
          <a:prstGeom prst="rect">
            <a:avLst/>
          </a:prstGeom>
        </p:spPr>
        <p:txBody>
          <a:bodyPr anchor="b">
            <a:normAutofit/>
          </a:bodyPr>
          <a:lstStyle>
            <a:lvl1pPr algn="l">
              <a:defRPr sz="6000" b="1" i="0" spc="300">
                <a:solidFill>
                  <a:srgbClr val="C00000"/>
                </a:solidFill>
                <a:latin typeface="Lub Dub Heavy" panose="020B0603030403020204" pitchFamily="34" charset="77"/>
              </a:defRPr>
            </a:lvl1pPr>
          </a:lstStyle>
          <a:p>
            <a:r>
              <a:rPr lang="en-US"/>
              <a:t>TITLE SLIDE</a:t>
            </a:r>
          </a:p>
        </p:txBody>
      </p:sp>
    </p:spTree>
    <p:extLst>
      <p:ext uri="{BB962C8B-B14F-4D97-AF65-F5344CB8AC3E}">
        <p14:creationId xmlns:p14="http://schemas.microsoft.com/office/powerpoint/2010/main" val="31823497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05870300-9E1A-4237-9702-60405C241517}"/>
              </a:ext>
            </a:extLst>
          </p:cNvPr>
          <p:cNvSpPr>
            <a:spLocks noGrp="1"/>
          </p:cNvSpPr>
          <p:nvPr>
            <p:ph type="subTitle" idx="1" hasCustomPrompt="1"/>
          </p:nvPr>
        </p:nvSpPr>
        <p:spPr>
          <a:xfrm>
            <a:off x="762000" y="4405313"/>
            <a:ext cx="12954000" cy="873256"/>
          </a:xfrm>
          <a:prstGeom prst="rect">
            <a:avLst/>
          </a:prstGeom>
        </p:spPr>
        <p:txBody>
          <a:bodyPr/>
          <a:lstStyle>
            <a:lvl1pPr marL="0" indent="0" algn="l">
              <a:buNone/>
              <a:defRPr sz="2800" b="0" i="0">
                <a:solidFill>
                  <a:schemeClr val="tx1">
                    <a:lumMod val="95000"/>
                    <a:lumOff val="5000"/>
                  </a:schemeClr>
                </a:solidFill>
                <a:latin typeface="Lub Dub Medium" panose="020B0603030403020204" pitchFamily="34" charset="77"/>
              </a:defRPr>
            </a:lvl1pPr>
            <a:lvl2pPr marL="457164" indent="0" algn="ctr">
              <a:buNone/>
              <a:defRPr sz="2000"/>
            </a:lvl2pPr>
            <a:lvl3pPr marL="914328" indent="0" algn="ctr">
              <a:buNone/>
              <a:defRPr sz="1800"/>
            </a:lvl3pPr>
            <a:lvl4pPr marL="1371490" indent="0" algn="ctr">
              <a:buNone/>
              <a:defRPr sz="1600"/>
            </a:lvl4pPr>
            <a:lvl5pPr marL="1828654" indent="0" algn="ctr">
              <a:buNone/>
              <a:defRPr sz="1600"/>
            </a:lvl5pPr>
            <a:lvl6pPr marL="2285818" indent="0" algn="ctr">
              <a:buNone/>
              <a:defRPr sz="1600"/>
            </a:lvl6pPr>
            <a:lvl7pPr marL="2742982" indent="0" algn="ctr">
              <a:buNone/>
              <a:defRPr sz="1600"/>
            </a:lvl7pPr>
            <a:lvl8pPr marL="3200144" indent="0" algn="ctr">
              <a:buNone/>
              <a:defRPr sz="1600"/>
            </a:lvl8pPr>
            <a:lvl9pPr marL="3657307" indent="0" algn="ctr">
              <a:buNone/>
              <a:defRPr sz="1600"/>
            </a:lvl9pPr>
          </a:lstStyle>
          <a:p>
            <a:r>
              <a:rPr lang="en-US"/>
              <a:t>Subtitle Goes Here</a:t>
            </a:r>
          </a:p>
        </p:txBody>
      </p:sp>
      <p:sp>
        <p:nvSpPr>
          <p:cNvPr id="14" name="Title 1">
            <a:extLst>
              <a:ext uri="{FF2B5EF4-FFF2-40B4-BE49-F238E27FC236}">
                <a16:creationId xmlns:a16="http://schemas.microsoft.com/office/drawing/2014/main" id="{975B92D6-C456-4A00-A75D-031BDA0C5C61}"/>
              </a:ext>
            </a:extLst>
          </p:cNvPr>
          <p:cNvSpPr>
            <a:spLocks noGrp="1"/>
          </p:cNvSpPr>
          <p:nvPr>
            <p:ph type="ctrTitle" hasCustomPrompt="1"/>
          </p:nvPr>
        </p:nvSpPr>
        <p:spPr>
          <a:xfrm>
            <a:off x="762000" y="2992566"/>
            <a:ext cx="12954000" cy="1311016"/>
          </a:xfrm>
          <a:prstGeom prst="rect">
            <a:avLst/>
          </a:prstGeom>
        </p:spPr>
        <p:txBody>
          <a:bodyPr anchor="b"/>
          <a:lstStyle>
            <a:lvl1pPr algn="l">
              <a:defRPr sz="7800" b="1" i="0" spc="300">
                <a:solidFill>
                  <a:srgbClr val="C00000"/>
                </a:solidFill>
                <a:latin typeface="Lub Dub Heavy" panose="020B0603030403020204" pitchFamily="34" charset="77"/>
              </a:defRPr>
            </a:lvl1pPr>
          </a:lstStyle>
          <a:p>
            <a:r>
              <a:rPr lang="en-US"/>
              <a:t>TITLE SLIDE</a:t>
            </a:r>
          </a:p>
        </p:txBody>
      </p:sp>
      <p:pic>
        <p:nvPicPr>
          <p:cNvPr id="2" name="Graphic 1">
            <a:extLst>
              <a:ext uri="{FF2B5EF4-FFF2-40B4-BE49-F238E27FC236}">
                <a16:creationId xmlns:a16="http://schemas.microsoft.com/office/drawing/2014/main" id="{72926EED-5679-0A92-A4D7-856F5F56D56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473" t="38982" b="2272"/>
          <a:stretch/>
        </p:blipFill>
        <p:spPr>
          <a:xfrm flipH="1" flipV="1">
            <a:off x="8575028" y="3648074"/>
            <a:ext cx="6052746" cy="4581526"/>
          </a:xfrm>
          <a:prstGeom prst="rect">
            <a:avLst/>
          </a:prstGeom>
        </p:spPr>
      </p:pic>
      <p:pic>
        <p:nvPicPr>
          <p:cNvPr id="4" name="Graphic 3">
            <a:extLst>
              <a:ext uri="{FF2B5EF4-FFF2-40B4-BE49-F238E27FC236}">
                <a16:creationId xmlns:a16="http://schemas.microsoft.com/office/drawing/2014/main" id="{119A9F88-0388-8EB9-B750-C3CDC96C5A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1821" t="39467" b="15274"/>
          <a:stretch/>
        </p:blipFill>
        <p:spPr>
          <a:xfrm rot="10800000" flipH="1" flipV="1">
            <a:off x="0" y="3"/>
            <a:ext cx="5638800" cy="3690887"/>
          </a:xfrm>
          <a:prstGeom prst="rect">
            <a:avLst/>
          </a:prstGeom>
        </p:spPr>
      </p:pic>
    </p:spTree>
    <p:extLst>
      <p:ext uri="{BB962C8B-B14F-4D97-AF65-F5344CB8AC3E}">
        <p14:creationId xmlns:p14="http://schemas.microsoft.com/office/powerpoint/2010/main" val="32816540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71BDCF-60B4-A056-2748-0FEA7DB81538}"/>
              </a:ext>
            </a:extLst>
          </p:cNvPr>
          <p:cNvSpPr/>
          <p:nvPr userDrawn="1"/>
        </p:nvSpPr>
        <p:spPr>
          <a:xfrm>
            <a:off x="0" y="-1"/>
            <a:ext cx="14627772" cy="8229601"/>
          </a:xfrm>
          <a:prstGeom prst="rect">
            <a:avLst/>
          </a:prstGeom>
          <a:gradFill flip="none" rotWithShape="1">
            <a:gsLst>
              <a:gs pos="0">
                <a:srgbClr val="1E1C1C"/>
              </a:gs>
              <a:gs pos="23000">
                <a:srgbClr val="990000"/>
              </a:gs>
              <a:gs pos="52000">
                <a:srgbClr val="CE242B"/>
              </a:gs>
              <a:gs pos="79000">
                <a:srgbClr val="CE242B"/>
              </a:gs>
              <a:gs pos="100000">
                <a:srgbClr val="FF911D"/>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Graphic 7">
            <a:extLst>
              <a:ext uri="{FF2B5EF4-FFF2-40B4-BE49-F238E27FC236}">
                <a16:creationId xmlns:a16="http://schemas.microsoft.com/office/drawing/2014/main" id="{50263E92-1FF4-C63E-0410-559EC210951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473" t="38982" b="2272"/>
          <a:stretch/>
        </p:blipFill>
        <p:spPr>
          <a:xfrm flipH="1" flipV="1">
            <a:off x="8575028" y="3648074"/>
            <a:ext cx="6052746" cy="4581526"/>
          </a:xfrm>
          <a:prstGeom prst="rect">
            <a:avLst/>
          </a:prstGeom>
        </p:spPr>
      </p:pic>
      <p:pic>
        <p:nvPicPr>
          <p:cNvPr id="9" name="Graphic 8">
            <a:extLst>
              <a:ext uri="{FF2B5EF4-FFF2-40B4-BE49-F238E27FC236}">
                <a16:creationId xmlns:a16="http://schemas.microsoft.com/office/drawing/2014/main" id="{12ECFDC1-BE6E-3B7A-F64C-EFBBCA9E37B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9685" t="39467" b="15274"/>
          <a:stretch/>
        </p:blipFill>
        <p:spPr>
          <a:xfrm rot="10800000" flipH="1" flipV="1">
            <a:off x="0" y="0"/>
            <a:ext cx="4525538" cy="2514600"/>
          </a:xfrm>
          <a:prstGeom prst="rect">
            <a:avLst/>
          </a:prstGeom>
        </p:spPr>
      </p:pic>
      <p:sp>
        <p:nvSpPr>
          <p:cNvPr id="10" name="Subtitle 2">
            <a:extLst>
              <a:ext uri="{FF2B5EF4-FFF2-40B4-BE49-F238E27FC236}">
                <a16:creationId xmlns:a16="http://schemas.microsoft.com/office/drawing/2014/main" id="{050C01E0-2902-B861-3675-D82D06797BB8}"/>
              </a:ext>
            </a:extLst>
          </p:cNvPr>
          <p:cNvSpPr>
            <a:spLocks noGrp="1"/>
          </p:cNvSpPr>
          <p:nvPr>
            <p:ph type="subTitle" idx="1" hasCustomPrompt="1"/>
          </p:nvPr>
        </p:nvSpPr>
        <p:spPr>
          <a:xfrm>
            <a:off x="762000" y="4330829"/>
            <a:ext cx="12954000" cy="873256"/>
          </a:xfrm>
          <a:prstGeom prst="rect">
            <a:avLst/>
          </a:prstGeom>
        </p:spPr>
        <p:txBody>
          <a:bodyPr/>
          <a:lstStyle>
            <a:lvl1pPr marL="0" indent="0" algn="l">
              <a:buNone/>
              <a:defRPr sz="2800" b="0" i="0">
                <a:solidFill>
                  <a:schemeClr val="bg1"/>
                </a:solidFill>
                <a:latin typeface="Lub Dub Medium" panose="020B0603030403020204" pitchFamily="34" charset="77"/>
              </a:defRPr>
            </a:lvl1pPr>
            <a:lvl2pPr marL="457164" indent="0" algn="ctr">
              <a:buNone/>
              <a:defRPr sz="2000"/>
            </a:lvl2pPr>
            <a:lvl3pPr marL="914328" indent="0" algn="ctr">
              <a:buNone/>
              <a:defRPr sz="1800"/>
            </a:lvl3pPr>
            <a:lvl4pPr marL="1371490" indent="0" algn="ctr">
              <a:buNone/>
              <a:defRPr sz="1600"/>
            </a:lvl4pPr>
            <a:lvl5pPr marL="1828654" indent="0" algn="ctr">
              <a:buNone/>
              <a:defRPr sz="1600"/>
            </a:lvl5pPr>
            <a:lvl6pPr marL="2285818" indent="0" algn="ctr">
              <a:buNone/>
              <a:defRPr sz="1600"/>
            </a:lvl6pPr>
            <a:lvl7pPr marL="2742982" indent="0" algn="ctr">
              <a:buNone/>
              <a:defRPr sz="1600"/>
            </a:lvl7pPr>
            <a:lvl8pPr marL="3200144" indent="0" algn="ctr">
              <a:buNone/>
              <a:defRPr sz="1600"/>
            </a:lvl8pPr>
            <a:lvl9pPr marL="3657307" indent="0" algn="ctr">
              <a:buNone/>
              <a:defRPr sz="1600"/>
            </a:lvl9pPr>
          </a:lstStyle>
          <a:p>
            <a:r>
              <a:rPr lang="en-US"/>
              <a:t>Subtitle Goes Here</a:t>
            </a:r>
          </a:p>
        </p:txBody>
      </p:sp>
      <p:sp>
        <p:nvSpPr>
          <p:cNvPr id="11" name="Title 1">
            <a:extLst>
              <a:ext uri="{FF2B5EF4-FFF2-40B4-BE49-F238E27FC236}">
                <a16:creationId xmlns:a16="http://schemas.microsoft.com/office/drawing/2014/main" id="{CBCEBE13-93AA-DF56-85B7-EC8D1EC2F2A0}"/>
              </a:ext>
            </a:extLst>
          </p:cNvPr>
          <p:cNvSpPr>
            <a:spLocks noGrp="1"/>
          </p:cNvSpPr>
          <p:nvPr>
            <p:ph type="ctrTitle" hasCustomPrompt="1"/>
          </p:nvPr>
        </p:nvSpPr>
        <p:spPr>
          <a:xfrm>
            <a:off x="762000" y="2918086"/>
            <a:ext cx="12954000" cy="1311016"/>
          </a:xfrm>
          <a:prstGeom prst="rect">
            <a:avLst/>
          </a:prstGeom>
        </p:spPr>
        <p:txBody>
          <a:bodyPr anchor="b"/>
          <a:lstStyle>
            <a:lvl1pPr algn="l">
              <a:defRPr sz="7800" b="1" i="0" spc="300">
                <a:solidFill>
                  <a:schemeClr val="bg1"/>
                </a:solidFill>
                <a:latin typeface="Lub Dub Heavy" panose="020B0603030403020204" pitchFamily="34" charset="77"/>
              </a:defRPr>
            </a:lvl1pPr>
          </a:lstStyle>
          <a:p>
            <a:r>
              <a:rPr lang="en-US"/>
              <a:t>TITLE SLIDE</a:t>
            </a:r>
          </a:p>
        </p:txBody>
      </p:sp>
      <p:sp>
        <p:nvSpPr>
          <p:cNvPr id="12" name="Date Placeholder 11">
            <a:extLst>
              <a:ext uri="{FF2B5EF4-FFF2-40B4-BE49-F238E27FC236}">
                <a16:creationId xmlns:a16="http://schemas.microsoft.com/office/drawing/2014/main" id="{A216660A-6CDC-FDC7-616A-D0314D7CAEA1}"/>
              </a:ext>
            </a:extLst>
          </p:cNvPr>
          <p:cNvSpPr>
            <a:spLocks noGrp="1"/>
          </p:cNvSpPr>
          <p:nvPr>
            <p:ph type="dt" sz="half" idx="10"/>
          </p:nvPr>
        </p:nvSpPr>
        <p:spPr/>
        <p:txBody>
          <a:bodyPr/>
          <a:lstStyle>
            <a:lvl1pPr>
              <a:defRPr b="0">
                <a:solidFill>
                  <a:schemeClr val="bg1"/>
                </a:solidFill>
              </a:defRPr>
            </a:lvl1pPr>
          </a:lstStyle>
          <a:p>
            <a:endParaRPr lang="en-US"/>
          </a:p>
        </p:txBody>
      </p:sp>
      <p:sp>
        <p:nvSpPr>
          <p:cNvPr id="13" name="Footer Placeholder 12">
            <a:extLst>
              <a:ext uri="{FF2B5EF4-FFF2-40B4-BE49-F238E27FC236}">
                <a16:creationId xmlns:a16="http://schemas.microsoft.com/office/drawing/2014/main" id="{75F5DBC2-AB01-B567-A31F-1DBFBAC5C41D}"/>
              </a:ext>
            </a:extLst>
          </p:cNvPr>
          <p:cNvSpPr>
            <a:spLocks noGrp="1"/>
          </p:cNvSpPr>
          <p:nvPr>
            <p:ph type="ftr" sz="quarter" idx="11"/>
          </p:nvPr>
        </p:nvSpPr>
        <p:spPr/>
        <p:txBody>
          <a:bodyPr/>
          <a:lstStyle>
            <a:lvl1pPr>
              <a:defRPr b="0">
                <a:solidFill>
                  <a:schemeClr val="bg1"/>
                </a:solidFill>
              </a:defRPr>
            </a:lvl1pPr>
          </a:lstStyle>
          <a:p>
            <a:endParaRPr lang="en-US"/>
          </a:p>
        </p:txBody>
      </p:sp>
      <p:sp>
        <p:nvSpPr>
          <p:cNvPr id="2" name="Slide Number Placeholder 5">
            <a:extLst>
              <a:ext uri="{FF2B5EF4-FFF2-40B4-BE49-F238E27FC236}">
                <a16:creationId xmlns:a16="http://schemas.microsoft.com/office/drawing/2014/main" id="{279C4A2E-DD78-0F76-8C6F-0F483AF72975}"/>
              </a:ext>
            </a:extLst>
          </p:cNvPr>
          <p:cNvSpPr txBox="1">
            <a:spLocks/>
          </p:cNvSpPr>
          <p:nvPr userDrawn="1"/>
        </p:nvSpPr>
        <p:spPr>
          <a:xfrm>
            <a:off x="11232198" y="7738429"/>
            <a:ext cx="3290887" cy="43815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600" b="1" kern="1200">
                <a:solidFill>
                  <a:schemeClr val="tx1"/>
                </a:solidFill>
                <a:latin typeface="Lub Dub Condensed" panose="020B0506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787A7970-3791-40BD-86EE-D45E26241033}" type="slidenum">
              <a:rPr lang="en-US" sz="1600" smtClean="0">
                <a:solidFill>
                  <a:schemeClr val="bg1"/>
                </a:solidFill>
              </a:rPr>
              <a:pPr/>
              <a:t>‹#›</a:t>
            </a:fld>
            <a:endParaRPr lang="en-US" sz="1600">
              <a:solidFill>
                <a:schemeClr val="bg1"/>
              </a:solidFill>
            </a:endParaRPr>
          </a:p>
        </p:txBody>
      </p:sp>
    </p:spTree>
    <p:extLst>
      <p:ext uri="{BB962C8B-B14F-4D97-AF65-F5344CB8AC3E}">
        <p14:creationId xmlns:p14="http://schemas.microsoft.com/office/powerpoint/2010/main" val="34784501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DBB5B-23D1-C33C-C0B2-2494FB908FB8}"/>
              </a:ext>
            </a:extLst>
          </p:cNvPr>
          <p:cNvSpPr>
            <a:spLocks noGrp="1"/>
          </p:cNvSpPr>
          <p:nvPr>
            <p:ph type="title"/>
          </p:nvPr>
        </p:nvSpPr>
        <p:spPr>
          <a:xfrm>
            <a:off x="998539" y="2051050"/>
            <a:ext cx="12619037"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277F94-5849-1124-980D-0AD9282886D7}"/>
              </a:ext>
            </a:extLst>
          </p:cNvPr>
          <p:cNvSpPr>
            <a:spLocks noGrp="1"/>
          </p:cNvSpPr>
          <p:nvPr>
            <p:ph type="body" idx="1"/>
          </p:nvPr>
        </p:nvSpPr>
        <p:spPr>
          <a:xfrm>
            <a:off x="998539" y="5507039"/>
            <a:ext cx="12619037" cy="1800226"/>
          </a:xfrm>
        </p:spPr>
        <p:txBody>
          <a:bodyPr/>
          <a:lstStyle>
            <a:lvl1pPr marL="0" indent="0">
              <a:buNone/>
              <a:defRPr sz="2400">
                <a:solidFill>
                  <a:schemeClr val="tx1">
                    <a:tint val="75000"/>
                  </a:schemeClr>
                </a:solidFill>
              </a:defRPr>
            </a:lvl1pPr>
            <a:lvl2pPr marL="457164" indent="0">
              <a:buNone/>
              <a:defRPr sz="2000">
                <a:solidFill>
                  <a:schemeClr val="tx1">
                    <a:tint val="75000"/>
                  </a:schemeClr>
                </a:solidFill>
              </a:defRPr>
            </a:lvl2pPr>
            <a:lvl3pPr marL="914328" indent="0">
              <a:buNone/>
              <a:defRPr sz="1800">
                <a:solidFill>
                  <a:schemeClr val="tx1">
                    <a:tint val="75000"/>
                  </a:schemeClr>
                </a:solidFill>
              </a:defRPr>
            </a:lvl3pPr>
            <a:lvl4pPr marL="1371490" indent="0">
              <a:buNone/>
              <a:defRPr sz="1600">
                <a:solidFill>
                  <a:schemeClr val="tx1">
                    <a:tint val="75000"/>
                  </a:schemeClr>
                </a:solidFill>
              </a:defRPr>
            </a:lvl4pPr>
            <a:lvl5pPr marL="1828654" indent="0">
              <a:buNone/>
              <a:defRPr sz="1600">
                <a:solidFill>
                  <a:schemeClr val="tx1">
                    <a:tint val="75000"/>
                  </a:schemeClr>
                </a:solidFill>
              </a:defRPr>
            </a:lvl5pPr>
            <a:lvl6pPr marL="2285818" indent="0">
              <a:buNone/>
              <a:defRPr sz="1600">
                <a:solidFill>
                  <a:schemeClr val="tx1">
                    <a:tint val="75000"/>
                  </a:schemeClr>
                </a:solidFill>
              </a:defRPr>
            </a:lvl6pPr>
            <a:lvl7pPr marL="2742982" indent="0">
              <a:buNone/>
              <a:defRPr sz="1600">
                <a:solidFill>
                  <a:schemeClr val="tx1">
                    <a:tint val="75000"/>
                  </a:schemeClr>
                </a:solidFill>
              </a:defRPr>
            </a:lvl7pPr>
            <a:lvl8pPr marL="3200144" indent="0">
              <a:buNone/>
              <a:defRPr sz="1600">
                <a:solidFill>
                  <a:schemeClr val="tx1">
                    <a:tint val="75000"/>
                  </a:schemeClr>
                </a:solidFill>
              </a:defRPr>
            </a:lvl8pPr>
            <a:lvl9pPr marL="365730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C5920B-CDF5-F04A-2F10-9FAA9E0BAA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F2F22D8-AFAF-54C9-8692-1CC0BCFE2976}"/>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DC4B64D6-7637-9EF0-0441-AD1BB48F2E49}"/>
              </a:ext>
            </a:extLst>
          </p:cNvPr>
          <p:cNvSpPr/>
          <p:nvPr userDrawn="1"/>
        </p:nvSpPr>
        <p:spPr>
          <a:xfrm>
            <a:off x="0" y="-1"/>
            <a:ext cx="14630400" cy="1276351"/>
          </a:xfrm>
          <a:prstGeom prst="rect">
            <a:avLst/>
          </a:prstGeom>
          <a:gradFill flip="none" rotWithShape="1">
            <a:gsLst>
              <a:gs pos="0">
                <a:srgbClr val="1E1C1C"/>
              </a:gs>
              <a:gs pos="23000">
                <a:srgbClr val="990000"/>
              </a:gs>
              <a:gs pos="52000">
                <a:srgbClr val="CE242B"/>
              </a:gs>
              <a:gs pos="79000">
                <a:srgbClr val="CE242B"/>
              </a:gs>
              <a:gs pos="100000">
                <a:srgbClr val="FF911D"/>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5">
            <a:extLst>
              <a:ext uri="{FF2B5EF4-FFF2-40B4-BE49-F238E27FC236}">
                <a16:creationId xmlns:a16="http://schemas.microsoft.com/office/drawing/2014/main" id="{944748DD-09C1-FC22-C246-49888CF46AB8}"/>
              </a:ext>
            </a:extLst>
          </p:cNvPr>
          <p:cNvSpPr>
            <a:spLocks noGrp="1"/>
          </p:cNvSpPr>
          <p:nvPr>
            <p:ph type="sldNum" sz="quarter" idx="4"/>
          </p:nvPr>
        </p:nvSpPr>
        <p:spPr>
          <a:xfrm>
            <a:off x="11232198" y="7738429"/>
            <a:ext cx="3290887" cy="438150"/>
          </a:xfrm>
          <a:prstGeom prst="rect">
            <a:avLst/>
          </a:prstGeom>
        </p:spPr>
        <p:txBody>
          <a:bodyPr vert="horz" lIns="91440" tIns="45720" rIns="91440" bIns="45720" rtlCol="0" anchor="ctr"/>
          <a:lstStyle>
            <a:lvl1pPr algn="r">
              <a:defRPr sz="1600" b="1">
                <a:solidFill>
                  <a:schemeClr val="tx1"/>
                </a:solidFill>
                <a:latin typeface="Lub Dub Condensed" panose="020B0506030403020204" pitchFamily="34" charset="0"/>
              </a:defRPr>
            </a:lvl1pPr>
          </a:lstStyle>
          <a:p>
            <a:fld id="{787A7970-3791-40BD-86EE-D45E26241033}" type="slidenum">
              <a:rPr lang="en-US" smtClean="0"/>
              <a:pPr/>
              <a:t>‹#›</a:t>
            </a:fld>
            <a:endParaRPr lang="en-US"/>
          </a:p>
        </p:txBody>
      </p:sp>
    </p:spTree>
    <p:extLst>
      <p:ext uri="{BB962C8B-B14F-4D97-AF65-F5344CB8AC3E}">
        <p14:creationId xmlns:p14="http://schemas.microsoft.com/office/powerpoint/2010/main" val="32449801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DBB5B-23D1-C33C-C0B2-2494FB908FB8}"/>
              </a:ext>
            </a:extLst>
          </p:cNvPr>
          <p:cNvSpPr>
            <a:spLocks noGrp="1"/>
          </p:cNvSpPr>
          <p:nvPr>
            <p:ph type="title"/>
          </p:nvPr>
        </p:nvSpPr>
        <p:spPr>
          <a:xfrm>
            <a:off x="4846639" y="2051050"/>
            <a:ext cx="8770937"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277F94-5849-1124-980D-0AD9282886D7}"/>
              </a:ext>
            </a:extLst>
          </p:cNvPr>
          <p:cNvSpPr>
            <a:spLocks noGrp="1"/>
          </p:cNvSpPr>
          <p:nvPr>
            <p:ph type="body" idx="1"/>
          </p:nvPr>
        </p:nvSpPr>
        <p:spPr>
          <a:xfrm>
            <a:off x="4846639" y="5507039"/>
            <a:ext cx="8770937" cy="1800226"/>
          </a:xfrm>
        </p:spPr>
        <p:txBody>
          <a:bodyPr/>
          <a:lstStyle>
            <a:lvl1pPr marL="0" indent="0">
              <a:buNone/>
              <a:defRPr sz="2400">
                <a:solidFill>
                  <a:schemeClr val="tx1">
                    <a:tint val="75000"/>
                  </a:schemeClr>
                </a:solidFill>
              </a:defRPr>
            </a:lvl1pPr>
            <a:lvl2pPr marL="457164" indent="0">
              <a:buNone/>
              <a:defRPr sz="2000">
                <a:solidFill>
                  <a:schemeClr val="tx1">
                    <a:tint val="75000"/>
                  </a:schemeClr>
                </a:solidFill>
              </a:defRPr>
            </a:lvl2pPr>
            <a:lvl3pPr marL="914328" indent="0">
              <a:buNone/>
              <a:defRPr sz="1800">
                <a:solidFill>
                  <a:schemeClr val="tx1">
                    <a:tint val="75000"/>
                  </a:schemeClr>
                </a:solidFill>
              </a:defRPr>
            </a:lvl3pPr>
            <a:lvl4pPr marL="1371490" indent="0">
              <a:buNone/>
              <a:defRPr sz="1600">
                <a:solidFill>
                  <a:schemeClr val="tx1">
                    <a:tint val="75000"/>
                  </a:schemeClr>
                </a:solidFill>
              </a:defRPr>
            </a:lvl4pPr>
            <a:lvl5pPr marL="1828654" indent="0">
              <a:buNone/>
              <a:defRPr sz="1600">
                <a:solidFill>
                  <a:schemeClr val="tx1">
                    <a:tint val="75000"/>
                  </a:schemeClr>
                </a:solidFill>
              </a:defRPr>
            </a:lvl5pPr>
            <a:lvl6pPr marL="2285818" indent="0">
              <a:buNone/>
              <a:defRPr sz="1600">
                <a:solidFill>
                  <a:schemeClr val="tx1">
                    <a:tint val="75000"/>
                  </a:schemeClr>
                </a:solidFill>
              </a:defRPr>
            </a:lvl6pPr>
            <a:lvl7pPr marL="2742982" indent="0">
              <a:buNone/>
              <a:defRPr sz="1600">
                <a:solidFill>
                  <a:schemeClr val="tx1">
                    <a:tint val="75000"/>
                  </a:schemeClr>
                </a:solidFill>
              </a:defRPr>
            </a:lvl7pPr>
            <a:lvl8pPr marL="3200144" indent="0">
              <a:buNone/>
              <a:defRPr sz="1600">
                <a:solidFill>
                  <a:schemeClr val="tx1">
                    <a:tint val="75000"/>
                  </a:schemeClr>
                </a:solidFill>
              </a:defRPr>
            </a:lvl8pPr>
            <a:lvl9pPr marL="3657307"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F2F22D8-AFAF-54C9-8692-1CC0BCFE2976}"/>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DC4B64D6-7637-9EF0-0441-AD1BB48F2E49}"/>
              </a:ext>
            </a:extLst>
          </p:cNvPr>
          <p:cNvSpPr/>
          <p:nvPr userDrawn="1"/>
        </p:nvSpPr>
        <p:spPr>
          <a:xfrm>
            <a:off x="0" y="-1"/>
            <a:ext cx="14630400" cy="1276351"/>
          </a:xfrm>
          <a:prstGeom prst="rect">
            <a:avLst/>
          </a:prstGeom>
          <a:gradFill flip="none" rotWithShape="1">
            <a:gsLst>
              <a:gs pos="0">
                <a:srgbClr val="1E1C1C"/>
              </a:gs>
              <a:gs pos="23000">
                <a:srgbClr val="990000"/>
              </a:gs>
              <a:gs pos="52000">
                <a:srgbClr val="CE242B"/>
              </a:gs>
              <a:gs pos="79000">
                <a:srgbClr val="CE242B"/>
              </a:gs>
              <a:gs pos="100000">
                <a:srgbClr val="FF911D"/>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Graphic 7">
            <a:extLst>
              <a:ext uri="{FF2B5EF4-FFF2-40B4-BE49-F238E27FC236}">
                <a16:creationId xmlns:a16="http://schemas.microsoft.com/office/drawing/2014/main" id="{F6BA7B44-9344-52A7-44A8-536902FAED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8538" y="285304"/>
            <a:ext cx="747694" cy="705743"/>
          </a:xfrm>
          <a:prstGeom prst="rect">
            <a:avLst/>
          </a:prstGeom>
        </p:spPr>
      </p:pic>
      <p:pic>
        <p:nvPicPr>
          <p:cNvPr id="10" name="Graphic 9">
            <a:extLst>
              <a:ext uri="{FF2B5EF4-FFF2-40B4-BE49-F238E27FC236}">
                <a16:creationId xmlns:a16="http://schemas.microsoft.com/office/drawing/2014/main" id="{430CAFD4-E538-DEBC-665B-2D38A34EAD28}"/>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17233"/>
          <a:stretch/>
        </p:blipFill>
        <p:spPr>
          <a:xfrm>
            <a:off x="621387" y="1752602"/>
            <a:ext cx="3610618" cy="6505904"/>
          </a:xfrm>
          <a:prstGeom prst="rect">
            <a:avLst/>
          </a:prstGeom>
        </p:spPr>
      </p:pic>
      <p:sp>
        <p:nvSpPr>
          <p:cNvPr id="4" name="Slide Number Placeholder 5">
            <a:extLst>
              <a:ext uri="{FF2B5EF4-FFF2-40B4-BE49-F238E27FC236}">
                <a16:creationId xmlns:a16="http://schemas.microsoft.com/office/drawing/2014/main" id="{9952AD55-4762-52D1-C413-FD3DCCC100CA}"/>
              </a:ext>
            </a:extLst>
          </p:cNvPr>
          <p:cNvSpPr>
            <a:spLocks noGrp="1"/>
          </p:cNvSpPr>
          <p:nvPr>
            <p:ph type="sldNum" sz="quarter" idx="4"/>
          </p:nvPr>
        </p:nvSpPr>
        <p:spPr>
          <a:xfrm>
            <a:off x="11232198" y="7738429"/>
            <a:ext cx="3290887" cy="438150"/>
          </a:xfrm>
          <a:prstGeom prst="rect">
            <a:avLst/>
          </a:prstGeom>
        </p:spPr>
        <p:txBody>
          <a:bodyPr vert="horz" lIns="91440" tIns="45720" rIns="91440" bIns="45720" rtlCol="0" anchor="ctr"/>
          <a:lstStyle>
            <a:lvl1pPr algn="r">
              <a:defRPr sz="1600" b="1">
                <a:solidFill>
                  <a:schemeClr val="tx1"/>
                </a:solidFill>
                <a:latin typeface="Lub Dub Condensed" panose="020B0506030403020204" pitchFamily="34" charset="0"/>
              </a:defRPr>
            </a:lvl1pPr>
          </a:lstStyle>
          <a:p>
            <a:fld id="{787A7970-3791-40BD-86EE-D45E26241033}" type="slidenum">
              <a:rPr lang="en-US" smtClean="0"/>
              <a:pPr/>
              <a:t>‹#›</a:t>
            </a:fld>
            <a:endParaRPr lang="en-US"/>
          </a:p>
        </p:txBody>
      </p:sp>
    </p:spTree>
    <p:extLst>
      <p:ext uri="{BB962C8B-B14F-4D97-AF65-F5344CB8AC3E}">
        <p14:creationId xmlns:p14="http://schemas.microsoft.com/office/powerpoint/2010/main" val="19069200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B2DFEC2-B61C-7B86-EA21-E39E5E21896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34575"/>
          <a:stretch/>
        </p:blipFill>
        <p:spPr>
          <a:xfrm>
            <a:off x="10607223" y="3187886"/>
            <a:ext cx="3539702" cy="5041717"/>
          </a:xfrm>
          <a:prstGeom prst="rect">
            <a:avLst/>
          </a:prstGeom>
        </p:spPr>
      </p:pic>
      <p:sp>
        <p:nvSpPr>
          <p:cNvPr id="2" name="Title 1">
            <a:extLst>
              <a:ext uri="{FF2B5EF4-FFF2-40B4-BE49-F238E27FC236}">
                <a16:creationId xmlns:a16="http://schemas.microsoft.com/office/drawing/2014/main" id="{F9DA12C8-4ED9-C843-C50C-AFC5EBBB9E82}"/>
              </a:ext>
            </a:extLst>
          </p:cNvPr>
          <p:cNvSpPr>
            <a:spLocks noGrp="1"/>
          </p:cNvSpPr>
          <p:nvPr>
            <p:ph type="title"/>
          </p:nvPr>
        </p:nvSpPr>
        <p:spPr>
          <a:xfrm>
            <a:off x="1008065" y="438150"/>
            <a:ext cx="12619037"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698FDF-6F6B-44B0-E60F-D2401CAF035A}"/>
              </a:ext>
            </a:extLst>
          </p:cNvPr>
          <p:cNvSpPr>
            <a:spLocks noGrp="1"/>
          </p:cNvSpPr>
          <p:nvPr>
            <p:ph type="body" idx="1"/>
          </p:nvPr>
        </p:nvSpPr>
        <p:spPr>
          <a:xfrm>
            <a:off x="1008063" y="2017713"/>
            <a:ext cx="6189662" cy="989012"/>
          </a:xfrm>
        </p:spPr>
        <p:txBody>
          <a:bodyPr anchor="b"/>
          <a:lstStyle>
            <a:lvl1pPr marL="0" indent="0">
              <a:buNone/>
              <a:defRPr sz="2400" b="1"/>
            </a:lvl1pPr>
            <a:lvl2pPr marL="457164" indent="0">
              <a:buNone/>
              <a:defRPr sz="2000" b="1"/>
            </a:lvl2pPr>
            <a:lvl3pPr marL="914328" indent="0">
              <a:buNone/>
              <a:defRPr sz="1800" b="1"/>
            </a:lvl3pPr>
            <a:lvl4pPr marL="1371490" indent="0">
              <a:buNone/>
              <a:defRPr sz="1600" b="1"/>
            </a:lvl4pPr>
            <a:lvl5pPr marL="1828654" indent="0">
              <a:buNone/>
              <a:defRPr sz="1600" b="1"/>
            </a:lvl5pPr>
            <a:lvl6pPr marL="2285818" indent="0">
              <a:buNone/>
              <a:defRPr sz="1600" b="1"/>
            </a:lvl6pPr>
            <a:lvl7pPr marL="2742982" indent="0">
              <a:buNone/>
              <a:defRPr sz="1600" b="1"/>
            </a:lvl7pPr>
            <a:lvl8pPr marL="3200144" indent="0">
              <a:buNone/>
              <a:defRPr sz="1600" b="1"/>
            </a:lvl8pPr>
            <a:lvl9pPr marL="365730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444758-54E4-AC40-58DA-59363CBF3FC8}"/>
              </a:ext>
            </a:extLst>
          </p:cNvPr>
          <p:cNvSpPr>
            <a:spLocks noGrp="1"/>
          </p:cNvSpPr>
          <p:nvPr>
            <p:ph sz="half" idx="2"/>
          </p:nvPr>
        </p:nvSpPr>
        <p:spPr>
          <a:xfrm>
            <a:off x="1008063" y="3006725"/>
            <a:ext cx="618966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DA2949-C294-37ED-919A-552674F6C08E}"/>
              </a:ext>
            </a:extLst>
          </p:cNvPr>
          <p:cNvSpPr>
            <a:spLocks noGrp="1"/>
          </p:cNvSpPr>
          <p:nvPr>
            <p:ph type="body" sz="quarter" idx="3"/>
          </p:nvPr>
        </p:nvSpPr>
        <p:spPr>
          <a:xfrm>
            <a:off x="7407275" y="2017713"/>
            <a:ext cx="6219826" cy="989012"/>
          </a:xfrm>
        </p:spPr>
        <p:txBody>
          <a:bodyPr anchor="b"/>
          <a:lstStyle>
            <a:lvl1pPr marL="0" indent="0">
              <a:buNone/>
              <a:defRPr sz="2400" b="1"/>
            </a:lvl1pPr>
            <a:lvl2pPr marL="457164" indent="0">
              <a:buNone/>
              <a:defRPr sz="2000" b="1"/>
            </a:lvl2pPr>
            <a:lvl3pPr marL="914328" indent="0">
              <a:buNone/>
              <a:defRPr sz="1800" b="1"/>
            </a:lvl3pPr>
            <a:lvl4pPr marL="1371490" indent="0">
              <a:buNone/>
              <a:defRPr sz="1600" b="1"/>
            </a:lvl4pPr>
            <a:lvl5pPr marL="1828654" indent="0">
              <a:buNone/>
              <a:defRPr sz="1600" b="1"/>
            </a:lvl5pPr>
            <a:lvl6pPr marL="2285818" indent="0">
              <a:buNone/>
              <a:defRPr sz="1600" b="1"/>
            </a:lvl6pPr>
            <a:lvl7pPr marL="2742982" indent="0">
              <a:buNone/>
              <a:defRPr sz="1600" b="1"/>
            </a:lvl7pPr>
            <a:lvl8pPr marL="3200144" indent="0">
              <a:buNone/>
              <a:defRPr sz="1600" b="1"/>
            </a:lvl8pPr>
            <a:lvl9pPr marL="365730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44D468-45E3-960E-6CD1-463B1184DF22}"/>
              </a:ext>
            </a:extLst>
          </p:cNvPr>
          <p:cNvSpPr>
            <a:spLocks noGrp="1"/>
          </p:cNvSpPr>
          <p:nvPr>
            <p:ph sz="quarter" idx="4"/>
          </p:nvPr>
        </p:nvSpPr>
        <p:spPr>
          <a:xfrm>
            <a:off x="7407275" y="3006725"/>
            <a:ext cx="6219826"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C8DB38-7060-034D-4937-CCBF2F897B9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0EEA9B0-4123-BAF5-6042-2B5002DFDED3}"/>
              </a:ext>
            </a:extLst>
          </p:cNvPr>
          <p:cNvSpPr>
            <a:spLocks noGrp="1"/>
          </p:cNvSpPr>
          <p:nvPr>
            <p:ph type="ftr" sz="quarter" idx="11"/>
          </p:nvPr>
        </p:nvSpPr>
        <p:spPr/>
        <p:txBody>
          <a:bodyPr/>
          <a:lstStyle/>
          <a:p>
            <a:endParaRPr lang="en-US"/>
          </a:p>
        </p:txBody>
      </p:sp>
      <p:sp>
        <p:nvSpPr>
          <p:cNvPr id="11" name="Rectangle 10">
            <a:extLst>
              <a:ext uri="{FF2B5EF4-FFF2-40B4-BE49-F238E27FC236}">
                <a16:creationId xmlns:a16="http://schemas.microsoft.com/office/drawing/2014/main" id="{F9B02367-5AC9-E6FD-349F-EE0BE8F0A9C5}"/>
              </a:ext>
            </a:extLst>
          </p:cNvPr>
          <p:cNvSpPr/>
          <p:nvPr userDrawn="1"/>
        </p:nvSpPr>
        <p:spPr>
          <a:xfrm>
            <a:off x="0" y="-1"/>
            <a:ext cx="14630400" cy="163513"/>
          </a:xfrm>
          <a:prstGeom prst="rect">
            <a:avLst/>
          </a:prstGeom>
          <a:gradFill flip="none" rotWithShape="1">
            <a:gsLst>
              <a:gs pos="0">
                <a:srgbClr val="1E1C1C"/>
              </a:gs>
              <a:gs pos="23000">
                <a:srgbClr val="990000"/>
              </a:gs>
              <a:gs pos="52000">
                <a:srgbClr val="CE242B"/>
              </a:gs>
              <a:gs pos="79000">
                <a:srgbClr val="CE242B"/>
              </a:gs>
              <a:gs pos="100000">
                <a:srgbClr val="FF911D"/>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5">
            <a:extLst>
              <a:ext uri="{FF2B5EF4-FFF2-40B4-BE49-F238E27FC236}">
                <a16:creationId xmlns:a16="http://schemas.microsoft.com/office/drawing/2014/main" id="{02449057-3BB5-24C7-902F-6B795E8A09AF}"/>
              </a:ext>
            </a:extLst>
          </p:cNvPr>
          <p:cNvSpPr>
            <a:spLocks noGrp="1"/>
          </p:cNvSpPr>
          <p:nvPr>
            <p:ph type="sldNum" sz="quarter" idx="12"/>
          </p:nvPr>
        </p:nvSpPr>
        <p:spPr>
          <a:xfrm>
            <a:off x="11232198" y="7738429"/>
            <a:ext cx="3290887" cy="438150"/>
          </a:xfrm>
          <a:prstGeom prst="rect">
            <a:avLst/>
          </a:prstGeom>
        </p:spPr>
        <p:txBody>
          <a:bodyPr vert="horz" lIns="91440" tIns="45720" rIns="91440" bIns="45720" rtlCol="0" anchor="ctr"/>
          <a:lstStyle>
            <a:lvl1pPr algn="r">
              <a:defRPr sz="1600" b="1">
                <a:solidFill>
                  <a:schemeClr val="tx1"/>
                </a:solidFill>
                <a:latin typeface="Lub Dub Condensed" panose="020B0506030403020204" pitchFamily="34" charset="0"/>
              </a:defRPr>
            </a:lvl1pPr>
          </a:lstStyle>
          <a:p>
            <a:fld id="{787A7970-3791-40BD-86EE-D45E26241033}" type="slidenum">
              <a:rPr lang="en-US" smtClean="0"/>
              <a:pPr/>
              <a:t>‹#›</a:t>
            </a:fld>
            <a:endParaRPr lang="en-US"/>
          </a:p>
        </p:txBody>
      </p:sp>
    </p:spTree>
    <p:extLst>
      <p:ext uri="{BB962C8B-B14F-4D97-AF65-F5344CB8AC3E}">
        <p14:creationId xmlns:p14="http://schemas.microsoft.com/office/powerpoint/2010/main" val="4133505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hank You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56979E-99F3-1CA7-7FE9-EC0F3B296675}"/>
              </a:ext>
            </a:extLst>
          </p:cNvPr>
          <p:cNvSpPr/>
          <p:nvPr userDrawn="1"/>
        </p:nvSpPr>
        <p:spPr>
          <a:xfrm>
            <a:off x="0" y="-1"/>
            <a:ext cx="14627772" cy="8229601"/>
          </a:xfrm>
          <a:prstGeom prst="rect">
            <a:avLst/>
          </a:prstGeom>
          <a:gradFill flip="none" rotWithShape="1">
            <a:gsLst>
              <a:gs pos="0">
                <a:srgbClr val="1E1C1C"/>
              </a:gs>
              <a:gs pos="23000">
                <a:srgbClr val="990000"/>
              </a:gs>
              <a:gs pos="52000">
                <a:srgbClr val="CE242B"/>
              </a:gs>
              <a:gs pos="79000">
                <a:srgbClr val="CE242B"/>
              </a:gs>
              <a:gs pos="100000">
                <a:srgbClr val="FF911D"/>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
          </a:p>
        </p:txBody>
      </p:sp>
      <p:sp>
        <p:nvSpPr>
          <p:cNvPr id="4" name="object 3">
            <a:extLst>
              <a:ext uri="{FF2B5EF4-FFF2-40B4-BE49-F238E27FC236}">
                <a16:creationId xmlns:a16="http://schemas.microsoft.com/office/drawing/2014/main" id="{E84C7E5E-FAC5-A640-926A-E85D069AE2BD}"/>
              </a:ext>
            </a:extLst>
          </p:cNvPr>
          <p:cNvSpPr>
            <a:spLocks/>
          </p:cNvSpPr>
          <p:nvPr userDrawn="1"/>
        </p:nvSpPr>
        <p:spPr bwMode="auto">
          <a:xfrm>
            <a:off x="6654802" y="4984750"/>
            <a:ext cx="1311275" cy="0"/>
          </a:xfrm>
          <a:custGeom>
            <a:avLst/>
            <a:gdLst>
              <a:gd name="T0" fmla="*/ 0 w 1312545"/>
              <a:gd name="T1" fmla="*/ 1312418 w 1312545"/>
            </a:gdLst>
            <a:ahLst/>
            <a:cxnLst>
              <a:cxn ang="0">
                <a:pos x="T0" y="0"/>
              </a:cxn>
              <a:cxn ang="0">
                <a:pos x="T1" y="0"/>
              </a:cxn>
            </a:cxnLst>
            <a:rect l="0" t="0" r="r" b="b"/>
            <a:pathLst>
              <a:path w="1312545">
                <a:moveTo>
                  <a:pt x="0" y="0"/>
                </a:moveTo>
                <a:lnTo>
                  <a:pt x="1312418" y="0"/>
                </a:lnTo>
              </a:path>
            </a:pathLst>
          </a:custGeom>
          <a:noFill/>
          <a:ln w="8890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800"/>
          </a:p>
        </p:txBody>
      </p:sp>
      <p:sp>
        <p:nvSpPr>
          <p:cNvPr id="5" name="TextBox 4">
            <a:extLst>
              <a:ext uri="{FF2B5EF4-FFF2-40B4-BE49-F238E27FC236}">
                <a16:creationId xmlns:a16="http://schemas.microsoft.com/office/drawing/2014/main" id="{E4AA3A45-4F2F-534A-9A46-4416653664F7}"/>
              </a:ext>
            </a:extLst>
          </p:cNvPr>
          <p:cNvSpPr txBox="1"/>
          <p:nvPr userDrawn="1"/>
        </p:nvSpPr>
        <p:spPr>
          <a:xfrm>
            <a:off x="4672012" y="3530602"/>
            <a:ext cx="5276850" cy="1246495"/>
          </a:xfrm>
          <a:prstGeom prst="rect">
            <a:avLst/>
          </a:prstGeom>
          <a:noFill/>
        </p:spPr>
        <p:txBody>
          <a:bodyPr wrap="square" rtlCol="0">
            <a:spAutoFit/>
          </a:bodyPr>
          <a:lstStyle/>
          <a:p>
            <a:pPr algn="ctr"/>
            <a:r>
              <a:rPr lang="en-US" sz="7500" b="0" i="1" spc="-150">
                <a:solidFill>
                  <a:schemeClr val="bg1"/>
                </a:solidFill>
                <a:latin typeface="Lub Dub Bold" panose="020B0803030403020204" pitchFamily="34" charset="0"/>
              </a:rPr>
              <a:t>Thank You</a:t>
            </a:r>
          </a:p>
        </p:txBody>
      </p:sp>
      <p:pic>
        <p:nvPicPr>
          <p:cNvPr id="2" name="Graphic 1">
            <a:extLst>
              <a:ext uri="{FF2B5EF4-FFF2-40B4-BE49-F238E27FC236}">
                <a16:creationId xmlns:a16="http://schemas.microsoft.com/office/drawing/2014/main" id="{DECA2522-FD99-B263-17CA-AAC857A7BE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400803" y="1357385"/>
            <a:ext cx="1486535" cy="1403134"/>
          </a:xfrm>
          <a:prstGeom prst="rect">
            <a:avLst/>
          </a:prstGeom>
        </p:spPr>
      </p:pic>
    </p:spTree>
    <p:extLst>
      <p:ext uri="{BB962C8B-B14F-4D97-AF65-F5344CB8AC3E}">
        <p14:creationId xmlns:p14="http://schemas.microsoft.com/office/powerpoint/2010/main" val="1908702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AE6F6A19-9DF2-9A4A-8D20-804B137EB2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0"/>
            <a:ext cx="14615160" cy="8229600"/>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7085609" y="7627039"/>
            <a:ext cx="459187" cy="280531"/>
          </a:xfrm>
          <a:prstGeom prst="rect">
            <a:avLst/>
          </a:prstGeom>
        </p:spPr>
        <p:txBody>
          <a:bodyPr/>
          <a:lstStyle>
            <a:lvl1pPr algn="ctr">
              <a:defRPr sz="108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1080"/>
          </a:p>
        </p:txBody>
      </p:sp>
      <p:sp>
        <p:nvSpPr>
          <p:cNvPr id="7" name="Rectangle 6">
            <a:extLst>
              <a:ext uri="{FF2B5EF4-FFF2-40B4-BE49-F238E27FC236}">
                <a16:creationId xmlns:a16="http://schemas.microsoft.com/office/drawing/2014/main" id="{94B8C325-8D94-4650-BE3D-D0265BFB1538}"/>
              </a:ext>
            </a:extLst>
          </p:cNvPr>
          <p:cNvSpPr/>
          <p:nvPr userDrawn="1"/>
        </p:nvSpPr>
        <p:spPr>
          <a:xfrm>
            <a:off x="12418748" y="7293440"/>
            <a:ext cx="1907422" cy="79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4" name="Slide Number Placeholder 5">
            <a:extLst>
              <a:ext uri="{FF2B5EF4-FFF2-40B4-BE49-F238E27FC236}">
                <a16:creationId xmlns:a16="http://schemas.microsoft.com/office/drawing/2014/main" id="{33BBAFC7-C49A-D522-822A-7E8D0B9F68D0}"/>
              </a:ext>
            </a:extLst>
          </p:cNvPr>
          <p:cNvSpPr txBox="1">
            <a:spLocks/>
          </p:cNvSpPr>
          <p:nvPr userDrawn="1"/>
        </p:nvSpPr>
        <p:spPr>
          <a:xfrm>
            <a:off x="11232198" y="7738429"/>
            <a:ext cx="3290887" cy="43815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600" b="1" kern="1200">
                <a:solidFill>
                  <a:schemeClr val="tx1"/>
                </a:solidFill>
                <a:latin typeface="Lub Dub Condensed" panose="020B0506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787A7970-3791-40BD-86EE-D45E26241033}" type="slidenum">
              <a:rPr lang="en-US" sz="1600" smtClean="0"/>
              <a:pPr/>
              <a:t>‹#›</a:t>
            </a:fld>
            <a:endParaRPr lang="en-US" sz="1600"/>
          </a:p>
        </p:txBody>
      </p:sp>
    </p:spTree>
    <p:extLst>
      <p:ext uri="{BB962C8B-B14F-4D97-AF65-F5344CB8AC3E}">
        <p14:creationId xmlns:p14="http://schemas.microsoft.com/office/powerpoint/2010/main" val="3742445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5847EF98-FE67-924C-B40C-478327D6FCFD}"/>
              </a:ext>
            </a:extLst>
          </p:cNvPr>
          <p:cNvSpPr/>
          <p:nvPr userDrawn="1"/>
        </p:nvSpPr>
        <p:spPr>
          <a:xfrm flipH="1">
            <a:off x="7291388" y="2416177"/>
            <a:ext cx="7326312" cy="5813425"/>
          </a:xfrm>
          <a:prstGeom prst="rtTriangle">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Right Triangle 6">
            <a:extLst>
              <a:ext uri="{FF2B5EF4-FFF2-40B4-BE49-F238E27FC236}">
                <a16:creationId xmlns:a16="http://schemas.microsoft.com/office/drawing/2014/main" id="{25FA5ACE-6E30-CE4A-9699-7DD33C243EA6}"/>
              </a:ext>
            </a:extLst>
          </p:cNvPr>
          <p:cNvSpPr/>
          <p:nvPr userDrawn="1"/>
        </p:nvSpPr>
        <p:spPr>
          <a:xfrm flipH="1">
            <a:off x="7975601" y="2949577"/>
            <a:ext cx="6642100" cy="5280025"/>
          </a:xfrm>
          <a:prstGeom prst="rtTriangl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8" name="Picture 10">
            <a:extLst>
              <a:ext uri="{FF2B5EF4-FFF2-40B4-BE49-F238E27FC236}">
                <a16:creationId xmlns:a16="http://schemas.microsoft.com/office/drawing/2014/main" id="{DBAFCCAB-7163-D44B-8686-3D30559361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76729" y="6675122"/>
            <a:ext cx="2396473"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4">
            <a:extLst>
              <a:ext uri="{FF2B5EF4-FFF2-40B4-BE49-F238E27FC236}">
                <a16:creationId xmlns:a16="http://schemas.microsoft.com/office/drawing/2014/main" id="{49B1250E-2FA9-6347-B9BF-43851009C456}"/>
              </a:ext>
            </a:extLst>
          </p:cNvPr>
          <p:cNvSpPr>
            <a:spLocks/>
          </p:cNvSpPr>
          <p:nvPr userDrawn="1"/>
        </p:nvSpPr>
        <p:spPr bwMode="auto">
          <a:xfrm>
            <a:off x="0" y="3079750"/>
            <a:ext cx="155575" cy="14478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sz="1800"/>
          </a:p>
        </p:txBody>
      </p:sp>
      <p:sp>
        <p:nvSpPr>
          <p:cNvPr id="13" name="object 2">
            <a:extLst>
              <a:ext uri="{FF2B5EF4-FFF2-40B4-BE49-F238E27FC236}">
                <a16:creationId xmlns:a16="http://schemas.microsoft.com/office/drawing/2014/main" id="{19CAB701-6BE7-2C43-B694-9E21587E9496}"/>
              </a:ext>
            </a:extLst>
          </p:cNvPr>
          <p:cNvSpPr>
            <a:spLocks/>
          </p:cNvSpPr>
          <p:nvPr userDrawn="1"/>
        </p:nvSpPr>
        <p:spPr bwMode="auto">
          <a:xfrm>
            <a:off x="0" y="4038600"/>
            <a:ext cx="3886200" cy="76200"/>
          </a:xfrm>
          <a:custGeom>
            <a:avLst/>
            <a:gdLst>
              <a:gd name="T0" fmla="*/ 0 w 3885565"/>
              <a:gd name="T1" fmla="*/ 0 h 70245"/>
              <a:gd name="T2" fmla="*/ 3885336 w 3885565"/>
              <a:gd name="T3" fmla="*/ 0 h 70245"/>
            </a:gdLst>
            <a:ahLst/>
            <a:cxnLst>
              <a:cxn ang="0">
                <a:pos x="T0" y="T1"/>
              </a:cxn>
              <a:cxn ang="0">
                <a:pos x="T2" y="T3"/>
              </a:cxn>
            </a:cxnLst>
            <a:rect l="0" t="0" r="r" b="b"/>
            <a:pathLst>
              <a:path w="3885565" h="70245">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800"/>
          </a:p>
        </p:txBody>
      </p:sp>
      <p:sp>
        <p:nvSpPr>
          <p:cNvPr id="19" name="Subtitle 2">
            <a:extLst>
              <a:ext uri="{FF2B5EF4-FFF2-40B4-BE49-F238E27FC236}">
                <a16:creationId xmlns:a16="http://schemas.microsoft.com/office/drawing/2014/main" id="{052C6E0A-3C3E-8546-8D36-C5B71C787F11}"/>
              </a:ext>
            </a:extLst>
          </p:cNvPr>
          <p:cNvSpPr>
            <a:spLocks noGrp="1"/>
          </p:cNvSpPr>
          <p:nvPr>
            <p:ph type="subTitle" idx="1" hasCustomPrompt="1"/>
          </p:nvPr>
        </p:nvSpPr>
        <p:spPr>
          <a:xfrm>
            <a:off x="533400" y="4155947"/>
            <a:ext cx="89916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Subtitle Goes Here</a:t>
            </a:r>
          </a:p>
        </p:txBody>
      </p:sp>
      <p:sp>
        <p:nvSpPr>
          <p:cNvPr id="20" name="Title 1">
            <a:extLst>
              <a:ext uri="{FF2B5EF4-FFF2-40B4-BE49-F238E27FC236}">
                <a16:creationId xmlns:a16="http://schemas.microsoft.com/office/drawing/2014/main" id="{53FACF0E-7710-8C45-B38A-36FE875BCA03}"/>
              </a:ext>
            </a:extLst>
          </p:cNvPr>
          <p:cNvSpPr>
            <a:spLocks noGrp="1"/>
          </p:cNvSpPr>
          <p:nvPr>
            <p:ph type="ctrTitle" hasCustomPrompt="1"/>
          </p:nvPr>
        </p:nvSpPr>
        <p:spPr>
          <a:xfrm>
            <a:off x="533400" y="2743202"/>
            <a:ext cx="10668000" cy="1311016"/>
          </a:xfrm>
          <a:prstGeom prst="rect">
            <a:avLst/>
          </a:prstGeom>
        </p:spPr>
        <p:txBody>
          <a:bodyPr anchor="b"/>
          <a:lstStyle>
            <a:lvl1pPr algn="l">
              <a:defRPr sz="7800" b="1" i="0" spc="300">
                <a:solidFill>
                  <a:srgbClr val="C10E21"/>
                </a:solidFill>
                <a:latin typeface="Lub Dub Heavy" panose="020B0603030403020204" pitchFamily="34" charset="77"/>
              </a:defRPr>
            </a:lvl1pPr>
          </a:lstStyle>
          <a:p>
            <a:r>
              <a:rPr lang="en-US"/>
              <a:t>TITLE SLIDE</a:t>
            </a:r>
          </a:p>
        </p:txBody>
      </p:sp>
    </p:spTree>
    <p:extLst>
      <p:ext uri="{BB962C8B-B14F-4D97-AF65-F5344CB8AC3E}">
        <p14:creationId xmlns:p14="http://schemas.microsoft.com/office/powerpoint/2010/main" val="6039217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rgbClr val="C10E2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128">
              <a:defRPr sz="1600" b="0" i="0">
                <a:latin typeface="Lub Dub Medium" panose="020B0603030403020204" pitchFamily="34" charset="77"/>
              </a:defRPr>
            </a:lvl3pPr>
            <a:lvl4pPr marL="914256">
              <a:defRPr sz="1400" b="0" i="0">
                <a:latin typeface="Lub Dub Medium" panose="020B0603030403020204" pitchFamily="34" charset="77"/>
              </a:defRPr>
            </a:lvl4pPr>
            <a:lvl5pPr marL="1371382">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8"/>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128" indent="0" algn="ctr">
              <a:buNone/>
              <a:defRPr sz="2000"/>
            </a:lvl2pPr>
            <a:lvl3pPr marL="914256" indent="0" algn="ctr">
              <a:buNone/>
              <a:defRPr sz="1800"/>
            </a:lvl3pPr>
            <a:lvl4pPr marL="1371382" indent="0" algn="ctr">
              <a:buNone/>
              <a:defRPr sz="1600"/>
            </a:lvl4pPr>
            <a:lvl5pPr marL="1828507" indent="0" algn="ctr">
              <a:buNone/>
              <a:defRPr sz="1600"/>
            </a:lvl5pPr>
            <a:lvl6pPr marL="2285634" indent="0" algn="ctr">
              <a:buNone/>
              <a:defRPr sz="1600"/>
            </a:lvl6pPr>
            <a:lvl7pPr marL="2742762" indent="0" algn="ctr">
              <a:buNone/>
              <a:defRPr sz="1600"/>
            </a:lvl7pPr>
            <a:lvl8pPr marL="3199888" indent="0" algn="ctr">
              <a:buNone/>
              <a:defRPr sz="1600"/>
            </a:lvl8pPr>
            <a:lvl9pPr marL="3657014" indent="0" algn="ctr">
              <a:buNone/>
              <a:defRPr sz="1600"/>
            </a:lvl9pPr>
          </a:lstStyle>
          <a:p>
            <a:r>
              <a:rPr lang="en-US"/>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5"/>
            <a:ext cx="12877800" cy="914399"/>
          </a:xfrm>
          <a:prstGeom prst="rect">
            <a:avLst/>
          </a:prstGeom>
        </p:spPr>
        <p:txBody>
          <a:bodyPr anchor="b"/>
          <a:lstStyle>
            <a:lvl1pPr algn="l">
              <a:defRPr sz="5000" b="1" i="0" spc="0">
                <a:solidFill>
                  <a:srgbClr val="C10E21"/>
                </a:solidFill>
                <a:latin typeface="Lub Dub Heavy" panose="020B0603030403020204" pitchFamily="34" charset="77"/>
              </a:defRPr>
            </a:lvl1pPr>
          </a:lstStyle>
          <a:p>
            <a:r>
              <a:rPr lang="en-US"/>
              <a:t>Content Slide</a:t>
            </a:r>
          </a:p>
        </p:txBody>
      </p:sp>
      <p:sp>
        <p:nvSpPr>
          <p:cNvPr id="2" name="Slide Number Placeholder 5">
            <a:extLst>
              <a:ext uri="{FF2B5EF4-FFF2-40B4-BE49-F238E27FC236}">
                <a16:creationId xmlns:a16="http://schemas.microsoft.com/office/drawing/2014/main" id="{46EA1082-8838-F009-9F6C-D924CB15ED8E}"/>
              </a:ext>
            </a:extLst>
          </p:cNvPr>
          <p:cNvSpPr>
            <a:spLocks noGrp="1"/>
          </p:cNvSpPr>
          <p:nvPr>
            <p:ph type="sldNum" sz="quarter" idx="4"/>
          </p:nvPr>
        </p:nvSpPr>
        <p:spPr>
          <a:xfrm>
            <a:off x="11232198" y="7738429"/>
            <a:ext cx="3290887" cy="438150"/>
          </a:xfrm>
          <a:prstGeom prst="rect">
            <a:avLst/>
          </a:prstGeom>
        </p:spPr>
        <p:txBody>
          <a:bodyPr vert="horz" lIns="91440" tIns="45720" rIns="91440" bIns="45720" rtlCol="0" anchor="ctr"/>
          <a:lstStyle>
            <a:lvl1pPr algn="r">
              <a:defRPr sz="1600" b="1">
                <a:solidFill>
                  <a:schemeClr val="tx1"/>
                </a:solidFill>
                <a:latin typeface="Lub Dub Condensed" panose="020B0506030403020204" pitchFamily="34" charset="0"/>
              </a:defRPr>
            </a:lvl1pPr>
          </a:lstStyle>
          <a:p>
            <a:fld id="{787A7970-3791-40BD-86EE-D45E26241033}" type="slidenum">
              <a:rPr lang="en-US" smtClean="0"/>
              <a:pPr/>
              <a:t>‹#›</a:t>
            </a:fld>
            <a:endParaRPr lang="en-US"/>
          </a:p>
        </p:txBody>
      </p:sp>
    </p:spTree>
    <p:extLst>
      <p:ext uri="{BB962C8B-B14F-4D97-AF65-F5344CB8AC3E}">
        <p14:creationId xmlns:p14="http://schemas.microsoft.com/office/powerpoint/2010/main" val="6576017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8"/>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128" indent="0" algn="ctr">
              <a:buNone/>
              <a:defRPr sz="2000"/>
            </a:lvl2pPr>
            <a:lvl3pPr marL="914256" indent="0" algn="ctr">
              <a:buNone/>
              <a:defRPr sz="1800"/>
            </a:lvl3pPr>
            <a:lvl4pPr marL="1371382" indent="0" algn="ctr">
              <a:buNone/>
              <a:defRPr sz="1600"/>
            </a:lvl4pPr>
            <a:lvl5pPr marL="1828507" indent="0" algn="ctr">
              <a:buNone/>
              <a:defRPr sz="1600"/>
            </a:lvl5pPr>
            <a:lvl6pPr marL="2285634" indent="0" algn="ctr">
              <a:buNone/>
              <a:defRPr sz="1600"/>
            </a:lvl6pPr>
            <a:lvl7pPr marL="2742762" indent="0" algn="ctr">
              <a:buNone/>
              <a:defRPr sz="1600"/>
            </a:lvl7pPr>
            <a:lvl8pPr marL="3199888" indent="0" algn="ctr">
              <a:buNone/>
              <a:defRPr sz="1600"/>
            </a:lvl8pPr>
            <a:lvl9pPr marL="3657014" indent="0" algn="ctr">
              <a:buNone/>
              <a:defRPr sz="1600"/>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5"/>
            <a:ext cx="12877800" cy="914399"/>
          </a:xfrm>
          <a:prstGeom prst="rect">
            <a:avLst/>
          </a:prstGeom>
        </p:spPr>
        <p:txBody>
          <a:bodyPr anchor="b"/>
          <a:lstStyle>
            <a:lvl1pPr algn="l">
              <a:defRPr sz="5000" b="1" i="0" spc="0">
                <a:solidFill>
                  <a:srgbClr val="C10E2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42" y="7629526"/>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8364796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1973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5082-57F9-AC3A-981D-58E061DE1C09}"/>
              </a:ext>
            </a:extLst>
          </p:cNvPr>
          <p:cNvSpPr>
            <a:spLocks noGrp="1"/>
          </p:cNvSpPr>
          <p:nvPr>
            <p:ph type="ctrTitle"/>
          </p:nvPr>
        </p:nvSpPr>
        <p:spPr>
          <a:xfrm>
            <a:off x="0" y="1150619"/>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771D5237-0A10-7E61-8EA3-F70937E2F1AD}"/>
              </a:ext>
            </a:extLst>
          </p:cNvPr>
          <p:cNvSpPr>
            <a:spLocks noGrp="1"/>
          </p:cNvSpPr>
          <p:nvPr>
            <p:ph type="subTitle" idx="1"/>
          </p:nvPr>
        </p:nvSpPr>
        <p:spPr>
          <a:xfrm>
            <a:off x="-251460" y="4213863"/>
            <a:ext cx="10972800" cy="1986914"/>
          </a:xfrm>
        </p:spPr>
        <p:txBody>
          <a:bodyPr/>
          <a:lstStyle>
            <a:lvl1pPr marL="0" indent="0" algn="ctr">
              <a:buNone/>
              <a:defRPr sz="2880"/>
            </a:lvl1pPr>
            <a:lvl2pPr marL="548647" indent="0" algn="ctr">
              <a:buNone/>
              <a:defRPr sz="2400"/>
            </a:lvl2pPr>
            <a:lvl3pPr marL="1097293" indent="0" algn="ctr">
              <a:buNone/>
              <a:defRPr sz="2161"/>
            </a:lvl3pPr>
            <a:lvl4pPr marL="1645940" indent="0" algn="ctr">
              <a:buNone/>
              <a:defRPr sz="1920"/>
            </a:lvl4pPr>
            <a:lvl5pPr marL="2194588" indent="0" algn="ctr">
              <a:buNone/>
              <a:defRPr sz="1920"/>
            </a:lvl5pPr>
            <a:lvl6pPr marL="2743235" indent="0" algn="ctr">
              <a:buNone/>
              <a:defRPr sz="1920"/>
            </a:lvl6pPr>
            <a:lvl7pPr marL="3291881" indent="0" algn="ctr">
              <a:buNone/>
              <a:defRPr sz="1920"/>
            </a:lvl7pPr>
            <a:lvl8pPr marL="3840528" indent="0" algn="ctr">
              <a:buNone/>
              <a:defRPr sz="1920"/>
            </a:lvl8pPr>
            <a:lvl9pPr marL="4389175" indent="0" algn="ctr">
              <a:buNone/>
              <a:defRPr sz="1920"/>
            </a:lvl9pPr>
          </a:lstStyle>
          <a:p>
            <a:r>
              <a:rPr lang="en-US"/>
              <a:t>Click to edit Master subtitle style</a:t>
            </a:r>
          </a:p>
        </p:txBody>
      </p:sp>
    </p:spTree>
    <p:extLst>
      <p:ext uri="{BB962C8B-B14F-4D97-AF65-F5344CB8AC3E}">
        <p14:creationId xmlns:p14="http://schemas.microsoft.com/office/powerpoint/2010/main" val="31648636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1637-7B01-29D0-C5AC-5A0608A2437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87513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396A-4186-CC6D-B4EB-336F82A2B8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E48944-4E9E-EB3F-8BC3-AB5FCEE15D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280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4216-17E3-B332-BDC1-415B03849746}"/>
              </a:ext>
            </a:extLst>
          </p:cNvPr>
          <p:cNvSpPr>
            <a:spLocks noGrp="1"/>
          </p:cNvSpPr>
          <p:nvPr>
            <p:ph type="title"/>
          </p:nvPr>
        </p:nvSpPr>
        <p:spPr>
          <a:xfrm>
            <a:off x="998222" y="2388870"/>
            <a:ext cx="12618720" cy="2057400"/>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E27D5B0C-DD76-6689-7583-2F2E9B93052D}"/>
              </a:ext>
            </a:extLst>
          </p:cNvPr>
          <p:cNvSpPr>
            <a:spLocks noGrp="1"/>
          </p:cNvSpPr>
          <p:nvPr>
            <p:ph type="body" idx="1"/>
          </p:nvPr>
        </p:nvSpPr>
        <p:spPr>
          <a:xfrm>
            <a:off x="998222" y="4478658"/>
            <a:ext cx="12618720" cy="1800224"/>
          </a:xfrm>
        </p:spPr>
        <p:txBody>
          <a:bodyPr/>
          <a:lstStyle>
            <a:lvl1pPr marL="0" indent="0">
              <a:buNone/>
              <a:defRPr sz="2880">
                <a:solidFill>
                  <a:schemeClr val="tx1">
                    <a:tint val="75000"/>
                  </a:schemeClr>
                </a:solidFill>
              </a:defRPr>
            </a:lvl1pPr>
            <a:lvl2pPr marL="548647" indent="0">
              <a:buNone/>
              <a:defRPr sz="2400">
                <a:solidFill>
                  <a:schemeClr val="tx1">
                    <a:tint val="75000"/>
                  </a:schemeClr>
                </a:solidFill>
              </a:defRPr>
            </a:lvl2pPr>
            <a:lvl3pPr marL="1097293" indent="0">
              <a:buNone/>
              <a:defRPr sz="2161">
                <a:solidFill>
                  <a:schemeClr val="tx1">
                    <a:tint val="75000"/>
                  </a:schemeClr>
                </a:solidFill>
              </a:defRPr>
            </a:lvl3pPr>
            <a:lvl4pPr marL="1645940" indent="0">
              <a:buNone/>
              <a:defRPr sz="1920">
                <a:solidFill>
                  <a:schemeClr val="tx1">
                    <a:tint val="75000"/>
                  </a:schemeClr>
                </a:solidFill>
              </a:defRPr>
            </a:lvl4pPr>
            <a:lvl5pPr marL="2194588" indent="0">
              <a:buNone/>
              <a:defRPr sz="1920">
                <a:solidFill>
                  <a:schemeClr val="tx1">
                    <a:tint val="75000"/>
                  </a:schemeClr>
                </a:solidFill>
              </a:defRPr>
            </a:lvl5pPr>
            <a:lvl6pPr marL="2743235" indent="0">
              <a:buNone/>
              <a:defRPr sz="1920">
                <a:solidFill>
                  <a:schemeClr val="tx1">
                    <a:tint val="75000"/>
                  </a:schemeClr>
                </a:solidFill>
              </a:defRPr>
            </a:lvl6pPr>
            <a:lvl7pPr marL="3291881" indent="0">
              <a:buNone/>
              <a:defRPr sz="1920">
                <a:solidFill>
                  <a:schemeClr val="tx1">
                    <a:tint val="75000"/>
                  </a:schemeClr>
                </a:solidFill>
              </a:defRPr>
            </a:lvl7pPr>
            <a:lvl8pPr marL="3840528" indent="0">
              <a:buNone/>
              <a:defRPr sz="1920">
                <a:solidFill>
                  <a:schemeClr val="tx1">
                    <a:tint val="75000"/>
                  </a:schemeClr>
                </a:solidFill>
              </a:defRPr>
            </a:lvl8pPr>
            <a:lvl9pPr marL="4389175" indent="0">
              <a:buNone/>
              <a:defRPr sz="192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134382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8328D-DE76-C0EB-E897-FE90F801AA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029AD7-4AC0-9FD0-28F5-E5ED82289C4A}"/>
              </a:ext>
            </a:extLst>
          </p:cNvPr>
          <p:cNvSpPr>
            <a:spLocks noGrp="1"/>
          </p:cNvSpPr>
          <p:nvPr>
            <p:ph sz="half" idx="1"/>
          </p:nvPr>
        </p:nvSpPr>
        <p:spPr>
          <a:xfrm>
            <a:off x="1005841"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5DD4F0-21E4-BEA7-46D7-08B41FED641A}"/>
              </a:ext>
            </a:extLst>
          </p:cNvPr>
          <p:cNvSpPr>
            <a:spLocks noGrp="1"/>
          </p:cNvSpPr>
          <p:nvPr>
            <p:ph sz="half" idx="2"/>
          </p:nvPr>
        </p:nvSpPr>
        <p:spPr>
          <a:xfrm>
            <a:off x="7406641"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9895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D733E-03BD-9904-AF60-16BA67780BB3}"/>
              </a:ext>
            </a:extLst>
          </p:cNvPr>
          <p:cNvSpPr>
            <a:spLocks noGrp="1"/>
          </p:cNvSpPr>
          <p:nvPr>
            <p:ph type="title"/>
          </p:nvPr>
        </p:nvSpPr>
        <p:spPr>
          <a:xfrm>
            <a:off x="1007747" y="438152"/>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219642-E401-F2DB-8ABC-E2652DB44DBA}"/>
              </a:ext>
            </a:extLst>
          </p:cNvPr>
          <p:cNvSpPr>
            <a:spLocks noGrp="1"/>
          </p:cNvSpPr>
          <p:nvPr>
            <p:ph type="body" idx="1"/>
          </p:nvPr>
        </p:nvSpPr>
        <p:spPr>
          <a:xfrm>
            <a:off x="1007748" y="2017397"/>
            <a:ext cx="6189344" cy="988694"/>
          </a:xfrm>
        </p:spPr>
        <p:txBody>
          <a:bodyPr anchor="b"/>
          <a:lstStyle>
            <a:lvl1pPr marL="0" indent="0">
              <a:buNone/>
              <a:defRPr sz="2880" b="1"/>
            </a:lvl1pPr>
            <a:lvl2pPr marL="548647" indent="0">
              <a:buNone/>
              <a:defRPr sz="2400" b="1"/>
            </a:lvl2pPr>
            <a:lvl3pPr marL="1097293" indent="0">
              <a:buNone/>
              <a:defRPr sz="2161" b="1"/>
            </a:lvl3pPr>
            <a:lvl4pPr marL="1645940" indent="0">
              <a:buNone/>
              <a:defRPr sz="1920" b="1"/>
            </a:lvl4pPr>
            <a:lvl5pPr marL="2194588" indent="0">
              <a:buNone/>
              <a:defRPr sz="1920" b="1"/>
            </a:lvl5pPr>
            <a:lvl6pPr marL="2743235" indent="0">
              <a:buNone/>
              <a:defRPr sz="1920" b="1"/>
            </a:lvl6pPr>
            <a:lvl7pPr marL="3291881" indent="0">
              <a:buNone/>
              <a:defRPr sz="1920" b="1"/>
            </a:lvl7pPr>
            <a:lvl8pPr marL="3840528" indent="0">
              <a:buNone/>
              <a:defRPr sz="1920" b="1"/>
            </a:lvl8pPr>
            <a:lvl9pPr marL="4389175"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1B7BB322-CBAC-7D02-C219-F5FFF4EB1F57}"/>
              </a:ext>
            </a:extLst>
          </p:cNvPr>
          <p:cNvSpPr>
            <a:spLocks noGrp="1"/>
          </p:cNvSpPr>
          <p:nvPr>
            <p:ph sz="half" idx="2"/>
          </p:nvPr>
        </p:nvSpPr>
        <p:spPr>
          <a:xfrm>
            <a:off x="1007748"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9B5B2B-406E-B958-82B5-AEDD71B2434C}"/>
              </a:ext>
            </a:extLst>
          </p:cNvPr>
          <p:cNvSpPr>
            <a:spLocks noGrp="1"/>
          </p:cNvSpPr>
          <p:nvPr>
            <p:ph type="body" sz="quarter" idx="3"/>
          </p:nvPr>
        </p:nvSpPr>
        <p:spPr>
          <a:xfrm>
            <a:off x="7406642" y="2017397"/>
            <a:ext cx="6219826" cy="988694"/>
          </a:xfrm>
        </p:spPr>
        <p:txBody>
          <a:bodyPr anchor="b"/>
          <a:lstStyle>
            <a:lvl1pPr marL="0" indent="0">
              <a:buNone/>
              <a:defRPr sz="2880" b="1"/>
            </a:lvl1pPr>
            <a:lvl2pPr marL="548647" indent="0">
              <a:buNone/>
              <a:defRPr sz="2400" b="1"/>
            </a:lvl2pPr>
            <a:lvl3pPr marL="1097293" indent="0">
              <a:buNone/>
              <a:defRPr sz="2161" b="1"/>
            </a:lvl3pPr>
            <a:lvl4pPr marL="1645940" indent="0">
              <a:buNone/>
              <a:defRPr sz="1920" b="1"/>
            </a:lvl4pPr>
            <a:lvl5pPr marL="2194588" indent="0">
              <a:buNone/>
              <a:defRPr sz="1920" b="1"/>
            </a:lvl5pPr>
            <a:lvl6pPr marL="2743235" indent="0">
              <a:buNone/>
              <a:defRPr sz="1920" b="1"/>
            </a:lvl6pPr>
            <a:lvl7pPr marL="3291881" indent="0">
              <a:buNone/>
              <a:defRPr sz="1920" b="1"/>
            </a:lvl7pPr>
            <a:lvl8pPr marL="3840528" indent="0">
              <a:buNone/>
              <a:defRPr sz="1920" b="1"/>
            </a:lvl8pPr>
            <a:lvl9pPr marL="4389175"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1D1F2A85-7FC7-60A2-BE35-918EAFE5A09D}"/>
              </a:ext>
            </a:extLst>
          </p:cNvPr>
          <p:cNvSpPr>
            <a:spLocks noGrp="1"/>
          </p:cNvSpPr>
          <p:nvPr>
            <p:ph sz="quarter" idx="4"/>
          </p:nvPr>
        </p:nvSpPr>
        <p:spPr>
          <a:xfrm>
            <a:off x="7406642"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16461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78B37-E149-B431-5BC3-82582C108BF4}"/>
              </a:ext>
            </a:extLst>
          </p:cNvPr>
          <p:cNvSpPr>
            <a:spLocks noGrp="1"/>
          </p:cNvSpPr>
          <p:nvPr>
            <p:ph type="title"/>
          </p:nvPr>
        </p:nvSpPr>
        <p:spPr>
          <a:xfrm>
            <a:off x="1007748" y="548640"/>
            <a:ext cx="4718683"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DF8F1F38-ABFF-46D7-4B91-4FC52828579C}"/>
              </a:ext>
            </a:extLst>
          </p:cNvPr>
          <p:cNvSpPr>
            <a:spLocks noGrp="1"/>
          </p:cNvSpPr>
          <p:nvPr>
            <p:ph idx="1"/>
          </p:nvPr>
        </p:nvSpPr>
        <p:spPr>
          <a:xfrm>
            <a:off x="6219826" y="1184912"/>
            <a:ext cx="7406641"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1F9C75-99CE-AAC0-1DF9-301A04B1EEAD}"/>
              </a:ext>
            </a:extLst>
          </p:cNvPr>
          <p:cNvSpPr>
            <a:spLocks noGrp="1"/>
          </p:cNvSpPr>
          <p:nvPr>
            <p:ph type="body" sz="half" idx="2"/>
          </p:nvPr>
        </p:nvSpPr>
        <p:spPr>
          <a:xfrm>
            <a:off x="1007748" y="2468880"/>
            <a:ext cx="4718683" cy="4573906"/>
          </a:xfrm>
        </p:spPr>
        <p:txBody>
          <a:bodyPr/>
          <a:lstStyle>
            <a:lvl1pPr marL="0" indent="0">
              <a:buNone/>
              <a:defRPr sz="1920"/>
            </a:lvl1pPr>
            <a:lvl2pPr marL="548647" indent="0">
              <a:buNone/>
              <a:defRPr sz="1681"/>
            </a:lvl2pPr>
            <a:lvl3pPr marL="1097293" indent="0">
              <a:buNone/>
              <a:defRPr sz="1440"/>
            </a:lvl3pPr>
            <a:lvl4pPr marL="1645940" indent="0">
              <a:buNone/>
              <a:defRPr sz="1201"/>
            </a:lvl4pPr>
            <a:lvl5pPr marL="2194588" indent="0">
              <a:buNone/>
              <a:defRPr sz="1201"/>
            </a:lvl5pPr>
            <a:lvl6pPr marL="2743235" indent="0">
              <a:buNone/>
              <a:defRPr sz="1201"/>
            </a:lvl6pPr>
            <a:lvl7pPr marL="3291881" indent="0">
              <a:buNone/>
              <a:defRPr sz="1201"/>
            </a:lvl7pPr>
            <a:lvl8pPr marL="3840528" indent="0">
              <a:buNone/>
              <a:defRPr sz="1201"/>
            </a:lvl8pPr>
            <a:lvl9pPr marL="4389175" indent="0">
              <a:buNone/>
              <a:defRPr sz="1201"/>
            </a:lvl9pPr>
          </a:lstStyle>
          <a:p>
            <a:pPr lvl="0"/>
            <a:r>
              <a:rPr lang="en-US"/>
              <a:t>Click to edit Master text styles</a:t>
            </a:r>
          </a:p>
        </p:txBody>
      </p:sp>
    </p:spTree>
    <p:extLst>
      <p:ext uri="{BB962C8B-B14F-4D97-AF65-F5344CB8AC3E}">
        <p14:creationId xmlns:p14="http://schemas.microsoft.com/office/powerpoint/2010/main" val="4000366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4325600" y="3079750"/>
            <a:ext cx="304800" cy="14478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sz="180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596901" y="4038600"/>
            <a:ext cx="14033500" cy="6096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80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533400" y="4155947"/>
            <a:ext cx="132588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533400" y="2743202"/>
            <a:ext cx="13258800" cy="1311016"/>
          </a:xfrm>
          <a:prstGeom prst="rect">
            <a:avLst/>
          </a:prstGeom>
        </p:spPr>
        <p:txBody>
          <a:bodyPr anchor="b"/>
          <a:lstStyle>
            <a:lvl1pPr algn="l">
              <a:defRPr sz="7800" b="1" i="0" spc="300">
                <a:solidFill>
                  <a:srgbClr val="C10E21"/>
                </a:solidFill>
                <a:latin typeface="Lub Dub Heavy" panose="020B0603030403020204" pitchFamily="34" charset="77"/>
              </a:defRPr>
            </a:lvl1pPr>
          </a:lstStyle>
          <a:p>
            <a:r>
              <a:rPr lang="en-US"/>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7010400"/>
            <a:ext cx="14630400" cy="12192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7315200"/>
            <a:ext cx="14630400" cy="9144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1" y="452394"/>
            <a:ext cx="2364956" cy="1279289"/>
          </a:xfrm>
          <a:prstGeom prst="rect">
            <a:avLst/>
          </a:prstGeom>
        </p:spPr>
      </p:pic>
    </p:spTree>
    <p:extLst>
      <p:ext uri="{BB962C8B-B14F-4D97-AF65-F5344CB8AC3E}">
        <p14:creationId xmlns:p14="http://schemas.microsoft.com/office/powerpoint/2010/main" val="23412868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5D82-AA22-CD35-F7D5-747A2D24A593}"/>
              </a:ext>
            </a:extLst>
          </p:cNvPr>
          <p:cNvSpPr>
            <a:spLocks noGrp="1"/>
          </p:cNvSpPr>
          <p:nvPr>
            <p:ph type="title"/>
          </p:nvPr>
        </p:nvSpPr>
        <p:spPr>
          <a:xfrm>
            <a:off x="1007748" y="548640"/>
            <a:ext cx="4718683"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F07C7E81-9506-17E6-BDC1-5AA2F5D2F1E1}"/>
              </a:ext>
            </a:extLst>
          </p:cNvPr>
          <p:cNvSpPr>
            <a:spLocks noGrp="1"/>
          </p:cNvSpPr>
          <p:nvPr>
            <p:ph type="pic" idx="1"/>
          </p:nvPr>
        </p:nvSpPr>
        <p:spPr>
          <a:xfrm>
            <a:off x="6219826" y="1184912"/>
            <a:ext cx="7406641" cy="5848350"/>
          </a:xfrm>
        </p:spPr>
        <p:txBody>
          <a:bodyPr/>
          <a:lstStyle>
            <a:lvl1pPr marL="0" indent="0">
              <a:buNone/>
              <a:defRPr sz="3840"/>
            </a:lvl1pPr>
            <a:lvl2pPr marL="548647" indent="0">
              <a:buNone/>
              <a:defRPr sz="3360"/>
            </a:lvl2pPr>
            <a:lvl3pPr marL="1097293" indent="0">
              <a:buNone/>
              <a:defRPr sz="2880"/>
            </a:lvl3pPr>
            <a:lvl4pPr marL="1645940" indent="0">
              <a:buNone/>
              <a:defRPr sz="2400"/>
            </a:lvl4pPr>
            <a:lvl5pPr marL="2194588" indent="0">
              <a:buNone/>
              <a:defRPr sz="2400"/>
            </a:lvl5pPr>
            <a:lvl6pPr marL="2743235" indent="0">
              <a:buNone/>
              <a:defRPr sz="2400"/>
            </a:lvl6pPr>
            <a:lvl7pPr marL="3291881" indent="0">
              <a:buNone/>
              <a:defRPr sz="2400"/>
            </a:lvl7pPr>
            <a:lvl8pPr marL="3840528" indent="0">
              <a:buNone/>
              <a:defRPr sz="2400"/>
            </a:lvl8pPr>
            <a:lvl9pPr marL="4389175" indent="0">
              <a:buNone/>
              <a:defRPr sz="2400"/>
            </a:lvl9pPr>
          </a:lstStyle>
          <a:p>
            <a:endParaRPr lang="en-US"/>
          </a:p>
        </p:txBody>
      </p:sp>
      <p:sp>
        <p:nvSpPr>
          <p:cNvPr id="4" name="Text Placeholder 3">
            <a:extLst>
              <a:ext uri="{FF2B5EF4-FFF2-40B4-BE49-F238E27FC236}">
                <a16:creationId xmlns:a16="http://schemas.microsoft.com/office/drawing/2014/main" id="{08444B49-3396-A75E-6F8A-242767C9DA3C}"/>
              </a:ext>
            </a:extLst>
          </p:cNvPr>
          <p:cNvSpPr>
            <a:spLocks noGrp="1"/>
          </p:cNvSpPr>
          <p:nvPr>
            <p:ph type="body" sz="half" idx="2"/>
          </p:nvPr>
        </p:nvSpPr>
        <p:spPr>
          <a:xfrm>
            <a:off x="1007748" y="2468880"/>
            <a:ext cx="4718683" cy="4573906"/>
          </a:xfrm>
        </p:spPr>
        <p:txBody>
          <a:bodyPr/>
          <a:lstStyle>
            <a:lvl1pPr marL="0" indent="0">
              <a:buNone/>
              <a:defRPr sz="1920"/>
            </a:lvl1pPr>
            <a:lvl2pPr marL="548647" indent="0">
              <a:buNone/>
              <a:defRPr sz="1681"/>
            </a:lvl2pPr>
            <a:lvl3pPr marL="1097293" indent="0">
              <a:buNone/>
              <a:defRPr sz="1440"/>
            </a:lvl3pPr>
            <a:lvl4pPr marL="1645940" indent="0">
              <a:buNone/>
              <a:defRPr sz="1201"/>
            </a:lvl4pPr>
            <a:lvl5pPr marL="2194588" indent="0">
              <a:buNone/>
              <a:defRPr sz="1201"/>
            </a:lvl5pPr>
            <a:lvl6pPr marL="2743235" indent="0">
              <a:buNone/>
              <a:defRPr sz="1201"/>
            </a:lvl6pPr>
            <a:lvl7pPr marL="3291881" indent="0">
              <a:buNone/>
              <a:defRPr sz="1201"/>
            </a:lvl7pPr>
            <a:lvl8pPr marL="3840528" indent="0">
              <a:buNone/>
              <a:defRPr sz="1201"/>
            </a:lvl8pPr>
            <a:lvl9pPr marL="4389175" indent="0">
              <a:buNone/>
              <a:defRPr sz="1201"/>
            </a:lvl9pPr>
          </a:lstStyle>
          <a:p>
            <a:pPr lvl="0"/>
            <a:r>
              <a:rPr lang="en-US"/>
              <a:t>Click to edit Master text styles</a:t>
            </a:r>
          </a:p>
        </p:txBody>
      </p:sp>
    </p:spTree>
    <p:extLst>
      <p:ext uri="{BB962C8B-B14F-4D97-AF65-F5344CB8AC3E}">
        <p14:creationId xmlns:p14="http://schemas.microsoft.com/office/powerpoint/2010/main" val="28754209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9597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5082-57F9-AC3A-981D-58E061DE1C09}"/>
              </a:ext>
            </a:extLst>
          </p:cNvPr>
          <p:cNvSpPr>
            <a:spLocks noGrp="1"/>
          </p:cNvSpPr>
          <p:nvPr>
            <p:ph type="ctrTitle"/>
          </p:nvPr>
        </p:nvSpPr>
        <p:spPr>
          <a:xfrm>
            <a:off x="0" y="1150619"/>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771D5237-0A10-7E61-8EA3-F70937E2F1AD}"/>
              </a:ext>
            </a:extLst>
          </p:cNvPr>
          <p:cNvSpPr>
            <a:spLocks noGrp="1"/>
          </p:cNvSpPr>
          <p:nvPr>
            <p:ph type="subTitle" idx="1"/>
          </p:nvPr>
        </p:nvSpPr>
        <p:spPr>
          <a:xfrm>
            <a:off x="-251460" y="4213863"/>
            <a:ext cx="10972800" cy="1986914"/>
          </a:xfrm>
        </p:spPr>
        <p:txBody>
          <a:bodyPr/>
          <a:lstStyle>
            <a:lvl1pPr marL="0" indent="0" algn="ctr">
              <a:buNone/>
              <a:defRPr sz="2880"/>
            </a:lvl1pPr>
            <a:lvl2pPr marL="548647" indent="0" algn="ctr">
              <a:buNone/>
              <a:defRPr sz="2400"/>
            </a:lvl2pPr>
            <a:lvl3pPr marL="1097293" indent="0" algn="ctr">
              <a:buNone/>
              <a:defRPr sz="2161"/>
            </a:lvl3pPr>
            <a:lvl4pPr marL="1645940" indent="0" algn="ctr">
              <a:buNone/>
              <a:defRPr sz="1920"/>
            </a:lvl4pPr>
            <a:lvl5pPr marL="2194588" indent="0" algn="ctr">
              <a:buNone/>
              <a:defRPr sz="1920"/>
            </a:lvl5pPr>
            <a:lvl6pPr marL="2743235" indent="0" algn="ctr">
              <a:buNone/>
              <a:defRPr sz="1920"/>
            </a:lvl6pPr>
            <a:lvl7pPr marL="3291881" indent="0" algn="ctr">
              <a:buNone/>
              <a:defRPr sz="1920"/>
            </a:lvl7pPr>
            <a:lvl8pPr marL="3840528" indent="0" algn="ctr">
              <a:buNone/>
              <a:defRPr sz="1920"/>
            </a:lvl8pPr>
            <a:lvl9pPr marL="4389175" indent="0" algn="ctr">
              <a:buNone/>
              <a:defRPr sz="1920"/>
            </a:lvl9pPr>
          </a:lstStyle>
          <a:p>
            <a:r>
              <a:rPr lang="en-US"/>
              <a:t>Click to edit Master subtitle style</a:t>
            </a:r>
          </a:p>
        </p:txBody>
      </p:sp>
    </p:spTree>
    <p:extLst>
      <p:ext uri="{BB962C8B-B14F-4D97-AF65-F5344CB8AC3E}">
        <p14:creationId xmlns:p14="http://schemas.microsoft.com/office/powerpoint/2010/main" val="38743124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1637-7B01-29D0-C5AC-5A0608A2437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7630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396A-4186-CC6D-B4EB-336F82A2B8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E48944-4E9E-EB3F-8BC3-AB5FCEE15D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08317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4216-17E3-B332-BDC1-415B03849746}"/>
              </a:ext>
            </a:extLst>
          </p:cNvPr>
          <p:cNvSpPr>
            <a:spLocks noGrp="1"/>
          </p:cNvSpPr>
          <p:nvPr>
            <p:ph type="title"/>
          </p:nvPr>
        </p:nvSpPr>
        <p:spPr>
          <a:xfrm>
            <a:off x="998222" y="2388870"/>
            <a:ext cx="12618720" cy="2057400"/>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E27D5B0C-DD76-6689-7583-2F2E9B93052D}"/>
              </a:ext>
            </a:extLst>
          </p:cNvPr>
          <p:cNvSpPr>
            <a:spLocks noGrp="1"/>
          </p:cNvSpPr>
          <p:nvPr>
            <p:ph type="body" idx="1"/>
          </p:nvPr>
        </p:nvSpPr>
        <p:spPr>
          <a:xfrm>
            <a:off x="998222" y="4478658"/>
            <a:ext cx="12618720" cy="1800224"/>
          </a:xfrm>
        </p:spPr>
        <p:txBody>
          <a:bodyPr/>
          <a:lstStyle>
            <a:lvl1pPr marL="0" indent="0">
              <a:buNone/>
              <a:defRPr sz="2880">
                <a:solidFill>
                  <a:schemeClr val="tx1">
                    <a:tint val="75000"/>
                  </a:schemeClr>
                </a:solidFill>
              </a:defRPr>
            </a:lvl1pPr>
            <a:lvl2pPr marL="548647" indent="0">
              <a:buNone/>
              <a:defRPr sz="2400">
                <a:solidFill>
                  <a:schemeClr val="tx1">
                    <a:tint val="75000"/>
                  </a:schemeClr>
                </a:solidFill>
              </a:defRPr>
            </a:lvl2pPr>
            <a:lvl3pPr marL="1097293" indent="0">
              <a:buNone/>
              <a:defRPr sz="2161">
                <a:solidFill>
                  <a:schemeClr val="tx1">
                    <a:tint val="75000"/>
                  </a:schemeClr>
                </a:solidFill>
              </a:defRPr>
            </a:lvl3pPr>
            <a:lvl4pPr marL="1645940" indent="0">
              <a:buNone/>
              <a:defRPr sz="1920">
                <a:solidFill>
                  <a:schemeClr val="tx1">
                    <a:tint val="75000"/>
                  </a:schemeClr>
                </a:solidFill>
              </a:defRPr>
            </a:lvl4pPr>
            <a:lvl5pPr marL="2194588" indent="0">
              <a:buNone/>
              <a:defRPr sz="1920">
                <a:solidFill>
                  <a:schemeClr val="tx1">
                    <a:tint val="75000"/>
                  </a:schemeClr>
                </a:solidFill>
              </a:defRPr>
            </a:lvl5pPr>
            <a:lvl6pPr marL="2743235" indent="0">
              <a:buNone/>
              <a:defRPr sz="1920">
                <a:solidFill>
                  <a:schemeClr val="tx1">
                    <a:tint val="75000"/>
                  </a:schemeClr>
                </a:solidFill>
              </a:defRPr>
            </a:lvl6pPr>
            <a:lvl7pPr marL="3291881" indent="0">
              <a:buNone/>
              <a:defRPr sz="1920">
                <a:solidFill>
                  <a:schemeClr val="tx1">
                    <a:tint val="75000"/>
                  </a:schemeClr>
                </a:solidFill>
              </a:defRPr>
            </a:lvl7pPr>
            <a:lvl8pPr marL="3840528" indent="0">
              <a:buNone/>
              <a:defRPr sz="1920">
                <a:solidFill>
                  <a:schemeClr val="tx1">
                    <a:tint val="75000"/>
                  </a:schemeClr>
                </a:solidFill>
              </a:defRPr>
            </a:lvl8pPr>
            <a:lvl9pPr marL="4389175" indent="0">
              <a:buNone/>
              <a:defRPr sz="192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820823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8328D-DE76-C0EB-E897-FE90F801AA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029AD7-4AC0-9FD0-28F5-E5ED82289C4A}"/>
              </a:ext>
            </a:extLst>
          </p:cNvPr>
          <p:cNvSpPr>
            <a:spLocks noGrp="1"/>
          </p:cNvSpPr>
          <p:nvPr>
            <p:ph sz="half" idx="1"/>
          </p:nvPr>
        </p:nvSpPr>
        <p:spPr>
          <a:xfrm>
            <a:off x="1005841"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5DD4F0-21E4-BEA7-46D7-08B41FED641A}"/>
              </a:ext>
            </a:extLst>
          </p:cNvPr>
          <p:cNvSpPr>
            <a:spLocks noGrp="1"/>
          </p:cNvSpPr>
          <p:nvPr>
            <p:ph sz="half" idx="2"/>
          </p:nvPr>
        </p:nvSpPr>
        <p:spPr>
          <a:xfrm>
            <a:off x="7406641"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7871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D733E-03BD-9904-AF60-16BA67780BB3}"/>
              </a:ext>
            </a:extLst>
          </p:cNvPr>
          <p:cNvSpPr>
            <a:spLocks noGrp="1"/>
          </p:cNvSpPr>
          <p:nvPr>
            <p:ph type="title"/>
          </p:nvPr>
        </p:nvSpPr>
        <p:spPr>
          <a:xfrm>
            <a:off x="1007747" y="438152"/>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219642-E401-F2DB-8ABC-E2652DB44DBA}"/>
              </a:ext>
            </a:extLst>
          </p:cNvPr>
          <p:cNvSpPr>
            <a:spLocks noGrp="1"/>
          </p:cNvSpPr>
          <p:nvPr>
            <p:ph type="body" idx="1"/>
          </p:nvPr>
        </p:nvSpPr>
        <p:spPr>
          <a:xfrm>
            <a:off x="1007748" y="2017397"/>
            <a:ext cx="6189344" cy="988694"/>
          </a:xfrm>
        </p:spPr>
        <p:txBody>
          <a:bodyPr anchor="b"/>
          <a:lstStyle>
            <a:lvl1pPr marL="0" indent="0">
              <a:buNone/>
              <a:defRPr sz="2880" b="1"/>
            </a:lvl1pPr>
            <a:lvl2pPr marL="548647" indent="0">
              <a:buNone/>
              <a:defRPr sz="2400" b="1"/>
            </a:lvl2pPr>
            <a:lvl3pPr marL="1097293" indent="0">
              <a:buNone/>
              <a:defRPr sz="2161" b="1"/>
            </a:lvl3pPr>
            <a:lvl4pPr marL="1645940" indent="0">
              <a:buNone/>
              <a:defRPr sz="1920" b="1"/>
            </a:lvl4pPr>
            <a:lvl5pPr marL="2194588" indent="0">
              <a:buNone/>
              <a:defRPr sz="1920" b="1"/>
            </a:lvl5pPr>
            <a:lvl6pPr marL="2743235" indent="0">
              <a:buNone/>
              <a:defRPr sz="1920" b="1"/>
            </a:lvl6pPr>
            <a:lvl7pPr marL="3291881" indent="0">
              <a:buNone/>
              <a:defRPr sz="1920" b="1"/>
            </a:lvl7pPr>
            <a:lvl8pPr marL="3840528" indent="0">
              <a:buNone/>
              <a:defRPr sz="1920" b="1"/>
            </a:lvl8pPr>
            <a:lvl9pPr marL="4389175"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1B7BB322-CBAC-7D02-C219-F5FFF4EB1F57}"/>
              </a:ext>
            </a:extLst>
          </p:cNvPr>
          <p:cNvSpPr>
            <a:spLocks noGrp="1"/>
          </p:cNvSpPr>
          <p:nvPr>
            <p:ph sz="half" idx="2"/>
          </p:nvPr>
        </p:nvSpPr>
        <p:spPr>
          <a:xfrm>
            <a:off x="1007748"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9B5B2B-406E-B958-82B5-AEDD71B2434C}"/>
              </a:ext>
            </a:extLst>
          </p:cNvPr>
          <p:cNvSpPr>
            <a:spLocks noGrp="1"/>
          </p:cNvSpPr>
          <p:nvPr>
            <p:ph type="body" sz="quarter" idx="3"/>
          </p:nvPr>
        </p:nvSpPr>
        <p:spPr>
          <a:xfrm>
            <a:off x="7406642" y="2017397"/>
            <a:ext cx="6219826" cy="988694"/>
          </a:xfrm>
        </p:spPr>
        <p:txBody>
          <a:bodyPr anchor="b"/>
          <a:lstStyle>
            <a:lvl1pPr marL="0" indent="0">
              <a:buNone/>
              <a:defRPr sz="2880" b="1"/>
            </a:lvl1pPr>
            <a:lvl2pPr marL="548647" indent="0">
              <a:buNone/>
              <a:defRPr sz="2400" b="1"/>
            </a:lvl2pPr>
            <a:lvl3pPr marL="1097293" indent="0">
              <a:buNone/>
              <a:defRPr sz="2161" b="1"/>
            </a:lvl3pPr>
            <a:lvl4pPr marL="1645940" indent="0">
              <a:buNone/>
              <a:defRPr sz="1920" b="1"/>
            </a:lvl4pPr>
            <a:lvl5pPr marL="2194588" indent="0">
              <a:buNone/>
              <a:defRPr sz="1920" b="1"/>
            </a:lvl5pPr>
            <a:lvl6pPr marL="2743235" indent="0">
              <a:buNone/>
              <a:defRPr sz="1920" b="1"/>
            </a:lvl6pPr>
            <a:lvl7pPr marL="3291881" indent="0">
              <a:buNone/>
              <a:defRPr sz="1920" b="1"/>
            </a:lvl7pPr>
            <a:lvl8pPr marL="3840528" indent="0">
              <a:buNone/>
              <a:defRPr sz="1920" b="1"/>
            </a:lvl8pPr>
            <a:lvl9pPr marL="4389175"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1D1F2A85-7FC7-60A2-BE35-918EAFE5A09D}"/>
              </a:ext>
            </a:extLst>
          </p:cNvPr>
          <p:cNvSpPr>
            <a:spLocks noGrp="1"/>
          </p:cNvSpPr>
          <p:nvPr>
            <p:ph sz="quarter" idx="4"/>
          </p:nvPr>
        </p:nvSpPr>
        <p:spPr>
          <a:xfrm>
            <a:off x="7406642"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4508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78B37-E149-B431-5BC3-82582C108BF4}"/>
              </a:ext>
            </a:extLst>
          </p:cNvPr>
          <p:cNvSpPr>
            <a:spLocks noGrp="1"/>
          </p:cNvSpPr>
          <p:nvPr>
            <p:ph type="title"/>
          </p:nvPr>
        </p:nvSpPr>
        <p:spPr>
          <a:xfrm>
            <a:off x="1007748" y="548640"/>
            <a:ext cx="4718683"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DF8F1F38-ABFF-46D7-4B91-4FC52828579C}"/>
              </a:ext>
            </a:extLst>
          </p:cNvPr>
          <p:cNvSpPr>
            <a:spLocks noGrp="1"/>
          </p:cNvSpPr>
          <p:nvPr>
            <p:ph idx="1"/>
          </p:nvPr>
        </p:nvSpPr>
        <p:spPr>
          <a:xfrm>
            <a:off x="6219826" y="1184912"/>
            <a:ext cx="7406641"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1F9C75-99CE-AAC0-1DF9-301A04B1EEAD}"/>
              </a:ext>
            </a:extLst>
          </p:cNvPr>
          <p:cNvSpPr>
            <a:spLocks noGrp="1"/>
          </p:cNvSpPr>
          <p:nvPr>
            <p:ph type="body" sz="half" idx="2"/>
          </p:nvPr>
        </p:nvSpPr>
        <p:spPr>
          <a:xfrm>
            <a:off x="1007748" y="2468880"/>
            <a:ext cx="4718683" cy="4573906"/>
          </a:xfrm>
        </p:spPr>
        <p:txBody>
          <a:bodyPr/>
          <a:lstStyle>
            <a:lvl1pPr marL="0" indent="0">
              <a:buNone/>
              <a:defRPr sz="1920"/>
            </a:lvl1pPr>
            <a:lvl2pPr marL="548647" indent="0">
              <a:buNone/>
              <a:defRPr sz="1681"/>
            </a:lvl2pPr>
            <a:lvl3pPr marL="1097293" indent="0">
              <a:buNone/>
              <a:defRPr sz="1440"/>
            </a:lvl3pPr>
            <a:lvl4pPr marL="1645940" indent="0">
              <a:buNone/>
              <a:defRPr sz="1201"/>
            </a:lvl4pPr>
            <a:lvl5pPr marL="2194588" indent="0">
              <a:buNone/>
              <a:defRPr sz="1201"/>
            </a:lvl5pPr>
            <a:lvl6pPr marL="2743235" indent="0">
              <a:buNone/>
              <a:defRPr sz="1201"/>
            </a:lvl6pPr>
            <a:lvl7pPr marL="3291881" indent="0">
              <a:buNone/>
              <a:defRPr sz="1201"/>
            </a:lvl7pPr>
            <a:lvl8pPr marL="3840528" indent="0">
              <a:buNone/>
              <a:defRPr sz="1201"/>
            </a:lvl8pPr>
            <a:lvl9pPr marL="4389175" indent="0">
              <a:buNone/>
              <a:defRPr sz="1201"/>
            </a:lvl9pPr>
          </a:lstStyle>
          <a:p>
            <a:pPr lvl="0"/>
            <a:r>
              <a:rPr lang="en-US"/>
              <a:t>Click to edit Master text styles</a:t>
            </a:r>
          </a:p>
        </p:txBody>
      </p:sp>
    </p:spTree>
    <p:extLst>
      <p:ext uri="{BB962C8B-B14F-4D97-AF65-F5344CB8AC3E}">
        <p14:creationId xmlns:p14="http://schemas.microsoft.com/office/powerpoint/2010/main" val="22013862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5D82-AA22-CD35-F7D5-747A2D24A593}"/>
              </a:ext>
            </a:extLst>
          </p:cNvPr>
          <p:cNvSpPr>
            <a:spLocks noGrp="1"/>
          </p:cNvSpPr>
          <p:nvPr>
            <p:ph type="title"/>
          </p:nvPr>
        </p:nvSpPr>
        <p:spPr>
          <a:xfrm>
            <a:off x="1007748" y="548640"/>
            <a:ext cx="4718683"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F07C7E81-9506-17E6-BDC1-5AA2F5D2F1E1}"/>
              </a:ext>
            </a:extLst>
          </p:cNvPr>
          <p:cNvSpPr>
            <a:spLocks noGrp="1"/>
          </p:cNvSpPr>
          <p:nvPr>
            <p:ph type="pic" idx="1"/>
          </p:nvPr>
        </p:nvSpPr>
        <p:spPr>
          <a:xfrm>
            <a:off x="6219826" y="1184912"/>
            <a:ext cx="7406641" cy="5848350"/>
          </a:xfrm>
        </p:spPr>
        <p:txBody>
          <a:bodyPr/>
          <a:lstStyle>
            <a:lvl1pPr marL="0" indent="0">
              <a:buNone/>
              <a:defRPr sz="3840"/>
            </a:lvl1pPr>
            <a:lvl2pPr marL="548647" indent="0">
              <a:buNone/>
              <a:defRPr sz="3360"/>
            </a:lvl2pPr>
            <a:lvl3pPr marL="1097293" indent="0">
              <a:buNone/>
              <a:defRPr sz="2880"/>
            </a:lvl3pPr>
            <a:lvl4pPr marL="1645940" indent="0">
              <a:buNone/>
              <a:defRPr sz="2400"/>
            </a:lvl4pPr>
            <a:lvl5pPr marL="2194588" indent="0">
              <a:buNone/>
              <a:defRPr sz="2400"/>
            </a:lvl5pPr>
            <a:lvl6pPr marL="2743235" indent="0">
              <a:buNone/>
              <a:defRPr sz="2400"/>
            </a:lvl6pPr>
            <a:lvl7pPr marL="3291881" indent="0">
              <a:buNone/>
              <a:defRPr sz="2400"/>
            </a:lvl7pPr>
            <a:lvl8pPr marL="3840528" indent="0">
              <a:buNone/>
              <a:defRPr sz="2400"/>
            </a:lvl8pPr>
            <a:lvl9pPr marL="4389175" indent="0">
              <a:buNone/>
              <a:defRPr sz="2400"/>
            </a:lvl9pPr>
          </a:lstStyle>
          <a:p>
            <a:endParaRPr lang="en-US"/>
          </a:p>
        </p:txBody>
      </p:sp>
      <p:sp>
        <p:nvSpPr>
          <p:cNvPr id="4" name="Text Placeholder 3">
            <a:extLst>
              <a:ext uri="{FF2B5EF4-FFF2-40B4-BE49-F238E27FC236}">
                <a16:creationId xmlns:a16="http://schemas.microsoft.com/office/drawing/2014/main" id="{08444B49-3396-A75E-6F8A-242767C9DA3C}"/>
              </a:ext>
            </a:extLst>
          </p:cNvPr>
          <p:cNvSpPr>
            <a:spLocks noGrp="1"/>
          </p:cNvSpPr>
          <p:nvPr>
            <p:ph type="body" sz="half" idx="2"/>
          </p:nvPr>
        </p:nvSpPr>
        <p:spPr>
          <a:xfrm>
            <a:off x="1007748" y="2468880"/>
            <a:ext cx="4718683" cy="4573906"/>
          </a:xfrm>
        </p:spPr>
        <p:txBody>
          <a:bodyPr/>
          <a:lstStyle>
            <a:lvl1pPr marL="0" indent="0">
              <a:buNone/>
              <a:defRPr sz="1920"/>
            </a:lvl1pPr>
            <a:lvl2pPr marL="548647" indent="0">
              <a:buNone/>
              <a:defRPr sz="1681"/>
            </a:lvl2pPr>
            <a:lvl3pPr marL="1097293" indent="0">
              <a:buNone/>
              <a:defRPr sz="1440"/>
            </a:lvl3pPr>
            <a:lvl4pPr marL="1645940" indent="0">
              <a:buNone/>
              <a:defRPr sz="1201"/>
            </a:lvl4pPr>
            <a:lvl5pPr marL="2194588" indent="0">
              <a:buNone/>
              <a:defRPr sz="1201"/>
            </a:lvl5pPr>
            <a:lvl6pPr marL="2743235" indent="0">
              <a:buNone/>
              <a:defRPr sz="1201"/>
            </a:lvl6pPr>
            <a:lvl7pPr marL="3291881" indent="0">
              <a:buNone/>
              <a:defRPr sz="1201"/>
            </a:lvl7pPr>
            <a:lvl8pPr marL="3840528" indent="0">
              <a:buNone/>
              <a:defRPr sz="1201"/>
            </a:lvl8pPr>
            <a:lvl9pPr marL="4389175" indent="0">
              <a:buNone/>
              <a:defRPr sz="1201"/>
            </a:lvl9pPr>
          </a:lstStyle>
          <a:p>
            <a:pPr lvl="0"/>
            <a:r>
              <a:rPr lang="en-US"/>
              <a:t>Click to edit Master text styles</a:t>
            </a:r>
          </a:p>
        </p:txBody>
      </p:sp>
    </p:spTree>
    <p:extLst>
      <p:ext uri="{BB962C8B-B14F-4D97-AF65-F5344CB8AC3E}">
        <p14:creationId xmlns:p14="http://schemas.microsoft.com/office/powerpoint/2010/main" val="2240548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D81AEF5-BF8F-FD46-BCD5-75256E171725}"/>
              </a:ext>
            </a:extLst>
          </p:cNvPr>
          <p:cNvSpPr>
            <a:spLocks/>
          </p:cNvSpPr>
          <p:nvPr userDrawn="1"/>
        </p:nvSpPr>
        <p:spPr bwMode="auto">
          <a:xfrm>
            <a:off x="320677" y="3063875"/>
            <a:ext cx="14309725" cy="3244850"/>
          </a:xfrm>
          <a:custGeom>
            <a:avLst/>
            <a:gdLst>
              <a:gd name="T0" fmla="*/ 0 w 14310360"/>
              <a:gd name="T1" fmla="*/ 3246119 h 3246120"/>
              <a:gd name="T2" fmla="*/ 14310360 w 14310360"/>
              <a:gd name="T3" fmla="*/ 3246119 h 3246120"/>
              <a:gd name="T4" fmla="*/ 14310360 w 14310360"/>
              <a:gd name="T5" fmla="*/ 0 h 3246120"/>
              <a:gd name="T6" fmla="*/ 0 w 14310360"/>
              <a:gd name="T7" fmla="*/ 0 h 3246120"/>
              <a:gd name="T8" fmla="*/ 0 w 14310360"/>
              <a:gd name="T9" fmla="*/ 3246119 h 3246120"/>
            </a:gdLst>
            <a:ahLst/>
            <a:cxnLst>
              <a:cxn ang="0">
                <a:pos x="T0" y="T1"/>
              </a:cxn>
              <a:cxn ang="0">
                <a:pos x="T2" y="T3"/>
              </a:cxn>
              <a:cxn ang="0">
                <a:pos x="T4" y="T5"/>
              </a:cxn>
              <a:cxn ang="0">
                <a:pos x="T6" y="T7"/>
              </a:cxn>
              <a:cxn ang="0">
                <a:pos x="T8" y="T9"/>
              </a:cxn>
            </a:cxnLst>
            <a:rect l="0" t="0" r="r" b="b"/>
            <a:pathLst>
              <a:path w="14310360" h="3246120">
                <a:moveTo>
                  <a:pt x="0" y="3246119"/>
                </a:moveTo>
                <a:lnTo>
                  <a:pt x="14310360" y="3246119"/>
                </a:lnTo>
                <a:lnTo>
                  <a:pt x="14310360" y="0"/>
                </a:lnTo>
                <a:lnTo>
                  <a:pt x="0" y="0"/>
                </a:lnTo>
                <a:lnTo>
                  <a:pt x="0" y="3246119"/>
                </a:lnTo>
                <a:close/>
              </a:path>
            </a:pathLst>
          </a:custGeom>
          <a:solidFill>
            <a:srgbClr val="C10E21"/>
          </a:solidFill>
          <a:ln>
            <a:noFill/>
          </a:ln>
        </p:spPr>
        <p:txBody>
          <a:bodyPr lIns="0" tIns="0" rIns="0" bIns="0"/>
          <a:lstStyle/>
          <a:p>
            <a:endParaRPr lang="en-US" sz="1800">
              <a:solidFill>
                <a:srgbClr val="C10E21"/>
              </a:solidFill>
            </a:endParaRPr>
          </a:p>
        </p:txBody>
      </p:sp>
      <p:sp>
        <p:nvSpPr>
          <p:cNvPr id="3" name="object 3">
            <a:extLst>
              <a:ext uri="{FF2B5EF4-FFF2-40B4-BE49-F238E27FC236}">
                <a16:creationId xmlns:a16="http://schemas.microsoft.com/office/drawing/2014/main" id="{BB31CC0C-194D-824E-A121-45B35F1B64B5}"/>
              </a:ext>
            </a:extLst>
          </p:cNvPr>
          <p:cNvSpPr>
            <a:spLocks/>
          </p:cNvSpPr>
          <p:nvPr userDrawn="1"/>
        </p:nvSpPr>
        <p:spPr bwMode="auto">
          <a:xfrm>
            <a:off x="2" y="3063875"/>
            <a:ext cx="320675" cy="3244850"/>
          </a:xfrm>
          <a:custGeom>
            <a:avLst/>
            <a:gdLst>
              <a:gd name="T0" fmla="*/ 0 w 320040"/>
              <a:gd name="T1" fmla="*/ 3246119 h 3246120"/>
              <a:gd name="T2" fmla="*/ 320040 w 320040"/>
              <a:gd name="T3" fmla="*/ 3246119 h 3246120"/>
              <a:gd name="T4" fmla="*/ 320040 w 320040"/>
              <a:gd name="T5" fmla="*/ 0 h 3246120"/>
              <a:gd name="T6" fmla="*/ 0 w 320040"/>
              <a:gd name="T7" fmla="*/ 0 h 3246120"/>
              <a:gd name="T8" fmla="*/ 0 w 320040"/>
              <a:gd name="T9" fmla="*/ 3246119 h 3246120"/>
            </a:gdLst>
            <a:ahLst/>
            <a:cxnLst>
              <a:cxn ang="0">
                <a:pos x="T0" y="T1"/>
              </a:cxn>
              <a:cxn ang="0">
                <a:pos x="T2" y="T3"/>
              </a:cxn>
              <a:cxn ang="0">
                <a:pos x="T4" y="T5"/>
              </a:cxn>
              <a:cxn ang="0">
                <a:pos x="T6" y="T7"/>
              </a:cxn>
              <a:cxn ang="0">
                <a:pos x="T8" y="T9"/>
              </a:cxn>
            </a:cxnLst>
            <a:rect l="0" t="0" r="r" b="b"/>
            <a:pathLst>
              <a:path w="320040" h="3246120">
                <a:moveTo>
                  <a:pt x="0" y="3246119"/>
                </a:moveTo>
                <a:lnTo>
                  <a:pt x="320040" y="3246119"/>
                </a:lnTo>
                <a:lnTo>
                  <a:pt x="320040" y="0"/>
                </a:lnTo>
                <a:lnTo>
                  <a:pt x="0" y="0"/>
                </a:lnTo>
                <a:lnTo>
                  <a:pt x="0" y="3246119"/>
                </a:lnTo>
                <a:close/>
              </a:path>
            </a:pathLst>
          </a:custGeom>
          <a:solidFill>
            <a:srgbClr val="990000"/>
          </a:solidFill>
          <a:ln>
            <a:noFill/>
          </a:ln>
        </p:spPr>
        <p:txBody>
          <a:bodyPr lIns="0" tIns="0" rIns="0" bIns="0"/>
          <a:lstStyle/>
          <a:p>
            <a:endParaRPr lang="en-US" sz="1800">
              <a:solidFill>
                <a:srgbClr val="990000"/>
              </a:solidFill>
            </a:endParaRPr>
          </a:p>
        </p:txBody>
      </p:sp>
      <p:sp>
        <p:nvSpPr>
          <p:cNvPr id="7" name="Subtitle 2">
            <a:extLst>
              <a:ext uri="{FF2B5EF4-FFF2-40B4-BE49-F238E27FC236}">
                <a16:creationId xmlns:a16="http://schemas.microsoft.com/office/drawing/2014/main" id="{C5172DB4-A174-084A-A955-8EF506185CC8}"/>
              </a:ext>
            </a:extLst>
          </p:cNvPr>
          <p:cNvSpPr>
            <a:spLocks noGrp="1"/>
          </p:cNvSpPr>
          <p:nvPr>
            <p:ph type="subTitle" idx="1" hasCustomPrompt="1"/>
          </p:nvPr>
        </p:nvSpPr>
        <p:spPr>
          <a:xfrm>
            <a:off x="762000" y="4994146"/>
            <a:ext cx="12954000" cy="873256"/>
          </a:xfrm>
          <a:prstGeom prst="rect">
            <a:avLst/>
          </a:prstGeom>
        </p:spPr>
        <p:txBody>
          <a:bodyPr/>
          <a:lstStyle>
            <a:lvl1pPr marL="0" indent="0" algn="l">
              <a:buNone/>
              <a:defRPr sz="2800" b="0" i="0">
                <a:solidFill>
                  <a:schemeClr val="bg1"/>
                </a:solidFill>
                <a:latin typeface="Lub Dub Medium" panose="020B0603030403020204" pitchFamily="34" charset="77"/>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Subtitle Goes Here</a:t>
            </a:r>
          </a:p>
        </p:txBody>
      </p:sp>
      <p:sp>
        <p:nvSpPr>
          <p:cNvPr id="8" name="Title 1">
            <a:extLst>
              <a:ext uri="{FF2B5EF4-FFF2-40B4-BE49-F238E27FC236}">
                <a16:creationId xmlns:a16="http://schemas.microsoft.com/office/drawing/2014/main" id="{A087D1DE-F68B-4340-A29E-DE70A5CD1E9B}"/>
              </a:ext>
            </a:extLst>
          </p:cNvPr>
          <p:cNvSpPr>
            <a:spLocks noGrp="1"/>
          </p:cNvSpPr>
          <p:nvPr>
            <p:ph type="ctrTitle" hasCustomPrompt="1"/>
          </p:nvPr>
        </p:nvSpPr>
        <p:spPr>
          <a:xfrm>
            <a:off x="762000" y="3581400"/>
            <a:ext cx="12954000" cy="1311016"/>
          </a:xfrm>
          <a:prstGeom prst="rect">
            <a:avLst/>
          </a:prstGeom>
        </p:spPr>
        <p:txBody>
          <a:bodyPr anchor="b"/>
          <a:lstStyle>
            <a:lvl1pPr algn="l">
              <a:defRPr sz="7800" b="1" i="0" spc="300">
                <a:solidFill>
                  <a:schemeClr val="bg1"/>
                </a:solidFill>
                <a:latin typeface="Lub Dub Heavy" panose="020B0603030403020204" pitchFamily="34" charset="77"/>
              </a:defRPr>
            </a:lvl1pPr>
          </a:lstStyle>
          <a:p>
            <a:r>
              <a:rPr lang="en-US"/>
              <a:t>TITLE SLIDE</a:t>
            </a:r>
          </a:p>
        </p:txBody>
      </p:sp>
      <p:sp>
        <p:nvSpPr>
          <p:cNvPr id="11" name="object 2">
            <a:extLst>
              <a:ext uri="{FF2B5EF4-FFF2-40B4-BE49-F238E27FC236}">
                <a16:creationId xmlns:a16="http://schemas.microsoft.com/office/drawing/2014/main" id="{7A6921F7-3B22-6744-91C8-4F9C827F2A4C}"/>
              </a:ext>
            </a:extLst>
          </p:cNvPr>
          <p:cNvSpPr>
            <a:spLocks/>
          </p:cNvSpPr>
          <p:nvPr userDrawn="1"/>
        </p:nvSpPr>
        <p:spPr bwMode="auto">
          <a:xfrm rot="-5400000">
            <a:off x="-97648" y="4528071"/>
            <a:ext cx="1592292" cy="171450"/>
          </a:xfrm>
          <a:custGeom>
            <a:avLst/>
            <a:gdLst>
              <a:gd name="T0" fmla="*/ 0 w 3885565"/>
              <a:gd name="T1" fmla="*/ 0 h 170684"/>
              <a:gd name="T2" fmla="*/ 3885336 w 3885565"/>
              <a:gd name="T3" fmla="*/ 0 h 170684"/>
            </a:gdLst>
            <a:ahLst/>
            <a:cxnLst>
              <a:cxn ang="0">
                <a:pos x="T0" y="T1"/>
              </a:cxn>
              <a:cxn ang="0">
                <a:pos x="T2" y="T3"/>
              </a:cxn>
            </a:cxnLst>
            <a:rect l="0" t="0" r="r" b="b"/>
            <a:pathLst>
              <a:path w="3885565" h="170684">
                <a:moveTo>
                  <a:pt x="0" y="0"/>
                </a:moveTo>
                <a:lnTo>
                  <a:pt x="3885336" y="0"/>
                </a:lnTo>
              </a:path>
            </a:pathLst>
          </a:custGeom>
          <a:noFill/>
          <a:ln w="25400" cap="rnd">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800"/>
          </a:p>
        </p:txBody>
      </p:sp>
      <p:pic>
        <p:nvPicPr>
          <p:cNvPr id="10" name="Picture 9">
            <a:extLst>
              <a:ext uri="{FF2B5EF4-FFF2-40B4-BE49-F238E27FC236}">
                <a16:creationId xmlns:a16="http://schemas.microsoft.com/office/drawing/2014/main" id="{E0BFB8F1-9F7B-8144-8419-75FD2065A1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1" y="452394"/>
            <a:ext cx="2364956" cy="1279289"/>
          </a:xfrm>
          <a:prstGeom prst="rect">
            <a:avLst/>
          </a:prstGeom>
        </p:spPr>
      </p:pic>
    </p:spTree>
    <p:extLst>
      <p:ext uri="{BB962C8B-B14F-4D97-AF65-F5344CB8AC3E}">
        <p14:creationId xmlns:p14="http://schemas.microsoft.com/office/powerpoint/2010/main" val="11212980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4028739" y="7629526"/>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20369541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8"/>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2"/>
            <a:ext cx="12877800" cy="914399"/>
          </a:xfrm>
          <a:prstGeom prst="rect">
            <a:avLst/>
          </a:prstGeom>
        </p:spPr>
        <p:txBody>
          <a:bodyPr anchor="b"/>
          <a:lstStyle>
            <a:lvl1pPr algn="l">
              <a:defRPr sz="5000" b="1" i="0" spc="0">
                <a:solidFill>
                  <a:srgbClr val="C10E2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9" y="7629526"/>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40481608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46"/>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a:solidFill>
                <a:srgbClr val="231F20"/>
              </a:solidFill>
              <a:latin typeface="Lub Dub Medium" panose="020B0603030403020204" pitchFamily="34" charset="77"/>
            </a:endParaRPr>
          </a:p>
          <a:p>
            <a:pPr eaLnBrk="1" hangingPunct="1">
              <a:lnSpc>
                <a:spcPct val="130000"/>
              </a:lnSpc>
            </a:pPr>
            <a:r>
              <a:rPr lang="en-US" altLang="en-US" sz="170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8"/>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2"/>
            <a:ext cx="12877800" cy="914399"/>
          </a:xfrm>
          <a:prstGeom prst="rect">
            <a:avLst/>
          </a:prstGeom>
        </p:spPr>
        <p:txBody>
          <a:bodyPr anchor="b"/>
          <a:lstStyle>
            <a:lvl1pPr algn="l">
              <a:defRPr sz="5000"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9" y="7629526"/>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9640438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rgbClr val="C10E2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182">
              <a:defRPr sz="1600" b="0" i="0">
                <a:latin typeface="Lub Dub Medium" panose="020B0603030403020204" pitchFamily="34" charset="77"/>
              </a:defRPr>
            </a:lvl3pPr>
            <a:lvl4pPr marL="914364">
              <a:defRPr sz="1400" b="0" i="0">
                <a:latin typeface="Lub Dub Medium" panose="020B0603030403020204" pitchFamily="34" charset="77"/>
              </a:defRPr>
            </a:lvl4pPr>
            <a:lvl5pPr marL="1371545">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8"/>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2"/>
            <a:ext cx="12877800" cy="914399"/>
          </a:xfrm>
          <a:prstGeom prst="rect">
            <a:avLst/>
          </a:prstGeom>
        </p:spPr>
        <p:txBody>
          <a:bodyPr anchor="b"/>
          <a:lstStyle>
            <a:lvl1pPr algn="l">
              <a:defRPr sz="5000" b="1" i="0" spc="0">
                <a:solidFill>
                  <a:srgbClr val="C10E2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9" y="7629526"/>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8882324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rgbClr val="C10E2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182">
              <a:defRPr sz="1600" b="0" i="0">
                <a:latin typeface="Lub Dub Medium" panose="020B0603030403020204" pitchFamily="34" charset="77"/>
              </a:defRPr>
            </a:lvl3pPr>
            <a:lvl4pPr marL="914364">
              <a:defRPr sz="1400" b="0" i="0">
                <a:latin typeface="Lub Dub Medium" panose="020B0603030403020204" pitchFamily="34" charset="77"/>
              </a:defRPr>
            </a:lvl4pPr>
            <a:lvl5pPr marL="1371545">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rgbClr val="C10E2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182">
              <a:defRPr sz="1600" b="0" i="0">
                <a:latin typeface="Lub Dub Medium" panose="020B0603030403020204" pitchFamily="34" charset="77"/>
              </a:defRPr>
            </a:lvl3pPr>
            <a:lvl4pPr marL="914364">
              <a:defRPr sz="1400" b="0" i="0">
                <a:latin typeface="Lub Dub Medium" panose="020B0603030403020204" pitchFamily="34" charset="77"/>
              </a:defRPr>
            </a:lvl4pPr>
            <a:lvl5pPr marL="1371545">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8"/>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2"/>
            <a:ext cx="12877800" cy="914399"/>
          </a:xfrm>
          <a:prstGeom prst="rect">
            <a:avLst/>
          </a:prstGeom>
        </p:spPr>
        <p:txBody>
          <a:bodyPr anchor="b"/>
          <a:lstStyle>
            <a:lvl1pPr algn="l">
              <a:defRPr sz="5000"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9" y="7629526"/>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0078953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2"/>
            <a:ext cx="3886200" cy="4419599"/>
          </a:xfrm>
          <a:prstGeom prst="rect">
            <a:avLst/>
          </a:prstGeom>
        </p:spPr>
        <p:txBody>
          <a:bodyPr/>
          <a:lstStyle>
            <a:lvl1pPr marL="0" indent="0">
              <a:buNone/>
              <a:defRPr sz="1800" b="0" i="0">
                <a:solidFill>
                  <a:srgbClr val="C10E2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182">
              <a:defRPr sz="1600" b="0" i="0">
                <a:latin typeface="Lub Dub Medium" panose="020B0603030403020204" pitchFamily="34" charset="77"/>
              </a:defRPr>
            </a:lvl3pPr>
            <a:lvl4pPr marL="914364">
              <a:defRPr sz="1400" b="0" i="0">
                <a:latin typeface="Lub Dub Medium" panose="020B0603030403020204" pitchFamily="34" charset="77"/>
              </a:defRPr>
            </a:lvl4pPr>
            <a:lvl5pPr marL="1371545">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rgbClr val="C10E2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182">
              <a:defRPr sz="1600" b="0" i="0">
                <a:latin typeface="Lub Dub Medium" panose="020B0603030403020204" pitchFamily="34" charset="77"/>
              </a:defRPr>
            </a:lvl3pPr>
            <a:lvl4pPr marL="914364">
              <a:defRPr sz="1400" b="0" i="0">
                <a:latin typeface="Lub Dub Medium" panose="020B0603030403020204" pitchFamily="34" charset="77"/>
              </a:defRPr>
            </a:lvl4pPr>
            <a:lvl5pPr marL="1371545">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2"/>
            <a:ext cx="3886200" cy="4419599"/>
          </a:xfrm>
          <a:prstGeom prst="rect">
            <a:avLst/>
          </a:prstGeom>
        </p:spPr>
        <p:txBody>
          <a:bodyPr/>
          <a:lstStyle>
            <a:lvl1pPr marL="0" indent="0">
              <a:buNone/>
              <a:defRPr sz="1800" b="0" i="0">
                <a:solidFill>
                  <a:srgbClr val="C10E2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182">
              <a:defRPr sz="1600" b="0" i="0">
                <a:latin typeface="Lub Dub Medium" panose="020B0603030403020204" pitchFamily="34" charset="77"/>
              </a:defRPr>
            </a:lvl3pPr>
            <a:lvl4pPr marL="914364">
              <a:defRPr sz="1400" b="0" i="0">
                <a:latin typeface="Lub Dub Medium" panose="020B0603030403020204" pitchFamily="34" charset="77"/>
              </a:defRPr>
            </a:lvl4pPr>
            <a:lvl5pPr marL="1371545">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8"/>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2"/>
            <a:ext cx="12877800" cy="914399"/>
          </a:xfrm>
          <a:prstGeom prst="rect">
            <a:avLst/>
          </a:prstGeom>
        </p:spPr>
        <p:txBody>
          <a:bodyPr anchor="b"/>
          <a:lstStyle>
            <a:lvl1pPr algn="l">
              <a:defRPr sz="5000" b="1" i="0" spc="0">
                <a:solidFill>
                  <a:srgbClr val="C10E21"/>
                </a:solidFill>
                <a:latin typeface="Lub Dub Heavy" panose="020B0603030403020204" pitchFamily="34" charset="77"/>
              </a:defRPr>
            </a:lvl1pPr>
          </a:lstStyle>
          <a:p>
            <a:r>
              <a:rPr lang="en-US"/>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9" y="7629526"/>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6342837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AHA text 02 -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B795-87F2-B745-ADF4-DB43B11E3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8629B-0A95-1B4C-B422-138F5DB0F6EC}"/>
              </a:ext>
            </a:extLst>
          </p:cNvPr>
          <p:cNvSpPr>
            <a:spLocks noGrp="1"/>
          </p:cNvSpPr>
          <p:nvPr>
            <p:ph idx="1"/>
          </p:nvPr>
        </p:nvSpPr>
        <p:spPr>
          <a:xfrm>
            <a:off x="1005840" y="1507480"/>
            <a:ext cx="12618720" cy="53120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0206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2E83-BC02-4490-BE13-4A94B47D86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5E1A13-E55A-47F4-8BC9-04A722FF3D3E}"/>
              </a:ext>
            </a:extLst>
          </p:cNvPr>
          <p:cNvSpPr>
            <a:spLocks noGrp="1"/>
          </p:cNvSpPr>
          <p:nvPr>
            <p:ph type="dt" sz="half" idx="10"/>
          </p:nvPr>
        </p:nvSpPr>
        <p:spPr/>
        <p:txBody>
          <a:bodyPr/>
          <a:lstStyle/>
          <a:p>
            <a:fld id="{F1C4760F-91D6-46D1-A6A7-1E561F07C655}" type="datetimeFigureOut">
              <a:rPr lang="en-US" smtClean="0"/>
              <a:t>1/8/2026</a:t>
            </a:fld>
            <a:endParaRPr lang="en-US"/>
          </a:p>
        </p:txBody>
      </p:sp>
      <p:sp>
        <p:nvSpPr>
          <p:cNvPr id="4" name="Footer Placeholder 3">
            <a:extLst>
              <a:ext uri="{FF2B5EF4-FFF2-40B4-BE49-F238E27FC236}">
                <a16:creationId xmlns:a16="http://schemas.microsoft.com/office/drawing/2014/main" id="{C79D4162-97C4-469D-84E0-099C5D9BE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668EAF-A79A-4395-A661-0146FA7AC7A4}"/>
              </a:ext>
            </a:extLst>
          </p:cNvPr>
          <p:cNvSpPr>
            <a:spLocks noGrp="1"/>
          </p:cNvSpPr>
          <p:nvPr>
            <p:ph type="sldNum" sz="quarter" idx="12"/>
          </p:nvPr>
        </p:nvSpPr>
        <p:spPr/>
        <p:txBody>
          <a:bodyPr/>
          <a:lstStyle/>
          <a:p>
            <a:fld id="{CE7E433F-E25D-4B0D-A40B-204394DCD7A9}" type="slidenum">
              <a:rPr lang="en-US" smtClean="0"/>
              <a:t>‹#›</a:t>
            </a:fld>
            <a:endParaRPr lang="en-US"/>
          </a:p>
        </p:txBody>
      </p:sp>
    </p:spTree>
    <p:extLst>
      <p:ext uri="{BB962C8B-B14F-4D97-AF65-F5344CB8AC3E}">
        <p14:creationId xmlns:p14="http://schemas.microsoft.com/office/powerpoint/2010/main" val="145076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BA11-922D-467C-93CB-CCC571A18C43}"/>
              </a:ext>
            </a:extLst>
          </p:cNvPr>
          <p:cNvSpPr>
            <a:spLocks noGrp="1"/>
          </p:cNvSpPr>
          <p:nvPr>
            <p:ph type="ctrTitle"/>
          </p:nvPr>
        </p:nvSpPr>
        <p:spPr>
          <a:xfrm>
            <a:off x="1828800" y="1346836"/>
            <a:ext cx="10972800" cy="2865120"/>
          </a:xfrm>
          <a:prstGeom prst="rect">
            <a:avLst/>
          </a:prstGeo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55CE2D28-E12E-4FD3-982E-F5F9FAB6487A}"/>
              </a:ext>
            </a:extLst>
          </p:cNvPr>
          <p:cNvSpPr>
            <a:spLocks noGrp="1"/>
          </p:cNvSpPr>
          <p:nvPr>
            <p:ph type="subTitle" idx="1"/>
          </p:nvPr>
        </p:nvSpPr>
        <p:spPr>
          <a:xfrm>
            <a:off x="1828800" y="4322446"/>
            <a:ext cx="10972800" cy="1986914"/>
          </a:xfrm>
          <a:prstGeom prst="rect">
            <a:avLst/>
          </a:prstGeom>
        </p:spPr>
        <p:txBody>
          <a:bodyPr/>
          <a:lstStyle>
            <a:lvl1pPr marL="0" indent="0" algn="ctr">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0CAC7D36-8353-481A-9D23-644720145F4E}"/>
              </a:ext>
            </a:extLst>
          </p:cNvPr>
          <p:cNvSpPr>
            <a:spLocks noGrp="1"/>
          </p:cNvSpPr>
          <p:nvPr>
            <p:ph type="dt" sz="half" idx="10"/>
          </p:nvPr>
        </p:nvSpPr>
        <p:spPr>
          <a:xfrm>
            <a:off x="1005840" y="7627622"/>
            <a:ext cx="3291840" cy="438150"/>
          </a:xfrm>
          <a:prstGeom prst="rect">
            <a:avLst/>
          </a:prstGeom>
        </p:spPr>
        <p:txBody>
          <a:bodyPr/>
          <a:lstStyle/>
          <a:p>
            <a:fld id="{7F53F1B8-B2DE-4624-AC13-63CED6F8E5AE}" type="datetime1">
              <a:rPr lang="en-US" smtClean="0"/>
              <a:t>1/8/2026</a:t>
            </a:fld>
            <a:endParaRPr lang="en-US"/>
          </a:p>
        </p:txBody>
      </p:sp>
      <p:sp>
        <p:nvSpPr>
          <p:cNvPr id="5" name="Footer Placeholder 4">
            <a:extLst>
              <a:ext uri="{FF2B5EF4-FFF2-40B4-BE49-F238E27FC236}">
                <a16:creationId xmlns:a16="http://schemas.microsoft.com/office/drawing/2014/main" id="{0E6079D8-6894-44CF-A734-AF2964524648}"/>
              </a:ext>
            </a:extLst>
          </p:cNvPr>
          <p:cNvSpPr>
            <a:spLocks noGrp="1"/>
          </p:cNvSpPr>
          <p:nvPr>
            <p:ph type="ftr" sz="quarter" idx="11"/>
          </p:nvPr>
        </p:nvSpPr>
        <p:spPr>
          <a:xfrm>
            <a:off x="4846320" y="7627622"/>
            <a:ext cx="4937760" cy="438150"/>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6606A99C-4BEF-4C91-8969-B1A35D4A29EB}"/>
              </a:ext>
            </a:extLst>
          </p:cNvPr>
          <p:cNvSpPr txBox="1">
            <a:spLocks/>
          </p:cNvSpPr>
          <p:nvPr userDrawn="1"/>
        </p:nvSpPr>
        <p:spPr>
          <a:xfrm>
            <a:off x="14028740" y="7805182"/>
            <a:ext cx="441325" cy="26249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01CD3B2E-BC1C-6C4D-9D91-A67B950EE325}" type="slidenum">
              <a:rPr lang="en-US" sz="800" smtClean="0">
                <a:solidFill>
                  <a:srgbClr val="8A8B8A"/>
                </a:solidFill>
                <a:latin typeface="Lub Dub Medium" panose="020B0603030403020204" pitchFamily="34" charset="77"/>
              </a:rPr>
              <a:pPr algn="ctr">
                <a:defRPr/>
              </a:pPr>
              <a:t>‹#›</a:t>
            </a:fld>
            <a:endParaRPr lang="en-US" sz="800">
              <a:solidFill>
                <a:srgbClr val="8A8B8A"/>
              </a:solidFill>
              <a:latin typeface="Lub Dub Medium" panose="020B0603030403020204" pitchFamily="34" charset="77"/>
            </a:endParaRPr>
          </a:p>
        </p:txBody>
      </p:sp>
    </p:spTree>
    <p:extLst>
      <p:ext uri="{BB962C8B-B14F-4D97-AF65-F5344CB8AC3E}">
        <p14:creationId xmlns:p14="http://schemas.microsoft.com/office/powerpoint/2010/main" val="18566033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8D8AB3-CDD1-4E6B-A362-73619E8D8184}"/>
              </a:ext>
            </a:extLst>
          </p:cNvPr>
          <p:cNvSpPr>
            <a:spLocks noGrp="1"/>
          </p:cNvSpPr>
          <p:nvPr>
            <p:ph type="dt" sz="half" idx="10"/>
          </p:nvPr>
        </p:nvSpPr>
        <p:spPr/>
        <p:txBody>
          <a:bodyPr/>
          <a:lstStyle/>
          <a:p>
            <a:fld id="{613F3393-2F57-4AAE-BE8D-B17BC661F9A9}" type="datetimeFigureOut">
              <a:rPr lang="en-US" smtClean="0"/>
              <a:t>1/8/2026</a:t>
            </a:fld>
            <a:endParaRPr lang="en-US"/>
          </a:p>
        </p:txBody>
      </p:sp>
      <p:sp>
        <p:nvSpPr>
          <p:cNvPr id="3" name="Footer Placeholder 2">
            <a:extLst>
              <a:ext uri="{FF2B5EF4-FFF2-40B4-BE49-F238E27FC236}">
                <a16:creationId xmlns:a16="http://schemas.microsoft.com/office/drawing/2014/main" id="{6DC9226B-1711-4174-8E62-71A49A12F9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237158-58CC-43F9-AD4E-E7EB542E6534}"/>
              </a:ext>
            </a:extLst>
          </p:cNvPr>
          <p:cNvSpPr>
            <a:spLocks noGrp="1"/>
          </p:cNvSpPr>
          <p:nvPr>
            <p:ph type="sldNum" sz="quarter" idx="12"/>
          </p:nvPr>
        </p:nvSpPr>
        <p:spPr/>
        <p:txBody>
          <a:bodyPr/>
          <a:lstStyle/>
          <a:p>
            <a:fld id="{7CA32D32-3AD1-4B5E-B40C-780E3044D435}" type="slidenum">
              <a:rPr lang="en-US" smtClean="0"/>
              <a:t>‹#›</a:t>
            </a:fld>
            <a:endParaRPr lang="en-US"/>
          </a:p>
        </p:txBody>
      </p:sp>
    </p:spTree>
    <p:extLst>
      <p:ext uri="{BB962C8B-B14F-4D97-AF65-F5344CB8AC3E}">
        <p14:creationId xmlns:p14="http://schemas.microsoft.com/office/powerpoint/2010/main" val="226088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1.xml"/><Relationship Id="rId7"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4"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8.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theme" Target="../theme/theme5.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25.png"/><Relationship Id="rId5" Type="http://schemas.openxmlformats.org/officeDocument/2006/relationships/slideLayout" Target="../slideLayouts/slideLayout76.xml"/><Relationship Id="rId10" Type="http://schemas.openxmlformats.org/officeDocument/2006/relationships/theme" Target="../theme/theme6.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image" Target="../media/image25.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image" Target="../media/image26.png"/><Relationship Id="rId5" Type="http://schemas.openxmlformats.org/officeDocument/2006/relationships/slideLayout" Target="../slideLayouts/slideLayout85.xml"/><Relationship Id="rId10" Type="http://schemas.openxmlformats.org/officeDocument/2006/relationships/theme" Target="../theme/theme7.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2.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05.xml"/><Relationship Id="rId7" Type="http://schemas.openxmlformats.org/officeDocument/2006/relationships/theme" Target="../theme/theme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56" r:id="rId1"/>
    <p:sldLayoutId id="2147483967" r:id="rId2"/>
    <p:sldLayoutId id="2147483689" r:id="rId3"/>
    <p:sldLayoutId id="2147483685" r:id="rId4"/>
    <p:sldLayoutId id="2147483968" r:id="rId5"/>
    <p:sldLayoutId id="2147483969" r:id="rId6"/>
    <p:sldLayoutId id="2147484395" r:id="rId7"/>
    <p:sldLayoutId id="2147484396" r:id="rId8"/>
    <p:sldLayoutId id="2147484397" r:id="rId9"/>
    <p:sldLayoutId id="2147484398" r:id="rId10"/>
    <p:sldLayoutId id="2147484400" r:id="rId11"/>
  </p:sldLayoutIdLst>
  <p:hf hdr="0" ftr="0" dt="0"/>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457200" algn="l" rtl="0" eaLnBrk="1" fontAlgn="base" hangingPunct="1">
        <a:spcBef>
          <a:spcPct val="20000"/>
        </a:spcBef>
        <a:spcAft>
          <a:spcPct val="0"/>
        </a:spcAft>
        <a:defRPr>
          <a:solidFill>
            <a:schemeClr val="tx1"/>
          </a:solidFill>
          <a:latin typeface="+mn-lt"/>
          <a:ea typeface="+mn-ea"/>
          <a:cs typeface="+mn-cs"/>
        </a:defRPr>
      </a:lvl2pPr>
      <a:lvl3pPr marL="914400" algn="l" rtl="0" eaLnBrk="1" fontAlgn="base" hangingPunct="1">
        <a:spcBef>
          <a:spcPct val="20000"/>
        </a:spcBef>
        <a:spcAft>
          <a:spcPct val="0"/>
        </a:spcAft>
        <a:defRPr>
          <a:solidFill>
            <a:schemeClr val="tx1"/>
          </a:solidFill>
          <a:latin typeface="+mn-lt"/>
          <a:ea typeface="+mn-ea"/>
          <a:cs typeface="+mn-cs"/>
        </a:defRPr>
      </a:lvl3pPr>
      <a:lvl4pPr marL="1371600" algn="l" rtl="0" eaLnBrk="1" fontAlgn="base" hangingPunct="1">
        <a:spcBef>
          <a:spcPct val="20000"/>
        </a:spcBef>
        <a:spcAft>
          <a:spcPct val="0"/>
        </a:spcAft>
        <a:defRPr>
          <a:solidFill>
            <a:schemeClr val="tx1"/>
          </a:solidFill>
          <a:latin typeface="+mn-lt"/>
          <a:ea typeface="+mn-ea"/>
          <a:cs typeface="+mn-cs"/>
        </a:defRPr>
      </a:lvl4pPr>
      <a:lvl5pPr marL="1828800" algn="l" rtl="0" eaLnBrk="1" fontAlgn="base" hangingPunct="1">
        <a:spcBef>
          <a:spcPct val="20000"/>
        </a:spcBef>
        <a:spcAft>
          <a:spcPct val="0"/>
        </a:spcAft>
        <a:defRPr>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DCF949D4-8F18-3F4B-94DD-7D6F6FEC1293}"/>
              </a:ext>
            </a:extLst>
          </p:cNvPr>
          <p:cNvSpPr/>
          <p:nvPr userDrawn="1"/>
        </p:nvSpPr>
        <p:spPr>
          <a:xfrm>
            <a:off x="0" y="0"/>
            <a:ext cx="142240" cy="8229600"/>
          </a:xfrm>
          <a:custGeom>
            <a:avLst/>
            <a:gdLst/>
            <a:ahLst/>
            <a:cxnLst/>
            <a:rect l="l" t="t" r="r" b="b"/>
            <a:pathLst>
              <a:path w="142875" h="8229600">
                <a:moveTo>
                  <a:pt x="0" y="8229600"/>
                </a:moveTo>
                <a:lnTo>
                  <a:pt x="142875" y="8229600"/>
                </a:lnTo>
                <a:lnTo>
                  <a:pt x="142875" y="0"/>
                </a:lnTo>
                <a:lnTo>
                  <a:pt x="0" y="0"/>
                </a:lnTo>
                <a:lnTo>
                  <a:pt x="0" y="8229600"/>
                </a:lnTo>
                <a:close/>
              </a:path>
            </a:pathLst>
          </a:custGeom>
          <a:solidFill>
            <a:srgbClr val="C10E21"/>
          </a:solidFill>
        </p:spPr>
        <p:txBody>
          <a:bodyPr lIns="0" tIns="0" rIns="0" bIns="0"/>
          <a:lstStyle/>
          <a:p>
            <a:pPr defTabSz="799438" eaLnBrk="1" fontAlgn="auto" hangingPunct="1">
              <a:spcBef>
                <a:spcPts val="0"/>
              </a:spcBef>
              <a:spcAft>
                <a:spcPts val="0"/>
              </a:spcAft>
              <a:defRPr/>
            </a:pPr>
            <a:endParaRPr sz="984">
              <a:latin typeface="+mn-lt"/>
            </a:endParaRPr>
          </a:p>
        </p:txBody>
      </p:sp>
      <p:pic>
        <p:nvPicPr>
          <p:cNvPr id="5" name="Picture 4">
            <a:extLst>
              <a:ext uri="{FF2B5EF4-FFF2-40B4-BE49-F238E27FC236}">
                <a16:creationId xmlns:a16="http://schemas.microsoft.com/office/drawing/2014/main" id="{4094D03E-AB7A-2D41-AE0B-A71196331C9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35941" y="281456"/>
            <a:ext cx="1484288" cy="645191"/>
          </a:xfrm>
          <a:prstGeom prst="rect">
            <a:avLst/>
          </a:prstGeom>
        </p:spPr>
      </p:pic>
    </p:spTree>
    <p:extLst>
      <p:ext uri="{BB962C8B-B14F-4D97-AF65-F5344CB8AC3E}">
        <p14:creationId xmlns:p14="http://schemas.microsoft.com/office/powerpoint/2010/main" val="59003473"/>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Lst>
  <p:hf hdr="0" ftr="0" dt="0"/>
  <p:txStyles>
    <p:titleStyle>
      <a:lvl1pPr algn="l" defTabSz="1175644" rtl="0" eaLnBrk="1" latinLnBrk="0" hangingPunct="1">
        <a:lnSpc>
          <a:spcPct val="90000"/>
        </a:lnSpc>
        <a:spcBef>
          <a:spcPct val="0"/>
        </a:spcBef>
        <a:buNone/>
        <a:defRPr sz="5657" kern="1200">
          <a:solidFill>
            <a:schemeClr val="tx1"/>
          </a:solidFill>
          <a:latin typeface="+mj-lt"/>
          <a:ea typeface="+mj-ea"/>
          <a:cs typeface="+mj-cs"/>
        </a:defRPr>
      </a:lvl1pPr>
    </p:titleStyle>
    <p:bodyStyle>
      <a:lvl1pPr marL="293911" indent="-293911" algn="l" defTabSz="1175644" rtl="0" eaLnBrk="1" latinLnBrk="0" hangingPunct="1">
        <a:lnSpc>
          <a:spcPct val="90000"/>
        </a:lnSpc>
        <a:spcBef>
          <a:spcPts val="1286"/>
        </a:spcBef>
        <a:buFont typeface="Arial" panose="020B0604020202020204" pitchFamily="34" charset="0"/>
        <a:buChar char="•"/>
        <a:defRPr sz="3600" kern="1200">
          <a:solidFill>
            <a:schemeClr val="tx1"/>
          </a:solidFill>
          <a:latin typeface="+mn-lt"/>
          <a:ea typeface="+mn-ea"/>
          <a:cs typeface="+mn-cs"/>
        </a:defRPr>
      </a:lvl1pPr>
      <a:lvl2pPr marL="881733" indent="-293911" algn="l" defTabSz="1175644" rtl="0" eaLnBrk="1" latinLnBrk="0" hangingPunct="1">
        <a:lnSpc>
          <a:spcPct val="90000"/>
        </a:lnSpc>
        <a:spcBef>
          <a:spcPts val="643"/>
        </a:spcBef>
        <a:buFont typeface="Arial" panose="020B0604020202020204" pitchFamily="34" charset="0"/>
        <a:buChar char="•"/>
        <a:defRPr sz="3086" kern="1200">
          <a:solidFill>
            <a:schemeClr val="tx1"/>
          </a:solidFill>
          <a:latin typeface="+mn-lt"/>
          <a:ea typeface="+mn-ea"/>
          <a:cs typeface="+mn-cs"/>
        </a:defRPr>
      </a:lvl2pPr>
      <a:lvl3pPr marL="1469555" indent="-293911" algn="l" defTabSz="1175644" rtl="0" eaLnBrk="1" latinLnBrk="0" hangingPunct="1">
        <a:lnSpc>
          <a:spcPct val="90000"/>
        </a:lnSpc>
        <a:spcBef>
          <a:spcPts val="643"/>
        </a:spcBef>
        <a:buFont typeface="Arial" panose="020B0604020202020204" pitchFamily="34" charset="0"/>
        <a:buChar char="•"/>
        <a:defRPr sz="2571" kern="1200">
          <a:solidFill>
            <a:schemeClr val="tx1"/>
          </a:solidFill>
          <a:latin typeface="+mn-lt"/>
          <a:ea typeface="+mn-ea"/>
          <a:cs typeface="+mn-cs"/>
        </a:defRPr>
      </a:lvl3pPr>
      <a:lvl4pPr marL="2057377" indent="-293911" algn="l" defTabSz="1175644" rtl="0" eaLnBrk="1" latinLnBrk="0" hangingPunct="1">
        <a:lnSpc>
          <a:spcPct val="90000"/>
        </a:lnSpc>
        <a:spcBef>
          <a:spcPts val="643"/>
        </a:spcBef>
        <a:buFont typeface="Arial" panose="020B0604020202020204" pitchFamily="34" charset="0"/>
        <a:buChar char="•"/>
        <a:defRPr sz="2314" kern="1200">
          <a:solidFill>
            <a:schemeClr val="tx1"/>
          </a:solidFill>
          <a:latin typeface="+mn-lt"/>
          <a:ea typeface="+mn-ea"/>
          <a:cs typeface="+mn-cs"/>
        </a:defRPr>
      </a:lvl4pPr>
      <a:lvl5pPr marL="2645199" indent="-293911" algn="l" defTabSz="1175644" rtl="0" eaLnBrk="1" latinLnBrk="0" hangingPunct="1">
        <a:lnSpc>
          <a:spcPct val="90000"/>
        </a:lnSpc>
        <a:spcBef>
          <a:spcPts val="643"/>
        </a:spcBef>
        <a:buFont typeface="Arial" panose="020B0604020202020204" pitchFamily="34" charset="0"/>
        <a:buChar char="•"/>
        <a:defRPr sz="2314" kern="1200">
          <a:solidFill>
            <a:schemeClr val="tx1"/>
          </a:solidFill>
          <a:latin typeface="+mn-lt"/>
          <a:ea typeface="+mn-ea"/>
          <a:cs typeface="+mn-cs"/>
        </a:defRPr>
      </a:lvl5pPr>
      <a:lvl6pPr marL="3233021" indent="-293911" algn="l" defTabSz="1175644" rtl="0" eaLnBrk="1" latinLnBrk="0" hangingPunct="1">
        <a:lnSpc>
          <a:spcPct val="90000"/>
        </a:lnSpc>
        <a:spcBef>
          <a:spcPts val="643"/>
        </a:spcBef>
        <a:buFont typeface="Arial" panose="020B0604020202020204" pitchFamily="34" charset="0"/>
        <a:buChar char="•"/>
        <a:defRPr sz="2314" kern="1200">
          <a:solidFill>
            <a:schemeClr val="tx1"/>
          </a:solidFill>
          <a:latin typeface="+mn-lt"/>
          <a:ea typeface="+mn-ea"/>
          <a:cs typeface="+mn-cs"/>
        </a:defRPr>
      </a:lvl6pPr>
      <a:lvl7pPr marL="3820843" indent="-293911" algn="l" defTabSz="1175644" rtl="0" eaLnBrk="1" latinLnBrk="0" hangingPunct="1">
        <a:lnSpc>
          <a:spcPct val="90000"/>
        </a:lnSpc>
        <a:spcBef>
          <a:spcPts val="643"/>
        </a:spcBef>
        <a:buFont typeface="Arial" panose="020B0604020202020204" pitchFamily="34" charset="0"/>
        <a:buChar char="•"/>
        <a:defRPr sz="2314" kern="1200">
          <a:solidFill>
            <a:schemeClr val="tx1"/>
          </a:solidFill>
          <a:latin typeface="+mn-lt"/>
          <a:ea typeface="+mn-ea"/>
          <a:cs typeface="+mn-cs"/>
        </a:defRPr>
      </a:lvl7pPr>
      <a:lvl8pPr marL="4408665" indent="-293911" algn="l" defTabSz="1175644" rtl="0" eaLnBrk="1" latinLnBrk="0" hangingPunct="1">
        <a:lnSpc>
          <a:spcPct val="90000"/>
        </a:lnSpc>
        <a:spcBef>
          <a:spcPts val="643"/>
        </a:spcBef>
        <a:buFont typeface="Arial" panose="020B0604020202020204" pitchFamily="34" charset="0"/>
        <a:buChar char="•"/>
        <a:defRPr sz="2314" kern="1200">
          <a:solidFill>
            <a:schemeClr val="tx1"/>
          </a:solidFill>
          <a:latin typeface="+mn-lt"/>
          <a:ea typeface="+mn-ea"/>
          <a:cs typeface="+mn-cs"/>
        </a:defRPr>
      </a:lvl8pPr>
      <a:lvl9pPr marL="4996487" indent="-293911" algn="l" defTabSz="1175644" rtl="0" eaLnBrk="1" latinLnBrk="0" hangingPunct="1">
        <a:lnSpc>
          <a:spcPct val="90000"/>
        </a:lnSpc>
        <a:spcBef>
          <a:spcPts val="643"/>
        </a:spcBef>
        <a:buFont typeface="Arial" panose="020B0604020202020204" pitchFamily="34" charset="0"/>
        <a:buChar char="•"/>
        <a:defRPr sz="2314" kern="1200">
          <a:solidFill>
            <a:schemeClr val="tx1"/>
          </a:solidFill>
          <a:latin typeface="+mn-lt"/>
          <a:ea typeface="+mn-ea"/>
          <a:cs typeface="+mn-cs"/>
        </a:defRPr>
      </a:lvl9pPr>
    </p:bodyStyle>
    <p:otherStyle>
      <a:defPPr>
        <a:defRPr lang="en-US"/>
      </a:defPPr>
      <a:lvl1pPr marL="0" algn="l" defTabSz="1175644" rtl="0" eaLnBrk="1" latinLnBrk="0" hangingPunct="1">
        <a:defRPr sz="2314" kern="1200">
          <a:solidFill>
            <a:schemeClr val="tx1"/>
          </a:solidFill>
          <a:latin typeface="+mn-lt"/>
          <a:ea typeface="+mn-ea"/>
          <a:cs typeface="+mn-cs"/>
        </a:defRPr>
      </a:lvl1pPr>
      <a:lvl2pPr marL="587822" algn="l" defTabSz="1175644" rtl="0" eaLnBrk="1" latinLnBrk="0" hangingPunct="1">
        <a:defRPr sz="2314" kern="1200">
          <a:solidFill>
            <a:schemeClr val="tx1"/>
          </a:solidFill>
          <a:latin typeface="+mn-lt"/>
          <a:ea typeface="+mn-ea"/>
          <a:cs typeface="+mn-cs"/>
        </a:defRPr>
      </a:lvl2pPr>
      <a:lvl3pPr marL="1175644" algn="l" defTabSz="1175644" rtl="0" eaLnBrk="1" latinLnBrk="0" hangingPunct="1">
        <a:defRPr sz="2314" kern="1200">
          <a:solidFill>
            <a:schemeClr val="tx1"/>
          </a:solidFill>
          <a:latin typeface="+mn-lt"/>
          <a:ea typeface="+mn-ea"/>
          <a:cs typeface="+mn-cs"/>
        </a:defRPr>
      </a:lvl3pPr>
      <a:lvl4pPr marL="1763466" algn="l" defTabSz="1175644" rtl="0" eaLnBrk="1" latinLnBrk="0" hangingPunct="1">
        <a:defRPr sz="2314" kern="1200">
          <a:solidFill>
            <a:schemeClr val="tx1"/>
          </a:solidFill>
          <a:latin typeface="+mn-lt"/>
          <a:ea typeface="+mn-ea"/>
          <a:cs typeface="+mn-cs"/>
        </a:defRPr>
      </a:lvl4pPr>
      <a:lvl5pPr marL="2351288" algn="l" defTabSz="1175644" rtl="0" eaLnBrk="1" latinLnBrk="0" hangingPunct="1">
        <a:defRPr sz="2314" kern="1200">
          <a:solidFill>
            <a:schemeClr val="tx1"/>
          </a:solidFill>
          <a:latin typeface="+mn-lt"/>
          <a:ea typeface="+mn-ea"/>
          <a:cs typeface="+mn-cs"/>
        </a:defRPr>
      </a:lvl5pPr>
      <a:lvl6pPr marL="2939110" algn="l" defTabSz="1175644" rtl="0" eaLnBrk="1" latinLnBrk="0" hangingPunct="1">
        <a:defRPr sz="2314" kern="1200">
          <a:solidFill>
            <a:schemeClr val="tx1"/>
          </a:solidFill>
          <a:latin typeface="+mn-lt"/>
          <a:ea typeface="+mn-ea"/>
          <a:cs typeface="+mn-cs"/>
        </a:defRPr>
      </a:lvl6pPr>
      <a:lvl7pPr marL="3526932" algn="l" defTabSz="1175644" rtl="0" eaLnBrk="1" latinLnBrk="0" hangingPunct="1">
        <a:defRPr sz="2314" kern="1200">
          <a:solidFill>
            <a:schemeClr val="tx1"/>
          </a:solidFill>
          <a:latin typeface="+mn-lt"/>
          <a:ea typeface="+mn-ea"/>
          <a:cs typeface="+mn-cs"/>
        </a:defRPr>
      </a:lvl7pPr>
      <a:lvl8pPr marL="4114754" algn="l" defTabSz="1175644" rtl="0" eaLnBrk="1" latinLnBrk="0" hangingPunct="1">
        <a:defRPr sz="2314" kern="1200">
          <a:solidFill>
            <a:schemeClr val="tx1"/>
          </a:solidFill>
          <a:latin typeface="+mn-lt"/>
          <a:ea typeface="+mn-ea"/>
          <a:cs typeface="+mn-cs"/>
        </a:defRPr>
      </a:lvl8pPr>
      <a:lvl9pPr marL="4702576" algn="l" defTabSz="1175644" rtl="0" eaLnBrk="1" latinLnBrk="0" hangingPunct="1">
        <a:defRPr sz="231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Tree>
    <p:extLst>
      <p:ext uri="{BB962C8B-B14F-4D97-AF65-F5344CB8AC3E}">
        <p14:creationId xmlns:p14="http://schemas.microsoft.com/office/powerpoint/2010/main" val="613640918"/>
      </p:ext>
    </p:extLst>
  </p:cSld>
  <p:clrMap bg1="lt1" tx1="dk1" bg2="lt2" tx2="dk2" accent1="accent1" accent2="accent2" accent3="accent3" accent4="accent4" accent5="accent5" accent6="accent6" hlink="hlink" folHlink="folHlink"/>
  <p:sldLayoutIdLst>
    <p:sldLayoutId id="2147483736" r:id="rId1"/>
    <p:sldLayoutId id="2147484269" r:id="rId2"/>
    <p:sldLayoutId id="2147483709" r:id="rId3"/>
    <p:sldLayoutId id="2147483710" r:id="rId4"/>
    <p:sldLayoutId id="2147483711" r:id="rId5"/>
    <p:sldLayoutId id="2147483712" r:id="rId6"/>
    <p:sldLayoutId id="2147484036" r:id="rId7"/>
    <p:sldLayoutId id="2147484139" r:id="rId8"/>
    <p:sldLayoutId id="2147484140" r:id="rId9"/>
    <p:sldLayoutId id="2147484141" r:id="rId10"/>
    <p:sldLayoutId id="214748414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19289"/>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50" r:id="rId6"/>
    <p:sldLayoutId id="2147484151" r:id="rId7"/>
    <p:sldLayoutId id="2147484152" r:id="rId8"/>
    <p:sldLayoutId id="2147484153" r:id="rId9"/>
    <p:sldLayoutId id="2147484154" r:id="rId10"/>
    <p:sldLayoutId id="2147484155" r:id="rId11"/>
    <p:sldLayoutId id="2147484156" r:id="rId12"/>
    <p:sldLayoutId id="2147484157" r:id="rId13"/>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176" y="1280159"/>
            <a:ext cx="12176784" cy="864563"/>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1219177" y="2743201"/>
            <a:ext cx="12176785" cy="1812188"/>
          </a:xfrm>
          <a:prstGeom prst="rect">
            <a:avLst/>
          </a:prstGeom>
        </p:spPr>
        <p:txBody>
          <a:bodyPr vert="horz" lIns="0" tIns="0" rIns="0" bIns="0" rtlCol="0">
            <a:noAutofit/>
          </a:bodyPr>
          <a:lstStyle/>
          <a:p>
            <a:pPr lvl="0"/>
            <a:r>
              <a:rPr lang="en-US"/>
              <a:t>Click to edit Master text styles</a:t>
            </a:r>
          </a:p>
          <a:p>
            <a:pPr lvl="1"/>
            <a:r>
              <a:rPr lang="en-US"/>
              <a:t>Second level</a:t>
            </a:r>
          </a:p>
          <a:p>
            <a:pPr marL="219456" lvl="1" indent="-219456" algn="l" defTabSz="1097280" rtl="0" eaLnBrk="1" latinLnBrk="0" hangingPunct="1">
              <a:lnSpc>
                <a:spcPct val="90000"/>
              </a:lnSpc>
              <a:spcBef>
                <a:spcPts val="0"/>
              </a:spcBef>
              <a:spcAft>
                <a:spcPts val="1200"/>
              </a:spcAft>
              <a:buClr>
                <a:schemeClr val="accent2"/>
              </a:buClr>
              <a:buFont typeface="Arial" panose="020B0604020202020204" pitchFamily="34" charset="0"/>
              <a:buChar char="•"/>
            </a:pPr>
            <a:r>
              <a:rPr lang="en-US"/>
              <a:t>Third level</a:t>
            </a:r>
          </a:p>
          <a:p>
            <a:pPr marL="219456" lvl="1" indent="-219456" algn="l" defTabSz="1097280" rtl="0" eaLnBrk="1" latinLnBrk="0" hangingPunct="1">
              <a:lnSpc>
                <a:spcPct val="90000"/>
              </a:lnSpc>
              <a:spcBef>
                <a:spcPts val="0"/>
              </a:spcBef>
              <a:spcAft>
                <a:spcPts val="1200"/>
              </a:spcAft>
              <a:buClr>
                <a:schemeClr val="accent2"/>
              </a:buClr>
              <a:buFont typeface="Arial" panose="020B0604020202020204" pitchFamily="34" charset="0"/>
              <a:buChar char="•"/>
            </a:pPr>
            <a:r>
              <a:rPr lang="en-US"/>
              <a:t>Fourth level</a:t>
            </a:r>
          </a:p>
          <a:p>
            <a:pPr marL="219456" lvl="1" indent="-219456" algn="l" defTabSz="1097280" rtl="0" eaLnBrk="1" latinLnBrk="0" hangingPunct="1">
              <a:lnSpc>
                <a:spcPct val="90000"/>
              </a:lnSpc>
              <a:spcBef>
                <a:spcPts val="0"/>
              </a:spcBef>
              <a:spcAft>
                <a:spcPts val="1200"/>
              </a:spcAft>
              <a:buClr>
                <a:schemeClr val="accent2"/>
              </a:buClr>
              <a:buFont typeface="Arial" panose="020B0604020202020204" pitchFamily="34" charset="0"/>
              <a:buChar char="•"/>
            </a:pPr>
            <a:r>
              <a:rPr lang="en-US"/>
              <a:t>Fifth level</a:t>
            </a:r>
          </a:p>
        </p:txBody>
      </p:sp>
      <p:pic>
        <p:nvPicPr>
          <p:cNvPr id="4" name="Picture 3">
            <a:extLst>
              <a:ext uri="{FF2B5EF4-FFF2-40B4-BE49-F238E27FC236}">
                <a16:creationId xmlns:a16="http://schemas.microsoft.com/office/drawing/2014/main" id="{3D992ADC-C112-9FA8-5E52-BFEB545C9DB9}"/>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r="54706"/>
          <a:stretch/>
        </p:blipFill>
        <p:spPr>
          <a:xfrm>
            <a:off x="192093" y="267609"/>
            <a:ext cx="374254" cy="446959"/>
          </a:xfrm>
          <a:prstGeom prst="rect">
            <a:avLst/>
          </a:prstGeom>
        </p:spPr>
      </p:pic>
      <p:sp>
        <p:nvSpPr>
          <p:cNvPr id="5" name="Slide Number Placeholder 4">
            <a:extLst>
              <a:ext uri="{FF2B5EF4-FFF2-40B4-BE49-F238E27FC236}">
                <a16:creationId xmlns:a16="http://schemas.microsoft.com/office/drawing/2014/main" id="{E25E869F-1285-FA29-DCC4-7F152060C93C}"/>
              </a:ext>
            </a:extLst>
          </p:cNvPr>
          <p:cNvSpPr>
            <a:spLocks noGrp="1"/>
          </p:cNvSpPr>
          <p:nvPr>
            <p:ph type="sldNum" sz="quarter" idx="4"/>
          </p:nvPr>
        </p:nvSpPr>
        <p:spPr>
          <a:xfrm>
            <a:off x="37786" y="7529038"/>
            <a:ext cx="682871" cy="432954"/>
          </a:xfrm>
          <a:prstGeom prst="rect">
            <a:avLst/>
          </a:prstGeom>
        </p:spPr>
        <p:txBody>
          <a:bodyPr vert="horz" lIns="0" tIns="0" rIns="0" bIns="0" rtlCol="0" anchor="ctr"/>
          <a:lstStyle>
            <a:lvl1pPr algn="ctr">
              <a:defRPr sz="1200">
                <a:solidFill>
                  <a:schemeClr val="accent1"/>
                </a:solidFill>
                <a:latin typeface="Lub Dub Light" panose="020B0303030403020204" pitchFamily="34" charset="0"/>
              </a:defRPr>
            </a:lvl1pPr>
          </a:lstStyle>
          <a:p>
            <a:fld id="{6EBB1DBD-E711-9443-B267-67A40CD96A21}" type="slidenum">
              <a:rPr lang="en-US" smtClean="0"/>
              <a:pPr/>
              <a:t>‹#›</a:t>
            </a:fld>
            <a:endParaRPr lang="en-US"/>
          </a:p>
        </p:txBody>
      </p:sp>
      <p:cxnSp>
        <p:nvCxnSpPr>
          <p:cNvPr id="9" name="Straight Connector 8">
            <a:extLst>
              <a:ext uri="{FF2B5EF4-FFF2-40B4-BE49-F238E27FC236}">
                <a16:creationId xmlns:a16="http://schemas.microsoft.com/office/drawing/2014/main" id="{184AA598-D707-F79E-6311-2D2012113AC2}"/>
              </a:ext>
            </a:extLst>
          </p:cNvPr>
          <p:cNvCxnSpPr>
            <a:cxnSpLocks/>
          </p:cNvCxnSpPr>
          <p:nvPr userDrawn="1"/>
        </p:nvCxnSpPr>
        <p:spPr>
          <a:xfrm>
            <a:off x="790576" y="0"/>
            <a:ext cx="0" cy="822960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3157504"/>
      </p:ext>
    </p:extLst>
  </p:cSld>
  <p:clrMap bg1="lt1" tx1="dk1" bg2="lt2" tx2="dk2" accent1="accent1" accent2="accent2" accent3="accent3" accent4="accent4" accent5="accent5" accent6="accent6" hlink="hlink" folHlink="folHlink"/>
  <p:sldLayoutIdLst>
    <p:sldLayoutId id="2147484200" r:id="rId1"/>
    <p:sldLayoutId id="2147484271" r:id="rId2"/>
    <p:sldLayoutId id="2147484272" r:id="rId3"/>
    <p:sldLayoutId id="2147484274" r:id="rId4"/>
    <p:sldLayoutId id="2147484275" r:id="rId5"/>
    <p:sldLayoutId id="2147484276" r:id="rId6"/>
    <p:sldLayoutId id="2147484277" r:id="rId7"/>
    <p:sldLayoutId id="2147484278" r:id="rId8"/>
    <p:sldLayoutId id="2147484279" r:id="rId9"/>
    <p:sldLayoutId id="2147484280" r:id="rId10"/>
    <p:sldLayoutId id="2147484282" r:id="rId11"/>
    <p:sldLayoutId id="2147484283" r:id="rId12"/>
    <p:sldLayoutId id="2147484284" r:id="rId13"/>
  </p:sldLayoutIdLst>
  <p:hf hdr="0" ftr="0" dt="0"/>
  <p:txStyles>
    <p:titleStyle>
      <a:lvl1pPr marL="0" indent="0" algn="l" defTabSz="1097280" rtl="0" eaLnBrk="1" latinLnBrk="0" hangingPunct="1">
        <a:lnSpc>
          <a:spcPct val="80000"/>
        </a:lnSpc>
        <a:spcBef>
          <a:spcPts val="0"/>
        </a:spcBef>
        <a:spcAft>
          <a:spcPts val="1200"/>
        </a:spcAft>
        <a:buNone/>
        <a:defRPr sz="3840" b="1" kern="1200" cap="none" spc="-120" baseline="0">
          <a:solidFill>
            <a:schemeClr val="tx1"/>
          </a:solidFill>
          <a:latin typeface="Lub Dub Heavy" panose="020B0603030403020204"/>
          <a:ea typeface="+mj-ea"/>
          <a:cs typeface="+mj-cs"/>
        </a:defRPr>
      </a:lvl1pPr>
    </p:titleStyle>
    <p:bodyStyle>
      <a:lvl1pPr marL="0" indent="0" algn="l" defTabSz="1097280" rtl="0" eaLnBrk="1" latinLnBrk="0" hangingPunct="1">
        <a:lnSpc>
          <a:spcPct val="90000"/>
        </a:lnSpc>
        <a:spcBef>
          <a:spcPts val="0"/>
        </a:spcBef>
        <a:spcAft>
          <a:spcPts val="1200"/>
        </a:spcAft>
        <a:buClr>
          <a:schemeClr val="accent1"/>
        </a:buClr>
        <a:buSzPct val="100000"/>
        <a:buFont typeface="Tw Cen MT" panose="020B0602020104020603" pitchFamily="34" charset="0"/>
        <a:buNone/>
        <a:defRPr sz="2640" kern="1200">
          <a:solidFill>
            <a:schemeClr val="tx1"/>
          </a:solidFill>
          <a:latin typeface="Lub Dub Light" panose="020B0303030403020204"/>
          <a:ea typeface="+mn-ea"/>
          <a:cs typeface="+mn-cs"/>
        </a:defRPr>
      </a:lvl1pPr>
      <a:lvl2pPr marL="219456" indent="-219456" algn="l" defTabSz="1097280" rtl="0" eaLnBrk="1" latinLnBrk="0" hangingPunct="1">
        <a:lnSpc>
          <a:spcPct val="90000"/>
        </a:lnSpc>
        <a:spcBef>
          <a:spcPts val="0"/>
        </a:spcBef>
        <a:spcAft>
          <a:spcPts val="1200"/>
        </a:spcAft>
        <a:buClr>
          <a:schemeClr val="accent2"/>
        </a:buClr>
        <a:buFont typeface="Arial" panose="020B0604020202020204" pitchFamily="34" charset="0"/>
        <a:buChar char="•"/>
        <a:defRPr lang="en-US" sz="2160" kern="1200" dirty="0">
          <a:solidFill>
            <a:schemeClr val="tx1"/>
          </a:solidFill>
          <a:latin typeface="Lub Dub Light" panose="020B0303030403020204"/>
          <a:ea typeface="+mn-ea"/>
          <a:cs typeface="+mn-cs"/>
        </a:defRPr>
      </a:lvl2pPr>
      <a:lvl3pPr marL="219456" indent="-219456" algn="l" defTabSz="1097280" rtl="0" eaLnBrk="1" latinLnBrk="0" hangingPunct="1">
        <a:lnSpc>
          <a:spcPct val="90000"/>
        </a:lnSpc>
        <a:spcBef>
          <a:spcPts val="0"/>
        </a:spcBef>
        <a:spcAft>
          <a:spcPts val="1200"/>
        </a:spcAft>
        <a:buClr>
          <a:schemeClr val="accent2"/>
        </a:buClr>
        <a:buFont typeface="Arial" panose="020B0604020202020204" pitchFamily="34" charset="0"/>
        <a:buChar char="•"/>
        <a:defRPr sz="1680" kern="1200">
          <a:solidFill>
            <a:schemeClr val="tx1"/>
          </a:solidFill>
          <a:latin typeface="Century Gothic" panose="020B0502020202020204" pitchFamily="34" charset="0"/>
          <a:ea typeface="+mn-ea"/>
          <a:cs typeface="+mn-cs"/>
        </a:defRPr>
      </a:lvl3pPr>
      <a:lvl4pPr marL="219456" indent="-219456" algn="l" defTabSz="1097280" rtl="0" eaLnBrk="1" latinLnBrk="0" hangingPunct="1">
        <a:lnSpc>
          <a:spcPct val="90000"/>
        </a:lnSpc>
        <a:spcBef>
          <a:spcPts val="0"/>
        </a:spcBef>
        <a:spcAft>
          <a:spcPts val="1200"/>
        </a:spcAft>
        <a:buClr>
          <a:schemeClr val="accent2"/>
        </a:buClr>
        <a:buFont typeface="Arial" panose="020B0604020202020204" pitchFamily="34" charset="0"/>
        <a:buChar char="•"/>
        <a:defRPr sz="1680" kern="1200">
          <a:solidFill>
            <a:schemeClr val="tx1"/>
          </a:solidFill>
          <a:latin typeface="Century Gothic" panose="020B0502020202020204" pitchFamily="34" charset="0"/>
          <a:ea typeface="+mn-ea"/>
          <a:cs typeface="+mn-cs"/>
        </a:defRPr>
      </a:lvl4pPr>
      <a:lvl5pPr marL="219456" indent="-219456" algn="l" defTabSz="1097280" rtl="0" eaLnBrk="1" latinLnBrk="0" hangingPunct="1">
        <a:lnSpc>
          <a:spcPct val="90000"/>
        </a:lnSpc>
        <a:spcBef>
          <a:spcPts val="0"/>
        </a:spcBef>
        <a:spcAft>
          <a:spcPts val="1200"/>
        </a:spcAft>
        <a:buClr>
          <a:schemeClr val="accent2"/>
        </a:buClr>
        <a:buFont typeface="Arial" panose="020B0604020202020204" pitchFamily="34" charset="0"/>
        <a:buChar char="•"/>
        <a:defRPr sz="1680" kern="1200">
          <a:solidFill>
            <a:schemeClr val="tx1"/>
          </a:solidFill>
          <a:latin typeface="Century Gothic" panose="020B0502020202020204" pitchFamily="34" charset="0"/>
          <a:ea typeface="+mn-ea"/>
          <a:cs typeface="+mn-cs"/>
        </a:defRPr>
      </a:lvl5pPr>
      <a:lvl6pPr marL="1097280" indent="-164592" algn="l" defTabSz="1097280" rtl="0" eaLnBrk="1" latinLnBrk="0" hangingPunct="1">
        <a:lnSpc>
          <a:spcPct val="90000"/>
        </a:lnSpc>
        <a:spcBef>
          <a:spcPts val="240"/>
        </a:spcBef>
        <a:spcAft>
          <a:spcPts val="480"/>
        </a:spcAft>
        <a:buClr>
          <a:schemeClr val="accent1"/>
        </a:buClr>
        <a:buFont typeface="Wingdings 3" pitchFamily="18" charset="2"/>
        <a:buChar char=""/>
        <a:defRPr sz="1680" kern="1200">
          <a:solidFill>
            <a:schemeClr val="tx1"/>
          </a:solidFill>
          <a:latin typeface="+mn-lt"/>
          <a:ea typeface="+mn-ea"/>
          <a:cs typeface="+mn-cs"/>
        </a:defRPr>
      </a:lvl6pPr>
      <a:lvl7pPr marL="1272845" indent="-164592" algn="l" defTabSz="1097280" rtl="0" eaLnBrk="1" latinLnBrk="0" hangingPunct="1">
        <a:lnSpc>
          <a:spcPct val="90000"/>
        </a:lnSpc>
        <a:spcBef>
          <a:spcPts val="240"/>
        </a:spcBef>
        <a:spcAft>
          <a:spcPts val="480"/>
        </a:spcAft>
        <a:buClr>
          <a:schemeClr val="accent1"/>
        </a:buClr>
        <a:buFont typeface="Wingdings 3" pitchFamily="18" charset="2"/>
        <a:buChar char=""/>
        <a:defRPr sz="1680" kern="1200">
          <a:solidFill>
            <a:schemeClr val="tx1"/>
          </a:solidFill>
          <a:latin typeface="+mn-lt"/>
          <a:ea typeface="+mn-ea"/>
          <a:cs typeface="+mn-cs"/>
        </a:defRPr>
      </a:lvl7pPr>
      <a:lvl8pPr marL="1459382" indent="-164592" algn="l" defTabSz="1097280" rtl="0" eaLnBrk="1" latinLnBrk="0" hangingPunct="1">
        <a:lnSpc>
          <a:spcPct val="90000"/>
        </a:lnSpc>
        <a:spcBef>
          <a:spcPts val="240"/>
        </a:spcBef>
        <a:spcAft>
          <a:spcPts val="480"/>
        </a:spcAft>
        <a:buClr>
          <a:schemeClr val="accent1"/>
        </a:buClr>
        <a:buFont typeface="Wingdings 3" pitchFamily="18" charset="2"/>
        <a:buChar char=""/>
        <a:defRPr sz="1680" kern="1200">
          <a:solidFill>
            <a:schemeClr val="tx1"/>
          </a:solidFill>
          <a:latin typeface="+mn-lt"/>
          <a:ea typeface="+mn-ea"/>
          <a:cs typeface="+mn-cs"/>
        </a:defRPr>
      </a:lvl8pPr>
      <a:lvl9pPr marL="1634947" indent="-164592" algn="l" defTabSz="1097280" rtl="0" eaLnBrk="1" latinLnBrk="0" hangingPunct="1">
        <a:lnSpc>
          <a:spcPct val="90000"/>
        </a:lnSpc>
        <a:spcBef>
          <a:spcPts val="240"/>
        </a:spcBef>
        <a:spcAft>
          <a:spcPts val="480"/>
        </a:spcAft>
        <a:buClr>
          <a:schemeClr val="accent1"/>
        </a:buClr>
        <a:buFont typeface="Wingdings 3" pitchFamily="18" charset="2"/>
        <a:buChar char=""/>
        <a:defRPr sz="168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p15:clr>
            <a:srgbClr val="F26B43"/>
          </p15:clr>
        </p15:guide>
        <p15:guide id="2" pos="3840">
          <p15:clr>
            <a:srgbClr val="F26B43"/>
          </p15:clr>
        </p15:guide>
        <p15:guide id="3" pos="7032">
          <p15:clr>
            <a:srgbClr val="F26B43"/>
          </p15:clr>
        </p15:guide>
        <p15:guide id="4" orient="horz" pos="672">
          <p15:clr>
            <a:srgbClr val="F26B43"/>
          </p15:clr>
        </p15:guide>
        <p15:guide id="5" orient="horz" pos="1440">
          <p15:clr>
            <a:srgbClr val="F26B43"/>
          </p15:clr>
        </p15:guide>
        <p15:guide id="7" pos="7378">
          <p15:clr>
            <a:srgbClr val="F26B43"/>
          </p15:clr>
        </p15:guide>
        <p15:guide id="8" orient="horz" pos="119">
          <p15:clr>
            <a:srgbClr val="F26B43"/>
          </p15:clr>
        </p15:guide>
        <p15:guide id="9" orient="horz" pos="41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F04EC-8E5B-005E-487C-83600CB11657}"/>
              </a:ext>
            </a:extLst>
          </p:cNvPr>
          <p:cNvSpPr>
            <a:spLocks noGrp="1"/>
          </p:cNvSpPr>
          <p:nvPr>
            <p:ph type="title"/>
          </p:nvPr>
        </p:nvSpPr>
        <p:spPr>
          <a:xfrm>
            <a:off x="1006475" y="438150"/>
            <a:ext cx="1261745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210272-A727-32DF-2B18-A77503248B6F}"/>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031D4-BCB2-0653-01DD-4E5F4788C22A}"/>
              </a:ext>
            </a:extLst>
          </p:cNvPr>
          <p:cNvSpPr>
            <a:spLocks noGrp="1"/>
          </p:cNvSpPr>
          <p:nvPr>
            <p:ph type="dt" sz="half" idx="2"/>
          </p:nvPr>
        </p:nvSpPr>
        <p:spPr>
          <a:xfrm>
            <a:off x="1006476" y="7627939"/>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0CF6026-3D25-99F8-F1C0-8342A4FBBC1E}"/>
              </a:ext>
            </a:extLst>
          </p:cNvPr>
          <p:cNvSpPr>
            <a:spLocks noGrp="1"/>
          </p:cNvSpPr>
          <p:nvPr>
            <p:ph type="ftr" sz="quarter" idx="3"/>
          </p:nvPr>
        </p:nvSpPr>
        <p:spPr>
          <a:xfrm>
            <a:off x="4846639" y="7627939"/>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5">
            <a:extLst>
              <a:ext uri="{FF2B5EF4-FFF2-40B4-BE49-F238E27FC236}">
                <a16:creationId xmlns:a16="http://schemas.microsoft.com/office/drawing/2014/main" id="{C53D7111-B8A8-E526-C349-02D1EDF0D719}"/>
              </a:ext>
            </a:extLst>
          </p:cNvPr>
          <p:cNvSpPr>
            <a:spLocks noGrp="1"/>
          </p:cNvSpPr>
          <p:nvPr>
            <p:ph type="sldNum" sz="quarter" idx="4"/>
          </p:nvPr>
        </p:nvSpPr>
        <p:spPr>
          <a:xfrm>
            <a:off x="11232198" y="7738428"/>
            <a:ext cx="3290887" cy="438150"/>
          </a:xfrm>
          <a:prstGeom prst="rect">
            <a:avLst/>
          </a:prstGeom>
        </p:spPr>
        <p:txBody>
          <a:bodyPr vert="horz" lIns="91440" tIns="45720" rIns="91440" bIns="45720" rtlCol="0" anchor="ctr"/>
          <a:lstStyle>
            <a:lvl1pPr algn="r">
              <a:defRPr sz="1600" b="1">
                <a:solidFill>
                  <a:schemeClr val="tx1"/>
                </a:solidFill>
                <a:latin typeface="Lub Dub Condensed" panose="020B0506030403020204" pitchFamily="34" charset="0"/>
              </a:defRPr>
            </a:lvl1pPr>
          </a:lstStyle>
          <a:p>
            <a:fld id="{787A7970-3791-40BD-86EE-D45E26241033}" type="slidenum">
              <a:rPr lang="en-US" smtClean="0"/>
              <a:pPr/>
              <a:t>‹#›</a:t>
            </a:fld>
            <a:endParaRPr lang="en-US"/>
          </a:p>
        </p:txBody>
      </p:sp>
    </p:spTree>
    <p:extLst>
      <p:ext uri="{BB962C8B-B14F-4D97-AF65-F5344CB8AC3E}">
        <p14:creationId xmlns:p14="http://schemas.microsoft.com/office/powerpoint/2010/main" val="340570459"/>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 id="2147484330" r:id="rId12"/>
    <p:sldLayoutId id="2147484331" r:id="rId13"/>
    <p:sldLayoutId id="2147484332" r:id="rId14"/>
    <p:sldLayoutId id="2147484333" r:id="rId15"/>
    <p:sldLayoutId id="2147484334" r:id="rId16"/>
    <p:sldLayoutId id="2147484335" r:id="rId17"/>
    <p:sldLayoutId id="2147484336" r:id="rId18"/>
    <p:sldLayoutId id="2147484338" r:id="rId19"/>
    <p:sldLayoutId id="2147484341" r:id="rId20"/>
    <p:sldLayoutId id="2147484342" r:id="rId21"/>
    <p:sldLayoutId id="2147484343" r:id="rId22"/>
    <p:sldLayoutId id="2147484344" r:id="rId23"/>
  </p:sldLayoutIdLst>
  <p:hf hdr="0" ftr="0" dt="0"/>
  <p:txStyles>
    <p:titleStyle>
      <a:lvl1pPr algn="l" defTabSz="914364" rtl="0" eaLnBrk="1" latinLnBrk="0" hangingPunct="1">
        <a:lnSpc>
          <a:spcPct val="90000"/>
        </a:lnSpc>
        <a:spcBef>
          <a:spcPct val="0"/>
        </a:spcBef>
        <a:buNone/>
        <a:defRPr sz="4400" kern="1200">
          <a:solidFill>
            <a:schemeClr val="tx1"/>
          </a:solidFill>
          <a:latin typeface="Lub Dub Bold" panose="020B0803030403020204" pitchFamily="34" charset="0"/>
          <a:ea typeface="+mj-ea"/>
          <a:cs typeface="+mj-cs"/>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Lub Dub Medium" panose="020B0603030403020204" pitchFamily="34" charset="0"/>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D8A850-7A87-BE77-59C1-04AE9BD5D950}"/>
              </a:ext>
            </a:extLst>
          </p:cNvPr>
          <p:cNvSpPr>
            <a:spLocks noGrp="1"/>
          </p:cNvSpPr>
          <p:nvPr>
            <p:ph type="title"/>
          </p:nvPr>
        </p:nvSpPr>
        <p:spPr>
          <a:xfrm>
            <a:off x="1005842" y="438152"/>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CD1B34-2AE5-21C7-2050-70C2B8B7DFC3}"/>
              </a:ext>
            </a:extLst>
          </p:cNvPr>
          <p:cNvSpPr>
            <a:spLocks noGrp="1"/>
          </p:cNvSpPr>
          <p:nvPr>
            <p:ph type="body" idx="1"/>
          </p:nvPr>
        </p:nvSpPr>
        <p:spPr>
          <a:xfrm>
            <a:off x="1005842"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red and black logo&#10;&#10;Description automatically generated">
            <a:extLst>
              <a:ext uri="{FF2B5EF4-FFF2-40B4-BE49-F238E27FC236}">
                <a16:creationId xmlns:a16="http://schemas.microsoft.com/office/drawing/2014/main" id="{CFB4028E-BD65-151D-F174-4BEAC1FC569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43138" y="98406"/>
            <a:ext cx="3464170" cy="1437677"/>
          </a:xfrm>
          <a:prstGeom prst="rect">
            <a:avLst/>
          </a:prstGeom>
        </p:spPr>
      </p:pic>
    </p:spTree>
    <p:extLst>
      <p:ext uri="{BB962C8B-B14F-4D97-AF65-F5344CB8AC3E}">
        <p14:creationId xmlns:p14="http://schemas.microsoft.com/office/powerpoint/2010/main" val="2570938186"/>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Lst>
  <p:txStyles>
    <p:titleStyle>
      <a:lvl1pPr algn="l" defTabSz="1097293"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5" indent="-274325" algn="l" defTabSz="1097293" rtl="0" eaLnBrk="1" latinLnBrk="0" hangingPunct="1">
        <a:lnSpc>
          <a:spcPct val="90000"/>
        </a:lnSpc>
        <a:spcBef>
          <a:spcPts val="1201"/>
        </a:spcBef>
        <a:buFont typeface="Arial" panose="020B0604020202020204" pitchFamily="34" charset="0"/>
        <a:buChar char="•"/>
        <a:defRPr sz="3360" kern="1200">
          <a:solidFill>
            <a:schemeClr val="tx1"/>
          </a:solidFill>
          <a:latin typeface="+mn-lt"/>
          <a:ea typeface="+mn-ea"/>
          <a:cs typeface="+mn-cs"/>
        </a:defRPr>
      </a:lvl1pPr>
      <a:lvl2pPr marL="822971" indent="-274325" algn="l" defTabSz="109729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18" indent="-274325" algn="l" defTabSz="109729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65" indent="-274325" algn="l" defTabSz="1097293" rtl="0" eaLnBrk="1" latinLnBrk="0" hangingPunct="1">
        <a:lnSpc>
          <a:spcPct val="90000"/>
        </a:lnSpc>
        <a:spcBef>
          <a:spcPts val="600"/>
        </a:spcBef>
        <a:buFont typeface="Arial" panose="020B0604020202020204" pitchFamily="34" charset="0"/>
        <a:buChar char="•"/>
        <a:defRPr sz="2161" kern="1200">
          <a:solidFill>
            <a:schemeClr val="tx1"/>
          </a:solidFill>
          <a:latin typeface="+mn-lt"/>
          <a:ea typeface="+mn-ea"/>
          <a:cs typeface="+mn-cs"/>
        </a:defRPr>
      </a:lvl4pPr>
      <a:lvl5pPr marL="2468912" indent="-274325" algn="l" defTabSz="1097293" rtl="0" eaLnBrk="1" latinLnBrk="0" hangingPunct="1">
        <a:lnSpc>
          <a:spcPct val="90000"/>
        </a:lnSpc>
        <a:spcBef>
          <a:spcPts val="600"/>
        </a:spcBef>
        <a:buFont typeface="Arial" panose="020B0604020202020204" pitchFamily="34" charset="0"/>
        <a:buChar char="•"/>
        <a:defRPr sz="2161" kern="1200">
          <a:solidFill>
            <a:schemeClr val="tx1"/>
          </a:solidFill>
          <a:latin typeface="+mn-lt"/>
          <a:ea typeface="+mn-ea"/>
          <a:cs typeface="+mn-cs"/>
        </a:defRPr>
      </a:lvl5pPr>
      <a:lvl6pPr marL="3017558" indent="-274325" algn="l" defTabSz="1097293" rtl="0" eaLnBrk="1" latinLnBrk="0" hangingPunct="1">
        <a:lnSpc>
          <a:spcPct val="90000"/>
        </a:lnSpc>
        <a:spcBef>
          <a:spcPts val="600"/>
        </a:spcBef>
        <a:buFont typeface="Arial" panose="020B0604020202020204" pitchFamily="34" charset="0"/>
        <a:buChar char="•"/>
        <a:defRPr sz="2161" kern="1200">
          <a:solidFill>
            <a:schemeClr val="tx1"/>
          </a:solidFill>
          <a:latin typeface="+mn-lt"/>
          <a:ea typeface="+mn-ea"/>
          <a:cs typeface="+mn-cs"/>
        </a:defRPr>
      </a:lvl6pPr>
      <a:lvl7pPr marL="3566206" indent="-274325" algn="l" defTabSz="1097293" rtl="0" eaLnBrk="1" latinLnBrk="0" hangingPunct="1">
        <a:lnSpc>
          <a:spcPct val="90000"/>
        </a:lnSpc>
        <a:spcBef>
          <a:spcPts val="600"/>
        </a:spcBef>
        <a:buFont typeface="Arial" panose="020B0604020202020204" pitchFamily="34" charset="0"/>
        <a:buChar char="•"/>
        <a:defRPr sz="2161" kern="1200">
          <a:solidFill>
            <a:schemeClr val="tx1"/>
          </a:solidFill>
          <a:latin typeface="+mn-lt"/>
          <a:ea typeface="+mn-ea"/>
          <a:cs typeface="+mn-cs"/>
        </a:defRPr>
      </a:lvl7pPr>
      <a:lvl8pPr marL="4114853" indent="-274325" algn="l" defTabSz="1097293" rtl="0" eaLnBrk="1" latinLnBrk="0" hangingPunct="1">
        <a:lnSpc>
          <a:spcPct val="90000"/>
        </a:lnSpc>
        <a:spcBef>
          <a:spcPts val="600"/>
        </a:spcBef>
        <a:buFont typeface="Arial" panose="020B0604020202020204" pitchFamily="34" charset="0"/>
        <a:buChar char="•"/>
        <a:defRPr sz="2161" kern="1200">
          <a:solidFill>
            <a:schemeClr val="tx1"/>
          </a:solidFill>
          <a:latin typeface="+mn-lt"/>
          <a:ea typeface="+mn-ea"/>
          <a:cs typeface="+mn-cs"/>
        </a:defRPr>
      </a:lvl8pPr>
      <a:lvl9pPr marL="4663499" indent="-274325" algn="l" defTabSz="1097293" rtl="0" eaLnBrk="1" latinLnBrk="0" hangingPunct="1">
        <a:lnSpc>
          <a:spcPct val="90000"/>
        </a:lnSpc>
        <a:spcBef>
          <a:spcPts val="600"/>
        </a:spcBef>
        <a:buFont typeface="Arial" panose="020B0604020202020204" pitchFamily="34" charset="0"/>
        <a:buChar char="•"/>
        <a:defRPr sz="2161" kern="1200">
          <a:solidFill>
            <a:schemeClr val="tx1"/>
          </a:solidFill>
          <a:latin typeface="+mn-lt"/>
          <a:ea typeface="+mn-ea"/>
          <a:cs typeface="+mn-cs"/>
        </a:defRPr>
      </a:lvl9pPr>
    </p:bodyStyle>
    <p:otherStyle>
      <a:defPPr>
        <a:defRPr lang="en-US"/>
      </a:defPPr>
      <a:lvl1pPr marL="0" algn="l" defTabSz="1097293" rtl="0" eaLnBrk="1" latinLnBrk="0" hangingPunct="1">
        <a:defRPr sz="2161" kern="1200">
          <a:solidFill>
            <a:schemeClr val="tx1"/>
          </a:solidFill>
          <a:latin typeface="+mn-lt"/>
          <a:ea typeface="+mn-ea"/>
          <a:cs typeface="+mn-cs"/>
        </a:defRPr>
      </a:lvl1pPr>
      <a:lvl2pPr marL="548647" algn="l" defTabSz="1097293" rtl="0" eaLnBrk="1" latinLnBrk="0" hangingPunct="1">
        <a:defRPr sz="2161" kern="1200">
          <a:solidFill>
            <a:schemeClr val="tx1"/>
          </a:solidFill>
          <a:latin typeface="+mn-lt"/>
          <a:ea typeface="+mn-ea"/>
          <a:cs typeface="+mn-cs"/>
        </a:defRPr>
      </a:lvl2pPr>
      <a:lvl3pPr marL="1097293" algn="l" defTabSz="1097293" rtl="0" eaLnBrk="1" latinLnBrk="0" hangingPunct="1">
        <a:defRPr sz="2161" kern="1200">
          <a:solidFill>
            <a:schemeClr val="tx1"/>
          </a:solidFill>
          <a:latin typeface="+mn-lt"/>
          <a:ea typeface="+mn-ea"/>
          <a:cs typeface="+mn-cs"/>
        </a:defRPr>
      </a:lvl3pPr>
      <a:lvl4pPr marL="1645940" algn="l" defTabSz="1097293" rtl="0" eaLnBrk="1" latinLnBrk="0" hangingPunct="1">
        <a:defRPr sz="2161" kern="1200">
          <a:solidFill>
            <a:schemeClr val="tx1"/>
          </a:solidFill>
          <a:latin typeface="+mn-lt"/>
          <a:ea typeface="+mn-ea"/>
          <a:cs typeface="+mn-cs"/>
        </a:defRPr>
      </a:lvl4pPr>
      <a:lvl5pPr marL="2194588" algn="l" defTabSz="1097293" rtl="0" eaLnBrk="1" latinLnBrk="0" hangingPunct="1">
        <a:defRPr sz="2161" kern="1200">
          <a:solidFill>
            <a:schemeClr val="tx1"/>
          </a:solidFill>
          <a:latin typeface="+mn-lt"/>
          <a:ea typeface="+mn-ea"/>
          <a:cs typeface="+mn-cs"/>
        </a:defRPr>
      </a:lvl5pPr>
      <a:lvl6pPr marL="2743235" algn="l" defTabSz="1097293" rtl="0" eaLnBrk="1" latinLnBrk="0" hangingPunct="1">
        <a:defRPr sz="2161" kern="1200">
          <a:solidFill>
            <a:schemeClr val="tx1"/>
          </a:solidFill>
          <a:latin typeface="+mn-lt"/>
          <a:ea typeface="+mn-ea"/>
          <a:cs typeface="+mn-cs"/>
        </a:defRPr>
      </a:lvl6pPr>
      <a:lvl7pPr marL="3291881" algn="l" defTabSz="1097293" rtl="0" eaLnBrk="1" latinLnBrk="0" hangingPunct="1">
        <a:defRPr sz="2161" kern="1200">
          <a:solidFill>
            <a:schemeClr val="tx1"/>
          </a:solidFill>
          <a:latin typeface="+mn-lt"/>
          <a:ea typeface="+mn-ea"/>
          <a:cs typeface="+mn-cs"/>
        </a:defRPr>
      </a:lvl7pPr>
      <a:lvl8pPr marL="3840528" algn="l" defTabSz="1097293" rtl="0" eaLnBrk="1" latinLnBrk="0" hangingPunct="1">
        <a:defRPr sz="2161" kern="1200">
          <a:solidFill>
            <a:schemeClr val="tx1"/>
          </a:solidFill>
          <a:latin typeface="+mn-lt"/>
          <a:ea typeface="+mn-ea"/>
          <a:cs typeface="+mn-cs"/>
        </a:defRPr>
      </a:lvl8pPr>
      <a:lvl9pPr marL="4389175" algn="l" defTabSz="1097293" rtl="0" eaLnBrk="1" latinLnBrk="0" hangingPunct="1">
        <a:defRPr sz="216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ollage of a person&#10;&#10;Description automatically generated with medium confidence">
            <a:extLst>
              <a:ext uri="{FF2B5EF4-FFF2-40B4-BE49-F238E27FC236}">
                <a16:creationId xmlns:a16="http://schemas.microsoft.com/office/drawing/2014/main" id="{209B1F87-7029-7FB3-7888-6663D9C4CC4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
            <a:ext cx="14630400" cy="8229601"/>
          </a:xfrm>
          <a:prstGeom prst="rect">
            <a:avLst/>
          </a:prstGeom>
        </p:spPr>
      </p:pic>
      <p:sp>
        <p:nvSpPr>
          <p:cNvPr id="2" name="Title Placeholder 1">
            <a:extLst>
              <a:ext uri="{FF2B5EF4-FFF2-40B4-BE49-F238E27FC236}">
                <a16:creationId xmlns:a16="http://schemas.microsoft.com/office/drawing/2014/main" id="{FFD8A850-7A87-BE77-59C1-04AE9BD5D950}"/>
              </a:ext>
            </a:extLst>
          </p:cNvPr>
          <p:cNvSpPr>
            <a:spLocks noGrp="1"/>
          </p:cNvSpPr>
          <p:nvPr>
            <p:ph type="title"/>
          </p:nvPr>
        </p:nvSpPr>
        <p:spPr>
          <a:xfrm>
            <a:off x="1005842" y="438152"/>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CD1B34-2AE5-21C7-2050-70C2B8B7DFC3}"/>
              </a:ext>
            </a:extLst>
          </p:cNvPr>
          <p:cNvSpPr>
            <a:spLocks noGrp="1"/>
          </p:cNvSpPr>
          <p:nvPr>
            <p:ph type="body" idx="1"/>
          </p:nvPr>
        </p:nvSpPr>
        <p:spPr>
          <a:xfrm>
            <a:off x="1005842"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red and black logo&#10;&#10;Description automatically generated">
            <a:extLst>
              <a:ext uri="{FF2B5EF4-FFF2-40B4-BE49-F238E27FC236}">
                <a16:creationId xmlns:a16="http://schemas.microsoft.com/office/drawing/2014/main" id="{D38134C4-CA3A-2855-A33A-33D90DDC3A1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088858" y="103514"/>
            <a:ext cx="3439550" cy="1427460"/>
          </a:xfrm>
          <a:prstGeom prst="rect">
            <a:avLst/>
          </a:prstGeom>
        </p:spPr>
      </p:pic>
    </p:spTree>
    <p:extLst>
      <p:ext uri="{BB962C8B-B14F-4D97-AF65-F5344CB8AC3E}">
        <p14:creationId xmlns:p14="http://schemas.microsoft.com/office/powerpoint/2010/main" val="2079196713"/>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Lst>
  <p:txStyles>
    <p:titleStyle>
      <a:lvl1pPr algn="l" defTabSz="1097293"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5" indent="-274325" algn="l" defTabSz="1097293" rtl="0" eaLnBrk="1" latinLnBrk="0" hangingPunct="1">
        <a:lnSpc>
          <a:spcPct val="90000"/>
        </a:lnSpc>
        <a:spcBef>
          <a:spcPts val="1201"/>
        </a:spcBef>
        <a:buFont typeface="Arial" panose="020B0604020202020204" pitchFamily="34" charset="0"/>
        <a:buChar char="•"/>
        <a:defRPr sz="3360" kern="1200">
          <a:solidFill>
            <a:schemeClr val="tx1"/>
          </a:solidFill>
          <a:latin typeface="+mn-lt"/>
          <a:ea typeface="+mn-ea"/>
          <a:cs typeface="+mn-cs"/>
        </a:defRPr>
      </a:lvl1pPr>
      <a:lvl2pPr marL="822971" indent="-274325" algn="l" defTabSz="109729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18" indent="-274325" algn="l" defTabSz="109729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65" indent="-274325" algn="l" defTabSz="1097293" rtl="0" eaLnBrk="1" latinLnBrk="0" hangingPunct="1">
        <a:lnSpc>
          <a:spcPct val="90000"/>
        </a:lnSpc>
        <a:spcBef>
          <a:spcPts val="600"/>
        </a:spcBef>
        <a:buFont typeface="Arial" panose="020B0604020202020204" pitchFamily="34" charset="0"/>
        <a:buChar char="•"/>
        <a:defRPr sz="2161" kern="1200">
          <a:solidFill>
            <a:schemeClr val="tx1"/>
          </a:solidFill>
          <a:latin typeface="+mn-lt"/>
          <a:ea typeface="+mn-ea"/>
          <a:cs typeface="+mn-cs"/>
        </a:defRPr>
      </a:lvl4pPr>
      <a:lvl5pPr marL="2468912" indent="-274325" algn="l" defTabSz="1097293" rtl="0" eaLnBrk="1" latinLnBrk="0" hangingPunct="1">
        <a:lnSpc>
          <a:spcPct val="90000"/>
        </a:lnSpc>
        <a:spcBef>
          <a:spcPts val="600"/>
        </a:spcBef>
        <a:buFont typeface="Arial" panose="020B0604020202020204" pitchFamily="34" charset="0"/>
        <a:buChar char="•"/>
        <a:defRPr sz="2161" kern="1200">
          <a:solidFill>
            <a:schemeClr val="tx1"/>
          </a:solidFill>
          <a:latin typeface="+mn-lt"/>
          <a:ea typeface="+mn-ea"/>
          <a:cs typeface="+mn-cs"/>
        </a:defRPr>
      </a:lvl5pPr>
      <a:lvl6pPr marL="3017558" indent="-274325" algn="l" defTabSz="1097293" rtl="0" eaLnBrk="1" latinLnBrk="0" hangingPunct="1">
        <a:lnSpc>
          <a:spcPct val="90000"/>
        </a:lnSpc>
        <a:spcBef>
          <a:spcPts val="600"/>
        </a:spcBef>
        <a:buFont typeface="Arial" panose="020B0604020202020204" pitchFamily="34" charset="0"/>
        <a:buChar char="•"/>
        <a:defRPr sz="2161" kern="1200">
          <a:solidFill>
            <a:schemeClr val="tx1"/>
          </a:solidFill>
          <a:latin typeface="+mn-lt"/>
          <a:ea typeface="+mn-ea"/>
          <a:cs typeface="+mn-cs"/>
        </a:defRPr>
      </a:lvl6pPr>
      <a:lvl7pPr marL="3566206" indent="-274325" algn="l" defTabSz="1097293" rtl="0" eaLnBrk="1" latinLnBrk="0" hangingPunct="1">
        <a:lnSpc>
          <a:spcPct val="90000"/>
        </a:lnSpc>
        <a:spcBef>
          <a:spcPts val="600"/>
        </a:spcBef>
        <a:buFont typeface="Arial" panose="020B0604020202020204" pitchFamily="34" charset="0"/>
        <a:buChar char="•"/>
        <a:defRPr sz="2161" kern="1200">
          <a:solidFill>
            <a:schemeClr val="tx1"/>
          </a:solidFill>
          <a:latin typeface="+mn-lt"/>
          <a:ea typeface="+mn-ea"/>
          <a:cs typeface="+mn-cs"/>
        </a:defRPr>
      </a:lvl7pPr>
      <a:lvl8pPr marL="4114853" indent="-274325" algn="l" defTabSz="1097293" rtl="0" eaLnBrk="1" latinLnBrk="0" hangingPunct="1">
        <a:lnSpc>
          <a:spcPct val="90000"/>
        </a:lnSpc>
        <a:spcBef>
          <a:spcPts val="600"/>
        </a:spcBef>
        <a:buFont typeface="Arial" panose="020B0604020202020204" pitchFamily="34" charset="0"/>
        <a:buChar char="•"/>
        <a:defRPr sz="2161" kern="1200">
          <a:solidFill>
            <a:schemeClr val="tx1"/>
          </a:solidFill>
          <a:latin typeface="+mn-lt"/>
          <a:ea typeface="+mn-ea"/>
          <a:cs typeface="+mn-cs"/>
        </a:defRPr>
      </a:lvl8pPr>
      <a:lvl9pPr marL="4663499" indent="-274325" algn="l" defTabSz="1097293" rtl="0" eaLnBrk="1" latinLnBrk="0" hangingPunct="1">
        <a:lnSpc>
          <a:spcPct val="90000"/>
        </a:lnSpc>
        <a:spcBef>
          <a:spcPts val="600"/>
        </a:spcBef>
        <a:buFont typeface="Arial" panose="020B0604020202020204" pitchFamily="34" charset="0"/>
        <a:buChar char="•"/>
        <a:defRPr sz="2161" kern="1200">
          <a:solidFill>
            <a:schemeClr val="tx1"/>
          </a:solidFill>
          <a:latin typeface="+mn-lt"/>
          <a:ea typeface="+mn-ea"/>
          <a:cs typeface="+mn-cs"/>
        </a:defRPr>
      </a:lvl9pPr>
    </p:bodyStyle>
    <p:otherStyle>
      <a:defPPr>
        <a:defRPr lang="en-US"/>
      </a:defPPr>
      <a:lvl1pPr marL="0" algn="l" defTabSz="1097293" rtl="0" eaLnBrk="1" latinLnBrk="0" hangingPunct="1">
        <a:defRPr sz="2161" kern="1200">
          <a:solidFill>
            <a:schemeClr val="tx1"/>
          </a:solidFill>
          <a:latin typeface="+mn-lt"/>
          <a:ea typeface="+mn-ea"/>
          <a:cs typeface="+mn-cs"/>
        </a:defRPr>
      </a:lvl1pPr>
      <a:lvl2pPr marL="548647" algn="l" defTabSz="1097293" rtl="0" eaLnBrk="1" latinLnBrk="0" hangingPunct="1">
        <a:defRPr sz="2161" kern="1200">
          <a:solidFill>
            <a:schemeClr val="tx1"/>
          </a:solidFill>
          <a:latin typeface="+mn-lt"/>
          <a:ea typeface="+mn-ea"/>
          <a:cs typeface="+mn-cs"/>
        </a:defRPr>
      </a:lvl2pPr>
      <a:lvl3pPr marL="1097293" algn="l" defTabSz="1097293" rtl="0" eaLnBrk="1" latinLnBrk="0" hangingPunct="1">
        <a:defRPr sz="2161" kern="1200">
          <a:solidFill>
            <a:schemeClr val="tx1"/>
          </a:solidFill>
          <a:latin typeface="+mn-lt"/>
          <a:ea typeface="+mn-ea"/>
          <a:cs typeface="+mn-cs"/>
        </a:defRPr>
      </a:lvl3pPr>
      <a:lvl4pPr marL="1645940" algn="l" defTabSz="1097293" rtl="0" eaLnBrk="1" latinLnBrk="0" hangingPunct="1">
        <a:defRPr sz="2161" kern="1200">
          <a:solidFill>
            <a:schemeClr val="tx1"/>
          </a:solidFill>
          <a:latin typeface="+mn-lt"/>
          <a:ea typeface="+mn-ea"/>
          <a:cs typeface="+mn-cs"/>
        </a:defRPr>
      </a:lvl4pPr>
      <a:lvl5pPr marL="2194588" algn="l" defTabSz="1097293" rtl="0" eaLnBrk="1" latinLnBrk="0" hangingPunct="1">
        <a:defRPr sz="2161" kern="1200">
          <a:solidFill>
            <a:schemeClr val="tx1"/>
          </a:solidFill>
          <a:latin typeface="+mn-lt"/>
          <a:ea typeface="+mn-ea"/>
          <a:cs typeface="+mn-cs"/>
        </a:defRPr>
      </a:lvl5pPr>
      <a:lvl6pPr marL="2743235" algn="l" defTabSz="1097293" rtl="0" eaLnBrk="1" latinLnBrk="0" hangingPunct="1">
        <a:defRPr sz="2161" kern="1200">
          <a:solidFill>
            <a:schemeClr val="tx1"/>
          </a:solidFill>
          <a:latin typeface="+mn-lt"/>
          <a:ea typeface="+mn-ea"/>
          <a:cs typeface="+mn-cs"/>
        </a:defRPr>
      </a:lvl6pPr>
      <a:lvl7pPr marL="3291881" algn="l" defTabSz="1097293" rtl="0" eaLnBrk="1" latinLnBrk="0" hangingPunct="1">
        <a:defRPr sz="2161" kern="1200">
          <a:solidFill>
            <a:schemeClr val="tx1"/>
          </a:solidFill>
          <a:latin typeface="+mn-lt"/>
          <a:ea typeface="+mn-ea"/>
          <a:cs typeface="+mn-cs"/>
        </a:defRPr>
      </a:lvl7pPr>
      <a:lvl8pPr marL="3840528" algn="l" defTabSz="1097293" rtl="0" eaLnBrk="1" latinLnBrk="0" hangingPunct="1">
        <a:defRPr sz="2161" kern="1200">
          <a:solidFill>
            <a:schemeClr val="tx1"/>
          </a:solidFill>
          <a:latin typeface="+mn-lt"/>
          <a:ea typeface="+mn-ea"/>
          <a:cs typeface="+mn-cs"/>
        </a:defRPr>
      </a:lvl8pPr>
      <a:lvl9pPr marL="4389175" algn="l" defTabSz="1097293" rtl="0" eaLnBrk="1" latinLnBrk="0" hangingPunct="1">
        <a:defRPr sz="216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42876"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sz="1800"/>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33401" y="444501"/>
            <a:ext cx="1216025" cy="657791"/>
          </a:xfrm>
          <a:prstGeom prst="rect">
            <a:avLst/>
          </a:prstGeom>
        </p:spPr>
      </p:pic>
    </p:spTree>
    <p:extLst>
      <p:ext uri="{BB962C8B-B14F-4D97-AF65-F5344CB8AC3E}">
        <p14:creationId xmlns:p14="http://schemas.microsoft.com/office/powerpoint/2010/main" val="2666396217"/>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90" r:id="rId10"/>
    <p:sldLayoutId id="2147484391" r:id="rId11"/>
    <p:sldLayoutId id="2147484392" r:id="rId12"/>
    <p:sldLayoutId id="2147484393" r:id="rId13"/>
  </p:sldLayoutIdLst>
  <p:hf hdr="0" ftr="0" dt="0"/>
  <p:txStyles>
    <p:titleStyle>
      <a:lvl1pPr algn="l" defTabSz="9143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DCF949D4-8F18-3F4B-94DD-7D6F6FEC1293}"/>
              </a:ext>
            </a:extLst>
          </p:cNvPr>
          <p:cNvSpPr/>
          <p:nvPr userDrawn="1"/>
        </p:nvSpPr>
        <p:spPr>
          <a:xfrm>
            <a:off x="0" y="0"/>
            <a:ext cx="142240" cy="8229600"/>
          </a:xfrm>
          <a:custGeom>
            <a:avLst/>
            <a:gdLst/>
            <a:ahLst/>
            <a:cxnLst/>
            <a:rect l="l" t="t" r="r" b="b"/>
            <a:pathLst>
              <a:path w="142875" h="8229600">
                <a:moveTo>
                  <a:pt x="0" y="8229600"/>
                </a:moveTo>
                <a:lnTo>
                  <a:pt x="142875" y="8229600"/>
                </a:lnTo>
                <a:lnTo>
                  <a:pt x="142875" y="0"/>
                </a:lnTo>
                <a:lnTo>
                  <a:pt x="0" y="0"/>
                </a:lnTo>
                <a:lnTo>
                  <a:pt x="0" y="8229600"/>
                </a:lnTo>
                <a:close/>
              </a:path>
            </a:pathLst>
          </a:custGeom>
          <a:solidFill>
            <a:srgbClr val="C10E21"/>
          </a:solidFill>
        </p:spPr>
        <p:txBody>
          <a:bodyPr lIns="0" tIns="0" rIns="0" bIns="0"/>
          <a:lstStyle/>
          <a:p>
            <a:pPr defTabSz="799438" eaLnBrk="1" fontAlgn="auto" hangingPunct="1">
              <a:spcBef>
                <a:spcPts val="0"/>
              </a:spcBef>
              <a:spcAft>
                <a:spcPts val="0"/>
              </a:spcAft>
              <a:defRPr/>
            </a:pPr>
            <a:endParaRPr sz="984">
              <a:latin typeface="+mn-lt"/>
            </a:endParaRPr>
          </a:p>
        </p:txBody>
      </p:sp>
      <p:pic>
        <p:nvPicPr>
          <p:cNvPr id="5" name="Picture 4">
            <a:extLst>
              <a:ext uri="{FF2B5EF4-FFF2-40B4-BE49-F238E27FC236}">
                <a16:creationId xmlns:a16="http://schemas.microsoft.com/office/drawing/2014/main" id="{4094D03E-AB7A-2D41-AE0B-A71196331C9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35941" y="281456"/>
            <a:ext cx="1484288" cy="645191"/>
          </a:xfrm>
          <a:prstGeom prst="rect">
            <a:avLst/>
          </a:prstGeom>
        </p:spPr>
      </p:pic>
    </p:spTree>
    <p:extLst>
      <p:ext uri="{BB962C8B-B14F-4D97-AF65-F5344CB8AC3E}">
        <p14:creationId xmlns:p14="http://schemas.microsoft.com/office/powerpoint/2010/main" val="3037525137"/>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Lst>
  <p:hf hdr="0" ftr="0" dt="0"/>
  <p:txStyles>
    <p:titleStyle>
      <a:lvl1pPr algn="l" defTabSz="1175644" rtl="0" eaLnBrk="1" latinLnBrk="0" hangingPunct="1">
        <a:lnSpc>
          <a:spcPct val="90000"/>
        </a:lnSpc>
        <a:spcBef>
          <a:spcPct val="0"/>
        </a:spcBef>
        <a:buNone/>
        <a:defRPr sz="5657" kern="1200">
          <a:solidFill>
            <a:schemeClr val="tx1"/>
          </a:solidFill>
          <a:latin typeface="+mj-lt"/>
          <a:ea typeface="+mj-ea"/>
          <a:cs typeface="+mj-cs"/>
        </a:defRPr>
      </a:lvl1pPr>
    </p:titleStyle>
    <p:bodyStyle>
      <a:lvl1pPr marL="293911" indent="-293911" algn="l" defTabSz="1175644" rtl="0" eaLnBrk="1" latinLnBrk="0" hangingPunct="1">
        <a:lnSpc>
          <a:spcPct val="90000"/>
        </a:lnSpc>
        <a:spcBef>
          <a:spcPts val="1286"/>
        </a:spcBef>
        <a:buFont typeface="Arial" panose="020B0604020202020204" pitchFamily="34" charset="0"/>
        <a:buChar char="•"/>
        <a:defRPr sz="3600" kern="1200">
          <a:solidFill>
            <a:schemeClr val="tx1"/>
          </a:solidFill>
          <a:latin typeface="+mn-lt"/>
          <a:ea typeface="+mn-ea"/>
          <a:cs typeface="+mn-cs"/>
        </a:defRPr>
      </a:lvl1pPr>
      <a:lvl2pPr marL="881733" indent="-293911" algn="l" defTabSz="1175644" rtl="0" eaLnBrk="1" latinLnBrk="0" hangingPunct="1">
        <a:lnSpc>
          <a:spcPct val="90000"/>
        </a:lnSpc>
        <a:spcBef>
          <a:spcPts val="643"/>
        </a:spcBef>
        <a:buFont typeface="Arial" panose="020B0604020202020204" pitchFamily="34" charset="0"/>
        <a:buChar char="•"/>
        <a:defRPr sz="3086" kern="1200">
          <a:solidFill>
            <a:schemeClr val="tx1"/>
          </a:solidFill>
          <a:latin typeface="+mn-lt"/>
          <a:ea typeface="+mn-ea"/>
          <a:cs typeface="+mn-cs"/>
        </a:defRPr>
      </a:lvl2pPr>
      <a:lvl3pPr marL="1469555" indent="-293911" algn="l" defTabSz="1175644" rtl="0" eaLnBrk="1" latinLnBrk="0" hangingPunct="1">
        <a:lnSpc>
          <a:spcPct val="90000"/>
        </a:lnSpc>
        <a:spcBef>
          <a:spcPts val="643"/>
        </a:spcBef>
        <a:buFont typeface="Arial" panose="020B0604020202020204" pitchFamily="34" charset="0"/>
        <a:buChar char="•"/>
        <a:defRPr sz="2571" kern="1200">
          <a:solidFill>
            <a:schemeClr val="tx1"/>
          </a:solidFill>
          <a:latin typeface="+mn-lt"/>
          <a:ea typeface="+mn-ea"/>
          <a:cs typeface="+mn-cs"/>
        </a:defRPr>
      </a:lvl3pPr>
      <a:lvl4pPr marL="2057377" indent="-293911" algn="l" defTabSz="1175644" rtl="0" eaLnBrk="1" latinLnBrk="0" hangingPunct="1">
        <a:lnSpc>
          <a:spcPct val="90000"/>
        </a:lnSpc>
        <a:spcBef>
          <a:spcPts val="643"/>
        </a:spcBef>
        <a:buFont typeface="Arial" panose="020B0604020202020204" pitchFamily="34" charset="0"/>
        <a:buChar char="•"/>
        <a:defRPr sz="2314" kern="1200">
          <a:solidFill>
            <a:schemeClr val="tx1"/>
          </a:solidFill>
          <a:latin typeface="+mn-lt"/>
          <a:ea typeface="+mn-ea"/>
          <a:cs typeface="+mn-cs"/>
        </a:defRPr>
      </a:lvl4pPr>
      <a:lvl5pPr marL="2645199" indent="-293911" algn="l" defTabSz="1175644" rtl="0" eaLnBrk="1" latinLnBrk="0" hangingPunct="1">
        <a:lnSpc>
          <a:spcPct val="90000"/>
        </a:lnSpc>
        <a:spcBef>
          <a:spcPts val="643"/>
        </a:spcBef>
        <a:buFont typeface="Arial" panose="020B0604020202020204" pitchFamily="34" charset="0"/>
        <a:buChar char="•"/>
        <a:defRPr sz="2314" kern="1200">
          <a:solidFill>
            <a:schemeClr val="tx1"/>
          </a:solidFill>
          <a:latin typeface="+mn-lt"/>
          <a:ea typeface="+mn-ea"/>
          <a:cs typeface="+mn-cs"/>
        </a:defRPr>
      </a:lvl5pPr>
      <a:lvl6pPr marL="3233021" indent="-293911" algn="l" defTabSz="1175644" rtl="0" eaLnBrk="1" latinLnBrk="0" hangingPunct="1">
        <a:lnSpc>
          <a:spcPct val="90000"/>
        </a:lnSpc>
        <a:spcBef>
          <a:spcPts val="643"/>
        </a:spcBef>
        <a:buFont typeface="Arial" panose="020B0604020202020204" pitchFamily="34" charset="0"/>
        <a:buChar char="•"/>
        <a:defRPr sz="2314" kern="1200">
          <a:solidFill>
            <a:schemeClr val="tx1"/>
          </a:solidFill>
          <a:latin typeface="+mn-lt"/>
          <a:ea typeface="+mn-ea"/>
          <a:cs typeface="+mn-cs"/>
        </a:defRPr>
      </a:lvl6pPr>
      <a:lvl7pPr marL="3820843" indent="-293911" algn="l" defTabSz="1175644" rtl="0" eaLnBrk="1" latinLnBrk="0" hangingPunct="1">
        <a:lnSpc>
          <a:spcPct val="90000"/>
        </a:lnSpc>
        <a:spcBef>
          <a:spcPts val="643"/>
        </a:spcBef>
        <a:buFont typeface="Arial" panose="020B0604020202020204" pitchFamily="34" charset="0"/>
        <a:buChar char="•"/>
        <a:defRPr sz="2314" kern="1200">
          <a:solidFill>
            <a:schemeClr val="tx1"/>
          </a:solidFill>
          <a:latin typeface="+mn-lt"/>
          <a:ea typeface="+mn-ea"/>
          <a:cs typeface="+mn-cs"/>
        </a:defRPr>
      </a:lvl7pPr>
      <a:lvl8pPr marL="4408665" indent="-293911" algn="l" defTabSz="1175644" rtl="0" eaLnBrk="1" latinLnBrk="0" hangingPunct="1">
        <a:lnSpc>
          <a:spcPct val="90000"/>
        </a:lnSpc>
        <a:spcBef>
          <a:spcPts val="643"/>
        </a:spcBef>
        <a:buFont typeface="Arial" panose="020B0604020202020204" pitchFamily="34" charset="0"/>
        <a:buChar char="•"/>
        <a:defRPr sz="2314" kern="1200">
          <a:solidFill>
            <a:schemeClr val="tx1"/>
          </a:solidFill>
          <a:latin typeface="+mn-lt"/>
          <a:ea typeface="+mn-ea"/>
          <a:cs typeface="+mn-cs"/>
        </a:defRPr>
      </a:lvl8pPr>
      <a:lvl9pPr marL="4996487" indent="-293911" algn="l" defTabSz="1175644" rtl="0" eaLnBrk="1" latinLnBrk="0" hangingPunct="1">
        <a:lnSpc>
          <a:spcPct val="90000"/>
        </a:lnSpc>
        <a:spcBef>
          <a:spcPts val="643"/>
        </a:spcBef>
        <a:buFont typeface="Arial" panose="020B0604020202020204" pitchFamily="34" charset="0"/>
        <a:buChar char="•"/>
        <a:defRPr sz="2314" kern="1200">
          <a:solidFill>
            <a:schemeClr val="tx1"/>
          </a:solidFill>
          <a:latin typeface="+mn-lt"/>
          <a:ea typeface="+mn-ea"/>
          <a:cs typeface="+mn-cs"/>
        </a:defRPr>
      </a:lvl9pPr>
    </p:bodyStyle>
    <p:otherStyle>
      <a:defPPr>
        <a:defRPr lang="en-US"/>
      </a:defPPr>
      <a:lvl1pPr marL="0" algn="l" defTabSz="1175644" rtl="0" eaLnBrk="1" latinLnBrk="0" hangingPunct="1">
        <a:defRPr sz="2314" kern="1200">
          <a:solidFill>
            <a:schemeClr val="tx1"/>
          </a:solidFill>
          <a:latin typeface="+mn-lt"/>
          <a:ea typeface="+mn-ea"/>
          <a:cs typeface="+mn-cs"/>
        </a:defRPr>
      </a:lvl1pPr>
      <a:lvl2pPr marL="587822" algn="l" defTabSz="1175644" rtl="0" eaLnBrk="1" latinLnBrk="0" hangingPunct="1">
        <a:defRPr sz="2314" kern="1200">
          <a:solidFill>
            <a:schemeClr val="tx1"/>
          </a:solidFill>
          <a:latin typeface="+mn-lt"/>
          <a:ea typeface="+mn-ea"/>
          <a:cs typeface="+mn-cs"/>
        </a:defRPr>
      </a:lvl2pPr>
      <a:lvl3pPr marL="1175644" algn="l" defTabSz="1175644" rtl="0" eaLnBrk="1" latinLnBrk="0" hangingPunct="1">
        <a:defRPr sz="2314" kern="1200">
          <a:solidFill>
            <a:schemeClr val="tx1"/>
          </a:solidFill>
          <a:latin typeface="+mn-lt"/>
          <a:ea typeface="+mn-ea"/>
          <a:cs typeface="+mn-cs"/>
        </a:defRPr>
      </a:lvl3pPr>
      <a:lvl4pPr marL="1763466" algn="l" defTabSz="1175644" rtl="0" eaLnBrk="1" latinLnBrk="0" hangingPunct="1">
        <a:defRPr sz="2314" kern="1200">
          <a:solidFill>
            <a:schemeClr val="tx1"/>
          </a:solidFill>
          <a:latin typeface="+mn-lt"/>
          <a:ea typeface="+mn-ea"/>
          <a:cs typeface="+mn-cs"/>
        </a:defRPr>
      </a:lvl4pPr>
      <a:lvl5pPr marL="2351288" algn="l" defTabSz="1175644" rtl="0" eaLnBrk="1" latinLnBrk="0" hangingPunct="1">
        <a:defRPr sz="2314" kern="1200">
          <a:solidFill>
            <a:schemeClr val="tx1"/>
          </a:solidFill>
          <a:latin typeface="+mn-lt"/>
          <a:ea typeface="+mn-ea"/>
          <a:cs typeface="+mn-cs"/>
        </a:defRPr>
      </a:lvl5pPr>
      <a:lvl6pPr marL="2939110" algn="l" defTabSz="1175644" rtl="0" eaLnBrk="1" latinLnBrk="0" hangingPunct="1">
        <a:defRPr sz="2314" kern="1200">
          <a:solidFill>
            <a:schemeClr val="tx1"/>
          </a:solidFill>
          <a:latin typeface="+mn-lt"/>
          <a:ea typeface="+mn-ea"/>
          <a:cs typeface="+mn-cs"/>
        </a:defRPr>
      </a:lvl6pPr>
      <a:lvl7pPr marL="3526932" algn="l" defTabSz="1175644" rtl="0" eaLnBrk="1" latinLnBrk="0" hangingPunct="1">
        <a:defRPr sz="2314" kern="1200">
          <a:solidFill>
            <a:schemeClr val="tx1"/>
          </a:solidFill>
          <a:latin typeface="+mn-lt"/>
          <a:ea typeface="+mn-ea"/>
          <a:cs typeface="+mn-cs"/>
        </a:defRPr>
      </a:lvl7pPr>
      <a:lvl8pPr marL="4114754" algn="l" defTabSz="1175644" rtl="0" eaLnBrk="1" latinLnBrk="0" hangingPunct="1">
        <a:defRPr sz="2314" kern="1200">
          <a:solidFill>
            <a:schemeClr val="tx1"/>
          </a:solidFill>
          <a:latin typeface="+mn-lt"/>
          <a:ea typeface="+mn-ea"/>
          <a:cs typeface="+mn-cs"/>
        </a:defRPr>
      </a:lvl8pPr>
      <a:lvl9pPr marL="4702576" algn="l" defTabSz="1175644" rtl="0" eaLnBrk="1" latinLnBrk="0" hangingPunct="1">
        <a:defRPr sz="231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0.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5.png"/><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09.xml"/><Relationship Id="rId5" Type="http://schemas.openxmlformats.org/officeDocument/2006/relationships/image" Target="../media/image42.png"/><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0.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0.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C469D3FE-4DC5-4BD3-85AC-63CAFC49BD8C}"/>
              </a:ext>
            </a:extLst>
          </p:cNvPr>
          <p:cNvSpPr txBox="1"/>
          <p:nvPr/>
        </p:nvSpPr>
        <p:spPr>
          <a:xfrm>
            <a:off x="675217" y="3679443"/>
            <a:ext cx="5943600" cy="4572000"/>
          </a:xfrm>
          <a:prstGeom prst="rect">
            <a:avLst/>
          </a:prstGeom>
        </p:spPr>
        <p:txBody>
          <a:bodyPr>
            <a:normAutofit/>
          </a:bodyPr>
          <a:lstStyle/>
          <a:p>
            <a:pPr marL="0" marR="0" lvl="0" indent="0" eaLnBrk="1" fontAlgn="auto" hangingPunct="1">
              <a:lnSpc>
                <a:spcPct val="90000"/>
              </a:lnSpc>
              <a:spcBef>
                <a:spcPct val="0"/>
              </a:spcBef>
              <a:spcAft>
                <a:spcPts val="600"/>
              </a:spcAft>
              <a:buClrTx/>
              <a:buSzTx/>
              <a:buFont typeface="Arial" panose="020B0604020202020204" pitchFamily="34" charset="0"/>
              <a:buNone/>
              <a:tabLst/>
              <a:defRPr/>
            </a:pPr>
            <a:endParaRPr kumimoji="0" lang="en-US" u="none" strike="noStrike" cap="none" spc="0" normalizeH="0" baseline="0" noProof="0">
              <a:ln>
                <a:noFill/>
              </a:ln>
              <a:solidFill>
                <a:srgbClr val="C10E21"/>
              </a:solidFill>
              <a:effectLst/>
              <a:uLnTx/>
              <a:uFillTx/>
              <a:latin typeface="Lub Dub Medium" panose="020B0603030403020204" pitchFamily="34" charset="77"/>
            </a:endParaRPr>
          </a:p>
        </p:txBody>
      </p:sp>
      <p:sp>
        <p:nvSpPr>
          <p:cNvPr id="3" name="Title 2">
            <a:extLst>
              <a:ext uri="{FF2B5EF4-FFF2-40B4-BE49-F238E27FC236}">
                <a16:creationId xmlns:a16="http://schemas.microsoft.com/office/drawing/2014/main" id="{D9C21E6E-5EF6-4B1D-BC7F-7527227FC70F}"/>
              </a:ext>
            </a:extLst>
          </p:cNvPr>
          <p:cNvSpPr>
            <a:spLocks noGrp="1"/>
          </p:cNvSpPr>
          <p:nvPr>
            <p:ph type="ctrTitle"/>
          </p:nvPr>
        </p:nvSpPr>
        <p:spPr>
          <a:xfrm>
            <a:off x="512279" y="4421280"/>
            <a:ext cx="13258800" cy="1311016"/>
          </a:xfrm>
        </p:spPr>
        <p:txBody>
          <a:bodyPr lIns="91440" tIns="45720" rIns="91440" bIns="45720" anchor="b">
            <a:normAutofit fontScale="90000"/>
          </a:bodyPr>
          <a:lstStyle/>
          <a:p>
            <a:br>
              <a:rPr lang="en-US" sz="5400" b="1" i="0" kern="1200" spc="0">
                <a:latin typeface="Lub Dub Heavy"/>
              </a:rPr>
            </a:br>
            <a:br>
              <a:rPr lang="en-US" sz="5400" b="1" i="0" kern="1200" spc="0">
                <a:latin typeface="Lub Dub Heavy"/>
              </a:rPr>
            </a:br>
            <a:br>
              <a:rPr lang="en-US" sz="5400" b="1" i="0" kern="1200" spc="0">
                <a:latin typeface="Lub Dub Heavy"/>
              </a:rPr>
            </a:br>
            <a:r>
              <a:rPr lang="en-US" sz="5400" b="1" i="0" kern="1200" spc="0">
                <a:latin typeface="Lub Dub Heavy"/>
              </a:rPr>
              <a:t>Dr. </a:t>
            </a:r>
            <a:r>
              <a:rPr lang="en-US" sz="5400" kern="1200" spc="0">
                <a:latin typeface="Lub Dub Heavy"/>
              </a:rPr>
              <a:t>Anika Hines</a:t>
            </a:r>
            <a:br>
              <a:rPr lang="en-US" sz="5400" kern="1200" spc="0">
                <a:latin typeface="Lub Dub Heavy"/>
              </a:rPr>
            </a:br>
            <a:br>
              <a:rPr lang="en-US" sz="5400" kern="1200" spc="0">
                <a:latin typeface="Lub Dub Heavy"/>
              </a:rPr>
            </a:br>
            <a:br>
              <a:rPr lang="en-US" sz="5400" b="1" i="0" kern="1200" spc="0">
                <a:latin typeface="Lub Dub Heavy"/>
              </a:rPr>
            </a:br>
            <a:endParaRPr lang="en-US" sz="5400" b="1" i="0" kern="1200" spc="0">
              <a:latin typeface="Lub Dub Heavy" panose="020B0603030403020204" pitchFamily="34" charset="77"/>
            </a:endParaRPr>
          </a:p>
        </p:txBody>
      </p:sp>
      <p:sp>
        <p:nvSpPr>
          <p:cNvPr id="4" name="Slide Number Placeholder 3">
            <a:extLst>
              <a:ext uri="{FF2B5EF4-FFF2-40B4-BE49-F238E27FC236}">
                <a16:creationId xmlns:a16="http://schemas.microsoft.com/office/drawing/2014/main" id="{4FCC574C-7E3B-4131-A355-2ED3FD6061CD}"/>
              </a:ext>
            </a:extLst>
          </p:cNvPr>
          <p:cNvSpPr>
            <a:spLocks noGrp="1"/>
          </p:cNvSpPr>
          <p:nvPr>
            <p:ph type="sldNum" sz="quarter" idx="4294967295"/>
          </p:nvPr>
        </p:nvSpPr>
        <p:spPr>
          <a:xfrm>
            <a:off x="14189075" y="7629525"/>
            <a:ext cx="441325" cy="438150"/>
          </a:xfrm>
          <a:prstGeom prst="rect">
            <a:avLst/>
          </a:prstGeom>
        </p:spPr>
        <p:txBody>
          <a:bodyPr vert="horz" lIns="91440" tIns="45720" rIns="91440" bIns="45720" rtlCol="0" anchor="ctr">
            <a:normAutofit/>
          </a:bodyPr>
          <a:lstStyle/>
          <a:p>
            <a:pPr>
              <a:spcAft>
                <a:spcPts val="600"/>
              </a:spcAft>
            </a:pPr>
            <a:fld id="{01CD3B2E-BC1C-6C4D-9D91-A67B950EE325}" type="slidenum">
              <a:rPr lang="en-US" smtClean="0"/>
              <a:pPr>
                <a:spcAft>
                  <a:spcPts val="600"/>
                </a:spcAft>
              </a:pPr>
              <a:t>1</a:t>
            </a:fld>
            <a:endParaRPr lang="en-US"/>
          </a:p>
        </p:txBody>
      </p:sp>
      <p:sp>
        <p:nvSpPr>
          <p:cNvPr id="9" name="TextBox 8">
            <a:extLst>
              <a:ext uri="{FF2B5EF4-FFF2-40B4-BE49-F238E27FC236}">
                <a16:creationId xmlns:a16="http://schemas.microsoft.com/office/drawing/2014/main" id="{1C254F81-AD75-13AF-E6F9-E4EC74BC4E75}"/>
              </a:ext>
            </a:extLst>
          </p:cNvPr>
          <p:cNvSpPr txBox="1"/>
          <p:nvPr/>
        </p:nvSpPr>
        <p:spPr>
          <a:xfrm>
            <a:off x="533400" y="3533775"/>
            <a:ext cx="8534400" cy="954107"/>
          </a:xfrm>
          <a:prstGeom prst="rect">
            <a:avLst/>
          </a:prstGeom>
          <a:noFill/>
        </p:spPr>
        <p:txBody>
          <a:bodyPr wrap="square" lIns="91440" tIns="45720" rIns="91440" bIns="45720" anchor="t">
            <a:spAutoFit/>
          </a:bodyPr>
          <a:lstStyle/>
          <a:p>
            <a:pPr fontAlgn="auto">
              <a:spcAft>
                <a:spcPts val="0"/>
              </a:spcAft>
              <a:defRPr/>
            </a:pPr>
            <a:r>
              <a:rPr lang="en-US" sz="2800" b="1">
                <a:latin typeface="Lub Dub Medium"/>
              </a:rPr>
              <a:t>President, Central VA Board</a:t>
            </a:r>
          </a:p>
          <a:p>
            <a:pPr fontAlgn="auto">
              <a:spcAft>
                <a:spcPts val="0"/>
              </a:spcAft>
              <a:defRPr/>
            </a:pPr>
            <a:endParaRPr lang="en-US" sz="2800" b="1">
              <a:latin typeface="Lub Dub Medium"/>
            </a:endParaRPr>
          </a:p>
        </p:txBody>
      </p:sp>
      <p:pic>
        <p:nvPicPr>
          <p:cNvPr id="5" name="Picture 4" descr="A person wearing a white shirt and a gold necklace&#10;&#10;AI-generated content may be incorrect.">
            <a:extLst>
              <a:ext uri="{FF2B5EF4-FFF2-40B4-BE49-F238E27FC236}">
                <a16:creationId xmlns:a16="http://schemas.microsoft.com/office/drawing/2014/main" id="{C43A4822-D12E-462D-3E4A-60A4B752E42B}"/>
              </a:ext>
            </a:extLst>
          </p:cNvPr>
          <p:cNvPicPr>
            <a:picLocks noChangeAspect="1"/>
          </p:cNvPicPr>
          <p:nvPr/>
        </p:nvPicPr>
        <p:blipFill>
          <a:blip r:embed="rId3">
            <a:extLst>
              <a:ext uri="{28A0092B-C50C-407E-A947-70E740481C1C}">
                <a14:useLocalDpi xmlns:a14="http://schemas.microsoft.com/office/drawing/2010/main" val="0"/>
              </a:ext>
            </a:extLst>
          </a:blip>
          <a:srcRect r="20565"/>
          <a:stretch>
            <a:fillRect/>
          </a:stretch>
        </p:blipFill>
        <p:spPr>
          <a:xfrm>
            <a:off x="9088921" y="1355787"/>
            <a:ext cx="3476478" cy="4376509"/>
          </a:xfrm>
          <a:prstGeom prst="rect">
            <a:avLst/>
          </a:prstGeom>
        </p:spPr>
      </p:pic>
    </p:spTree>
    <p:extLst>
      <p:ext uri="{BB962C8B-B14F-4D97-AF65-F5344CB8AC3E}">
        <p14:creationId xmlns:p14="http://schemas.microsoft.com/office/powerpoint/2010/main" val="55622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4E29C-016D-5B76-B8F6-2C01B4DF0B5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927582-2E30-6F9B-D141-337C9ABB93A7}"/>
              </a:ext>
            </a:extLst>
          </p:cNvPr>
          <p:cNvSpPr>
            <a:spLocks noGrp="1"/>
          </p:cNvSpPr>
          <p:nvPr>
            <p:ph type="sldNum" sz="quarter" idx="4"/>
          </p:nvPr>
        </p:nvSpPr>
        <p:spPr/>
        <p:txBody>
          <a:bodyPr/>
          <a:lstStyle/>
          <a:p>
            <a:fld id="{01CD3B2E-BC1C-6C4D-9D91-A67B950EE325}" type="slidenum">
              <a:rPr lang="en-US" smtClean="0"/>
              <a:pPr/>
              <a:t>10</a:t>
            </a:fld>
            <a:endParaRPr lang="en-US"/>
          </a:p>
        </p:txBody>
      </p:sp>
      <p:pic>
        <p:nvPicPr>
          <p:cNvPr id="7" name="Picture 6">
            <a:extLst>
              <a:ext uri="{FF2B5EF4-FFF2-40B4-BE49-F238E27FC236}">
                <a16:creationId xmlns:a16="http://schemas.microsoft.com/office/drawing/2014/main" id="{633F6F5A-6BD5-B346-2C75-C46D2E630579}"/>
              </a:ext>
            </a:extLst>
          </p:cNvPr>
          <p:cNvPicPr>
            <a:picLocks noChangeAspect="1"/>
          </p:cNvPicPr>
          <p:nvPr/>
        </p:nvPicPr>
        <p:blipFill>
          <a:blip r:embed="rId2"/>
          <a:stretch>
            <a:fillRect/>
          </a:stretch>
        </p:blipFill>
        <p:spPr>
          <a:xfrm>
            <a:off x="3238959" y="5630702"/>
            <a:ext cx="11201193" cy="2527703"/>
          </a:xfrm>
          <a:prstGeom prst="rect">
            <a:avLst/>
          </a:prstGeom>
        </p:spPr>
      </p:pic>
      <p:pic>
        <p:nvPicPr>
          <p:cNvPr id="3" name="Picture 2">
            <a:extLst>
              <a:ext uri="{FF2B5EF4-FFF2-40B4-BE49-F238E27FC236}">
                <a16:creationId xmlns:a16="http://schemas.microsoft.com/office/drawing/2014/main" id="{AF039A76-0088-D099-C489-A81A64F79E8B}"/>
              </a:ext>
            </a:extLst>
          </p:cNvPr>
          <p:cNvPicPr>
            <a:picLocks noChangeAspect="1"/>
          </p:cNvPicPr>
          <p:nvPr/>
        </p:nvPicPr>
        <p:blipFill>
          <a:blip r:embed="rId3"/>
          <a:stretch>
            <a:fillRect/>
          </a:stretch>
        </p:blipFill>
        <p:spPr>
          <a:xfrm>
            <a:off x="190248" y="99150"/>
            <a:ext cx="11413285" cy="5894025"/>
          </a:xfrm>
          <a:prstGeom prst="rect">
            <a:avLst/>
          </a:prstGeom>
        </p:spPr>
      </p:pic>
    </p:spTree>
    <p:extLst>
      <p:ext uri="{BB962C8B-B14F-4D97-AF65-F5344CB8AC3E}">
        <p14:creationId xmlns:p14="http://schemas.microsoft.com/office/powerpoint/2010/main" val="87136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2F98BC-70EA-8765-A03E-0958B74EB17C}"/>
              </a:ext>
            </a:extLst>
          </p:cNvPr>
          <p:cNvSpPr>
            <a:spLocks noGrp="1"/>
          </p:cNvSpPr>
          <p:nvPr>
            <p:ph type="sldNum" sz="quarter" idx="4"/>
          </p:nvPr>
        </p:nvSpPr>
        <p:spPr/>
        <p:txBody>
          <a:bodyPr/>
          <a:lstStyle/>
          <a:p>
            <a:fld id="{01CD3B2E-BC1C-6C4D-9D91-A67B950EE325}" type="slidenum">
              <a:rPr lang="en-US" smtClean="0"/>
              <a:pPr/>
              <a:t>11</a:t>
            </a:fld>
            <a:endParaRPr lang="en-US"/>
          </a:p>
        </p:txBody>
      </p:sp>
      <p:pic>
        <p:nvPicPr>
          <p:cNvPr id="6" name="Picture 5">
            <a:extLst>
              <a:ext uri="{FF2B5EF4-FFF2-40B4-BE49-F238E27FC236}">
                <a16:creationId xmlns:a16="http://schemas.microsoft.com/office/drawing/2014/main" id="{FAE5F6BE-6371-574C-343D-6AF76FE7A46A}"/>
              </a:ext>
            </a:extLst>
          </p:cNvPr>
          <p:cNvPicPr>
            <a:picLocks noChangeAspect="1"/>
          </p:cNvPicPr>
          <p:nvPr/>
        </p:nvPicPr>
        <p:blipFill>
          <a:blip r:embed="rId2"/>
          <a:stretch>
            <a:fillRect/>
          </a:stretch>
        </p:blipFill>
        <p:spPr>
          <a:xfrm>
            <a:off x="308881" y="255438"/>
            <a:ext cx="1737511" cy="902286"/>
          </a:xfrm>
          <a:prstGeom prst="rect">
            <a:avLst/>
          </a:prstGeom>
        </p:spPr>
      </p:pic>
      <p:pic>
        <p:nvPicPr>
          <p:cNvPr id="8" name="Picture 7">
            <a:extLst>
              <a:ext uri="{FF2B5EF4-FFF2-40B4-BE49-F238E27FC236}">
                <a16:creationId xmlns:a16="http://schemas.microsoft.com/office/drawing/2014/main" id="{E950B12F-6983-D0AC-417D-833617E51D51}"/>
              </a:ext>
            </a:extLst>
          </p:cNvPr>
          <p:cNvPicPr>
            <a:picLocks noChangeAspect="1"/>
          </p:cNvPicPr>
          <p:nvPr/>
        </p:nvPicPr>
        <p:blipFill>
          <a:blip r:embed="rId3"/>
          <a:stretch>
            <a:fillRect/>
          </a:stretch>
        </p:blipFill>
        <p:spPr>
          <a:xfrm>
            <a:off x="496629" y="1712835"/>
            <a:ext cx="8482118" cy="4026933"/>
          </a:xfrm>
          <a:prstGeom prst="rect">
            <a:avLst/>
          </a:prstGeom>
        </p:spPr>
      </p:pic>
      <p:pic>
        <p:nvPicPr>
          <p:cNvPr id="10" name="Picture 9">
            <a:extLst>
              <a:ext uri="{FF2B5EF4-FFF2-40B4-BE49-F238E27FC236}">
                <a16:creationId xmlns:a16="http://schemas.microsoft.com/office/drawing/2014/main" id="{8E595151-C66A-5D6E-9C07-9A1A0A77B37D}"/>
              </a:ext>
            </a:extLst>
          </p:cNvPr>
          <p:cNvPicPr>
            <a:picLocks noChangeAspect="1"/>
          </p:cNvPicPr>
          <p:nvPr/>
        </p:nvPicPr>
        <p:blipFill>
          <a:blip r:embed="rId4"/>
          <a:stretch>
            <a:fillRect/>
          </a:stretch>
        </p:blipFill>
        <p:spPr>
          <a:xfrm>
            <a:off x="496629" y="5945850"/>
            <a:ext cx="8393983" cy="843960"/>
          </a:xfrm>
          <a:prstGeom prst="rect">
            <a:avLst/>
          </a:prstGeom>
        </p:spPr>
      </p:pic>
      <p:pic>
        <p:nvPicPr>
          <p:cNvPr id="12" name="Picture 11">
            <a:extLst>
              <a:ext uri="{FF2B5EF4-FFF2-40B4-BE49-F238E27FC236}">
                <a16:creationId xmlns:a16="http://schemas.microsoft.com/office/drawing/2014/main" id="{72B7E226-ACE6-C5AF-B07F-A7DC840ED3DD}"/>
              </a:ext>
            </a:extLst>
          </p:cNvPr>
          <p:cNvPicPr>
            <a:picLocks noChangeAspect="1"/>
          </p:cNvPicPr>
          <p:nvPr/>
        </p:nvPicPr>
        <p:blipFill>
          <a:blip r:embed="rId5"/>
          <a:stretch>
            <a:fillRect/>
          </a:stretch>
        </p:blipFill>
        <p:spPr>
          <a:xfrm>
            <a:off x="8978747" y="1712835"/>
            <a:ext cx="5155024" cy="5103559"/>
          </a:xfrm>
          <a:prstGeom prst="rect">
            <a:avLst/>
          </a:prstGeom>
        </p:spPr>
      </p:pic>
    </p:spTree>
    <p:extLst>
      <p:ext uri="{BB962C8B-B14F-4D97-AF65-F5344CB8AC3E}">
        <p14:creationId xmlns:p14="http://schemas.microsoft.com/office/powerpoint/2010/main" val="765797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75CBD6-D101-E295-0D37-9417DDFABD65}"/>
              </a:ext>
            </a:extLst>
          </p:cNvPr>
          <p:cNvSpPr>
            <a:spLocks noGrp="1"/>
          </p:cNvSpPr>
          <p:nvPr>
            <p:ph type="sldNum" sz="quarter" idx="4"/>
          </p:nvPr>
        </p:nvSpPr>
        <p:spPr/>
        <p:txBody>
          <a:bodyPr/>
          <a:lstStyle/>
          <a:p>
            <a:fld id="{01CD3B2E-BC1C-6C4D-9D91-A67B950EE325}" type="slidenum">
              <a:rPr lang="en-US" smtClean="0"/>
              <a:pPr/>
              <a:t>12</a:t>
            </a:fld>
            <a:endParaRPr lang="en-US"/>
          </a:p>
        </p:txBody>
      </p:sp>
      <p:pic>
        <p:nvPicPr>
          <p:cNvPr id="6" name="Picture 5">
            <a:extLst>
              <a:ext uri="{FF2B5EF4-FFF2-40B4-BE49-F238E27FC236}">
                <a16:creationId xmlns:a16="http://schemas.microsoft.com/office/drawing/2014/main" id="{03C00A3F-EE0F-DF77-0CAE-073B9192A763}"/>
              </a:ext>
            </a:extLst>
          </p:cNvPr>
          <p:cNvPicPr>
            <a:picLocks noChangeAspect="1"/>
          </p:cNvPicPr>
          <p:nvPr/>
        </p:nvPicPr>
        <p:blipFill>
          <a:blip r:embed="rId2"/>
          <a:stretch>
            <a:fillRect/>
          </a:stretch>
        </p:blipFill>
        <p:spPr>
          <a:xfrm>
            <a:off x="471659" y="1338695"/>
            <a:ext cx="9289286" cy="6719908"/>
          </a:xfrm>
          <a:prstGeom prst="rect">
            <a:avLst/>
          </a:prstGeom>
        </p:spPr>
      </p:pic>
      <p:pic>
        <p:nvPicPr>
          <p:cNvPr id="8" name="Picture 7">
            <a:extLst>
              <a:ext uri="{FF2B5EF4-FFF2-40B4-BE49-F238E27FC236}">
                <a16:creationId xmlns:a16="http://schemas.microsoft.com/office/drawing/2014/main" id="{35CB5DFB-528B-82B1-FC84-8513EFF753E2}"/>
              </a:ext>
            </a:extLst>
          </p:cNvPr>
          <p:cNvPicPr>
            <a:picLocks noChangeAspect="1"/>
          </p:cNvPicPr>
          <p:nvPr/>
        </p:nvPicPr>
        <p:blipFill>
          <a:blip r:embed="rId3"/>
          <a:stretch>
            <a:fillRect/>
          </a:stretch>
        </p:blipFill>
        <p:spPr>
          <a:xfrm>
            <a:off x="471659" y="170997"/>
            <a:ext cx="1733639" cy="901746"/>
          </a:xfrm>
          <a:prstGeom prst="rect">
            <a:avLst/>
          </a:prstGeom>
        </p:spPr>
      </p:pic>
    </p:spTree>
    <p:extLst>
      <p:ext uri="{BB962C8B-B14F-4D97-AF65-F5344CB8AC3E}">
        <p14:creationId xmlns:p14="http://schemas.microsoft.com/office/powerpoint/2010/main" val="134558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6F2A54-B9F8-6DE9-30ED-84F02CDD9C9F}"/>
              </a:ext>
            </a:extLst>
          </p:cNvPr>
          <p:cNvSpPr>
            <a:spLocks noGrp="1"/>
          </p:cNvSpPr>
          <p:nvPr>
            <p:ph type="sldNum" sz="quarter" idx="4"/>
          </p:nvPr>
        </p:nvSpPr>
        <p:spPr/>
        <p:txBody>
          <a:bodyPr/>
          <a:lstStyle/>
          <a:p>
            <a:fld id="{01CD3B2E-BC1C-6C4D-9D91-A67B950EE325}" type="slidenum">
              <a:rPr lang="en-US" smtClean="0"/>
              <a:pPr/>
              <a:t>13</a:t>
            </a:fld>
            <a:endParaRPr lang="en-US"/>
          </a:p>
        </p:txBody>
      </p:sp>
      <p:pic>
        <p:nvPicPr>
          <p:cNvPr id="6" name="Picture 5">
            <a:extLst>
              <a:ext uri="{FF2B5EF4-FFF2-40B4-BE49-F238E27FC236}">
                <a16:creationId xmlns:a16="http://schemas.microsoft.com/office/drawing/2014/main" id="{3934CF78-22C0-DE3B-F5A3-F8D0A68DC8B5}"/>
              </a:ext>
            </a:extLst>
          </p:cNvPr>
          <p:cNvPicPr>
            <a:picLocks noChangeAspect="1"/>
          </p:cNvPicPr>
          <p:nvPr/>
        </p:nvPicPr>
        <p:blipFill>
          <a:blip r:embed="rId2"/>
          <a:stretch>
            <a:fillRect/>
          </a:stretch>
        </p:blipFill>
        <p:spPr>
          <a:xfrm>
            <a:off x="308473" y="240986"/>
            <a:ext cx="10994833" cy="7562830"/>
          </a:xfrm>
          <a:prstGeom prst="rect">
            <a:avLst/>
          </a:prstGeom>
        </p:spPr>
      </p:pic>
    </p:spTree>
    <p:extLst>
      <p:ext uri="{BB962C8B-B14F-4D97-AF65-F5344CB8AC3E}">
        <p14:creationId xmlns:p14="http://schemas.microsoft.com/office/powerpoint/2010/main" val="3161257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2AAE16-1B35-CDC9-D23A-0261E91A207F}"/>
              </a:ext>
            </a:extLst>
          </p:cNvPr>
          <p:cNvSpPr>
            <a:spLocks noGrp="1"/>
          </p:cNvSpPr>
          <p:nvPr>
            <p:ph type="sldNum" sz="quarter" idx="12"/>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prstClr val="white"/>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14</a:t>
            </a:fld>
            <a:endParaRPr kumimoji="0" lang="en-US" sz="800" b="0" i="0" u="none" strike="noStrike" kern="1200" cap="none" spc="0" normalizeH="0" baseline="0" noProof="0">
              <a:ln>
                <a:noFill/>
              </a:ln>
              <a:solidFill>
                <a:prstClr val="white"/>
              </a:solidFill>
              <a:effectLst/>
              <a:uLnTx/>
              <a:uFillTx/>
              <a:latin typeface="Lub Dub Medium" panose="020B0603030403020204" pitchFamily="34" charset="77"/>
              <a:ea typeface="+mn-ea"/>
              <a:cs typeface="+mn-cs"/>
            </a:endParaRPr>
          </a:p>
        </p:txBody>
      </p:sp>
      <p:sp>
        <p:nvSpPr>
          <p:cNvPr id="13" name="TextBox 12">
            <a:extLst>
              <a:ext uri="{FF2B5EF4-FFF2-40B4-BE49-F238E27FC236}">
                <a16:creationId xmlns:a16="http://schemas.microsoft.com/office/drawing/2014/main" id="{54467B2C-ACDD-FC23-423C-9416CA38854B}"/>
              </a:ext>
            </a:extLst>
          </p:cNvPr>
          <p:cNvSpPr txBox="1"/>
          <p:nvPr/>
        </p:nvSpPr>
        <p:spPr>
          <a:xfrm>
            <a:off x="2051985" y="7273168"/>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Lub Dub"/>
                <a:ea typeface="+mn-ea"/>
                <a:cs typeface="Calibri"/>
              </a:rPr>
              <a:t>Twitter (X)</a:t>
            </a:r>
          </a:p>
        </p:txBody>
      </p:sp>
      <p:sp>
        <p:nvSpPr>
          <p:cNvPr id="14" name="TextBox 13">
            <a:extLst>
              <a:ext uri="{FF2B5EF4-FFF2-40B4-BE49-F238E27FC236}">
                <a16:creationId xmlns:a16="http://schemas.microsoft.com/office/drawing/2014/main" id="{1B9E8563-FB1D-86E0-94BD-D37666C4D0A5}"/>
              </a:ext>
            </a:extLst>
          </p:cNvPr>
          <p:cNvSpPr txBox="1"/>
          <p:nvPr/>
        </p:nvSpPr>
        <p:spPr>
          <a:xfrm>
            <a:off x="5433539" y="7273167"/>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Lub Dub"/>
                <a:ea typeface="+mn-ea"/>
                <a:cs typeface="Calibri"/>
              </a:rPr>
              <a:t>Instagram</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 name="TextBox 14">
            <a:extLst>
              <a:ext uri="{FF2B5EF4-FFF2-40B4-BE49-F238E27FC236}">
                <a16:creationId xmlns:a16="http://schemas.microsoft.com/office/drawing/2014/main" id="{D123CD85-00FF-D5BC-28BC-4FF2C6AD68FA}"/>
              </a:ext>
            </a:extLst>
          </p:cNvPr>
          <p:cNvSpPr txBox="1"/>
          <p:nvPr/>
        </p:nvSpPr>
        <p:spPr>
          <a:xfrm>
            <a:off x="8728830" y="7273168"/>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Lub Dub"/>
                <a:ea typeface="+mn-ea"/>
                <a:cs typeface="Calibri"/>
              </a:rPr>
              <a:t>Facebook</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99A642D1-BBB1-87E6-B593-F0E9CAAB5F2B}"/>
              </a:ext>
            </a:extLst>
          </p:cNvPr>
          <p:cNvSpPr txBox="1"/>
          <p:nvPr/>
        </p:nvSpPr>
        <p:spPr>
          <a:xfrm>
            <a:off x="3352800" y="275400"/>
            <a:ext cx="762000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Follow Us @AmericanHeartVA</a:t>
            </a:r>
          </a:p>
        </p:txBody>
      </p:sp>
      <p:pic>
        <p:nvPicPr>
          <p:cNvPr id="5" name="Picture 4" descr="A screenshot of a social media page&#10;&#10;Description automatically generated">
            <a:extLst>
              <a:ext uri="{FF2B5EF4-FFF2-40B4-BE49-F238E27FC236}">
                <a16:creationId xmlns:a16="http://schemas.microsoft.com/office/drawing/2014/main" id="{87EE263A-FB31-2400-7217-68F81387B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pic>
        <p:nvPicPr>
          <p:cNvPr id="7" name="Picture 6" descr="A group of people in clothing&#10;&#10;Description automatically generated">
            <a:extLst>
              <a:ext uri="{FF2B5EF4-FFF2-40B4-BE49-F238E27FC236}">
                <a16:creationId xmlns:a16="http://schemas.microsoft.com/office/drawing/2014/main" id="{837016AC-E271-F1F1-9996-A4F34C1EB9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 y="0"/>
            <a:ext cx="2907889" cy="1938119"/>
          </a:xfrm>
          <a:prstGeom prst="rect">
            <a:avLst/>
          </a:prstGeom>
        </p:spPr>
      </p:pic>
      <p:pic>
        <p:nvPicPr>
          <p:cNvPr id="9" name="Picture 8" descr="A group of people standing together&#10;&#10;Description automatically generated">
            <a:extLst>
              <a:ext uri="{FF2B5EF4-FFF2-40B4-BE49-F238E27FC236}">
                <a16:creationId xmlns:a16="http://schemas.microsoft.com/office/drawing/2014/main" id="{6920C7A6-14DC-71C4-EA51-0D7B585608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3" y="2103629"/>
            <a:ext cx="2907889" cy="1938398"/>
          </a:xfrm>
          <a:prstGeom prst="rect">
            <a:avLst/>
          </a:prstGeom>
        </p:spPr>
      </p:pic>
      <p:pic>
        <p:nvPicPr>
          <p:cNvPr id="11" name="Picture 10" descr="Two men making a heart with their hands&#10;&#10;Description automatically generated">
            <a:extLst>
              <a:ext uri="{FF2B5EF4-FFF2-40B4-BE49-F238E27FC236}">
                <a16:creationId xmlns:a16="http://schemas.microsoft.com/office/drawing/2014/main" id="{7AAEBAF9-3CBA-1329-FECF-AE08F1E6D5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07" y="4207536"/>
            <a:ext cx="2907889" cy="1938119"/>
          </a:xfrm>
          <a:prstGeom prst="rect">
            <a:avLst/>
          </a:prstGeom>
        </p:spPr>
      </p:pic>
      <p:pic>
        <p:nvPicPr>
          <p:cNvPr id="16" name="Picture 15" descr="A group of people posing in front of a large inflatable heart&#10;&#10;Description automatically generated">
            <a:extLst>
              <a:ext uri="{FF2B5EF4-FFF2-40B4-BE49-F238E27FC236}">
                <a16:creationId xmlns:a16="http://schemas.microsoft.com/office/drawing/2014/main" id="{9FA06F16-365E-A5B0-58D9-158A8DE607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3" y="6311164"/>
            <a:ext cx="2907891" cy="1938121"/>
          </a:xfrm>
          <a:prstGeom prst="rect">
            <a:avLst/>
          </a:prstGeom>
        </p:spPr>
      </p:pic>
      <p:pic>
        <p:nvPicPr>
          <p:cNvPr id="19" name="Picture 18" descr="Two women posing for a picture&#10;&#10;Description automatically generated">
            <a:extLst>
              <a:ext uri="{FF2B5EF4-FFF2-40B4-BE49-F238E27FC236}">
                <a16:creationId xmlns:a16="http://schemas.microsoft.com/office/drawing/2014/main" id="{8DB31E4F-19B2-9771-257F-4773650E97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22509" y="0"/>
            <a:ext cx="2907889" cy="1938119"/>
          </a:xfrm>
          <a:prstGeom prst="rect">
            <a:avLst/>
          </a:prstGeom>
        </p:spPr>
      </p:pic>
      <p:pic>
        <p:nvPicPr>
          <p:cNvPr id="21" name="Picture 20" descr="A group of men standing in front of a mannequin&#10;&#10;Description automatically generated">
            <a:extLst>
              <a:ext uri="{FF2B5EF4-FFF2-40B4-BE49-F238E27FC236}">
                <a16:creationId xmlns:a16="http://schemas.microsoft.com/office/drawing/2014/main" id="{C61DDEDF-95C1-B106-22C0-431186BAE6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22509" y="2103629"/>
            <a:ext cx="2919238" cy="1945684"/>
          </a:xfrm>
          <a:prstGeom prst="rect">
            <a:avLst/>
          </a:prstGeom>
        </p:spPr>
      </p:pic>
      <p:pic>
        <p:nvPicPr>
          <p:cNvPr id="23" name="Picture 22" descr="A group of people standing in front of a large screen&#10;&#10;Description automatically generated">
            <a:extLst>
              <a:ext uri="{FF2B5EF4-FFF2-40B4-BE49-F238E27FC236}">
                <a16:creationId xmlns:a16="http://schemas.microsoft.com/office/drawing/2014/main" id="{EDCD2DC6-F3C8-4927-94F2-4941EB0D26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22507" y="4214823"/>
            <a:ext cx="2919239" cy="1945684"/>
          </a:xfrm>
          <a:prstGeom prst="rect">
            <a:avLst/>
          </a:prstGeom>
        </p:spPr>
      </p:pic>
      <p:pic>
        <p:nvPicPr>
          <p:cNvPr id="25" name="Picture 24" descr="A group of women in red dresses&#10;&#10;Description automatically generated">
            <a:extLst>
              <a:ext uri="{FF2B5EF4-FFF2-40B4-BE49-F238E27FC236}">
                <a16:creationId xmlns:a16="http://schemas.microsoft.com/office/drawing/2014/main" id="{09AE1217-C817-D1DE-FBF1-2AB30C5B11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03570" y="6283917"/>
            <a:ext cx="2918527" cy="1945684"/>
          </a:xfrm>
          <a:prstGeom prst="rect">
            <a:avLst/>
          </a:prstGeom>
        </p:spPr>
      </p:pic>
    </p:spTree>
    <p:extLst>
      <p:ext uri="{BB962C8B-B14F-4D97-AF65-F5344CB8AC3E}">
        <p14:creationId xmlns:p14="http://schemas.microsoft.com/office/powerpoint/2010/main" val="344907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C9CE2D-3A79-A95F-861A-FC62501124F0}"/>
              </a:ext>
            </a:extLst>
          </p:cNvPr>
          <p:cNvSpPr>
            <a:spLocks noGrp="1"/>
          </p:cNvSpPr>
          <p:nvPr>
            <p:ph type="sldNum" sz="quarter" idx="4294967295"/>
          </p:nvPr>
        </p:nvSpPr>
        <p:spPr>
          <a:xfrm>
            <a:off x="11338560" y="7791450"/>
            <a:ext cx="3291840" cy="438150"/>
          </a:xfrm>
          <a:prstGeom prst="rect">
            <a:avLst/>
          </a:prstGeom>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787A7970-3791-40BD-86EE-D45E26241033}" type="slidenum">
              <a:rPr kumimoji="0" lang="en-US" sz="1600" b="1" i="0" u="none" strike="noStrike" kern="1200" cap="none" spc="0" normalizeH="0" baseline="0" noProof="0">
                <a:ln>
                  <a:noFill/>
                </a:ln>
                <a:solidFill>
                  <a:prstClr val="black"/>
                </a:solidFill>
                <a:effectLst/>
                <a:uLnTx/>
                <a:uFillTx/>
                <a:latin typeface="Lub Dub Condensed" panose="020B0506030403020204" pitchFamily="34" charset="0"/>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a:ln>
                <a:noFill/>
              </a:ln>
              <a:solidFill>
                <a:prstClr val="black"/>
              </a:solidFill>
              <a:effectLst/>
              <a:uLnTx/>
              <a:uFillTx/>
              <a:latin typeface="Lub Dub Condensed" panose="020B0506030403020204" pitchFamily="34" charset="0"/>
              <a:ea typeface="+mn-ea"/>
              <a:cs typeface="+mn-cs"/>
            </a:endParaRPr>
          </a:p>
        </p:txBody>
      </p:sp>
    </p:spTree>
    <p:extLst>
      <p:ext uri="{BB962C8B-B14F-4D97-AF65-F5344CB8AC3E}">
        <p14:creationId xmlns:p14="http://schemas.microsoft.com/office/powerpoint/2010/main" val="1003204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F13EC-79F4-E312-2202-E3E0CD3B3FA4}"/>
            </a:ext>
          </a:extLst>
        </p:cNvPr>
        <p:cNvGrpSpPr/>
        <p:nvPr/>
      </p:nvGrpSpPr>
      <p:grpSpPr>
        <a:xfrm>
          <a:off x="0" y="0"/>
          <a:ext cx="0" cy="0"/>
          <a:chOff x="0" y="0"/>
          <a:chExt cx="0" cy="0"/>
        </a:xfrm>
      </p:grpSpPr>
      <p:sp>
        <p:nvSpPr>
          <p:cNvPr id="30" name="TextBox 29">
            <a:extLst>
              <a:ext uri="{FF2B5EF4-FFF2-40B4-BE49-F238E27FC236}">
                <a16:creationId xmlns:a16="http://schemas.microsoft.com/office/drawing/2014/main" id="{5051CE0A-9AB5-CA87-D673-152C65AD4493}"/>
              </a:ext>
            </a:extLst>
          </p:cNvPr>
          <p:cNvSpPr txBox="1"/>
          <p:nvPr/>
        </p:nvSpPr>
        <p:spPr>
          <a:xfrm>
            <a:off x="675217" y="3679443"/>
            <a:ext cx="5943600" cy="4572000"/>
          </a:xfrm>
          <a:prstGeom prst="rect">
            <a:avLst/>
          </a:prstGeom>
        </p:spPr>
        <p:txBody>
          <a:bodyPr>
            <a:normAutofit/>
          </a:bodyPr>
          <a:lstStyle/>
          <a:p>
            <a:pPr marL="0" marR="0" lvl="0" indent="0" eaLnBrk="1" fontAlgn="auto" hangingPunct="1">
              <a:lnSpc>
                <a:spcPct val="90000"/>
              </a:lnSpc>
              <a:spcBef>
                <a:spcPct val="0"/>
              </a:spcBef>
              <a:spcAft>
                <a:spcPts val="600"/>
              </a:spcAft>
              <a:buClrTx/>
              <a:buSzTx/>
              <a:buFont typeface="Arial" panose="020B0604020202020204" pitchFamily="34" charset="0"/>
              <a:buNone/>
              <a:tabLst/>
              <a:defRPr/>
            </a:pPr>
            <a:endParaRPr kumimoji="0" lang="en-US" u="none" strike="noStrike" cap="none" spc="0" normalizeH="0" baseline="0" noProof="0">
              <a:ln>
                <a:noFill/>
              </a:ln>
              <a:solidFill>
                <a:srgbClr val="C10E21"/>
              </a:solidFill>
              <a:effectLst/>
              <a:uLnTx/>
              <a:uFillTx/>
              <a:latin typeface="Lub Dub Medium" panose="020B0603030403020204" pitchFamily="34" charset="77"/>
            </a:endParaRPr>
          </a:p>
        </p:txBody>
      </p:sp>
      <p:sp>
        <p:nvSpPr>
          <p:cNvPr id="4" name="Slide Number Placeholder 3">
            <a:extLst>
              <a:ext uri="{FF2B5EF4-FFF2-40B4-BE49-F238E27FC236}">
                <a16:creationId xmlns:a16="http://schemas.microsoft.com/office/drawing/2014/main" id="{388B046E-0FBE-5CF7-3CDE-8336D086ADA5}"/>
              </a:ext>
            </a:extLst>
          </p:cNvPr>
          <p:cNvSpPr>
            <a:spLocks noGrp="1"/>
          </p:cNvSpPr>
          <p:nvPr>
            <p:ph type="sldNum" sz="quarter" idx="4294967295"/>
          </p:nvPr>
        </p:nvSpPr>
        <p:spPr>
          <a:xfrm>
            <a:off x="14189075" y="7629525"/>
            <a:ext cx="441325" cy="438150"/>
          </a:xfrm>
          <a:prstGeom prst="rect">
            <a:avLst/>
          </a:prstGeom>
        </p:spPr>
        <p:txBody>
          <a:bodyPr vert="horz" lIns="91440" tIns="45720" rIns="91440" bIns="45720" rtlCol="0" anchor="ctr">
            <a:normAutofit/>
          </a:bodyPr>
          <a:lstStyle/>
          <a:p>
            <a:pPr>
              <a:spcAft>
                <a:spcPts val="600"/>
              </a:spcAft>
            </a:pPr>
            <a:fld id="{01CD3B2E-BC1C-6C4D-9D91-A67B950EE325}" type="slidenum">
              <a:rPr lang="en-US" smtClean="0"/>
              <a:pPr>
                <a:spcAft>
                  <a:spcPts val="600"/>
                </a:spcAft>
              </a:pPr>
              <a:t>2</a:t>
            </a:fld>
            <a:endParaRPr lang="en-US"/>
          </a:p>
        </p:txBody>
      </p:sp>
      <p:pic>
        <p:nvPicPr>
          <p:cNvPr id="13" name="Picture 12" descr="A person using a machine&#10;&#10;AI-generated content may be incorrect.">
            <a:extLst>
              <a:ext uri="{FF2B5EF4-FFF2-40B4-BE49-F238E27FC236}">
                <a16:creationId xmlns:a16="http://schemas.microsoft.com/office/drawing/2014/main" id="{ADB4CFD1-DF87-C1F9-BB0C-F45C23A88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70" y="2061404"/>
            <a:ext cx="4176091" cy="5568121"/>
          </a:xfrm>
          <a:prstGeom prst="rect">
            <a:avLst/>
          </a:prstGeom>
        </p:spPr>
      </p:pic>
      <p:pic>
        <p:nvPicPr>
          <p:cNvPr id="18" name="Picture 17">
            <a:extLst>
              <a:ext uri="{FF2B5EF4-FFF2-40B4-BE49-F238E27FC236}">
                <a16:creationId xmlns:a16="http://schemas.microsoft.com/office/drawing/2014/main" id="{8B1F33D0-7819-777D-B9BF-862BE3611212}"/>
              </a:ext>
            </a:extLst>
          </p:cNvPr>
          <p:cNvPicPr>
            <a:picLocks noChangeAspect="1"/>
          </p:cNvPicPr>
          <p:nvPr/>
        </p:nvPicPr>
        <p:blipFill>
          <a:blip r:embed="rId4"/>
          <a:stretch>
            <a:fillRect/>
          </a:stretch>
        </p:blipFill>
        <p:spPr>
          <a:xfrm>
            <a:off x="10576623" y="1661024"/>
            <a:ext cx="3792041" cy="5968501"/>
          </a:xfrm>
          <a:prstGeom prst="rect">
            <a:avLst/>
          </a:prstGeom>
        </p:spPr>
      </p:pic>
      <p:pic>
        <p:nvPicPr>
          <p:cNvPr id="20" name="Picture 19" descr="A group of people sitting around a table&#10;&#10;AI-generated content may be incorrect.">
            <a:extLst>
              <a:ext uri="{FF2B5EF4-FFF2-40B4-BE49-F238E27FC236}">
                <a16:creationId xmlns:a16="http://schemas.microsoft.com/office/drawing/2014/main" id="{F7682594-C297-93DC-4178-ACEC99EEE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9230" y="3140765"/>
            <a:ext cx="6456981" cy="4842736"/>
          </a:xfrm>
          <a:prstGeom prst="rect">
            <a:avLst/>
          </a:prstGeom>
        </p:spPr>
      </p:pic>
      <p:pic>
        <p:nvPicPr>
          <p:cNvPr id="15" name="Picture 14" descr="Two women sitting on a chair&#10;&#10;AI-generated content may be incorrect.">
            <a:extLst>
              <a:ext uri="{FF2B5EF4-FFF2-40B4-BE49-F238E27FC236}">
                <a16:creationId xmlns:a16="http://schemas.microsoft.com/office/drawing/2014/main" id="{162DF5A1-6458-BAFF-07F9-44F68CB5F550}"/>
              </a:ext>
            </a:extLst>
          </p:cNvPr>
          <p:cNvPicPr>
            <a:picLocks noChangeAspect="1"/>
          </p:cNvPicPr>
          <p:nvPr/>
        </p:nvPicPr>
        <p:blipFill>
          <a:blip r:embed="rId6">
            <a:extLst>
              <a:ext uri="{28A0092B-C50C-407E-A947-70E740481C1C}">
                <a14:useLocalDpi xmlns:a14="http://schemas.microsoft.com/office/drawing/2010/main" val="0"/>
              </a:ext>
            </a:extLst>
          </a:blip>
          <a:srcRect l="29473" t="18389"/>
          <a:stretch>
            <a:fillRect/>
          </a:stretch>
        </p:blipFill>
        <p:spPr>
          <a:xfrm>
            <a:off x="3056145" y="221974"/>
            <a:ext cx="3828866" cy="3322983"/>
          </a:xfrm>
          <a:prstGeom prst="rect">
            <a:avLst/>
          </a:prstGeom>
        </p:spPr>
      </p:pic>
      <p:pic>
        <p:nvPicPr>
          <p:cNvPr id="22" name="Picture 21" descr="A person standing at a desk with a red tablecloth&#10;&#10;AI-generated content may be incorrect.">
            <a:extLst>
              <a:ext uri="{FF2B5EF4-FFF2-40B4-BE49-F238E27FC236}">
                <a16:creationId xmlns:a16="http://schemas.microsoft.com/office/drawing/2014/main" id="{CFCC27FC-DDEA-8B2D-E895-B538F2479F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678" y="220318"/>
            <a:ext cx="3896139" cy="2922104"/>
          </a:xfrm>
          <a:prstGeom prst="rect">
            <a:avLst/>
          </a:prstGeom>
        </p:spPr>
      </p:pic>
      <p:sp>
        <p:nvSpPr>
          <p:cNvPr id="23" name="TextBox 22">
            <a:extLst>
              <a:ext uri="{FF2B5EF4-FFF2-40B4-BE49-F238E27FC236}">
                <a16:creationId xmlns:a16="http://schemas.microsoft.com/office/drawing/2014/main" id="{BB604F84-1D43-7C6D-A8B0-2EE9F4AAD61D}"/>
              </a:ext>
            </a:extLst>
          </p:cNvPr>
          <p:cNvSpPr txBox="1"/>
          <p:nvPr/>
        </p:nvSpPr>
        <p:spPr>
          <a:xfrm>
            <a:off x="10904484" y="268358"/>
            <a:ext cx="3787583" cy="1200329"/>
          </a:xfrm>
          <a:prstGeom prst="rect">
            <a:avLst/>
          </a:prstGeom>
          <a:noFill/>
        </p:spPr>
        <p:txBody>
          <a:bodyPr wrap="square" rtlCol="0">
            <a:spAutoFit/>
          </a:bodyPr>
          <a:lstStyle/>
          <a:p>
            <a:r>
              <a:rPr lang="en-US" sz="2400" b="1"/>
              <a:t>Number of Blood Pressure Stations Continues to </a:t>
            </a:r>
          </a:p>
          <a:p>
            <a:r>
              <a:rPr lang="en-US" sz="2400" b="1"/>
              <a:t>Grow Across Central VA </a:t>
            </a:r>
          </a:p>
        </p:txBody>
      </p:sp>
    </p:spTree>
    <p:extLst>
      <p:ext uri="{BB962C8B-B14F-4D97-AF65-F5344CB8AC3E}">
        <p14:creationId xmlns:p14="http://schemas.microsoft.com/office/powerpoint/2010/main" val="291630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E2347-2851-2F3B-BD6D-532B98EE6364}"/>
            </a:ext>
          </a:extLst>
        </p:cNvPr>
        <p:cNvGrpSpPr/>
        <p:nvPr/>
      </p:nvGrpSpPr>
      <p:grpSpPr>
        <a:xfrm>
          <a:off x="0" y="0"/>
          <a:ext cx="0" cy="0"/>
          <a:chOff x="0" y="0"/>
          <a:chExt cx="0" cy="0"/>
        </a:xfrm>
      </p:grpSpPr>
      <p:sp>
        <p:nvSpPr>
          <p:cNvPr id="30" name="TextBox 29">
            <a:extLst>
              <a:ext uri="{FF2B5EF4-FFF2-40B4-BE49-F238E27FC236}">
                <a16:creationId xmlns:a16="http://schemas.microsoft.com/office/drawing/2014/main" id="{87F76D2F-22CF-E4B4-6EE9-BCFAAB4B96A9}"/>
              </a:ext>
            </a:extLst>
          </p:cNvPr>
          <p:cNvSpPr txBox="1"/>
          <p:nvPr/>
        </p:nvSpPr>
        <p:spPr>
          <a:xfrm>
            <a:off x="675217" y="3679443"/>
            <a:ext cx="5943600" cy="4572000"/>
          </a:xfrm>
          <a:prstGeom prst="rect">
            <a:avLst/>
          </a:prstGeom>
        </p:spPr>
        <p:txBody>
          <a:bodyPr>
            <a:normAutofit/>
          </a:bodyPr>
          <a:lstStyle/>
          <a:p>
            <a:pPr marL="0" marR="0" lvl="0" indent="0" eaLnBrk="1" fontAlgn="auto" hangingPunct="1">
              <a:lnSpc>
                <a:spcPct val="90000"/>
              </a:lnSpc>
              <a:spcBef>
                <a:spcPct val="0"/>
              </a:spcBef>
              <a:spcAft>
                <a:spcPts val="600"/>
              </a:spcAft>
              <a:buClrTx/>
              <a:buSzTx/>
              <a:buFont typeface="Arial" panose="020B0604020202020204" pitchFamily="34" charset="0"/>
              <a:buNone/>
              <a:tabLst/>
              <a:defRPr/>
            </a:pPr>
            <a:endParaRPr kumimoji="0" lang="en-US" u="none" strike="noStrike" cap="none" spc="0" normalizeH="0" baseline="0" noProof="0">
              <a:ln>
                <a:noFill/>
              </a:ln>
              <a:solidFill>
                <a:srgbClr val="C10E21"/>
              </a:solidFill>
              <a:effectLst/>
              <a:uLnTx/>
              <a:uFillTx/>
              <a:latin typeface="Lub Dub Medium" panose="020B0603030403020204" pitchFamily="34" charset="77"/>
            </a:endParaRPr>
          </a:p>
        </p:txBody>
      </p:sp>
      <p:sp>
        <p:nvSpPr>
          <p:cNvPr id="4" name="Slide Number Placeholder 3">
            <a:extLst>
              <a:ext uri="{FF2B5EF4-FFF2-40B4-BE49-F238E27FC236}">
                <a16:creationId xmlns:a16="http://schemas.microsoft.com/office/drawing/2014/main" id="{0DD6DF81-75C9-70E0-CAAB-120951A17EDD}"/>
              </a:ext>
            </a:extLst>
          </p:cNvPr>
          <p:cNvSpPr>
            <a:spLocks noGrp="1"/>
          </p:cNvSpPr>
          <p:nvPr>
            <p:ph type="sldNum" sz="quarter" idx="4294967295"/>
          </p:nvPr>
        </p:nvSpPr>
        <p:spPr>
          <a:xfrm>
            <a:off x="14189075" y="7629525"/>
            <a:ext cx="441325" cy="438150"/>
          </a:xfrm>
          <a:prstGeom prst="rect">
            <a:avLst/>
          </a:prstGeom>
        </p:spPr>
        <p:txBody>
          <a:bodyPr vert="horz" lIns="91440" tIns="45720" rIns="91440" bIns="45720" rtlCol="0" anchor="ctr">
            <a:normAutofit/>
          </a:bodyPr>
          <a:lstStyle/>
          <a:p>
            <a:pPr>
              <a:spcAft>
                <a:spcPts val="600"/>
              </a:spcAft>
            </a:pPr>
            <a:fld id="{01CD3B2E-BC1C-6C4D-9D91-A67B950EE325}" type="slidenum">
              <a:rPr lang="en-US" smtClean="0"/>
              <a:pPr>
                <a:spcAft>
                  <a:spcPts val="600"/>
                </a:spcAft>
              </a:pPr>
              <a:t>3</a:t>
            </a:fld>
            <a:endParaRPr lang="en-US"/>
          </a:p>
        </p:txBody>
      </p:sp>
      <p:pic>
        <p:nvPicPr>
          <p:cNvPr id="13" name="Picture 12" descr="A group of people sitting at tables in a room&#10;&#10;AI-generated content may be incorrect.">
            <a:extLst>
              <a:ext uri="{FF2B5EF4-FFF2-40B4-BE49-F238E27FC236}">
                <a16:creationId xmlns:a16="http://schemas.microsoft.com/office/drawing/2014/main" id="{0A664A29-C6C9-F2A5-9B91-53470D822A91}"/>
              </a:ext>
            </a:extLst>
          </p:cNvPr>
          <p:cNvPicPr>
            <a:picLocks noChangeAspect="1"/>
          </p:cNvPicPr>
          <p:nvPr/>
        </p:nvPicPr>
        <p:blipFill>
          <a:blip r:embed="rId3">
            <a:extLst>
              <a:ext uri="{28A0092B-C50C-407E-A947-70E740481C1C}">
                <a14:useLocalDpi xmlns:a14="http://schemas.microsoft.com/office/drawing/2010/main" val="0"/>
              </a:ext>
            </a:extLst>
          </a:blip>
          <a:srcRect t="38164"/>
          <a:stretch>
            <a:fillRect/>
          </a:stretch>
        </p:blipFill>
        <p:spPr>
          <a:xfrm>
            <a:off x="3220278" y="161925"/>
            <a:ext cx="10972800" cy="5088835"/>
          </a:xfrm>
          <a:prstGeom prst="rect">
            <a:avLst/>
          </a:prstGeom>
        </p:spPr>
      </p:pic>
      <p:pic>
        <p:nvPicPr>
          <p:cNvPr id="11" name="Picture 10" descr="A person standing in front of a table with red tablecloth and a screen&#10;&#10;AI-generated content may be incorrect.">
            <a:extLst>
              <a:ext uri="{FF2B5EF4-FFF2-40B4-BE49-F238E27FC236}">
                <a16:creationId xmlns:a16="http://schemas.microsoft.com/office/drawing/2014/main" id="{99013D11-2753-E94D-4849-19502B8108D0}"/>
              </a:ext>
            </a:extLst>
          </p:cNvPr>
          <p:cNvPicPr>
            <a:picLocks noChangeAspect="1"/>
          </p:cNvPicPr>
          <p:nvPr/>
        </p:nvPicPr>
        <p:blipFill>
          <a:blip r:embed="rId4">
            <a:extLst>
              <a:ext uri="{28A0092B-C50C-407E-A947-70E740481C1C}">
                <a14:useLocalDpi xmlns:a14="http://schemas.microsoft.com/office/drawing/2010/main" val="0"/>
              </a:ext>
            </a:extLst>
          </a:blip>
          <a:srcRect t="5115" b="19420"/>
          <a:stretch>
            <a:fillRect/>
          </a:stretch>
        </p:blipFill>
        <p:spPr>
          <a:xfrm>
            <a:off x="5860106" y="3495675"/>
            <a:ext cx="4543839" cy="4572000"/>
          </a:xfrm>
          <a:prstGeom prst="rect">
            <a:avLst/>
          </a:prstGeom>
        </p:spPr>
      </p:pic>
      <p:pic>
        <p:nvPicPr>
          <p:cNvPr id="14" name="Picture 13">
            <a:extLst>
              <a:ext uri="{FF2B5EF4-FFF2-40B4-BE49-F238E27FC236}">
                <a16:creationId xmlns:a16="http://schemas.microsoft.com/office/drawing/2014/main" id="{A1B44A74-FC99-07A2-9EA7-76952CA6EA21}"/>
              </a:ext>
            </a:extLst>
          </p:cNvPr>
          <p:cNvPicPr>
            <a:picLocks noChangeAspect="1"/>
          </p:cNvPicPr>
          <p:nvPr/>
        </p:nvPicPr>
        <p:blipFill>
          <a:blip r:embed="rId5"/>
          <a:stretch>
            <a:fillRect/>
          </a:stretch>
        </p:blipFill>
        <p:spPr>
          <a:xfrm>
            <a:off x="9139433" y="4810540"/>
            <a:ext cx="5438707" cy="3257136"/>
          </a:xfrm>
          <a:prstGeom prst="rect">
            <a:avLst/>
          </a:prstGeom>
        </p:spPr>
      </p:pic>
      <p:sp>
        <p:nvSpPr>
          <p:cNvPr id="15" name="TextBox 14">
            <a:extLst>
              <a:ext uri="{FF2B5EF4-FFF2-40B4-BE49-F238E27FC236}">
                <a16:creationId xmlns:a16="http://schemas.microsoft.com/office/drawing/2014/main" id="{05E70A71-A26B-EBFB-360B-F1BE28172B86}"/>
              </a:ext>
            </a:extLst>
          </p:cNvPr>
          <p:cNvSpPr txBox="1"/>
          <p:nvPr/>
        </p:nvSpPr>
        <p:spPr>
          <a:xfrm>
            <a:off x="239766" y="1987826"/>
            <a:ext cx="2715469" cy="2062103"/>
          </a:xfrm>
          <a:prstGeom prst="rect">
            <a:avLst/>
          </a:prstGeom>
          <a:noFill/>
        </p:spPr>
        <p:txBody>
          <a:bodyPr wrap="square" rtlCol="0">
            <a:spAutoFit/>
          </a:bodyPr>
          <a:lstStyle/>
          <a:p>
            <a:r>
              <a:rPr lang="en-US" sz="3200" b="1" dirty="0"/>
              <a:t>CPR and AED Training and CPR Kiosk Launches!!!</a:t>
            </a:r>
          </a:p>
        </p:txBody>
      </p:sp>
      <p:pic>
        <p:nvPicPr>
          <p:cNvPr id="2" name="Picture 1">
            <a:extLst>
              <a:ext uri="{FF2B5EF4-FFF2-40B4-BE49-F238E27FC236}">
                <a16:creationId xmlns:a16="http://schemas.microsoft.com/office/drawing/2014/main" id="{B3A260C0-3A03-D8F7-CC40-3B77DC7CD055}"/>
              </a:ext>
            </a:extLst>
          </p:cNvPr>
          <p:cNvPicPr>
            <a:picLocks noChangeAspect="1"/>
          </p:cNvPicPr>
          <p:nvPr/>
        </p:nvPicPr>
        <p:blipFill>
          <a:blip r:embed="rId6"/>
          <a:srcRect b="16427"/>
          <a:stretch>
            <a:fillRect/>
          </a:stretch>
        </p:blipFill>
        <p:spPr>
          <a:xfrm>
            <a:off x="179770" y="4410719"/>
            <a:ext cx="6175783" cy="3479933"/>
          </a:xfrm>
          <a:prstGeom prst="rect">
            <a:avLst/>
          </a:prstGeom>
        </p:spPr>
      </p:pic>
    </p:spTree>
    <p:extLst>
      <p:ext uri="{BB962C8B-B14F-4D97-AF65-F5344CB8AC3E}">
        <p14:creationId xmlns:p14="http://schemas.microsoft.com/office/powerpoint/2010/main" val="29706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4D917-CAA2-ED8F-4A8A-ADB0087DD955}"/>
              </a:ext>
            </a:extLst>
          </p:cNvPr>
          <p:cNvPicPr>
            <a:picLocks noChangeAspect="1"/>
          </p:cNvPicPr>
          <p:nvPr/>
        </p:nvPicPr>
        <p:blipFill>
          <a:blip r:embed="rId3"/>
          <a:stretch>
            <a:fillRect/>
          </a:stretch>
        </p:blipFill>
        <p:spPr>
          <a:xfrm>
            <a:off x="3774621" y="3859941"/>
            <a:ext cx="9358283" cy="4078575"/>
          </a:xfrm>
          <a:prstGeom prst="rect">
            <a:avLst/>
          </a:prstGeom>
        </p:spPr>
      </p:pic>
      <p:pic>
        <p:nvPicPr>
          <p:cNvPr id="7" name="Picture 6">
            <a:extLst>
              <a:ext uri="{FF2B5EF4-FFF2-40B4-BE49-F238E27FC236}">
                <a16:creationId xmlns:a16="http://schemas.microsoft.com/office/drawing/2014/main" id="{CAD3D9D8-DFDD-6316-A792-5048635B944D}"/>
              </a:ext>
            </a:extLst>
          </p:cNvPr>
          <p:cNvPicPr>
            <a:picLocks noChangeAspect="1"/>
          </p:cNvPicPr>
          <p:nvPr/>
        </p:nvPicPr>
        <p:blipFill>
          <a:blip r:embed="rId4"/>
          <a:stretch>
            <a:fillRect/>
          </a:stretch>
        </p:blipFill>
        <p:spPr>
          <a:xfrm>
            <a:off x="3774621" y="291084"/>
            <a:ext cx="9358283" cy="3360641"/>
          </a:xfrm>
          <a:prstGeom prst="rect">
            <a:avLst/>
          </a:prstGeom>
        </p:spPr>
      </p:pic>
      <p:pic>
        <p:nvPicPr>
          <p:cNvPr id="9" name="Picture 8">
            <a:extLst>
              <a:ext uri="{FF2B5EF4-FFF2-40B4-BE49-F238E27FC236}">
                <a16:creationId xmlns:a16="http://schemas.microsoft.com/office/drawing/2014/main" id="{34963000-9270-E13B-4CC1-49653804E992}"/>
              </a:ext>
            </a:extLst>
          </p:cNvPr>
          <p:cNvPicPr>
            <a:picLocks noChangeAspect="1"/>
          </p:cNvPicPr>
          <p:nvPr/>
        </p:nvPicPr>
        <p:blipFill>
          <a:blip r:embed="rId5"/>
          <a:stretch>
            <a:fillRect/>
          </a:stretch>
        </p:blipFill>
        <p:spPr>
          <a:xfrm>
            <a:off x="336114" y="3651725"/>
            <a:ext cx="3438507" cy="1366491"/>
          </a:xfrm>
          <a:prstGeom prst="rect">
            <a:avLst/>
          </a:prstGeom>
        </p:spPr>
      </p:pic>
    </p:spTree>
    <p:extLst>
      <p:ext uri="{BB962C8B-B14F-4D97-AF65-F5344CB8AC3E}">
        <p14:creationId xmlns:p14="http://schemas.microsoft.com/office/powerpoint/2010/main" val="729728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36EF12-0F29-455F-AB27-A7B2063EE950}"/>
              </a:ext>
            </a:extLst>
          </p:cNvPr>
          <p:cNvSpPr>
            <a:spLocks noGrp="1"/>
          </p:cNvSpPr>
          <p:nvPr>
            <p:ph type="sldNum" sz="quarter" idx="4"/>
          </p:nvPr>
        </p:nvSpPr>
        <p:spPr/>
        <p:txBody>
          <a:bodyPr/>
          <a:lstStyle/>
          <a:p>
            <a:pPr defTabSz="798051"/>
            <a:fld id="{01CD3B2E-BC1C-6C4D-9D91-A67B950EE325}" type="slidenum">
              <a:rPr lang="en-US"/>
              <a:pPr defTabSz="798051"/>
              <a:t>5</a:t>
            </a:fld>
            <a:endParaRPr lang="en-US"/>
          </a:p>
        </p:txBody>
      </p:sp>
      <p:sp>
        <p:nvSpPr>
          <p:cNvPr id="5" name="object 6">
            <a:extLst>
              <a:ext uri="{FF2B5EF4-FFF2-40B4-BE49-F238E27FC236}">
                <a16:creationId xmlns:a16="http://schemas.microsoft.com/office/drawing/2014/main" id="{48410379-341C-44DA-B5DD-D60B6C983C81}"/>
              </a:ext>
            </a:extLst>
          </p:cNvPr>
          <p:cNvSpPr/>
          <p:nvPr/>
        </p:nvSpPr>
        <p:spPr>
          <a:xfrm>
            <a:off x="1480856" y="1531953"/>
            <a:ext cx="7151914" cy="618861"/>
          </a:xfrm>
          <a:custGeom>
            <a:avLst/>
            <a:gdLst/>
            <a:ahLst/>
            <a:cxnLst/>
            <a:rect l="l" t="t" r="r" b="b"/>
            <a:pathLst>
              <a:path w="5118735" h="408939">
                <a:moveTo>
                  <a:pt x="4965928" y="0"/>
                </a:moveTo>
                <a:lnTo>
                  <a:pt x="0" y="0"/>
                </a:lnTo>
                <a:lnTo>
                  <a:pt x="0" y="408940"/>
                </a:lnTo>
                <a:lnTo>
                  <a:pt x="4965928" y="408940"/>
                </a:lnTo>
                <a:lnTo>
                  <a:pt x="5054034" y="406558"/>
                </a:lnTo>
                <a:lnTo>
                  <a:pt x="5099278" y="389890"/>
                </a:lnTo>
                <a:lnTo>
                  <a:pt x="5115947" y="344646"/>
                </a:lnTo>
                <a:lnTo>
                  <a:pt x="5118328" y="256540"/>
                </a:lnTo>
                <a:lnTo>
                  <a:pt x="5118328" y="152400"/>
                </a:lnTo>
                <a:lnTo>
                  <a:pt x="5115947" y="64293"/>
                </a:lnTo>
                <a:lnTo>
                  <a:pt x="5099278" y="19050"/>
                </a:lnTo>
                <a:lnTo>
                  <a:pt x="5054034" y="2381"/>
                </a:lnTo>
                <a:lnTo>
                  <a:pt x="4965928" y="0"/>
                </a:lnTo>
                <a:close/>
              </a:path>
            </a:pathLst>
          </a:custGeom>
          <a:solidFill>
            <a:srgbClr val="58595B"/>
          </a:solidFill>
        </p:spPr>
        <p:txBody>
          <a:bodyPr wrap="square" lIns="0" tIns="0" rIns="0" bIns="0" rtlCol="0"/>
          <a:lstStyle/>
          <a:p>
            <a:pPr defTabSz="798051"/>
            <a:endParaRPr sz="1543">
              <a:solidFill>
                <a:prstClr val="black"/>
              </a:solidFill>
            </a:endParaRPr>
          </a:p>
        </p:txBody>
      </p:sp>
      <p:sp>
        <p:nvSpPr>
          <p:cNvPr id="6" name="object 7">
            <a:extLst>
              <a:ext uri="{FF2B5EF4-FFF2-40B4-BE49-F238E27FC236}">
                <a16:creationId xmlns:a16="http://schemas.microsoft.com/office/drawing/2014/main" id="{8E9BFB30-F1FD-46F1-B811-0573643001DC}"/>
              </a:ext>
            </a:extLst>
          </p:cNvPr>
          <p:cNvSpPr txBox="1"/>
          <p:nvPr/>
        </p:nvSpPr>
        <p:spPr>
          <a:xfrm>
            <a:off x="2180652" y="1574386"/>
            <a:ext cx="6604119" cy="1720225"/>
          </a:xfrm>
          <a:prstGeom prst="rect">
            <a:avLst/>
          </a:prstGeom>
        </p:spPr>
        <p:txBody>
          <a:bodyPr vert="horz" wrap="square" lIns="0" tIns="16329" rIns="0" bIns="0" rtlCol="0">
            <a:spAutoFit/>
          </a:bodyPr>
          <a:lstStyle/>
          <a:p>
            <a:pPr marL="3433044" algn="ctr" defTabSz="798051">
              <a:spcBef>
                <a:spcPts val="129"/>
              </a:spcBef>
            </a:pPr>
            <a:r>
              <a:rPr sz="3086" b="1">
                <a:solidFill>
                  <a:srgbClr val="FFFFFF"/>
                </a:solidFill>
                <a:latin typeface="Lub Dub Heavy"/>
                <a:cs typeface="Lub Dub Heavy"/>
              </a:rPr>
              <a:t>The</a:t>
            </a:r>
            <a:r>
              <a:rPr sz="3086" b="1" spc="-39">
                <a:solidFill>
                  <a:srgbClr val="FFFFFF"/>
                </a:solidFill>
                <a:latin typeface="Lub Dub Heavy"/>
                <a:cs typeface="Lub Dub Heavy"/>
              </a:rPr>
              <a:t> </a:t>
            </a:r>
            <a:r>
              <a:rPr sz="3086" b="1" spc="-13">
                <a:solidFill>
                  <a:srgbClr val="FFFFFF"/>
                </a:solidFill>
                <a:latin typeface="Lub Dub Heavy"/>
                <a:cs typeface="Lub Dub Heavy"/>
              </a:rPr>
              <a:t>Problem</a:t>
            </a:r>
            <a:endParaRPr sz="3086">
              <a:solidFill>
                <a:prstClr val="black"/>
              </a:solidFill>
              <a:latin typeface="Lub Dub Heavy"/>
              <a:cs typeface="Lub Dub Heavy"/>
            </a:endParaRPr>
          </a:p>
          <a:p>
            <a:pPr marL="16328" marR="6531" defTabSz="798051">
              <a:lnSpc>
                <a:spcPct val="97400"/>
              </a:lnSpc>
              <a:spcBef>
                <a:spcPts val="2057"/>
              </a:spcBef>
            </a:pPr>
            <a:r>
              <a:rPr sz="2057" spc="-6">
                <a:solidFill>
                  <a:srgbClr val="231F20"/>
                </a:solidFill>
                <a:latin typeface="Lub Dub Medium"/>
                <a:cs typeface="Lub Dub Medium"/>
              </a:rPr>
              <a:t>Every </a:t>
            </a:r>
            <a:r>
              <a:rPr lang="en-US" sz="2057" spc="-26">
                <a:solidFill>
                  <a:srgbClr val="231F20"/>
                </a:solidFill>
                <a:latin typeface="Lub Dub Medium"/>
                <a:cs typeface="Lub Dub Medium"/>
              </a:rPr>
              <a:t>day</a:t>
            </a:r>
            <a:r>
              <a:rPr sz="2057" spc="-26">
                <a:solidFill>
                  <a:srgbClr val="231F20"/>
                </a:solidFill>
                <a:latin typeface="Lub Dub Medium"/>
                <a:cs typeface="Lub Dub Medium"/>
              </a:rPr>
              <a:t>,</a:t>
            </a:r>
            <a:r>
              <a:rPr sz="2057" spc="-6">
                <a:solidFill>
                  <a:srgbClr val="231F20"/>
                </a:solidFill>
                <a:latin typeface="Lub Dub Medium"/>
                <a:cs typeface="Lub Dub Medium"/>
              </a:rPr>
              <a:t> </a:t>
            </a:r>
            <a:r>
              <a:rPr lang="en-US" sz="2314" b="1" spc="-6">
                <a:solidFill>
                  <a:srgbClr val="CE242A"/>
                </a:solidFill>
                <a:latin typeface="Lub Dub Heavy"/>
                <a:cs typeface="Lub Dub Medium"/>
              </a:rPr>
              <a:t>1 in 8 American children </a:t>
            </a:r>
            <a:r>
              <a:rPr sz="2314" b="1" spc="-13">
                <a:solidFill>
                  <a:srgbClr val="CE242A"/>
                </a:solidFill>
                <a:latin typeface="Lub Dub Heavy"/>
                <a:cs typeface="Lub Dub Heavy"/>
              </a:rPr>
              <a:t> </a:t>
            </a:r>
            <a:r>
              <a:rPr lang="en-US" sz="2057" b="1" spc="-13">
                <a:solidFill>
                  <a:srgbClr val="231F20"/>
                </a:solidFill>
                <a:latin typeface="Lub Dub Bold"/>
                <a:cs typeface="Lub Dub Heavy"/>
              </a:rPr>
              <a:t>are food insecure. </a:t>
            </a:r>
            <a:r>
              <a:rPr lang="en-US" sz="2057" spc="-13">
                <a:solidFill>
                  <a:srgbClr val="231F20"/>
                </a:solidFill>
                <a:latin typeface="Lub Dub Medium" panose="020B0603030403020204" pitchFamily="34" charset="0"/>
                <a:cs typeface="Lub Dub Heavy"/>
              </a:rPr>
              <a:t>This means they don’t always know where their next meal is coming from. </a:t>
            </a:r>
            <a:r>
              <a:rPr lang="en-US" sz="2057" spc="-13">
                <a:solidFill>
                  <a:srgbClr val="231F20"/>
                </a:solidFill>
                <a:latin typeface="Lub Dub Bold"/>
                <a:cs typeface="Lub Dub Heavy"/>
              </a:rPr>
              <a:t> </a:t>
            </a:r>
            <a:endParaRPr sz="2057">
              <a:solidFill>
                <a:prstClr val="black"/>
              </a:solidFill>
              <a:latin typeface="Lub Dub Medium"/>
              <a:cs typeface="Lub Dub Medium"/>
            </a:endParaRPr>
          </a:p>
        </p:txBody>
      </p:sp>
      <p:sp>
        <p:nvSpPr>
          <p:cNvPr id="49" name="object 8">
            <a:extLst>
              <a:ext uri="{FF2B5EF4-FFF2-40B4-BE49-F238E27FC236}">
                <a16:creationId xmlns:a16="http://schemas.microsoft.com/office/drawing/2014/main" id="{720469B7-0E40-4748-908E-E9B5FA66DCA3}"/>
              </a:ext>
            </a:extLst>
          </p:cNvPr>
          <p:cNvSpPr txBox="1"/>
          <p:nvPr/>
        </p:nvSpPr>
        <p:spPr>
          <a:xfrm>
            <a:off x="6293743" y="4784527"/>
            <a:ext cx="5528143" cy="2368808"/>
          </a:xfrm>
          <a:prstGeom prst="rect">
            <a:avLst/>
          </a:prstGeom>
        </p:spPr>
        <p:txBody>
          <a:bodyPr vert="horz" wrap="square" lIns="0" tIns="49802" rIns="0" bIns="0" rtlCol="0">
            <a:spAutoFit/>
          </a:bodyPr>
          <a:lstStyle/>
          <a:p>
            <a:pPr marR="6531" defTabSz="798051">
              <a:spcBef>
                <a:spcPts val="771"/>
              </a:spcBef>
            </a:pPr>
            <a:r>
              <a:rPr lang="en-US" sz="2057">
                <a:solidFill>
                  <a:srgbClr val="231F20"/>
                </a:solidFill>
                <a:latin typeface="Lub Dub Medium" panose="020B0603030403020204" pitchFamily="34" charset="0"/>
                <a:cs typeface="Lub Dub Heavy"/>
              </a:rPr>
              <a:t>During the pandemic, Congress provided waivers to programs to implement Healthy School Meals for All regardless of poverty levels in the area.</a:t>
            </a:r>
            <a:endParaRPr lang="en-US" sz="2057">
              <a:solidFill>
                <a:prstClr val="black"/>
              </a:solidFill>
              <a:latin typeface="Lub Dub Heavy"/>
              <a:cs typeface="Lub Dub Heavy"/>
            </a:endParaRPr>
          </a:p>
          <a:p>
            <a:pPr defTabSz="798051">
              <a:spcBef>
                <a:spcPts val="771"/>
              </a:spcBef>
            </a:pPr>
            <a:r>
              <a:rPr lang="en-US" sz="2057">
                <a:solidFill>
                  <a:prstClr val="black"/>
                </a:solidFill>
                <a:latin typeface="Lub Dub Medium" panose="020B0603030403020204" pitchFamily="34" charset="0"/>
                <a:cs typeface="Lub Dub Heavy"/>
              </a:rPr>
              <a:t>Studies have shown that this program was liked by schools, students, and families. However, the program was ended in 2022. </a:t>
            </a:r>
            <a:endParaRPr sz="2057">
              <a:solidFill>
                <a:prstClr val="black"/>
              </a:solidFill>
              <a:latin typeface="Lub Dub Medium" panose="020B0603030403020204" pitchFamily="34" charset="0"/>
              <a:cs typeface="Lub Dub Heavy"/>
            </a:endParaRPr>
          </a:p>
        </p:txBody>
      </p:sp>
      <p:pic>
        <p:nvPicPr>
          <p:cNvPr id="4" name="Picture 3" descr="A child writing on a book&#10;&#10;AI-generated content may be incorrect.">
            <a:extLst>
              <a:ext uri="{FF2B5EF4-FFF2-40B4-BE49-F238E27FC236}">
                <a16:creationId xmlns:a16="http://schemas.microsoft.com/office/drawing/2014/main" id="{FF3AAF41-CD14-493B-2695-05EDBCD23B6B}"/>
              </a:ext>
            </a:extLst>
          </p:cNvPr>
          <p:cNvPicPr>
            <a:picLocks noChangeAspect="1"/>
          </p:cNvPicPr>
          <p:nvPr/>
        </p:nvPicPr>
        <p:blipFill>
          <a:blip r:embed="rId3">
            <a:extLst>
              <a:ext uri="{28A0092B-C50C-407E-A947-70E740481C1C}">
                <a14:useLocalDpi xmlns:a14="http://schemas.microsoft.com/office/drawing/2010/main" val="0"/>
              </a:ext>
            </a:extLst>
          </a:blip>
          <a:srcRect l="15668" t="10354" b="-1047"/>
          <a:stretch>
            <a:fillRect/>
          </a:stretch>
        </p:blipFill>
        <p:spPr>
          <a:xfrm>
            <a:off x="2573383" y="4784526"/>
            <a:ext cx="2638697" cy="2378856"/>
          </a:xfrm>
          <a:prstGeom prst="rect">
            <a:avLst/>
          </a:prstGeom>
        </p:spPr>
      </p:pic>
      <p:pic>
        <p:nvPicPr>
          <p:cNvPr id="28" name="Picture 27" descr="A group of children lying on their stomachs&#10;&#10;AI-generated content may be incorrect.">
            <a:extLst>
              <a:ext uri="{FF2B5EF4-FFF2-40B4-BE49-F238E27FC236}">
                <a16:creationId xmlns:a16="http://schemas.microsoft.com/office/drawing/2014/main" id="{ABA320DC-1A5C-506A-1D13-A93CFCFCE591}"/>
              </a:ext>
            </a:extLst>
          </p:cNvPr>
          <p:cNvPicPr>
            <a:picLocks noChangeAspect="1"/>
          </p:cNvPicPr>
          <p:nvPr/>
        </p:nvPicPr>
        <p:blipFill>
          <a:blip r:embed="rId4">
            <a:extLst>
              <a:ext uri="{28A0092B-C50C-407E-A947-70E740481C1C}">
                <a14:useLocalDpi xmlns:a14="http://schemas.microsoft.com/office/drawing/2010/main" val="0"/>
              </a:ext>
            </a:extLst>
          </a:blip>
          <a:srcRect l="3868" t="51906" r="5249" b="17459"/>
          <a:stretch>
            <a:fillRect/>
          </a:stretch>
        </p:blipFill>
        <p:spPr>
          <a:xfrm>
            <a:off x="7050926" y="3095898"/>
            <a:ext cx="4669011" cy="1448207"/>
          </a:xfrm>
          <a:prstGeom prst="rect">
            <a:avLst/>
          </a:prstGeom>
        </p:spPr>
      </p:pic>
      <p:pic>
        <p:nvPicPr>
          <p:cNvPr id="7" name="Picture 6">
            <a:extLst>
              <a:ext uri="{FF2B5EF4-FFF2-40B4-BE49-F238E27FC236}">
                <a16:creationId xmlns:a16="http://schemas.microsoft.com/office/drawing/2014/main" id="{E836C34D-64C7-D309-7447-7D87D562F9A5}"/>
              </a:ext>
            </a:extLst>
          </p:cNvPr>
          <p:cNvPicPr>
            <a:picLocks noChangeAspect="1"/>
          </p:cNvPicPr>
          <p:nvPr/>
        </p:nvPicPr>
        <p:blipFill>
          <a:blip r:embed="rId5"/>
          <a:stretch>
            <a:fillRect/>
          </a:stretch>
        </p:blipFill>
        <p:spPr>
          <a:xfrm>
            <a:off x="447013" y="218711"/>
            <a:ext cx="1733639" cy="901746"/>
          </a:xfrm>
          <a:prstGeom prst="rect">
            <a:avLst/>
          </a:prstGeom>
        </p:spPr>
      </p:pic>
    </p:spTree>
    <p:extLst>
      <p:ext uri="{BB962C8B-B14F-4D97-AF65-F5344CB8AC3E}">
        <p14:creationId xmlns:p14="http://schemas.microsoft.com/office/powerpoint/2010/main" val="1343661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C33E3D1-8BE9-7641-8547-F2553FE5FBF3}"/>
              </a:ext>
            </a:extLst>
          </p:cNvPr>
          <p:cNvSpPr>
            <a:spLocks noGrp="1"/>
          </p:cNvSpPr>
          <p:nvPr>
            <p:ph type="subTitle" idx="1"/>
          </p:nvPr>
        </p:nvSpPr>
        <p:spPr/>
        <p:txBody>
          <a:bodyPr/>
          <a:lstStyle/>
          <a:p>
            <a:r>
              <a:rPr lang="en-US"/>
              <a:t>Keeping our kids fed for success. </a:t>
            </a:r>
          </a:p>
        </p:txBody>
      </p:sp>
      <p:sp>
        <p:nvSpPr>
          <p:cNvPr id="3" name="Title 2">
            <a:extLst>
              <a:ext uri="{FF2B5EF4-FFF2-40B4-BE49-F238E27FC236}">
                <a16:creationId xmlns:a16="http://schemas.microsoft.com/office/drawing/2014/main" id="{1724CC38-EA33-5E4F-83D0-636584D266D0}"/>
              </a:ext>
            </a:extLst>
          </p:cNvPr>
          <p:cNvSpPr>
            <a:spLocks noGrp="1"/>
          </p:cNvSpPr>
          <p:nvPr>
            <p:ph type="ctrTitle"/>
          </p:nvPr>
        </p:nvSpPr>
        <p:spPr/>
        <p:txBody>
          <a:bodyPr/>
          <a:lstStyle/>
          <a:p>
            <a:r>
              <a:rPr lang="en-US"/>
              <a:t>Healthy School Meals for All</a:t>
            </a:r>
          </a:p>
        </p:txBody>
      </p:sp>
      <p:sp>
        <p:nvSpPr>
          <p:cNvPr id="4" name="Slide Number Placeholder 3">
            <a:extLst>
              <a:ext uri="{FF2B5EF4-FFF2-40B4-BE49-F238E27FC236}">
                <a16:creationId xmlns:a16="http://schemas.microsoft.com/office/drawing/2014/main" id="{5841E7CB-1617-F140-A274-1D41C1EB2503}"/>
              </a:ext>
            </a:extLst>
          </p:cNvPr>
          <p:cNvSpPr>
            <a:spLocks noGrp="1"/>
          </p:cNvSpPr>
          <p:nvPr>
            <p:ph type="sldNum" sz="quarter" idx="4"/>
          </p:nvPr>
        </p:nvSpPr>
        <p:spPr/>
        <p:txBody>
          <a:bodyPr/>
          <a:lstStyle/>
          <a:p>
            <a:pPr defTabSz="798051"/>
            <a:fld id="{01CD3B2E-BC1C-6C4D-9D91-A67B950EE325}" type="slidenum">
              <a:rPr lang="en-US"/>
              <a:pPr defTabSz="798051"/>
              <a:t>6</a:t>
            </a:fld>
            <a:endParaRPr lang="en-US"/>
          </a:p>
        </p:txBody>
      </p:sp>
      <p:sp>
        <p:nvSpPr>
          <p:cNvPr id="7" name="TextBox 6">
            <a:extLst>
              <a:ext uri="{FF2B5EF4-FFF2-40B4-BE49-F238E27FC236}">
                <a16:creationId xmlns:a16="http://schemas.microsoft.com/office/drawing/2014/main" id="{FA2D8FBD-2B7C-210B-AF38-556A94A11466}"/>
              </a:ext>
            </a:extLst>
          </p:cNvPr>
          <p:cNvSpPr txBox="1"/>
          <p:nvPr/>
        </p:nvSpPr>
        <p:spPr>
          <a:xfrm>
            <a:off x="2046474" y="2766331"/>
            <a:ext cx="10750933" cy="4053766"/>
          </a:xfrm>
          <a:prstGeom prst="rect">
            <a:avLst/>
          </a:prstGeom>
          <a:noFill/>
        </p:spPr>
        <p:txBody>
          <a:bodyPr wrap="square" lIns="117566" tIns="58783" rIns="117566" bIns="58783" anchor="t">
            <a:spAutoFit/>
          </a:bodyPr>
          <a:lstStyle/>
          <a:p>
            <a:pPr defTabSz="798051">
              <a:spcBef>
                <a:spcPts val="0"/>
              </a:spcBef>
              <a:spcAft>
                <a:spcPts val="1543"/>
              </a:spcAft>
            </a:pPr>
            <a:r>
              <a:rPr lang="en-US" sz="2057">
                <a:solidFill>
                  <a:prstClr val="black"/>
                </a:solidFill>
                <a:latin typeface="Lub Dub Medium"/>
              </a:rPr>
              <a:t>Healthy school meals ensures every child has access to healthy meals at school every day.</a:t>
            </a:r>
          </a:p>
          <a:p>
            <a:pPr defTabSz="798051">
              <a:spcBef>
                <a:spcPts val="0"/>
              </a:spcBef>
              <a:spcAft>
                <a:spcPts val="1543"/>
              </a:spcAft>
            </a:pPr>
            <a:r>
              <a:rPr lang="en-US" sz="2057">
                <a:solidFill>
                  <a:prstClr val="black"/>
                </a:solidFill>
                <a:latin typeface="Lub Dub Medium"/>
              </a:rPr>
              <a:t>Where students have had healthy school meals for all, all students benefit. Memory retention, classroom behavior and overall class performance improve. </a:t>
            </a:r>
          </a:p>
          <a:p>
            <a:pPr defTabSz="798051">
              <a:spcBef>
                <a:spcPts val="0"/>
              </a:spcBef>
              <a:spcAft>
                <a:spcPts val="1543"/>
              </a:spcAft>
            </a:pPr>
            <a:r>
              <a:rPr lang="en-US" sz="2057">
                <a:solidFill>
                  <a:prstClr val="black"/>
                </a:solidFill>
                <a:latin typeface="Lub Dub Medium"/>
              </a:rPr>
              <a:t>School meals must meet nutrition standards. This means every child eating a school meal is eating a nutritious meal. </a:t>
            </a:r>
          </a:p>
          <a:p>
            <a:pPr defTabSz="798051">
              <a:spcBef>
                <a:spcPts val="0"/>
              </a:spcBef>
              <a:spcAft>
                <a:spcPts val="1543"/>
              </a:spcAft>
            </a:pPr>
            <a:r>
              <a:rPr lang="en-US" sz="2057">
                <a:solidFill>
                  <a:prstClr val="black"/>
                </a:solidFill>
                <a:latin typeface="Lub Dub Medium" panose="020B0603030403020204" pitchFamily="34" charset="0"/>
              </a:rPr>
              <a:t>School meal standards help schools promote a positive food environment and establish a foundation for a lifetime of healthy behaviors. </a:t>
            </a:r>
          </a:p>
          <a:p>
            <a:pPr defTabSz="798051">
              <a:spcBef>
                <a:spcPts val="0"/>
              </a:spcBef>
              <a:spcAft>
                <a:spcPts val="1543"/>
              </a:spcAft>
            </a:pPr>
            <a:r>
              <a:rPr lang="en-US" sz="2057">
                <a:solidFill>
                  <a:prstClr val="black"/>
                </a:solidFill>
                <a:latin typeface="Lub Dub Medium"/>
              </a:rPr>
              <a:t>Providing all students with meals decreases administrative burdens for food service professionals.</a:t>
            </a:r>
            <a:endParaRPr lang="en-US" sz="2057">
              <a:solidFill>
                <a:prstClr val="black"/>
              </a:solidFill>
              <a:latin typeface="Lub Dub Medium" panose="020B0603030403020204" pitchFamily="34" charset="0"/>
            </a:endParaRPr>
          </a:p>
        </p:txBody>
      </p:sp>
      <p:pic>
        <p:nvPicPr>
          <p:cNvPr id="6" name="Picture 5">
            <a:extLst>
              <a:ext uri="{FF2B5EF4-FFF2-40B4-BE49-F238E27FC236}">
                <a16:creationId xmlns:a16="http://schemas.microsoft.com/office/drawing/2014/main" id="{ED704E57-8FFF-619B-01FB-D2C2211DC3A4}"/>
              </a:ext>
            </a:extLst>
          </p:cNvPr>
          <p:cNvPicPr>
            <a:picLocks noChangeAspect="1"/>
          </p:cNvPicPr>
          <p:nvPr/>
        </p:nvPicPr>
        <p:blipFill>
          <a:blip r:embed="rId3"/>
          <a:stretch>
            <a:fillRect/>
          </a:stretch>
        </p:blipFill>
        <p:spPr>
          <a:xfrm>
            <a:off x="532322" y="164374"/>
            <a:ext cx="1733639" cy="901746"/>
          </a:xfrm>
          <a:prstGeom prst="rect">
            <a:avLst/>
          </a:prstGeom>
        </p:spPr>
      </p:pic>
    </p:spTree>
    <p:extLst>
      <p:ext uri="{BB962C8B-B14F-4D97-AF65-F5344CB8AC3E}">
        <p14:creationId xmlns:p14="http://schemas.microsoft.com/office/powerpoint/2010/main" val="373407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41E7CB-1617-F140-A274-1D41C1EB2503}"/>
              </a:ext>
            </a:extLst>
          </p:cNvPr>
          <p:cNvSpPr>
            <a:spLocks noGrp="1"/>
          </p:cNvSpPr>
          <p:nvPr>
            <p:ph type="sldNum" sz="quarter" idx="4"/>
          </p:nvPr>
        </p:nvSpPr>
        <p:spPr/>
        <p:txBody>
          <a:bodyPr/>
          <a:lstStyle/>
          <a:p>
            <a:pPr defTabSz="798051"/>
            <a:fld id="{01CD3B2E-BC1C-6C4D-9D91-A67B950EE325}" type="slidenum">
              <a:rPr lang="en-US"/>
              <a:pPr defTabSz="798051"/>
              <a:t>7</a:t>
            </a:fld>
            <a:endParaRPr lang="en-US"/>
          </a:p>
        </p:txBody>
      </p:sp>
      <p:sp>
        <p:nvSpPr>
          <p:cNvPr id="7" name="TextBox 6">
            <a:extLst>
              <a:ext uri="{FF2B5EF4-FFF2-40B4-BE49-F238E27FC236}">
                <a16:creationId xmlns:a16="http://schemas.microsoft.com/office/drawing/2014/main" id="{FA2D8FBD-2B7C-210B-AF38-556A94A11466}"/>
              </a:ext>
            </a:extLst>
          </p:cNvPr>
          <p:cNvSpPr txBox="1"/>
          <p:nvPr/>
        </p:nvSpPr>
        <p:spPr>
          <a:xfrm>
            <a:off x="2122715" y="1232139"/>
            <a:ext cx="10384971" cy="5341939"/>
          </a:xfrm>
          <a:prstGeom prst="rect">
            <a:avLst/>
          </a:prstGeom>
          <a:noFill/>
        </p:spPr>
        <p:txBody>
          <a:bodyPr wrap="square" lIns="117566" tIns="58783" rIns="117566" bIns="58783" anchor="t">
            <a:spAutoFit/>
          </a:bodyPr>
          <a:lstStyle/>
          <a:p>
            <a:pPr defTabSz="798051"/>
            <a:endParaRPr lang="en-US" sz="2314">
              <a:solidFill>
                <a:prstClr val="black"/>
              </a:solidFill>
              <a:latin typeface="Lub Dub Medium" panose="020B0603030403020204" pitchFamily="34" charset="0"/>
            </a:endParaRPr>
          </a:p>
          <a:p>
            <a:pPr defTabSz="798051"/>
            <a:r>
              <a:rPr lang="en-US" sz="3086" b="1">
                <a:solidFill>
                  <a:srgbClr val="C10E21"/>
                </a:solidFill>
                <a:latin typeface="Lub Dub Bold" panose="020B0803030403020204" pitchFamily="34" charset="0"/>
              </a:rPr>
              <a:t>How does school meal access help externally?</a:t>
            </a:r>
            <a:endParaRPr lang="en-US" sz="3086" b="1" u="sng">
              <a:solidFill>
                <a:srgbClr val="C10E21"/>
              </a:solidFill>
              <a:latin typeface="Lub Dub Bold" panose="020B0803030403020204" pitchFamily="34" charset="0"/>
            </a:endParaRPr>
          </a:p>
          <a:p>
            <a:pPr marL="367389" indent="-367389" defTabSz="798051">
              <a:buFont typeface="Arial" panose="020B0604020202020204" pitchFamily="34" charset="0"/>
              <a:buChar char="•"/>
            </a:pPr>
            <a:r>
              <a:rPr lang="en-US" sz="2314">
                <a:solidFill>
                  <a:prstClr val="black"/>
                </a:solidFill>
                <a:latin typeface="Lub Dub Medium"/>
              </a:rPr>
              <a:t>Food banks and other food access programs are reporting an increase of need from families this year. </a:t>
            </a:r>
          </a:p>
          <a:p>
            <a:pPr marL="367389" indent="-367389" defTabSz="798051">
              <a:buFont typeface="Arial" panose="020B0604020202020204" pitchFamily="34" charset="0"/>
              <a:buChar char="•"/>
            </a:pPr>
            <a:r>
              <a:rPr lang="en-US" sz="2314">
                <a:solidFill>
                  <a:prstClr val="black"/>
                </a:solidFill>
                <a:latin typeface="Lub Dub Medium"/>
              </a:rPr>
              <a:t>Healthy school meals helps remove barriers to food. When children have access to school meals, the whole family is more food secure.</a:t>
            </a:r>
            <a:endParaRPr lang="en-US" sz="1543">
              <a:solidFill>
                <a:prstClr val="black"/>
              </a:solidFill>
            </a:endParaRPr>
          </a:p>
          <a:p>
            <a:pPr defTabSz="798051"/>
            <a:endParaRPr lang="en-US" sz="2314">
              <a:solidFill>
                <a:prstClr val="black"/>
              </a:solidFill>
              <a:latin typeface="Lub Dub Medium" panose="020B0603030403020204" pitchFamily="34" charset="0"/>
            </a:endParaRPr>
          </a:p>
          <a:p>
            <a:pPr defTabSz="798051"/>
            <a:r>
              <a:rPr lang="en-US" sz="3086" b="1">
                <a:solidFill>
                  <a:srgbClr val="C10E21"/>
                </a:solidFill>
                <a:latin typeface="Lub Dub Bold" panose="020B0803030403020204" pitchFamily="34" charset="0"/>
              </a:rPr>
              <a:t>Why do all kids need access to school meals?</a:t>
            </a:r>
          </a:p>
          <a:p>
            <a:pPr marL="764985" lvl="1" indent="-367389" defTabSz="798051">
              <a:buFont typeface="Arial" panose="020B0604020202020204" pitchFamily="34" charset="0"/>
              <a:buChar char="•"/>
            </a:pPr>
            <a:r>
              <a:rPr lang="en-US" sz="2314">
                <a:solidFill>
                  <a:prstClr val="black"/>
                </a:solidFill>
                <a:latin typeface="Lub Dub Medium"/>
              </a:rPr>
              <a:t>A family’s circumstances can change throughout the year. This shouldn’t impact a child ability to eat at school.</a:t>
            </a:r>
          </a:p>
          <a:p>
            <a:pPr marL="764985" lvl="1" indent="-367389" defTabSz="798051">
              <a:buFont typeface="Arial" panose="020B0604020202020204" pitchFamily="34" charset="0"/>
              <a:buChar char="•"/>
            </a:pPr>
            <a:r>
              <a:rPr lang="en-US" sz="2314">
                <a:solidFill>
                  <a:prstClr val="black"/>
                </a:solidFill>
                <a:latin typeface="Lub Dub Medium"/>
              </a:rPr>
              <a:t>Many families fall in the middle – they make too much to qualify for free/reduced lunch but not enough to keep food secure. </a:t>
            </a:r>
          </a:p>
          <a:p>
            <a:pPr marL="764985" lvl="1" indent="-367389" defTabSz="798051">
              <a:buFont typeface="Arial" panose="020B0604020202020204" pitchFamily="34" charset="0"/>
              <a:buChar char="•"/>
            </a:pPr>
            <a:r>
              <a:rPr lang="en-US" sz="2314">
                <a:solidFill>
                  <a:prstClr val="black"/>
                </a:solidFill>
                <a:latin typeface="Lub Dub Medium"/>
              </a:rPr>
              <a:t>Stigma. When all students can receive the same food at school at no cost, it removes the stigma. </a:t>
            </a:r>
          </a:p>
        </p:txBody>
      </p:sp>
      <p:sp>
        <p:nvSpPr>
          <p:cNvPr id="2" name="TextBox 1">
            <a:extLst>
              <a:ext uri="{FF2B5EF4-FFF2-40B4-BE49-F238E27FC236}">
                <a16:creationId xmlns:a16="http://schemas.microsoft.com/office/drawing/2014/main" id="{2A4482A1-3A52-5321-0D60-1128A6BC490B}"/>
              </a:ext>
            </a:extLst>
          </p:cNvPr>
          <p:cNvSpPr txBox="1"/>
          <p:nvPr/>
        </p:nvSpPr>
        <p:spPr>
          <a:xfrm>
            <a:off x="5692198" y="606702"/>
            <a:ext cx="7367451" cy="646331"/>
          </a:xfrm>
          <a:prstGeom prst="rect">
            <a:avLst/>
          </a:prstGeom>
          <a:noFill/>
        </p:spPr>
        <p:txBody>
          <a:bodyPr wrap="square" rtlCol="0">
            <a:spAutoFit/>
          </a:bodyPr>
          <a:lstStyle/>
          <a:p>
            <a:pPr defTabSz="798051"/>
            <a:r>
              <a:rPr lang="en-US" sz="3600">
                <a:solidFill>
                  <a:srgbClr val="C10E21"/>
                </a:solidFill>
                <a:latin typeface="Lub Dub Heavy" panose="020B0903030403020204" pitchFamily="34" charset="0"/>
              </a:rPr>
              <a:t>Healthy School Meals for All</a:t>
            </a:r>
          </a:p>
        </p:txBody>
      </p:sp>
      <p:pic>
        <p:nvPicPr>
          <p:cNvPr id="5" name="Picture 4">
            <a:extLst>
              <a:ext uri="{FF2B5EF4-FFF2-40B4-BE49-F238E27FC236}">
                <a16:creationId xmlns:a16="http://schemas.microsoft.com/office/drawing/2014/main" id="{42F4CB9A-AA8C-4E3A-9D53-A0A7B8B92E4F}"/>
              </a:ext>
            </a:extLst>
          </p:cNvPr>
          <p:cNvPicPr>
            <a:picLocks noChangeAspect="1"/>
          </p:cNvPicPr>
          <p:nvPr/>
        </p:nvPicPr>
        <p:blipFill>
          <a:blip r:embed="rId3"/>
          <a:stretch>
            <a:fillRect/>
          </a:stretch>
        </p:blipFill>
        <p:spPr>
          <a:xfrm>
            <a:off x="389076" y="155829"/>
            <a:ext cx="1733639" cy="901746"/>
          </a:xfrm>
          <a:prstGeom prst="rect">
            <a:avLst/>
          </a:prstGeom>
        </p:spPr>
      </p:pic>
    </p:spTree>
    <p:extLst>
      <p:ext uri="{BB962C8B-B14F-4D97-AF65-F5344CB8AC3E}">
        <p14:creationId xmlns:p14="http://schemas.microsoft.com/office/powerpoint/2010/main" val="1017615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0B236C-0A67-EAC5-A5F0-FEA88AD39719}"/>
              </a:ext>
            </a:extLst>
          </p:cNvPr>
          <p:cNvSpPr>
            <a:spLocks noGrp="1"/>
          </p:cNvSpPr>
          <p:nvPr>
            <p:ph type="sldNum" sz="quarter" idx="4"/>
          </p:nvPr>
        </p:nvSpPr>
        <p:spPr/>
        <p:txBody>
          <a:bodyPr/>
          <a:lstStyle/>
          <a:p>
            <a:fld id="{01CD3B2E-BC1C-6C4D-9D91-A67B950EE325}" type="slidenum">
              <a:rPr lang="en-US" smtClean="0"/>
              <a:pPr/>
              <a:t>8</a:t>
            </a:fld>
            <a:endParaRPr lang="en-US"/>
          </a:p>
        </p:txBody>
      </p:sp>
      <p:pic>
        <p:nvPicPr>
          <p:cNvPr id="6" name="Picture 5">
            <a:extLst>
              <a:ext uri="{FF2B5EF4-FFF2-40B4-BE49-F238E27FC236}">
                <a16:creationId xmlns:a16="http://schemas.microsoft.com/office/drawing/2014/main" id="{A26BB759-3929-FF39-ECAC-BE22FE59F3DD}"/>
              </a:ext>
            </a:extLst>
          </p:cNvPr>
          <p:cNvPicPr>
            <a:picLocks noChangeAspect="1"/>
          </p:cNvPicPr>
          <p:nvPr/>
        </p:nvPicPr>
        <p:blipFill>
          <a:blip r:embed="rId2"/>
          <a:stretch>
            <a:fillRect/>
          </a:stretch>
        </p:blipFill>
        <p:spPr>
          <a:xfrm>
            <a:off x="304007" y="209321"/>
            <a:ext cx="8639811" cy="1546474"/>
          </a:xfrm>
          <a:prstGeom prst="rect">
            <a:avLst/>
          </a:prstGeom>
        </p:spPr>
      </p:pic>
      <p:pic>
        <p:nvPicPr>
          <p:cNvPr id="8" name="Picture 7">
            <a:extLst>
              <a:ext uri="{FF2B5EF4-FFF2-40B4-BE49-F238E27FC236}">
                <a16:creationId xmlns:a16="http://schemas.microsoft.com/office/drawing/2014/main" id="{A8AF309B-7D41-CBE8-93D4-945C23C69B35}"/>
              </a:ext>
            </a:extLst>
          </p:cNvPr>
          <p:cNvPicPr>
            <a:picLocks noChangeAspect="1"/>
          </p:cNvPicPr>
          <p:nvPr/>
        </p:nvPicPr>
        <p:blipFill>
          <a:blip r:embed="rId3"/>
          <a:stretch>
            <a:fillRect/>
          </a:stretch>
        </p:blipFill>
        <p:spPr>
          <a:xfrm>
            <a:off x="1327534" y="1755795"/>
            <a:ext cx="7396043" cy="719969"/>
          </a:xfrm>
          <a:prstGeom prst="rect">
            <a:avLst/>
          </a:prstGeom>
        </p:spPr>
      </p:pic>
      <p:pic>
        <p:nvPicPr>
          <p:cNvPr id="10" name="Picture 9">
            <a:extLst>
              <a:ext uri="{FF2B5EF4-FFF2-40B4-BE49-F238E27FC236}">
                <a16:creationId xmlns:a16="http://schemas.microsoft.com/office/drawing/2014/main" id="{D12AD863-8E0F-1E63-3E56-FC6E01510408}"/>
              </a:ext>
            </a:extLst>
          </p:cNvPr>
          <p:cNvPicPr>
            <a:picLocks noChangeAspect="1"/>
          </p:cNvPicPr>
          <p:nvPr/>
        </p:nvPicPr>
        <p:blipFill>
          <a:blip r:embed="rId4"/>
          <a:srcRect b="7819"/>
          <a:stretch>
            <a:fillRect/>
          </a:stretch>
        </p:blipFill>
        <p:spPr>
          <a:xfrm>
            <a:off x="561859" y="2542385"/>
            <a:ext cx="10961783" cy="5483744"/>
          </a:xfrm>
          <a:prstGeom prst="rect">
            <a:avLst/>
          </a:prstGeom>
        </p:spPr>
      </p:pic>
    </p:spTree>
    <p:extLst>
      <p:ext uri="{BB962C8B-B14F-4D97-AF65-F5344CB8AC3E}">
        <p14:creationId xmlns:p14="http://schemas.microsoft.com/office/powerpoint/2010/main" val="784673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B38FBC-0999-4C8F-9CC6-4BAA43846297}"/>
              </a:ext>
            </a:extLst>
          </p:cNvPr>
          <p:cNvSpPr>
            <a:spLocks noGrp="1"/>
          </p:cNvSpPr>
          <p:nvPr>
            <p:ph type="sldNum" sz="quarter" idx="4"/>
          </p:nvPr>
        </p:nvSpPr>
        <p:spPr/>
        <p:txBody>
          <a:bodyPr/>
          <a:lstStyle/>
          <a:p>
            <a:fld id="{01CD3B2E-BC1C-6C4D-9D91-A67B950EE325}" type="slidenum">
              <a:rPr lang="en-US" smtClean="0"/>
              <a:pPr/>
              <a:t>9</a:t>
            </a:fld>
            <a:endParaRPr lang="en-US"/>
          </a:p>
        </p:txBody>
      </p:sp>
      <p:pic>
        <p:nvPicPr>
          <p:cNvPr id="6" name="Picture 5">
            <a:extLst>
              <a:ext uri="{FF2B5EF4-FFF2-40B4-BE49-F238E27FC236}">
                <a16:creationId xmlns:a16="http://schemas.microsoft.com/office/drawing/2014/main" id="{6BF27E7D-4D77-4417-938C-2B320FC95580}"/>
              </a:ext>
            </a:extLst>
          </p:cNvPr>
          <p:cNvPicPr>
            <a:picLocks noChangeAspect="1"/>
          </p:cNvPicPr>
          <p:nvPr/>
        </p:nvPicPr>
        <p:blipFill>
          <a:blip r:embed="rId2"/>
          <a:stretch>
            <a:fillRect/>
          </a:stretch>
        </p:blipFill>
        <p:spPr>
          <a:xfrm>
            <a:off x="308601" y="165253"/>
            <a:ext cx="8276519" cy="1543491"/>
          </a:xfrm>
          <a:prstGeom prst="rect">
            <a:avLst/>
          </a:prstGeom>
        </p:spPr>
      </p:pic>
      <p:pic>
        <p:nvPicPr>
          <p:cNvPr id="8" name="Picture 7">
            <a:extLst>
              <a:ext uri="{FF2B5EF4-FFF2-40B4-BE49-F238E27FC236}">
                <a16:creationId xmlns:a16="http://schemas.microsoft.com/office/drawing/2014/main" id="{6865E512-E57B-1B79-607C-C138B98FAB02}"/>
              </a:ext>
            </a:extLst>
          </p:cNvPr>
          <p:cNvPicPr>
            <a:picLocks noChangeAspect="1"/>
          </p:cNvPicPr>
          <p:nvPr/>
        </p:nvPicPr>
        <p:blipFill>
          <a:blip r:embed="rId3"/>
          <a:stretch>
            <a:fillRect/>
          </a:stretch>
        </p:blipFill>
        <p:spPr>
          <a:xfrm>
            <a:off x="942689" y="1830377"/>
            <a:ext cx="6923355" cy="552947"/>
          </a:xfrm>
          <a:prstGeom prst="rect">
            <a:avLst/>
          </a:prstGeom>
        </p:spPr>
      </p:pic>
      <p:pic>
        <p:nvPicPr>
          <p:cNvPr id="10" name="Picture 9">
            <a:extLst>
              <a:ext uri="{FF2B5EF4-FFF2-40B4-BE49-F238E27FC236}">
                <a16:creationId xmlns:a16="http://schemas.microsoft.com/office/drawing/2014/main" id="{0AA50935-B575-DD5A-ED14-4301B89EE91E}"/>
              </a:ext>
            </a:extLst>
          </p:cNvPr>
          <p:cNvPicPr>
            <a:picLocks noChangeAspect="1"/>
          </p:cNvPicPr>
          <p:nvPr/>
        </p:nvPicPr>
        <p:blipFill>
          <a:blip r:embed="rId4"/>
          <a:stretch>
            <a:fillRect/>
          </a:stretch>
        </p:blipFill>
        <p:spPr>
          <a:xfrm>
            <a:off x="450968" y="2786523"/>
            <a:ext cx="10221006" cy="5044134"/>
          </a:xfrm>
          <a:prstGeom prst="rect">
            <a:avLst/>
          </a:prstGeom>
        </p:spPr>
      </p:pic>
    </p:spTree>
    <p:extLst>
      <p:ext uri="{BB962C8B-B14F-4D97-AF65-F5344CB8AC3E}">
        <p14:creationId xmlns:p14="http://schemas.microsoft.com/office/powerpoint/2010/main" val="863744194"/>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Titl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9 AHA Corporate Template 16x9" id="{36303CF9-DC7D-4ED4-9C1F-05B6EBF9CE65}" vid="{13EB435A-C281-405F-B548-2F45017A8CE7}"/>
    </a:ext>
  </a:extLst>
</a:theme>
</file>

<file path=ppt/theme/theme10.xml><?xml version="1.0" encoding="utf-8"?>
<a:theme xmlns:a="http://schemas.openxmlformats.org/drawingml/2006/main" name="3_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6C33314-0538-4243-BC4E-14B01A0A61F7}" vid="{2FDF3876-5621-4302-89A1-A8A80057FD6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AHA Corporate Template 16x9" id="{36303CF9-DC7D-4ED4-9C1F-05B6EBF9CE65}" vid="{F2D8504E-6BF1-4A54-A956-9CF320BEEB19}"/>
    </a:ext>
  </a:extLst>
</a:theme>
</file>

<file path=ppt/theme/theme3.xml><?xml version="1.0" encoding="utf-8"?>
<a:theme xmlns:a="http://schemas.openxmlformats.org/drawingml/2006/main" name="USE THESE SLIDES">
  <a:themeElements>
    <a:clrScheme name="AHA">
      <a:dk1>
        <a:sysClr val="windowText" lastClr="000000"/>
      </a:dk1>
      <a:lt1>
        <a:sysClr val="window" lastClr="FFFFFF"/>
      </a:lt1>
      <a:dk2>
        <a:srgbClr val="2C3C43"/>
      </a:dk2>
      <a:lt2>
        <a:srgbClr val="EBEBEB"/>
      </a:lt2>
      <a:accent1>
        <a:srgbClr val="C10E21"/>
      </a:accent1>
      <a:accent2>
        <a:srgbClr val="990000"/>
      </a:accent2>
      <a:accent3>
        <a:srgbClr val="636466"/>
      </a:accent3>
      <a:accent4>
        <a:srgbClr val="000000"/>
      </a:accent4>
      <a:accent5>
        <a:srgbClr val="FFFFFF"/>
      </a:accent5>
      <a:accent6>
        <a:srgbClr val="D8D8D8"/>
      </a:accent6>
      <a:hlink>
        <a:srgbClr val="0000FF"/>
      </a:hlink>
      <a:folHlink>
        <a:srgbClr val="00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Gen Z">
  <a:themeElements>
    <a:clrScheme name="">
      <a:dk1>
        <a:srgbClr val="212228"/>
      </a:dk1>
      <a:lt1>
        <a:srgbClr val="FFFFFF"/>
      </a:lt1>
      <a:dk2>
        <a:srgbClr val="6C6D71"/>
      </a:dk2>
      <a:lt2>
        <a:srgbClr val="F8F8F8"/>
      </a:lt2>
      <a:accent1>
        <a:srgbClr val="C10E20"/>
      </a:accent1>
      <a:accent2>
        <a:srgbClr val="990000"/>
      </a:accent2>
      <a:accent3>
        <a:srgbClr val="636466"/>
      </a:accent3>
      <a:accent4>
        <a:srgbClr val="04D3C4"/>
      </a:accent4>
      <a:accent5>
        <a:srgbClr val="2BF016"/>
      </a:accent5>
      <a:accent6>
        <a:srgbClr val="E8ECEF"/>
      </a:accent6>
      <a:hlink>
        <a:srgbClr val="FB3DC3"/>
      </a:hlink>
      <a:folHlink>
        <a:srgbClr val="FB3DC3"/>
      </a:folHlink>
    </a:clrScheme>
    <a:fontScheme name="Aeonik">
      <a:majorFont>
        <a:latin typeface="Aeonik Bold"/>
        <a:ea typeface=""/>
        <a:cs typeface=""/>
      </a:majorFont>
      <a:minorFont>
        <a:latin typeface="Aeonik"/>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WOI-TOI-Color-Palette">
      <a:dk1>
        <a:sysClr val="windowText" lastClr="000000"/>
      </a:dk1>
      <a:lt1>
        <a:sysClr val="window" lastClr="FFFFFF"/>
      </a:lt1>
      <a:dk2>
        <a:srgbClr val="636466"/>
      </a:dk2>
      <a:lt2>
        <a:srgbClr val="E7E6E6"/>
      </a:lt2>
      <a:accent1>
        <a:srgbClr val="C10E21"/>
      </a:accent1>
      <a:accent2>
        <a:srgbClr val="990000"/>
      </a:accent2>
      <a:accent3>
        <a:srgbClr val="36C9C6"/>
      </a:accent3>
      <a:accent4>
        <a:srgbClr val="E7040F"/>
      </a:accent4>
      <a:accent5>
        <a:srgbClr val="22817F"/>
      </a:accent5>
      <a:accent6>
        <a:srgbClr val="FC424B"/>
      </a:accent6>
      <a:hlink>
        <a:srgbClr val="36C9C6"/>
      </a:hlink>
      <a:folHlink>
        <a:srgbClr val="C10E21"/>
      </a:folHlink>
    </a:clrScheme>
    <a:fontScheme name="AHA-FONTS">
      <a:majorFont>
        <a:latin typeface="Lub Dub Bold"/>
        <a:ea typeface=""/>
        <a:cs typeface=""/>
      </a:majorFont>
      <a:minorFont>
        <a:latin typeface="Lub Dub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WOI-TOI-Color-Palette">
      <a:dk1>
        <a:sysClr val="windowText" lastClr="000000"/>
      </a:dk1>
      <a:lt1>
        <a:sysClr val="window" lastClr="FFFFFF"/>
      </a:lt1>
      <a:dk2>
        <a:srgbClr val="636466"/>
      </a:dk2>
      <a:lt2>
        <a:srgbClr val="E7E6E6"/>
      </a:lt2>
      <a:accent1>
        <a:srgbClr val="C10E21"/>
      </a:accent1>
      <a:accent2>
        <a:srgbClr val="990000"/>
      </a:accent2>
      <a:accent3>
        <a:srgbClr val="36C9C6"/>
      </a:accent3>
      <a:accent4>
        <a:srgbClr val="E7040F"/>
      </a:accent4>
      <a:accent5>
        <a:srgbClr val="22817F"/>
      </a:accent5>
      <a:accent6>
        <a:srgbClr val="FC424B"/>
      </a:accent6>
      <a:hlink>
        <a:srgbClr val="36C9C6"/>
      </a:hlink>
      <a:folHlink>
        <a:srgbClr val="C10E21"/>
      </a:folHlink>
    </a:clrScheme>
    <a:fontScheme name="AHA-FONTS">
      <a:majorFont>
        <a:latin typeface="Lub Dub Bold"/>
        <a:ea typeface=""/>
        <a:cs typeface=""/>
      </a:majorFont>
      <a:minorFont>
        <a:latin typeface="Lub Dub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AHA Corporate Template 16x9" id="{36303CF9-DC7D-4ED4-9C1F-05B6EBF9CE65}" vid="{F2D8504E-6BF1-4A54-A956-9CF320BEEB19}"/>
    </a:ext>
  </a:extLst>
</a:theme>
</file>

<file path=ppt/theme/theme9.xml><?xml version="1.0" encoding="utf-8"?>
<a:theme xmlns:a="http://schemas.openxmlformats.org/drawingml/2006/main" name="2_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PPT Template 10x7" id="{66A57EA8-874D-480A-B389-742FB2439609}" vid="{19DA46DA-4706-440C-9F2C-5E859C8BEDA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f4f22ede-e726-4d3d-b195-8dfd25ae0d91" ContentTypeId="0x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42BF4DCA8ADF48429E19D9EE3B5782A3" ma:contentTypeVersion="16" ma:contentTypeDescription="Create a new document." ma:contentTypeScope="" ma:versionID="cc6fafbffac492a8a75250c96130808c">
  <xsd:schema xmlns:xsd="http://www.w3.org/2001/XMLSchema" xmlns:xs="http://www.w3.org/2001/XMLSchema" xmlns:p="http://schemas.microsoft.com/office/2006/metadata/properties" xmlns:ns2="c9b683ee-6dbc-4a04-ab6a-c2eac63a092f" xmlns:ns3="b4623fc7-3c0f-4109-a29d-a6ae28846a5d" targetNamespace="http://schemas.microsoft.com/office/2006/metadata/properties" ma:root="true" ma:fieldsID="49e5cc04e37e6942fbf9a73c1cbf9320" ns2:_="" ns3:_="">
    <xsd:import namespace="c9b683ee-6dbc-4a04-ab6a-c2eac63a092f"/>
    <xsd:import namespace="b4623fc7-3c0f-4109-a29d-a6ae28846a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b683ee-6dbc-4a04-ab6a-c2eac63a09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4f22ede-e726-4d3d-b195-8dfd25ae0d9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623fc7-3c0f-4109-a29d-a6ae28846a5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ab983ee-26b3-44bd-8cdb-fdc92d6851c1}" ma:internalName="TaxCatchAll" ma:showField="CatchAllData" ma:web="b4623fc7-3c0f-4109-a29d-a6ae28846a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b4623fc7-3c0f-4109-a29d-a6ae28846a5d" xsi:nil="true"/>
    <lcf76f155ced4ddcb4097134ff3c332f xmlns="c9b683ee-6dbc-4a04-ab6a-c2eac63a09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D1938B7-E360-4FE9-A871-88B1E9A436BD}">
  <ds:schemaRefs>
    <ds:schemaRef ds:uri="http://schemas.microsoft.com/sharepoint/v3/contenttype/forms"/>
  </ds:schemaRefs>
</ds:datastoreItem>
</file>

<file path=customXml/itemProps2.xml><?xml version="1.0" encoding="utf-8"?>
<ds:datastoreItem xmlns:ds="http://schemas.openxmlformats.org/officeDocument/2006/customXml" ds:itemID="{117E4A39-571A-4F15-9BA1-9CEFFAB9495B}">
  <ds:schemaRefs>
    <ds:schemaRef ds:uri="Microsoft.SharePoint.Taxonomy.ContentTypeSync"/>
  </ds:schemaRefs>
</ds:datastoreItem>
</file>

<file path=customXml/itemProps3.xml><?xml version="1.0" encoding="utf-8"?>
<ds:datastoreItem xmlns:ds="http://schemas.openxmlformats.org/officeDocument/2006/customXml" ds:itemID="{30431B1E-8D7B-4778-8230-EC6C973D2555}">
  <ds:schemaRefs>
    <ds:schemaRef ds:uri="b4623fc7-3c0f-4109-a29d-a6ae28846a5d"/>
    <ds:schemaRef ds:uri="c9b683ee-6dbc-4a04-ab6a-c2eac63a09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BE80DD31-0EB4-468C-A389-0ED885791036}">
  <ds:schemaRefs>
    <ds:schemaRef ds:uri="http://schemas.openxmlformats.org/package/2006/metadata/core-properties"/>
    <ds:schemaRef ds:uri="http://purl.org/dc/terms/"/>
    <ds:schemaRef ds:uri="http://schemas.microsoft.com/office/infopath/2007/PartnerControls"/>
    <ds:schemaRef ds:uri="http://schemas.microsoft.com/office/2006/metadata/properties"/>
    <ds:schemaRef ds:uri="http://purl.org/dc/elements/1.1/"/>
    <ds:schemaRef ds:uri="http://schemas.microsoft.com/office/2006/documentManagement/types"/>
    <ds:schemaRef ds:uri="b4623fc7-3c0f-4109-a29d-a6ae28846a5d"/>
    <ds:schemaRef ds:uri="c9b683ee-6dbc-4a04-ab6a-c2eac63a092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1799</TotalTime>
  <Words>680</Words>
  <Application>Microsoft Office PowerPoint</Application>
  <PresentationFormat>Custom</PresentationFormat>
  <Paragraphs>57</Paragraphs>
  <Slides>15</Slides>
  <Notes>9</Notes>
  <HiddenSlides>0</HiddenSlides>
  <MMClips>0</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15</vt:i4>
      </vt:variant>
    </vt:vector>
  </HeadingPairs>
  <TitlesOfParts>
    <vt:vector size="44" baseType="lpstr">
      <vt:lpstr>Abadi</vt:lpstr>
      <vt:lpstr>Aeonik</vt:lpstr>
      <vt:lpstr>Arial</vt:lpstr>
      <vt:lpstr>Bahnschrift</vt:lpstr>
      <vt:lpstr>Calibri</vt:lpstr>
      <vt:lpstr>Century Gothic</vt:lpstr>
      <vt:lpstr>CVS Health Sans</vt:lpstr>
      <vt:lpstr>Lato</vt:lpstr>
      <vt:lpstr>Lato Light</vt:lpstr>
      <vt:lpstr>Lub Dub</vt:lpstr>
      <vt:lpstr>Lub Dub Bold</vt:lpstr>
      <vt:lpstr>Lub Dub Condensed</vt:lpstr>
      <vt:lpstr>Lub Dub Heavy</vt:lpstr>
      <vt:lpstr>Lub Dub Light</vt:lpstr>
      <vt:lpstr>Lub Dub Medium</vt:lpstr>
      <vt:lpstr>Montserrat</vt:lpstr>
      <vt:lpstr>Open Sans</vt:lpstr>
      <vt:lpstr>Tw Cen MT</vt:lpstr>
      <vt:lpstr>Wingdings 3</vt:lpstr>
      <vt:lpstr>Title Slides</vt:lpstr>
      <vt:lpstr>Simple Slides</vt:lpstr>
      <vt:lpstr>USE THESE SLIDES</vt:lpstr>
      <vt:lpstr>2_Gen Z</vt:lpstr>
      <vt:lpstr>3_Custom Design</vt:lpstr>
      <vt:lpstr>1_Office Theme</vt:lpstr>
      <vt:lpstr>2_Office Theme</vt:lpstr>
      <vt:lpstr>1_Simple Slides</vt:lpstr>
      <vt:lpstr>2_Simple Slides</vt:lpstr>
      <vt:lpstr>3_Simple Slides</vt:lpstr>
      <vt:lpstr>   Dr. Anika Hines   </vt:lpstr>
      <vt:lpstr>PowerPoint Presentation</vt:lpstr>
      <vt:lpstr>PowerPoint Presentation</vt:lpstr>
      <vt:lpstr>PowerPoint Presentation</vt:lpstr>
      <vt:lpstr>PowerPoint Presentation</vt:lpstr>
      <vt:lpstr>Healthy School Meals for 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AHA  Hampton Roads Board Meeting</dc:title>
  <dc:creator>MeShall Hills</dc:creator>
  <cp:lastModifiedBy>Michelle Nostheide</cp:lastModifiedBy>
  <cp:revision>3</cp:revision>
  <cp:lastPrinted>2025-12-10T12:45:04Z</cp:lastPrinted>
  <dcterms:created xsi:type="dcterms:W3CDTF">2020-09-10T22:22:23Z</dcterms:created>
  <dcterms:modified xsi:type="dcterms:W3CDTF">2026-01-09T19:31:06Z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0x01010042BF4DCA8ADF48429E19D9EE3B5782A3</vt:lpwstr>
  </property>
  <property fmtid="{D5CDD505-2E9C-101B-9397-08002B2CF9AE}" pid="3" name="_ExtendedDescription">
    <vt:lpwstr/>
  </property>
  <property fmtid="{D5CDD505-2E9C-101B-9397-08002B2CF9AE}" pid="4" name="MediaServiceImageTags">
    <vt:lpwstr/>
  </property>
</Properties>
</file>