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27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63185-F650-42C9-9E1B-9CBC8A5CBE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ETL at PDCCC &amp; Sentara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9E1BB-E912-42C8-BD81-10C85454D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1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7AB08-EE12-4AB0-8C74-1F34AD7EC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ETL start 2024/2025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31223-3739-4A3B-BB92-B36045A32B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RN program </a:t>
            </a:r>
          </a:p>
          <a:p>
            <a:r>
              <a:rPr lang="en-GB" dirty="0"/>
              <a:t>Fall 2024</a:t>
            </a:r>
          </a:p>
          <a:p>
            <a:r>
              <a:rPr lang="en-GB" dirty="0"/>
              <a:t>20 students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1B890C-63D5-4ECF-8E54-3B47FD9EF2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PN program</a:t>
            </a:r>
          </a:p>
          <a:p>
            <a:r>
              <a:rPr lang="en-GB" dirty="0"/>
              <a:t>Spring 2025</a:t>
            </a:r>
          </a:p>
          <a:p>
            <a:r>
              <a:rPr lang="en-GB" dirty="0"/>
              <a:t>10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8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18EC-B7CE-4BB7-B39D-99966975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Criteria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6597E-8E25-4131-AB2B-AC2406641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RN program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7D059-EF09-4A92-B95E-E79BA2EB87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Meet GPA requirements</a:t>
            </a:r>
          </a:p>
          <a:p>
            <a:r>
              <a:rPr lang="en-GB" dirty="0"/>
              <a:t>No repeaters</a:t>
            </a:r>
          </a:p>
          <a:p>
            <a:r>
              <a:rPr lang="en-GB" dirty="0"/>
              <a:t>ETL Canvas shell</a:t>
            </a:r>
          </a:p>
          <a:p>
            <a:r>
              <a:rPr lang="en-GB" dirty="0"/>
              <a:t>Check-ins</a:t>
            </a:r>
          </a:p>
          <a:p>
            <a:r>
              <a:rPr lang="en-GB" dirty="0"/>
              <a:t>Faculty rounding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695AC1-A01B-4C3A-AD66-CB8EA540B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PN program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FF68B-0100-4562-AB1A-46DB794910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Meet GPA requirements</a:t>
            </a:r>
          </a:p>
          <a:p>
            <a:r>
              <a:rPr lang="en-GB" dirty="0"/>
              <a:t>No repeaters</a:t>
            </a:r>
          </a:p>
          <a:p>
            <a:r>
              <a:rPr lang="en-GB" dirty="0"/>
              <a:t>ETL Canvas shell</a:t>
            </a:r>
          </a:p>
          <a:p>
            <a:r>
              <a:rPr lang="en-GB" dirty="0"/>
              <a:t>Check-ins</a:t>
            </a:r>
          </a:p>
          <a:p>
            <a:r>
              <a:rPr lang="en-GB" dirty="0"/>
              <a:t>Faculty rounding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04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2220-347F-4BEE-9668-A13DA3A8C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645D2-AF3F-4CE7-9452-EAF8167212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RN Program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D9DF2-0104-44E5-AA00-2E09B76630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All graduated on time</a:t>
            </a:r>
          </a:p>
          <a:p>
            <a:r>
              <a:rPr lang="en-GB" dirty="0"/>
              <a:t>90% successful first time NCLEX</a:t>
            </a:r>
          </a:p>
          <a:p>
            <a:pPr marL="0" indent="0">
              <a:buNone/>
            </a:pPr>
            <a:r>
              <a:rPr lang="en-GB" dirty="0"/>
              <a:t>Employed at Sentara 20%</a:t>
            </a:r>
          </a:p>
          <a:p>
            <a:pPr marL="0" indent="0">
              <a:buNone/>
            </a:pPr>
            <a:r>
              <a:rPr lang="en-GB" dirty="0"/>
              <a:t>All others employed in the area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F11A44-7AD7-4BC8-9527-67F8059D30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PN program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31183-ABB7-4C63-A634-B30947A4CE2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All graduated on time</a:t>
            </a:r>
          </a:p>
          <a:p>
            <a:r>
              <a:rPr lang="en-GB" dirty="0"/>
              <a:t>90% successful first time NCLEX</a:t>
            </a:r>
          </a:p>
          <a:p>
            <a:r>
              <a:rPr lang="en-GB" dirty="0"/>
              <a:t>Employed primarily at Long term care facilities (50%)</a:t>
            </a:r>
          </a:p>
          <a:p>
            <a:r>
              <a:rPr lang="en-GB" dirty="0"/>
              <a:t>All others taking courses to enter into the RN transition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EBC6C-9F94-4AE9-960B-B3FE4BB27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2025/2026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0E597-02E7-4533-8E64-B76F846D6D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RN group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93C86-36CF-4BC6-B5FA-E4E0F5EA323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Same criteria</a:t>
            </a:r>
          </a:p>
          <a:p>
            <a:r>
              <a:rPr lang="en-GB" dirty="0"/>
              <a:t>ETL Canvas shell</a:t>
            </a:r>
          </a:p>
          <a:p>
            <a:r>
              <a:rPr lang="en-GB" dirty="0"/>
              <a:t>50% did not adhere to no FT work</a:t>
            </a:r>
          </a:p>
          <a:p>
            <a:r>
              <a:rPr lang="en-GB" dirty="0"/>
              <a:t>Revisiting criteria for 2026/2027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8EA0B1-8068-45C6-8834-3EBACA7969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PN group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D7355A-0473-45CA-8290-C76B9B8AB79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Same criteria</a:t>
            </a:r>
          </a:p>
          <a:p>
            <a:r>
              <a:rPr lang="en-GB" dirty="0"/>
              <a:t>ETL Canvas shell</a:t>
            </a:r>
          </a:p>
          <a:p>
            <a:r>
              <a:rPr lang="en-GB" dirty="0"/>
              <a:t>Went from 10 students to 5 in ETL </a:t>
            </a:r>
          </a:p>
          <a:p>
            <a:r>
              <a:rPr lang="en-GB" dirty="0"/>
              <a:t>Revisiting criteria for 2026/2027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57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24A7-4FBF-4DDD-B079-DDD99CD25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97936-4B20-4405-9EAA-23208959C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Criteria evaluation</a:t>
            </a:r>
          </a:p>
          <a:p>
            <a:r>
              <a:rPr lang="en-GB" dirty="0"/>
              <a:t>Canvas shell modification – stricter</a:t>
            </a:r>
          </a:p>
          <a:p>
            <a:r>
              <a:rPr lang="en-GB" dirty="0"/>
              <a:t>Increase meetings with the students</a:t>
            </a:r>
          </a:p>
          <a:p>
            <a:r>
              <a:rPr lang="en-GB" dirty="0"/>
              <a:t>Promotion of Sentara for employment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888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7F21343BCAB24F92B53466F9A4679B" ma:contentTypeVersion="15" ma:contentTypeDescription="Create a new document." ma:contentTypeScope="" ma:versionID="48e9183df169d34226a303730a2c2830">
  <xsd:schema xmlns:xsd="http://www.w3.org/2001/XMLSchema" xmlns:xs="http://www.w3.org/2001/XMLSchema" xmlns:p="http://schemas.microsoft.com/office/2006/metadata/properties" xmlns:ns3="d297d3fe-4f06-4abb-b689-27a9fb3e226e" xmlns:ns4="0c10a490-f834-4b3a-8f90-ee3bf5404955" targetNamespace="http://schemas.microsoft.com/office/2006/metadata/properties" ma:root="true" ma:fieldsID="6d7068ef7fcc74de9e20e61117e141be" ns3:_="" ns4:_="">
    <xsd:import namespace="d297d3fe-4f06-4abb-b689-27a9fb3e226e"/>
    <xsd:import namespace="0c10a490-f834-4b3a-8f90-ee3bf54049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DateTaken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7d3fe-4f06-4abb-b689-27a9fb3e22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10a490-f834-4b3a-8f90-ee3bf540495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297d3fe-4f06-4abb-b689-27a9fb3e226e" xsi:nil="true"/>
  </documentManagement>
</p:properties>
</file>

<file path=customXml/itemProps1.xml><?xml version="1.0" encoding="utf-8"?>
<ds:datastoreItem xmlns:ds="http://schemas.openxmlformats.org/officeDocument/2006/customXml" ds:itemID="{0277142A-CF12-4559-8C35-74997B78B4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97d3fe-4f06-4abb-b689-27a9fb3e226e"/>
    <ds:schemaRef ds:uri="0c10a490-f834-4b3a-8f90-ee3bf54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1A0BAD-B33B-4BB9-8AEF-000ED81BB6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109582-1819-4F83-B40C-761ACF5D9CC9}">
  <ds:schemaRefs>
    <ds:schemaRef ds:uri="http://schemas.openxmlformats.org/package/2006/metadata/core-properties"/>
    <ds:schemaRef ds:uri="0c10a490-f834-4b3a-8f90-ee3bf5404955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d297d3fe-4f06-4abb-b689-27a9fb3e226e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162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ETL at PDCCC &amp; Sentara</vt:lpstr>
      <vt:lpstr>ETL start 2024/2025</vt:lpstr>
      <vt:lpstr>Criteria</vt:lpstr>
      <vt:lpstr>Success</vt:lpstr>
      <vt:lpstr>2025/2026</vt:lpstr>
      <vt:lpstr>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ETL at PDCCC &amp; Sentara</dc:title>
  <dc:creator>Angela Sheaffer</dc:creator>
  <cp:lastModifiedBy>Angela Sheaffer</cp:lastModifiedBy>
  <cp:revision>2</cp:revision>
  <dcterms:created xsi:type="dcterms:W3CDTF">2026-04-03T16:20:45Z</dcterms:created>
  <dcterms:modified xsi:type="dcterms:W3CDTF">2026-04-03T16:31:19Z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0x0101009C7F21343BCAB24F92B53466F9A4679B</vt:lpwstr>
  </property>
</Properties>
</file>