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8"/>
  </p:notesMasterIdLst>
  <p:handoutMasterIdLst>
    <p:handoutMasterId r:id="rId49"/>
  </p:handoutMasterIdLst>
  <p:sldIdLst>
    <p:sldId id="261" r:id="rId5"/>
    <p:sldId id="263" r:id="rId6"/>
    <p:sldId id="260" r:id="rId7"/>
    <p:sldId id="314" r:id="rId8"/>
    <p:sldId id="317" r:id="rId9"/>
    <p:sldId id="319" r:id="rId10"/>
    <p:sldId id="290" r:id="rId11"/>
    <p:sldId id="318" r:id="rId12"/>
    <p:sldId id="316" r:id="rId13"/>
    <p:sldId id="339" r:id="rId14"/>
    <p:sldId id="289" r:id="rId15"/>
    <p:sldId id="321" r:id="rId16"/>
    <p:sldId id="340" r:id="rId17"/>
    <p:sldId id="320" r:id="rId18"/>
    <p:sldId id="342" r:id="rId19"/>
    <p:sldId id="279" r:id="rId20"/>
    <p:sldId id="278" r:id="rId21"/>
    <p:sldId id="280" r:id="rId22"/>
    <p:sldId id="283" r:id="rId23"/>
    <p:sldId id="284" r:id="rId24"/>
    <p:sldId id="285" r:id="rId25"/>
    <p:sldId id="286" r:id="rId26"/>
    <p:sldId id="343" r:id="rId27"/>
    <p:sldId id="277" r:id="rId28"/>
    <p:sldId id="270" r:id="rId29"/>
    <p:sldId id="256" r:id="rId30"/>
    <p:sldId id="322" r:id="rId31"/>
    <p:sldId id="323" r:id="rId32"/>
    <p:sldId id="324" r:id="rId33"/>
    <p:sldId id="325" r:id="rId34"/>
    <p:sldId id="326" r:id="rId35"/>
    <p:sldId id="327" r:id="rId36"/>
    <p:sldId id="328" r:id="rId37"/>
    <p:sldId id="329" r:id="rId38"/>
    <p:sldId id="330" r:id="rId39"/>
    <p:sldId id="331" r:id="rId40"/>
    <p:sldId id="332" r:id="rId41"/>
    <p:sldId id="333" r:id="rId42"/>
    <p:sldId id="334" r:id="rId43"/>
    <p:sldId id="335" r:id="rId44"/>
    <p:sldId id="336" r:id="rId45"/>
    <p:sldId id="337" r:id="rId46"/>
    <p:sldId id="338" r:id="rId47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1B1B"/>
    <a:srgbClr val="13294B"/>
    <a:srgbClr val="565756"/>
    <a:srgbClr val="707372"/>
    <a:srgbClr val="C1C6C8"/>
    <a:srgbClr val="C8102E"/>
    <a:srgbClr val="9595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C7DC96-0E26-4E98-98BB-D56832CF5C99}" v="121" dt="2026-08-25T16:33:05.4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17" autoAdjust="0"/>
  </p:normalViewPr>
  <p:slideViewPr>
    <p:cSldViewPr snapToGrid="0">
      <p:cViewPr varScale="1">
        <p:scale>
          <a:sx n="69" d="100"/>
          <a:sy n="69" d="100"/>
        </p:scale>
        <p:origin x="54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36" d="100"/>
          <a:sy n="136" d="100"/>
        </p:scale>
        <p:origin x="864" y="-22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ggan, Anna (VDH)" userId="583f43c0-645c-43f5-bed4-4d6fc611b426" providerId="ADAL" clId="{E2125865-760A-4159-96F9-9540606B4F20}"/>
    <pc:docChg chg="undo custSel addSld delSld modSld sldOrd">
      <pc:chgData name="Riggan, Anna (VDH)" userId="583f43c0-645c-43f5-bed4-4d6fc611b426" providerId="ADAL" clId="{E2125865-760A-4159-96F9-9540606B4F20}" dt="2026-08-25T16:33:05.386" v="8058" actId="20577"/>
      <pc:docMkLst>
        <pc:docMk/>
      </pc:docMkLst>
      <pc:sldChg chg="addSp delSp modSp add mod delAnim">
        <pc:chgData name="Riggan, Anna (VDH)" userId="583f43c0-645c-43f5-bed4-4d6fc611b426" providerId="ADAL" clId="{E2125865-760A-4159-96F9-9540606B4F20}" dt="2026-08-25T15:30:29.886" v="7765" actId="478"/>
        <pc:sldMkLst>
          <pc:docMk/>
          <pc:sldMk cId="0" sldId="256"/>
        </pc:sldMkLst>
        <pc:picChg chg="add del">
          <ac:chgData name="Riggan, Anna (VDH)" userId="583f43c0-645c-43f5-bed4-4d6fc611b426" providerId="ADAL" clId="{E2125865-760A-4159-96F9-9540606B4F20}" dt="2026-08-24T15:01:25.429" v="6560" actId="22"/>
          <ac:picMkLst>
            <pc:docMk/>
            <pc:sldMk cId="0" sldId="256"/>
            <ac:picMk id="5" creationId="{3738FEAB-8BFD-9E0C-44A2-2656300816A4}"/>
          </ac:picMkLst>
        </pc:picChg>
        <pc:picChg chg="add del mod">
          <ac:chgData name="Riggan, Anna (VDH)" userId="583f43c0-645c-43f5-bed4-4d6fc611b426" providerId="ADAL" clId="{E2125865-760A-4159-96F9-9540606B4F20}" dt="2026-08-25T15:30:29.886" v="7765" actId="478"/>
          <ac:picMkLst>
            <pc:docMk/>
            <pc:sldMk cId="0" sldId="256"/>
            <ac:picMk id="8" creationId="{2B6F1F34-E977-B1B9-E8F6-00B991E78FFA}"/>
          </ac:picMkLst>
        </pc:picChg>
      </pc:sldChg>
      <pc:sldChg chg="addSp delSp modSp mod delAnim">
        <pc:chgData name="Riggan, Anna (VDH)" userId="583f43c0-645c-43f5-bed4-4d6fc611b426" providerId="ADAL" clId="{E2125865-760A-4159-96F9-9540606B4F20}" dt="2026-08-25T15:28:51.645" v="7740" actId="478"/>
        <pc:sldMkLst>
          <pc:docMk/>
          <pc:sldMk cId="0" sldId="260"/>
        </pc:sldMkLst>
        <pc:spChg chg="mod">
          <ac:chgData name="Riggan, Anna (VDH)" userId="583f43c0-645c-43f5-bed4-4d6fc611b426" providerId="ADAL" clId="{E2125865-760A-4159-96F9-9540606B4F20}" dt="2026-08-23T00:36:39.621" v="5684" actId="20577"/>
          <ac:spMkLst>
            <pc:docMk/>
            <pc:sldMk cId="0" sldId="260"/>
            <ac:spMk id="2" creationId="{3DEE99CE-0E8B-F660-4F6F-3350FC72D450}"/>
          </ac:spMkLst>
        </pc:spChg>
        <pc:picChg chg="add del mod">
          <ac:chgData name="Riggan, Anna (VDH)" userId="583f43c0-645c-43f5-bed4-4d6fc611b426" providerId="ADAL" clId="{E2125865-760A-4159-96F9-9540606B4F20}" dt="2026-08-25T15:28:51.645" v="7740" actId="478"/>
          <ac:picMkLst>
            <pc:docMk/>
            <pc:sldMk cId="0" sldId="260"/>
            <ac:picMk id="9" creationId="{794E1A9A-8846-3F1B-6F1A-1B6513F9F002}"/>
          </ac:picMkLst>
        </pc:picChg>
      </pc:sldChg>
      <pc:sldChg chg="addSp delSp modSp mod delAnim">
        <pc:chgData name="Riggan, Anna (VDH)" userId="583f43c0-645c-43f5-bed4-4d6fc611b426" providerId="ADAL" clId="{E2125865-760A-4159-96F9-9540606B4F20}" dt="2026-08-25T16:27:53.171" v="8055" actId="14100"/>
        <pc:sldMkLst>
          <pc:docMk/>
          <pc:sldMk cId="0" sldId="261"/>
        </pc:sldMkLst>
        <pc:spChg chg="mod">
          <ac:chgData name="Riggan, Anna (VDH)" userId="583f43c0-645c-43f5-bed4-4d6fc611b426" providerId="ADAL" clId="{E2125865-760A-4159-96F9-9540606B4F20}" dt="2026-08-25T16:27:53.171" v="8055" actId="14100"/>
          <ac:spMkLst>
            <pc:docMk/>
            <pc:sldMk cId="0" sldId="261"/>
            <ac:spMk id="7171" creationId="{FAD23272-A790-77D4-1815-51819F8D3E39}"/>
          </ac:spMkLst>
        </pc:spChg>
        <pc:picChg chg="add del mod">
          <ac:chgData name="Riggan, Anna (VDH)" userId="583f43c0-645c-43f5-bed4-4d6fc611b426" providerId="ADAL" clId="{E2125865-760A-4159-96F9-9540606B4F20}" dt="2026-08-25T15:28:42.798" v="7738" actId="478"/>
          <ac:picMkLst>
            <pc:docMk/>
            <pc:sldMk cId="0" sldId="261"/>
            <ac:picMk id="7" creationId="{82B9713D-977F-0753-FC88-5045283A60BC}"/>
          </ac:picMkLst>
        </pc:picChg>
      </pc:sldChg>
      <pc:sldChg chg="addSp delSp modSp mod delAnim modNotesTx">
        <pc:chgData name="Riggan, Anna (VDH)" userId="583f43c0-645c-43f5-bed4-4d6fc611b426" providerId="ADAL" clId="{E2125865-760A-4159-96F9-9540606B4F20}" dt="2026-08-25T15:28:47.275" v="7739" actId="478"/>
        <pc:sldMkLst>
          <pc:docMk/>
          <pc:sldMk cId="1420050304" sldId="263"/>
        </pc:sldMkLst>
        <pc:spChg chg="mod">
          <ac:chgData name="Riggan, Anna (VDH)" userId="583f43c0-645c-43f5-bed4-4d6fc611b426" providerId="ADAL" clId="{E2125865-760A-4159-96F9-9540606B4F20}" dt="2026-08-23T14:36:22.136" v="5873" actId="20577"/>
          <ac:spMkLst>
            <pc:docMk/>
            <pc:sldMk cId="1420050304" sldId="263"/>
            <ac:spMk id="6" creationId="{D9057324-468D-3DED-DF49-872AA9761091}"/>
          </ac:spMkLst>
        </pc:spChg>
        <pc:spChg chg="mod">
          <ac:chgData name="Riggan, Anna (VDH)" userId="583f43c0-645c-43f5-bed4-4d6fc611b426" providerId="ADAL" clId="{E2125865-760A-4159-96F9-9540606B4F20}" dt="2026-08-23T14:35:48.449" v="5861" actId="14100"/>
          <ac:spMkLst>
            <pc:docMk/>
            <pc:sldMk cId="1420050304" sldId="263"/>
            <ac:spMk id="7171" creationId="{3C21968A-83D9-E2CF-1F38-762BFFC6C464}"/>
          </ac:spMkLst>
        </pc:spChg>
        <pc:picChg chg="add del mod">
          <ac:chgData name="Riggan, Anna (VDH)" userId="583f43c0-645c-43f5-bed4-4d6fc611b426" providerId="ADAL" clId="{E2125865-760A-4159-96F9-9540606B4F20}" dt="2026-08-25T15:28:47.275" v="7739" actId="478"/>
          <ac:picMkLst>
            <pc:docMk/>
            <pc:sldMk cId="1420050304" sldId="263"/>
            <ac:picMk id="7" creationId="{9CBBC53D-A03D-CDB5-02AD-396F6CF55B3F}"/>
          </ac:picMkLst>
        </pc:picChg>
      </pc:sldChg>
      <pc:sldChg chg="addSp delSp modSp mod ord delAnim">
        <pc:chgData name="Riggan, Anna (VDH)" userId="583f43c0-645c-43f5-bed4-4d6fc611b426" providerId="ADAL" clId="{E2125865-760A-4159-96F9-9540606B4F20}" dt="2026-08-25T15:30:25.172" v="7764" actId="478"/>
        <pc:sldMkLst>
          <pc:docMk/>
          <pc:sldMk cId="3916309864" sldId="270"/>
        </pc:sldMkLst>
        <pc:picChg chg="add del mod">
          <ac:chgData name="Riggan, Anna (VDH)" userId="583f43c0-645c-43f5-bed4-4d6fc611b426" providerId="ADAL" clId="{E2125865-760A-4159-96F9-9540606B4F20}" dt="2026-08-25T15:30:25.172" v="7764" actId="478"/>
          <ac:picMkLst>
            <pc:docMk/>
            <pc:sldMk cId="3916309864" sldId="270"/>
            <ac:picMk id="4" creationId="{3A7A58FD-F56C-551C-2894-C4A7884CF0AA}"/>
          </ac:picMkLst>
        </pc:picChg>
      </pc:sldChg>
      <pc:sldChg chg="addSp delSp modSp mod ord delAnim">
        <pc:chgData name="Riggan, Anna (VDH)" userId="583f43c0-645c-43f5-bed4-4d6fc611b426" providerId="ADAL" clId="{E2125865-760A-4159-96F9-9540606B4F20}" dt="2026-08-25T15:30:21.622" v="7763" actId="478"/>
        <pc:sldMkLst>
          <pc:docMk/>
          <pc:sldMk cId="1825219186" sldId="277"/>
        </pc:sldMkLst>
        <pc:picChg chg="add del mod">
          <ac:chgData name="Riggan, Anna (VDH)" userId="583f43c0-645c-43f5-bed4-4d6fc611b426" providerId="ADAL" clId="{E2125865-760A-4159-96F9-9540606B4F20}" dt="2026-08-25T15:30:21.622" v="7763" actId="478"/>
          <ac:picMkLst>
            <pc:docMk/>
            <pc:sldMk cId="1825219186" sldId="277"/>
            <ac:picMk id="5" creationId="{F187B8E3-3229-1B78-0D8A-0AA7ED733251}"/>
          </ac:picMkLst>
        </pc:picChg>
      </pc:sldChg>
      <pc:sldChg chg="addSp delSp modSp new mod ord modClrScheme delAnim chgLayout">
        <pc:chgData name="Riggan, Anna (VDH)" userId="583f43c0-645c-43f5-bed4-4d6fc611b426" providerId="ADAL" clId="{E2125865-760A-4159-96F9-9540606B4F20}" dt="2026-08-25T15:29:56.313" v="7755" actId="478"/>
        <pc:sldMkLst>
          <pc:docMk/>
          <pc:sldMk cId="3067883780" sldId="278"/>
        </pc:sldMkLst>
        <pc:spChg chg="mod ord">
          <ac:chgData name="Riggan, Anna (VDH)" userId="583f43c0-645c-43f5-bed4-4d6fc611b426" providerId="ADAL" clId="{E2125865-760A-4159-96F9-9540606B4F20}" dt="2026-08-03T17:26:52.297" v="2584" actId="700"/>
          <ac:spMkLst>
            <pc:docMk/>
            <pc:sldMk cId="3067883780" sldId="278"/>
            <ac:spMk id="3" creationId="{7C4E2A34-6AE9-8A06-0497-FEFD0F952619}"/>
          </ac:spMkLst>
        </pc:spChg>
        <pc:spChg chg="add del mod">
          <ac:chgData name="Riggan, Anna (VDH)" userId="583f43c0-645c-43f5-bed4-4d6fc611b426" providerId="ADAL" clId="{E2125865-760A-4159-96F9-9540606B4F20}" dt="2026-08-24T12:30:47.004" v="6284" actId="478"/>
          <ac:spMkLst>
            <pc:docMk/>
            <pc:sldMk cId="3067883780" sldId="278"/>
            <ac:spMk id="4" creationId="{DA28D1E0-288D-6644-A193-A8004ED94433}"/>
          </ac:spMkLst>
        </pc:spChg>
        <pc:spChg chg="add mod ord">
          <ac:chgData name="Riggan, Anna (VDH)" userId="583f43c0-645c-43f5-bed4-4d6fc611b426" providerId="ADAL" clId="{E2125865-760A-4159-96F9-9540606B4F20}" dt="2026-08-25T13:34:19.624" v="7566" actId="20577"/>
          <ac:spMkLst>
            <pc:docMk/>
            <pc:sldMk cId="3067883780" sldId="278"/>
            <ac:spMk id="6" creationId="{882571C7-D5CC-BE0F-9690-966B61E0C839}"/>
          </ac:spMkLst>
        </pc:spChg>
        <pc:spChg chg="add mod ord">
          <ac:chgData name="Riggan, Anna (VDH)" userId="583f43c0-645c-43f5-bed4-4d6fc611b426" providerId="ADAL" clId="{E2125865-760A-4159-96F9-9540606B4F20}" dt="2026-08-24T12:50:30.975" v="6317" actId="313"/>
          <ac:spMkLst>
            <pc:docMk/>
            <pc:sldMk cId="3067883780" sldId="278"/>
            <ac:spMk id="7" creationId="{D1DA3B9B-925A-9AD3-4186-E821EF108F06}"/>
          </ac:spMkLst>
        </pc:spChg>
        <pc:picChg chg="add del mod">
          <ac:chgData name="Riggan, Anna (VDH)" userId="583f43c0-645c-43f5-bed4-4d6fc611b426" providerId="ADAL" clId="{E2125865-760A-4159-96F9-9540606B4F20}" dt="2026-08-25T15:29:56.313" v="7755" actId="478"/>
          <ac:picMkLst>
            <pc:docMk/>
            <pc:sldMk cId="3067883780" sldId="278"/>
            <ac:picMk id="5" creationId="{029D9051-E680-4C3B-AAD2-3C18E85D3249}"/>
          </ac:picMkLst>
        </pc:picChg>
      </pc:sldChg>
      <pc:sldChg chg="addSp delSp modSp new mod delAnim">
        <pc:chgData name="Riggan, Anna (VDH)" userId="583f43c0-645c-43f5-bed4-4d6fc611b426" providerId="ADAL" clId="{E2125865-760A-4159-96F9-9540606B4F20}" dt="2026-08-25T15:36:43.554" v="7990" actId="20577"/>
        <pc:sldMkLst>
          <pc:docMk/>
          <pc:sldMk cId="1467364195" sldId="279"/>
        </pc:sldMkLst>
        <pc:spChg chg="mod">
          <ac:chgData name="Riggan, Anna (VDH)" userId="583f43c0-645c-43f5-bed4-4d6fc611b426" providerId="ADAL" clId="{E2125865-760A-4159-96F9-9540606B4F20}" dt="2026-08-03T15:09:15.095" v="2563" actId="20577"/>
          <ac:spMkLst>
            <pc:docMk/>
            <pc:sldMk cId="1467364195" sldId="279"/>
            <ac:spMk id="2" creationId="{AB301865-0E73-9D13-CF70-C970FA982B2B}"/>
          </ac:spMkLst>
        </pc:spChg>
        <pc:spChg chg="mod">
          <ac:chgData name="Riggan, Anna (VDH)" userId="583f43c0-645c-43f5-bed4-4d6fc611b426" providerId="ADAL" clId="{E2125865-760A-4159-96F9-9540606B4F20}" dt="2026-08-25T15:36:43.554" v="7990" actId="20577"/>
          <ac:spMkLst>
            <pc:docMk/>
            <pc:sldMk cId="1467364195" sldId="279"/>
            <ac:spMk id="3" creationId="{98E7DD04-E942-FBAA-66D0-79FA66E117AE}"/>
          </ac:spMkLst>
        </pc:spChg>
        <pc:spChg chg="add">
          <ac:chgData name="Riggan, Anna (VDH)" userId="583f43c0-645c-43f5-bed4-4d6fc611b426" providerId="ADAL" clId="{E2125865-760A-4159-96F9-9540606B4F20}" dt="2026-08-11T13:47:37.077" v="3688" actId="22"/>
          <ac:spMkLst>
            <pc:docMk/>
            <pc:sldMk cId="1467364195" sldId="279"/>
            <ac:spMk id="8" creationId="{F0499480-A931-6F6A-593A-5698A94236AF}"/>
          </ac:spMkLst>
        </pc:spChg>
        <pc:picChg chg="add del mod">
          <ac:chgData name="Riggan, Anna (VDH)" userId="583f43c0-645c-43f5-bed4-4d6fc611b426" providerId="ADAL" clId="{E2125865-760A-4159-96F9-9540606B4F20}" dt="2026-08-25T15:29:51.733" v="7754" actId="478"/>
          <ac:picMkLst>
            <pc:docMk/>
            <pc:sldMk cId="1467364195" sldId="279"/>
            <ac:picMk id="6" creationId="{EF80080F-2CE9-7030-B658-400198EB3C3B}"/>
          </ac:picMkLst>
        </pc:picChg>
      </pc:sldChg>
      <pc:sldChg chg="addSp delSp modSp new mod modClrScheme delAnim chgLayout modNotesTx">
        <pc:chgData name="Riggan, Anna (VDH)" userId="583f43c0-645c-43f5-bed4-4d6fc611b426" providerId="ADAL" clId="{E2125865-760A-4159-96F9-9540606B4F20}" dt="2026-08-25T15:30:00.271" v="7756" actId="478"/>
        <pc:sldMkLst>
          <pc:docMk/>
          <pc:sldMk cId="1267229145" sldId="280"/>
        </pc:sldMkLst>
        <pc:spChg chg="mod ord">
          <ac:chgData name="Riggan, Anna (VDH)" userId="583f43c0-645c-43f5-bed4-4d6fc611b426" providerId="ADAL" clId="{E2125865-760A-4159-96F9-9540606B4F20}" dt="2026-08-03T18:06:49.853" v="3511" actId="700"/>
          <ac:spMkLst>
            <pc:docMk/>
            <pc:sldMk cId="1267229145" sldId="280"/>
            <ac:spMk id="3" creationId="{9D0E4B40-421D-A7D0-1F87-791E5F41207D}"/>
          </ac:spMkLst>
        </pc:spChg>
        <pc:spChg chg="add mod ord">
          <ac:chgData name="Riggan, Anna (VDH)" userId="583f43c0-645c-43f5-bed4-4d6fc611b426" providerId="ADAL" clId="{E2125865-760A-4159-96F9-9540606B4F20}" dt="2026-08-25T13:35:00.668" v="7567" actId="20577"/>
          <ac:spMkLst>
            <pc:docMk/>
            <pc:sldMk cId="1267229145" sldId="280"/>
            <ac:spMk id="6" creationId="{9FD00E61-A88E-261A-7DFE-3E63D19472A4}"/>
          </ac:spMkLst>
        </pc:spChg>
        <pc:spChg chg="add del mod ord">
          <ac:chgData name="Riggan, Anna (VDH)" userId="583f43c0-645c-43f5-bed4-4d6fc611b426" providerId="ADAL" clId="{E2125865-760A-4159-96F9-9540606B4F20}" dt="2026-08-25T13:22:17.883" v="7303" actId="20577"/>
          <ac:spMkLst>
            <pc:docMk/>
            <pc:sldMk cId="1267229145" sldId="280"/>
            <ac:spMk id="7" creationId="{4C28F8E7-2068-5CB5-522B-EF6E2CB32534}"/>
          </ac:spMkLst>
        </pc:spChg>
        <pc:spChg chg="add del mod">
          <ac:chgData name="Riggan, Anna (VDH)" userId="583f43c0-645c-43f5-bed4-4d6fc611b426" providerId="ADAL" clId="{E2125865-760A-4159-96F9-9540606B4F20}" dt="2026-08-25T13:20:23.651" v="7265" actId="478"/>
          <ac:spMkLst>
            <pc:docMk/>
            <pc:sldMk cId="1267229145" sldId="280"/>
            <ac:spMk id="8" creationId="{CBA6E542-8E6D-F3CC-572D-6ED258D94931}"/>
          </ac:spMkLst>
        </pc:spChg>
        <pc:picChg chg="add del mod">
          <ac:chgData name="Riggan, Anna (VDH)" userId="583f43c0-645c-43f5-bed4-4d6fc611b426" providerId="ADAL" clId="{E2125865-760A-4159-96F9-9540606B4F20}" dt="2026-08-25T15:30:00.271" v="7756" actId="478"/>
          <ac:picMkLst>
            <pc:docMk/>
            <pc:sldMk cId="1267229145" sldId="280"/>
            <ac:picMk id="4" creationId="{FC332D4A-4311-5435-D724-64B91852D5B0}"/>
          </ac:picMkLst>
        </pc:picChg>
      </pc:sldChg>
      <pc:sldChg chg="addSp delSp modSp add mod delAnim">
        <pc:chgData name="Riggan, Anna (VDH)" userId="583f43c0-645c-43f5-bed4-4d6fc611b426" providerId="ADAL" clId="{E2125865-760A-4159-96F9-9540606B4F20}" dt="2026-08-25T15:30:04.046" v="7757" actId="478"/>
        <pc:sldMkLst>
          <pc:docMk/>
          <pc:sldMk cId="3844388797" sldId="283"/>
        </pc:sldMkLst>
        <pc:spChg chg="mod">
          <ac:chgData name="Riggan, Anna (VDH)" userId="583f43c0-645c-43f5-bed4-4d6fc611b426" providerId="ADAL" clId="{E2125865-760A-4159-96F9-9540606B4F20}" dt="2026-08-25T13:36:45.428" v="7572" actId="20577"/>
          <ac:spMkLst>
            <pc:docMk/>
            <pc:sldMk cId="3844388797" sldId="283"/>
            <ac:spMk id="6" creationId="{5BA9D9D2-875B-FF18-E798-9E58217C6653}"/>
          </ac:spMkLst>
        </pc:spChg>
        <pc:spChg chg="mod">
          <ac:chgData name="Riggan, Anna (VDH)" userId="583f43c0-645c-43f5-bed4-4d6fc611b426" providerId="ADAL" clId="{E2125865-760A-4159-96F9-9540606B4F20}" dt="2026-08-25T13:36:28.439" v="7570" actId="14100"/>
          <ac:spMkLst>
            <pc:docMk/>
            <pc:sldMk cId="3844388797" sldId="283"/>
            <ac:spMk id="7" creationId="{736AD0E3-2988-22BB-2B08-63F3C5C345D4}"/>
          </ac:spMkLst>
        </pc:spChg>
        <pc:picChg chg="add del mod">
          <ac:chgData name="Riggan, Anna (VDH)" userId="583f43c0-645c-43f5-bed4-4d6fc611b426" providerId="ADAL" clId="{E2125865-760A-4159-96F9-9540606B4F20}" dt="2026-08-25T15:30:04.046" v="7757" actId="478"/>
          <ac:picMkLst>
            <pc:docMk/>
            <pc:sldMk cId="3844388797" sldId="283"/>
            <ac:picMk id="4" creationId="{5FA3323D-FEA3-0FEF-FBBD-FA4317DD4156}"/>
          </ac:picMkLst>
        </pc:picChg>
      </pc:sldChg>
      <pc:sldChg chg="addSp delSp modSp add mod delAnim">
        <pc:chgData name="Riggan, Anna (VDH)" userId="583f43c0-645c-43f5-bed4-4d6fc611b426" providerId="ADAL" clId="{E2125865-760A-4159-96F9-9540606B4F20}" dt="2026-08-25T15:30:07.812" v="7758" actId="478"/>
        <pc:sldMkLst>
          <pc:docMk/>
          <pc:sldMk cId="899149429" sldId="284"/>
        </pc:sldMkLst>
        <pc:spChg chg="mod">
          <ac:chgData name="Riggan, Anna (VDH)" userId="583f43c0-645c-43f5-bed4-4d6fc611b426" providerId="ADAL" clId="{E2125865-760A-4159-96F9-9540606B4F20}" dt="2026-08-23T15:00:33.147" v="6113" actId="20577"/>
          <ac:spMkLst>
            <pc:docMk/>
            <pc:sldMk cId="899149429" sldId="284"/>
            <ac:spMk id="6" creationId="{F6AE1584-A06D-7628-A5A6-25D0F54643F6}"/>
          </ac:spMkLst>
        </pc:spChg>
        <pc:spChg chg="mod">
          <ac:chgData name="Riggan, Anna (VDH)" userId="583f43c0-645c-43f5-bed4-4d6fc611b426" providerId="ADAL" clId="{E2125865-760A-4159-96F9-9540606B4F20}" dt="2026-08-23T15:02:32.097" v="6139" actId="20577"/>
          <ac:spMkLst>
            <pc:docMk/>
            <pc:sldMk cId="899149429" sldId="284"/>
            <ac:spMk id="7" creationId="{620E0B41-C7CA-3EB5-570F-A3AA515002CA}"/>
          </ac:spMkLst>
        </pc:spChg>
        <pc:picChg chg="add mod modCrop">
          <ac:chgData name="Riggan, Anna (VDH)" userId="583f43c0-645c-43f5-bed4-4d6fc611b426" providerId="ADAL" clId="{E2125865-760A-4159-96F9-9540606B4F20}" dt="2026-08-23T15:03:19.687" v="6142" actId="1076"/>
          <ac:picMkLst>
            <pc:docMk/>
            <pc:sldMk cId="899149429" sldId="284"/>
            <ac:picMk id="4" creationId="{91D68E21-6917-82C0-7934-7888541EF1FF}"/>
          </ac:picMkLst>
        </pc:picChg>
        <pc:picChg chg="add del mod">
          <ac:chgData name="Riggan, Anna (VDH)" userId="583f43c0-645c-43f5-bed4-4d6fc611b426" providerId="ADAL" clId="{E2125865-760A-4159-96F9-9540606B4F20}" dt="2026-08-25T15:30:07.812" v="7758" actId="478"/>
          <ac:picMkLst>
            <pc:docMk/>
            <pc:sldMk cId="899149429" sldId="284"/>
            <ac:picMk id="5" creationId="{9EBC4C3A-64DA-42CE-627C-C95155306B6A}"/>
          </ac:picMkLst>
        </pc:picChg>
      </pc:sldChg>
      <pc:sldChg chg="addSp delSp modSp add mod delAnim">
        <pc:chgData name="Riggan, Anna (VDH)" userId="583f43c0-645c-43f5-bed4-4d6fc611b426" providerId="ADAL" clId="{E2125865-760A-4159-96F9-9540606B4F20}" dt="2026-08-25T15:30:11.773" v="7759" actId="478"/>
        <pc:sldMkLst>
          <pc:docMk/>
          <pc:sldMk cId="184468277" sldId="285"/>
        </pc:sldMkLst>
        <pc:spChg chg="mod">
          <ac:chgData name="Riggan, Anna (VDH)" userId="583f43c0-645c-43f5-bed4-4d6fc611b426" providerId="ADAL" clId="{E2125865-760A-4159-96F9-9540606B4F20}" dt="2026-08-11T13:51:16.076" v="3712"/>
          <ac:spMkLst>
            <pc:docMk/>
            <pc:sldMk cId="184468277" sldId="285"/>
            <ac:spMk id="6" creationId="{E466CCAB-3C38-7D5C-1F77-99F8A713F80A}"/>
          </ac:spMkLst>
        </pc:spChg>
        <pc:spChg chg="mod">
          <ac:chgData name="Riggan, Anna (VDH)" userId="583f43c0-645c-43f5-bed4-4d6fc611b426" providerId="ADAL" clId="{E2125865-760A-4159-96F9-9540606B4F20}" dt="2026-08-23T15:05:56.489" v="6162" actId="20577"/>
          <ac:spMkLst>
            <pc:docMk/>
            <pc:sldMk cId="184468277" sldId="285"/>
            <ac:spMk id="7" creationId="{9CDE5807-117E-B4E8-7035-EEB03E8F7E73}"/>
          </ac:spMkLst>
        </pc:spChg>
        <pc:picChg chg="add del mod">
          <ac:chgData name="Riggan, Anna (VDH)" userId="583f43c0-645c-43f5-bed4-4d6fc611b426" providerId="ADAL" clId="{E2125865-760A-4159-96F9-9540606B4F20}" dt="2026-08-25T15:30:11.773" v="7759" actId="478"/>
          <ac:picMkLst>
            <pc:docMk/>
            <pc:sldMk cId="184468277" sldId="285"/>
            <ac:picMk id="4" creationId="{C361DC9A-C0F0-22E4-EC1E-32FEB34CFC9F}"/>
          </ac:picMkLst>
        </pc:picChg>
      </pc:sldChg>
      <pc:sldChg chg="addSp delSp modSp add mod delAnim">
        <pc:chgData name="Riggan, Anna (VDH)" userId="583f43c0-645c-43f5-bed4-4d6fc611b426" providerId="ADAL" clId="{E2125865-760A-4159-96F9-9540606B4F20}" dt="2026-08-25T15:30:16.299" v="7761" actId="478"/>
        <pc:sldMkLst>
          <pc:docMk/>
          <pc:sldMk cId="2646635004" sldId="286"/>
        </pc:sldMkLst>
        <pc:spChg chg="mod">
          <ac:chgData name="Riggan, Anna (VDH)" userId="583f43c0-645c-43f5-bed4-4d6fc611b426" providerId="ADAL" clId="{E2125865-760A-4159-96F9-9540606B4F20}" dt="2026-08-25T13:42:35.056" v="7675" actId="20577"/>
          <ac:spMkLst>
            <pc:docMk/>
            <pc:sldMk cId="2646635004" sldId="286"/>
            <ac:spMk id="6" creationId="{24366820-7CF0-6942-6578-58B9DEC6B5E9}"/>
          </ac:spMkLst>
        </pc:spChg>
        <pc:spChg chg="mod">
          <ac:chgData name="Riggan, Anna (VDH)" userId="583f43c0-645c-43f5-bed4-4d6fc611b426" providerId="ADAL" clId="{E2125865-760A-4159-96F9-9540606B4F20}" dt="2026-08-23T15:17:30.395" v="6249" actId="20577"/>
          <ac:spMkLst>
            <pc:docMk/>
            <pc:sldMk cId="2646635004" sldId="286"/>
            <ac:spMk id="7" creationId="{993F1086-3506-175F-7912-9EE925497C63}"/>
          </ac:spMkLst>
        </pc:spChg>
        <pc:picChg chg="add del mod">
          <ac:chgData name="Riggan, Anna (VDH)" userId="583f43c0-645c-43f5-bed4-4d6fc611b426" providerId="ADAL" clId="{E2125865-760A-4159-96F9-9540606B4F20}" dt="2026-08-25T15:30:16.299" v="7761" actId="478"/>
          <ac:picMkLst>
            <pc:docMk/>
            <pc:sldMk cId="2646635004" sldId="286"/>
            <ac:picMk id="4" creationId="{962BC8B7-E8F3-C967-CCC9-B5BD7CECBFBD}"/>
          </ac:picMkLst>
        </pc:picChg>
      </pc:sldChg>
      <pc:sldChg chg="modSp add del mod">
        <pc:chgData name="Riggan, Anna (VDH)" userId="583f43c0-645c-43f5-bed4-4d6fc611b426" providerId="ADAL" clId="{E2125865-760A-4159-96F9-9540606B4F20}" dt="2026-08-25T13:42:45.555" v="7676" actId="2696"/>
        <pc:sldMkLst>
          <pc:docMk/>
          <pc:sldMk cId="1500576981" sldId="287"/>
        </pc:sldMkLst>
      </pc:sldChg>
      <pc:sldChg chg="addSp delSp modSp new del mod setBg modClrScheme chgLayout">
        <pc:chgData name="Riggan, Anna (VDH)" userId="583f43c0-645c-43f5-bed4-4d6fc611b426" providerId="ADAL" clId="{E2125865-760A-4159-96F9-9540606B4F20}" dt="2026-08-24T22:21:30.445" v="6779" actId="2696"/>
        <pc:sldMkLst>
          <pc:docMk/>
          <pc:sldMk cId="1369189081" sldId="288"/>
        </pc:sldMkLst>
        <pc:picChg chg="add mod ord">
          <ac:chgData name="Riggan, Anna (VDH)" userId="583f43c0-645c-43f5-bed4-4d6fc611b426" providerId="ADAL" clId="{E2125865-760A-4159-96F9-9540606B4F20}" dt="2026-08-24T22:18:01.778" v="6695" actId="1076"/>
          <ac:picMkLst>
            <pc:docMk/>
            <pc:sldMk cId="1369189081" sldId="288"/>
            <ac:picMk id="9" creationId="{35255BDD-B13B-64C6-7A93-4A964C72AE3B}"/>
          </ac:picMkLst>
        </pc:picChg>
      </pc:sldChg>
      <pc:sldChg chg="addSp delSp modSp new mod ord setBg modClrScheme delAnim chgLayout">
        <pc:chgData name="Riggan, Anna (VDH)" userId="583f43c0-645c-43f5-bed4-4d6fc611b426" providerId="ADAL" clId="{E2125865-760A-4159-96F9-9540606B4F20}" dt="2026-08-25T15:29:23.674" v="7748" actId="478"/>
        <pc:sldMkLst>
          <pc:docMk/>
          <pc:sldMk cId="3439891605" sldId="289"/>
        </pc:sldMkLst>
        <pc:spChg chg="mod ord">
          <ac:chgData name="Riggan, Anna (VDH)" userId="583f43c0-645c-43f5-bed4-4d6fc611b426" providerId="ADAL" clId="{E2125865-760A-4159-96F9-9540606B4F20}" dt="2026-08-20T16:37:34.641" v="4987" actId="26606"/>
          <ac:spMkLst>
            <pc:docMk/>
            <pc:sldMk cId="3439891605" sldId="289"/>
            <ac:spMk id="3" creationId="{7CAF329E-88DC-FB36-E532-2BFAE87AED06}"/>
          </ac:spMkLst>
        </pc:spChg>
        <pc:spChg chg="add">
          <ac:chgData name="Riggan, Anna (VDH)" userId="583f43c0-645c-43f5-bed4-4d6fc611b426" providerId="ADAL" clId="{E2125865-760A-4159-96F9-9540606B4F20}" dt="2026-08-20T16:37:34.641" v="4987" actId="26606"/>
          <ac:spMkLst>
            <pc:docMk/>
            <pc:sldMk cId="3439891605" sldId="289"/>
            <ac:spMk id="14" creationId="{42A4FC2C-047E-45A5-965D-8E1E3BF09BC6}"/>
          </ac:spMkLst>
        </pc:spChg>
        <pc:picChg chg="add mod ord">
          <ac:chgData name="Riggan, Anna (VDH)" userId="583f43c0-645c-43f5-bed4-4d6fc611b426" providerId="ADAL" clId="{E2125865-760A-4159-96F9-9540606B4F20}" dt="2026-08-20T16:37:34.641" v="4987" actId="26606"/>
          <ac:picMkLst>
            <pc:docMk/>
            <pc:sldMk cId="3439891605" sldId="289"/>
            <ac:picMk id="9" creationId="{0173F5B9-D187-5F6D-1265-1D3BA07D3872}"/>
          </ac:picMkLst>
        </pc:picChg>
        <pc:picChg chg="add del mod">
          <ac:chgData name="Riggan, Anna (VDH)" userId="583f43c0-645c-43f5-bed4-4d6fc611b426" providerId="ADAL" clId="{E2125865-760A-4159-96F9-9540606B4F20}" dt="2026-08-25T15:29:23.674" v="7748" actId="478"/>
          <ac:picMkLst>
            <pc:docMk/>
            <pc:sldMk cId="3439891605" sldId="289"/>
            <ac:picMk id="11" creationId="{EB90FDE6-2750-4BB7-B3B5-91C30E5CCD0D}"/>
          </ac:picMkLst>
        </pc:picChg>
      </pc:sldChg>
      <pc:sldChg chg="addSp delSp modSp new mod setBg delAnim modAnim">
        <pc:chgData name="Riggan, Anna (VDH)" userId="583f43c0-645c-43f5-bed4-4d6fc611b426" providerId="ADAL" clId="{E2125865-760A-4159-96F9-9540606B4F20}" dt="2026-08-25T16:33:05.386" v="8058" actId="20577"/>
        <pc:sldMkLst>
          <pc:docMk/>
          <pc:sldMk cId="3869330891" sldId="290"/>
        </pc:sldMkLst>
        <pc:spChg chg="add mod">
          <ac:chgData name="Riggan, Anna (VDH)" userId="583f43c0-645c-43f5-bed4-4d6fc611b426" providerId="ADAL" clId="{E2125865-760A-4159-96F9-9540606B4F20}" dt="2026-08-25T16:33:05.386" v="8058" actId="20577"/>
          <ac:spMkLst>
            <pc:docMk/>
            <pc:sldMk cId="3869330891" sldId="290"/>
            <ac:spMk id="3" creationId="{0744AA76-A37C-DBF5-84CC-859512190444}"/>
          </ac:spMkLst>
        </pc:spChg>
        <pc:spChg chg="mod">
          <ac:chgData name="Riggan, Anna (VDH)" userId="583f43c0-645c-43f5-bed4-4d6fc611b426" providerId="ADAL" clId="{E2125865-760A-4159-96F9-9540606B4F20}" dt="2026-08-20T16:45:21.394" v="4992" actId="26606"/>
          <ac:spMkLst>
            <pc:docMk/>
            <pc:sldMk cId="3869330891" sldId="290"/>
            <ac:spMk id="4" creationId="{B9EB5D5E-2DC5-3A1B-5333-2AF09ECE8D69}"/>
          </ac:spMkLst>
        </pc:spChg>
        <pc:spChg chg="add mod">
          <ac:chgData name="Riggan, Anna (VDH)" userId="583f43c0-645c-43f5-bed4-4d6fc611b426" providerId="ADAL" clId="{E2125865-760A-4159-96F9-9540606B4F20}" dt="2026-08-22T15:52:29.096" v="5653" actId="692"/>
          <ac:spMkLst>
            <pc:docMk/>
            <pc:sldMk cId="3869330891" sldId="290"/>
            <ac:spMk id="7" creationId="{1E793FDF-4C3D-15AD-A2F0-1E5EECE3BD2C}"/>
          </ac:spMkLst>
        </pc:spChg>
        <pc:spChg chg="add mod">
          <ac:chgData name="Riggan, Anna (VDH)" userId="583f43c0-645c-43f5-bed4-4d6fc611b426" providerId="ADAL" clId="{E2125865-760A-4159-96F9-9540606B4F20}" dt="2026-08-22T15:54:11.997" v="5667" actId="14100"/>
          <ac:spMkLst>
            <pc:docMk/>
            <pc:sldMk cId="3869330891" sldId="290"/>
            <ac:spMk id="9" creationId="{2AE44286-EF40-68B0-7361-DEB727952422}"/>
          </ac:spMkLst>
        </pc:spChg>
        <pc:picChg chg="add mod ord">
          <ac:chgData name="Riggan, Anna (VDH)" userId="583f43c0-645c-43f5-bed4-4d6fc611b426" providerId="ADAL" clId="{E2125865-760A-4159-96F9-9540606B4F20}" dt="2026-08-23T14:32:45.787" v="5788" actId="1076"/>
          <ac:picMkLst>
            <pc:docMk/>
            <pc:sldMk cId="3869330891" sldId="290"/>
            <ac:picMk id="6" creationId="{11893B71-B1FB-BBB5-3512-0229A097E81C}"/>
          </ac:picMkLst>
        </pc:picChg>
        <pc:picChg chg="add del mod">
          <ac:chgData name="Riggan, Anna (VDH)" userId="583f43c0-645c-43f5-bed4-4d6fc611b426" providerId="ADAL" clId="{E2125865-760A-4159-96F9-9540606B4F20}" dt="2026-08-25T15:29:07.597" v="7744" actId="478"/>
          <ac:picMkLst>
            <pc:docMk/>
            <pc:sldMk cId="3869330891" sldId="290"/>
            <ac:picMk id="12" creationId="{E27135C5-2E92-1FE6-F528-3AE6A08B93A1}"/>
          </ac:picMkLst>
        </pc:picChg>
      </pc:sldChg>
      <pc:sldChg chg="add del">
        <pc:chgData name="Riggan, Anna (VDH)" userId="583f43c0-645c-43f5-bed4-4d6fc611b426" providerId="ADAL" clId="{E2125865-760A-4159-96F9-9540606B4F20}" dt="2026-08-24T15:01:54.369" v="6562" actId="2696"/>
        <pc:sldMkLst>
          <pc:docMk/>
          <pc:sldMk cId="427948029" sldId="306"/>
        </pc:sldMkLst>
      </pc:sldChg>
      <pc:sldChg chg="addSp delSp modSp add del mod">
        <pc:chgData name="Riggan, Anna (VDH)" userId="583f43c0-645c-43f5-bed4-4d6fc611b426" providerId="ADAL" clId="{E2125865-760A-4159-96F9-9540606B4F20}" dt="2026-08-24T23:05:30.936" v="6825" actId="2696"/>
        <pc:sldMkLst>
          <pc:docMk/>
          <pc:sldMk cId="2829393982" sldId="311"/>
        </pc:sldMkLst>
        <pc:spChg chg="add del mod">
          <ac:chgData name="Riggan, Anna (VDH)" userId="583f43c0-645c-43f5-bed4-4d6fc611b426" providerId="ADAL" clId="{E2125865-760A-4159-96F9-9540606B4F20}" dt="2026-08-24T23:01:33.233" v="6804"/>
          <ac:spMkLst>
            <pc:docMk/>
            <pc:sldMk cId="2829393982" sldId="311"/>
            <ac:spMk id="4" creationId="{CE62534A-FED5-50C0-75BD-0A2516261061}"/>
          </ac:spMkLst>
        </pc:spChg>
        <pc:spChg chg="del mod">
          <ac:chgData name="Riggan, Anna (VDH)" userId="583f43c0-645c-43f5-bed4-4d6fc611b426" providerId="ADAL" clId="{E2125865-760A-4159-96F9-9540606B4F20}" dt="2026-08-24T22:59:10.025" v="6788" actId="478"/>
          <ac:spMkLst>
            <pc:docMk/>
            <pc:sldMk cId="2829393982" sldId="311"/>
            <ac:spMk id="9" creationId="{787F6D53-C88F-2E8F-EC6E-ECC234B7C71C}"/>
          </ac:spMkLst>
        </pc:spChg>
        <pc:picChg chg="add del mod">
          <ac:chgData name="Riggan, Anna (VDH)" userId="583f43c0-645c-43f5-bed4-4d6fc611b426" providerId="ADAL" clId="{E2125865-760A-4159-96F9-9540606B4F20}" dt="2026-08-24T23:03:35.415" v="6814" actId="478"/>
          <ac:picMkLst>
            <pc:docMk/>
            <pc:sldMk cId="2829393982" sldId="311"/>
            <ac:picMk id="6" creationId="{E096CA6E-1F37-1CB3-5B58-05836E832F0A}"/>
          </ac:picMkLst>
        </pc:picChg>
        <pc:picChg chg="del mod">
          <ac:chgData name="Riggan, Anna (VDH)" userId="583f43c0-645c-43f5-bed4-4d6fc611b426" providerId="ADAL" clId="{E2125865-760A-4159-96F9-9540606B4F20}" dt="2026-08-24T23:01:14.967" v="6800" actId="478"/>
          <ac:picMkLst>
            <pc:docMk/>
            <pc:sldMk cId="2829393982" sldId="311"/>
            <ac:picMk id="8" creationId="{11CC3F9C-4D53-4428-8574-37C6BCE34C6A}"/>
          </ac:picMkLst>
        </pc:picChg>
      </pc:sldChg>
      <pc:sldChg chg="addSp delSp modSp add mod setBg delAnim modAnim delDesignElem">
        <pc:chgData name="Riggan, Anna (VDH)" userId="583f43c0-645c-43f5-bed4-4d6fc611b426" providerId="ADAL" clId="{E2125865-760A-4159-96F9-9540606B4F20}" dt="2026-08-25T15:28:55.842" v="7741" actId="478"/>
        <pc:sldMkLst>
          <pc:docMk/>
          <pc:sldMk cId="2809326139" sldId="314"/>
        </pc:sldMkLst>
        <pc:spChg chg="mod">
          <ac:chgData name="Riggan, Anna (VDH)" userId="583f43c0-645c-43f5-bed4-4d6fc611b426" providerId="ADAL" clId="{E2125865-760A-4159-96F9-9540606B4F20}" dt="2026-08-23T14:31:36.907" v="5784" actId="14100"/>
          <ac:spMkLst>
            <pc:docMk/>
            <pc:sldMk cId="2809326139" sldId="314"/>
            <ac:spMk id="2" creationId="{D09F4B7A-7D2C-05B0-30DD-B888A497221F}"/>
          </ac:spMkLst>
        </pc:spChg>
        <pc:spChg chg="add">
          <ac:chgData name="Riggan, Anna (VDH)" userId="583f43c0-645c-43f5-bed4-4d6fc611b426" providerId="ADAL" clId="{E2125865-760A-4159-96F9-9540606B4F20}" dt="2026-08-24T22:23:30.044" v="6782" actId="22"/>
          <ac:spMkLst>
            <pc:docMk/>
            <pc:sldMk cId="2809326139" sldId="314"/>
            <ac:spMk id="5" creationId="{ACD86F65-5602-0779-56E1-2A7D02179CD3}"/>
          </ac:spMkLst>
        </pc:spChg>
        <pc:picChg chg="add del mod">
          <ac:chgData name="Riggan, Anna (VDH)" userId="583f43c0-645c-43f5-bed4-4d6fc611b426" providerId="ADAL" clId="{E2125865-760A-4159-96F9-9540606B4F20}" dt="2026-08-25T15:28:55.842" v="7741" actId="478"/>
          <ac:picMkLst>
            <pc:docMk/>
            <pc:sldMk cId="2809326139" sldId="314"/>
            <ac:picMk id="9" creationId="{F9416D77-0FE8-6152-47E0-06D9DB0C05C6}"/>
          </ac:picMkLst>
        </pc:picChg>
      </pc:sldChg>
      <pc:sldChg chg="addSp modSp add del">
        <pc:chgData name="Riggan, Anna (VDH)" userId="583f43c0-645c-43f5-bed4-4d6fc611b426" providerId="ADAL" clId="{E2125865-760A-4159-96F9-9540606B4F20}" dt="2026-08-25T15:29:32.702" v="7750" actId="47"/>
        <pc:sldMkLst>
          <pc:docMk/>
          <pc:sldMk cId="1052094953" sldId="315"/>
        </pc:sldMkLst>
        <pc:picChg chg="add mod">
          <ac:chgData name="Riggan, Anna (VDH)" userId="583f43c0-645c-43f5-bed4-4d6fc611b426" providerId="ADAL" clId="{E2125865-760A-4159-96F9-9540606B4F20}" dt="2026-08-25T14:15:31.585" v="7736"/>
          <ac:picMkLst>
            <pc:docMk/>
            <pc:sldMk cId="1052094953" sldId="315"/>
            <ac:picMk id="5" creationId="{02506CE9-FAF1-F0F0-EE22-0613EE0A5161}"/>
          </ac:picMkLst>
        </pc:picChg>
      </pc:sldChg>
      <pc:sldChg chg="addSp delSp modSp new mod ord delAnim">
        <pc:chgData name="Riggan, Anna (VDH)" userId="583f43c0-645c-43f5-bed4-4d6fc611b426" providerId="ADAL" clId="{E2125865-760A-4159-96F9-9540606B4F20}" dt="2026-08-25T15:29:15.904" v="7746" actId="478"/>
        <pc:sldMkLst>
          <pc:docMk/>
          <pc:sldMk cId="3026104279" sldId="316"/>
        </pc:sldMkLst>
        <pc:spChg chg="mod">
          <ac:chgData name="Riggan, Anna (VDH)" userId="583f43c0-645c-43f5-bed4-4d6fc611b426" providerId="ADAL" clId="{E2125865-760A-4159-96F9-9540606B4F20}" dt="2026-08-23T14:43:49.685" v="5907" actId="20577"/>
          <ac:spMkLst>
            <pc:docMk/>
            <pc:sldMk cId="3026104279" sldId="316"/>
            <ac:spMk id="2" creationId="{E5AE697F-3F65-4CF3-F674-1BF3471FA4CD}"/>
          </ac:spMkLst>
        </pc:spChg>
        <pc:picChg chg="add mod">
          <ac:chgData name="Riggan, Anna (VDH)" userId="583f43c0-645c-43f5-bed4-4d6fc611b426" providerId="ADAL" clId="{E2125865-760A-4159-96F9-9540606B4F20}" dt="2026-08-21T14:59:20.266" v="5111" actId="1076"/>
          <ac:picMkLst>
            <pc:docMk/>
            <pc:sldMk cId="3026104279" sldId="316"/>
            <ac:picMk id="5" creationId="{60E59BC6-8D49-155B-A65D-CDA51DE52FB0}"/>
          </ac:picMkLst>
        </pc:picChg>
        <pc:picChg chg="add del mod">
          <ac:chgData name="Riggan, Anna (VDH)" userId="583f43c0-645c-43f5-bed4-4d6fc611b426" providerId="ADAL" clId="{E2125865-760A-4159-96F9-9540606B4F20}" dt="2026-08-25T15:29:15.904" v="7746" actId="478"/>
          <ac:picMkLst>
            <pc:docMk/>
            <pc:sldMk cId="3026104279" sldId="316"/>
            <ac:picMk id="7" creationId="{B4294DC7-BCCC-E91C-EAB0-B4263E28816E}"/>
          </ac:picMkLst>
        </pc:picChg>
      </pc:sldChg>
      <pc:sldChg chg="addSp delSp modSp new mod delAnim">
        <pc:chgData name="Riggan, Anna (VDH)" userId="583f43c0-645c-43f5-bed4-4d6fc611b426" providerId="ADAL" clId="{E2125865-760A-4159-96F9-9540606B4F20}" dt="2026-08-25T15:28:59.197" v="7742" actId="478"/>
        <pc:sldMkLst>
          <pc:docMk/>
          <pc:sldMk cId="4263464579" sldId="317"/>
        </pc:sldMkLst>
        <pc:spChg chg="mod">
          <ac:chgData name="Riggan, Anna (VDH)" userId="583f43c0-645c-43f5-bed4-4d6fc611b426" providerId="ADAL" clId="{E2125865-760A-4159-96F9-9540606B4F20}" dt="2026-08-23T14:33:36.624" v="5789" actId="207"/>
          <ac:spMkLst>
            <pc:docMk/>
            <pc:sldMk cId="4263464579" sldId="317"/>
            <ac:spMk id="2" creationId="{25BA88FA-838D-72D3-7802-B20F159D8B29}"/>
          </ac:spMkLst>
        </pc:spChg>
        <pc:spChg chg="mod">
          <ac:chgData name="Riggan, Anna (VDH)" userId="583f43c0-645c-43f5-bed4-4d6fc611b426" providerId="ADAL" clId="{E2125865-760A-4159-96F9-9540606B4F20}" dt="2026-08-23T03:21:19.448" v="5751" actId="1076"/>
          <ac:spMkLst>
            <pc:docMk/>
            <pc:sldMk cId="4263464579" sldId="317"/>
            <ac:spMk id="3" creationId="{60F802D6-0B45-BB7A-4020-F651B37339CA}"/>
          </ac:spMkLst>
        </pc:spChg>
        <pc:spChg chg="add">
          <ac:chgData name="Riggan, Anna (VDH)" userId="583f43c0-645c-43f5-bed4-4d6fc611b426" providerId="ADAL" clId="{E2125865-760A-4159-96F9-9540606B4F20}" dt="2026-08-24T22:23:37.133" v="6783" actId="22"/>
          <ac:spMkLst>
            <pc:docMk/>
            <pc:sldMk cId="4263464579" sldId="317"/>
            <ac:spMk id="6" creationId="{688A426F-7116-B039-C502-9D9EAB76E670}"/>
          </ac:spMkLst>
        </pc:spChg>
        <pc:picChg chg="add del mod">
          <ac:chgData name="Riggan, Anna (VDH)" userId="583f43c0-645c-43f5-bed4-4d6fc611b426" providerId="ADAL" clId="{E2125865-760A-4159-96F9-9540606B4F20}" dt="2026-08-25T15:28:59.197" v="7742" actId="478"/>
          <ac:picMkLst>
            <pc:docMk/>
            <pc:sldMk cId="4263464579" sldId="317"/>
            <ac:picMk id="8" creationId="{69F2AC45-BC5A-B86C-E2A3-2C91CDF435D5}"/>
          </ac:picMkLst>
        </pc:picChg>
      </pc:sldChg>
      <pc:sldChg chg="addSp delSp modSp new mod setBg delAnim">
        <pc:chgData name="Riggan, Anna (VDH)" userId="583f43c0-645c-43f5-bed4-4d6fc611b426" providerId="ADAL" clId="{E2125865-760A-4159-96F9-9540606B4F20}" dt="2026-08-25T15:29:11.659" v="7745" actId="478"/>
        <pc:sldMkLst>
          <pc:docMk/>
          <pc:sldMk cId="1424983526" sldId="318"/>
        </pc:sldMkLst>
        <pc:spChg chg="mod">
          <ac:chgData name="Riggan, Anna (VDH)" userId="583f43c0-645c-43f5-bed4-4d6fc611b426" providerId="ADAL" clId="{E2125865-760A-4159-96F9-9540606B4F20}" dt="2026-08-22T15:32:40.410" v="5513" actId="26606"/>
          <ac:spMkLst>
            <pc:docMk/>
            <pc:sldMk cId="1424983526" sldId="318"/>
            <ac:spMk id="4" creationId="{B6AE9C75-0A69-C9D7-E573-D367EBB18275}"/>
          </ac:spMkLst>
        </pc:spChg>
        <pc:picChg chg="add mod ord">
          <ac:chgData name="Riggan, Anna (VDH)" userId="583f43c0-645c-43f5-bed4-4d6fc611b426" providerId="ADAL" clId="{E2125865-760A-4159-96F9-9540606B4F20}" dt="2026-08-22T15:32:40.410" v="5513" actId="26606"/>
          <ac:picMkLst>
            <pc:docMk/>
            <pc:sldMk cId="1424983526" sldId="318"/>
            <ac:picMk id="6" creationId="{F0B7A664-9C16-EF34-E606-EC9E4D78716D}"/>
          </ac:picMkLst>
        </pc:picChg>
        <pc:picChg chg="add del mod">
          <ac:chgData name="Riggan, Anna (VDH)" userId="583f43c0-645c-43f5-bed4-4d6fc611b426" providerId="ADAL" clId="{E2125865-760A-4159-96F9-9540606B4F20}" dt="2026-08-25T15:29:11.659" v="7745" actId="478"/>
          <ac:picMkLst>
            <pc:docMk/>
            <pc:sldMk cId="1424983526" sldId="318"/>
            <ac:picMk id="8" creationId="{22C66A4B-1914-9AB8-1240-6663AFD423B5}"/>
          </ac:picMkLst>
        </pc:picChg>
      </pc:sldChg>
      <pc:sldChg chg="addSp delSp modSp new mod delAnim">
        <pc:chgData name="Riggan, Anna (VDH)" userId="583f43c0-645c-43f5-bed4-4d6fc611b426" providerId="ADAL" clId="{E2125865-760A-4159-96F9-9540606B4F20}" dt="2026-08-25T15:29:03.011" v="7743" actId="478"/>
        <pc:sldMkLst>
          <pc:docMk/>
          <pc:sldMk cId="2255100085" sldId="319"/>
        </pc:sldMkLst>
        <pc:spChg chg="mod">
          <ac:chgData name="Riggan, Anna (VDH)" userId="583f43c0-645c-43f5-bed4-4d6fc611b426" providerId="ADAL" clId="{E2125865-760A-4159-96F9-9540606B4F20}" dt="2026-08-23T03:17:03.792" v="5701"/>
          <ac:spMkLst>
            <pc:docMk/>
            <pc:sldMk cId="2255100085" sldId="319"/>
            <ac:spMk id="2" creationId="{9DF54066-452F-86A5-946A-1867457CC3BE}"/>
          </ac:spMkLst>
        </pc:spChg>
        <pc:spChg chg="add">
          <ac:chgData name="Riggan, Anna (VDH)" userId="583f43c0-645c-43f5-bed4-4d6fc611b426" providerId="ADAL" clId="{E2125865-760A-4159-96F9-9540606B4F20}" dt="2026-08-24T22:23:42.931" v="6784" actId="22"/>
          <ac:spMkLst>
            <pc:docMk/>
            <pc:sldMk cId="2255100085" sldId="319"/>
            <ac:spMk id="11" creationId="{3F549066-390E-66E8-058E-D923310A5994}"/>
          </ac:spMkLst>
        </pc:spChg>
        <pc:picChg chg="add mod ord">
          <ac:chgData name="Riggan, Anna (VDH)" userId="583f43c0-645c-43f5-bed4-4d6fc611b426" providerId="ADAL" clId="{E2125865-760A-4159-96F9-9540606B4F20}" dt="2026-08-24T22:24:23.223" v="6785" actId="1076"/>
          <ac:picMkLst>
            <pc:docMk/>
            <pc:sldMk cId="2255100085" sldId="319"/>
            <ac:picMk id="7" creationId="{91BB4422-B51A-515F-73C8-874D9CDC92BD}"/>
          </ac:picMkLst>
        </pc:picChg>
        <pc:picChg chg="add mod ord">
          <ac:chgData name="Riggan, Anna (VDH)" userId="583f43c0-645c-43f5-bed4-4d6fc611b426" providerId="ADAL" clId="{E2125865-760A-4159-96F9-9540606B4F20}" dt="2026-08-23T14:30:31.241" v="5777" actId="1076"/>
          <ac:picMkLst>
            <pc:docMk/>
            <pc:sldMk cId="2255100085" sldId="319"/>
            <ac:picMk id="9" creationId="{CF7497F7-294B-EB2F-7834-BC82CC5D3E71}"/>
          </ac:picMkLst>
        </pc:picChg>
        <pc:picChg chg="add del mod">
          <ac:chgData name="Riggan, Anna (VDH)" userId="583f43c0-645c-43f5-bed4-4d6fc611b426" providerId="ADAL" clId="{E2125865-760A-4159-96F9-9540606B4F20}" dt="2026-08-25T15:29:03.011" v="7743" actId="478"/>
          <ac:picMkLst>
            <pc:docMk/>
            <pc:sldMk cId="2255100085" sldId="319"/>
            <ac:picMk id="13" creationId="{1D880462-C8B8-4528-23A2-E71ECE18FF36}"/>
          </ac:picMkLst>
        </pc:picChg>
      </pc:sldChg>
      <pc:sldChg chg="addSp delSp modSp new mod setBg delAnim modAnim">
        <pc:chgData name="Riggan, Anna (VDH)" userId="583f43c0-645c-43f5-bed4-4d6fc611b426" providerId="ADAL" clId="{E2125865-760A-4159-96F9-9540606B4F20}" dt="2026-08-25T15:29:42.946" v="7752" actId="478"/>
        <pc:sldMkLst>
          <pc:docMk/>
          <pc:sldMk cId="3263187159" sldId="320"/>
        </pc:sldMkLst>
        <pc:spChg chg="mod ord">
          <ac:chgData name="Riggan, Anna (VDH)" userId="583f43c0-645c-43f5-bed4-4d6fc611b426" providerId="ADAL" clId="{E2125865-760A-4159-96F9-9540606B4F20}" dt="2026-08-23T03:30:42.104" v="5770" actId="26606"/>
          <ac:spMkLst>
            <pc:docMk/>
            <pc:sldMk cId="3263187159" sldId="320"/>
            <ac:spMk id="3" creationId="{94D4927B-7C81-D1E2-99BD-0620DC0E221D}"/>
          </ac:spMkLst>
        </pc:spChg>
        <pc:spChg chg="add mod">
          <ac:chgData name="Riggan, Anna (VDH)" userId="583f43c0-645c-43f5-bed4-4d6fc611b426" providerId="ADAL" clId="{E2125865-760A-4159-96F9-9540606B4F20}" dt="2026-08-23T14:48:19.684" v="5916" actId="692"/>
          <ac:spMkLst>
            <pc:docMk/>
            <pc:sldMk cId="3263187159" sldId="320"/>
            <ac:spMk id="5" creationId="{6EAFC2E7-338D-E1EC-3580-0925F51DF890}"/>
          </ac:spMkLst>
        </pc:spChg>
        <pc:picChg chg="add mod">
          <ac:chgData name="Riggan, Anna (VDH)" userId="583f43c0-645c-43f5-bed4-4d6fc611b426" providerId="ADAL" clId="{E2125865-760A-4159-96F9-9540606B4F20}" dt="2026-08-23T03:30:42.104" v="5770" actId="26606"/>
          <ac:picMkLst>
            <pc:docMk/>
            <pc:sldMk cId="3263187159" sldId="320"/>
            <ac:picMk id="4" creationId="{01C82B8A-9CF4-0A0E-A4D8-F27B3837E00C}"/>
          </ac:picMkLst>
        </pc:picChg>
        <pc:picChg chg="add del mod">
          <ac:chgData name="Riggan, Anna (VDH)" userId="583f43c0-645c-43f5-bed4-4d6fc611b426" providerId="ADAL" clId="{E2125865-760A-4159-96F9-9540606B4F20}" dt="2026-08-25T15:29:42.946" v="7752" actId="478"/>
          <ac:picMkLst>
            <pc:docMk/>
            <pc:sldMk cId="3263187159" sldId="320"/>
            <ac:picMk id="7" creationId="{B9947875-1AAD-978F-62AB-F8E734F33690}"/>
          </ac:picMkLst>
        </pc:picChg>
      </pc:sldChg>
      <pc:sldChg chg="addSp delSp modSp add mod delAnim">
        <pc:chgData name="Riggan, Anna (VDH)" userId="583f43c0-645c-43f5-bed4-4d6fc611b426" providerId="ADAL" clId="{E2125865-760A-4159-96F9-9540606B4F20}" dt="2026-08-25T15:29:29.314" v="7749" actId="478"/>
        <pc:sldMkLst>
          <pc:docMk/>
          <pc:sldMk cId="1408470151" sldId="321"/>
        </pc:sldMkLst>
        <pc:picChg chg="add del mod">
          <ac:chgData name="Riggan, Anna (VDH)" userId="583f43c0-645c-43f5-bed4-4d6fc611b426" providerId="ADAL" clId="{E2125865-760A-4159-96F9-9540606B4F20}" dt="2026-08-25T15:29:29.314" v="7749" actId="478"/>
          <ac:picMkLst>
            <pc:docMk/>
            <pc:sldMk cId="1408470151" sldId="321"/>
            <ac:picMk id="5" creationId="{51E63D25-D79A-FAB5-E300-8D2E01612754}"/>
          </ac:picMkLst>
        </pc:picChg>
      </pc:sldChg>
      <pc:sldChg chg="addSp modSp new mod setBg">
        <pc:chgData name="Riggan, Anna (VDH)" userId="583f43c0-645c-43f5-bed4-4d6fc611b426" providerId="ADAL" clId="{E2125865-760A-4159-96F9-9540606B4F20}" dt="2026-08-24T15:02:34.291" v="6565" actId="26606"/>
        <pc:sldMkLst>
          <pc:docMk/>
          <pc:sldMk cId="4081732762" sldId="322"/>
        </pc:sldMkLst>
        <pc:spChg chg="add">
          <ac:chgData name="Riggan, Anna (VDH)" userId="583f43c0-645c-43f5-bed4-4d6fc611b426" providerId="ADAL" clId="{E2125865-760A-4159-96F9-9540606B4F20}" dt="2026-08-24T15:02:34.291" v="6565" actId="26606"/>
          <ac:spMkLst>
            <pc:docMk/>
            <pc:sldMk cId="4081732762" sldId="322"/>
            <ac:spMk id="8" creationId="{42A4FC2C-047E-45A5-965D-8E1E3BF09BC6}"/>
          </ac:spMkLst>
        </pc:spChg>
        <pc:picChg chg="add mod">
          <ac:chgData name="Riggan, Anna (VDH)" userId="583f43c0-645c-43f5-bed4-4d6fc611b426" providerId="ADAL" clId="{E2125865-760A-4159-96F9-9540606B4F20}" dt="2026-08-24T15:02:34.291" v="6565" actId="26606"/>
          <ac:picMkLst>
            <pc:docMk/>
            <pc:sldMk cId="4081732762" sldId="322"/>
            <ac:picMk id="3" creationId="{8E4A3C49-58A1-1E52-3C17-65CB79AC4C5E}"/>
          </ac:picMkLst>
        </pc:picChg>
      </pc:sldChg>
      <pc:sldChg chg="addSp delSp modSp new mod setBg">
        <pc:chgData name="Riggan, Anna (VDH)" userId="583f43c0-645c-43f5-bed4-4d6fc611b426" providerId="ADAL" clId="{E2125865-760A-4159-96F9-9540606B4F20}" dt="2026-08-24T15:03:42.903" v="6570" actId="26606"/>
        <pc:sldMkLst>
          <pc:docMk/>
          <pc:sldMk cId="446008224" sldId="323"/>
        </pc:sldMkLst>
        <pc:spChg chg="add">
          <ac:chgData name="Riggan, Anna (VDH)" userId="583f43c0-645c-43f5-bed4-4d6fc611b426" providerId="ADAL" clId="{E2125865-760A-4159-96F9-9540606B4F20}" dt="2026-08-24T15:03:42.903" v="6570" actId="26606"/>
          <ac:spMkLst>
            <pc:docMk/>
            <pc:sldMk cId="446008224" sldId="323"/>
            <ac:spMk id="10" creationId="{42A4FC2C-047E-45A5-965D-8E1E3BF09BC6}"/>
          </ac:spMkLst>
        </pc:spChg>
        <pc:picChg chg="add del">
          <ac:chgData name="Riggan, Anna (VDH)" userId="583f43c0-645c-43f5-bed4-4d6fc611b426" providerId="ADAL" clId="{E2125865-760A-4159-96F9-9540606B4F20}" dt="2026-08-24T15:03:01.608" v="6568" actId="22"/>
          <ac:picMkLst>
            <pc:docMk/>
            <pc:sldMk cId="446008224" sldId="323"/>
            <ac:picMk id="3" creationId="{351EFA82-862A-F94B-0B4F-CE0043E8707A}"/>
          </ac:picMkLst>
        </pc:picChg>
        <pc:picChg chg="add mod">
          <ac:chgData name="Riggan, Anna (VDH)" userId="583f43c0-645c-43f5-bed4-4d6fc611b426" providerId="ADAL" clId="{E2125865-760A-4159-96F9-9540606B4F20}" dt="2026-08-24T15:03:42.903" v="6570" actId="26606"/>
          <ac:picMkLst>
            <pc:docMk/>
            <pc:sldMk cId="446008224" sldId="323"/>
            <ac:picMk id="5" creationId="{D87ABCBF-AA6A-F078-8250-42B63F52FCD5}"/>
          </ac:picMkLst>
        </pc:picChg>
      </pc:sldChg>
      <pc:sldChg chg="addSp modSp new mod setBg">
        <pc:chgData name="Riggan, Anna (VDH)" userId="583f43c0-645c-43f5-bed4-4d6fc611b426" providerId="ADAL" clId="{E2125865-760A-4159-96F9-9540606B4F20}" dt="2026-08-24T15:04:26.212" v="6573" actId="26606"/>
        <pc:sldMkLst>
          <pc:docMk/>
          <pc:sldMk cId="406278366" sldId="324"/>
        </pc:sldMkLst>
        <pc:spChg chg="add">
          <ac:chgData name="Riggan, Anna (VDH)" userId="583f43c0-645c-43f5-bed4-4d6fc611b426" providerId="ADAL" clId="{E2125865-760A-4159-96F9-9540606B4F20}" dt="2026-08-24T15:04:26.212" v="6573" actId="26606"/>
          <ac:spMkLst>
            <pc:docMk/>
            <pc:sldMk cId="406278366" sldId="324"/>
            <ac:spMk id="8" creationId="{42A4FC2C-047E-45A5-965D-8E1E3BF09BC6}"/>
          </ac:spMkLst>
        </pc:spChg>
        <pc:picChg chg="add mod">
          <ac:chgData name="Riggan, Anna (VDH)" userId="583f43c0-645c-43f5-bed4-4d6fc611b426" providerId="ADAL" clId="{E2125865-760A-4159-96F9-9540606B4F20}" dt="2026-08-24T15:04:26.212" v="6573" actId="26606"/>
          <ac:picMkLst>
            <pc:docMk/>
            <pc:sldMk cId="406278366" sldId="324"/>
            <ac:picMk id="3" creationId="{89D52354-A4B8-3EEA-39A7-57C3381A0B43}"/>
          </ac:picMkLst>
        </pc:picChg>
      </pc:sldChg>
      <pc:sldChg chg="addSp modSp new mod setBg">
        <pc:chgData name="Riggan, Anna (VDH)" userId="583f43c0-645c-43f5-bed4-4d6fc611b426" providerId="ADAL" clId="{E2125865-760A-4159-96F9-9540606B4F20}" dt="2026-08-24T18:26:46.703" v="6577" actId="26606"/>
        <pc:sldMkLst>
          <pc:docMk/>
          <pc:sldMk cId="99669838" sldId="325"/>
        </pc:sldMkLst>
        <pc:spChg chg="add">
          <ac:chgData name="Riggan, Anna (VDH)" userId="583f43c0-645c-43f5-bed4-4d6fc611b426" providerId="ADAL" clId="{E2125865-760A-4159-96F9-9540606B4F20}" dt="2026-08-24T18:26:46.703" v="6577" actId="26606"/>
          <ac:spMkLst>
            <pc:docMk/>
            <pc:sldMk cId="99669838" sldId="325"/>
            <ac:spMk id="8" creationId="{42A4FC2C-047E-45A5-965D-8E1E3BF09BC6}"/>
          </ac:spMkLst>
        </pc:spChg>
        <pc:picChg chg="add mod">
          <ac:chgData name="Riggan, Anna (VDH)" userId="583f43c0-645c-43f5-bed4-4d6fc611b426" providerId="ADAL" clId="{E2125865-760A-4159-96F9-9540606B4F20}" dt="2026-08-24T18:26:46.703" v="6577" actId="26606"/>
          <ac:picMkLst>
            <pc:docMk/>
            <pc:sldMk cId="99669838" sldId="325"/>
            <ac:picMk id="3" creationId="{BA8DEE8E-ECF7-FA9C-5098-4AD23D5163C9}"/>
          </ac:picMkLst>
        </pc:picChg>
      </pc:sldChg>
      <pc:sldChg chg="addSp modSp new mod setBg">
        <pc:chgData name="Riggan, Anna (VDH)" userId="583f43c0-645c-43f5-bed4-4d6fc611b426" providerId="ADAL" clId="{E2125865-760A-4159-96F9-9540606B4F20}" dt="2026-08-24T18:27:39.740" v="6580" actId="26606"/>
        <pc:sldMkLst>
          <pc:docMk/>
          <pc:sldMk cId="3880472788" sldId="326"/>
        </pc:sldMkLst>
        <pc:spChg chg="add">
          <ac:chgData name="Riggan, Anna (VDH)" userId="583f43c0-645c-43f5-bed4-4d6fc611b426" providerId="ADAL" clId="{E2125865-760A-4159-96F9-9540606B4F20}" dt="2026-08-24T18:27:39.740" v="6580" actId="26606"/>
          <ac:spMkLst>
            <pc:docMk/>
            <pc:sldMk cId="3880472788" sldId="326"/>
            <ac:spMk id="8" creationId="{42A4FC2C-047E-45A5-965D-8E1E3BF09BC6}"/>
          </ac:spMkLst>
        </pc:spChg>
        <pc:picChg chg="add mod">
          <ac:chgData name="Riggan, Anna (VDH)" userId="583f43c0-645c-43f5-bed4-4d6fc611b426" providerId="ADAL" clId="{E2125865-760A-4159-96F9-9540606B4F20}" dt="2026-08-24T18:27:39.740" v="6580" actId="26606"/>
          <ac:picMkLst>
            <pc:docMk/>
            <pc:sldMk cId="3880472788" sldId="326"/>
            <ac:picMk id="3" creationId="{482E534A-F57C-04FA-EB47-3572B47A0986}"/>
          </ac:picMkLst>
        </pc:picChg>
      </pc:sldChg>
      <pc:sldChg chg="addSp delSp modSp new mod setBg">
        <pc:chgData name="Riggan, Anna (VDH)" userId="583f43c0-645c-43f5-bed4-4d6fc611b426" providerId="ADAL" clId="{E2125865-760A-4159-96F9-9540606B4F20}" dt="2026-08-24T18:28:27.901" v="6585" actId="26606"/>
        <pc:sldMkLst>
          <pc:docMk/>
          <pc:sldMk cId="361474101" sldId="327"/>
        </pc:sldMkLst>
        <pc:spChg chg="add del">
          <ac:chgData name="Riggan, Anna (VDH)" userId="583f43c0-645c-43f5-bed4-4d6fc611b426" providerId="ADAL" clId="{E2125865-760A-4159-96F9-9540606B4F20}" dt="2026-08-24T18:28:27.901" v="6585" actId="26606"/>
          <ac:spMkLst>
            <pc:docMk/>
            <pc:sldMk cId="361474101" sldId="327"/>
            <ac:spMk id="8" creationId="{42A4FC2C-047E-45A5-965D-8E1E3BF09BC6}"/>
          </ac:spMkLst>
        </pc:spChg>
        <pc:spChg chg="add">
          <ac:chgData name="Riggan, Anna (VDH)" userId="583f43c0-645c-43f5-bed4-4d6fc611b426" providerId="ADAL" clId="{E2125865-760A-4159-96F9-9540606B4F20}" dt="2026-08-24T18:28:27.901" v="6585" actId="26606"/>
          <ac:spMkLst>
            <pc:docMk/>
            <pc:sldMk cId="361474101" sldId="327"/>
            <ac:spMk id="13" creationId="{42A4FC2C-047E-45A5-965D-8E1E3BF09BC6}"/>
          </ac:spMkLst>
        </pc:spChg>
        <pc:picChg chg="add mod">
          <ac:chgData name="Riggan, Anna (VDH)" userId="583f43c0-645c-43f5-bed4-4d6fc611b426" providerId="ADAL" clId="{E2125865-760A-4159-96F9-9540606B4F20}" dt="2026-08-24T18:28:17.423" v="6583" actId="26606"/>
          <ac:picMkLst>
            <pc:docMk/>
            <pc:sldMk cId="361474101" sldId="327"/>
            <ac:picMk id="3" creationId="{F0AE0B44-F26D-FAAD-4A22-7FB8A2FBB992}"/>
          </ac:picMkLst>
        </pc:picChg>
      </pc:sldChg>
      <pc:sldChg chg="addSp modSp new mod setBg">
        <pc:chgData name="Riggan, Anna (VDH)" userId="583f43c0-645c-43f5-bed4-4d6fc611b426" providerId="ADAL" clId="{E2125865-760A-4159-96F9-9540606B4F20}" dt="2026-08-24T18:29:14.695" v="6587" actId="26606"/>
        <pc:sldMkLst>
          <pc:docMk/>
          <pc:sldMk cId="1779936847" sldId="328"/>
        </pc:sldMkLst>
        <pc:spChg chg="add">
          <ac:chgData name="Riggan, Anna (VDH)" userId="583f43c0-645c-43f5-bed4-4d6fc611b426" providerId="ADAL" clId="{E2125865-760A-4159-96F9-9540606B4F20}" dt="2026-08-24T18:29:14.695" v="6587" actId="26606"/>
          <ac:spMkLst>
            <pc:docMk/>
            <pc:sldMk cId="1779936847" sldId="328"/>
            <ac:spMk id="8" creationId="{42A4FC2C-047E-45A5-965D-8E1E3BF09BC6}"/>
          </ac:spMkLst>
        </pc:spChg>
        <pc:picChg chg="add mod">
          <ac:chgData name="Riggan, Anna (VDH)" userId="583f43c0-645c-43f5-bed4-4d6fc611b426" providerId="ADAL" clId="{E2125865-760A-4159-96F9-9540606B4F20}" dt="2026-08-24T18:29:14.695" v="6587" actId="26606"/>
          <ac:picMkLst>
            <pc:docMk/>
            <pc:sldMk cId="1779936847" sldId="328"/>
            <ac:picMk id="3" creationId="{1B5B66B3-AA59-7720-C447-9589A29F857A}"/>
          </ac:picMkLst>
        </pc:picChg>
      </pc:sldChg>
      <pc:sldChg chg="addSp delSp modSp new mod setBg">
        <pc:chgData name="Riggan, Anna (VDH)" userId="583f43c0-645c-43f5-bed4-4d6fc611b426" providerId="ADAL" clId="{E2125865-760A-4159-96F9-9540606B4F20}" dt="2026-08-24T18:30:10.119" v="6592" actId="22"/>
        <pc:sldMkLst>
          <pc:docMk/>
          <pc:sldMk cId="3854503650" sldId="329"/>
        </pc:sldMkLst>
        <pc:spChg chg="add">
          <ac:chgData name="Riggan, Anna (VDH)" userId="583f43c0-645c-43f5-bed4-4d6fc611b426" providerId="ADAL" clId="{E2125865-760A-4159-96F9-9540606B4F20}" dt="2026-08-24T18:29:58.668" v="6590" actId="26606"/>
          <ac:spMkLst>
            <pc:docMk/>
            <pc:sldMk cId="3854503650" sldId="329"/>
            <ac:spMk id="8" creationId="{42A4FC2C-047E-45A5-965D-8E1E3BF09BC6}"/>
          </ac:spMkLst>
        </pc:spChg>
        <pc:picChg chg="add mod">
          <ac:chgData name="Riggan, Anna (VDH)" userId="583f43c0-645c-43f5-bed4-4d6fc611b426" providerId="ADAL" clId="{E2125865-760A-4159-96F9-9540606B4F20}" dt="2026-08-24T18:29:58.668" v="6590" actId="26606"/>
          <ac:picMkLst>
            <pc:docMk/>
            <pc:sldMk cId="3854503650" sldId="329"/>
            <ac:picMk id="3" creationId="{0725D6B4-04EE-48CC-C188-BE8F80AB78C4}"/>
          </ac:picMkLst>
        </pc:picChg>
        <pc:picChg chg="add del">
          <ac:chgData name="Riggan, Anna (VDH)" userId="583f43c0-645c-43f5-bed4-4d6fc611b426" providerId="ADAL" clId="{E2125865-760A-4159-96F9-9540606B4F20}" dt="2026-08-24T18:30:10.119" v="6592" actId="22"/>
          <ac:picMkLst>
            <pc:docMk/>
            <pc:sldMk cId="3854503650" sldId="329"/>
            <ac:picMk id="5" creationId="{64ACF3DC-64D4-9963-E79E-9489D7CB60D5}"/>
          </ac:picMkLst>
        </pc:picChg>
      </pc:sldChg>
      <pc:sldChg chg="addSp modSp new mod setBg">
        <pc:chgData name="Riggan, Anna (VDH)" userId="583f43c0-645c-43f5-bed4-4d6fc611b426" providerId="ADAL" clId="{E2125865-760A-4159-96F9-9540606B4F20}" dt="2026-08-24T18:30:50.997" v="6595" actId="26606"/>
        <pc:sldMkLst>
          <pc:docMk/>
          <pc:sldMk cId="3325199336" sldId="330"/>
        </pc:sldMkLst>
        <pc:spChg chg="add">
          <ac:chgData name="Riggan, Anna (VDH)" userId="583f43c0-645c-43f5-bed4-4d6fc611b426" providerId="ADAL" clId="{E2125865-760A-4159-96F9-9540606B4F20}" dt="2026-08-24T18:30:50.997" v="6595" actId="26606"/>
          <ac:spMkLst>
            <pc:docMk/>
            <pc:sldMk cId="3325199336" sldId="330"/>
            <ac:spMk id="8" creationId="{42A4FC2C-047E-45A5-965D-8E1E3BF09BC6}"/>
          </ac:spMkLst>
        </pc:spChg>
        <pc:picChg chg="add mod">
          <ac:chgData name="Riggan, Anna (VDH)" userId="583f43c0-645c-43f5-bed4-4d6fc611b426" providerId="ADAL" clId="{E2125865-760A-4159-96F9-9540606B4F20}" dt="2026-08-24T18:30:50.997" v="6595" actId="26606"/>
          <ac:picMkLst>
            <pc:docMk/>
            <pc:sldMk cId="3325199336" sldId="330"/>
            <ac:picMk id="3" creationId="{CEA3B01A-B35B-F130-683B-F3C53C1C5067}"/>
          </ac:picMkLst>
        </pc:picChg>
      </pc:sldChg>
      <pc:sldChg chg="addSp modSp new mod setBg">
        <pc:chgData name="Riggan, Anna (VDH)" userId="583f43c0-645c-43f5-bed4-4d6fc611b426" providerId="ADAL" clId="{E2125865-760A-4159-96F9-9540606B4F20}" dt="2026-08-24T18:34:08.181" v="6598" actId="26606"/>
        <pc:sldMkLst>
          <pc:docMk/>
          <pc:sldMk cId="4209134250" sldId="331"/>
        </pc:sldMkLst>
        <pc:spChg chg="add">
          <ac:chgData name="Riggan, Anna (VDH)" userId="583f43c0-645c-43f5-bed4-4d6fc611b426" providerId="ADAL" clId="{E2125865-760A-4159-96F9-9540606B4F20}" dt="2026-08-24T18:34:08.181" v="6598" actId="26606"/>
          <ac:spMkLst>
            <pc:docMk/>
            <pc:sldMk cId="4209134250" sldId="331"/>
            <ac:spMk id="8" creationId="{42A4FC2C-047E-45A5-965D-8E1E3BF09BC6}"/>
          </ac:spMkLst>
        </pc:spChg>
        <pc:picChg chg="add mod">
          <ac:chgData name="Riggan, Anna (VDH)" userId="583f43c0-645c-43f5-bed4-4d6fc611b426" providerId="ADAL" clId="{E2125865-760A-4159-96F9-9540606B4F20}" dt="2026-08-24T18:34:08.181" v="6598" actId="26606"/>
          <ac:picMkLst>
            <pc:docMk/>
            <pc:sldMk cId="4209134250" sldId="331"/>
            <ac:picMk id="3" creationId="{B8039D37-951B-6719-8757-14EBAACDB3BC}"/>
          </ac:picMkLst>
        </pc:picChg>
      </pc:sldChg>
      <pc:sldChg chg="addSp modSp new mod setBg">
        <pc:chgData name="Riggan, Anna (VDH)" userId="583f43c0-645c-43f5-bed4-4d6fc611b426" providerId="ADAL" clId="{E2125865-760A-4159-96F9-9540606B4F20}" dt="2026-08-24T20:38:38.472" v="6605" actId="26606"/>
        <pc:sldMkLst>
          <pc:docMk/>
          <pc:sldMk cId="3189253160" sldId="332"/>
        </pc:sldMkLst>
        <pc:spChg chg="add">
          <ac:chgData name="Riggan, Anna (VDH)" userId="583f43c0-645c-43f5-bed4-4d6fc611b426" providerId="ADAL" clId="{E2125865-760A-4159-96F9-9540606B4F20}" dt="2026-08-24T20:38:38.472" v="6605" actId="26606"/>
          <ac:spMkLst>
            <pc:docMk/>
            <pc:sldMk cId="3189253160" sldId="332"/>
            <ac:spMk id="8" creationId="{42A4FC2C-047E-45A5-965D-8E1E3BF09BC6}"/>
          </ac:spMkLst>
        </pc:spChg>
        <pc:picChg chg="add mod">
          <ac:chgData name="Riggan, Anna (VDH)" userId="583f43c0-645c-43f5-bed4-4d6fc611b426" providerId="ADAL" clId="{E2125865-760A-4159-96F9-9540606B4F20}" dt="2026-08-24T20:38:38.472" v="6605" actId="26606"/>
          <ac:picMkLst>
            <pc:docMk/>
            <pc:sldMk cId="3189253160" sldId="332"/>
            <ac:picMk id="3" creationId="{53A9DC82-B0BD-65B4-0E9F-D2F809467C09}"/>
          </ac:picMkLst>
        </pc:picChg>
      </pc:sldChg>
      <pc:sldChg chg="addSp modSp new mod setBg">
        <pc:chgData name="Riggan, Anna (VDH)" userId="583f43c0-645c-43f5-bed4-4d6fc611b426" providerId="ADAL" clId="{E2125865-760A-4159-96F9-9540606B4F20}" dt="2026-08-24T20:39:45.797" v="6608" actId="26606"/>
        <pc:sldMkLst>
          <pc:docMk/>
          <pc:sldMk cId="332104595" sldId="333"/>
        </pc:sldMkLst>
        <pc:spChg chg="add">
          <ac:chgData name="Riggan, Anna (VDH)" userId="583f43c0-645c-43f5-bed4-4d6fc611b426" providerId="ADAL" clId="{E2125865-760A-4159-96F9-9540606B4F20}" dt="2026-08-24T20:39:45.797" v="6608" actId="26606"/>
          <ac:spMkLst>
            <pc:docMk/>
            <pc:sldMk cId="332104595" sldId="333"/>
            <ac:spMk id="8" creationId="{42A4FC2C-047E-45A5-965D-8E1E3BF09BC6}"/>
          </ac:spMkLst>
        </pc:spChg>
        <pc:picChg chg="add mod">
          <ac:chgData name="Riggan, Anna (VDH)" userId="583f43c0-645c-43f5-bed4-4d6fc611b426" providerId="ADAL" clId="{E2125865-760A-4159-96F9-9540606B4F20}" dt="2026-08-24T20:39:45.797" v="6608" actId="26606"/>
          <ac:picMkLst>
            <pc:docMk/>
            <pc:sldMk cId="332104595" sldId="333"/>
            <ac:picMk id="3" creationId="{B8F1BBB3-2BE7-E958-1517-97714E1D43CD}"/>
          </ac:picMkLst>
        </pc:picChg>
      </pc:sldChg>
      <pc:sldChg chg="addSp modSp new mod setBg">
        <pc:chgData name="Riggan, Anna (VDH)" userId="583f43c0-645c-43f5-bed4-4d6fc611b426" providerId="ADAL" clId="{E2125865-760A-4159-96F9-9540606B4F20}" dt="2026-08-24T20:40:33.921" v="6611" actId="26606"/>
        <pc:sldMkLst>
          <pc:docMk/>
          <pc:sldMk cId="1175375797" sldId="334"/>
        </pc:sldMkLst>
        <pc:spChg chg="add">
          <ac:chgData name="Riggan, Anna (VDH)" userId="583f43c0-645c-43f5-bed4-4d6fc611b426" providerId="ADAL" clId="{E2125865-760A-4159-96F9-9540606B4F20}" dt="2026-08-24T20:40:33.921" v="6611" actId="26606"/>
          <ac:spMkLst>
            <pc:docMk/>
            <pc:sldMk cId="1175375797" sldId="334"/>
            <ac:spMk id="8" creationId="{42A4FC2C-047E-45A5-965D-8E1E3BF09BC6}"/>
          </ac:spMkLst>
        </pc:spChg>
        <pc:picChg chg="add mod">
          <ac:chgData name="Riggan, Anna (VDH)" userId="583f43c0-645c-43f5-bed4-4d6fc611b426" providerId="ADAL" clId="{E2125865-760A-4159-96F9-9540606B4F20}" dt="2026-08-24T20:40:33.921" v="6611" actId="26606"/>
          <ac:picMkLst>
            <pc:docMk/>
            <pc:sldMk cId="1175375797" sldId="334"/>
            <ac:picMk id="3" creationId="{AE50D8B1-4B28-CB65-6F65-457DBD6C0100}"/>
          </ac:picMkLst>
        </pc:picChg>
      </pc:sldChg>
      <pc:sldChg chg="addSp modSp new mod setBg">
        <pc:chgData name="Riggan, Anna (VDH)" userId="583f43c0-645c-43f5-bed4-4d6fc611b426" providerId="ADAL" clId="{E2125865-760A-4159-96F9-9540606B4F20}" dt="2026-08-24T20:41:20.384" v="6614" actId="26606"/>
        <pc:sldMkLst>
          <pc:docMk/>
          <pc:sldMk cId="1817287041" sldId="335"/>
        </pc:sldMkLst>
        <pc:spChg chg="add">
          <ac:chgData name="Riggan, Anna (VDH)" userId="583f43c0-645c-43f5-bed4-4d6fc611b426" providerId="ADAL" clId="{E2125865-760A-4159-96F9-9540606B4F20}" dt="2026-08-24T20:41:20.384" v="6614" actId="26606"/>
          <ac:spMkLst>
            <pc:docMk/>
            <pc:sldMk cId="1817287041" sldId="335"/>
            <ac:spMk id="8" creationId="{42A4FC2C-047E-45A5-965D-8E1E3BF09BC6}"/>
          </ac:spMkLst>
        </pc:spChg>
        <pc:picChg chg="add mod">
          <ac:chgData name="Riggan, Anna (VDH)" userId="583f43c0-645c-43f5-bed4-4d6fc611b426" providerId="ADAL" clId="{E2125865-760A-4159-96F9-9540606B4F20}" dt="2026-08-24T20:41:20.384" v="6614" actId="26606"/>
          <ac:picMkLst>
            <pc:docMk/>
            <pc:sldMk cId="1817287041" sldId="335"/>
            <ac:picMk id="3" creationId="{C1FE9B19-9CC8-C5A7-DC2C-1F637FF62A9C}"/>
          </ac:picMkLst>
        </pc:picChg>
      </pc:sldChg>
      <pc:sldChg chg="addSp modSp new mod setBg">
        <pc:chgData name="Riggan, Anna (VDH)" userId="583f43c0-645c-43f5-bed4-4d6fc611b426" providerId="ADAL" clId="{E2125865-760A-4159-96F9-9540606B4F20}" dt="2026-08-24T20:42:08.206" v="6617" actId="26606"/>
        <pc:sldMkLst>
          <pc:docMk/>
          <pc:sldMk cId="1581288428" sldId="336"/>
        </pc:sldMkLst>
        <pc:spChg chg="add">
          <ac:chgData name="Riggan, Anna (VDH)" userId="583f43c0-645c-43f5-bed4-4d6fc611b426" providerId="ADAL" clId="{E2125865-760A-4159-96F9-9540606B4F20}" dt="2026-08-24T20:42:08.206" v="6617" actId="26606"/>
          <ac:spMkLst>
            <pc:docMk/>
            <pc:sldMk cId="1581288428" sldId="336"/>
            <ac:spMk id="8" creationId="{42A4FC2C-047E-45A5-965D-8E1E3BF09BC6}"/>
          </ac:spMkLst>
        </pc:spChg>
        <pc:picChg chg="add mod">
          <ac:chgData name="Riggan, Anna (VDH)" userId="583f43c0-645c-43f5-bed4-4d6fc611b426" providerId="ADAL" clId="{E2125865-760A-4159-96F9-9540606B4F20}" dt="2026-08-24T20:42:08.206" v="6617" actId="26606"/>
          <ac:picMkLst>
            <pc:docMk/>
            <pc:sldMk cId="1581288428" sldId="336"/>
            <ac:picMk id="3" creationId="{B81C8616-8177-F16D-5C2D-0850281A3A9F}"/>
          </ac:picMkLst>
        </pc:picChg>
      </pc:sldChg>
      <pc:sldChg chg="addSp modSp new mod setBg">
        <pc:chgData name="Riggan, Anna (VDH)" userId="583f43c0-645c-43f5-bed4-4d6fc611b426" providerId="ADAL" clId="{E2125865-760A-4159-96F9-9540606B4F20}" dt="2026-08-24T20:42:50.018" v="6620" actId="26606"/>
        <pc:sldMkLst>
          <pc:docMk/>
          <pc:sldMk cId="86424559" sldId="337"/>
        </pc:sldMkLst>
        <pc:spChg chg="add">
          <ac:chgData name="Riggan, Anna (VDH)" userId="583f43c0-645c-43f5-bed4-4d6fc611b426" providerId="ADAL" clId="{E2125865-760A-4159-96F9-9540606B4F20}" dt="2026-08-24T20:42:50.018" v="6620" actId="26606"/>
          <ac:spMkLst>
            <pc:docMk/>
            <pc:sldMk cId="86424559" sldId="337"/>
            <ac:spMk id="8" creationId="{42A4FC2C-047E-45A5-965D-8E1E3BF09BC6}"/>
          </ac:spMkLst>
        </pc:spChg>
        <pc:picChg chg="add mod">
          <ac:chgData name="Riggan, Anna (VDH)" userId="583f43c0-645c-43f5-bed4-4d6fc611b426" providerId="ADAL" clId="{E2125865-760A-4159-96F9-9540606B4F20}" dt="2026-08-24T20:42:50.018" v="6620" actId="26606"/>
          <ac:picMkLst>
            <pc:docMk/>
            <pc:sldMk cId="86424559" sldId="337"/>
            <ac:picMk id="3" creationId="{5B0ABED4-251D-C15A-B7F1-1B418E25569F}"/>
          </ac:picMkLst>
        </pc:picChg>
      </pc:sldChg>
      <pc:sldChg chg="addSp modSp new mod setBg">
        <pc:chgData name="Riggan, Anna (VDH)" userId="583f43c0-645c-43f5-bed4-4d6fc611b426" providerId="ADAL" clId="{E2125865-760A-4159-96F9-9540606B4F20}" dt="2026-08-24T20:43:23.679" v="6623" actId="26606"/>
        <pc:sldMkLst>
          <pc:docMk/>
          <pc:sldMk cId="2065908759" sldId="338"/>
        </pc:sldMkLst>
        <pc:spChg chg="add">
          <ac:chgData name="Riggan, Anna (VDH)" userId="583f43c0-645c-43f5-bed4-4d6fc611b426" providerId="ADAL" clId="{E2125865-760A-4159-96F9-9540606B4F20}" dt="2026-08-24T20:43:23.679" v="6623" actId="26606"/>
          <ac:spMkLst>
            <pc:docMk/>
            <pc:sldMk cId="2065908759" sldId="338"/>
            <ac:spMk id="8" creationId="{42A4FC2C-047E-45A5-965D-8E1E3BF09BC6}"/>
          </ac:spMkLst>
        </pc:spChg>
        <pc:picChg chg="add mod">
          <ac:chgData name="Riggan, Anna (VDH)" userId="583f43c0-645c-43f5-bed4-4d6fc611b426" providerId="ADAL" clId="{E2125865-760A-4159-96F9-9540606B4F20}" dt="2026-08-24T20:43:23.679" v="6623" actId="26606"/>
          <ac:picMkLst>
            <pc:docMk/>
            <pc:sldMk cId="2065908759" sldId="338"/>
            <ac:picMk id="3" creationId="{23D6B9BA-E101-F403-A074-CCEE4B4ED468}"/>
          </ac:picMkLst>
        </pc:picChg>
      </pc:sldChg>
      <pc:sldChg chg="addSp delSp modSp new mod delAnim">
        <pc:chgData name="Riggan, Anna (VDH)" userId="583f43c0-645c-43f5-bed4-4d6fc611b426" providerId="ADAL" clId="{E2125865-760A-4159-96F9-9540606B4F20}" dt="2026-08-25T15:29:19.490" v="7747" actId="478"/>
        <pc:sldMkLst>
          <pc:docMk/>
          <pc:sldMk cId="3149713543" sldId="339"/>
        </pc:sldMkLst>
        <pc:spChg chg="mod">
          <ac:chgData name="Riggan, Anna (VDH)" userId="583f43c0-645c-43f5-bed4-4d6fc611b426" providerId="ADAL" clId="{E2125865-760A-4159-96F9-9540606B4F20}" dt="2026-08-24T22:20:37.320" v="6775" actId="20577"/>
          <ac:spMkLst>
            <pc:docMk/>
            <pc:sldMk cId="3149713543" sldId="339"/>
            <ac:spMk id="2" creationId="{D4DF36B6-CF88-4AB9-9923-EF9E9C79176E}"/>
          </ac:spMkLst>
        </pc:spChg>
        <pc:spChg chg="mod">
          <ac:chgData name="Riggan, Anna (VDH)" userId="583f43c0-645c-43f5-bed4-4d6fc611b426" providerId="ADAL" clId="{E2125865-760A-4159-96F9-9540606B4F20}" dt="2026-08-24T22:22:12.636" v="6781" actId="255"/>
          <ac:spMkLst>
            <pc:docMk/>
            <pc:sldMk cId="3149713543" sldId="339"/>
            <ac:spMk id="3" creationId="{92A2C388-73E2-23B1-921C-7F2FC529387E}"/>
          </ac:spMkLst>
        </pc:spChg>
        <pc:spChg chg="add">
          <ac:chgData name="Riggan, Anna (VDH)" userId="583f43c0-645c-43f5-bed4-4d6fc611b426" providerId="ADAL" clId="{E2125865-760A-4159-96F9-9540606B4F20}" dt="2026-08-24T22:21:16.409" v="6778" actId="22"/>
          <ac:spMkLst>
            <pc:docMk/>
            <pc:sldMk cId="3149713543" sldId="339"/>
            <ac:spMk id="6" creationId="{F9F61241-9DBE-0681-B228-1C514B24554C}"/>
          </ac:spMkLst>
        </pc:spChg>
        <pc:picChg chg="add del mod">
          <ac:chgData name="Riggan, Anna (VDH)" userId="583f43c0-645c-43f5-bed4-4d6fc611b426" providerId="ADAL" clId="{E2125865-760A-4159-96F9-9540606B4F20}" dt="2026-08-25T15:29:19.490" v="7747" actId="478"/>
          <ac:picMkLst>
            <pc:docMk/>
            <pc:sldMk cId="3149713543" sldId="339"/>
            <ac:picMk id="8" creationId="{85320902-87EF-2344-7C5A-6182E9FA59EF}"/>
          </ac:picMkLst>
        </pc:picChg>
      </pc:sldChg>
      <pc:sldChg chg="addSp delSp modSp new mod setBg delAnim">
        <pc:chgData name="Riggan, Anna (VDH)" userId="583f43c0-645c-43f5-bed4-4d6fc611b426" providerId="ADAL" clId="{E2125865-760A-4159-96F9-9540606B4F20}" dt="2026-08-25T15:29:39.072" v="7751" actId="478"/>
        <pc:sldMkLst>
          <pc:docMk/>
          <pc:sldMk cId="3517646761" sldId="340"/>
        </pc:sldMkLst>
        <pc:spChg chg="add mod">
          <ac:chgData name="Riggan, Anna (VDH)" userId="583f43c0-645c-43f5-bed4-4d6fc611b426" providerId="ADAL" clId="{E2125865-760A-4159-96F9-9540606B4F20}" dt="2026-08-24T23:05:00.585" v="6824" actId="1076"/>
          <ac:spMkLst>
            <pc:docMk/>
            <pc:sldMk cId="3517646761" sldId="340"/>
            <ac:spMk id="7" creationId="{A235F309-C4A5-D282-65C0-F9A5D1E7F9DB}"/>
          </ac:spMkLst>
        </pc:spChg>
        <pc:picChg chg="add mod">
          <ac:chgData name="Riggan, Anna (VDH)" userId="583f43c0-645c-43f5-bed4-4d6fc611b426" providerId="ADAL" clId="{E2125865-760A-4159-96F9-9540606B4F20}" dt="2026-08-24T23:02:49.295" v="6808" actId="1076"/>
          <ac:picMkLst>
            <pc:docMk/>
            <pc:sldMk cId="3517646761" sldId="340"/>
            <ac:picMk id="3" creationId="{856ADA02-3F70-8565-70A1-5995D46E4821}"/>
          </ac:picMkLst>
        </pc:picChg>
        <pc:picChg chg="add del">
          <ac:chgData name="Riggan, Anna (VDH)" userId="583f43c0-645c-43f5-bed4-4d6fc611b426" providerId="ADAL" clId="{E2125865-760A-4159-96F9-9540606B4F20}" dt="2026-08-24T23:04:03.148" v="6816" actId="478"/>
          <ac:picMkLst>
            <pc:docMk/>
            <pc:sldMk cId="3517646761" sldId="340"/>
            <ac:picMk id="5" creationId="{3BB9552A-4E66-EB5B-53A5-6D812F8E6A69}"/>
          </ac:picMkLst>
        </pc:picChg>
        <pc:picChg chg="add del mod">
          <ac:chgData name="Riggan, Anna (VDH)" userId="583f43c0-645c-43f5-bed4-4d6fc611b426" providerId="ADAL" clId="{E2125865-760A-4159-96F9-9540606B4F20}" dt="2026-08-25T15:29:39.072" v="7751" actId="478"/>
          <ac:picMkLst>
            <pc:docMk/>
            <pc:sldMk cId="3517646761" sldId="340"/>
            <ac:picMk id="9" creationId="{6062AC32-65B1-C80D-5481-65A0117DBA0C}"/>
          </ac:picMkLst>
        </pc:picChg>
      </pc:sldChg>
      <pc:sldChg chg="new del">
        <pc:chgData name="Riggan, Anna (VDH)" userId="583f43c0-645c-43f5-bed4-4d6fc611b426" providerId="ADAL" clId="{E2125865-760A-4159-96F9-9540606B4F20}" dt="2026-08-25T13:32:47.803" v="7519" actId="2696"/>
        <pc:sldMkLst>
          <pc:docMk/>
          <pc:sldMk cId="3550157151" sldId="341"/>
        </pc:sldMkLst>
      </pc:sldChg>
      <pc:sldChg chg="addSp delSp modSp new mod ord delAnim">
        <pc:chgData name="Riggan, Anna (VDH)" userId="583f43c0-645c-43f5-bed4-4d6fc611b426" providerId="ADAL" clId="{E2125865-760A-4159-96F9-9540606B4F20}" dt="2026-08-25T15:29:47.544" v="7753" actId="478"/>
        <pc:sldMkLst>
          <pc:docMk/>
          <pc:sldMk cId="950607440" sldId="342"/>
        </pc:sldMkLst>
        <pc:spChg chg="mod">
          <ac:chgData name="Riggan, Anna (VDH)" userId="583f43c0-645c-43f5-bed4-4d6fc611b426" providerId="ADAL" clId="{E2125865-760A-4159-96F9-9540606B4F20}" dt="2026-08-25T13:32:23.935" v="7515" actId="14100"/>
          <ac:spMkLst>
            <pc:docMk/>
            <pc:sldMk cId="950607440" sldId="342"/>
            <ac:spMk id="2" creationId="{65C7FECC-026B-1EA1-D049-AEBF6A881F92}"/>
          </ac:spMkLst>
        </pc:spChg>
        <pc:spChg chg="mod">
          <ac:chgData name="Riggan, Anna (VDH)" userId="583f43c0-645c-43f5-bed4-4d6fc611b426" providerId="ADAL" clId="{E2125865-760A-4159-96F9-9540606B4F20}" dt="2026-08-25T13:32:31.108" v="7516" actId="14100"/>
          <ac:spMkLst>
            <pc:docMk/>
            <pc:sldMk cId="950607440" sldId="342"/>
            <ac:spMk id="3" creationId="{99D4B912-3CA8-75B0-8BAE-BB28218903B4}"/>
          </ac:spMkLst>
        </pc:spChg>
        <pc:picChg chg="add del mod">
          <ac:chgData name="Riggan, Anna (VDH)" userId="583f43c0-645c-43f5-bed4-4d6fc611b426" providerId="ADAL" clId="{E2125865-760A-4159-96F9-9540606B4F20}" dt="2026-08-25T15:29:47.544" v="7753" actId="478"/>
          <ac:picMkLst>
            <pc:docMk/>
            <pc:sldMk cId="950607440" sldId="342"/>
            <ac:picMk id="6" creationId="{89FF3319-920E-7C08-09C6-429CF7A161EB}"/>
          </ac:picMkLst>
        </pc:picChg>
      </pc:sldChg>
      <pc:sldChg chg="modSp new mod">
        <pc:chgData name="Riggan, Anna (VDH)" userId="583f43c0-645c-43f5-bed4-4d6fc611b426" providerId="ADAL" clId="{E2125865-760A-4159-96F9-9540606B4F20}" dt="2026-08-25T15:35:46.641" v="7918" actId="20577"/>
        <pc:sldMkLst>
          <pc:docMk/>
          <pc:sldMk cId="2896346387" sldId="343"/>
        </pc:sldMkLst>
        <pc:spChg chg="mod">
          <ac:chgData name="Riggan, Anna (VDH)" userId="583f43c0-645c-43f5-bed4-4d6fc611b426" providerId="ADAL" clId="{E2125865-760A-4159-96F9-9540606B4F20}" dt="2026-08-25T15:35:46.641" v="7918" actId="20577"/>
          <ac:spMkLst>
            <pc:docMk/>
            <pc:sldMk cId="2896346387" sldId="343"/>
            <ac:spMk id="2" creationId="{DF81A840-F82A-DAE7-46A6-E5CF2F8BB6D2}"/>
          </ac:spMkLst>
        </pc:spChg>
        <pc:spChg chg="mod">
          <ac:chgData name="Riggan, Anna (VDH)" userId="583f43c0-645c-43f5-bed4-4d6fc611b426" providerId="ADAL" clId="{E2125865-760A-4159-96F9-9540606B4F20}" dt="2026-08-25T15:34:40.233" v="7914" actId="20577"/>
          <ac:spMkLst>
            <pc:docMk/>
            <pc:sldMk cId="2896346387" sldId="343"/>
            <ac:spMk id="3" creationId="{D7FBE401-7879-38C7-042A-D3BE0F5F00DC}"/>
          </ac:spMkLst>
        </pc:spChg>
      </pc:sldChg>
      <pc:sldMasterChg chg="delSldLayout">
        <pc:chgData name="Riggan, Anna (VDH)" userId="583f43c0-645c-43f5-bed4-4d6fc611b426" providerId="ADAL" clId="{E2125865-760A-4159-96F9-9540606B4F20}" dt="2026-08-24T15:01:54.369" v="6562" actId="2696"/>
        <pc:sldMasterMkLst>
          <pc:docMk/>
          <pc:sldMasterMk cId="0" sldId="2147483648"/>
        </pc:sldMasterMkLst>
        <pc:sldLayoutChg chg="del">
          <pc:chgData name="Riggan, Anna (VDH)" userId="583f43c0-645c-43f5-bed4-4d6fc611b426" providerId="ADAL" clId="{E2125865-760A-4159-96F9-9540606B4F20}" dt="2026-08-24T15:01:17.179" v="6558" actId="2696"/>
          <pc:sldLayoutMkLst>
            <pc:docMk/>
            <pc:sldMasterMk cId="0" sldId="2147483648"/>
            <pc:sldLayoutMk cId="1647309261" sldId="2147483655"/>
          </pc:sldLayoutMkLst>
        </pc:sldLayoutChg>
        <pc:sldLayoutChg chg="del">
          <pc:chgData name="Riggan, Anna (VDH)" userId="583f43c0-645c-43f5-bed4-4d6fc611b426" providerId="ADAL" clId="{E2125865-760A-4159-96F9-9540606B4F20}" dt="2026-08-24T15:01:54.369" v="6562" actId="2696"/>
          <pc:sldLayoutMkLst>
            <pc:docMk/>
            <pc:sldMasterMk cId="0" sldId="2147483648"/>
            <pc:sldLayoutMk cId="2834162294" sldId="2147483655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913741-044D-13B7-2757-1629DF3C69A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89C3D-0D7F-2F08-1B01-BEB0B9E4090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5E5AB31-6FA3-46B9-8CBA-0D996B4C02DF}" type="datetimeFigureOut">
              <a:rPr lang="en-US"/>
              <a:pPr>
                <a:defRPr/>
              </a:pPr>
              <a:t>8/25/2026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005214-9D7C-FAD9-5899-673C21B0E80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E19051-5415-58DF-B140-09CB45ACBD7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E75DD4B-7976-4FE8-AC9C-0BCF264E04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1F25DF2-06B6-0526-FDA4-ECB010D923F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A5EB20-ECAC-AF0B-2781-5D1DC73200D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CAE51EE-E189-49BA-8C1C-1207558ABFC8}" type="datetimeFigureOut">
              <a:rPr lang="en-US"/>
              <a:pPr>
                <a:defRPr/>
              </a:pPr>
              <a:t>8/25/2026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4C01ADF-0877-0254-066E-AF6ABA6357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B0B1178-63CF-BC5E-BB80-77003C675E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A73758-AF94-CC68-ABCA-B7401D38B0D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B1F55B-3A50-1BC6-64D7-8D802286AE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D538AF7-98E2-4680-84CB-E2326A8570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pii/S0160412023000454?via%3Dihub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538AF7-98E2-4680-84CB-E2326A85702B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9652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everyone! This webinar is being recorded.</a:t>
            </a:r>
          </a:p>
          <a:p>
            <a:r>
              <a:rPr lang="en-US" dirty="0"/>
              <a:t>Feel free to use the chat to share questions or let us know if you need technical assistance. Thank you!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538AF7-98E2-4680-84CB-E2326A85702B}" type="slidenum">
              <a:rPr lang="en-US" altLang="en-US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9625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538AF7-98E2-4680-84CB-E2326A85702B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24177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538AF7-98E2-4680-84CB-E2326A85702B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8047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538AF7-98E2-4680-84CB-E2326A85702B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6978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538AF7-98E2-4680-84CB-E2326A85702B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8303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538AF7-98E2-4680-84CB-E2326A85702B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9616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538AF7-98E2-4680-84CB-E2326A85702B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225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538AF7-98E2-4680-84CB-E2326A85702B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44661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538AF7-98E2-4680-84CB-E2326A85702B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04326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u="none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CVI : </a:t>
            </a:r>
            <a:r>
              <a:rPr lang="en-US" sz="1200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https://www.sciencedirect.com/science/article/pii/S0160412023000454?via%3Dihub</a:t>
            </a:r>
            <a:r>
              <a:rPr lang="en-US" sz="1200" dirty="0"/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HOI: Built Environment Profile</a:t>
            </a:r>
          </a:p>
          <a:p>
            <a:r>
              <a:rPr lang="en-US" dirty="0"/>
              <a:t>Examining alternate routes for travel:  https://www.sciencedirect.com/science/article/abs/pii/S0967070X25001878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538AF7-98E2-4680-84CB-E2326A85702B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7124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538AF7-98E2-4680-84CB-E2326A85702B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87639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fcb4c3292d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3" name="Google Shape;53;g2fcb4c3292d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538AF7-98E2-4680-84CB-E2326A85702B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07655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538AF7-98E2-4680-84CB-E2326A85702B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00251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538AF7-98E2-4680-84CB-E2326A85702B}" type="slidenum">
              <a:rPr lang="en-US" altLang="en-US" smtClean="0"/>
              <a:pPr>
                <a:defRPr/>
              </a:pPr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57012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538AF7-98E2-4680-84CB-E2326A85702B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94979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538AF7-98E2-4680-84CB-E2326A85702B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76727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538AF7-98E2-4680-84CB-E2326A85702B}" type="slidenum">
              <a:rPr lang="en-US" altLang="en-US" smtClean="0"/>
              <a:pPr>
                <a:defRPr/>
              </a:pPr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39729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538AF7-98E2-4680-84CB-E2326A85702B}" type="slidenum">
              <a:rPr lang="en-US" altLang="en-US" smtClean="0"/>
              <a:pPr>
                <a:defRPr/>
              </a:pPr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86263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538AF7-98E2-4680-84CB-E2326A85702B}" type="slidenum">
              <a:rPr lang="en-US" altLang="en-US" smtClean="0"/>
              <a:pPr>
                <a:defRPr/>
              </a:pPr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57130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538AF7-98E2-4680-84CB-E2326A85702B}" type="slidenum">
              <a:rPr lang="en-US" altLang="en-US" smtClean="0"/>
              <a:pPr>
                <a:defRPr/>
              </a:pPr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8925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/>
            </a:lvl1pPr>
            <a:lvl2pPr marL="457200" indent="0">
              <a:buNone/>
              <a:defRPr/>
            </a:lvl2pPr>
            <a:lvl3pPr marL="1143000" indent="-2286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◦"/>
              <a:defRPr/>
            </a:lvl3pPr>
            <a:lvl4pPr marL="1600200" indent="-2286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▪"/>
              <a:defRPr/>
            </a:lvl4pPr>
            <a:lvl5pPr marL="2057400" indent="-2286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▫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0ABB907D-5BC0-F6E8-6B4E-903A13D6E0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>
                <a:latin typeface="+mn-lt"/>
              </a:defRPr>
            </a:lvl1pPr>
          </a:lstStyle>
          <a:p>
            <a:pPr>
              <a:defRPr/>
            </a:pPr>
            <a:fld id="{5FFA0498-48E9-421D-9A22-8C5256C34C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699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887CA-045F-94EF-AF04-BBC520FE4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17F3D6-2D28-F633-C4A0-5715F86BBC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7F64F6-54CF-4E48-9AAC-C67E76C0355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6544CF6-CE29-CE78-B131-ADE792A7F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5029200" cy="4800600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/>
            </a:lvl1pPr>
            <a:lvl2pPr>
              <a:spcBef>
                <a:spcPts val="600"/>
              </a:spcBef>
              <a:spcAft>
                <a:spcPts val="600"/>
              </a:spcAft>
              <a:defRPr/>
            </a:lvl2pPr>
            <a:lvl3pPr marL="1143000" indent="-2286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◦"/>
              <a:defRPr/>
            </a:lvl3pPr>
            <a:lvl4pPr marL="1600200" indent="-2286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▪"/>
              <a:defRPr/>
            </a:lvl4pPr>
            <a:lvl5pPr marL="2057400" indent="-2286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▫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ED6ECC-2D56-C708-BE98-A282388CA52D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553200" y="1600200"/>
            <a:ext cx="5029200" cy="4800600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/>
            </a:lvl1pPr>
            <a:lvl2pPr>
              <a:spcBef>
                <a:spcPts val="600"/>
              </a:spcBef>
              <a:spcAft>
                <a:spcPts val="600"/>
              </a:spcAft>
              <a:defRPr/>
            </a:lvl2pPr>
            <a:lvl3pPr marL="1143000" indent="-2286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◦"/>
              <a:defRPr/>
            </a:lvl3pPr>
            <a:lvl4pPr marL="1600200" indent="-2286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▪"/>
              <a:defRPr/>
            </a:lvl4pPr>
            <a:lvl5pPr marL="2057400" indent="-2286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▫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441809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FF3BE-05DE-205F-D3AF-55A867A03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5348BD-49FD-0016-BE9B-337C5DE9AC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7F64F6-54CF-4E48-9AAC-C67E76C0355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6998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 Layout 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9801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101B78D-C8E7-F2D6-A2EF-45093E0683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E4C7596-E358-90B6-90C0-C86DEB790B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724AEC-B1DC-213D-ABF3-15C4DA3EAC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200" y="6248400"/>
            <a:ext cx="762000" cy="33496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BFBFBF"/>
                </a:solidFill>
                <a:latin typeface="Trebuchet MS" panose="020B0703020202090204" pitchFamily="34" charset="0"/>
              </a:defRPr>
            </a:lvl1pPr>
          </a:lstStyle>
          <a:p>
            <a:pPr>
              <a:defRPr/>
            </a:pPr>
            <a:fld id="{FD7F64F6-54CF-4E48-9AAC-C67E76C035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3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366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366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366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366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3366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3366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3366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3366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ts val="600"/>
        </a:spcBef>
        <a:spcAft>
          <a:spcPts val="600"/>
        </a:spcAft>
        <a:defRPr sz="2400">
          <a:solidFill>
            <a:srgbClr val="1B1B1B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ts val="600"/>
        </a:spcBef>
        <a:spcAft>
          <a:spcPts val="600"/>
        </a:spcAft>
        <a:buChar char="•"/>
        <a:defRPr sz="2400">
          <a:solidFill>
            <a:srgbClr val="1B1B1B"/>
          </a:solidFill>
          <a:latin typeface="+mn-lt"/>
        </a:defRPr>
      </a:lvl2pPr>
      <a:lvl3pPr marL="1143000" indent="-228600" algn="l" rtl="0" eaLnBrk="0" fontAlgn="base" hangingPunct="0">
        <a:spcBef>
          <a:spcPts val="600"/>
        </a:spcBef>
        <a:spcAft>
          <a:spcPts val="600"/>
        </a:spcAft>
        <a:buFont typeface="Arial" panose="020B0604020202020204" pitchFamily="34" charset="0"/>
        <a:buChar char="◦"/>
        <a:defRPr sz="2400">
          <a:solidFill>
            <a:srgbClr val="1B1B1B"/>
          </a:solidFill>
          <a:latin typeface="+mn-lt"/>
        </a:defRPr>
      </a:lvl3pPr>
      <a:lvl4pPr marL="1600200" indent="-228600" algn="l" rtl="0" eaLnBrk="0" fontAlgn="base" hangingPunct="0">
        <a:spcBef>
          <a:spcPts val="600"/>
        </a:spcBef>
        <a:spcAft>
          <a:spcPts val="600"/>
        </a:spcAft>
        <a:buFont typeface="Arial" panose="020B0604020202020204" pitchFamily="34" charset="0"/>
        <a:buChar char="▪"/>
        <a:defRPr sz="2400">
          <a:solidFill>
            <a:srgbClr val="1B1B1B"/>
          </a:solidFill>
          <a:latin typeface="+mn-lt"/>
        </a:defRPr>
      </a:lvl4pPr>
      <a:lvl5pPr marL="2057400" indent="-228600" algn="l" rtl="0" eaLnBrk="0" fontAlgn="base" hangingPunct="0">
        <a:spcBef>
          <a:spcPts val="600"/>
        </a:spcBef>
        <a:spcAft>
          <a:spcPts val="600"/>
        </a:spcAft>
        <a:buFont typeface="Arial" panose="020B0604020202020204" pitchFamily="34" charset="0"/>
        <a:buChar char="▫"/>
        <a:defRPr sz="2400">
          <a:solidFill>
            <a:srgbClr val="1B1B1B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777777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777777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777777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77777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hyperlink" Target="https://public.tableau.com/app/profile/anna.riggan2894/viz/Student-in-SchoolResources/Dashboard2#2" TargetMode="Externa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rsa.gov/grants/apply-for-a-grant" TargetMode="External"/><Relationship Id="rId2" Type="http://schemas.openxmlformats.org/officeDocument/2006/relationships/hyperlink" Target="https://public.govdelivery.com/accounts/USHHSHRSA/subscriber/new?qsp=HRSA-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hrsa.gov/grants/find-fundin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hitehouse.gov/wp-content/uploads/2026/04/ERP-2026-11.-Making-America-Healthy-by-Unleashing-Competition-in-Physicians-Markets.pd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arhc.org/News/33229/Medicaid-Work--Community-Engagement-Increased-Eligibility-Check-Requirements-Begin-in-5-Months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limatevulnerabilityindex.org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apps.vdh.virginia.gov/omhhe/hoi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itedforalice.org/national-overview" TargetMode="Externa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l.gov/sites/dolgov/files/ebsa/pdf_files/warning-signs-plan-or-policy-nqtls-that-require-additional-analysis-to-determine-mhpaea-compliance.pdf" TargetMode="External"/><Relationship Id="rId2" Type="http://schemas.openxmlformats.org/officeDocument/2006/relationships/hyperlink" Target="https://www.cms.gov/marketplace/private-health-insurance/mental-health-parity-addiction-equity" TargetMode="Externa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ada.ca/en/health-canada/services/environmental-workplace-health/reports-publications/water-quality/expert-panel-meeting-effects-fluoride-drinking-summary.html" TargetMode="Externa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www.vdh@virginia.gov/health-equity/primary-care-office/" TargetMode="External"/><Relationship Id="rId5" Type="http://schemas.openxmlformats.org/officeDocument/2006/relationships/hyperlink" Target="mailto:Liza.Root@vdh.virginia.gov" TargetMode="External"/><Relationship Id="rId4" Type="http://schemas.openxmlformats.org/officeDocument/2006/relationships/hyperlink" Target="mailto:anna.riggan@vdh.virginia.gov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1FE8B70-BDF3-A4F0-94C9-32F41A9D0C43}"/>
              </a:ext>
            </a:extLst>
          </p:cNvPr>
          <p:cNvSpPr/>
          <p:nvPr/>
        </p:nvSpPr>
        <p:spPr>
          <a:xfrm>
            <a:off x="-5195" y="-4618"/>
            <a:ext cx="12194309" cy="711748"/>
          </a:xfrm>
          <a:prstGeom prst="rect">
            <a:avLst/>
          </a:prstGeom>
          <a:solidFill>
            <a:srgbClr val="C1C6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FAD23272-A790-77D4-1815-51819F8D3E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415442"/>
            <a:ext cx="10683240" cy="3942941"/>
          </a:xfrm>
        </p:spPr>
        <p:txBody>
          <a:bodyPr/>
          <a:lstStyle/>
          <a:p>
            <a:pPr marL="0" indent="0"/>
            <a:r>
              <a:rPr lang="en-US" altLang="en-US" sz="3200" b="1" dirty="0">
                <a:solidFill>
                  <a:srgbClr val="13294B"/>
                </a:solidFill>
              </a:rPr>
              <a:t>Community Health Needs Assessment                     and Partner Highlight:</a:t>
            </a:r>
          </a:p>
          <a:p>
            <a:pPr marL="0" indent="0"/>
            <a:r>
              <a:rPr lang="en-US" altLang="en-US" sz="3200" b="1" dirty="0">
                <a:solidFill>
                  <a:srgbClr val="13294B"/>
                </a:solidFill>
                <a:cs typeface="Arial"/>
              </a:rPr>
              <a:t>Aug. 25, 2026</a:t>
            </a:r>
          </a:p>
          <a:p>
            <a:pPr marL="0" indent="0"/>
            <a:endParaRPr lang="en-US" altLang="en-US" sz="2000" dirty="0">
              <a:cs typeface="Arial"/>
            </a:endParaRPr>
          </a:p>
          <a:p>
            <a:pPr marL="12700" marR="3438525" indent="0">
              <a:spcBef>
                <a:spcPts val="95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13294B"/>
                </a:solidFill>
                <a:cs typeface="Arial"/>
              </a:rPr>
              <a:t>Anna Riggan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13294B"/>
                </a:solidFill>
                <a:cs typeface="Arial"/>
              </a:rPr>
              <a:t>Acting Primary Care Office Director/ Shortage Designation Manager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</a:pPr>
            <a:endParaRPr lang="en-US" sz="2000" b="1" dirty="0">
              <a:solidFill>
                <a:srgbClr val="565756"/>
              </a:solidFill>
              <a:cs typeface="Arial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13294B"/>
                </a:solidFill>
                <a:cs typeface="Arial"/>
              </a:rPr>
              <a:t>Liza Root</a:t>
            </a:r>
          </a:p>
          <a:p>
            <a:pPr marL="12700" marR="3438525" indent="0">
              <a:spcBef>
                <a:spcPts val="95"/>
              </a:spcBef>
              <a:spcAft>
                <a:spcPts val="0"/>
              </a:spcAft>
            </a:pPr>
            <a:r>
              <a:rPr lang="en-US" sz="2000" dirty="0">
                <a:solidFill>
                  <a:srgbClr val="13294B"/>
                </a:solidFill>
                <a:cs typeface="Arial"/>
              </a:rPr>
              <a:t>National Health Service Corps and HPSA Specialist</a:t>
            </a:r>
          </a:p>
        </p:txBody>
      </p:sp>
      <p:sp>
        <p:nvSpPr>
          <p:cNvPr id="7170" name="Title 1">
            <a:extLst>
              <a:ext uri="{FF2B5EF4-FFF2-40B4-BE49-F238E27FC236}">
                <a16:creationId xmlns:a16="http://schemas.microsoft.com/office/drawing/2014/main" id="{AB1DDF2B-0ED5-9796-D803-02E023EED3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3677" y="-2453"/>
            <a:ext cx="12196616" cy="714574"/>
          </a:xfrm>
        </p:spPr>
        <p:txBody>
          <a:bodyPr/>
          <a:lstStyle/>
          <a:p>
            <a:pPr algn="ctr"/>
            <a:r>
              <a:rPr lang="en-US" altLang="en-US" dirty="0">
                <a:solidFill>
                  <a:srgbClr val="13294B"/>
                </a:solidFill>
              </a:rPr>
              <a:t>Quarterly PCO Stakeholders Office Hours 4</a:t>
            </a:r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3A854779-2A18-706A-2171-9CB19825456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defRPr sz="2400">
                <a:solidFill>
                  <a:srgbClr val="4D4D4D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◦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▪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▫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▫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▫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▫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▫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D0F160-4557-4BF5-866C-2E46E557808B}" type="slidenum">
              <a:rPr lang="en-US" altLang="en-US" sz="1400">
                <a:solidFill>
                  <a:srgbClr val="BFBFBF"/>
                </a:solidFill>
                <a:latin typeface="Trebuchet MS" panose="020B0603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 sz="1400">
              <a:solidFill>
                <a:srgbClr val="BFBFBF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4F9834-3A0A-3F1D-4D6F-27F7DD94A73C}"/>
              </a:ext>
            </a:extLst>
          </p:cNvPr>
          <p:cNvSpPr txBox="1"/>
          <p:nvPr/>
        </p:nvSpPr>
        <p:spPr>
          <a:xfrm>
            <a:off x="7086773" y="6044769"/>
            <a:ext cx="250524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i="1">
                <a:solidFill>
                  <a:srgbClr val="002060"/>
                </a:solidFill>
                <a:latin typeface="Arial"/>
                <a:cs typeface="Arial"/>
              </a:rPr>
              <a:t>Office of Health Equity</a:t>
            </a:r>
            <a:endParaRPr lang="en-US" sz="1600" b="1">
              <a:solidFill>
                <a:srgbClr val="002060"/>
              </a:solidFill>
              <a:cs typeface="Arial"/>
            </a:endParaRPr>
          </a:p>
          <a:p>
            <a:r>
              <a:rPr lang="en-US" sz="1600">
                <a:solidFill>
                  <a:srgbClr val="002060"/>
                </a:solidFill>
                <a:latin typeface="Arial"/>
                <a:cs typeface="Arial"/>
              </a:rPr>
              <a:t>Primary Care Office</a:t>
            </a:r>
            <a:endParaRPr lang="en-US" sz="1600">
              <a:solidFill>
                <a:srgbClr val="002060"/>
              </a:solidFill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368"/>
    </mc:Choice>
    <mc:Fallback xmlns="">
      <p:transition spd="slow" advTm="5536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0DD3F-5899-DD5D-962D-FB66DECAF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3C21968A-83D9-E2CF-1F38-762BFFC6C46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87118" y="2147364"/>
            <a:ext cx="10086414" cy="2497788"/>
          </a:xfrm>
        </p:spPr>
        <p:txBody>
          <a:bodyPr/>
          <a:lstStyle/>
          <a:p>
            <a:pPr marL="457200" indent="-457200">
              <a:buFont typeface="Arial"/>
              <a:buChar char="•"/>
            </a:pPr>
            <a:r>
              <a:rPr lang="en-US" b="1" dirty="0">
                <a:solidFill>
                  <a:srgbClr val="13294B"/>
                </a:solidFill>
                <a:ea typeface="+mn-lt"/>
                <a:cs typeface="+mn-lt"/>
              </a:rPr>
              <a:t>This webinar is being recorded.</a:t>
            </a:r>
          </a:p>
          <a:p>
            <a:pPr marL="457200" indent="-457200">
              <a:buFont typeface="Arial"/>
              <a:buChar char="•"/>
            </a:pPr>
            <a:r>
              <a:rPr lang="en-US" b="1" dirty="0">
                <a:solidFill>
                  <a:srgbClr val="13294B"/>
                </a:solidFill>
                <a:ea typeface="+mn-lt"/>
                <a:cs typeface="+mn-lt"/>
              </a:rPr>
              <a:t>Participants are muted, but there will be pauses for questions.</a:t>
            </a:r>
          </a:p>
          <a:p>
            <a:pPr marL="457200" indent="-457200">
              <a:buFont typeface="Arial"/>
              <a:buChar char="•"/>
            </a:pPr>
            <a:r>
              <a:rPr lang="en-US" b="1" dirty="0">
                <a:solidFill>
                  <a:srgbClr val="13294B"/>
                </a:solidFill>
                <a:ea typeface="+mn-lt"/>
                <a:cs typeface="+mn-lt"/>
              </a:rPr>
              <a:t>Use the chat for questions and technical support.</a:t>
            </a:r>
            <a:endParaRPr lang="en-US" b="1" dirty="0">
              <a:solidFill>
                <a:srgbClr val="13294B"/>
              </a:solidFill>
              <a:cs typeface="Arial"/>
            </a:endParaRPr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05DBB4C8-7A9E-53D4-A73C-261BD59F76D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defRPr sz="2400">
                <a:solidFill>
                  <a:srgbClr val="4D4D4D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◦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▪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▫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▫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▫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▫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▫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D0F160-4557-4BF5-866C-2E46E557808B}" type="slidenum">
              <a:rPr lang="en-US" altLang="en-US" sz="1400">
                <a:solidFill>
                  <a:srgbClr val="BFBFBF"/>
                </a:solidFill>
                <a:latin typeface="Trebuchet MS" panose="020B060302020202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en-US" sz="1400">
              <a:solidFill>
                <a:srgbClr val="BFBFBF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057324-468D-3DED-DF49-872AA9761091}"/>
              </a:ext>
            </a:extLst>
          </p:cNvPr>
          <p:cNvSpPr/>
          <p:nvPr/>
        </p:nvSpPr>
        <p:spPr>
          <a:xfrm>
            <a:off x="-5195" y="-4618"/>
            <a:ext cx="12194309" cy="711748"/>
          </a:xfrm>
          <a:prstGeom prst="rect">
            <a:avLst/>
          </a:prstGeom>
          <a:solidFill>
            <a:srgbClr val="C1C6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 b="1" dirty="0">
                <a:solidFill>
                  <a:srgbClr val="13294B"/>
                </a:solidFill>
                <a:cs typeface="Arial"/>
              </a:rPr>
              <a:t>Reminders</a:t>
            </a:r>
            <a:endParaRPr lang="en-US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4F3F94-7064-6EBD-F2C7-C960C6348946}"/>
              </a:ext>
            </a:extLst>
          </p:cNvPr>
          <p:cNvSpPr txBox="1"/>
          <p:nvPr/>
        </p:nvSpPr>
        <p:spPr>
          <a:xfrm>
            <a:off x="7086773" y="6044769"/>
            <a:ext cx="250524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i="1" dirty="0">
                <a:solidFill>
                  <a:srgbClr val="002060"/>
                </a:solidFill>
                <a:latin typeface="Arial"/>
                <a:cs typeface="Arial"/>
              </a:rPr>
              <a:t>Office of Health Equity</a:t>
            </a:r>
            <a:endParaRPr lang="en-US" sz="1600" b="1" dirty="0">
              <a:solidFill>
                <a:srgbClr val="002060"/>
              </a:solidFill>
              <a:cs typeface="Arial"/>
            </a:endParaRPr>
          </a:p>
          <a:p>
            <a:r>
              <a:rPr lang="en-US" sz="1600" dirty="0">
                <a:solidFill>
                  <a:srgbClr val="002060"/>
                </a:solidFill>
                <a:latin typeface="Arial"/>
                <a:cs typeface="Arial"/>
              </a:rPr>
              <a:t>Primary Care Office</a:t>
            </a:r>
            <a:endParaRPr lang="en-US" sz="1600" dirty="0">
              <a:solidFill>
                <a:srgbClr val="00206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005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32"/>
    </mc:Choice>
    <mc:Fallback xmlns="">
      <p:transition spd="slow" advTm="2603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7B74A5B5-EC28-98A9-0284-AFE66F6747D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defRPr sz="2400">
                <a:solidFill>
                  <a:srgbClr val="4D4D4D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◦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▪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▫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▫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▫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▫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▫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1BA12A-9822-45B9-B381-1571919D0A1D}" type="slidenum">
              <a:rPr lang="en-US" altLang="en-US" sz="1400">
                <a:solidFill>
                  <a:srgbClr val="BFBFBF"/>
                </a:solidFill>
                <a:latin typeface="Trebuchet MS" panose="020B0603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en-US" sz="1400">
              <a:solidFill>
                <a:srgbClr val="BFBFBF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EE99CE-0E8B-F660-4F6F-3350FC72D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7049" y="951441"/>
            <a:ext cx="9189820" cy="4205309"/>
          </a:xfrm>
        </p:spPr>
        <p:txBody>
          <a:bodyPr/>
          <a:lstStyle/>
          <a:p>
            <a:pPr>
              <a:buFont typeface="Arial"/>
              <a:buChar char="•"/>
            </a:pPr>
            <a:r>
              <a:rPr lang="en-US" sz="2800" b="1" dirty="0">
                <a:solidFill>
                  <a:srgbClr val="13294B"/>
                </a:solidFill>
                <a:cs typeface="Arial"/>
              </a:rPr>
              <a:t>PCO 2026 National Conference Highlight</a:t>
            </a:r>
          </a:p>
          <a:p>
            <a:pPr>
              <a:buFont typeface="Arial"/>
              <a:buChar char="•"/>
            </a:pPr>
            <a:endParaRPr lang="en-US" sz="2800" b="1" dirty="0">
              <a:solidFill>
                <a:srgbClr val="13294B"/>
              </a:solidFill>
              <a:cs typeface="Arial"/>
            </a:endParaRPr>
          </a:p>
          <a:p>
            <a:pPr>
              <a:buFont typeface="Arial"/>
              <a:buChar char="•"/>
            </a:pPr>
            <a:r>
              <a:rPr lang="en-US" sz="2800" b="1" dirty="0">
                <a:solidFill>
                  <a:srgbClr val="13294B"/>
                </a:solidFill>
                <a:cs typeface="Arial"/>
              </a:rPr>
              <a:t>Community Health Needs Assessment</a:t>
            </a:r>
          </a:p>
          <a:p>
            <a:pPr lvl="1">
              <a:buFont typeface="Arial"/>
              <a:buChar char="•"/>
            </a:pPr>
            <a:r>
              <a:rPr lang="en-US" sz="2000" b="1" dirty="0">
                <a:solidFill>
                  <a:srgbClr val="13294B"/>
                </a:solidFill>
                <a:cs typeface="Arial"/>
              </a:rPr>
              <a:t>Background</a:t>
            </a:r>
          </a:p>
          <a:p>
            <a:pPr lvl="1">
              <a:buFont typeface="Arial"/>
              <a:buChar char="•"/>
            </a:pPr>
            <a:r>
              <a:rPr lang="en-US" sz="2000" b="1" dirty="0">
                <a:solidFill>
                  <a:srgbClr val="13294B"/>
                </a:solidFill>
                <a:cs typeface="Arial"/>
              </a:rPr>
              <a:t>Goals</a:t>
            </a:r>
          </a:p>
          <a:p>
            <a:pPr lvl="1">
              <a:buFont typeface="Arial"/>
              <a:buChar char="•"/>
            </a:pPr>
            <a:r>
              <a:rPr lang="en-US" sz="2000" b="1" dirty="0">
                <a:solidFill>
                  <a:srgbClr val="13294B"/>
                </a:solidFill>
                <a:cs typeface="Arial"/>
              </a:rPr>
              <a:t>Focus Areas</a:t>
            </a:r>
          </a:p>
          <a:p>
            <a:pPr lvl="1">
              <a:buFont typeface="Arial"/>
              <a:buChar char="•"/>
            </a:pPr>
            <a:endParaRPr lang="en-US" sz="2800" b="1" dirty="0">
              <a:solidFill>
                <a:srgbClr val="13294B"/>
              </a:solidFill>
              <a:cs typeface="Arial"/>
            </a:endParaRPr>
          </a:p>
          <a:p>
            <a:pPr>
              <a:buFont typeface="Arial"/>
              <a:buChar char="•"/>
            </a:pPr>
            <a:r>
              <a:rPr lang="en-US" sz="2800" b="1" dirty="0">
                <a:solidFill>
                  <a:srgbClr val="13294B"/>
                </a:solidFill>
                <a:cs typeface="Arial"/>
              </a:rPr>
              <a:t>Partner Spotlight:  VA-AHEAD</a:t>
            </a:r>
          </a:p>
          <a:p>
            <a:pPr>
              <a:buFont typeface="Arial"/>
              <a:buChar char="•"/>
            </a:pPr>
            <a:endParaRPr lang="en-US" b="1" dirty="0">
              <a:solidFill>
                <a:srgbClr val="13294B"/>
              </a:solidFill>
              <a:cs typeface="Arial"/>
            </a:endParaRPr>
          </a:p>
          <a:p>
            <a:pPr lvl="1"/>
            <a:r>
              <a:rPr lang="en-US" sz="2800" b="1" dirty="0">
                <a:solidFill>
                  <a:srgbClr val="13294B"/>
                </a:solidFill>
                <a:latin typeface="Arial"/>
                <a:cs typeface="Arial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2C7CDF-3998-BAE4-B5E6-82A945A09F3A}"/>
              </a:ext>
            </a:extLst>
          </p:cNvPr>
          <p:cNvSpPr/>
          <p:nvPr/>
        </p:nvSpPr>
        <p:spPr>
          <a:xfrm>
            <a:off x="-5195" y="-4618"/>
            <a:ext cx="12194309" cy="711748"/>
          </a:xfrm>
          <a:prstGeom prst="rect">
            <a:avLst/>
          </a:prstGeom>
          <a:solidFill>
            <a:srgbClr val="C1C6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 b="1" dirty="0">
                <a:solidFill>
                  <a:srgbClr val="13294B"/>
                </a:solidFill>
                <a:cs typeface="Arial"/>
              </a:rPr>
              <a:t>Agenda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0E9B41-E060-178A-4A25-F306E2AEF359}"/>
              </a:ext>
            </a:extLst>
          </p:cNvPr>
          <p:cNvSpPr txBox="1"/>
          <p:nvPr/>
        </p:nvSpPr>
        <p:spPr>
          <a:xfrm>
            <a:off x="7086773" y="6044769"/>
            <a:ext cx="250524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i="1" dirty="0">
                <a:solidFill>
                  <a:srgbClr val="002060"/>
                </a:solidFill>
                <a:latin typeface="Arial"/>
                <a:cs typeface="Arial"/>
              </a:rPr>
              <a:t>Office of Health Equity</a:t>
            </a:r>
            <a:endParaRPr lang="en-US" sz="1600" b="1" dirty="0">
              <a:solidFill>
                <a:srgbClr val="002060"/>
              </a:solidFill>
              <a:cs typeface="Arial"/>
            </a:endParaRPr>
          </a:p>
          <a:p>
            <a:r>
              <a:rPr lang="en-US" sz="1600" dirty="0">
                <a:solidFill>
                  <a:srgbClr val="002060"/>
                </a:solidFill>
                <a:latin typeface="Arial"/>
                <a:cs typeface="Arial"/>
              </a:rPr>
              <a:t>Primary Care Office</a:t>
            </a:r>
            <a:endParaRPr lang="en-US" sz="1600" dirty="0">
              <a:solidFill>
                <a:srgbClr val="002060"/>
              </a:solidFill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123"/>
    </mc:Choice>
    <mc:Fallback xmlns="">
      <p:transition spd="slow" advTm="5012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F4B7A-7D2C-05B0-30DD-B888A4972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0" y="4267832"/>
            <a:ext cx="5178738" cy="129711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000" dirty="0">
                <a:solidFill>
                  <a:srgbClr val="13294B"/>
                </a:solidFill>
                <a:cs typeface="Arial"/>
              </a:rPr>
              <a:t>PCO 2026 National Conference Highlights</a:t>
            </a:r>
            <a:br>
              <a:rPr lang="en-US" sz="4000" dirty="0">
                <a:solidFill>
                  <a:srgbClr val="13294B"/>
                </a:solidFill>
                <a:cs typeface="Arial"/>
              </a:rPr>
            </a:br>
            <a:endParaRPr lang="en-US" sz="4000" dirty="0">
              <a:solidFill>
                <a:srgbClr val="13294B"/>
              </a:solidFill>
              <a:cs typeface="Arial"/>
            </a:endParaRPr>
          </a:p>
        </p:txBody>
      </p:sp>
      <p:pic>
        <p:nvPicPr>
          <p:cNvPr id="7" name="Graphic 6" descr="Design">
            <a:extLst>
              <a:ext uri="{FF2B5EF4-FFF2-40B4-BE49-F238E27FC236}">
                <a16:creationId xmlns:a16="http://schemas.microsoft.com/office/drawing/2014/main" id="{FB4A9C08-70B6-B5CB-4864-A157052614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46649A-A260-CAFB-8B3E-29876FA759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eaLnBrk="1" hangingPunct="1">
              <a:spcAft>
                <a:spcPts val="600"/>
              </a:spcAft>
              <a:defRPr/>
            </a:pPr>
            <a:fld id="{FD7F64F6-54CF-4E48-9AAC-C67E76C03552}" type="slidenum">
              <a:rPr lang="en-US" altLang="en-US" sz="120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eaLnBrk="1" hangingPunct="1">
                <a:spcAft>
                  <a:spcPts val="600"/>
                </a:spcAft>
                <a:defRPr/>
              </a:pPr>
              <a:t>4</a:t>
            </a:fld>
            <a:endParaRPr lang="en-US" alt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D86F65-5602-0779-56E1-2A7D02179CD3}"/>
              </a:ext>
            </a:extLst>
          </p:cNvPr>
          <p:cNvSpPr txBox="1"/>
          <p:nvPr/>
        </p:nvSpPr>
        <p:spPr>
          <a:xfrm>
            <a:off x="7086773" y="6044769"/>
            <a:ext cx="250524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i="1" dirty="0">
                <a:solidFill>
                  <a:srgbClr val="002060"/>
                </a:solidFill>
                <a:latin typeface="Arial"/>
                <a:cs typeface="Arial"/>
              </a:rPr>
              <a:t>Office of Health Equity</a:t>
            </a:r>
            <a:endParaRPr lang="en-US" sz="1600" b="1" dirty="0">
              <a:solidFill>
                <a:srgbClr val="002060"/>
              </a:solidFill>
              <a:cs typeface="Arial"/>
            </a:endParaRPr>
          </a:p>
          <a:p>
            <a:r>
              <a:rPr lang="en-US" sz="1600" dirty="0">
                <a:solidFill>
                  <a:srgbClr val="002060"/>
                </a:solidFill>
                <a:latin typeface="Arial"/>
                <a:cs typeface="Arial"/>
              </a:rPr>
              <a:t>Primary Care Office</a:t>
            </a:r>
            <a:endParaRPr lang="en-US" sz="1600" dirty="0">
              <a:solidFill>
                <a:srgbClr val="00206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932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51"/>
    </mc:Choice>
    <mc:Fallback xmlns="">
      <p:transition spd="slow" advTm="78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A88FA-838D-72D3-7802-B20F159D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950659"/>
          </a:xfrm>
        </p:spPr>
        <p:txBody>
          <a:bodyPr/>
          <a:lstStyle/>
          <a:p>
            <a:r>
              <a:rPr lang="en-US" sz="3200" dirty="0">
                <a:solidFill>
                  <a:srgbClr val="002060"/>
                </a:solidFill>
                <a:cs typeface="Arial"/>
              </a:rPr>
              <a:t>PCO 2026 National Conference Highlights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802D6-0B45-BB7A-4020-F651B3733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72896"/>
            <a:ext cx="10972800" cy="5175504"/>
          </a:xfrm>
        </p:spPr>
        <p:txBody>
          <a:bodyPr/>
          <a:lstStyle/>
          <a:p>
            <a:pPr marL="0" indent="0"/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Maternity Care Target Area (MCTA) Updates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Guidance for the Rural Health Transformation Program and Loan Repayment Recipients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The Federal Office of Rural Health Policy (FORHP) is tracking a ton of funding opportunities  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New multifactor authentication rules for the Federal portal coming November 21, 2026 (affected programs: NHSC, Nurse Corps, STAR-LRP, Pediatric Specialty LRP)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Virginia recognized for Primary Care Advocacy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1EC4DC-E88D-2FE5-4D7F-4BDCD8436C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FA0498-48E9-421D-9A22-8C5256C34C38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8A426F-7116-B039-C502-9D9EAB76E670}"/>
              </a:ext>
            </a:extLst>
          </p:cNvPr>
          <p:cNvSpPr txBox="1"/>
          <p:nvPr/>
        </p:nvSpPr>
        <p:spPr>
          <a:xfrm>
            <a:off x="7086773" y="6044769"/>
            <a:ext cx="250524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i="1" dirty="0">
                <a:solidFill>
                  <a:srgbClr val="002060"/>
                </a:solidFill>
                <a:latin typeface="Arial"/>
                <a:cs typeface="Arial"/>
              </a:rPr>
              <a:t>Office of Health Equity</a:t>
            </a:r>
            <a:endParaRPr lang="en-US" sz="1600" b="1" dirty="0">
              <a:solidFill>
                <a:srgbClr val="002060"/>
              </a:solidFill>
              <a:cs typeface="Arial"/>
            </a:endParaRPr>
          </a:p>
          <a:p>
            <a:r>
              <a:rPr lang="en-US" sz="1600" dirty="0">
                <a:solidFill>
                  <a:srgbClr val="002060"/>
                </a:solidFill>
                <a:latin typeface="Arial"/>
                <a:cs typeface="Arial"/>
              </a:rPr>
              <a:t>Primary Care Office</a:t>
            </a:r>
            <a:endParaRPr lang="en-US" sz="1600" dirty="0">
              <a:solidFill>
                <a:srgbClr val="00206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346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237"/>
    </mc:Choice>
    <mc:Fallback xmlns="">
      <p:transition spd="slow" advTm="56237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54066-452F-86A5-946A-1867457CC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Maternity Care Target Area (MCTA) Updates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F9B9A3-D20C-73B0-F48F-F5B45A43FC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7F64F6-54CF-4E48-9AAC-C67E76C03552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1BB4422-B51A-515F-73C8-874D9CDC92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4327895" y="1724025"/>
            <a:ext cx="7307036" cy="3409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F7497F7-294B-EB2F-7834-BC82CC5D3E71}"/>
              </a:ext>
            </a:extLst>
          </p:cNvPr>
          <p:cNvPicPr>
            <a:picLocks noGrp="1" noChangeAspect="1"/>
          </p:cNvPicPr>
          <p:nvPr>
            <p:ph idx="11"/>
          </p:nvPr>
        </p:nvPicPr>
        <p:blipFill>
          <a:blip r:embed="rId4"/>
          <a:stretch>
            <a:fillRect/>
          </a:stretch>
        </p:blipFill>
        <p:spPr bwMode="auto">
          <a:xfrm>
            <a:off x="609600" y="1583271"/>
            <a:ext cx="3600989" cy="4499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F549066-390E-66E8-058E-D923310A5994}"/>
              </a:ext>
            </a:extLst>
          </p:cNvPr>
          <p:cNvSpPr txBox="1"/>
          <p:nvPr/>
        </p:nvSpPr>
        <p:spPr>
          <a:xfrm>
            <a:off x="7086773" y="6044769"/>
            <a:ext cx="250524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i="1" dirty="0">
                <a:solidFill>
                  <a:srgbClr val="002060"/>
                </a:solidFill>
                <a:latin typeface="Arial"/>
                <a:cs typeface="Arial"/>
              </a:rPr>
              <a:t>Office of Health Equity</a:t>
            </a:r>
            <a:endParaRPr lang="en-US" sz="1600" b="1" dirty="0">
              <a:solidFill>
                <a:srgbClr val="002060"/>
              </a:solidFill>
              <a:cs typeface="Arial"/>
            </a:endParaRPr>
          </a:p>
          <a:p>
            <a:r>
              <a:rPr lang="en-US" sz="1600" dirty="0">
                <a:solidFill>
                  <a:srgbClr val="002060"/>
                </a:solidFill>
                <a:latin typeface="Arial"/>
                <a:cs typeface="Arial"/>
              </a:rPr>
              <a:t>Primary Care Office</a:t>
            </a:r>
            <a:endParaRPr lang="en-US" sz="1600" dirty="0">
              <a:solidFill>
                <a:srgbClr val="00206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510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066"/>
    </mc:Choice>
    <mc:Fallback xmlns="">
      <p:transition spd="slow" advTm="67066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1893B71-B1FB-BBB5-3512-0229A097E8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705"/>
          <a:stretch>
            <a:fillRect/>
          </a:stretch>
        </p:blipFill>
        <p:spPr bwMode="auto">
          <a:xfrm>
            <a:off x="914399" y="643466"/>
            <a:ext cx="10437325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EB5D5E-2DC5-3A1B-5333-2AF09ECE8D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eaLnBrk="1" hangingPunct="1">
              <a:spcAft>
                <a:spcPts val="600"/>
              </a:spcAft>
              <a:defRPr/>
            </a:pPr>
            <a:fld id="{5FFA0498-48E9-421D-9A22-8C5256C34C38}" type="slidenum">
              <a:rPr lang="en-US" altLang="en-US" sz="1200" smtClean="0">
                <a:solidFill>
                  <a:schemeClr val="tx1">
                    <a:tint val="75000"/>
                  </a:schemeClr>
                </a:solidFill>
              </a:rPr>
              <a:pPr algn="r" eaLnBrk="1" hangingPunct="1">
                <a:spcAft>
                  <a:spcPts val="600"/>
                </a:spcAft>
                <a:defRPr/>
              </a:pPr>
              <a:t>7</a:t>
            </a:fld>
            <a:endParaRPr lang="en-US" altLang="en-US" sz="120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793FDF-4C3D-15AD-A2F0-1E5EECE3BD2C}"/>
              </a:ext>
            </a:extLst>
          </p:cNvPr>
          <p:cNvSpPr/>
          <p:nvPr/>
        </p:nvSpPr>
        <p:spPr>
          <a:xfrm>
            <a:off x="996696" y="3730752"/>
            <a:ext cx="3081528" cy="6126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E44286-EF40-68B0-7361-DEB727952422}"/>
              </a:ext>
            </a:extLst>
          </p:cNvPr>
          <p:cNvSpPr/>
          <p:nvPr/>
        </p:nvSpPr>
        <p:spPr>
          <a:xfrm>
            <a:off x="4246880" y="3202432"/>
            <a:ext cx="2743200" cy="9631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44AA76-A37C-DBF5-84CC-859512190444}"/>
              </a:ext>
            </a:extLst>
          </p:cNvPr>
          <p:cNvSpPr txBox="1"/>
          <p:nvPr/>
        </p:nvSpPr>
        <p:spPr>
          <a:xfrm>
            <a:off x="914399" y="5710019"/>
            <a:ext cx="60944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https://public.tableau.com/app/profile/anna.riggan2894/viz/Student-in-SchoolResources</a:t>
            </a:r>
            <a:r>
              <a:rPr lang="en-US">
                <a:hlinkClick r:id="rId5"/>
              </a:rPr>
              <a:t>/Dashboard2#2</a:t>
            </a:r>
            <a:r>
              <a:rPr lang="en-US"/>
              <a:t> 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933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901"/>
    </mc:Choice>
    <mc:Fallback xmlns="">
      <p:transition spd="slow" advTm="1369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0B7A664-9C16-EF34-E606-EC9E4D7871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790223" y="643466"/>
            <a:ext cx="10611554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AE9C75-0A69-C9D7-E573-D367EBB182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eaLnBrk="1" hangingPunct="1">
              <a:spcAft>
                <a:spcPts val="600"/>
              </a:spcAft>
              <a:defRPr/>
            </a:pPr>
            <a:fld id="{5FFA0498-48E9-421D-9A22-8C5256C34C38}" type="slidenum">
              <a:rPr lang="en-US" altLang="en-US" sz="1200" smtClean="0">
                <a:solidFill>
                  <a:schemeClr val="tx1">
                    <a:tint val="75000"/>
                  </a:schemeClr>
                </a:solidFill>
              </a:rPr>
              <a:pPr algn="r" eaLnBrk="1" hangingPunct="1">
                <a:spcAft>
                  <a:spcPts val="600"/>
                </a:spcAft>
                <a:defRPr/>
              </a:pPr>
              <a:t>8</a:t>
            </a:fld>
            <a:endParaRPr lang="en-US" altLang="en-US" sz="1200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98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258"/>
    </mc:Choice>
    <mc:Fallback xmlns="">
      <p:transition spd="slow" advTm="52258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E697F-3F65-4CF3-F674-1BF3471F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New MFA Protocols for Federal Incentive Programs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723E18-E894-A00C-DAA6-DBEF5323A9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FA0498-48E9-421D-9A22-8C5256C34C38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60E59BC6-8D49-155B-A65D-CDA51DE52F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378925" y="1225296"/>
            <a:ext cx="9031814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610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912"/>
    </mc:Choice>
    <mc:Fallback xmlns="">
      <p:transition spd="slow" advTm="79912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F36B6-CF88-4AB9-9923-EF9E9C791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HRSA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2C388-73E2-23B1-921C-7F2FC5293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Email Notifications:  </a:t>
            </a:r>
            <a:r>
              <a:rPr lang="en-US" sz="2600" dirty="0">
                <a:hlinkClick r:id="rId2"/>
              </a:rPr>
              <a:t>https://public.govdelivery.com/accounts/USHHSHRSA/subscriber/new?qsp=HRSA-</a:t>
            </a:r>
            <a:endParaRPr lang="en-US" sz="2600" dirty="0"/>
          </a:p>
          <a:p>
            <a:endParaRPr lang="en-US" sz="2600" dirty="0"/>
          </a:p>
          <a:p>
            <a:r>
              <a:rPr lang="en-US" sz="2600" dirty="0"/>
              <a:t>Grant Resources: </a:t>
            </a:r>
            <a:r>
              <a:rPr lang="en-US" sz="2600" dirty="0">
                <a:hlinkClick r:id="rId3"/>
              </a:rPr>
              <a:t>https://www.hrsa.gov/grants/apply-for-a-grant</a:t>
            </a:r>
            <a:r>
              <a:rPr lang="en-US" sz="2600" dirty="0"/>
              <a:t> </a:t>
            </a:r>
          </a:p>
          <a:p>
            <a:endParaRPr lang="en-US" sz="2600" dirty="0"/>
          </a:p>
          <a:p>
            <a:r>
              <a:rPr lang="en-US" sz="2600" dirty="0"/>
              <a:t>Funding Opportunities: </a:t>
            </a:r>
            <a:r>
              <a:rPr lang="en-US" sz="2600" dirty="0">
                <a:hlinkClick r:id="rId4"/>
              </a:rPr>
              <a:t>https://www.hrsa.gov/grants/find-funding</a:t>
            </a:r>
            <a:r>
              <a:rPr lang="en-US" sz="2600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CF4E10-E43B-3628-F1DC-4BBDD970BA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FA0498-48E9-421D-9A22-8C5256C34C38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F61241-9DBE-0681-B228-1C514B24554C}"/>
              </a:ext>
            </a:extLst>
          </p:cNvPr>
          <p:cNvSpPr txBox="1"/>
          <p:nvPr/>
        </p:nvSpPr>
        <p:spPr>
          <a:xfrm>
            <a:off x="7086773" y="6044769"/>
            <a:ext cx="250524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i="1" dirty="0">
                <a:solidFill>
                  <a:srgbClr val="002060"/>
                </a:solidFill>
                <a:latin typeface="Arial"/>
                <a:cs typeface="Arial"/>
              </a:rPr>
              <a:t>Office of Health Equity</a:t>
            </a:r>
            <a:endParaRPr lang="en-US" sz="1600" b="1" dirty="0">
              <a:solidFill>
                <a:srgbClr val="002060"/>
              </a:solidFill>
              <a:cs typeface="Arial"/>
            </a:endParaRPr>
          </a:p>
          <a:p>
            <a:r>
              <a:rPr lang="en-US" sz="1600" dirty="0">
                <a:solidFill>
                  <a:srgbClr val="002060"/>
                </a:solidFill>
                <a:latin typeface="Arial"/>
                <a:cs typeface="Arial"/>
              </a:rPr>
              <a:t>Primary Care Office</a:t>
            </a:r>
            <a:endParaRPr lang="en-US" sz="1600" dirty="0">
              <a:solidFill>
                <a:srgbClr val="00206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971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96"/>
    </mc:Choice>
    <mc:Fallback xmlns="">
      <p:transition spd="slow" advTm="11696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173F5B9-D187-5F6D-1265-1D3BA07D38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r="1315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AF329E-88DC-FB36-E532-2BFAE87AED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eaLnBrk="1" hangingPunct="1">
              <a:spcAft>
                <a:spcPts val="600"/>
              </a:spcAft>
              <a:defRPr/>
            </a:pPr>
            <a:fld id="{FD7F64F6-54CF-4E48-9AAC-C67E76C03552}" type="slidenum">
              <a:rPr lang="en-US" altLang="en-US" sz="1200">
                <a:solidFill>
                  <a:srgbClr val="FFFFFF"/>
                </a:solidFill>
              </a:rPr>
              <a:pPr algn="r" eaLnBrk="1" hangingPunct="1">
                <a:spcAft>
                  <a:spcPts val="600"/>
                </a:spcAft>
                <a:defRPr/>
              </a:pPr>
              <a:t>11</a:t>
            </a:fld>
            <a:endParaRPr lang="en-US" altLang="en-US" sz="1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89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283"/>
    </mc:Choice>
    <mc:Fallback xmlns="">
      <p:transition spd="slow" advTm="57283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761A3-96C7-637C-CB86-F0CA3BC63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3AEC3CE-34F7-2EF9-DA3A-02C5E9F1A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267832"/>
            <a:ext cx="4805996" cy="12971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4000" kern="12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Pause for Questions</a:t>
            </a:r>
          </a:p>
        </p:txBody>
      </p:sp>
      <p:pic>
        <p:nvPicPr>
          <p:cNvPr id="11" name="Graphic 10" descr="Chat">
            <a:extLst>
              <a:ext uri="{FF2B5EF4-FFF2-40B4-BE49-F238E27FC236}">
                <a16:creationId xmlns:a16="http://schemas.microsoft.com/office/drawing/2014/main" id="{11B4C888-F84B-56F3-4592-AC3382B054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29652" y="1859078"/>
            <a:ext cx="3821102" cy="3821102"/>
          </a:xfrm>
          <a:prstGeom prst="rect">
            <a:avLst/>
          </a:prstGeom>
          <a:ln>
            <a:noFill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E49062-E465-113D-1A1A-F9F43B9550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eaLnBrk="1" hangingPunct="1">
              <a:spcAft>
                <a:spcPts val="600"/>
              </a:spcAft>
              <a:defRPr/>
            </a:pPr>
            <a:fld id="{FD7F64F6-54CF-4E48-9AAC-C67E76C03552}" type="slidenum">
              <a:rPr lang="en-US" altLang="en-US" sz="1200" smtClean="0">
                <a:solidFill>
                  <a:schemeClr val="tx1">
                    <a:tint val="75000"/>
                  </a:schemeClr>
                </a:solidFill>
              </a:rPr>
              <a:pPr algn="r" eaLnBrk="1" hangingPunct="1">
                <a:spcAft>
                  <a:spcPts val="600"/>
                </a:spcAft>
                <a:defRPr/>
              </a:pPr>
              <a:t>12</a:t>
            </a:fld>
            <a:endParaRPr lang="en-US" altLang="en-US" sz="120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2810F2-357A-FA24-1CBB-9846F7C5083A}"/>
              </a:ext>
            </a:extLst>
          </p:cNvPr>
          <p:cNvSpPr txBox="1"/>
          <p:nvPr/>
        </p:nvSpPr>
        <p:spPr>
          <a:xfrm>
            <a:off x="7086773" y="6044769"/>
            <a:ext cx="250524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i="1" dirty="0">
                <a:solidFill>
                  <a:srgbClr val="002060"/>
                </a:solidFill>
                <a:latin typeface="Arial"/>
                <a:cs typeface="Arial"/>
              </a:rPr>
              <a:t>Office of Health Equity</a:t>
            </a:r>
            <a:endParaRPr lang="en-US" sz="1600" b="1" dirty="0">
              <a:solidFill>
                <a:srgbClr val="002060"/>
              </a:solidFill>
              <a:cs typeface="Arial"/>
            </a:endParaRPr>
          </a:p>
          <a:p>
            <a:r>
              <a:rPr lang="en-US" sz="1600" dirty="0">
                <a:solidFill>
                  <a:srgbClr val="002060"/>
                </a:solidFill>
                <a:latin typeface="Arial"/>
                <a:cs typeface="Arial"/>
              </a:rPr>
              <a:t>Primary Care Office</a:t>
            </a:r>
            <a:endParaRPr lang="en-US" sz="1600" dirty="0">
              <a:solidFill>
                <a:srgbClr val="00206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0847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36"/>
    </mc:Choice>
    <mc:Fallback xmlns="">
      <p:transition spd="slow" advTm="6836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6ADA02-3F70-8565-70A1-5995D46E4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325" y="791851"/>
            <a:ext cx="10905066" cy="31624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35F309-C4A5-D282-65C0-F9A5D1E7F9DB}"/>
              </a:ext>
            </a:extLst>
          </p:cNvPr>
          <p:cNvSpPr txBox="1"/>
          <p:nvPr/>
        </p:nvSpPr>
        <p:spPr>
          <a:xfrm>
            <a:off x="1089891" y="4546800"/>
            <a:ext cx="100122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3"/>
              </a:rPr>
              <a:t>https://www.whitehouse.gov/wp-content/uploads/2026/04/ERP-2026-11.-Making-America-Healthy-by-Unleashing-Competition-in-Physicians-Markets.pdf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1764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297"/>
    </mc:Choice>
    <mc:Fallback xmlns="">
      <p:transition spd="slow" advTm="42297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01C82B8A-9CF4-0A0E-A4D8-F27B3837E0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64834" y="643466"/>
            <a:ext cx="10662332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D4927B-7C81-D1E2-99BD-0620DC0E22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eaLnBrk="1" hangingPunct="1">
              <a:spcAft>
                <a:spcPts val="600"/>
              </a:spcAft>
              <a:defRPr/>
            </a:pPr>
            <a:fld id="{FD7F64F6-54CF-4E48-9AAC-C67E76C03552}" type="slidenum">
              <a:rPr lang="en-US" altLang="en-US" sz="120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eaLnBrk="1" hangingPunct="1">
                <a:spcAft>
                  <a:spcPts val="600"/>
                </a:spcAft>
                <a:defRPr/>
              </a:pPr>
              <a:t>14</a:t>
            </a:fld>
            <a:endParaRPr lang="en-US" alt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AFC2E7-338D-E1EC-3580-0925F51DF890}"/>
              </a:ext>
            </a:extLst>
          </p:cNvPr>
          <p:cNvSpPr/>
          <p:nvPr/>
        </p:nvSpPr>
        <p:spPr>
          <a:xfrm>
            <a:off x="944880" y="1819656"/>
            <a:ext cx="9733280" cy="1609344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318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310"/>
    </mc:Choice>
    <mc:Fallback xmlns="">
      <p:transition spd="slow" advTm="463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7FECC-026B-1EA1-D049-AEBF6A881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24489"/>
          </a:xfrm>
        </p:spPr>
        <p:txBody>
          <a:bodyPr/>
          <a:lstStyle/>
          <a:p>
            <a:br>
              <a:rPr lang="en-US" b="0" dirty="0"/>
            </a:br>
            <a:r>
              <a:rPr lang="en-US" sz="3200" dirty="0"/>
              <a:t>Essential Components of the 2027 CHNA (per HRSA)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4B912-3CA8-75B0-8BAE-BB2821890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19564"/>
            <a:ext cx="10972800" cy="458123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Examining Target Populations and Unmet Needs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Examining Barriers to Care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Collaboration with Stakeholders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Commitment to Continuous Monitoring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D2E1-97F0-E757-3D89-AAFC519359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FA0498-48E9-421D-9A22-8C5256C34C38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060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290"/>
    </mc:Choice>
    <mc:Fallback xmlns="">
      <p:transition spd="slow" advTm="3029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01865-0E73-9D13-CF70-C970FA982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Focus Areas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7DD04-E942-FBAA-66D0-79FA66E117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1.)  Navigating the increased administrative burden for Medicaid</a:t>
            </a:r>
          </a:p>
          <a:p>
            <a:r>
              <a:rPr lang="en-US" dirty="0"/>
              <a:t>2.)  Maintaining continuity of care during natural disasters</a:t>
            </a:r>
          </a:p>
          <a:p>
            <a:r>
              <a:rPr lang="en-US" dirty="0"/>
              <a:t>3.)  Addressing closures of rural hospitals and primary care clinics</a:t>
            </a:r>
          </a:p>
          <a:p>
            <a:r>
              <a:rPr lang="en-US" dirty="0"/>
              <a:t>4.)  Examining technical challenges and potential solutions for the increase in     telehealth, EMR, and AI.</a:t>
            </a:r>
          </a:p>
          <a:p>
            <a:r>
              <a:rPr lang="en-US" dirty="0"/>
              <a:t>5.)  Special Populations with unmet needs</a:t>
            </a:r>
          </a:p>
          <a:p>
            <a:r>
              <a:rPr lang="en-US" dirty="0"/>
              <a:t>6.) Improving access to early behavioral health intervention </a:t>
            </a:r>
          </a:p>
          <a:p>
            <a:r>
              <a:rPr lang="en-US" dirty="0"/>
              <a:t>7.) Oral Health barriers to care and fluoridation messaging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C81562-E3E4-A266-DE2B-B8000BEDD1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FA0498-48E9-421D-9A22-8C5256C34C38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499480-A931-6F6A-593A-5698A94236AF}"/>
              </a:ext>
            </a:extLst>
          </p:cNvPr>
          <p:cNvSpPr txBox="1"/>
          <p:nvPr/>
        </p:nvSpPr>
        <p:spPr>
          <a:xfrm>
            <a:off x="7086773" y="6044769"/>
            <a:ext cx="250524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i="1" dirty="0">
                <a:solidFill>
                  <a:srgbClr val="002060"/>
                </a:solidFill>
                <a:latin typeface="Arial"/>
                <a:cs typeface="Arial"/>
              </a:rPr>
              <a:t>Office of Health Equity</a:t>
            </a:r>
            <a:endParaRPr lang="en-US" sz="1600" b="1" dirty="0">
              <a:solidFill>
                <a:srgbClr val="002060"/>
              </a:solidFill>
              <a:cs typeface="Arial"/>
            </a:endParaRPr>
          </a:p>
          <a:p>
            <a:r>
              <a:rPr lang="en-US" sz="1600" dirty="0">
                <a:solidFill>
                  <a:srgbClr val="002060"/>
                </a:solidFill>
                <a:latin typeface="Arial"/>
                <a:cs typeface="Arial"/>
              </a:rPr>
              <a:t>Primary Care Office</a:t>
            </a:r>
            <a:endParaRPr lang="en-US" sz="1600" dirty="0">
              <a:solidFill>
                <a:srgbClr val="00206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736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729"/>
    </mc:Choice>
    <mc:Fallback xmlns="">
      <p:transition spd="slow" advTm="65729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82571C7-D5CC-BE0F-9690-966B61E0C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sz="3200" dirty="0"/>
            </a:br>
            <a:r>
              <a:rPr lang="en-US" sz="3200" dirty="0"/>
              <a:t>1.) Navigating the increased administrative burden for Medicaid (Barriers to Care)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1DA3B9B-925A-9AD3-4186-E821EF108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638"/>
            <a:ext cx="10972800" cy="4983162"/>
          </a:xfrm>
        </p:spPr>
        <p:txBody>
          <a:bodyPr/>
          <a:lstStyle/>
          <a:p>
            <a:r>
              <a:rPr lang="en-US" u="sng" dirty="0"/>
              <a:t>Starting in 2027</a:t>
            </a:r>
            <a:r>
              <a:rPr lang="en-US" dirty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Medicaid recipients will be expected to recertify twice a year rather than once a year.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Work requirements will be expanded for previously-exempted recipients 55-64 years old. </a:t>
            </a:r>
          </a:p>
          <a:p>
            <a:pPr marL="0" indent="0"/>
            <a:r>
              <a:rPr lang="en-US" sz="2000" dirty="0">
                <a:hlinkClick r:id="rId2"/>
              </a:rPr>
              <a:t>https://www.narhc.org/News/33229/Medicaid-Work--Community-Engagement-Increased-Eligibility-Check-Requirements-Begin-in-5-Months</a:t>
            </a:r>
            <a:r>
              <a:rPr lang="en-US" sz="2000" dirty="0"/>
              <a:t> </a:t>
            </a:r>
          </a:p>
          <a:p>
            <a:pPr marL="0" indent="0"/>
            <a:r>
              <a:rPr lang="en-US" sz="2000" dirty="0"/>
              <a:t>3.   Federal instructions for maintaining disability protections are unclear (i.e. “Medical Frailty”).</a:t>
            </a:r>
          </a:p>
          <a:p>
            <a:pPr marL="0" indent="0"/>
            <a:r>
              <a:rPr lang="en-US" u="sng" dirty="0"/>
              <a:t>Relevant Case Study</a:t>
            </a:r>
            <a:r>
              <a:rPr lang="en-US" dirty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During the COVID-19 pandemic, annual Medicaid recertifications became automatic for safety reasons, until May 2023.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There are numerous recent publications exploring not only the benefits of the decreased administrative burden, but the hardship caused when it was restored post-Pandemic.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4E2A34-6AE9-8A06-0497-FEFD0F9526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7F64F6-54CF-4E48-9AAC-C67E76C03552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788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103"/>
    </mc:Choice>
    <mc:Fallback xmlns="">
      <p:transition spd="slow" advTm="171103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FD00E61-A88E-261A-7DFE-3E63D1947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2.) Maintaining continuity of care during natural disasters (Analysis/Continued Monitoring)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C28F8E7-2068-5CB5-522B-EF6E2CB32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14764"/>
            <a:ext cx="10972800" cy="4886036"/>
          </a:xfrm>
        </p:spPr>
        <p:txBody>
          <a:bodyPr/>
          <a:lstStyle/>
          <a:p>
            <a:pPr marL="0" indent="0"/>
            <a:r>
              <a:rPr lang="en-US" sz="2000" u="sng" dirty="0"/>
              <a:t>Objective</a:t>
            </a:r>
            <a:r>
              <a:rPr lang="en-US" sz="2000" dirty="0"/>
              <a:t>:</a:t>
            </a:r>
          </a:p>
          <a:p>
            <a:pPr marL="0" indent="0"/>
            <a:r>
              <a:rPr lang="en-US" sz="2000" dirty="0"/>
              <a:t>There are varied factors that effect the resiliency of a community to natural disasters. I would like to highlight Virginia’s current emergency preparedness and propose our next steps through a continuity of care lens.</a:t>
            </a:r>
          </a:p>
          <a:p>
            <a:pPr marL="0" indent="0"/>
            <a:endParaRPr lang="en-US" sz="2000" dirty="0"/>
          </a:p>
          <a:p>
            <a:pPr marL="0" indent="0"/>
            <a:r>
              <a:rPr lang="en-US" sz="2000" u="sng" dirty="0"/>
              <a:t>Strategy</a:t>
            </a:r>
            <a:r>
              <a:rPr lang="en-US" sz="2000" dirty="0"/>
              <a:t>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Examining Healthcare travel patterns and access to alternate routes for seeking care</a:t>
            </a:r>
          </a:p>
          <a:p>
            <a:endParaRPr lang="en-US" sz="2000" dirty="0"/>
          </a:p>
          <a:p>
            <a:r>
              <a:rPr lang="en-US" sz="2000" u="sng" dirty="0"/>
              <a:t>Relevant Data sources</a:t>
            </a:r>
            <a:r>
              <a:rPr lang="en-US" sz="2000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Climate Vulnerability Index out Texas A&amp;E:  </a:t>
            </a:r>
            <a:r>
              <a:rPr lang="en-US" sz="2000" dirty="0">
                <a:hlinkClick r:id="rId3"/>
              </a:rPr>
              <a:t>https://climatevulnerabilityindex.org/</a:t>
            </a:r>
            <a:r>
              <a:rPr lang="en-US" sz="20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Virginia Health Opportunity Index:  </a:t>
            </a:r>
            <a:r>
              <a:rPr lang="en-US" sz="2000" dirty="0">
                <a:hlinkClick r:id="rId4"/>
              </a:rPr>
              <a:t>https://apps.vdh.virginia.gov/omhhe/hoi/</a:t>
            </a:r>
            <a:r>
              <a:rPr lang="en-US" sz="2000" dirty="0"/>
              <a:t> </a:t>
            </a:r>
          </a:p>
          <a:p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0E4B40-421D-A7D0-1F87-791E5F412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7F64F6-54CF-4E48-9AAC-C67E76C03552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722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163"/>
    </mc:Choice>
    <mc:Fallback xmlns="">
      <p:transition spd="slow" advTm="91163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5CC0C-6643-AA2C-47E5-46D3AFD0A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BA9D9D2-875B-FF18-E798-9E58217C6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143000"/>
          </a:xfrm>
        </p:spPr>
        <p:txBody>
          <a:bodyPr/>
          <a:lstStyle/>
          <a:p>
            <a:r>
              <a:rPr lang="en-US" sz="3200" dirty="0"/>
              <a:t>3.)  Addressing closures of rural hospitals and primary care clinics (Barriers to Care/Collaborations)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36AD0E3-2988-22BB-2B08-63F3C5C345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42836"/>
            <a:ext cx="10972800" cy="4257964"/>
          </a:xfrm>
        </p:spPr>
        <p:txBody>
          <a:bodyPr/>
          <a:lstStyle/>
          <a:p>
            <a:r>
              <a:rPr lang="en-US" u="sng" dirty="0"/>
              <a:t>Collaboration Opportunity</a:t>
            </a:r>
            <a:r>
              <a:rPr lang="en-US" dirty="0"/>
              <a:t>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There is a project staring at the VCU Wright Center examining the closure of Primary Care clinics</a:t>
            </a:r>
          </a:p>
          <a:p>
            <a:endParaRPr lang="en-US" dirty="0"/>
          </a:p>
          <a:p>
            <a:r>
              <a:rPr lang="en-US" u="sng" dirty="0"/>
              <a:t>Relevant Case Study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Some states have already been adversely affected by Rural hospital closures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7FDD4D-3FE3-AE53-835C-6B74C1CE65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7F64F6-54CF-4E48-9AAC-C67E76C03552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8C0C33-E253-E0BA-CE85-C05B1D00BBCA}"/>
              </a:ext>
            </a:extLst>
          </p:cNvPr>
          <p:cNvSpPr txBox="1"/>
          <p:nvPr/>
        </p:nvSpPr>
        <p:spPr>
          <a:xfrm>
            <a:off x="7086773" y="6044769"/>
            <a:ext cx="250524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i="1" dirty="0">
                <a:solidFill>
                  <a:srgbClr val="002060"/>
                </a:solidFill>
                <a:latin typeface="Arial"/>
                <a:cs typeface="Arial"/>
              </a:rPr>
              <a:t>Office of Health Equity</a:t>
            </a:r>
            <a:endParaRPr lang="en-US" sz="1600" b="1" dirty="0">
              <a:solidFill>
                <a:srgbClr val="002060"/>
              </a:solidFill>
              <a:cs typeface="Arial"/>
            </a:endParaRPr>
          </a:p>
          <a:p>
            <a:r>
              <a:rPr lang="en-US" sz="1600" dirty="0">
                <a:solidFill>
                  <a:srgbClr val="002060"/>
                </a:solidFill>
                <a:latin typeface="Arial"/>
                <a:cs typeface="Arial"/>
              </a:rPr>
              <a:t>Primary Care Office</a:t>
            </a:r>
            <a:endParaRPr lang="en-US" sz="1600" dirty="0">
              <a:solidFill>
                <a:srgbClr val="00206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438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489"/>
    </mc:Choice>
    <mc:Fallback xmlns="">
      <p:transition spd="slow" advTm="48489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E8A6D-2022-B2E8-AA82-4BF02380D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AE1584-A06D-7628-A5A6-25D0F5464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4.)  Examining technical challenges and potential solutions for the increase in telehealth, EMR, and AI. (Direct Data Collection/Interviews)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20E0B41-C7CA-3EB5-570F-A3AA51500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064" y="1600200"/>
            <a:ext cx="11311128" cy="4800600"/>
          </a:xfrm>
        </p:spPr>
        <p:txBody>
          <a:bodyPr/>
          <a:lstStyle/>
          <a:p>
            <a:endParaRPr lang="en-US" sz="2000" dirty="0"/>
          </a:p>
          <a:p>
            <a:r>
              <a:rPr lang="en-US" sz="2000" dirty="0"/>
              <a:t>The VA-AHEAD team is conducting a survey to learn about experiences of patient-facing providers 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8913B5-8A56-67E2-7662-FE6700450B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7F64F6-54CF-4E48-9AAC-C67E76C03552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4322ED-69E8-572F-1CAF-25B6A7C22D14}"/>
              </a:ext>
            </a:extLst>
          </p:cNvPr>
          <p:cNvSpPr txBox="1"/>
          <p:nvPr/>
        </p:nvSpPr>
        <p:spPr>
          <a:xfrm>
            <a:off x="7086773" y="6044769"/>
            <a:ext cx="250524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i="1" dirty="0">
                <a:solidFill>
                  <a:srgbClr val="002060"/>
                </a:solidFill>
                <a:latin typeface="Arial"/>
                <a:cs typeface="Arial"/>
              </a:rPr>
              <a:t>Office of Health Equity</a:t>
            </a:r>
            <a:endParaRPr lang="en-US" sz="1600" b="1" dirty="0">
              <a:solidFill>
                <a:srgbClr val="002060"/>
              </a:solidFill>
              <a:cs typeface="Arial"/>
            </a:endParaRPr>
          </a:p>
          <a:p>
            <a:r>
              <a:rPr lang="en-US" sz="1600" dirty="0">
                <a:solidFill>
                  <a:srgbClr val="002060"/>
                </a:solidFill>
                <a:latin typeface="Arial"/>
                <a:cs typeface="Arial"/>
              </a:rPr>
              <a:t>Primary Care Office</a:t>
            </a:r>
            <a:endParaRPr lang="en-US" sz="1600" dirty="0">
              <a:solidFill>
                <a:srgbClr val="002060"/>
              </a:solidFill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D68E21-6917-82C0-7934-7888541EF1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" r="-2245" b="41033"/>
          <a:stretch>
            <a:fillRect/>
          </a:stretch>
        </p:blipFill>
        <p:spPr>
          <a:xfrm>
            <a:off x="3407664" y="2670767"/>
            <a:ext cx="5376672" cy="328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14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268"/>
    </mc:Choice>
    <mc:Fallback xmlns="">
      <p:transition spd="slow" advTm="69268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6B514-FD00-50DF-71AA-A1EB8F2CB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466CCAB-3C38-7D5C-1F77-99F8A713F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5.)  Special Populations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CDE5807-117E-B4E8-7035-EEB03E8F7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25880"/>
            <a:ext cx="10972800" cy="5074920"/>
          </a:xfrm>
        </p:spPr>
        <p:txBody>
          <a:bodyPr/>
          <a:lstStyle/>
          <a:p>
            <a:r>
              <a:rPr lang="en-US" dirty="0"/>
              <a:t>We will likely focus on calculated populations:</a:t>
            </a:r>
          </a:p>
          <a:p>
            <a:endParaRPr lang="en-US" dirty="0"/>
          </a:p>
          <a:p>
            <a:r>
              <a:rPr lang="en-US" u="sng" dirty="0"/>
              <a:t>Examples</a:t>
            </a:r>
            <a:r>
              <a:rPr lang="en-US" dirty="0"/>
              <a:t>: 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ALICE (</a:t>
            </a:r>
            <a:r>
              <a:rPr lang="en-US" b="1" dirty="0"/>
              <a:t>A</a:t>
            </a:r>
            <a:r>
              <a:rPr lang="en-US" dirty="0"/>
              <a:t>sset </a:t>
            </a:r>
            <a:r>
              <a:rPr lang="en-US" b="1" dirty="0"/>
              <a:t>L</a:t>
            </a:r>
            <a:r>
              <a:rPr lang="en-US" dirty="0"/>
              <a:t>imited, </a:t>
            </a:r>
            <a:r>
              <a:rPr lang="en-US" b="1" dirty="0"/>
              <a:t>I</a:t>
            </a:r>
            <a:r>
              <a:rPr lang="en-US" dirty="0"/>
              <a:t>ncome </a:t>
            </a:r>
            <a:r>
              <a:rPr lang="en-US" b="1" dirty="0"/>
              <a:t>C</a:t>
            </a:r>
            <a:r>
              <a:rPr lang="en-US" dirty="0"/>
              <a:t>onstrained, </a:t>
            </a:r>
            <a:r>
              <a:rPr lang="en-US" b="1" dirty="0"/>
              <a:t>E</a:t>
            </a:r>
            <a:r>
              <a:rPr lang="en-US" dirty="0"/>
              <a:t>mployed)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hlinkClick r:id="rId2"/>
              </a:rPr>
              <a:t>https://www.unitedforalice.org/national-overview</a:t>
            </a:r>
            <a:r>
              <a:rPr lang="en-US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Medically Indigent/Underinsured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Medicaid Eligible (we expect to see a broader divide between the enrollees and those that are eligible)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B4C1DD-32FE-478C-2CFF-295BF8230F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7F64F6-54CF-4E48-9AAC-C67E76C03552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93F999-9663-71D7-9DDE-D5C20DE70E56}"/>
              </a:ext>
            </a:extLst>
          </p:cNvPr>
          <p:cNvSpPr txBox="1"/>
          <p:nvPr/>
        </p:nvSpPr>
        <p:spPr>
          <a:xfrm>
            <a:off x="7086773" y="6044769"/>
            <a:ext cx="250524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i="1" dirty="0">
                <a:solidFill>
                  <a:srgbClr val="002060"/>
                </a:solidFill>
                <a:latin typeface="Arial"/>
                <a:cs typeface="Arial"/>
              </a:rPr>
              <a:t>Office of Health Equity</a:t>
            </a:r>
            <a:endParaRPr lang="en-US" sz="1600" b="1" dirty="0">
              <a:solidFill>
                <a:srgbClr val="002060"/>
              </a:solidFill>
              <a:cs typeface="Arial"/>
            </a:endParaRPr>
          </a:p>
          <a:p>
            <a:r>
              <a:rPr lang="en-US" sz="1600" dirty="0">
                <a:solidFill>
                  <a:srgbClr val="002060"/>
                </a:solidFill>
                <a:latin typeface="Arial"/>
                <a:cs typeface="Arial"/>
              </a:rPr>
              <a:t>Primary Care Office</a:t>
            </a:r>
            <a:endParaRPr lang="en-US" sz="1600" dirty="0">
              <a:solidFill>
                <a:srgbClr val="00206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46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269"/>
    </mc:Choice>
    <mc:Fallback xmlns="">
      <p:transition spd="slow" advTm="110269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AAAB8-300A-FB11-F216-1658D2692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4366820-7CF0-6942-6578-58B9DEC6B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6.) Improving Access to Early Behavioral Health Intervention (Barriers to Care)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93F1086-3506-175F-7912-9EE925497C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Looking into the Mental Health Parity regarding provider payment rates and administrative burden.</a:t>
            </a:r>
          </a:p>
          <a:p>
            <a:pPr marL="0" indent="0"/>
            <a:r>
              <a:rPr lang="en-US" dirty="0">
                <a:hlinkClick r:id="rId2"/>
              </a:rPr>
              <a:t>https://www.cms.gov/marketplace/private-health-insurance/mental-health-parity-addiction-equity</a:t>
            </a:r>
            <a:r>
              <a:rPr lang="en-US" dirty="0"/>
              <a:t> </a:t>
            </a:r>
          </a:p>
          <a:p>
            <a:pPr marL="0" indent="0"/>
            <a:r>
              <a:rPr lang="en-US" dirty="0">
                <a:hlinkClick r:id="rId3"/>
              </a:rPr>
              <a:t>https://www.dol.gov/sites/dolgov/files/ebsa/pdf_files/warning-signs-plan-or-policy-nqtls-that-require-additional-analysis-to-determine-mhpaea-compliance.pdf</a:t>
            </a:r>
            <a:r>
              <a:rPr lang="en-US" dirty="0"/>
              <a:t> </a:t>
            </a:r>
          </a:p>
          <a:p>
            <a:pPr marL="0" indent="0"/>
            <a:r>
              <a:rPr lang="en-US" dirty="0"/>
              <a:t>2.   Looking into the burden of SUD treatment needs on Primary Care providers, particularly in Rural areas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375DF3-2101-CB8F-A64B-3363CCAC2E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7F64F6-54CF-4E48-9AAC-C67E76C03552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872CE7-DD37-ED78-9EFB-C165D7784D75}"/>
              </a:ext>
            </a:extLst>
          </p:cNvPr>
          <p:cNvSpPr txBox="1"/>
          <p:nvPr/>
        </p:nvSpPr>
        <p:spPr>
          <a:xfrm>
            <a:off x="7086773" y="6044769"/>
            <a:ext cx="250524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i="1" dirty="0">
                <a:solidFill>
                  <a:srgbClr val="002060"/>
                </a:solidFill>
                <a:latin typeface="Arial"/>
                <a:cs typeface="Arial"/>
              </a:rPr>
              <a:t>Office of Health Equity</a:t>
            </a:r>
            <a:endParaRPr lang="en-US" sz="1600" b="1" dirty="0">
              <a:solidFill>
                <a:srgbClr val="002060"/>
              </a:solidFill>
              <a:cs typeface="Arial"/>
            </a:endParaRPr>
          </a:p>
          <a:p>
            <a:r>
              <a:rPr lang="en-US" sz="1600" dirty="0">
                <a:solidFill>
                  <a:srgbClr val="002060"/>
                </a:solidFill>
                <a:latin typeface="Arial"/>
                <a:cs typeface="Arial"/>
              </a:rPr>
              <a:t>Primary Care Office</a:t>
            </a:r>
            <a:endParaRPr lang="en-US" sz="1600" dirty="0">
              <a:solidFill>
                <a:srgbClr val="00206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663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7646"/>
    </mc:Choice>
    <mc:Fallback xmlns="">
      <p:transition spd="slow" advTm="247646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1A840-F82A-DAE7-46A6-E5CF2F8BB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7.) Oral Health (Barriers to Care)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BE401-7879-38C7-042A-D3BE0F5F0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Leads on key informant interviews.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Fluoridation messaging</a:t>
            </a:r>
          </a:p>
          <a:p>
            <a:pPr marL="0" indent="0"/>
            <a:r>
              <a:rPr lang="en-US" dirty="0">
                <a:hlinkClick r:id="rId2"/>
              </a:rPr>
              <a:t>https://www.canada.ca/en/health-canada/services/environmental-workplace-health/reports-publications/water-quality/expert-panel-meeting-effects-fluoride-drinking-summary.html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3F8D8-0269-1AE1-5004-77B7F44E97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FA0498-48E9-421D-9A22-8C5256C34C38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63463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761A3-96C7-637C-CB86-F0CA3BC63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3AEC3CE-34F7-2EF9-DA3A-02C5E9F1A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267832"/>
            <a:ext cx="4805996" cy="12971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4000" kern="12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Pause for Questions</a:t>
            </a:r>
          </a:p>
        </p:txBody>
      </p:sp>
      <p:pic>
        <p:nvPicPr>
          <p:cNvPr id="11" name="Graphic 10" descr="Chat">
            <a:extLst>
              <a:ext uri="{FF2B5EF4-FFF2-40B4-BE49-F238E27FC236}">
                <a16:creationId xmlns:a16="http://schemas.microsoft.com/office/drawing/2014/main" id="{11B4C888-F84B-56F3-4592-AC3382B054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29652" y="1859078"/>
            <a:ext cx="3821102" cy="3821102"/>
          </a:xfrm>
          <a:prstGeom prst="rect">
            <a:avLst/>
          </a:prstGeom>
          <a:ln>
            <a:noFill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E49062-E465-113D-1A1A-F9F43B9550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eaLnBrk="1" hangingPunct="1">
              <a:spcAft>
                <a:spcPts val="600"/>
              </a:spcAft>
              <a:defRPr/>
            </a:pPr>
            <a:fld id="{FD7F64F6-54CF-4E48-9AAC-C67E76C03552}" type="slidenum">
              <a:rPr lang="en-US" altLang="en-US" sz="1200" smtClean="0">
                <a:solidFill>
                  <a:schemeClr val="tx1">
                    <a:tint val="75000"/>
                  </a:schemeClr>
                </a:solidFill>
              </a:rPr>
              <a:pPr algn="r" eaLnBrk="1" hangingPunct="1">
                <a:spcAft>
                  <a:spcPts val="600"/>
                </a:spcAft>
                <a:defRPr/>
              </a:pPr>
              <a:t>24</a:t>
            </a:fld>
            <a:endParaRPr lang="en-US" altLang="en-US" sz="120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2810F2-357A-FA24-1CBB-9846F7C5083A}"/>
              </a:ext>
            </a:extLst>
          </p:cNvPr>
          <p:cNvSpPr txBox="1"/>
          <p:nvPr/>
        </p:nvSpPr>
        <p:spPr>
          <a:xfrm>
            <a:off x="7086773" y="6044769"/>
            <a:ext cx="250524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i="1" dirty="0">
                <a:solidFill>
                  <a:srgbClr val="002060"/>
                </a:solidFill>
                <a:latin typeface="Arial"/>
                <a:cs typeface="Arial"/>
              </a:rPr>
              <a:t>Office of Health Equity</a:t>
            </a:r>
            <a:endParaRPr lang="en-US" sz="1600" b="1" dirty="0">
              <a:solidFill>
                <a:srgbClr val="002060"/>
              </a:solidFill>
              <a:cs typeface="Arial"/>
            </a:endParaRPr>
          </a:p>
          <a:p>
            <a:r>
              <a:rPr lang="en-US" sz="1600" dirty="0">
                <a:solidFill>
                  <a:srgbClr val="002060"/>
                </a:solidFill>
                <a:latin typeface="Arial"/>
                <a:cs typeface="Arial"/>
              </a:rPr>
              <a:t>Primary Care Office</a:t>
            </a:r>
            <a:endParaRPr lang="en-US" sz="1600" dirty="0">
              <a:solidFill>
                <a:srgbClr val="00206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521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11"/>
    </mc:Choice>
    <mc:Fallback xmlns="">
      <p:transition spd="slow" advTm="981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2CFF4-5D7B-A92B-53B8-FF5370B52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790D5EE6-B92D-C2F4-FEA8-C49A762BA49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defRPr sz="2400">
                <a:solidFill>
                  <a:srgbClr val="4D4D4D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◦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▪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▫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▫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▫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▫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▫"/>
              <a:defRPr sz="2400">
                <a:solidFill>
                  <a:srgbClr val="77777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1BA12A-9822-45B9-B381-1571919D0A1D}" type="slidenum">
              <a:rPr lang="en-US" altLang="en-US" sz="1400">
                <a:solidFill>
                  <a:srgbClr val="BFBFBF"/>
                </a:solidFill>
                <a:latin typeface="Trebuchet MS" panose="020B0603020202020204" pitchFamily="34" charset="0"/>
              </a:rPr>
              <a:pPr>
                <a:spcBef>
                  <a:spcPct val="0"/>
                </a:spcBef>
              </a:pPr>
              <a:t>25</a:t>
            </a:fld>
            <a:endParaRPr lang="en-US" altLang="en-US" sz="1400">
              <a:solidFill>
                <a:srgbClr val="BFBFBF"/>
              </a:solidFill>
              <a:latin typeface="Trebuchet MS" panose="020B0603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4DDCDA-87FA-2AB5-B31D-A89A1B6CA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684" y="5969363"/>
            <a:ext cx="1371600" cy="533400"/>
          </a:xfrm>
          <a:prstGeom prst="rect">
            <a:avLst/>
          </a:prstGeom>
        </p:spPr>
      </p:pic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35DF87EC-D560-2353-559B-41F6E43F9254}"/>
              </a:ext>
            </a:extLst>
          </p:cNvPr>
          <p:cNvSpPr txBox="1">
            <a:spLocks/>
          </p:cNvSpPr>
          <p:nvPr/>
        </p:nvSpPr>
        <p:spPr bwMode="auto">
          <a:xfrm>
            <a:off x="1977151" y="1273682"/>
            <a:ext cx="9598284" cy="2788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600"/>
              </a:spcBef>
              <a:spcAft>
                <a:spcPts val="600"/>
              </a:spcAft>
              <a:defRPr sz="2400">
                <a:solidFill>
                  <a:srgbClr val="1B1B1B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ts val="600"/>
              </a:spcBef>
              <a:spcAft>
                <a:spcPts val="600"/>
              </a:spcAft>
              <a:buNone/>
              <a:defRPr sz="2400">
                <a:solidFill>
                  <a:srgbClr val="1B1B1B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◦"/>
              <a:defRPr sz="2400">
                <a:solidFill>
                  <a:srgbClr val="1B1B1B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▪"/>
              <a:defRPr sz="2400">
                <a:solidFill>
                  <a:srgbClr val="1B1B1B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▫"/>
              <a:defRPr sz="2400">
                <a:solidFill>
                  <a:srgbClr val="1B1B1B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777777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777777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777777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777777"/>
                </a:solidFill>
                <a:latin typeface="+mn-lt"/>
              </a:defRPr>
            </a:lvl9pPr>
          </a:lstStyle>
          <a:p>
            <a:pPr marL="0" marR="3438525" indent="0">
              <a:spcBef>
                <a:spcPts val="95"/>
              </a:spcBef>
              <a:spcAft>
                <a:spcPts val="0"/>
              </a:spcAft>
            </a:pPr>
            <a:r>
              <a:rPr lang="en-US" sz="2800" b="1" kern="0" dirty="0">
                <a:solidFill>
                  <a:srgbClr val="13294B"/>
                </a:solidFill>
              </a:rPr>
              <a:t>Anna Riggan</a:t>
            </a:r>
            <a:endParaRPr lang="en-US" sz="2000" b="1" kern="0" dirty="0">
              <a:solidFill>
                <a:srgbClr val="13294B"/>
              </a:solidFill>
              <a:latin typeface="Arial"/>
              <a:ea typeface="Calibri"/>
              <a:cs typeface="Arial"/>
            </a:endParaRPr>
          </a:p>
          <a:p>
            <a:pPr marL="0" marR="3438525" indent="0">
              <a:spcBef>
                <a:spcPts val="95"/>
              </a:spcBef>
              <a:spcAft>
                <a:spcPts val="0"/>
              </a:spcAft>
            </a:pPr>
            <a:r>
              <a:rPr lang="en-US" sz="2000" kern="0" dirty="0">
                <a:latin typeface="Arial"/>
                <a:ea typeface="Calibri"/>
                <a:cs typeface="Calibri"/>
              </a:rPr>
              <a:t>Acting Primary Care Office Director/ </a:t>
            </a:r>
          </a:p>
          <a:p>
            <a:pPr marL="0" marR="3438525" indent="0">
              <a:spcBef>
                <a:spcPts val="95"/>
              </a:spcBef>
              <a:spcAft>
                <a:spcPts val="0"/>
              </a:spcAft>
            </a:pPr>
            <a:r>
              <a:rPr lang="en-US" sz="2000" kern="0" dirty="0">
                <a:latin typeface="Arial"/>
                <a:ea typeface="Calibri"/>
                <a:cs typeface="Calibri"/>
              </a:rPr>
              <a:t>Shortage Designation Manager</a:t>
            </a:r>
            <a:endParaRPr lang="en-US" sz="2000" b="1" kern="0" dirty="0">
              <a:solidFill>
                <a:srgbClr val="13294B"/>
              </a:solidFill>
              <a:latin typeface="Arial"/>
              <a:ea typeface="Calibri"/>
              <a:cs typeface="Arial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</a:pPr>
            <a:r>
              <a:rPr lang="en-US" sz="2000" kern="0" dirty="0">
                <a:solidFill>
                  <a:schemeClr val="accent1">
                    <a:lumMod val="50000"/>
                  </a:schemeClr>
                </a:solidFill>
                <a:latin typeface="Arial"/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anna.riggan@vdh.virginia.gov</a:t>
            </a:r>
            <a:r>
              <a:rPr lang="en-US" sz="2000" kern="0" dirty="0">
                <a:solidFill>
                  <a:schemeClr val="accent1">
                    <a:lumMod val="50000"/>
                  </a:schemeClr>
                </a:solidFill>
                <a:latin typeface="Arial"/>
                <a:ea typeface="Calibri"/>
                <a:cs typeface="Calibri"/>
              </a:rPr>
              <a:t>  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</a:pPr>
            <a:br>
              <a:rPr lang="en-US" sz="2800" kern="0" dirty="0">
                <a:latin typeface="Arial"/>
                <a:ea typeface="Calibri"/>
                <a:cs typeface="Calibri"/>
              </a:rPr>
            </a:br>
            <a:r>
              <a:rPr lang="en-US" sz="2800" b="1" kern="0" dirty="0">
                <a:solidFill>
                  <a:srgbClr val="13294B"/>
                </a:solidFill>
              </a:rPr>
              <a:t>Liza Root</a:t>
            </a:r>
            <a:endParaRPr lang="en-US" sz="2000" kern="0" dirty="0">
              <a:solidFill>
                <a:srgbClr val="13294B"/>
              </a:solidFill>
              <a:cs typeface="Arial" panose="020B0604020202020204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</a:pPr>
            <a:r>
              <a:rPr lang="en-US" sz="2000" kern="0" dirty="0"/>
              <a:t>National</a:t>
            </a:r>
            <a:r>
              <a:rPr lang="en-US" sz="2000" kern="0" dirty="0">
                <a:cs typeface="Arial"/>
              </a:rPr>
              <a:t> Health Service Corps and HPSA Specialist</a:t>
            </a:r>
            <a:endParaRPr lang="en-US" sz="2000" kern="0" dirty="0">
              <a:solidFill>
                <a:srgbClr val="13294B"/>
              </a:solidFill>
              <a:cs typeface="Arial"/>
            </a:endParaRPr>
          </a:p>
          <a:p>
            <a:pPr marL="0" marR="3438525" indent="0">
              <a:spcBef>
                <a:spcPts val="95"/>
              </a:spcBef>
              <a:spcAft>
                <a:spcPts val="0"/>
              </a:spcAft>
            </a:pPr>
            <a:r>
              <a:rPr lang="en-US" sz="2000" kern="0" dirty="0">
                <a:latin typeface="Arial"/>
                <a:ea typeface="Calibri"/>
                <a:cs typeface="Calibri"/>
                <a:hlinkClick r:id="rId5"/>
              </a:rPr>
              <a:t>Liza.Root@vdh.virginia.gov</a:t>
            </a:r>
            <a:r>
              <a:rPr lang="en-US" sz="2000" kern="0" dirty="0">
                <a:latin typeface="Arial"/>
                <a:ea typeface="Calibri"/>
                <a:cs typeface="Calibri"/>
              </a:rPr>
              <a:t> </a:t>
            </a:r>
            <a:endParaRPr lang="en-US" sz="2000" kern="0" dirty="0">
              <a:latin typeface="Arial"/>
              <a:cs typeface="Arial"/>
            </a:endParaRPr>
          </a:p>
          <a:p>
            <a:pPr marL="0" marR="3438525" indent="0">
              <a:spcBef>
                <a:spcPts val="95"/>
              </a:spcBef>
              <a:spcAft>
                <a:spcPts val="0"/>
              </a:spcAft>
            </a:pPr>
            <a:endParaRPr lang="en-US" sz="2000" kern="0" dirty="0">
              <a:ea typeface="Calibri"/>
              <a:cs typeface="Calibri"/>
            </a:endParaRPr>
          </a:p>
          <a:p>
            <a:pPr marL="0" marR="3438525" indent="0">
              <a:spcBef>
                <a:spcPts val="95"/>
              </a:spcBef>
              <a:spcAft>
                <a:spcPts val="0"/>
              </a:spcAft>
            </a:pPr>
            <a:endParaRPr lang="en-US" sz="2000" kern="0" dirty="0">
              <a:cs typeface="Arial" panose="020B060402020202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D8315E-6C1E-DA12-7089-3E3F9D69FA4E}"/>
              </a:ext>
            </a:extLst>
          </p:cNvPr>
          <p:cNvSpPr txBox="1"/>
          <p:nvPr/>
        </p:nvSpPr>
        <p:spPr>
          <a:xfrm>
            <a:off x="2867526" y="4461710"/>
            <a:ext cx="751973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rial"/>
                <a:ea typeface="Segoe UI"/>
                <a:cs typeface="Segoe UI"/>
              </a:rPr>
              <a:t>​</a:t>
            </a:r>
            <a:r>
              <a:rPr lang="en-US" sz="2000" u="sng" strike="noStrike" baseline="0">
                <a:solidFill>
                  <a:srgbClr val="009999"/>
                </a:solidFill>
                <a:latin typeface="Arial"/>
                <a:ea typeface="Segoe UI"/>
                <a:cs typeface="Segoe UI"/>
              </a:rPr>
              <a:t>www.vdh@virginia.gov/health-equity/primary-care-office</a:t>
            </a:r>
            <a:r>
              <a:rPr lang="en-US" sz="2000" u="sng">
                <a:solidFill>
                  <a:srgbClr val="009999"/>
                </a:solidFill>
                <a:latin typeface="Arial"/>
                <a:ea typeface="Segoe UI"/>
                <a:cs typeface="Segoe UI"/>
              </a:rPr>
              <a:t>/</a:t>
            </a:r>
            <a:endParaRPr lang="en-US" sz="200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sz="2000">
                <a:solidFill>
                  <a:srgbClr val="009999"/>
                </a:solidFill>
                <a:latin typeface="Arial"/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https://data.hrsa.gov/</a:t>
            </a:r>
            <a:endParaRPr lang="en-US" sz="2000">
              <a:latin typeface="Arial"/>
              <a:cs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BFFDE9-ED5D-1678-67CC-2BA536B58A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6570" y="4493043"/>
            <a:ext cx="679283" cy="69933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7C8656F-F5BE-2632-CD61-59355FDA70D4}"/>
              </a:ext>
            </a:extLst>
          </p:cNvPr>
          <p:cNvSpPr/>
          <p:nvPr/>
        </p:nvSpPr>
        <p:spPr>
          <a:xfrm>
            <a:off x="-5195" y="-4618"/>
            <a:ext cx="12194309" cy="711748"/>
          </a:xfrm>
          <a:prstGeom prst="rect">
            <a:avLst/>
          </a:prstGeom>
          <a:solidFill>
            <a:srgbClr val="C1C6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 b="1">
                <a:solidFill>
                  <a:srgbClr val="13294B"/>
                </a:solidFill>
                <a:cs typeface="Arial"/>
              </a:rPr>
              <a:t>Stay Connected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649740-A522-8B15-2455-4DDE50508709}"/>
              </a:ext>
            </a:extLst>
          </p:cNvPr>
          <p:cNvSpPr txBox="1"/>
          <p:nvPr/>
        </p:nvSpPr>
        <p:spPr>
          <a:xfrm>
            <a:off x="7086773" y="6044769"/>
            <a:ext cx="250524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i="1">
                <a:solidFill>
                  <a:srgbClr val="002060"/>
                </a:solidFill>
                <a:latin typeface="Arial"/>
                <a:cs typeface="Arial"/>
              </a:rPr>
              <a:t>Office of Health Equity</a:t>
            </a:r>
            <a:endParaRPr lang="en-US" sz="1600" b="1">
              <a:solidFill>
                <a:srgbClr val="002060"/>
              </a:solidFill>
              <a:cs typeface="Arial"/>
            </a:endParaRPr>
          </a:p>
          <a:p>
            <a:r>
              <a:rPr lang="en-US" sz="1600">
                <a:solidFill>
                  <a:srgbClr val="002060"/>
                </a:solidFill>
                <a:latin typeface="Arial"/>
                <a:cs typeface="Arial"/>
              </a:rPr>
              <a:t>Primary Care Office</a:t>
            </a:r>
            <a:endParaRPr lang="en-US" sz="1600">
              <a:solidFill>
                <a:srgbClr val="00206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630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26"/>
    </mc:Choice>
    <mc:Fallback xmlns="">
      <p:transition spd="slow" advTm="3826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1" y="5638800"/>
            <a:ext cx="12192167" cy="1219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56" name="Google Shape;56;p14"/>
          <p:cNvSpPr txBox="1"/>
          <p:nvPr/>
        </p:nvSpPr>
        <p:spPr>
          <a:xfrm>
            <a:off x="2009054" y="3768079"/>
            <a:ext cx="8173892" cy="748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</a:pPr>
            <a:r>
              <a:rPr lang="en-US" sz="4267" b="1" dirty="0">
                <a:solidFill>
                  <a:schemeClr val="accent1"/>
                </a:solidFill>
                <a:latin typeface="Univers" panose="020B0503020202020204" pitchFamily="34" charset="0"/>
              </a:rPr>
              <a:t>Primary Care Practice Survey</a:t>
            </a:r>
            <a:endParaRPr sz="4267" dirty="0">
              <a:solidFill>
                <a:schemeClr val="accent1"/>
              </a:solidFill>
              <a:latin typeface="Univers" panose="020B0503020202020204" pitchFamily="34" charset="0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52DB92-58EB-7777-DD9D-E96C9E0E86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633"/>
          <a:stretch/>
        </p:blipFill>
        <p:spPr>
          <a:xfrm>
            <a:off x="0" y="1"/>
            <a:ext cx="12192000" cy="3016576"/>
          </a:xfrm>
          <a:prstGeom prst="rect">
            <a:avLst/>
          </a:prstGeom>
        </p:spPr>
      </p:pic>
      <p:pic>
        <p:nvPicPr>
          <p:cNvPr id="1026" name="Picture 2" descr="Virginia Commonwealth University - Cumulus Association">
            <a:extLst>
              <a:ext uri="{FF2B5EF4-FFF2-40B4-BE49-F238E27FC236}">
                <a16:creationId xmlns:a16="http://schemas.microsoft.com/office/drawing/2014/main" id="{1D71003A-7F5E-45EF-B264-96E43F80B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165" y="5939257"/>
            <a:ext cx="2072785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7395DE9-C4CA-4B5A-AC42-F3EB062E8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919" y="5116643"/>
            <a:ext cx="2254829" cy="2254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013255-C901-4670-974B-888983BF89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72717" y="5772530"/>
            <a:ext cx="1899491" cy="943057"/>
          </a:xfrm>
          <a:prstGeom prst="rect">
            <a:avLst/>
          </a:prstGeom>
        </p:spPr>
      </p:pic>
      <p:sp>
        <p:nvSpPr>
          <p:cNvPr id="13" name="Google Shape;56;p14">
            <a:extLst>
              <a:ext uri="{FF2B5EF4-FFF2-40B4-BE49-F238E27FC236}">
                <a16:creationId xmlns:a16="http://schemas.microsoft.com/office/drawing/2014/main" id="{4D533F04-C7C7-405D-8C3D-70C86AD9A324}"/>
              </a:ext>
            </a:extLst>
          </p:cNvPr>
          <p:cNvSpPr txBox="1"/>
          <p:nvPr/>
        </p:nvSpPr>
        <p:spPr>
          <a:xfrm>
            <a:off x="2797067" y="5869617"/>
            <a:ext cx="2275900" cy="748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</a:pPr>
            <a:r>
              <a:rPr lang="en-US" sz="2133" b="1" dirty="0">
                <a:solidFill>
                  <a:schemeClr val="accent1"/>
                </a:solidFill>
                <a:latin typeface="Univers" panose="020B0503020202020204" pitchFamily="34" charset="0"/>
              </a:rPr>
              <a:t>A statewide collaboration...</a:t>
            </a:r>
            <a:endParaRPr sz="2133" dirty="0">
              <a:solidFill>
                <a:schemeClr val="accent1"/>
              </a:solidFill>
              <a:latin typeface="Univers" panose="020B0503020202020204" pitchFamily="34" charset="0"/>
              <a:sym typeface="Arial"/>
            </a:endParaRP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482F85AF-FB8A-40F5-9AE0-7669CFAA1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16" y="5632791"/>
            <a:ext cx="2219449" cy="1222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AD2759-F966-4DC5-A4D8-C2E7BBC6C4BC}"/>
              </a:ext>
            </a:extLst>
          </p:cNvPr>
          <p:cNvSpPr txBox="1"/>
          <p:nvPr/>
        </p:nvSpPr>
        <p:spPr>
          <a:xfrm>
            <a:off x="10537896" y="836687"/>
            <a:ext cx="1334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HELPING VIRGINIA HEAL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409"/>
    </mc:Choice>
    <mc:Fallback xmlns="">
      <p:transition spd="slow" advTm="19409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4A3C49-58A1-1E52-3C17-65CB79AC4C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71" r="1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7327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7ABCBF-AA6A-F078-8250-42B63F52FC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0082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D52354-A4B8-3EEA-39A7-57C3381A0B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783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8DEE8E-ECF7-FA9C-5098-4AD23D5163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1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698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2E534A-F57C-04FA-EB47-3572B47A09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71" r="1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4727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AE0B44-F26D-FAAD-4A22-7FB8A2FBB9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6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741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5B66B3-AA59-7720-C447-9589A29F85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6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9368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25D6B4-04EE-48CC-C188-BE8F80AB78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5036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A3B01A-B35B-F130-683B-F3C53C1C50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25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1993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039D37-951B-6719-8757-14EBAACDB3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5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1342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A9DC82-B0BD-65B4-0E9F-D2F809467C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2531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F1BBB3-2BE7-E958-1517-97714E1D43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045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50D8B1-4B28-CB65-6F65-457DBD6C01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25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3757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FE9B19-9CC8-C5A7-DC2C-1F637FF62A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2870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1C8616-8177-F16D-5C2D-0850281A3A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2884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0ABED4-251D-C15A-B7F1-1B418E2556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45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D6B9BA-E101-F403-A074-CCEE4B4ED4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6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9087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4|4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6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2B492BC971364C8EC65035CFE99C51" ma:contentTypeVersion="18" ma:contentTypeDescription="Create a new document." ma:contentTypeScope="" ma:versionID="4a50d454e748730bb07e0d8cde1e6aaa">
  <xsd:schema xmlns:xsd="http://www.w3.org/2001/XMLSchema" xmlns:xs="http://www.w3.org/2001/XMLSchema" xmlns:p="http://schemas.microsoft.com/office/2006/metadata/properties" xmlns:ns2="224c5754-851c-4964-92ca-e00cf21e5281" xmlns:ns3="ee705028-ddc2-4fff-a263-6454c580c094" targetNamespace="http://schemas.microsoft.com/office/2006/metadata/properties" ma:root="true" ma:fieldsID="ac9db30f009fea9a3b03a1826f86fa4a" ns2:_="" ns3:_="">
    <xsd:import namespace="224c5754-851c-4964-92ca-e00cf21e5281"/>
    <xsd:import namespace="ee705028-ddc2-4fff-a263-6454c580c0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ItemDescription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4c5754-851c-4964-92ca-e00cf21e52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ItemDescription" ma:index="12" nillable="true" ma:displayName="Item Description" ma:description="biweekly report created by Ebony; data pulled from F&amp;A through 7.08.24" ma:format="Dropdown" ma:internalName="ItemDescription">
      <xsd:simpleType>
        <xsd:restriction base="dms:Note">
          <xsd:maxLength value="255"/>
        </xsd:restriction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920e099-540f-4e49-b54d-0e500676cc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705028-ddc2-4fff-a263-6454c580c09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ceb32298-84f3-40ff-98f7-3ad93ea26e50}" ma:internalName="TaxCatchAll" ma:showField="CatchAllData" ma:web="ee705028-ddc2-4fff-a263-6454c580c0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e705028-ddc2-4fff-a263-6454c580c094" xsi:nil="true"/>
    <ItemDescription xmlns="224c5754-851c-4964-92ca-e00cf21e5281" xsi:nil="true"/>
    <lcf76f155ced4ddcb4097134ff3c332f xmlns="224c5754-851c-4964-92ca-e00cf21e528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C38D614-68F2-4914-B55D-816FD77E509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1CE0731-8D7F-4A6F-997A-8CABD075D6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24c5754-851c-4964-92ca-e00cf21e5281"/>
    <ds:schemaRef ds:uri="ee705028-ddc2-4fff-a263-6454c580c0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0A0C7C4-41F5-403E-B543-F750034A5E42}">
  <ds:schemaRefs>
    <ds:schemaRef ds:uri="http://schemas.microsoft.com/office/2006/metadata/properties"/>
    <ds:schemaRef ds:uri="http://schemas.microsoft.com/office/infopath/2007/PartnerControls"/>
    <ds:schemaRef ds:uri="ee705028-ddc2-4fff-a263-6454c580c094"/>
    <ds:schemaRef ds:uri="224c5754-851c-4964-92ca-e00cf21e5281"/>
  </ds:schemaRefs>
</ds:datastoreItem>
</file>

<file path=docMetadata/LabelInfo.xml><?xml version="1.0" encoding="utf-8"?>
<clbl:labelList xmlns:clbl="http://schemas.microsoft.com/office/2020/mipLabelMetadata">
  <clbl:label id="{620ae5a9-4ec1-4fa0-8641-5d9f386c7309}" enabled="0" method="" siteId="{620ae5a9-4ec1-4fa0-8641-5d9f386c730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43411</TotalTime>
  <Words>1194</Words>
  <Application>Microsoft Office PowerPoint</Application>
  <PresentationFormat>Widescreen</PresentationFormat>
  <Paragraphs>203</Paragraphs>
  <Slides>43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Arial</vt:lpstr>
      <vt:lpstr>Calibri</vt:lpstr>
      <vt:lpstr>Trebuchet MS</vt:lpstr>
      <vt:lpstr>Univers</vt:lpstr>
      <vt:lpstr>Default Design</vt:lpstr>
      <vt:lpstr>Quarterly PCO Stakeholders Office Hours 4</vt:lpstr>
      <vt:lpstr>PowerPoint Presentation</vt:lpstr>
      <vt:lpstr>PowerPoint Presentation</vt:lpstr>
      <vt:lpstr>PCO 2026 National Conference Highlights </vt:lpstr>
      <vt:lpstr>PCO 2026 National Conference Highlights</vt:lpstr>
      <vt:lpstr>Maternity Care Target Area (MCTA) Updates</vt:lpstr>
      <vt:lpstr>PowerPoint Presentation</vt:lpstr>
      <vt:lpstr>PowerPoint Presentation</vt:lpstr>
      <vt:lpstr>New MFA Protocols for Federal Incentive Programs</vt:lpstr>
      <vt:lpstr>HRSA Resources</vt:lpstr>
      <vt:lpstr>PowerPoint Presentation</vt:lpstr>
      <vt:lpstr>Pause for Questions</vt:lpstr>
      <vt:lpstr>PowerPoint Presentation</vt:lpstr>
      <vt:lpstr>PowerPoint Presentation</vt:lpstr>
      <vt:lpstr> Essential Components of the 2027 CHNA (per HRSA)</vt:lpstr>
      <vt:lpstr>Focus Areas</vt:lpstr>
      <vt:lpstr> 1.) Navigating the increased administrative burden for Medicaid (Barriers to Care) </vt:lpstr>
      <vt:lpstr>2.) Maintaining continuity of care during natural disasters (Analysis/Continued Monitoring)</vt:lpstr>
      <vt:lpstr>3.)  Addressing closures of rural hospitals and primary care clinics (Barriers to Care/Collaborations)</vt:lpstr>
      <vt:lpstr>4.)  Examining technical challenges and potential solutions for the increase in telehealth, EMR, and AI. (Direct Data Collection/Interviews)</vt:lpstr>
      <vt:lpstr>5.)  Special Populations</vt:lpstr>
      <vt:lpstr>6.) Improving Access to Early Behavioral Health Intervention (Barriers to Care)</vt:lpstr>
      <vt:lpstr>7.) Oral Health (Barriers to Care)</vt:lpstr>
      <vt:lpstr>Pause for Questions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VDH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rstepanek</dc:creator>
  <cp:lastModifiedBy>Riggan, Anna (VDH)</cp:lastModifiedBy>
  <cp:revision>11</cp:revision>
  <cp:lastPrinted>2017-09-25T17:37:12Z</cp:lastPrinted>
  <dcterms:created xsi:type="dcterms:W3CDTF">2008-08-05T14:53:59Z</dcterms:created>
  <dcterms:modified xsi:type="dcterms:W3CDTF">2026-08-25T16:33:07Z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0x010100AA2B492BC971364C8EC65035CFE99C51</vt:lpwstr>
  </property>
</Properties>
</file>