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6_E945E2C.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45_3D661F3C.xml" ContentType="application/vnd.ms-powerpoint.comments+xml"/>
  <Override PartName="/ppt/notesSlides/notesSlide10.xml" ContentType="application/vnd.openxmlformats-officedocument.presentationml.notesSlide+xml"/>
  <Override PartName="/ppt/comments/modernComment_148_4AB4A32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57_2394BA15.xml" ContentType="application/vnd.ms-powerpoint.comment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0"/>
  </p:notesMasterIdLst>
  <p:sldIdLst>
    <p:sldId id="290" r:id="rId5"/>
    <p:sldId id="291" r:id="rId6"/>
    <p:sldId id="348" r:id="rId7"/>
    <p:sldId id="293" r:id="rId8"/>
    <p:sldId id="294" r:id="rId9"/>
    <p:sldId id="295" r:id="rId10"/>
    <p:sldId id="296" r:id="rId11"/>
    <p:sldId id="327" r:id="rId12"/>
    <p:sldId id="325" r:id="rId13"/>
    <p:sldId id="328" r:id="rId14"/>
    <p:sldId id="340" r:id="rId15"/>
    <p:sldId id="347" r:id="rId16"/>
    <p:sldId id="343" r:id="rId17"/>
    <p:sldId id="346" r:id="rId18"/>
    <p:sldId id="344"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3ED605-4150-83DE-5C45-1AB34CDBEF97}" name="Lee, Lauren (VDH)" initials="LL(" userId="S::Lauren.Burwell-Lee@vdh.virginia.gov::e95c31bc-6c8d-49a5-bfea-bcee120d1ba0" providerId="AD"/>
  <p188:author id="{902EEE05-F2B1-C002-1593-95517E2C3B1C}" name="Diskin, Elena (VDH)" initials="D(" userId="S::elena.diskin@vdh.virginia.gov::a20347ff-1892-41cd-af48-2a7b152cd698" providerId="AD"/>
  <p188:author id="{29CB7A06-5095-A26F-C1F9-11E3D9DDFE5E}" name="Forbes-Hubbard, Breanne (VDH)" initials="F(" userId="S::breanne.forbes-hubbard@vdh.virginia.gov::e5e20ac8-6a80-43e8-baf4-2dc5cc600d56" providerId="AD"/>
  <p188:author id="{DB17811B-D0FA-0E98-5B56-33F6E4A782DC}" name="Gray, Christy (VDH)" initials="GC" userId="S::christy.gray@vdh.virginia.gov::7db1e6ef-245f-4185-906e-8dbdbf11c8a5" providerId="AD"/>
  <p188:author id="{9148C21C-CF56-A808-2BCA-8F1DEB7BD924}" name="Lamere, Carolyn (VDH)" initials="L(" userId="S::carolyn.lamere@vdh.virginia.gov::906ea9e6-77d6-454a-a16f-694101c9b5fc" providerId="AD"/>
  <p188:author id="{C7236726-131D-EF01-DC74-FD01CC0BCF28}" name="Hilbert, Joseph (VDH)" initials="HJ" userId="S::joe.hilbert@vdh.virginia.gov::eaa38802-fd37-48a0-a246-f4649f0c5de8" providerId="AD"/>
  <p188:author id="{C5F8322D-33E7-5A92-B4DE-B70CF62181E6}" name="Robinson, Meredith (VDH)" initials="RM" userId="S::meredith.robinson@vdh.virginia.gov::5d35257f-51aa-4d82-9459-de512d1c73b5" providerId="AD"/>
  <p188:author id="{1146A930-E1A6-408A-A951-693EEAF3CAE9}" name="Reppas, Maria (VDH)" initials="MR" userId="S::Maria.Reppas@vdh.virginia.gov::c6b87ba7-e24b-4766-a8f1-4efdc01b7724" providerId="AD"/>
  <p188:author id="{AD7FE244-C7EC-E0A6-B6DF-0AE8D447191A}" name="Forlano, Laurie (VDH)" initials="F(" userId="S::laurie.forlano@vdh.virginia.gov::cf883640-540a-4157-9762-cf5e98e21867" providerId="AD"/>
  <p188:author id="{19138348-0A44-34D8-0FFD-40E2B05FB7EB}" name="Harmon-Sloan, Heather (VDH)" initials="H(" userId="S::heather.harmon-sloan@vdh.virginia.gov::6d84098b-885f-4653-838a-cd6f8ba822f0" providerId="AD"/>
  <p188:author id="{F5728952-0705-DB6B-E1A6-D38F5F3246B8}" name="Collins, Bryan (VDH)" initials="C(" userId="S::bryan.collins@vdh.virginia.gov::0fe9fe3c-b4b4-455c-b8e9-ee636472cf9e" providerId="AD"/>
  <p188:author id="{6C1EE752-3A7D-6792-5CDE-3F224DDC9A30}" name="Darby, Brandy (VDH)" initials="DB" userId="S::brandy.darby@vdh.virginia.gov::e28c6754-4cf5-4bcf-bbe0-9145728313d8" providerId="AD"/>
  <p188:author id="{89806D59-467B-12C8-0C3D-79D7F35ADF5B}" name="Collins, Bryan (VDH)" initials="CB(" userId="S::Bryan.Collins@vdh.virginia.gov::0fe9fe3c-b4b4-455c-b8e9-ee636472cf9e" providerId="AD"/>
  <p188:author id="{71E3EE66-2B4A-DD0A-F841-F2D79B202257}" name="Kurkjian, Katie (VDH)" initials="KK(" userId="S::Katie.Kurkjian@vdh.virginia.gov::5010b228-1e62-4f03-b875-ebce42629466" providerId="AD"/>
  <p188:author id="{7AFB3D7B-0727-5D81-0535-1870285BCD50}" name="Page, Alexis (VDH)" initials="P(" userId="S::alexis.page@vdh.virginia.gov::60221390-8ce8-4c91-922b-d32cb2e2ee62" providerId="AD"/>
  <p188:author id="{2CB81B85-9E13-9F4F-C18C-61907DB4A4D8}" name="Wheawill, Stephanie (VDH)" initials="W(" userId="S::stephanie.wheawill@vdh.virginia.gov::a09a9c6b-a674-4a00-91db-a1ee78dd8a03" providerId="AD"/>
  <p188:author id="{9EE58689-30ED-2070-5E93-F42F26B353C8}" name="Rich, Emily (VDH)" initials="R(" userId="S::emily.rich@vdh.virginia.gov::082e9c9c-84f1-4d22-ba70-662326abedec" providerId="AD"/>
  <p188:author id="{D6AB8F9B-EF01-0BA4-10AF-118145911397}" name="Robinson, Meredith (VDH)" initials="MR" userId="S::Meredith.Robinson@vdh.virginia.gov::5d35257f-51aa-4d82-9459-de512d1c73b5" providerId="AD"/>
  <p188:author id="{76EC83A3-CD55-C8AC-B511-AB8AEDCA32FA}" name="Stephens, Katie (VDH)" initials="KS" userId="S::Katie.Stephens@vdh.virginia.gov::7f7ff961-fabb-42db-ae07-28b802a0940a" providerId="AD"/>
  <p188:author id="{A3A35CAF-3E82-1B4F-0715-7829D9403B47}" name="Reppas, Maria (VDH)" initials="RM" userId="S::maria.reppas@vdh.virginia.gov::c6b87ba7-e24b-4766-a8f1-4efdc01b7724" providerId="AD"/>
  <p188:author id="{6C7DB3C4-D7E1-C26B-CEAB-685FF874F0FE}" name="Gray, Christy (VDH)" initials="CG" userId="S::Christy.Gray@vdh.virginia.gov::7db1e6ef-245f-4185-906e-8dbdbf11c8a5" providerId="AD"/>
  <p188:author id="{929F56CA-572D-CE50-DA68-2CA8194F3209}" name="Vasiliu, Oana (VDH)" initials="V(" userId="S::oana.vasiliu@vdh.virginia.gov::dd16e493-d8f2-4259-9c0c-d0c16d34abc4" providerId="AD"/>
  <p188:author id="{BAF928E3-988E-2948-2381-D6F05564674A}" name="Lee, Lauren (VDH)" initials="LL" userId="S::Lauren.Lee@vdh.virginia.gov::e95c31bc-6c8d-49a5-bfea-bcee120d1b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593"/>
    <a:srgbClr val="FF9900"/>
    <a:srgbClr val="33CC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31EB5-8FC5-D059-DD1F-32C8B66A41C8}" v="5" dt="2026-02-24T14:52:30.692"/>
    <p1510:client id="{46332129-4C50-7781-3ED2-32D85AF2084C}" v="8" dt="2026-02-24T18:38:02.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 d="100"/>
          <a:sy n="10" d="100"/>
        </p:scale>
        <p:origin x="642"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Brandy (VDH)" userId="S::brandy.darby@vdh.virginia.gov::e28c6754-4cf5-4bcf-bbe0-9145728313d8" providerId="AD" clId="Web-{CB440138-214D-E574-DE6E-589D60089EB7}"/>
    <pc:docChg chg="modSld">
      <pc:chgData name="Darby, Brandy (VDH)" userId="S::brandy.darby@vdh.virginia.gov::e28c6754-4cf5-4bcf-bbe0-9145728313d8" providerId="AD" clId="Web-{CB440138-214D-E574-DE6E-589D60089EB7}" dt="2026-02-23T15:45:17.726" v="7" actId="20577"/>
      <pc:docMkLst>
        <pc:docMk/>
      </pc:docMkLst>
      <pc:sldChg chg="modSp modCm">
        <pc:chgData name="Darby, Brandy (VDH)" userId="S::brandy.darby@vdh.virginia.gov::e28c6754-4cf5-4bcf-bbe0-9145728313d8" providerId="AD" clId="Web-{CB440138-214D-E574-DE6E-589D60089EB7}" dt="2026-02-23T15:40:37.002" v="1" actId="20577"/>
        <pc:sldMkLst>
          <pc:docMk/>
          <pc:sldMk cId="244604460" sldId="294"/>
        </pc:sldMkLst>
        <pc:spChg chg="mod">
          <ac:chgData name="Darby, Brandy (VDH)" userId="S::brandy.darby@vdh.virginia.gov::e28c6754-4cf5-4bcf-bbe0-9145728313d8" providerId="AD" clId="Web-{CB440138-214D-E574-DE6E-589D60089EB7}" dt="2026-02-23T15:40:37.002" v="1" actId="20577"/>
          <ac:spMkLst>
            <pc:docMk/>
            <pc:sldMk cId="244604460" sldId="294"/>
            <ac:spMk id="3" creationId="{3B4E5EF0-FEA7-F449-AA9E-825D88118628}"/>
          </ac:spMkLst>
        </pc:spChg>
        <pc:extLst>
          <p:ext xmlns:p="http://schemas.openxmlformats.org/presentationml/2006/main" uri="{D6D511B9-2390-475A-947B-AFAB55BFBCF1}">
            <pc226:cmChg xmlns:pc226="http://schemas.microsoft.com/office/powerpoint/2022/06/main/command" chg="mod">
              <pc226:chgData name="Darby, Brandy (VDH)" userId="S::brandy.darby@vdh.virginia.gov::e28c6754-4cf5-4bcf-bbe0-9145728313d8" providerId="AD" clId="Web-{CB440138-214D-E574-DE6E-589D60089EB7}" dt="2026-02-23T15:40:28.220" v="0" actId="20577"/>
              <pc2:cmMkLst xmlns:pc2="http://schemas.microsoft.com/office/powerpoint/2019/9/main/command">
                <pc:docMk/>
                <pc:sldMk cId="244604460" sldId="294"/>
                <pc2:cmMk id="{664E4DC2-6C22-4AA6-9F85-4C912D4A10DC}"/>
              </pc2:cmMkLst>
            </pc226:cmChg>
          </p:ext>
        </pc:extLst>
      </pc:sldChg>
      <pc:sldChg chg="modSp">
        <pc:chgData name="Darby, Brandy (VDH)" userId="S::brandy.darby@vdh.virginia.gov::e28c6754-4cf5-4bcf-bbe0-9145728313d8" providerId="AD" clId="Web-{CB440138-214D-E574-DE6E-589D60089EB7}" dt="2026-02-23T15:41:08.753" v="2" actId="20577"/>
        <pc:sldMkLst>
          <pc:docMk/>
          <pc:sldMk cId="2026442235" sldId="295"/>
        </pc:sldMkLst>
        <pc:spChg chg="mod">
          <ac:chgData name="Darby, Brandy (VDH)" userId="S::brandy.darby@vdh.virginia.gov::e28c6754-4cf5-4bcf-bbe0-9145728313d8" providerId="AD" clId="Web-{CB440138-214D-E574-DE6E-589D60089EB7}" dt="2026-02-23T15:41:08.753" v="2" actId="20577"/>
          <ac:spMkLst>
            <pc:docMk/>
            <pc:sldMk cId="2026442235" sldId="295"/>
            <ac:spMk id="3" creationId="{20DB4022-DA37-84FF-065D-3EB230809CA3}"/>
          </ac:spMkLst>
        </pc:spChg>
      </pc:sldChg>
      <pc:sldChg chg="modSp">
        <pc:chgData name="Darby, Brandy (VDH)" userId="S::brandy.darby@vdh.virginia.gov::e28c6754-4cf5-4bcf-bbe0-9145728313d8" providerId="AD" clId="Web-{CB440138-214D-E574-DE6E-589D60089EB7}" dt="2026-02-23T15:43:06.693" v="4" actId="20577"/>
        <pc:sldMkLst>
          <pc:docMk/>
          <pc:sldMk cId="3479864753" sldId="327"/>
        </pc:sldMkLst>
        <pc:spChg chg="mod">
          <ac:chgData name="Darby, Brandy (VDH)" userId="S::brandy.darby@vdh.virginia.gov::e28c6754-4cf5-4bcf-bbe0-9145728313d8" providerId="AD" clId="Web-{CB440138-214D-E574-DE6E-589D60089EB7}" dt="2026-02-23T15:43:06.693" v="4" actId="20577"/>
          <ac:spMkLst>
            <pc:docMk/>
            <pc:sldMk cId="3479864753" sldId="327"/>
            <ac:spMk id="3" creationId="{3B4E5EF0-FEA7-F449-AA9E-825D88118628}"/>
          </ac:spMkLst>
        </pc:spChg>
      </pc:sldChg>
      <pc:sldChg chg="modSp">
        <pc:chgData name="Darby, Brandy (VDH)" userId="S::brandy.darby@vdh.virginia.gov::e28c6754-4cf5-4bcf-bbe0-9145728313d8" providerId="AD" clId="Web-{CB440138-214D-E574-DE6E-589D60089EB7}" dt="2026-02-23T15:44:55.194" v="5" actId="20577"/>
        <pc:sldMkLst>
          <pc:docMk/>
          <pc:sldMk cId="596949525" sldId="343"/>
        </pc:sldMkLst>
        <pc:spChg chg="mod">
          <ac:chgData name="Darby, Brandy (VDH)" userId="S::brandy.darby@vdh.virginia.gov::e28c6754-4cf5-4bcf-bbe0-9145728313d8" providerId="AD" clId="Web-{CB440138-214D-E574-DE6E-589D60089EB7}" dt="2026-02-23T15:44:55.194" v="5" actId="20577"/>
          <ac:spMkLst>
            <pc:docMk/>
            <pc:sldMk cId="596949525" sldId="343"/>
            <ac:spMk id="3" creationId="{66FD9CBB-D0C6-8F82-6129-A3A266278A5B}"/>
          </ac:spMkLst>
        </pc:spChg>
      </pc:sldChg>
      <pc:sldChg chg="modSp">
        <pc:chgData name="Darby, Brandy (VDH)" userId="S::brandy.darby@vdh.virginia.gov::e28c6754-4cf5-4bcf-bbe0-9145728313d8" providerId="AD" clId="Web-{CB440138-214D-E574-DE6E-589D60089EB7}" dt="2026-02-23T15:45:17.726" v="7" actId="20577"/>
        <pc:sldMkLst>
          <pc:docMk/>
          <pc:sldMk cId="574752812" sldId="346"/>
        </pc:sldMkLst>
        <pc:spChg chg="mod">
          <ac:chgData name="Darby, Brandy (VDH)" userId="S::brandy.darby@vdh.virginia.gov::e28c6754-4cf5-4bcf-bbe0-9145728313d8" providerId="AD" clId="Web-{CB440138-214D-E574-DE6E-589D60089EB7}" dt="2026-02-23T15:45:17.726" v="7" actId="20577"/>
          <ac:spMkLst>
            <pc:docMk/>
            <pc:sldMk cId="574752812" sldId="346"/>
            <ac:spMk id="3" creationId="{4CAF12B5-BAEC-3D9E-51B6-A730594056D1}"/>
          </ac:spMkLst>
        </pc:spChg>
      </pc:sldChg>
    </pc:docChg>
  </pc:docChgLst>
  <pc:docChgLst>
    <pc:chgData name="Robinson, Meredith (VDH)" userId="S::meredith.robinson@vdh.virginia.gov::5d35257f-51aa-4d82-9459-de512d1c73b5" providerId="AD" clId="Web-{3EA5689B-99DB-B8B1-7EF0-88AD259491A0}"/>
    <pc:docChg chg="modSld sldOrd">
      <pc:chgData name="Robinson, Meredith (VDH)" userId="S::meredith.robinson@vdh.virginia.gov::5d35257f-51aa-4d82-9459-de512d1c73b5" providerId="AD" clId="Web-{3EA5689B-99DB-B8B1-7EF0-88AD259491A0}" dt="2026-02-15T23:59:14.037" v="77" actId="20577"/>
      <pc:docMkLst>
        <pc:docMk/>
      </pc:docMkLst>
    </pc:docChg>
  </pc:docChgLst>
  <pc:docChgLst>
    <pc:chgData name="Robinson, Meredith (VDH)" userId="S::meredith.robinson@vdh.virginia.gov::5d35257f-51aa-4d82-9459-de512d1c73b5" providerId="AD" clId="Web-{46332129-4C50-7781-3ED2-32D85AF2084C}"/>
    <pc:docChg chg="modSld sldOrd">
      <pc:chgData name="Robinson, Meredith (VDH)" userId="S::meredith.robinson@vdh.virginia.gov::5d35257f-51aa-4d82-9459-de512d1c73b5" providerId="AD" clId="Web-{46332129-4C50-7781-3ED2-32D85AF2084C}" dt="2026-02-24T18:38:02.383" v="6"/>
      <pc:docMkLst>
        <pc:docMk/>
      </pc:docMkLst>
      <pc:sldChg chg="modSp">
        <pc:chgData name="Robinson, Meredith (VDH)" userId="S::meredith.robinson@vdh.virginia.gov::5d35257f-51aa-4d82-9459-de512d1c73b5" providerId="AD" clId="Web-{46332129-4C50-7781-3ED2-32D85AF2084C}" dt="2026-02-24T18:37:55.712" v="5" actId="20577"/>
        <pc:sldMkLst>
          <pc:docMk/>
          <pc:sldMk cId="1030102844" sldId="325"/>
        </pc:sldMkLst>
        <pc:spChg chg="mod">
          <ac:chgData name="Robinson, Meredith (VDH)" userId="S::meredith.robinson@vdh.virginia.gov::5d35257f-51aa-4d82-9459-de512d1c73b5" providerId="AD" clId="Web-{46332129-4C50-7781-3ED2-32D85AF2084C}" dt="2026-02-24T18:37:55.712" v="5" actId="20577"/>
          <ac:spMkLst>
            <pc:docMk/>
            <pc:sldMk cId="1030102844" sldId="325"/>
            <ac:spMk id="3" creationId="{3B4E5EF0-FEA7-F449-AA9E-825D88118628}"/>
          </ac:spMkLst>
        </pc:spChg>
      </pc:sldChg>
      <pc:sldChg chg="ord">
        <pc:chgData name="Robinson, Meredith (VDH)" userId="S::meredith.robinson@vdh.virginia.gov::5d35257f-51aa-4d82-9459-de512d1c73b5" providerId="AD" clId="Web-{46332129-4C50-7781-3ED2-32D85AF2084C}" dt="2026-02-24T18:38:02.383" v="6"/>
        <pc:sldMkLst>
          <pc:docMk/>
          <pc:sldMk cId="1253352226" sldId="328"/>
        </pc:sldMkLst>
      </pc:sldChg>
    </pc:docChg>
  </pc:docChgLst>
  <pc:docChgLst>
    <pc:chgData name="Robinson, Meredith (VDH)" userId="5d35257f-51aa-4d82-9459-de512d1c73b5" providerId="ADAL" clId="{1D31A83E-0BC8-4976-9CF1-9217E81B6632}"/>
    <pc:docChg chg="custSel addSld delSld modSld">
      <pc:chgData name="Robinson, Meredith (VDH)" userId="5d35257f-51aa-4d82-9459-de512d1c73b5" providerId="ADAL" clId="{1D31A83E-0BC8-4976-9CF1-9217E81B6632}" dt="2026-02-24T22:58:43.782" v="609" actId="20577"/>
      <pc:docMkLst>
        <pc:docMk/>
      </pc:docMkLst>
      <pc:sldChg chg="modSp mod">
        <pc:chgData name="Robinson, Meredith (VDH)" userId="5d35257f-51aa-4d82-9459-de512d1c73b5" providerId="ADAL" clId="{1D31A83E-0BC8-4976-9CF1-9217E81B6632}" dt="2026-02-24T22:40:42.077" v="13" actId="20577"/>
        <pc:sldMkLst>
          <pc:docMk/>
          <pc:sldMk cId="3605529780" sldId="291"/>
        </pc:sldMkLst>
        <pc:spChg chg="mod">
          <ac:chgData name="Robinson, Meredith (VDH)" userId="5d35257f-51aa-4d82-9459-de512d1c73b5" providerId="ADAL" clId="{1D31A83E-0BC8-4976-9CF1-9217E81B6632}" dt="2026-02-24T22:40:42.077" v="13" actId="20577"/>
          <ac:spMkLst>
            <pc:docMk/>
            <pc:sldMk cId="3605529780" sldId="291"/>
            <ac:spMk id="3" creationId="{0304B5B5-2DB6-F4ED-0F8E-29097CBAA415}"/>
          </ac:spMkLst>
        </pc:spChg>
      </pc:sldChg>
      <pc:sldChg chg="modSp mod">
        <pc:chgData name="Robinson, Meredith (VDH)" userId="5d35257f-51aa-4d82-9459-de512d1c73b5" providerId="ADAL" clId="{1D31A83E-0BC8-4976-9CF1-9217E81B6632}" dt="2026-02-24T22:41:17.791" v="31" actId="20577"/>
        <pc:sldMkLst>
          <pc:docMk/>
          <pc:sldMk cId="725513943" sldId="293"/>
        </pc:sldMkLst>
        <pc:spChg chg="mod">
          <ac:chgData name="Robinson, Meredith (VDH)" userId="5d35257f-51aa-4d82-9459-de512d1c73b5" providerId="ADAL" clId="{1D31A83E-0BC8-4976-9CF1-9217E81B6632}" dt="2026-02-24T22:41:17.791" v="31" actId="20577"/>
          <ac:spMkLst>
            <pc:docMk/>
            <pc:sldMk cId="725513943" sldId="293"/>
            <ac:spMk id="3" creationId="{E99D56F8-E2ED-DD63-E714-8E3BD758536F}"/>
          </ac:spMkLst>
        </pc:spChg>
      </pc:sldChg>
      <pc:sldChg chg="modSp mod modCm">
        <pc:chgData name="Robinson, Meredith (VDH)" userId="5d35257f-51aa-4d82-9459-de512d1c73b5" providerId="ADAL" clId="{1D31A83E-0BC8-4976-9CF1-9217E81B6632}" dt="2026-02-24T22:42:11.517" v="38" actId="20577"/>
        <pc:sldMkLst>
          <pc:docMk/>
          <pc:sldMk cId="244604460" sldId="294"/>
        </pc:sldMkLst>
        <pc:spChg chg="mod">
          <ac:chgData name="Robinson, Meredith (VDH)" userId="5d35257f-51aa-4d82-9459-de512d1c73b5" providerId="ADAL" clId="{1D31A83E-0BC8-4976-9CF1-9217E81B6632}" dt="2026-02-24T22:42:11.517" v="38" actId="20577"/>
          <ac:spMkLst>
            <pc:docMk/>
            <pc:sldMk cId="244604460" sldId="294"/>
            <ac:spMk id="3" creationId="{3B4E5EF0-FEA7-F449-AA9E-825D88118628}"/>
          </ac:spMkLst>
        </pc:spChg>
        <pc:extLst>
          <p:ext xmlns:p="http://schemas.openxmlformats.org/presentationml/2006/main" uri="{D6D511B9-2390-475A-947B-AFAB55BFBCF1}">
            <pc226:cmChg xmlns:pc226="http://schemas.microsoft.com/office/powerpoint/2022/06/main/command" chg="mod">
              <pc226:chgData name="Robinson, Meredith (VDH)" userId="5d35257f-51aa-4d82-9459-de512d1c73b5" providerId="ADAL" clId="{1D31A83E-0BC8-4976-9CF1-9217E81B6632}" dt="2026-02-24T22:42:11.517" v="38" actId="20577"/>
              <pc2:cmMkLst xmlns:pc2="http://schemas.microsoft.com/office/powerpoint/2019/9/main/command">
                <pc:docMk/>
                <pc:sldMk cId="244604460" sldId="294"/>
                <pc2:cmMk id="{664E4DC2-6C22-4AA6-9F85-4C912D4A10DC}"/>
              </pc2:cmMkLst>
            </pc226:cmChg>
          </p:ext>
        </pc:extLst>
      </pc:sldChg>
      <pc:sldChg chg="modSp mod">
        <pc:chgData name="Robinson, Meredith (VDH)" userId="5d35257f-51aa-4d82-9459-de512d1c73b5" providerId="ADAL" clId="{1D31A83E-0BC8-4976-9CF1-9217E81B6632}" dt="2026-02-24T22:58:43.782" v="609" actId="20577"/>
        <pc:sldMkLst>
          <pc:docMk/>
          <pc:sldMk cId="1030102844" sldId="325"/>
        </pc:sldMkLst>
        <pc:spChg chg="mod">
          <ac:chgData name="Robinson, Meredith (VDH)" userId="5d35257f-51aa-4d82-9459-de512d1c73b5" providerId="ADAL" clId="{1D31A83E-0BC8-4976-9CF1-9217E81B6632}" dt="2026-02-24T22:43:49.719" v="65" actId="20577"/>
          <ac:spMkLst>
            <pc:docMk/>
            <pc:sldMk cId="1030102844" sldId="325"/>
            <ac:spMk id="2" creationId="{9F36E4E6-A6A9-99E0-D77A-295AF067AD1F}"/>
          </ac:spMkLst>
        </pc:spChg>
        <pc:spChg chg="mod">
          <ac:chgData name="Robinson, Meredith (VDH)" userId="5d35257f-51aa-4d82-9459-de512d1c73b5" providerId="ADAL" clId="{1D31A83E-0BC8-4976-9CF1-9217E81B6632}" dt="2026-02-24T22:58:43.782" v="609" actId="20577"/>
          <ac:spMkLst>
            <pc:docMk/>
            <pc:sldMk cId="1030102844" sldId="325"/>
            <ac:spMk id="3" creationId="{3B4E5EF0-FEA7-F449-AA9E-825D88118628}"/>
          </ac:spMkLst>
        </pc:spChg>
      </pc:sldChg>
      <pc:sldChg chg="modSp mod">
        <pc:chgData name="Robinson, Meredith (VDH)" userId="5d35257f-51aa-4d82-9459-de512d1c73b5" providerId="ADAL" clId="{1D31A83E-0BC8-4976-9CF1-9217E81B6632}" dt="2026-02-24T22:51:57.780" v="602" actId="20577"/>
        <pc:sldMkLst>
          <pc:docMk/>
          <pc:sldMk cId="1253352226" sldId="328"/>
        </pc:sldMkLst>
        <pc:spChg chg="mod">
          <ac:chgData name="Robinson, Meredith (VDH)" userId="5d35257f-51aa-4d82-9459-de512d1c73b5" providerId="ADAL" clId="{1D31A83E-0BC8-4976-9CF1-9217E81B6632}" dt="2026-02-24T22:51:57.780" v="602" actId="20577"/>
          <ac:spMkLst>
            <pc:docMk/>
            <pc:sldMk cId="1253352226" sldId="328"/>
            <ac:spMk id="3" creationId="{3B4E5EF0-FEA7-F449-AA9E-825D88118628}"/>
          </ac:spMkLst>
        </pc:spChg>
      </pc:sldChg>
      <pc:sldChg chg="add del">
        <pc:chgData name="Robinson, Meredith (VDH)" userId="5d35257f-51aa-4d82-9459-de512d1c73b5" providerId="ADAL" clId="{1D31A83E-0BC8-4976-9CF1-9217E81B6632}" dt="2026-02-24T22:58:30.909" v="605" actId="2696"/>
        <pc:sldMkLst>
          <pc:docMk/>
          <pc:sldMk cId="1569941270" sldId="349"/>
        </pc:sldMkLst>
      </pc:sldChg>
      <pc:sldChg chg="add del">
        <pc:chgData name="Robinson, Meredith (VDH)" userId="5d35257f-51aa-4d82-9459-de512d1c73b5" providerId="ADAL" clId="{1D31A83E-0BC8-4976-9CF1-9217E81B6632}" dt="2026-02-24T22:58:23.704" v="604" actId="2696"/>
        <pc:sldMkLst>
          <pc:docMk/>
          <pc:sldMk cId="1358306280" sldId="350"/>
        </pc:sldMkLst>
      </pc:sldChg>
    </pc:docChg>
  </pc:docChgLst>
  <pc:docChgLst>
    <pc:chgData name="Robinson, Meredith (VDH)" userId="S::meredith.robinson@vdh.virginia.gov::5d35257f-51aa-4d82-9459-de512d1c73b5" providerId="AD" clId="Web-{48797BDE-4191-5B5D-63D8-359298AF0BF4}"/>
    <pc:docChg chg="addSld delSld modSld sldOrd addMainMaster">
      <pc:chgData name="Robinson, Meredith (VDH)" userId="S::meredith.robinson@vdh.virginia.gov::5d35257f-51aa-4d82-9459-de512d1c73b5" providerId="AD" clId="Web-{48797BDE-4191-5B5D-63D8-359298AF0BF4}" dt="2026-02-19T22:57:11.493" v="3781" actId="20577"/>
      <pc:docMkLst>
        <pc:docMk/>
      </pc:docMkLst>
      <pc:sldChg chg="modSp add modCm">
        <pc:chgData name="Robinson, Meredith (VDH)" userId="S::meredith.robinson@vdh.virginia.gov::5d35257f-51aa-4d82-9459-de512d1c73b5" providerId="AD" clId="Web-{48797BDE-4191-5B5D-63D8-359298AF0BF4}" dt="2026-02-18T18:07:29.388" v="22" actId="20577"/>
        <pc:sldMkLst>
          <pc:docMk/>
          <pc:sldMk cId="3639744696" sldId="290"/>
        </pc:sldMkLst>
        <pc:spChg chg="mod">
          <ac:chgData name="Robinson, Meredith (VDH)" userId="S::meredith.robinson@vdh.virginia.gov::5d35257f-51aa-4d82-9459-de512d1c73b5" providerId="AD" clId="Web-{48797BDE-4191-5B5D-63D8-359298AF0BF4}" dt="2026-02-18T18:07:29.388" v="22" actId="20577"/>
          <ac:spMkLst>
            <pc:docMk/>
            <pc:sldMk cId="3639744696" sldId="290"/>
            <ac:spMk id="2" creationId="{9DE86A67-DE04-1CE7-AF0F-515D48AD8433}"/>
          </ac:spMkLst>
        </pc:spChg>
        <pc:spChg chg="mod">
          <ac:chgData name="Robinson, Meredith (VDH)" userId="S::meredith.robinson@vdh.virginia.gov::5d35257f-51aa-4d82-9459-de512d1c73b5" providerId="AD" clId="Web-{48797BDE-4191-5B5D-63D8-359298AF0BF4}" dt="2026-02-18T18:06:55.076" v="7" actId="20577"/>
          <ac:spMkLst>
            <pc:docMk/>
            <pc:sldMk cId="3639744696" sldId="290"/>
            <ac:spMk id="101" creationId="{00000000-0000-0000-0000-000000000000}"/>
          </ac:spMkLst>
        </pc:spChg>
        <pc:extLst>
          <p:ext xmlns:p="http://schemas.openxmlformats.org/presentationml/2006/main" uri="{D6D511B9-2390-475A-947B-AFAB55BFBCF1}">
            <pc226:cmChg xmlns:pc226="http://schemas.microsoft.com/office/powerpoint/2022/06/main/command" chg="mod">
              <pc226:chgData name="Robinson, Meredith (VDH)" userId="S::meredith.robinson@vdh.virginia.gov::5d35257f-51aa-4d82-9459-de512d1c73b5" providerId="AD" clId="Web-{48797BDE-4191-5B5D-63D8-359298AF0BF4}" dt="2026-02-18T18:06:36.747" v="2" actId="20577"/>
              <pc2:cmMkLst xmlns:pc2="http://schemas.microsoft.com/office/powerpoint/2019/9/main/command">
                <pc:docMk/>
                <pc:sldMk cId="3639744696" sldId="290"/>
                <pc2:cmMk id="{230E2BE1-F773-4287-8DFB-2FE56D98B6AE}"/>
              </pc2:cmMkLst>
            </pc226:cmChg>
          </p:ext>
        </pc:extLst>
      </pc:sldChg>
      <pc:sldChg chg="addSp delSp modSp add">
        <pc:chgData name="Robinson, Meredith (VDH)" userId="S::meredith.robinson@vdh.virginia.gov::5d35257f-51aa-4d82-9459-de512d1c73b5" providerId="AD" clId="Web-{48797BDE-4191-5B5D-63D8-359298AF0BF4}" dt="2026-02-19T19:02:20.828" v="3357" actId="1076"/>
        <pc:sldMkLst>
          <pc:docMk/>
          <pc:sldMk cId="3605529780" sldId="291"/>
        </pc:sldMkLst>
        <pc:spChg chg="mod">
          <ac:chgData name="Robinson, Meredith (VDH)" userId="S::meredith.robinson@vdh.virginia.gov::5d35257f-51aa-4d82-9459-de512d1c73b5" providerId="AD" clId="Web-{48797BDE-4191-5B5D-63D8-359298AF0BF4}" dt="2026-02-19T19:02:20.828" v="3357" actId="1076"/>
          <ac:spMkLst>
            <pc:docMk/>
            <pc:sldMk cId="3605529780" sldId="291"/>
            <ac:spMk id="3" creationId="{0304B5B5-2DB6-F4ED-0F8E-29097CBAA415}"/>
          </ac:spMkLst>
        </pc:spChg>
        <pc:spChg chg="mod">
          <ac:chgData name="Robinson, Meredith (VDH)" userId="S::meredith.robinson@vdh.virginia.gov::5d35257f-51aa-4d82-9459-de512d1c73b5" providerId="AD" clId="Web-{48797BDE-4191-5B5D-63D8-359298AF0BF4}" dt="2026-02-18T22:35:18.368" v="917"/>
          <ac:spMkLst>
            <pc:docMk/>
            <pc:sldMk cId="3605529780" sldId="291"/>
            <ac:spMk id="8" creationId="{AAD22AA1-BAF3-105B-3F13-CDA405F8C15F}"/>
          </ac:spMkLst>
        </pc:spChg>
        <pc:picChg chg="add mod">
          <ac:chgData name="Robinson, Meredith (VDH)" userId="S::meredith.robinson@vdh.virginia.gov::5d35257f-51aa-4d82-9459-de512d1c73b5" providerId="AD" clId="Web-{48797BDE-4191-5B5D-63D8-359298AF0BF4}" dt="2026-02-18T22:35:01.728" v="914" actId="1076"/>
          <ac:picMkLst>
            <pc:docMk/>
            <pc:sldMk cId="3605529780" sldId="291"/>
            <ac:picMk id="5" creationId="{721548C0-9A8C-A94A-C3E2-F96D0A296160}"/>
          </ac:picMkLst>
        </pc:picChg>
      </pc:sldChg>
      <pc:sldChg chg="modSp add">
        <pc:chgData name="Robinson, Meredith (VDH)" userId="S::meredith.robinson@vdh.virginia.gov::5d35257f-51aa-4d82-9459-de512d1c73b5" providerId="AD" clId="Web-{48797BDE-4191-5B5D-63D8-359298AF0BF4}" dt="2026-02-19T19:01:51.030" v="3332" actId="20577"/>
        <pc:sldMkLst>
          <pc:docMk/>
          <pc:sldMk cId="725513943" sldId="293"/>
        </pc:sldMkLst>
        <pc:spChg chg="mod">
          <ac:chgData name="Robinson, Meredith (VDH)" userId="S::meredith.robinson@vdh.virginia.gov::5d35257f-51aa-4d82-9459-de512d1c73b5" providerId="AD" clId="Web-{48797BDE-4191-5B5D-63D8-359298AF0BF4}" dt="2026-02-19T19:01:51.030" v="3332" actId="20577"/>
          <ac:spMkLst>
            <pc:docMk/>
            <pc:sldMk cId="725513943" sldId="293"/>
            <ac:spMk id="3" creationId="{E99D56F8-E2ED-DD63-E714-8E3BD758536F}"/>
          </ac:spMkLst>
        </pc:spChg>
      </pc:sldChg>
      <pc:sldChg chg="modSp add modCm">
        <pc:chgData name="Robinson, Meredith (VDH)" userId="S::meredith.robinson@vdh.virginia.gov::5d35257f-51aa-4d82-9459-de512d1c73b5" providerId="AD" clId="Web-{48797BDE-4191-5B5D-63D8-359298AF0BF4}" dt="2026-02-19T22:08:18.540" v="3360" actId="20577"/>
        <pc:sldMkLst>
          <pc:docMk/>
          <pc:sldMk cId="244604460" sldId="294"/>
        </pc:sldMkLst>
        <pc:spChg chg="mod">
          <ac:chgData name="Robinson, Meredith (VDH)" userId="S::meredith.robinson@vdh.virginia.gov::5d35257f-51aa-4d82-9459-de512d1c73b5" providerId="AD" clId="Web-{48797BDE-4191-5B5D-63D8-359298AF0BF4}" dt="2026-02-18T22:44:10.804" v="1474" actId="20577"/>
          <ac:spMkLst>
            <pc:docMk/>
            <pc:sldMk cId="244604460" sldId="294"/>
            <ac:spMk id="2" creationId="{9F36E4E6-A6A9-99E0-D77A-295AF067AD1F}"/>
          </ac:spMkLst>
        </pc:spChg>
        <pc:spChg chg="mod">
          <ac:chgData name="Robinson, Meredith (VDH)" userId="S::meredith.robinson@vdh.virginia.gov::5d35257f-51aa-4d82-9459-de512d1c73b5" providerId="AD" clId="Web-{48797BDE-4191-5B5D-63D8-359298AF0BF4}" dt="2026-02-19T22:08:18.540" v="3360" actId="20577"/>
          <ac:spMkLst>
            <pc:docMk/>
            <pc:sldMk cId="244604460" sldId="294"/>
            <ac:spMk id="3" creationId="{3B4E5EF0-FEA7-F449-AA9E-825D88118628}"/>
          </ac:spMkLst>
        </pc:spChg>
        <pc:spChg chg="mod">
          <ac:chgData name="Robinson, Meredith (VDH)" userId="S::meredith.robinson@vdh.virginia.gov::5d35257f-51aa-4d82-9459-de512d1c73b5" providerId="AD" clId="Web-{48797BDE-4191-5B5D-63D8-359298AF0BF4}" dt="2026-02-18T22:44:19.068" v="1477"/>
          <ac:spMkLst>
            <pc:docMk/>
            <pc:sldMk cId="244604460" sldId="294"/>
            <ac:spMk id="6" creationId="{429EA94E-1094-F5A6-F580-1ED55AB298D4}"/>
          </ac:spMkLst>
        </pc:spChg>
        <pc:spChg chg="mod">
          <ac:chgData name="Robinson, Meredith (VDH)" userId="S::meredith.robinson@vdh.virginia.gov::5d35257f-51aa-4d82-9459-de512d1c73b5" providerId="AD" clId="Web-{48797BDE-4191-5B5D-63D8-359298AF0BF4}" dt="2026-02-18T22:44:21.693" v="1478"/>
          <ac:spMkLst>
            <pc:docMk/>
            <pc:sldMk cId="244604460" sldId="294"/>
            <ac:spMk id="8" creationId="{9ABA7D42-919B-35D4-7866-B4F4BE3EBBC0}"/>
          </ac:spMkLst>
        </pc:spChg>
        <pc:extLst>
          <p:ext xmlns:p="http://schemas.openxmlformats.org/presentationml/2006/main" uri="{D6D511B9-2390-475A-947B-AFAB55BFBCF1}">
            <pc226:cmChg xmlns:pc226="http://schemas.microsoft.com/office/powerpoint/2022/06/main/command" chg="mod">
              <pc226:chgData name="Robinson, Meredith (VDH)" userId="S::meredith.robinson@vdh.virginia.gov::5d35257f-51aa-4d82-9459-de512d1c73b5" providerId="AD" clId="Web-{48797BDE-4191-5B5D-63D8-359298AF0BF4}" dt="2026-02-19T22:08:18.540" v="3360" actId="20577"/>
              <pc2:cmMkLst xmlns:pc2="http://schemas.microsoft.com/office/powerpoint/2019/9/main/command">
                <pc:docMk/>
                <pc:sldMk cId="244604460" sldId="294"/>
                <pc2:cmMk id="{664E4DC2-6C22-4AA6-9F85-4C912D4A10DC}"/>
              </pc2:cmMkLst>
            </pc226:cmChg>
          </p:ext>
        </pc:extLst>
      </pc:sldChg>
      <pc:sldChg chg="addSp delSp modSp add">
        <pc:chgData name="Robinson, Meredith (VDH)" userId="S::meredith.robinson@vdh.virginia.gov::5d35257f-51aa-4d82-9459-de512d1c73b5" providerId="AD" clId="Web-{48797BDE-4191-5B5D-63D8-359298AF0BF4}" dt="2026-02-19T18:55:48.407" v="3305" actId="20577"/>
        <pc:sldMkLst>
          <pc:docMk/>
          <pc:sldMk cId="2026442235" sldId="295"/>
        </pc:sldMkLst>
        <pc:spChg chg="mod">
          <ac:chgData name="Robinson, Meredith (VDH)" userId="S::meredith.robinson@vdh.virginia.gov::5d35257f-51aa-4d82-9459-de512d1c73b5" providerId="AD" clId="Web-{48797BDE-4191-5B5D-63D8-359298AF0BF4}" dt="2026-02-19T18:55:48.407" v="3305" actId="20577"/>
          <ac:spMkLst>
            <pc:docMk/>
            <pc:sldMk cId="2026442235" sldId="295"/>
            <ac:spMk id="3" creationId="{20DB4022-DA37-84FF-065D-3EB230809CA3}"/>
          </ac:spMkLst>
        </pc:spChg>
        <pc:spChg chg="mod">
          <ac:chgData name="Robinson, Meredith (VDH)" userId="S::meredith.robinson@vdh.virginia.gov::5d35257f-51aa-4d82-9459-de512d1c73b5" providerId="AD" clId="Web-{48797BDE-4191-5B5D-63D8-359298AF0BF4}" dt="2026-02-19T18:54:40.656" v="3257"/>
          <ac:spMkLst>
            <pc:docMk/>
            <pc:sldMk cId="2026442235" sldId="295"/>
            <ac:spMk id="5" creationId="{92BEA3E3-AAEA-F3B4-B94D-F683B4219F5A}"/>
          </ac:spMkLst>
        </pc:spChg>
        <pc:spChg chg="mod">
          <ac:chgData name="Robinson, Meredith (VDH)" userId="S::meredith.robinson@vdh.virginia.gov::5d35257f-51aa-4d82-9459-de512d1c73b5" providerId="AD" clId="Web-{48797BDE-4191-5B5D-63D8-359298AF0BF4}" dt="2026-02-19T18:54:36.875" v="3256"/>
          <ac:spMkLst>
            <pc:docMk/>
            <pc:sldMk cId="2026442235" sldId="295"/>
            <ac:spMk id="6" creationId="{8ACCD851-79ED-E570-953C-73593C5C57CF}"/>
          </ac:spMkLst>
        </pc:spChg>
        <pc:spChg chg="mod">
          <ac:chgData name="Robinson, Meredith (VDH)" userId="S::meredith.robinson@vdh.virginia.gov::5d35257f-51aa-4d82-9459-de512d1c73b5" providerId="AD" clId="Web-{48797BDE-4191-5B5D-63D8-359298AF0BF4}" dt="2026-02-19T18:54:44.953" v="3258"/>
          <ac:spMkLst>
            <pc:docMk/>
            <pc:sldMk cId="2026442235" sldId="295"/>
            <ac:spMk id="7" creationId="{5C3375A1-791C-AF9C-B70D-2876539F6731}"/>
          </ac:spMkLst>
        </pc:spChg>
        <pc:picChg chg="add mod">
          <ac:chgData name="Robinson, Meredith (VDH)" userId="S::meredith.robinson@vdh.virginia.gov::5d35257f-51aa-4d82-9459-de512d1c73b5" providerId="AD" clId="Web-{48797BDE-4191-5B5D-63D8-359298AF0BF4}" dt="2026-02-18T18:09:27.624" v="33" actId="1076"/>
          <ac:picMkLst>
            <pc:docMk/>
            <pc:sldMk cId="2026442235" sldId="295"/>
            <ac:picMk id="9" creationId="{218F55CC-A5AC-02B2-50BA-EDF725C9CB79}"/>
          </ac:picMkLst>
        </pc:picChg>
      </pc:sldChg>
      <pc:sldChg chg="modSp add">
        <pc:chgData name="Robinson, Meredith (VDH)" userId="S::meredith.robinson@vdh.virginia.gov::5d35257f-51aa-4d82-9459-de512d1c73b5" providerId="AD" clId="Web-{48797BDE-4191-5B5D-63D8-359298AF0BF4}" dt="2026-02-19T18:54:31.109" v="3255" actId="20577"/>
        <pc:sldMkLst>
          <pc:docMk/>
          <pc:sldMk cId="434224050" sldId="296"/>
        </pc:sldMkLst>
        <pc:spChg chg="mod">
          <ac:chgData name="Robinson, Meredith (VDH)" userId="S::meredith.robinson@vdh.virginia.gov::5d35257f-51aa-4d82-9459-de512d1c73b5" providerId="AD" clId="Web-{48797BDE-4191-5B5D-63D8-359298AF0BF4}" dt="2026-02-19T18:54:31.109" v="3255" actId="20577"/>
          <ac:spMkLst>
            <pc:docMk/>
            <pc:sldMk cId="434224050" sldId="296"/>
            <ac:spMk id="3" creationId="{2A0535CF-BD67-9BB4-1CB1-2D48CCBDECF2}"/>
          </ac:spMkLst>
        </pc:spChg>
        <pc:spChg chg="mod">
          <ac:chgData name="Robinson, Meredith (VDH)" userId="S::meredith.robinson@vdh.virginia.gov::5d35257f-51aa-4d82-9459-de512d1c73b5" providerId="AD" clId="Web-{48797BDE-4191-5B5D-63D8-359298AF0BF4}" dt="2026-02-19T18:51:55.887" v="3104" actId="1076"/>
          <ac:spMkLst>
            <pc:docMk/>
            <pc:sldMk cId="434224050" sldId="296"/>
            <ac:spMk id="7" creationId="{394B1805-605C-5433-6902-D7DE19F49699}"/>
          </ac:spMkLst>
        </pc:spChg>
        <pc:picChg chg="mod">
          <ac:chgData name="Robinson, Meredith (VDH)" userId="S::meredith.robinson@vdh.virginia.gov::5d35257f-51aa-4d82-9459-de512d1c73b5" providerId="AD" clId="Web-{48797BDE-4191-5B5D-63D8-359298AF0BF4}" dt="2026-02-19T18:51:58.965" v="3105" actId="1076"/>
          <ac:picMkLst>
            <pc:docMk/>
            <pc:sldMk cId="434224050" sldId="296"/>
            <ac:picMk id="6148" creationId="{890A75DA-9E59-0294-13BA-D4FD8BDE9546}"/>
          </ac:picMkLst>
        </pc:picChg>
      </pc:sldChg>
      <pc:sldChg chg="modSp add modCm">
        <pc:chgData name="Robinson, Meredith (VDH)" userId="S::meredith.robinson@vdh.virginia.gov::5d35257f-51aa-4d82-9459-de512d1c73b5" providerId="AD" clId="Web-{48797BDE-4191-5B5D-63D8-359298AF0BF4}" dt="2026-02-19T22:57:11.493" v="3781" actId="20577"/>
        <pc:sldMkLst>
          <pc:docMk/>
          <pc:sldMk cId="1030102844" sldId="325"/>
        </pc:sldMkLst>
        <pc:spChg chg="mod">
          <ac:chgData name="Robinson, Meredith (VDH)" userId="S::meredith.robinson@vdh.virginia.gov::5d35257f-51aa-4d82-9459-de512d1c73b5" providerId="AD" clId="Web-{48797BDE-4191-5B5D-63D8-359298AF0BF4}" dt="2026-02-19T18:41:33.524" v="2517" actId="20577"/>
          <ac:spMkLst>
            <pc:docMk/>
            <pc:sldMk cId="1030102844" sldId="325"/>
            <ac:spMk id="2" creationId="{9F36E4E6-A6A9-99E0-D77A-295AF067AD1F}"/>
          </ac:spMkLst>
        </pc:spChg>
        <pc:spChg chg="mod">
          <ac:chgData name="Robinson, Meredith (VDH)" userId="S::meredith.robinson@vdh.virginia.gov::5d35257f-51aa-4d82-9459-de512d1c73b5" providerId="AD" clId="Web-{48797BDE-4191-5B5D-63D8-359298AF0BF4}" dt="2026-02-19T22:57:11.493" v="3781" actId="20577"/>
          <ac:spMkLst>
            <pc:docMk/>
            <pc:sldMk cId="1030102844" sldId="325"/>
            <ac:spMk id="3" creationId="{3B4E5EF0-FEA7-F449-AA9E-825D88118628}"/>
          </ac:spMkLst>
        </pc:spChg>
        <pc:extLst>
          <p:ext xmlns:p="http://schemas.openxmlformats.org/presentationml/2006/main" uri="{D6D511B9-2390-475A-947B-AFAB55BFBCF1}">
            <pc226:cmChg xmlns:pc226="http://schemas.microsoft.com/office/powerpoint/2022/06/main/command" chg="mod">
              <pc226:chgData name="Robinson, Meredith (VDH)" userId="S::meredith.robinson@vdh.virginia.gov::5d35257f-51aa-4d82-9459-de512d1c73b5" providerId="AD" clId="Web-{48797BDE-4191-5B5D-63D8-359298AF0BF4}" dt="2026-02-18T22:50:20.274" v="1827" actId="20577"/>
              <pc2:cmMkLst xmlns:pc2="http://schemas.microsoft.com/office/powerpoint/2019/9/main/command">
                <pc:docMk/>
                <pc:sldMk cId="1030102844" sldId="325"/>
                <pc2:cmMk id="{DFEAE4A5-9D02-4F41-A691-8C7C26C1B296}"/>
              </pc2:cmMkLst>
            </pc226:cmChg>
          </p:ext>
        </pc:extLst>
      </pc:sldChg>
      <pc:sldChg chg="addSp delSp modSp add modCm">
        <pc:chgData name="Robinson, Meredith (VDH)" userId="S::meredith.robinson@vdh.virginia.gov::5d35257f-51aa-4d82-9459-de512d1c73b5" providerId="AD" clId="Web-{48797BDE-4191-5B5D-63D8-359298AF0BF4}" dt="2026-02-18T22:50:08.212" v="1826" actId="1076"/>
        <pc:sldMkLst>
          <pc:docMk/>
          <pc:sldMk cId="3479864753" sldId="327"/>
        </pc:sldMkLst>
        <pc:spChg chg="mod">
          <ac:chgData name="Robinson, Meredith (VDH)" userId="S::meredith.robinson@vdh.virginia.gov::5d35257f-51aa-4d82-9459-de512d1c73b5" providerId="AD" clId="Web-{48797BDE-4191-5B5D-63D8-359298AF0BF4}" dt="2026-02-18T22:50:08.212" v="1826" actId="1076"/>
          <ac:spMkLst>
            <pc:docMk/>
            <pc:sldMk cId="3479864753" sldId="327"/>
            <ac:spMk id="3" creationId="{3B4E5EF0-FEA7-F449-AA9E-825D88118628}"/>
          </ac:spMkLst>
        </pc:spChg>
        <pc:extLst>
          <p:ext xmlns:p="http://schemas.openxmlformats.org/presentationml/2006/main" uri="{D6D511B9-2390-475A-947B-AFAB55BFBCF1}">
            <pc226:cmChg xmlns:pc226="http://schemas.microsoft.com/office/powerpoint/2022/06/main/command" chg="mod">
              <pc226:chgData name="Robinson, Meredith (VDH)" userId="S::meredith.robinson@vdh.virginia.gov::5d35257f-51aa-4d82-9459-de512d1c73b5" providerId="AD" clId="Web-{48797BDE-4191-5B5D-63D8-359298AF0BF4}" dt="2026-02-18T22:49:50.868" v="1824" actId="20577"/>
              <pc2:cmMkLst xmlns:pc2="http://schemas.microsoft.com/office/powerpoint/2019/9/main/command">
                <pc:docMk/>
                <pc:sldMk cId="3479864753" sldId="327"/>
                <pc2:cmMk id="{3A3EEDB5-EC50-47F8-AC24-B8F704ED5B00}"/>
              </pc2:cmMkLst>
            </pc226:cmChg>
          </p:ext>
        </pc:extLst>
      </pc:sldChg>
      <pc:sldChg chg="modSp add">
        <pc:chgData name="Robinson, Meredith (VDH)" userId="S::meredith.robinson@vdh.virginia.gov::5d35257f-51aa-4d82-9459-de512d1c73b5" providerId="AD" clId="Web-{48797BDE-4191-5B5D-63D8-359298AF0BF4}" dt="2026-02-19T22:51:07.256" v="3517" actId="20577"/>
        <pc:sldMkLst>
          <pc:docMk/>
          <pc:sldMk cId="1253352226" sldId="328"/>
        </pc:sldMkLst>
        <pc:spChg chg="mod">
          <ac:chgData name="Robinson, Meredith (VDH)" userId="S::meredith.robinson@vdh.virginia.gov::5d35257f-51aa-4d82-9459-de512d1c73b5" providerId="AD" clId="Web-{48797BDE-4191-5B5D-63D8-359298AF0BF4}" dt="2026-02-19T18:41:45.478" v="2538" actId="20577"/>
          <ac:spMkLst>
            <pc:docMk/>
            <pc:sldMk cId="1253352226" sldId="328"/>
            <ac:spMk id="2" creationId="{9F36E4E6-A6A9-99E0-D77A-295AF067AD1F}"/>
          </ac:spMkLst>
        </pc:spChg>
        <pc:spChg chg="mod">
          <ac:chgData name="Robinson, Meredith (VDH)" userId="S::meredith.robinson@vdh.virginia.gov::5d35257f-51aa-4d82-9459-de512d1c73b5" providerId="AD" clId="Web-{48797BDE-4191-5B5D-63D8-359298AF0BF4}" dt="2026-02-19T22:51:07.256" v="3517" actId="20577"/>
          <ac:spMkLst>
            <pc:docMk/>
            <pc:sldMk cId="1253352226" sldId="328"/>
            <ac:spMk id="3" creationId="{3B4E5EF0-FEA7-F449-AA9E-825D88118628}"/>
          </ac:spMkLst>
        </pc:spChg>
      </pc:sldChg>
      <pc:sldChg chg="addSp modSp add ord modCm">
        <pc:chgData name="Robinson, Meredith (VDH)" userId="S::meredith.robinson@vdh.virginia.gov::5d35257f-51aa-4d82-9459-de512d1c73b5" providerId="AD" clId="Web-{48797BDE-4191-5B5D-63D8-359298AF0BF4}" dt="2026-02-19T18:42:22.931" v="2539"/>
        <pc:sldMkLst>
          <pc:docMk/>
          <pc:sldMk cId="1919971474" sldId="340"/>
        </pc:sldMkLst>
        <pc:spChg chg="mod">
          <ac:chgData name="Robinson, Meredith (VDH)" userId="S::meredith.robinson@vdh.virginia.gov::5d35257f-51aa-4d82-9459-de512d1c73b5" providerId="AD" clId="Web-{48797BDE-4191-5B5D-63D8-359298AF0BF4}" dt="2026-02-18T18:20:29.543" v="193" actId="20577"/>
          <ac:spMkLst>
            <pc:docMk/>
            <pc:sldMk cId="1919971474" sldId="340"/>
            <ac:spMk id="2" creationId="{636DE946-3958-665A-B650-4452A19D799C}"/>
          </ac:spMkLst>
        </pc:spChg>
        <pc:spChg chg="mod">
          <ac:chgData name="Robinson, Meredith (VDH)" userId="S::meredith.robinson@vdh.virginia.gov::5d35257f-51aa-4d82-9459-de512d1c73b5" providerId="AD" clId="Web-{48797BDE-4191-5B5D-63D8-359298AF0BF4}" dt="2026-02-18T18:20:33.325" v="195" actId="20577"/>
          <ac:spMkLst>
            <pc:docMk/>
            <pc:sldMk cId="1919971474" sldId="340"/>
            <ac:spMk id="3" creationId="{8B3E6352-E41B-C975-ACFA-D39A8B8C7F6C}"/>
          </ac:spMkLst>
        </pc:spChg>
        <pc:spChg chg="add mod">
          <ac:chgData name="Robinson, Meredith (VDH)" userId="S::meredith.robinson@vdh.virginia.gov::5d35257f-51aa-4d82-9459-de512d1c73b5" providerId="AD" clId="Web-{48797BDE-4191-5B5D-63D8-359298AF0BF4}" dt="2026-02-18T22:11:12.079" v="753" actId="20577"/>
          <ac:spMkLst>
            <pc:docMk/>
            <pc:sldMk cId="1919971474" sldId="340"/>
            <ac:spMk id="6" creationId="{DA0D4F98-8DC3-13DC-870E-0651C7F0EBF9}"/>
          </ac:spMkLst>
        </pc:spChg>
        <pc:picChg chg="add mod">
          <ac:chgData name="Robinson, Meredith (VDH)" userId="S::meredith.robinson@vdh.virginia.gov::5d35257f-51aa-4d82-9459-de512d1c73b5" providerId="AD" clId="Web-{48797BDE-4191-5B5D-63D8-359298AF0BF4}" dt="2026-02-18T22:11:20.314" v="755" actId="1076"/>
          <ac:picMkLst>
            <pc:docMk/>
            <pc:sldMk cId="1919971474" sldId="340"/>
            <ac:picMk id="7" creationId="{E5D6460F-294C-0A2A-0DBD-CB07A319FFA0}"/>
          </ac:picMkLst>
        </pc:picChg>
        <pc:extLst>
          <p:ext xmlns:p="http://schemas.openxmlformats.org/presentationml/2006/main" uri="{D6D511B9-2390-475A-947B-AFAB55BFBCF1}">
            <pc226:cmChg xmlns:pc226="http://schemas.microsoft.com/office/powerpoint/2022/06/main/command" chg="mod">
              <pc226:chgData name="Robinson, Meredith (VDH)" userId="S::meredith.robinson@vdh.virginia.gov::5d35257f-51aa-4d82-9459-de512d1c73b5" providerId="AD" clId="Web-{48797BDE-4191-5B5D-63D8-359298AF0BF4}" dt="2026-02-18T22:11:12.079" v="753" actId="20577"/>
              <pc2:cmMkLst xmlns:pc2="http://schemas.microsoft.com/office/powerpoint/2019/9/main/command">
                <pc:docMk/>
                <pc:sldMk cId="1919971474" sldId="340"/>
                <pc2:cmMk id="{1CAEAE8F-730A-4653-9160-CA7EBBC63D15}"/>
              </pc2:cmMkLst>
            </pc226:cmChg>
          </p:ext>
        </pc:extLst>
      </pc:sldChg>
      <pc:sldChg chg="addSp delSp modSp add">
        <pc:chgData name="Robinson, Meredith (VDH)" userId="S::meredith.robinson@vdh.virginia.gov::5d35257f-51aa-4d82-9459-de512d1c73b5" providerId="AD" clId="Web-{48797BDE-4191-5B5D-63D8-359298AF0BF4}" dt="2026-02-19T19:01:53.233" v="3335" actId="20577"/>
        <pc:sldMkLst>
          <pc:docMk/>
          <pc:sldMk cId="596949525" sldId="343"/>
        </pc:sldMkLst>
        <pc:spChg chg="mod">
          <ac:chgData name="Robinson, Meredith (VDH)" userId="S::meredith.robinson@vdh.virginia.gov::5d35257f-51aa-4d82-9459-de512d1c73b5" providerId="AD" clId="Web-{48797BDE-4191-5B5D-63D8-359298AF0BF4}" dt="2026-02-19T19:01:53.233" v="3335" actId="20577"/>
          <ac:spMkLst>
            <pc:docMk/>
            <pc:sldMk cId="596949525" sldId="343"/>
            <ac:spMk id="2" creationId="{D7D20A61-1515-716F-D780-7AF318228AD5}"/>
          </ac:spMkLst>
        </pc:spChg>
        <pc:spChg chg="mod">
          <ac:chgData name="Robinson, Meredith (VDH)" userId="S::meredith.robinson@vdh.virginia.gov::5d35257f-51aa-4d82-9459-de512d1c73b5" providerId="AD" clId="Web-{48797BDE-4191-5B5D-63D8-359298AF0BF4}" dt="2026-02-19T18:41:06.868" v="2510" actId="20577"/>
          <ac:spMkLst>
            <pc:docMk/>
            <pc:sldMk cId="596949525" sldId="343"/>
            <ac:spMk id="3" creationId="{66FD9CBB-D0C6-8F82-6129-A3A266278A5B}"/>
          </ac:spMkLst>
        </pc:spChg>
        <pc:picChg chg="add mod">
          <ac:chgData name="Robinson, Meredith (VDH)" userId="S::meredith.robinson@vdh.virginia.gov::5d35257f-51aa-4d82-9459-de512d1c73b5" providerId="AD" clId="Web-{48797BDE-4191-5B5D-63D8-359298AF0BF4}" dt="2026-02-19T18:27:38.922" v="2121" actId="1076"/>
          <ac:picMkLst>
            <pc:docMk/>
            <pc:sldMk cId="596949525" sldId="343"/>
            <ac:picMk id="5" creationId="{7126E5B1-BC8F-075F-E355-C4699B368CDD}"/>
          </ac:picMkLst>
        </pc:picChg>
        <pc:picChg chg="mod">
          <ac:chgData name="Robinson, Meredith (VDH)" userId="S::meredith.robinson@vdh.virginia.gov::5d35257f-51aa-4d82-9459-de512d1c73b5" providerId="AD" clId="Web-{48797BDE-4191-5B5D-63D8-359298AF0BF4}" dt="2026-02-19T18:38:15.272" v="2428" actId="1076"/>
          <ac:picMkLst>
            <pc:docMk/>
            <pc:sldMk cId="596949525" sldId="343"/>
            <ac:picMk id="6" creationId="{C6785A67-CCBE-570A-9A8C-A3D74A011EDE}"/>
          </ac:picMkLst>
        </pc:picChg>
        <pc:picChg chg="add mod">
          <ac:chgData name="Robinson, Meredith (VDH)" userId="S::meredith.robinson@vdh.virginia.gov::5d35257f-51aa-4d82-9459-de512d1c73b5" providerId="AD" clId="Web-{48797BDE-4191-5B5D-63D8-359298AF0BF4}" dt="2026-02-19T18:36:11.785" v="2401" actId="1076"/>
          <ac:picMkLst>
            <pc:docMk/>
            <pc:sldMk cId="596949525" sldId="343"/>
            <ac:picMk id="8" creationId="{9E5A3654-B015-BDB8-0A9A-6F083ABA74B4}"/>
          </ac:picMkLst>
        </pc:picChg>
        <pc:picChg chg="add mod">
          <ac:chgData name="Robinson, Meredith (VDH)" userId="S::meredith.robinson@vdh.virginia.gov::5d35257f-51aa-4d82-9459-de512d1c73b5" providerId="AD" clId="Web-{48797BDE-4191-5B5D-63D8-359298AF0BF4}" dt="2026-02-19T18:36:49.098" v="2407" actId="1076"/>
          <ac:picMkLst>
            <pc:docMk/>
            <pc:sldMk cId="596949525" sldId="343"/>
            <ac:picMk id="9" creationId="{04938F49-2552-6EE6-079E-43F4803C41E8}"/>
          </ac:picMkLst>
        </pc:picChg>
        <pc:picChg chg="mod">
          <ac:chgData name="Robinson, Meredith (VDH)" userId="S::meredith.robinson@vdh.virginia.gov::5d35257f-51aa-4d82-9459-de512d1c73b5" providerId="AD" clId="Web-{48797BDE-4191-5B5D-63D8-359298AF0BF4}" dt="2026-02-19T19:01:51.171" v="3333" actId="1076"/>
          <ac:picMkLst>
            <pc:docMk/>
            <pc:sldMk cId="596949525" sldId="343"/>
            <ac:picMk id="14" creationId="{5F53A6CC-F204-EAC7-FA20-B075E135444C}"/>
          </ac:picMkLst>
        </pc:picChg>
        <pc:picChg chg="mod">
          <ac:chgData name="Robinson, Meredith (VDH)" userId="S::meredith.robinson@vdh.virginia.gov::5d35257f-51aa-4d82-9459-de512d1c73b5" providerId="AD" clId="Web-{48797BDE-4191-5B5D-63D8-359298AF0BF4}" dt="2026-02-19T18:37:43.318" v="2425" actId="1076"/>
          <ac:picMkLst>
            <pc:docMk/>
            <pc:sldMk cId="596949525" sldId="343"/>
            <ac:picMk id="20" creationId="{0B04AB60-E81C-106C-592E-85C605D9ABE6}"/>
          </ac:picMkLst>
        </pc:picChg>
      </pc:sldChg>
      <pc:sldChg chg="modSp add del">
        <pc:chgData name="Robinson, Meredith (VDH)" userId="S::meredith.robinson@vdh.virginia.gov::5d35257f-51aa-4d82-9459-de512d1c73b5" providerId="AD" clId="Web-{48797BDE-4191-5B5D-63D8-359298AF0BF4}" dt="2026-02-19T18:51:25.839" v="3099" actId="1076"/>
        <pc:sldMkLst>
          <pc:docMk/>
          <pc:sldMk cId="2644387783" sldId="344"/>
        </pc:sldMkLst>
        <pc:spChg chg="mod">
          <ac:chgData name="Robinson, Meredith (VDH)" userId="S::meredith.robinson@vdh.virginia.gov::5d35257f-51aa-4d82-9459-de512d1c73b5" providerId="AD" clId="Web-{48797BDE-4191-5B5D-63D8-359298AF0BF4}" dt="2026-02-19T18:51:25.839" v="3099" actId="1076"/>
          <ac:spMkLst>
            <pc:docMk/>
            <pc:sldMk cId="2644387783" sldId="344"/>
            <ac:spMk id="7" creationId="{3868F2ED-08BA-596E-8A88-BA4420FFC609}"/>
          </ac:spMkLst>
        </pc:spChg>
      </pc:sldChg>
      <pc:sldChg chg="modSp add replId">
        <pc:chgData name="Robinson, Meredith (VDH)" userId="S::meredith.robinson@vdh.virginia.gov::5d35257f-51aa-4d82-9459-de512d1c73b5" providerId="AD" clId="Web-{48797BDE-4191-5B5D-63D8-359298AF0BF4}" dt="2026-02-19T19:02:08.390" v="3356" actId="20577"/>
        <pc:sldMkLst>
          <pc:docMk/>
          <pc:sldMk cId="574752812" sldId="346"/>
        </pc:sldMkLst>
        <pc:spChg chg="mod">
          <ac:chgData name="Robinson, Meredith (VDH)" userId="S::meredith.robinson@vdh.virginia.gov::5d35257f-51aa-4d82-9459-de512d1c73b5" providerId="AD" clId="Web-{48797BDE-4191-5B5D-63D8-359298AF0BF4}" dt="2026-02-19T18:42:52.682" v="2554" actId="20577"/>
          <ac:spMkLst>
            <pc:docMk/>
            <pc:sldMk cId="574752812" sldId="346"/>
            <ac:spMk id="2" creationId="{AB737AB6-2A6F-9791-67A1-04AB0C85523E}"/>
          </ac:spMkLst>
        </pc:spChg>
        <pc:spChg chg="mod">
          <ac:chgData name="Robinson, Meredith (VDH)" userId="S::meredith.robinson@vdh.virginia.gov::5d35257f-51aa-4d82-9459-de512d1c73b5" providerId="AD" clId="Web-{48797BDE-4191-5B5D-63D8-359298AF0BF4}" dt="2026-02-19T19:02:08.390" v="3356" actId="20577"/>
          <ac:spMkLst>
            <pc:docMk/>
            <pc:sldMk cId="574752812" sldId="346"/>
            <ac:spMk id="3" creationId="{4CAF12B5-BAEC-3D9E-51B6-A730594056D1}"/>
          </ac:spMkLst>
        </pc:spChg>
      </pc:sldChg>
      <pc:sldChg chg="addSp delSp modSp add ord replId">
        <pc:chgData name="Robinson, Meredith (VDH)" userId="S::meredith.robinson@vdh.virginia.gov::5d35257f-51aa-4d82-9459-de512d1c73b5" providerId="AD" clId="Web-{48797BDE-4191-5B5D-63D8-359298AF0BF4}" dt="2026-02-19T18:42:24.853" v="2540"/>
        <pc:sldMkLst>
          <pc:docMk/>
          <pc:sldMk cId="2545076935" sldId="347"/>
        </pc:sldMkLst>
        <pc:spChg chg="add mod">
          <ac:chgData name="Robinson, Meredith (VDH)" userId="S::meredith.robinson@vdh.virginia.gov::5d35257f-51aa-4d82-9459-de512d1c73b5" providerId="AD" clId="Web-{48797BDE-4191-5B5D-63D8-359298AF0BF4}" dt="2026-02-18T21:43:21.118" v="467" actId="1076"/>
          <ac:spMkLst>
            <pc:docMk/>
            <pc:sldMk cId="2545076935" sldId="347"/>
            <ac:spMk id="12" creationId="{E2CAA6CF-934B-D297-131E-5442578BA31F}"/>
          </ac:spMkLst>
        </pc:spChg>
        <pc:picChg chg="add mod">
          <ac:chgData name="Robinson, Meredith (VDH)" userId="S::meredith.robinson@vdh.virginia.gov::5d35257f-51aa-4d82-9459-de512d1c73b5" providerId="AD" clId="Web-{48797BDE-4191-5B5D-63D8-359298AF0BF4}" dt="2026-02-18T21:43:18.618" v="466" actId="1076"/>
          <ac:picMkLst>
            <pc:docMk/>
            <pc:sldMk cId="2545076935" sldId="347"/>
            <ac:picMk id="10" creationId="{21AD16AC-A762-38C4-CC22-B716D3E7F018}"/>
          </ac:picMkLst>
        </pc:picChg>
      </pc:sldChg>
      <pc:sldChg chg="addSp delSp modSp add replId">
        <pc:chgData name="Robinson, Meredith (VDH)" userId="S::meredith.robinson@vdh.virginia.gov::5d35257f-51aa-4d82-9459-de512d1c73b5" providerId="AD" clId="Web-{48797BDE-4191-5B5D-63D8-359298AF0BF4}" dt="2026-02-18T22:41:37.800" v="1422" actId="1076"/>
        <pc:sldMkLst>
          <pc:docMk/>
          <pc:sldMk cId="1516441118" sldId="348"/>
        </pc:sldMkLst>
        <pc:spChg chg="mod">
          <ac:chgData name="Robinson, Meredith (VDH)" userId="S::meredith.robinson@vdh.virginia.gov::5d35257f-51aa-4d82-9459-de512d1c73b5" providerId="AD" clId="Web-{48797BDE-4191-5B5D-63D8-359298AF0BF4}" dt="2026-02-18T22:41:37.800" v="1422" actId="1076"/>
          <ac:spMkLst>
            <pc:docMk/>
            <pc:sldMk cId="1516441118" sldId="348"/>
            <ac:spMk id="8" creationId="{CA7FD9F6-6796-DE7B-7C95-B8F3ADC080EF}"/>
          </ac:spMkLst>
        </pc:spChg>
        <pc:picChg chg="add mod">
          <ac:chgData name="Robinson, Meredith (VDH)" userId="S::meredith.robinson@vdh.virginia.gov::5d35257f-51aa-4d82-9459-de512d1c73b5" providerId="AD" clId="Web-{48797BDE-4191-5B5D-63D8-359298AF0BF4}" dt="2026-02-18T22:41:30.706" v="1421" actId="1076"/>
          <ac:picMkLst>
            <pc:docMk/>
            <pc:sldMk cId="1516441118" sldId="348"/>
            <ac:picMk id="9" creationId="{269A7A60-851D-794A-7560-FDBA13F40482}"/>
          </ac:picMkLst>
        </pc:picChg>
      </pc:sldChg>
      <pc:sldMasterChg chg="add addSldLayout">
        <pc:chgData name="Robinson, Meredith (VDH)" userId="S::meredith.robinson@vdh.virginia.gov::5d35257f-51aa-4d82-9459-de512d1c73b5" providerId="AD" clId="Web-{48797BDE-4191-5B5D-63D8-359298AF0BF4}" dt="2026-02-18T18:06:08.544" v="1"/>
        <pc:sldMasterMkLst>
          <pc:docMk/>
          <pc:sldMasterMk cId="2093991880" sldId="2147483732"/>
        </pc:sldMasterMkLst>
        <pc:sldLayoutChg chg="add">
          <pc:chgData name="Robinson, Meredith (VDH)" userId="S::meredith.robinson@vdh.virginia.gov::5d35257f-51aa-4d82-9459-de512d1c73b5" providerId="AD" clId="Web-{48797BDE-4191-5B5D-63D8-359298AF0BF4}" dt="2026-02-18T18:06:08.544" v="1"/>
          <pc:sldLayoutMkLst>
            <pc:docMk/>
            <pc:sldMasterMk cId="2093991880" sldId="2147483732"/>
            <pc:sldLayoutMk cId="729098067" sldId="2147483665"/>
          </pc:sldLayoutMkLst>
        </pc:sldLayoutChg>
        <pc:sldLayoutChg chg="add">
          <pc:chgData name="Robinson, Meredith (VDH)" userId="S::meredith.robinson@vdh.virginia.gov::5d35257f-51aa-4d82-9459-de512d1c73b5" providerId="AD" clId="Web-{48797BDE-4191-5B5D-63D8-359298AF0BF4}" dt="2026-02-18T18:06:08.544" v="1"/>
          <pc:sldLayoutMkLst>
            <pc:docMk/>
            <pc:sldMasterMk cId="2093991880" sldId="2147483732"/>
            <pc:sldLayoutMk cId="3150095026" sldId="2147483666"/>
          </pc:sldLayoutMkLst>
        </pc:sldLayoutChg>
        <pc:sldLayoutChg chg="add">
          <pc:chgData name="Robinson, Meredith (VDH)" userId="S::meredith.robinson@vdh.virginia.gov::5d35257f-51aa-4d82-9459-de512d1c73b5" providerId="AD" clId="Web-{48797BDE-4191-5B5D-63D8-359298AF0BF4}" dt="2026-02-18T18:06:08.544" v="1"/>
          <pc:sldLayoutMkLst>
            <pc:docMk/>
            <pc:sldMasterMk cId="2093991880" sldId="2147483732"/>
            <pc:sldLayoutMk cId="560622946" sldId="2147483667"/>
          </pc:sldLayoutMkLst>
        </pc:sldLayoutChg>
        <pc:sldLayoutChg chg="add">
          <pc:chgData name="Robinson, Meredith (VDH)" userId="S::meredith.robinson@vdh.virginia.gov::5d35257f-51aa-4d82-9459-de512d1c73b5" providerId="AD" clId="Web-{48797BDE-4191-5B5D-63D8-359298AF0BF4}" dt="2026-02-18T18:06:08.544" v="1"/>
          <pc:sldLayoutMkLst>
            <pc:docMk/>
            <pc:sldMasterMk cId="2093991880" sldId="2147483732"/>
            <pc:sldLayoutMk cId="1104619910" sldId="2147483668"/>
          </pc:sldLayoutMkLst>
        </pc:sldLayoutChg>
        <pc:sldLayoutChg chg="add">
          <pc:chgData name="Robinson, Meredith (VDH)" userId="S::meredith.robinson@vdh.virginia.gov::5d35257f-51aa-4d82-9459-de512d1c73b5" providerId="AD" clId="Web-{48797BDE-4191-5B5D-63D8-359298AF0BF4}" dt="2026-02-18T18:06:08.544" v="1"/>
          <pc:sldLayoutMkLst>
            <pc:docMk/>
            <pc:sldMasterMk cId="2093991880" sldId="2147483732"/>
            <pc:sldLayoutMk cId="184371331" sldId="2147483669"/>
          </pc:sldLayoutMkLst>
        </pc:sldLayoutChg>
        <pc:sldLayoutChg chg="add">
          <pc:chgData name="Robinson, Meredith (VDH)" userId="S::meredith.robinson@vdh.virginia.gov::5d35257f-51aa-4d82-9459-de512d1c73b5" providerId="AD" clId="Web-{48797BDE-4191-5B5D-63D8-359298AF0BF4}" dt="2026-02-18T18:06:08.544" v="1"/>
          <pc:sldLayoutMkLst>
            <pc:docMk/>
            <pc:sldMasterMk cId="2093991880" sldId="2147483732"/>
            <pc:sldLayoutMk cId="2105650593" sldId="2147483670"/>
          </pc:sldLayoutMkLst>
        </pc:sldLayoutChg>
      </pc:sldMasterChg>
    </pc:docChg>
  </pc:docChgLst>
  <pc:docChgLst>
    <pc:chgData name="Robinson, Meredith (VDH)" userId="S::meredith.robinson@vdh.virginia.gov::5d35257f-51aa-4d82-9459-de512d1c73b5" providerId="AD" clId="Web-{1ED31EB5-8FC5-D059-DD1F-32C8B66A41C8}"/>
    <pc:docChg chg="modSld">
      <pc:chgData name="Robinson, Meredith (VDH)" userId="S::meredith.robinson@vdh.virginia.gov::5d35257f-51aa-4d82-9459-de512d1c73b5" providerId="AD" clId="Web-{1ED31EB5-8FC5-D059-DD1F-32C8B66A41C8}" dt="2026-02-24T14:52:30.692" v="4" actId="20577"/>
      <pc:docMkLst>
        <pc:docMk/>
      </pc:docMkLst>
      <pc:sldChg chg="modSp">
        <pc:chgData name="Robinson, Meredith (VDH)" userId="S::meredith.robinson@vdh.virginia.gov::5d35257f-51aa-4d82-9459-de512d1c73b5" providerId="AD" clId="Web-{1ED31EB5-8FC5-D059-DD1F-32C8B66A41C8}" dt="2026-02-24T14:52:30.692" v="4" actId="20577"/>
        <pc:sldMkLst>
          <pc:docMk/>
          <pc:sldMk cId="3639744696" sldId="290"/>
        </pc:sldMkLst>
        <pc:spChg chg="mod">
          <ac:chgData name="Robinson, Meredith (VDH)" userId="S::meredith.robinson@vdh.virginia.gov::5d35257f-51aa-4d82-9459-de512d1c73b5" providerId="AD" clId="Web-{1ED31EB5-8FC5-D059-DD1F-32C8B66A41C8}" dt="2026-02-24T14:52:30.692" v="4" actId="20577"/>
          <ac:spMkLst>
            <pc:docMk/>
            <pc:sldMk cId="3639744696" sldId="290"/>
            <ac:spMk id="101" creationId="{00000000-0000-0000-0000-000000000000}"/>
          </ac:spMkLst>
        </pc:spChg>
      </pc:sldChg>
    </pc:docChg>
  </pc:docChgLst>
</pc:chgInfo>
</file>

<file path=ppt/comments/modernComment_126_E945E2C.xml><?xml version="1.0" encoding="utf-8"?>
<p188:cmLst xmlns:a="http://schemas.openxmlformats.org/drawingml/2006/main" xmlns:r="http://schemas.openxmlformats.org/officeDocument/2006/relationships" xmlns:p188="http://schemas.microsoft.com/office/powerpoint/2018/8/main">
  <p188:cm id="{664E4DC2-6C22-4AA6-9F85-4C912D4A10DC}" authorId="{902EEE05-F2B1-C002-1593-95517E2C3B1C}" status="resolved" created="2026-02-19T20:12:08.536" complete="100000">
    <ac:txMkLst xmlns:ac="http://schemas.microsoft.com/office/drawing/2013/main/command">
      <pc:docMk xmlns:pc="http://schemas.microsoft.com/office/powerpoint/2013/main/command"/>
      <pc:sldMk xmlns:pc="http://schemas.microsoft.com/office/powerpoint/2013/main/command" cId="244604460" sldId="294"/>
      <ac:spMk id="3" creationId="{3B4E5EF0-FEA7-F449-AA9E-825D88118628}"/>
      <ac:txMk cp="423">
        <ac:context len="481" hash="365086118"/>
      </ac:txMk>
    </ac:txMkLst>
    <p188:pos x="3666226" y="4528867"/>
    <p188:txBody>
      <a:bodyPr/>
      <a:lstStyle/>
      <a:p>
        <a:r>
          <a:rPr lang="en-US"/>
          <a:t>would remove incubation period here since it is on the next slide and not a very lay person term</a:t>
        </a:r>
      </a:p>
    </p188:txBody>
  </p188:cm>
</p188:cmLst>
</file>

<file path=ppt/comments/modernComment_145_3D661F3C.xml><?xml version="1.0" encoding="utf-8"?>
<p188:cmLst xmlns:a="http://schemas.openxmlformats.org/drawingml/2006/main" xmlns:r="http://schemas.openxmlformats.org/officeDocument/2006/relationships" xmlns:p188="http://schemas.microsoft.com/office/powerpoint/2018/8/main">
  <p188:cm id="{AD593A6B-6A02-4D5C-B728-CE2D9151489A}" authorId="{902EEE05-F2B1-C002-1593-95517E2C3B1C}" status="resolved" created="2026-02-19T20:13:36.430" complete="100000">
    <pc:sldMkLst xmlns:pc="http://schemas.microsoft.com/office/powerpoint/2013/main/command">
      <pc:docMk/>
      <pc:sldMk cId="1030102844" sldId="325"/>
    </pc:sldMkLst>
    <p188:txBody>
      <a:bodyPr/>
      <a:lstStyle/>
      <a:p>
        <a:r>
          <a:rPr lang="en-US"/>
          <a:t>might be too nuanced for the audience? </a:t>
        </a:r>
      </a:p>
    </p188:txBody>
  </p188:cm>
</p188:cmLst>
</file>

<file path=ppt/comments/modernComment_148_4AB4A322.xml><?xml version="1.0" encoding="utf-8"?>
<p188:cmLst xmlns:a="http://schemas.openxmlformats.org/drawingml/2006/main" xmlns:r="http://schemas.openxmlformats.org/officeDocument/2006/relationships" xmlns:p188="http://schemas.microsoft.com/office/powerpoint/2018/8/main">
  <p188:cm id="{1ADBE6CE-BB3E-4530-9D6B-682FA6AA890D}" authorId="{902EEE05-F2B1-C002-1593-95517E2C3B1C}" status="resolved" created="2026-02-19T20:14:33.182" complete="100000">
    <pc:sldMkLst xmlns:pc="http://schemas.microsoft.com/office/powerpoint/2013/main/command">
      <pc:docMk/>
      <pc:sldMk cId="1253352226" sldId="328"/>
    </pc:sldMkLst>
    <p188:txBody>
      <a:bodyPr/>
      <a:lstStyle/>
      <a:p>
        <a:r>
          <a:rPr lang="en-US"/>
          <a:t>could be adjusted without the healthcare provider bullet</a:t>
        </a:r>
      </a:p>
    </p188:txBody>
  </p188:cm>
</p188:cmLst>
</file>

<file path=ppt/comments/modernComment_157_2394BA15.xml><?xml version="1.0" encoding="utf-8"?>
<p188:cmLst xmlns:a="http://schemas.openxmlformats.org/drawingml/2006/main" xmlns:r="http://schemas.openxmlformats.org/officeDocument/2006/relationships" xmlns:p188="http://schemas.microsoft.com/office/powerpoint/2018/8/main">
  <p188:cm id="{8FD7D673-370E-4627-AAD3-BEC1BAE1B2A3}" authorId="{AD7FE244-C7EC-E0A6-B6DF-0AE8D447191A}" status="resolved" created="2025-05-14T16:57:33.089" complete="100000">
    <ac:deMkLst xmlns:ac="http://schemas.microsoft.com/office/drawing/2013/main/command">
      <pc:docMk xmlns:pc="http://schemas.microsoft.com/office/powerpoint/2013/main/command"/>
      <pc:sldMk xmlns:pc="http://schemas.microsoft.com/office/powerpoint/2013/main/command" cId="596949525" sldId="343"/>
      <ac:spMk id="3" creationId="{66FD9CBB-D0C6-8F82-6129-A3A266278A5B}"/>
    </ac:deMkLst>
    <p188:txBody>
      <a:bodyPr/>
      <a:lstStyle/>
      <a:p>
        <a:r>
          <a:rPr lang="en-US"/>
          <a:t>I think the CDC recommendation for measles vaccine for HCP is HCP "without presumptive evidence of immunity" (e.g. no lab evidence of immunity or no lab confirmation of disease). (Your first bullet says encourage vaccine for all unvaccinated personnel, which is a subtle difference)</a:t>
        </a:r>
      </a:p>
    </p188:txBody>
    <p188:extLst>
      <p:ext xmlns:p="http://schemas.openxmlformats.org/presentationml/2006/main" uri="{57CB4572-C831-44C2-8A1C-0ADB6CCDFE69}">
        <p223:reactions xmlns:p223="http://schemas.microsoft.com/office/powerpoint/2022/03/main">
          <p223:rxn type="👍">
            <p223:instance time="2025-05-16T20:53:17.189" authorId="{D6AB8F9B-EF01-0BA4-10AF-118145911397}"/>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CEE83-8B90-49D2-A045-B036BD9F32E7}" type="datetimeFigureOut">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6F41D-6F44-47A3-8E0F-CE42F0DA7C49}" type="slidenum">
              <a:t>‹#›</a:t>
            </a:fld>
            <a:endParaRPr lang="en-US"/>
          </a:p>
        </p:txBody>
      </p:sp>
    </p:spTree>
    <p:extLst>
      <p:ext uri="{BB962C8B-B14F-4D97-AF65-F5344CB8AC3E}">
        <p14:creationId xmlns:p14="http://schemas.microsoft.com/office/powerpoint/2010/main" val="120872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measles/data-research/?CDC_AAref_Val=https://www.cdc.gov/measles/cases-outbreak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measles/data-research/?CDC_AAref_Val=https://www.cdc.gov/measles/cases-outbreak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d97bb90e2_0_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13d97bb90e2_0_18: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endParaRPr dirty="0"/>
          </a:p>
        </p:txBody>
      </p:sp>
      <p:sp>
        <p:nvSpPr>
          <p:cNvPr id="99" name="Google Shape;99;g13d97bb90e2_0_18: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6337" cy="3519488"/>
          </a:xfrm>
        </p:spPr>
      </p:sp>
      <p:sp>
        <p:nvSpPr>
          <p:cNvPr id="3" name="Notes Placeholder 2"/>
          <p:cNvSpPr>
            <a:spLocks noGrp="1"/>
          </p:cNvSpPr>
          <p:nvPr>
            <p:ph type="body" idx="1"/>
          </p:nvPr>
        </p:nvSpPr>
        <p:spPr/>
        <p:txBody>
          <a:bodyPr/>
          <a:lstStyle/>
          <a:p>
            <a:pPr marL="285750" indent="-285750">
              <a:lnSpc>
                <a:spcPct val="150000"/>
              </a:lnSpc>
              <a:buFont typeface="Wingdings" panose="05000000000000000000" pitchFamily="2" charset="2"/>
              <a:buChar char="§"/>
            </a:pPr>
            <a:r>
              <a:rPr lang="en-US" sz="2000" dirty="0">
                <a:solidFill>
                  <a:srgbClr val="13294B"/>
                </a:solidFill>
                <a:latin typeface="+mj-lt"/>
                <a:cs typeface="Arial"/>
              </a:rPr>
              <a:t>Potentially exposed contacts include:  </a:t>
            </a:r>
            <a:endParaRPr lang="en-US" sz="2000" dirty="0">
              <a:solidFill>
                <a:srgbClr val="595959"/>
              </a:solidFill>
              <a:latin typeface="+mj-lt"/>
              <a:cs typeface="Arial"/>
            </a:endParaRPr>
          </a:p>
          <a:p>
            <a:pPr marL="895350" lvl="1" indent="-285750">
              <a:lnSpc>
                <a:spcPct val="150000"/>
              </a:lnSpc>
              <a:buFont typeface="Wingdings,Sans-Serif" panose="05000000000000000000" pitchFamily="2" charset="2"/>
              <a:buChar char="§"/>
            </a:pPr>
            <a:r>
              <a:rPr lang="en-US" sz="2000" dirty="0">
                <a:solidFill>
                  <a:srgbClr val="13294B"/>
                </a:solidFill>
                <a:latin typeface="+mj-lt"/>
                <a:cs typeface="Arial"/>
              </a:rPr>
              <a:t>Patients and staff members at healthcare facilities the case visited</a:t>
            </a:r>
            <a:endParaRPr lang="en-US" sz="2000" dirty="0">
              <a:solidFill>
                <a:srgbClr val="000000"/>
              </a:solidFill>
              <a:latin typeface="+mj-lt"/>
              <a:cs typeface="Arial"/>
            </a:endParaRPr>
          </a:p>
          <a:p>
            <a:pPr marL="895350" lvl="1" indent="-285750">
              <a:lnSpc>
                <a:spcPct val="150000"/>
              </a:lnSpc>
              <a:buFont typeface="Wingdings,Sans-Serif" panose="05000000000000000000" pitchFamily="2" charset="2"/>
              <a:buChar char="§"/>
            </a:pPr>
            <a:r>
              <a:rPr lang="en-US" sz="2000" dirty="0">
                <a:solidFill>
                  <a:srgbClr val="13294B"/>
                </a:solidFill>
                <a:latin typeface="+mj-lt"/>
                <a:cs typeface="Arial"/>
              </a:rPr>
              <a:t>All household members</a:t>
            </a:r>
          </a:p>
          <a:p>
            <a:pPr marL="895350" lvl="1" indent="-285750">
              <a:lnSpc>
                <a:spcPct val="150000"/>
              </a:lnSpc>
              <a:buFont typeface="Wingdings,Sans-Serif" panose="05000000000000000000" pitchFamily="2" charset="2"/>
              <a:buChar char="§"/>
            </a:pPr>
            <a:r>
              <a:rPr lang="en-US" sz="2000" dirty="0">
                <a:solidFill>
                  <a:srgbClr val="13294B"/>
                </a:solidFill>
                <a:latin typeface="+mj-lt"/>
                <a:cs typeface="Arial"/>
              </a:rPr>
              <a:t>Family, friends, coworkers, classmates, etc.</a:t>
            </a:r>
          </a:p>
          <a:p>
            <a:pPr marL="895350" lvl="1" indent="-285750">
              <a:lnSpc>
                <a:spcPct val="150000"/>
              </a:lnSpc>
              <a:buFont typeface="Wingdings,Sans-Serif" panose="05000000000000000000" pitchFamily="2" charset="2"/>
              <a:buChar char="§"/>
            </a:pPr>
            <a:r>
              <a:rPr lang="en-US" sz="2000" dirty="0">
                <a:solidFill>
                  <a:srgbClr val="13294B"/>
                </a:solidFill>
                <a:latin typeface="+mj-lt"/>
                <a:cs typeface="Arial"/>
              </a:rPr>
              <a:t>People seated near the case on a plane</a:t>
            </a:r>
            <a:endParaRPr lang="en-US" sz="2000" dirty="0">
              <a:solidFill>
                <a:srgbClr val="000000"/>
              </a:solidFill>
              <a:latin typeface="+mj-lt"/>
              <a:cs typeface="Arial"/>
            </a:endParaRPr>
          </a:p>
          <a:p>
            <a:pPr marL="895350" lvl="1" indent="-285750">
              <a:lnSpc>
                <a:spcPct val="150000"/>
              </a:lnSpc>
              <a:buFont typeface="Wingdings,Sans-Serif" panose="05000000000000000000" pitchFamily="2" charset="2"/>
              <a:buChar char="§"/>
            </a:pPr>
            <a:r>
              <a:rPr lang="en-US" sz="2000" dirty="0">
                <a:solidFill>
                  <a:srgbClr val="13294B"/>
                </a:solidFill>
                <a:latin typeface="+mj-lt"/>
                <a:cs typeface="Arial"/>
              </a:rPr>
              <a:t>People who rode in a vehicle or public transit with the case</a:t>
            </a:r>
            <a:endParaRPr lang="en-US" sz="2000" dirty="0">
              <a:solidFill>
                <a:srgbClr val="000000"/>
              </a:solidFill>
              <a:latin typeface="+mj-lt"/>
              <a:cs typeface="Arial"/>
            </a:endParaRPr>
          </a:p>
          <a:p>
            <a:pPr marL="895350" lvl="1" indent="-285750">
              <a:lnSpc>
                <a:spcPct val="150000"/>
              </a:lnSpc>
              <a:buFont typeface="Wingdings,Sans-Serif" panose="05000000000000000000" pitchFamily="2" charset="2"/>
              <a:buChar char="§"/>
            </a:pPr>
            <a:r>
              <a:rPr lang="en-US" sz="2000" dirty="0">
                <a:solidFill>
                  <a:srgbClr val="13294B"/>
                </a:solidFill>
                <a:latin typeface="+mj-lt"/>
                <a:cs typeface="Arial"/>
              </a:rPr>
              <a:t>People who have been in public locations around the same time (e.g., airports)</a:t>
            </a:r>
            <a:endParaRPr lang="en-US" sz="2000" dirty="0">
              <a:solidFill>
                <a:srgbClr val="000000"/>
              </a:solidFill>
              <a:latin typeface="+mj-lt"/>
              <a:cs typeface="Arial"/>
            </a:endParaRPr>
          </a:p>
          <a:p>
            <a:pPr marL="285750" indent="-285750">
              <a:lnSpc>
                <a:spcPct val="150000"/>
              </a:lnSpc>
              <a:buFont typeface="Wingdings" panose="05000000000000000000" pitchFamily="2" charset="2"/>
              <a:buChar char="§"/>
            </a:pPr>
            <a:r>
              <a:rPr lang="en-US" sz="2000" dirty="0">
                <a:solidFill>
                  <a:srgbClr val="13294B"/>
                </a:solidFill>
                <a:latin typeface="+mj-lt"/>
                <a:cs typeface="Arial"/>
              </a:rPr>
              <a:t>VDH might issue a news release to identify additional contacts from public spaces. </a:t>
            </a:r>
          </a:p>
          <a:p>
            <a:endParaRPr lang="en-US" dirty="0"/>
          </a:p>
        </p:txBody>
      </p:sp>
    </p:spTree>
    <p:extLst>
      <p:ext uri="{BB962C8B-B14F-4D97-AF65-F5344CB8AC3E}">
        <p14:creationId xmlns:p14="http://schemas.microsoft.com/office/powerpoint/2010/main" val="380624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1FBC7-F099-46C7-E5FC-12367BAD3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2854A-95CD-568B-AC31-083EB9BCA273}"/>
              </a:ext>
            </a:extLst>
          </p:cNvPr>
          <p:cNvSpPr>
            <a:spLocks noGrp="1" noRot="1" noChangeAspect="1"/>
          </p:cNvSpPr>
          <p:nvPr>
            <p:ph type="sldImg"/>
          </p:nvPr>
        </p:nvSpPr>
        <p:spPr>
          <a:xfrm>
            <a:off x="423863" y="704850"/>
            <a:ext cx="6256337" cy="3519488"/>
          </a:xfrm>
        </p:spPr>
      </p:sp>
      <p:sp>
        <p:nvSpPr>
          <p:cNvPr id="3" name="Notes Placeholder 2">
            <a:extLst>
              <a:ext uri="{FF2B5EF4-FFF2-40B4-BE49-F238E27FC236}">
                <a16:creationId xmlns:a16="http://schemas.microsoft.com/office/drawing/2014/main" id="{04011246-ED71-B578-4EB9-927FF16BB0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31297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41B4C-DA6F-3D2F-E441-D940B4812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DC324-F17C-FFC0-6E9A-7E8CF2CB4643}"/>
              </a:ext>
            </a:extLst>
          </p:cNvPr>
          <p:cNvSpPr>
            <a:spLocks noGrp="1" noRot="1" noChangeAspect="1"/>
          </p:cNvSpPr>
          <p:nvPr>
            <p:ph type="sldImg"/>
          </p:nvPr>
        </p:nvSpPr>
        <p:spPr>
          <a:xfrm>
            <a:off x="423863" y="704850"/>
            <a:ext cx="6256337" cy="3519488"/>
          </a:xfrm>
        </p:spPr>
      </p:sp>
      <p:sp>
        <p:nvSpPr>
          <p:cNvPr id="3" name="Notes Placeholder 2">
            <a:extLst>
              <a:ext uri="{FF2B5EF4-FFF2-40B4-BE49-F238E27FC236}">
                <a16:creationId xmlns:a16="http://schemas.microsoft.com/office/drawing/2014/main" id="{37B22C40-EE1F-7340-D57F-34627B9605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6709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9894E-1736-58CD-6A96-73B92E3E2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F6A96-CC85-C636-136D-25506DD2AD67}"/>
              </a:ext>
            </a:extLst>
          </p:cNvPr>
          <p:cNvSpPr>
            <a:spLocks noGrp="1" noRot="1" noChangeAspect="1"/>
          </p:cNvSpPr>
          <p:nvPr>
            <p:ph type="sldImg"/>
          </p:nvPr>
        </p:nvSpPr>
        <p:spPr>
          <a:xfrm>
            <a:off x="423863" y="704850"/>
            <a:ext cx="6256337" cy="3519488"/>
          </a:xfrm>
        </p:spPr>
      </p:sp>
      <p:sp>
        <p:nvSpPr>
          <p:cNvPr id="3" name="Notes Placeholder 2">
            <a:extLst>
              <a:ext uri="{FF2B5EF4-FFF2-40B4-BE49-F238E27FC236}">
                <a16:creationId xmlns:a16="http://schemas.microsoft.com/office/drawing/2014/main" id="{1AAA1FF2-0736-89B9-9C37-F05E48E048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152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CA7AB-92C6-B9A5-CACB-95F9E5230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096C-495A-1BD4-42E1-6B8AD6819EA3}"/>
              </a:ext>
            </a:extLst>
          </p:cNvPr>
          <p:cNvSpPr>
            <a:spLocks noGrp="1" noRot="1" noChangeAspect="1"/>
          </p:cNvSpPr>
          <p:nvPr>
            <p:ph type="sldImg"/>
          </p:nvPr>
        </p:nvSpPr>
        <p:spPr>
          <a:xfrm>
            <a:off x="423863" y="704850"/>
            <a:ext cx="6256337" cy="3519488"/>
          </a:xfrm>
        </p:spPr>
      </p:sp>
      <p:sp>
        <p:nvSpPr>
          <p:cNvPr id="3" name="Notes Placeholder 2">
            <a:extLst>
              <a:ext uri="{FF2B5EF4-FFF2-40B4-BE49-F238E27FC236}">
                <a16:creationId xmlns:a16="http://schemas.microsoft.com/office/drawing/2014/main" id="{6E3AD4B1-6705-59C6-9D8C-6072F4E21C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07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A7416-7344-D478-1A0F-77B48ED0D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26FB0-E3CF-8B2B-68FD-9342E0107D57}"/>
              </a:ext>
            </a:extLst>
          </p:cNvPr>
          <p:cNvSpPr>
            <a:spLocks noGrp="1" noRot="1" noChangeAspect="1"/>
          </p:cNvSpPr>
          <p:nvPr>
            <p:ph type="sldImg"/>
          </p:nvPr>
        </p:nvSpPr>
        <p:spPr>
          <a:xfrm>
            <a:off x="423863" y="704850"/>
            <a:ext cx="6256337" cy="3519488"/>
          </a:xfrm>
        </p:spPr>
      </p:sp>
      <p:sp>
        <p:nvSpPr>
          <p:cNvPr id="3" name="Notes Placeholder 2">
            <a:extLst>
              <a:ext uri="{FF2B5EF4-FFF2-40B4-BE49-F238E27FC236}">
                <a16:creationId xmlns:a16="http://schemas.microsoft.com/office/drawing/2014/main" id="{2D6D7B82-9B4F-B129-6730-BA0F34457B1D}"/>
              </a:ext>
            </a:extLst>
          </p:cNvPr>
          <p:cNvSpPr>
            <a:spLocks noGrp="1"/>
          </p:cNvSpPr>
          <p:nvPr>
            <p:ph type="body" idx="1"/>
          </p:nvPr>
        </p:nvSpPr>
        <p:spPr/>
        <p:txBody>
          <a:bodyPr/>
          <a:lstStyle/>
          <a:p>
            <a:r>
              <a:rPr lang="en-US" dirty="0">
                <a:hlinkClick r:id="rId3"/>
              </a:rPr>
              <a:t>https://www.cdc.gov/measles/data-research/?CDC_AAref_Val=https://www.cdc.gov/measles/cases-outbreaks.html</a:t>
            </a:r>
            <a:r>
              <a:rPr lang="en-US" dirty="0"/>
              <a:t> </a:t>
            </a:r>
          </a:p>
        </p:txBody>
      </p:sp>
    </p:spTree>
    <p:extLst>
      <p:ext uri="{BB962C8B-B14F-4D97-AF65-F5344CB8AC3E}">
        <p14:creationId xmlns:p14="http://schemas.microsoft.com/office/powerpoint/2010/main" val="196870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84EE-79B1-9553-E49C-0A4D1F34F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FCA0E-2E5E-99B9-D0AD-1E5CC806A804}"/>
              </a:ext>
            </a:extLst>
          </p:cNvPr>
          <p:cNvSpPr>
            <a:spLocks noGrp="1" noRot="1" noChangeAspect="1"/>
          </p:cNvSpPr>
          <p:nvPr>
            <p:ph type="sldImg"/>
          </p:nvPr>
        </p:nvSpPr>
        <p:spPr>
          <a:xfrm>
            <a:off x="423863" y="704850"/>
            <a:ext cx="6256337" cy="3519488"/>
          </a:xfrm>
        </p:spPr>
      </p:sp>
      <p:sp>
        <p:nvSpPr>
          <p:cNvPr id="3" name="Notes Placeholder 2">
            <a:extLst>
              <a:ext uri="{FF2B5EF4-FFF2-40B4-BE49-F238E27FC236}">
                <a16:creationId xmlns:a16="http://schemas.microsoft.com/office/drawing/2014/main" id="{7F509A5E-B27D-5CB6-3B63-4AD9F327135B}"/>
              </a:ext>
            </a:extLst>
          </p:cNvPr>
          <p:cNvSpPr>
            <a:spLocks noGrp="1"/>
          </p:cNvSpPr>
          <p:nvPr>
            <p:ph type="body" idx="1"/>
          </p:nvPr>
        </p:nvSpPr>
        <p:spPr/>
        <p:txBody>
          <a:bodyPr/>
          <a:lstStyle/>
          <a:p>
            <a:r>
              <a:rPr lang="en-US" dirty="0">
                <a:hlinkClick r:id="rId3"/>
              </a:rPr>
              <a:t>https://www.cdc.gov/measles/data-research/?CDC_AAref_Val=https://www.cdc.gov/measles/cases-outbreaks.html</a:t>
            </a:r>
            <a:r>
              <a:rPr lang="en-US" dirty="0"/>
              <a:t> </a:t>
            </a:r>
          </a:p>
        </p:txBody>
      </p:sp>
    </p:spTree>
    <p:extLst>
      <p:ext uri="{BB962C8B-B14F-4D97-AF65-F5344CB8AC3E}">
        <p14:creationId xmlns:p14="http://schemas.microsoft.com/office/powerpoint/2010/main" val="120603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EA2BB-3434-0477-75D8-4B0CDD3EC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CECFB-07CC-99FC-E6DE-0E40F811594B}"/>
              </a:ext>
            </a:extLst>
          </p:cNvPr>
          <p:cNvSpPr>
            <a:spLocks noGrp="1" noRot="1" noChangeAspect="1"/>
          </p:cNvSpPr>
          <p:nvPr>
            <p:ph type="sldImg"/>
          </p:nvPr>
        </p:nvSpPr>
        <p:spPr>
          <a:xfrm>
            <a:off x="423863" y="704850"/>
            <a:ext cx="6256337" cy="3519488"/>
          </a:xfrm>
        </p:spPr>
      </p:sp>
      <p:sp>
        <p:nvSpPr>
          <p:cNvPr id="3" name="Notes Placeholder 2">
            <a:extLst>
              <a:ext uri="{FF2B5EF4-FFF2-40B4-BE49-F238E27FC236}">
                <a16:creationId xmlns:a16="http://schemas.microsoft.com/office/drawing/2014/main" id="{9D2BB0B6-F2F5-8595-CCFC-A5B4656A54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557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6337"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746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9B281-0BB6-47F6-47D5-CE8A37036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2BD68-2192-5AA0-4348-3FC68A595014}"/>
              </a:ext>
            </a:extLst>
          </p:cNvPr>
          <p:cNvSpPr>
            <a:spLocks noGrp="1" noRot="1" noChangeAspect="1"/>
          </p:cNvSpPr>
          <p:nvPr>
            <p:ph type="sldImg"/>
          </p:nvPr>
        </p:nvSpPr>
        <p:spPr>
          <a:xfrm>
            <a:off x="423863" y="704850"/>
            <a:ext cx="6256337" cy="3519488"/>
          </a:xfrm>
        </p:spPr>
      </p:sp>
      <p:sp>
        <p:nvSpPr>
          <p:cNvPr id="3" name="Notes Placeholder 2">
            <a:extLst>
              <a:ext uri="{FF2B5EF4-FFF2-40B4-BE49-F238E27FC236}">
                <a16:creationId xmlns:a16="http://schemas.microsoft.com/office/drawing/2014/main" id="{758E85D7-FB2B-28B7-F2D2-0147EFA842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3755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D6B68-7968-781A-A48D-4F5D0A786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1B056-98EC-0E93-2D68-1D3B5E8031A6}"/>
              </a:ext>
            </a:extLst>
          </p:cNvPr>
          <p:cNvSpPr>
            <a:spLocks noGrp="1" noRot="1" noChangeAspect="1"/>
          </p:cNvSpPr>
          <p:nvPr>
            <p:ph type="sldImg"/>
          </p:nvPr>
        </p:nvSpPr>
        <p:spPr>
          <a:xfrm>
            <a:off x="423863" y="704850"/>
            <a:ext cx="6256337" cy="3519488"/>
          </a:xfrm>
        </p:spPr>
      </p:sp>
      <p:sp>
        <p:nvSpPr>
          <p:cNvPr id="3" name="Notes Placeholder 2">
            <a:extLst>
              <a:ext uri="{FF2B5EF4-FFF2-40B4-BE49-F238E27FC236}">
                <a16:creationId xmlns:a16="http://schemas.microsoft.com/office/drawing/2014/main" id="{D4F50202-0FBB-A465-EC6A-466CE13EBC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495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6337"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5225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6337"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9641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13284B"/>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00" y="1408333"/>
            <a:ext cx="11360800" cy="23212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Font typeface="Libre Franklin"/>
              <a:buNone/>
              <a:defRPr sz="6400" b="1">
                <a:solidFill>
                  <a:schemeClr val="lt1"/>
                </a:solidFill>
                <a:latin typeface="+mj-lt"/>
                <a:ea typeface="Libre Franklin"/>
                <a:cs typeface="Libre Franklin"/>
                <a:sym typeface="Libre Franklin"/>
              </a:defRPr>
            </a:lvl1pPr>
            <a:lvl2pPr lvl="1">
              <a:spcBef>
                <a:spcPts val="0"/>
              </a:spcBef>
              <a:spcAft>
                <a:spcPts val="0"/>
              </a:spcAft>
              <a:buClr>
                <a:schemeClr val="lt1"/>
              </a:buClr>
              <a:buSzPts val="5200"/>
              <a:buFont typeface="Roboto"/>
              <a:buNone/>
              <a:defRPr sz="6933">
                <a:solidFill>
                  <a:schemeClr val="lt1"/>
                </a:solidFill>
                <a:latin typeface="Roboto"/>
                <a:ea typeface="Roboto"/>
                <a:cs typeface="Roboto"/>
                <a:sym typeface="Roboto"/>
              </a:defRPr>
            </a:lvl2pPr>
            <a:lvl3pPr lvl="2">
              <a:spcBef>
                <a:spcPts val="0"/>
              </a:spcBef>
              <a:spcAft>
                <a:spcPts val="0"/>
              </a:spcAft>
              <a:buClr>
                <a:schemeClr val="lt1"/>
              </a:buClr>
              <a:buSzPts val="5200"/>
              <a:buFont typeface="Roboto"/>
              <a:buNone/>
              <a:defRPr sz="6933">
                <a:solidFill>
                  <a:schemeClr val="lt1"/>
                </a:solidFill>
                <a:latin typeface="Roboto"/>
                <a:ea typeface="Roboto"/>
                <a:cs typeface="Roboto"/>
                <a:sym typeface="Roboto"/>
              </a:defRPr>
            </a:lvl3pPr>
            <a:lvl4pPr lvl="3">
              <a:spcBef>
                <a:spcPts val="0"/>
              </a:spcBef>
              <a:spcAft>
                <a:spcPts val="0"/>
              </a:spcAft>
              <a:buClr>
                <a:schemeClr val="lt1"/>
              </a:buClr>
              <a:buSzPts val="5200"/>
              <a:buFont typeface="Roboto"/>
              <a:buNone/>
              <a:defRPr sz="6933">
                <a:solidFill>
                  <a:schemeClr val="lt1"/>
                </a:solidFill>
                <a:latin typeface="Roboto"/>
                <a:ea typeface="Roboto"/>
                <a:cs typeface="Roboto"/>
                <a:sym typeface="Roboto"/>
              </a:defRPr>
            </a:lvl4pPr>
            <a:lvl5pPr lvl="4">
              <a:spcBef>
                <a:spcPts val="0"/>
              </a:spcBef>
              <a:spcAft>
                <a:spcPts val="0"/>
              </a:spcAft>
              <a:buClr>
                <a:schemeClr val="lt1"/>
              </a:buClr>
              <a:buSzPts val="5200"/>
              <a:buFont typeface="Roboto"/>
              <a:buNone/>
              <a:defRPr sz="6933">
                <a:solidFill>
                  <a:schemeClr val="lt1"/>
                </a:solidFill>
                <a:latin typeface="Roboto"/>
                <a:ea typeface="Roboto"/>
                <a:cs typeface="Roboto"/>
                <a:sym typeface="Roboto"/>
              </a:defRPr>
            </a:lvl5pPr>
            <a:lvl6pPr lvl="5">
              <a:spcBef>
                <a:spcPts val="0"/>
              </a:spcBef>
              <a:spcAft>
                <a:spcPts val="0"/>
              </a:spcAft>
              <a:buClr>
                <a:schemeClr val="lt1"/>
              </a:buClr>
              <a:buSzPts val="5200"/>
              <a:buFont typeface="Roboto"/>
              <a:buNone/>
              <a:defRPr sz="6933">
                <a:solidFill>
                  <a:schemeClr val="lt1"/>
                </a:solidFill>
                <a:latin typeface="Roboto"/>
                <a:ea typeface="Roboto"/>
                <a:cs typeface="Roboto"/>
                <a:sym typeface="Roboto"/>
              </a:defRPr>
            </a:lvl6pPr>
            <a:lvl7pPr lvl="6">
              <a:spcBef>
                <a:spcPts val="0"/>
              </a:spcBef>
              <a:spcAft>
                <a:spcPts val="0"/>
              </a:spcAft>
              <a:buClr>
                <a:schemeClr val="lt1"/>
              </a:buClr>
              <a:buSzPts val="5200"/>
              <a:buFont typeface="Roboto"/>
              <a:buNone/>
              <a:defRPr sz="6933">
                <a:solidFill>
                  <a:schemeClr val="lt1"/>
                </a:solidFill>
                <a:latin typeface="Roboto"/>
                <a:ea typeface="Roboto"/>
                <a:cs typeface="Roboto"/>
                <a:sym typeface="Roboto"/>
              </a:defRPr>
            </a:lvl7pPr>
            <a:lvl8pPr lvl="7">
              <a:spcBef>
                <a:spcPts val="0"/>
              </a:spcBef>
              <a:spcAft>
                <a:spcPts val="0"/>
              </a:spcAft>
              <a:buClr>
                <a:schemeClr val="lt1"/>
              </a:buClr>
              <a:buSzPts val="5200"/>
              <a:buFont typeface="Roboto"/>
              <a:buNone/>
              <a:defRPr sz="6933">
                <a:solidFill>
                  <a:schemeClr val="lt1"/>
                </a:solidFill>
                <a:latin typeface="Roboto"/>
                <a:ea typeface="Roboto"/>
                <a:cs typeface="Roboto"/>
                <a:sym typeface="Roboto"/>
              </a:defRPr>
            </a:lvl8pPr>
            <a:lvl9pPr lvl="8">
              <a:spcBef>
                <a:spcPts val="0"/>
              </a:spcBef>
              <a:spcAft>
                <a:spcPts val="0"/>
              </a:spcAft>
              <a:buClr>
                <a:schemeClr val="lt1"/>
              </a:buClr>
              <a:buSzPts val="5200"/>
              <a:buFont typeface="Roboto"/>
              <a:buNone/>
              <a:defRPr sz="6933">
                <a:solidFill>
                  <a:schemeClr val="lt1"/>
                </a:solidFill>
                <a:latin typeface="Roboto"/>
                <a:ea typeface="Roboto"/>
                <a:cs typeface="Roboto"/>
                <a:sym typeface="Roboto"/>
              </a:defRPr>
            </a:lvl9pPr>
          </a:lstStyle>
          <a:p>
            <a:r>
              <a:rPr lang="en-US"/>
              <a:t>Click to edit Master title style</a:t>
            </a:r>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Font typeface="Roboto"/>
              <a:buNone/>
              <a:defRPr sz="3200">
                <a:solidFill>
                  <a:schemeClr val="lt1"/>
                </a:solidFill>
                <a:latin typeface="Arial" panose="020B0604020202020204" pitchFamily="34" charset="0"/>
                <a:ea typeface="Roboto"/>
                <a:cs typeface="Arial" panose="020B0604020202020204" pitchFamily="34" charset="0"/>
                <a:sym typeface="Roboto"/>
              </a:defRPr>
            </a:lvl1pPr>
            <a:lvl2pPr lvl="1">
              <a:lnSpc>
                <a:spcPct val="100000"/>
              </a:lnSpc>
              <a:spcBef>
                <a:spcPts val="0"/>
              </a:spcBef>
              <a:spcAft>
                <a:spcPts val="0"/>
              </a:spcAft>
              <a:buClr>
                <a:schemeClr val="lt1"/>
              </a:buClr>
              <a:buSzPts val="2800"/>
              <a:buFont typeface="Roboto"/>
              <a:buNone/>
              <a:defRPr sz="3733">
                <a:solidFill>
                  <a:schemeClr val="lt1"/>
                </a:solidFill>
                <a:latin typeface="Roboto"/>
                <a:ea typeface="Roboto"/>
                <a:cs typeface="Roboto"/>
                <a:sym typeface="Roboto"/>
              </a:defRPr>
            </a:lvl2pPr>
            <a:lvl3pPr lvl="2">
              <a:lnSpc>
                <a:spcPct val="100000"/>
              </a:lnSpc>
              <a:spcBef>
                <a:spcPts val="0"/>
              </a:spcBef>
              <a:spcAft>
                <a:spcPts val="0"/>
              </a:spcAft>
              <a:buClr>
                <a:schemeClr val="lt1"/>
              </a:buClr>
              <a:buSzPts val="2800"/>
              <a:buFont typeface="Roboto"/>
              <a:buNone/>
              <a:defRPr sz="3733">
                <a:solidFill>
                  <a:schemeClr val="lt1"/>
                </a:solidFill>
                <a:latin typeface="Roboto"/>
                <a:ea typeface="Roboto"/>
                <a:cs typeface="Roboto"/>
                <a:sym typeface="Roboto"/>
              </a:defRPr>
            </a:lvl3pPr>
            <a:lvl4pPr lvl="3">
              <a:lnSpc>
                <a:spcPct val="100000"/>
              </a:lnSpc>
              <a:spcBef>
                <a:spcPts val="0"/>
              </a:spcBef>
              <a:spcAft>
                <a:spcPts val="0"/>
              </a:spcAft>
              <a:buClr>
                <a:schemeClr val="lt1"/>
              </a:buClr>
              <a:buSzPts val="2800"/>
              <a:buFont typeface="Roboto"/>
              <a:buNone/>
              <a:defRPr sz="3733">
                <a:solidFill>
                  <a:schemeClr val="lt1"/>
                </a:solidFill>
                <a:latin typeface="Roboto"/>
                <a:ea typeface="Roboto"/>
                <a:cs typeface="Roboto"/>
                <a:sym typeface="Roboto"/>
              </a:defRPr>
            </a:lvl4pPr>
            <a:lvl5pPr lvl="4">
              <a:lnSpc>
                <a:spcPct val="100000"/>
              </a:lnSpc>
              <a:spcBef>
                <a:spcPts val="0"/>
              </a:spcBef>
              <a:spcAft>
                <a:spcPts val="0"/>
              </a:spcAft>
              <a:buClr>
                <a:schemeClr val="lt1"/>
              </a:buClr>
              <a:buSzPts val="2800"/>
              <a:buFont typeface="Roboto"/>
              <a:buNone/>
              <a:defRPr sz="3733">
                <a:solidFill>
                  <a:schemeClr val="lt1"/>
                </a:solidFill>
                <a:latin typeface="Roboto"/>
                <a:ea typeface="Roboto"/>
                <a:cs typeface="Roboto"/>
                <a:sym typeface="Roboto"/>
              </a:defRPr>
            </a:lvl5pPr>
            <a:lvl6pPr lvl="5">
              <a:lnSpc>
                <a:spcPct val="100000"/>
              </a:lnSpc>
              <a:spcBef>
                <a:spcPts val="0"/>
              </a:spcBef>
              <a:spcAft>
                <a:spcPts val="0"/>
              </a:spcAft>
              <a:buClr>
                <a:schemeClr val="lt1"/>
              </a:buClr>
              <a:buSzPts val="2800"/>
              <a:buFont typeface="Roboto"/>
              <a:buNone/>
              <a:defRPr sz="3733">
                <a:solidFill>
                  <a:schemeClr val="lt1"/>
                </a:solidFill>
                <a:latin typeface="Roboto"/>
                <a:ea typeface="Roboto"/>
                <a:cs typeface="Roboto"/>
                <a:sym typeface="Roboto"/>
              </a:defRPr>
            </a:lvl6pPr>
            <a:lvl7pPr lvl="6">
              <a:lnSpc>
                <a:spcPct val="100000"/>
              </a:lnSpc>
              <a:spcBef>
                <a:spcPts val="0"/>
              </a:spcBef>
              <a:spcAft>
                <a:spcPts val="0"/>
              </a:spcAft>
              <a:buClr>
                <a:schemeClr val="lt1"/>
              </a:buClr>
              <a:buSzPts val="2800"/>
              <a:buFont typeface="Roboto"/>
              <a:buNone/>
              <a:defRPr sz="3733">
                <a:solidFill>
                  <a:schemeClr val="lt1"/>
                </a:solidFill>
                <a:latin typeface="Roboto"/>
                <a:ea typeface="Roboto"/>
                <a:cs typeface="Roboto"/>
                <a:sym typeface="Roboto"/>
              </a:defRPr>
            </a:lvl7pPr>
            <a:lvl8pPr lvl="7">
              <a:lnSpc>
                <a:spcPct val="100000"/>
              </a:lnSpc>
              <a:spcBef>
                <a:spcPts val="0"/>
              </a:spcBef>
              <a:spcAft>
                <a:spcPts val="0"/>
              </a:spcAft>
              <a:buClr>
                <a:schemeClr val="lt1"/>
              </a:buClr>
              <a:buSzPts val="2800"/>
              <a:buFont typeface="Roboto"/>
              <a:buNone/>
              <a:defRPr sz="3733">
                <a:solidFill>
                  <a:schemeClr val="lt1"/>
                </a:solidFill>
                <a:latin typeface="Roboto"/>
                <a:ea typeface="Roboto"/>
                <a:cs typeface="Roboto"/>
                <a:sym typeface="Roboto"/>
              </a:defRPr>
            </a:lvl8pPr>
            <a:lvl9pPr lvl="8">
              <a:lnSpc>
                <a:spcPct val="100000"/>
              </a:lnSpc>
              <a:spcBef>
                <a:spcPts val="0"/>
              </a:spcBef>
              <a:spcAft>
                <a:spcPts val="0"/>
              </a:spcAft>
              <a:buClr>
                <a:schemeClr val="lt1"/>
              </a:buClr>
              <a:buSzPts val="2800"/>
              <a:buFont typeface="Roboto"/>
              <a:buNone/>
              <a:defRPr sz="3733">
                <a:solidFill>
                  <a:schemeClr val="lt1"/>
                </a:solidFill>
                <a:latin typeface="Roboto"/>
                <a:ea typeface="Roboto"/>
                <a:cs typeface="Roboto"/>
                <a:sym typeface="Roboto"/>
              </a:defRPr>
            </a:lvl9pPr>
          </a:lstStyle>
          <a:p>
            <a:r>
              <a:rPr lang="en-US"/>
              <a:t>Click to edit Master subtitle style</a:t>
            </a:r>
            <a:endParaRPr/>
          </a:p>
        </p:txBody>
      </p:sp>
      <p:cxnSp>
        <p:nvCxnSpPr>
          <p:cNvPr id="13" name="Google Shape;13;p2"/>
          <p:cNvCxnSpPr/>
          <p:nvPr/>
        </p:nvCxnSpPr>
        <p:spPr>
          <a:xfrm>
            <a:off x="2355867" y="463300"/>
            <a:ext cx="9422400" cy="0"/>
          </a:xfrm>
          <a:prstGeom prst="straightConnector1">
            <a:avLst/>
          </a:prstGeom>
          <a:noFill/>
          <a:ln w="9525" cap="flat" cmpd="sng">
            <a:solidFill>
              <a:schemeClr val="lt1"/>
            </a:solidFill>
            <a:prstDash val="solid"/>
            <a:round/>
            <a:headEnd type="none" w="med" len="med"/>
            <a:tailEnd type="none" w="med" len="med"/>
          </a:ln>
        </p:spPr>
      </p:cxnSp>
      <p:pic>
        <p:nvPicPr>
          <p:cNvPr id="14" name="Google Shape;14;p2"/>
          <p:cNvPicPr preferRelativeResize="0">
            <a:picLocks noChangeAspect="1"/>
          </p:cNvPicPr>
          <p:nvPr/>
        </p:nvPicPr>
        <p:blipFill rotWithShape="1">
          <a:blip r:embed="rId2">
            <a:alphaModFix/>
          </a:blip>
          <a:srcRect/>
          <a:stretch/>
        </p:blipFill>
        <p:spPr>
          <a:xfrm>
            <a:off x="415600" y="273234"/>
            <a:ext cx="1814925" cy="380133"/>
          </a:xfrm>
          <a:prstGeom prst="rect">
            <a:avLst/>
          </a:prstGeom>
          <a:noFill/>
          <a:ln>
            <a:noFill/>
          </a:ln>
        </p:spPr>
      </p:pic>
      <p:sp>
        <p:nvSpPr>
          <p:cNvPr id="2" name="Google Shape;37;p6">
            <a:extLst>
              <a:ext uri="{FF2B5EF4-FFF2-40B4-BE49-F238E27FC236}">
                <a16:creationId xmlns:a16="http://schemas.microsoft.com/office/drawing/2014/main" id="{ADDAB99E-4BC3-4FE8-762B-6D85D45499C3}"/>
              </a:ext>
            </a:extLst>
          </p:cNvPr>
          <p:cNvSpPr txBox="1">
            <a:spLocks noGrp="1"/>
          </p:cNvSpPr>
          <p:nvPr>
            <p:ph type="sldNum" idx="4"/>
          </p:nvPr>
        </p:nvSpPr>
        <p:spPr>
          <a:xfrm>
            <a:off x="11148000"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1200">
                <a:solidFill>
                  <a:schemeClr val="bg1"/>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1093">
                <a:latin typeface="Libre Franklin"/>
                <a:ea typeface="Libre Franklin"/>
                <a:cs typeface="Libre Franklin"/>
                <a:sym typeface="Libre Franklin"/>
              </a:defRPr>
            </a:lvl2pPr>
            <a:lvl3pPr lvl="2" rtl="0">
              <a:lnSpc>
                <a:spcPct val="80000"/>
              </a:lnSpc>
              <a:buSzPts val="852"/>
              <a:buNone/>
              <a:defRPr sz="1093">
                <a:latin typeface="Libre Franklin"/>
                <a:ea typeface="Libre Franklin"/>
                <a:cs typeface="Libre Franklin"/>
                <a:sym typeface="Libre Franklin"/>
              </a:defRPr>
            </a:lvl3pPr>
            <a:lvl4pPr lvl="3" rtl="0">
              <a:lnSpc>
                <a:spcPct val="80000"/>
              </a:lnSpc>
              <a:buSzPts val="852"/>
              <a:buNone/>
              <a:defRPr sz="1093">
                <a:latin typeface="Libre Franklin"/>
                <a:ea typeface="Libre Franklin"/>
                <a:cs typeface="Libre Franklin"/>
                <a:sym typeface="Libre Franklin"/>
              </a:defRPr>
            </a:lvl4pPr>
            <a:lvl5pPr lvl="4" rtl="0">
              <a:lnSpc>
                <a:spcPct val="80000"/>
              </a:lnSpc>
              <a:buSzPts val="852"/>
              <a:buNone/>
              <a:defRPr sz="1093">
                <a:latin typeface="Libre Franklin"/>
                <a:ea typeface="Libre Franklin"/>
                <a:cs typeface="Libre Franklin"/>
                <a:sym typeface="Libre Franklin"/>
              </a:defRPr>
            </a:lvl5pPr>
            <a:lvl6pPr lvl="5" rtl="0">
              <a:lnSpc>
                <a:spcPct val="80000"/>
              </a:lnSpc>
              <a:buSzPts val="852"/>
              <a:buNone/>
              <a:defRPr sz="1093">
                <a:latin typeface="Libre Franklin"/>
                <a:ea typeface="Libre Franklin"/>
                <a:cs typeface="Libre Franklin"/>
                <a:sym typeface="Libre Franklin"/>
              </a:defRPr>
            </a:lvl6pPr>
            <a:lvl7pPr lvl="6" rtl="0">
              <a:lnSpc>
                <a:spcPct val="80000"/>
              </a:lnSpc>
              <a:buSzPts val="852"/>
              <a:buNone/>
              <a:defRPr sz="1093">
                <a:latin typeface="Libre Franklin"/>
                <a:ea typeface="Libre Franklin"/>
                <a:cs typeface="Libre Franklin"/>
                <a:sym typeface="Libre Franklin"/>
              </a:defRPr>
            </a:lvl7pPr>
            <a:lvl8pPr lvl="7" rtl="0">
              <a:lnSpc>
                <a:spcPct val="80000"/>
              </a:lnSpc>
              <a:buSzPts val="852"/>
              <a:buNone/>
              <a:defRPr sz="1093">
                <a:latin typeface="Libre Franklin"/>
                <a:ea typeface="Libre Franklin"/>
                <a:cs typeface="Libre Franklin"/>
                <a:sym typeface="Libre Franklin"/>
              </a:defRPr>
            </a:lvl8pPr>
            <a:lvl9pPr lvl="8" rtl="0">
              <a:lnSpc>
                <a:spcPct val="80000"/>
              </a:lnSpc>
              <a:buSzPts val="852"/>
              <a:buNone/>
              <a:defRPr sz="1093">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909806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15600" y="1297000"/>
            <a:ext cx="11360800" cy="2286800"/>
          </a:xfrm>
          <a:prstGeom prst="rect">
            <a:avLst/>
          </a:prstGeom>
        </p:spPr>
        <p:txBody>
          <a:bodyPr spcFirstLastPara="1" wrap="square" lIns="91425" tIns="91425" rIns="91425" bIns="91425" anchor="b" anchorCtr="0">
            <a:noAutofit/>
          </a:bodyPr>
          <a:lstStyle>
            <a:lvl1pPr lvl="0">
              <a:spcBef>
                <a:spcPts val="0"/>
              </a:spcBef>
              <a:spcAft>
                <a:spcPts val="0"/>
              </a:spcAft>
              <a:buClr>
                <a:srgbClr val="00245D"/>
              </a:buClr>
              <a:buSzPts val="3600"/>
              <a:buFont typeface="Libre Franklin"/>
              <a:buNone/>
              <a:defRPr sz="4800" b="1">
                <a:solidFill>
                  <a:srgbClr val="00245D"/>
                </a:solidFill>
                <a:latin typeface="+mj-lt"/>
                <a:ea typeface="Libre Franklin"/>
                <a:cs typeface="Libre Franklin"/>
                <a:sym typeface="Libre Franklin"/>
              </a:defRPr>
            </a:lvl1pPr>
            <a:lvl2pPr lvl="1" algn="ctr">
              <a:spcBef>
                <a:spcPts val="0"/>
              </a:spcBef>
              <a:spcAft>
                <a:spcPts val="0"/>
              </a:spcAft>
              <a:buSzPts val="3600"/>
              <a:buFont typeface="Libre Franklin"/>
              <a:buNone/>
              <a:defRPr sz="4800">
                <a:latin typeface="Libre Franklin"/>
                <a:ea typeface="Libre Franklin"/>
                <a:cs typeface="Libre Franklin"/>
                <a:sym typeface="Libre Franklin"/>
              </a:defRPr>
            </a:lvl2pPr>
            <a:lvl3pPr lvl="2" algn="ctr">
              <a:spcBef>
                <a:spcPts val="0"/>
              </a:spcBef>
              <a:spcAft>
                <a:spcPts val="0"/>
              </a:spcAft>
              <a:buSzPts val="3600"/>
              <a:buFont typeface="Libre Franklin"/>
              <a:buNone/>
              <a:defRPr sz="4800">
                <a:latin typeface="Libre Franklin"/>
                <a:ea typeface="Libre Franklin"/>
                <a:cs typeface="Libre Franklin"/>
                <a:sym typeface="Libre Franklin"/>
              </a:defRPr>
            </a:lvl3pPr>
            <a:lvl4pPr lvl="3" algn="ctr">
              <a:spcBef>
                <a:spcPts val="0"/>
              </a:spcBef>
              <a:spcAft>
                <a:spcPts val="0"/>
              </a:spcAft>
              <a:buSzPts val="3600"/>
              <a:buFont typeface="Libre Franklin"/>
              <a:buNone/>
              <a:defRPr sz="4800">
                <a:latin typeface="Libre Franklin"/>
                <a:ea typeface="Libre Franklin"/>
                <a:cs typeface="Libre Franklin"/>
                <a:sym typeface="Libre Franklin"/>
              </a:defRPr>
            </a:lvl4pPr>
            <a:lvl5pPr lvl="4" algn="ctr">
              <a:spcBef>
                <a:spcPts val="0"/>
              </a:spcBef>
              <a:spcAft>
                <a:spcPts val="0"/>
              </a:spcAft>
              <a:buSzPts val="3600"/>
              <a:buFont typeface="Libre Franklin"/>
              <a:buNone/>
              <a:defRPr sz="4800">
                <a:latin typeface="Libre Franklin"/>
                <a:ea typeface="Libre Franklin"/>
                <a:cs typeface="Libre Franklin"/>
                <a:sym typeface="Libre Franklin"/>
              </a:defRPr>
            </a:lvl5pPr>
            <a:lvl6pPr lvl="5" algn="ctr">
              <a:spcBef>
                <a:spcPts val="0"/>
              </a:spcBef>
              <a:spcAft>
                <a:spcPts val="0"/>
              </a:spcAft>
              <a:buSzPts val="3600"/>
              <a:buFont typeface="Libre Franklin"/>
              <a:buNone/>
              <a:defRPr sz="4800">
                <a:latin typeface="Libre Franklin"/>
                <a:ea typeface="Libre Franklin"/>
                <a:cs typeface="Libre Franklin"/>
                <a:sym typeface="Libre Franklin"/>
              </a:defRPr>
            </a:lvl6pPr>
            <a:lvl7pPr lvl="6" algn="ctr">
              <a:spcBef>
                <a:spcPts val="0"/>
              </a:spcBef>
              <a:spcAft>
                <a:spcPts val="0"/>
              </a:spcAft>
              <a:buSzPts val="3600"/>
              <a:buFont typeface="Libre Franklin"/>
              <a:buNone/>
              <a:defRPr sz="4800">
                <a:latin typeface="Libre Franklin"/>
                <a:ea typeface="Libre Franklin"/>
                <a:cs typeface="Libre Franklin"/>
                <a:sym typeface="Libre Franklin"/>
              </a:defRPr>
            </a:lvl7pPr>
            <a:lvl8pPr lvl="7" algn="ctr">
              <a:spcBef>
                <a:spcPts val="0"/>
              </a:spcBef>
              <a:spcAft>
                <a:spcPts val="0"/>
              </a:spcAft>
              <a:buSzPts val="3600"/>
              <a:buFont typeface="Libre Franklin"/>
              <a:buNone/>
              <a:defRPr sz="4800">
                <a:latin typeface="Libre Franklin"/>
                <a:ea typeface="Libre Franklin"/>
                <a:cs typeface="Libre Franklin"/>
                <a:sym typeface="Libre Franklin"/>
              </a:defRPr>
            </a:lvl8pPr>
            <a:lvl9pPr lvl="8" algn="ctr">
              <a:spcBef>
                <a:spcPts val="0"/>
              </a:spcBef>
              <a:spcAft>
                <a:spcPts val="0"/>
              </a:spcAft>
              <a:buSzPts val="3600"/>
              <a:buFont typeface="Libre Franklin"/>
              <a:buNone/>
              <a:defRPr sz="4800">
                <a:latin typeface="Libre Franklin"/>
                <a:ea typeface="Libre Franklin"/>
                <a:cs typeface="Libre Franklin"/>
                <a:sym typeface="Libre Franklin"/>
              </a:defRPr>
            </a:lvl9pPr>
          </a:lstStyle>
          <a:p>
            <a:r>
              <a:rPr lang="en-US"/>
              <a:t>Click to edit Master title style</a:t>
            </a:r>
            <a:endParaRPr/>
          </a:p>
        </p:txBody>
      </p:sp>
      <p:sp>
        <p:nvSpPr>
          <p:cNvPr id="18" name="Google Shape;18;p3"/>
          <p:cNvSpPr txBox="1">
            <a:spLocks noGrp="1"/>
          </p:cNvSpPr>
          <p:nvPr>
            <p:ph type="subTitle" idx="1"/>
          </p:nvPr>
        </p:nvSpPr>
        <p:spPr>
          <a:xfrm>
            <a:off x="415600" y="3839667"/>
            <a:ext cx="4909200" cy="644000"/>
          </a:xfrm>
          <a:prstGeom prst="rect">
            <a:avLst/>
          </a:prstGeom>
        </p:spPr>
        <p:txBody>
          <a:bodyPr spcFirstLastPara="1" wrap="square" lIns="91425" tIns="91425" rIns="91425" bIns="91425" anchor="t" anchorCtr="0">
            <a:normAutofit/>
          </a:bodyPr>
          <a:lstStyle>
            <a:lvl1pPr lvl="0">
              <a:spcBef>
                <a:spcPts val="0"/>
              </a:spcBef>
              <a:spcAft>
                <a:spcPts val="0"/>
              </a:spcAft>
              <a:buSzPts val="1800"/>
              <a:buFont typeface="Libre Franklin"/>
              <a:buNone/>
              <a:defRPr>
                <a:latin typeface="Arial" panose="020B0604020202020204" pitchFamily="34" charset="0"/>
                <a:ea typeface="Arial" panose="020B0604020202020204" pitchFamily="34" charset="0"/>
                <a:cs typeface="Arial" panose="020B0604020202020204" pitchFamily="34" charset="0"/>
                <a:sym typeface="Libre Franklin"/>
              </a:defRPr>
            </a:lvl1pPr>
            <a:lvl2pPr lvl="1">
              <a:spcBef>
                <a:spcPts val="0"/>
              </a:spcBef>
              <a:spcAft>
                <a:spcPts val="0"/>
              </a:spcAft>
              <a:buSzPts val="1400"/>
              <a:buFont typeface="Libre Franklin"/>
              <a:buNone/>
              <a:defRPr>
                <a:latin typeface="Libre Franklin"/>
                <a:ea typeface="Libre Franklin"/>
                <a:cs typeface="Libre Franklin"/>
                <a:sym typeface="Libre Franklin"/>
              </a:defRPr>
            </a:lvl2pPr>
            <a:lvl3pPr lvl="2">
              <a:spcBef>
                <a:spcPts val="0"/>
              </a:spcBef>
              <a:spcAft>
                <a:spcPts val="0"/>
              </a:spcAft>
              <a:buSzPts val="1400"/>
              <a:buFont typeface="Libre Franklin"/>
              <a:buNone/>
              <a:defRPr>
                <a:latin typeface="Libre Franklin"/>
                <a:ea typeface="Libre Franklin"/>
                <a:cs typeface="Libre Franklin"/>
                <a:sym typeface="Libre Franklin"/>
              </a:defRPr>
            </a:lvl3pPr>
            <a:lvl4pPr lvl="3">
              <a:spcBef>
                <a:spcPts val="0"/>
              </a:spcBef>
              <a:spcAft>
                <a:spcPts val="0"/>
              </a:spcAft>
              <a:buSzPts val="1400"/>
              <a:buFont typeface="Libre Franklin"/>
              <a:buNone/>
              <a:defRPr>
                <a:latin typeface="Libre Franklin"/>
                <a:ea typeface="Libre Franklin"/>
                <a:cs typeface="Libre Franklin"/>
                <a:sym typeface="Libre Franklin"/>
              </a:defRPr>
            </a:lvl4pPr>
            <a:lvl5pPr lvl="4">
              <a:spcBef>
                <a:spcPts val="0"/>
              </a:spcBef>
              <a:spcAft>
                <a:spcPts val="0"/>
              </a:spcAft>
              <a:buSzPts val="1400"/>
              <a:buFont typeface="Libre Franklin"/>
              <a:buNone/>
              <a:defRPr>
                <a:latin typeface="Libre Franklin"/>
                <a:ea typeface="Libre Franklin"/>
                <a:cs typeface="Libre Franklin"/>
                <a:sym typeface="Libre Franklin"/>
              </a:defRPr>
            </a:lvl5pPr>
            <a:lvl6pPr lvl="5">
              <a:spcBef>
                <a:spcPts val="0"/>
              </a:spcBef>
              <a:spcAft>
                <a:spcPts val="0"/>
              </a:spcAft>
              <a:buSzPts val="1400"/>
              <a:buFont typeface="Libre Franklin"/>
              <a:buNone/>
              <a:defRPr>
                <a:latin typeface="Libre Franklin"/>
                <a:ea typeface="Libre Franklin"/>
                <a:cs typeface="Libre Franklin"/>
                <a:sym typeface="Libre Franklin"/>
              </a:defRPr>
            </a:lvl6pPr>
            <a:lvl7pPr lvl="6">
              <a:spcBef>
                <a:spcPts val="0"/>
              </a:spcBef>
              <a:spcAft>
                <a:spcPts val="0"/>
              </a:spcAft>
              <a:buSzPts val="1400"/>
              <a:buFont typeface="Libre Franklin"/>
              <a:buNone/>
              <a:defRPr>
                <a:latin typeface="Libre Franklin"/>
                <a:ea typeface="Libre Franklin"/>
                <a:cs typeface="Libre Franklin"/>
                <a:sym typeface="Libre Franklin"/>
              </a:defRPr>
            </a:lvl7pPr>
            <a:lvl8pPr lvl="7">
              <a:spcBef>
                <a:spcPts val="0"/>
              </a:spcBef>
              <a:spcAft>
                <a:spcPts val="0"/>
              </a:spcAft>
              <a:buSzPts val="1400"/>
              <a:buFont typeface="Libre Franklin"/>
              <a:buNone/>
              <a:defRPr>
                <a:latin typeface="Libre Franklin"/>
                <a:ea typeface="Libre Franklin"/>
                <a:cs typeface="Libre Franklin"/>
                <a:sym typeface="Libre Franklin"/>
              </a:defRPr>
            </a:lvl8pPr>
            <a:lvl9pPr lvl="8">
              <a:spcBef>
                <a:spcPts val="0"/>
              </a:spcBef>
              <a:spcAft>
                <a:spcPts val="0"/>
              </a:spcAft>
              <a:buSzPts val="1400"/>
              <a:buFont typeface="Libre Franklin"/>
              <a:buNone/>
              <a:defRPr>
                <a:latin typeface="Libre Franklin"/>
                <a:ea typeface="Libre Franklin"/>
                <a:cs typeface="Libre Franklin"/>
                <a:sym typeface="Libre Franklin"/>
              </a:defRPr>
            </a:lvl9pPr>
          </a:lstStyle>
          <a:p>
            <a:r>
              <a:rPr lang="en-US"/>
              <a:t>Click to edit Master subtitle style</a:t>
            </a:r>
            <a:endParaRPr/>
          </a:p>
        </p:txBody>
      </p:sp>
      <p:sp>
        <p:nvSpPr>
          <p:cNvPr id="19" name="Google Shape;19;p3"/>
          <p:cNvSpPr/>
          <p:nvPr/>
        </p:nvSpPr>
        <p:spPr>
          <a:xfrm>
            <a:off x="549900" y="3641500"/>
            <a:ext cx="845200" cy="67200"/>
          </a:xfrm>
          <a:prstGeom prst="rect">
            <a:avLst/>
          </a:prstGeom>
          <a:solidFill>
            <a:srgbClr val="00245D"/>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20" name="Google Shape;20;p3"/>
          <p:cNvCxnSpPr/>
          <p:nvPr/>
        </p:nvCxnSpPr>
        <p:spPr>
          <a:xfrm>
            <a:off x="2355867" y="463300"/>
            <a:ext cx="9422400" cy="0"/>
          </a:xfrm>
          <a:prstGeom prst="straightConnector1">
            <a:avLst/>
          </a:prstGeom>
          <a:noFill/>
          <a:ln w="9525" cap="flat" cmpd="sng">
            <a:solidFill>
              <a:srgbClr val="00245D"/>
            </a:solidFill>
            <a:prstDash val="solid"/>
            <a:round/>
            <a:headEnd type="none" w="med" len="med"/>
            <a:tailEnd type="none" w="med" len="med"/>
          </a:ln>
        </p:spPr>
      </p:cxnSp>
      <p:pic>
        <p:nvPicPr>
          <p:cNvPr id="21" name="Google Shape;21;p3"/>
          <p:cNvPicPr preferRelativeResize="0"/>
          <p:nvPr/>
        </p:nvPicPr>
        <p:blipFill rotWithShape="1">
          <a:blip r:embed="rId2">
            <a:alphaModFix/>
          </a:blip>
          <a:srcRect/>
          <a:stretch/>
        </p:blipFill>
        <p:spPr>
          <a:xfrm>
            <a:off x="415600" y="273234"/>
            <a:ext cx="1814925" cy="380133"/>
          </a:xfrm>
          <a:prstGeom prst="rect">
            <a:avLst/>
          </a:prstGeom>
          <a:noFill/>
          <a:ln>
            <a:noFill/>
          </a:ln>
        </p:spPr>
      </p:pic>
      <p:sp>
        <p:nvSpPr>
          <p:cNvPr id="2" name="Google Shape;37;p6">
            <a:extLst>
              <a:ext uri="{FF2B5EF4-FFF2-40B4-BE49-F238E27FC236}">
                <a16:creationId xmlns:a16="http://schemas.microsoft.com/office/drawing/2014/main" id="{71A784CB-8300-E3A1-777A-D552B76CC079}"/>
              </a:ext>
            </a:extLst>
          </p:cNvPr>
          <p:cNvSpPr txBox="1">
            <a:spLocks noGrp="1"/>
          </p:cNvSpPr>
          <p:nvPr>
            <p:ph type="sldNum" idx="4"/>
          </p:nvPr>
        </p:nvSpPr>
        <p:spPr>
          <a:xfrm>
            <a:off x="11148000"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1200">
                <a:solidFill>
                  <a:srgbClr val="13294B"/>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1093">
                <a:latin typeface="Libre Franklin"/>
                <a:ea typeface="Libre Franklin"/>
                <a:cs typeface="Libre Franklin"/>
                <a:sym typeface="Libre Franklin"/>
              </a:defRPr>
            </a:lvl2pPr>
            <a:lvl3pPr lvl="2" rtl="0">
              <a:lnSpc>
                <a:spcPct val="80000"/>
              </a:lnSpc>
              <a:buSzPts val="852"/>
              <a:buNone/>
              <a:defRPr sz="1093">
                <a:latin typeface="Libre Franklin"/>
                <a:ea typeface="Libre Franklin"/>
                <a:cs typeface="Libre Franklin"/>
                <a:sym typeface="Libre Franklin"/>
              </a:defRPr>
            </a:lvl3pPr>
            <a:lvl4pPr lvl="3" rtl="0">
              <a:lnSpc>
                <a:spcPct val="80000"/>
              </a:lnSpc>
              <a:buSzPts val="852"/>
              <a:buNone/>
              <a:defRPr sz="1093">
                <a:latin typeface="Libre Franklin"/>
                <a:ea typeface="Libre Franklin"/>
                <a:cs typeface="Libre Franklin"/>
                <a:sym typeface="Libre Franklin"/>
              </a:defRPr>
            </a:lvl4pPr>
            <a:lvl5pPr lvl="4" rtl="0">
              <a:lnSpc>
                <a:spcPct val="80000"/>
              </a:lnSpc>
              <a:buSzPts val="852"/>
              <a:buNone/>
              <a:defRPr sz="1093">
                <a:latin typeface="Libre Franklin"/>
                <a:ea typeface="Libre Franklin"/>
                <a:cs typeface="Libre Franklin"/>
                <a:sym typeface="Libre Franklin"/>
              </a:defRPr>
            </a:lvl5pPr>
            <a:lvl6pPr lvl="5" rtl="0">
              <a:lnSpc>
                <a:spcPct val="80000"/>
              </a:lnSpc>
              <a:buSzPts val="852"/>
              <a:buNone/>
              <a:defRPr sz="1093">
                <a:latin typeface="Libre Franklin"/>
                <a:ea typeface="Libre Franklin"/>
                <a:cs typeface="Libre Franklin"/>
                <a:sym typeface="Libre Franklin"/>
              </a:defRPr>
            </a:lvl6pPr>
            <a:lvl7pPr lvl="6" rtl="0">
              <a:lnSpc>
                <a:spcPct val="80000"/>
              </a:lnSpc>
              <a:buSzPts val="852"/>
              <a:buNone/>
              <a:defRPr sz="1093">
                <a:latin typeface="Libre Franklin"/>
                <a:ea typeface="Libre Franklin"/>
                <a:cs typeface="Libre Franklin"/>
                <a:sym typeface="Libre Franklin"/>
              </a:defRPr>
            </a:lvl7pPr>
            <a:lvl8pPr lvl="7" rtl="0">
              <a:lnSpc>
                <a:spcPct val="80000"/>
              </a:lnSpc>
              <a:buSzPts val="852"/>
              <a:buNone/>
              <a:defRPr sz="1093">
                <a:latin typeface="Libre Franklin"/>
                <a:ea typeface="Libre Franklin"/>
                <a:cs typeface="Libre Franklin"/>
                <a:sym typeface="Libre Franklin"/>
              </a:defRPr>
            </a:lvl8pPr>
            <a:lvl9pPr lvl="8" rtl="0">
              <a:lnSpc>
                <a:spcPct val="80000"/>
              </a:lnSpc>
              <a:buSzPts val="852"/>
              <a:buNone/>
              <a:defRPr sz="1093">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5009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eak Slide">
  <p:cSld name="Break Slide">
    <p:bg>
      <p:bgPr>
        <a:solidFill>
          <a:srgbClr val="13294B"/>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2285600"/>
            <a:ext cx="11360800" cy="228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Font typeface="Libre Franklin"/>
              <a:buNone/>
              <a:defRPr sz="5600" b="1">
                <a:solidFill>
                  <a:schemeClr val="lt1"/>
                </a:solidFill>
                <a:latin typeface="Arial" panose="020B0604020202020204" pitchFamily="34" charset="0"/>
                <a:ea typeface="Arial" panose="020B0604020202020204" pitchFamily="34" charset="0"/>
                <a:cs typeface="Arial" panose="020B0604020202020204" pitchFamily="34" charset="0"/>
                <a:sym typeface="Libre Franklin"/>
              </a:defRPr>
            </a:lvl1pPr>
            <a:lvl2pPr lvl="1" algn="ctr" rtl="0">
              <a:spcBef>
                <a:spcPts val="0"/>
              </a:spcBef>
              <a:spcAft>
                <a:spcPts val="0"/>
              </a:spcAft>
              <a:buSzPts val="3600"/>
              <a:buFont typeface="Roboto"/>
              <a:buNone/>
              <a:defRPr sz="4800">
                <a:latin typeface="Roboto"/>
                <a:ea typeface="Roboto"/>
                <a:cs typeface="Roboto"/>
                <a:sym typeface="Roboto"/>
              </a:defRPr>
            </a:lvl2pPr>
            <a:lvl3pPr lvl="2" algn="ctr" rtl="0">
              <a:spcBef>
                <a:spcPts val="0"/>
              </a:spcBef>
              <a:spcAft>
                <a:spcPts val="0"/>
              </a:spcAft>
              <a:buSzPts val="3600"/>
              <a:buFont typeface="Roboto"/>
              <a:buNone/>
              <a:defRPr sz="4800">
                <a:latin typeface="Roboto"/>
                <a:ea typeface="Roboto"/>
                <a:cs typeface="Roboto"/>
                <a:sym typeface="Roboto"/>
              </a:defRPr>
            </a:lvl3pPr>
            <a:lvl4pPr lvl="3" algn="ctr" rtl="0">
              <a:spcBef>
                <a:spcPts val="0"/>
              </a:spcBef>
              <a:spcAft>
                <a:spcPts val="0"/>
              </a:spcAft>
              <a:buSzPts val="3600"/>
              <a:buFont typeface="Roboto"/>
              <a:buNone/>
              <a:defRPr sz="4800">
                <a:latin typeface="Roboto"/>
                <a:ea typeface="Roboto"/>
                <a:cs typeface="Roboto"/>
                <a:sym typeface="Roboto"/>
              </a:defRPr>
            </a:lvl4pPr>
            <a:lvl5pPr lvl="4" algn="ctr" rtl="0">
              <a:spcBef>
                <a:spcPts val="0"/>
              </a:spcBef>
              <a:spcAft>
                <a:spcPts val="0"/>
              </a:spcAft>
              <a:buSzPts val="3600"/>
              <a:buFont typeface="Roboto"/>
              <a:buNone/>
              <a:defRPr sz="4800">
                <a:latin typeface="Roboto"/>
                <a:ea typeface="Roboto"/>
                <a:cs typeface="Roboto"/>
                <a:sym typeface="Roboto"/>
              </a:defRPr>
            </a:lvl5pPr>
            <a:lvl6pPr lvl="5" algn="ctr" rtl="0">
              <a:spcBef>
                <a:spcPts val="0"/>
              </a:spcBef>
              <a:spcAft>
                <a:spcPts val="0"/>
              </a:spcAft>
              <a:buSzPts val="3600"/>
              <a:buFont typeface="Roboto"/>
              <a:buNone/>
              <a:defRPr sz="4800">
                <a:latin typeface="Roboto"/>
                <a:ea typeface="Roboto"/>
                <a:cs typeface="Roboto"/>
                <a:sym typeface="Roboto"/>
              </a:defRPr>
            </a:lvl6pPr>
            <a:lvl7pPr lvl="6" algn="ctr" rtl="0">
              <a:spcBef>
                <a:spcPts val="0"/>
              </a:spcBef>
              <a:spcAft>
                <a:spcPts val="0"/>
              </a:spcAft>
              <a:buSzPts val="3600"/>
              <a:buFont typeface="Roboto"/>
              <a:buNone/>
              <a:defRPr sz="4800">
                <a:latin typeface="Roboto"/>
                <a:ea typeface="Roboto"/>
                <a:cs typeface="Roboto"/>
                <a:sym typeface="Roboto"/>
              </a:defRPr>
            </a:lvl7pPr>
            <a:lvl8pPr lvl="7" algn="ctr" rtl="0">
              <a:spcBef>
                <a:spcPts val="0"/>
              </a:spcBef>
              <a:spcAft>
                <a:spcPts val="0"/>
              </a:spcAft>
              <a:buSzPts val="3600"/>
              <a:buFont typeface="Roboto"/>
              <a:buNone/>
              <a:defRPr sz="4800">
                <a:latin typeface="Roboto"/>
                <a:ea typeface="Roboto"/>
                <a:cs typeface="Roboto"/>
                <a:sym typeface="Roboto"/>
              </a:defRPr>
            </a:lvl8pPr>
            <a:lvl9pPr lvl="8" algn="ctr" rtl="0">
              <a:spcBef>
                <a:spcPts val="0"/>
              </a:spcBef>
              <a:spcAft>
                <a:spcPts val="0"/>
              </a:spcAft>
              <a:buSzPts val="3600"/>
              <a:buFont typeface="Roboto"/>
              <a:buNone/>
              <a:defRPr sz="4800">
                <a:latin typeface="Roboto"/>
                <a:ea typeface="Roboto"/>
                <a:cs typeface="Roboto"/>
                <a:sym typeface="Roboto"/>
              </a:defRPr>
            </a:lvl9pPr>
          </a:lstStyle>
          <a:p>
            <a:r>
              <a:rPr lang="en-US"/>
              <a:t>Click to edit Master title style</a:t>
            </a:r>
            <a:endParaRPr/>
          </a:p>
        </p:txBody>
      </p:sp>
      <p:cxnSp>
        <p:nvCxnSpPr>
          <p:cNvPr id="25" name="Google Shape;25;p4"/>
          <p:cNvCxnSpPr/>
          <p:nvPr/>
        </p:nvCxnSpPr>
        <p:spPr>
          <a:xfrm>
            <a:off x="2355867" y="463300"/>
            <a:ext cx="9422400" cy="0"/>
          </a:xfrm>
          <a:prstGeom prst="straightConnector1">
            <a:avLst/>
          </a:prstGeom>
          <a:noFill/>
          <a:ln w="9525" cap="flat" cmpd="sng">
            <a:solidFill>
              <a:schemeClr val="lt1"/>
            </a:solidFill>
            <a:prstDash val="solid"/>
            <a:round/>
            <a:headEnd type="none" w="med" len="med"/>
            <a:tailEnd type="none" w="med" len="med"/>
          </a:ln>
        </p:spPr>
      </p:cxnSp>
      <p:pic>
        <p:nvPicPr>
          <p:cNvPr id="26" name="Google Shape;26;p4"/>
          <p:cNvPicPr preferRelativeResize="0"/>
          <p:nvPr/>
        </p:nvPicPr>
        <p:blipFill rotWithShape="1">
          <a:blip r:embed="rId2">
            <a:alphaModFix/>
          </a:blip>
          <a:srcRect/>
          <a:stretch/>
        </p:blipFill>
        <p:spPr>
          <a:xfrm>
            <a:off x="415600" y="273234"/>
            <a:ext cx="1814925" cy="380133"/>
          </a:xfrm>
          <a:prstGeom prst="rect">
            <a:avLst/>
          </a:prstGeom>
          <a:noFill/>
          <a:ln>
            <a:noFill/>
          </a:ln>
        </p:spPr>
      </p:pic>
      <p:sp>
        <p:nvSpPr>
          <p:cNvPr id="2" name="Google Shape;37;p6">
            <a:extLst>
              <a:ext uri="{FF2B5EF4-FFF2-40B4-BE49-F238E27FC236}">
                <a16:creationId xmlns:a16="http://schemas.microsoft.com/office/drawing/2014/main" id="{5D21861A-9FC4-EF5F-3539-32196D4DF664}"/>
              </a:ext>
            </a:extLst>
          </p:cNvPr>
          <p:cNvSpPr txBox="1">
            <a:spLocks noGrp="1"/>
          </p:cNvSpPr>
          <p:nvPr>
            <p:ph type="sldNum" idx="4"/>
          </p:nvPr>
        </p:nvSpPr>
        <p:spPr>
          <a:xfrm>
            <a:off x="11148000"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1200">
                <a:solidFill>
                  <a:schemeClr val="bg1"/>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1093">
                <a:latin typeface="Libre Franklin"/>
                <a:ea typeface="Libre Franklin"/>
                <a:cs typeface="Libre Franklin"/>
                <a:sym typeface="Libre Franklin"/>
              </a:defRPr>
            </a:lvl2pPr>
            <a:lvl3pPr lvl="2" rtl="0">
              <a:lnSpc>
                <a:spcPct val="80000"/>
              </a:lnSpc>
              <a:buSzPts val="852"/>
              <a:buNone/>
              <a:defRPr sz="1093">
                <a:latin typeface="Libre Franklin"/>
                <a:ea typeface="Libre Franklin"/>
                <a:cs typeface="Libre Franklin"/>
                <a:sym typeface="Libre Franklin"/>
              </a:defRPr>
            </a:lvl3pPr>
            <a:lvl4pPr lvl="3" rtl="0">
              <a:lnSpc>
                <a:spcPct val="80000"/>
              </a:lnSpc>
              <a:buSzPts val="852"/>
              <a:buNone/>
              <a:defRPr sz="1093">
                <a:latin typeface="Libre Franklin"/>
                <a:ea typeface="Libre Franklin"/>
                <a:cs typeface="Libre Franklin"/>
                <a:sym typeface="Libre Franklin"/>
              </a:defRPr>
            </a:lvl4pPr>
            <a:lvl5pPr lvl="4" rtl="0">
              <a:lnSpc>
                <a:spcPct val="80000"/>
              </a:lnSpc>
              <a:buSzPts val="852"/>
              <a:buNone/>
              <a:defRPr sz="1093">
                <a:latin typeface="Libre Franklin"/>
                <a:ea typeface="Libre Franklin"/>
                <a:cs typeface="Libre Franklin"/>
                <a:sym typeface="Libre Franklin"/>
              </a:defRPr>
            </a:lvl5pPr>
            <a:lvl6pPr lvl="5" rtl="0">
              <a:lnSpc>
                <a:spcPct val="80000"/>
              </a:lnSpc>
              <a:buSzPts val="852"/>
              <a:buNone/>
              <a:defRPr sz="1093">
                <a:latin typeface="Libre Franklin"/>
                <a:ea typeface="Libre Franklin"/>
                <a:cs typeface="Libre Franklin"/>
                <a:sym typeface="Libre Franklin"/>
              </a:defRPr>
            </a:lvl6pPr>
            <a:lvl7pPr lvl="6" rtl="0">
              <a:lnSpc>
                <a:spcPct val="80000"/>
              </a:lnSpc>
              <a:buSzPts val="852"/>
              <a:buNone/>
              <a:defRPr sz="1093">
                <a:latin typeface="Libre Franklin"/>
                <a:ea typeface="Libre Franklin"/>
                <a:cs typeface="Libre Franklin"/>
                <a:sym typeface="Libre Franklin"/>
              </a:defRPr>
            </a:lvl7pPr>
            <a:lvl8pPr lvl="7" rtl="0">
              <a:lnSpc>
                <a:spcPct val="80000"/>
              </a:lnSpc>
              <a:buSzPts val="852"/>
              <a:buNone/>
              <a:defRPr sz="1093">
                <a:latin typeface="Libre Franklin"/>
                <a:ea typeface="Libre Franklin"/>
                <a:cs typeface="Libre Franklin"/>
                <a:sym typeface="Libre Franklin"/>
              </a:defRPr>
            </a:lvl8pPr>
            <a:lvl9pPr lvl="8" rtl="0">
              <a:lnSpc>
                <a:spcPct val="80000"/>
              </a:lnSpc>
              <a:buSzPts val="852"/>
              <a:buNone/>
              <a:defRPr sz="1093">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062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91440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100"/>
              <a:buFont typeface="Libre Franklin SemiBold"/>
              <a:buNone/>
              <a:defRPr sz="3733" b="1" i="0">
                <a:latin typeface="Arial" panose="020B0604020202020204" pitchFamily="34" charset="0"/>
                <a:ea typeface="Arial" panose="020B0604020202020204" pitchFamily="34" charset="0"/>
                <a:cs typeface="Arial" panose="020B0604020202020204" pitchFamily="34" charset="0"/>
                <a:sym typeface="Libre Franklin SemiBold"/>
              </a:defRPr>
            </a:lvl1pPr>
            <a:lvl2pPr lvl="1">
              <a:spcBef>
                <a:spcPts val="0"/>
              </a:spcBef>
              <a:spcAft>
                <a:spcPts val="0"/>
              </a:spcAft>
              <a:buSzPts val="2800"/>
              <a:buFont typeface="Roboto"/>
              <a:buNone/>
              <a:defRPr>
                <a:latin typeface="Roboto"/>
                <a:ea typeface="Roboto"/>
                <a:cs typeface="Roboto"/>
                <a:sym typeface="Roboto"/>
              </a:defRPr>
            </a:lvl2pPr>
            <a:lvl3pPr lvl="2">
              <a:spcBef>
                <a:spcPts val="0"/>
              </a:spcBef>
              <a:spcAft>
                <a:spcPts val="0"/>
              </a:spcAft>
              <a:buSzPts val="2800"/>
              <a:buFont typeface="Roboto"/>
              <a:buNone/>
              <a:defRPr>
                <a:latin typeface="Roboto"/>
                <a:ea typeface="Roboto"/>
                <a:cs typeface="Roboto"/>
                <a:sym typeface="Roboto"/>
              </a:defRPr>
            </a:lvl3pPr>
            <a:lvl4pPr lvl="3">
              <a:spcBef>
                <a:spcPts val="0"/>
              </a:spcBef>
              <a:spcAft>
                <a:spcPts val="0"/>
              </a:spcAft>
              <a:buSzPts val="2800"/>
              <a:buFont typeface="Roboto"/>
              <a:buNone/>
              <a:defRPr>
                <a:latin typeface="Roboto"/>
                <a:ea typeface="Roboto"/>
                <a:cs typeface="Roboto"/>
                <a:sym typeface="Roboto"/>
              </a:defRPr>
            </a:lvl4pPr>
            <a:lvl5pPr lvl="4">
              <a:spcBef>
                <a:spcPts val="0"/>
              </a:spcBef>
              <a:spcAft>
                <a:spcPts val="0"/>
              </a:spcAft>
              <a:buSzPts val="2800"/>
              <a:buFont typeface="Roboto"/>
              <a:buNone/>
              <a:defRPr>
                <a:latin typeface="Roboto"/>
                <a:ea typeface="Roboto"/>
                <a:cs typeface="Roboto"/>
                <a:sym typeface="Roboto"/>
              </a:defRPr>
            </a:lvl5pPr>
            <a:lvl6pPr lvl="5">
              <a:spcBef>
                <a:spcPts val="0"/>
              </a:spcBef>
              <a:spcAft>
                <a:spcPts val="0"/>
              </a:spcAft>
              <a:buSzPts val="2800"/>
              <a:buFont typeface="Roboto"/>
              <a:buNone/>
              <a:defRPr>
                <a:latin typeface="Roboto"/>
                <a:ea typeface="Roboto"/>
                <a:cs typeface="Roboto"/>
                <a:sym typeface="Roboto"/>
              </a:defRPr>
            </a:lvl6pPr>
            <a:lvl7pPr lvl="6">
              <a:spcBef>
                <a:spcPts val="0"/>
              </a:spcBef>
              <a:spcAft>
                <a:spcPts val="0"/>
              </a:spcAft>
              <a:buSzPts val="2800"/>
              <a:buFont typeface="Roboto"/>
              <a:buNone/>
              <a:defRPr>
                <a:latin typeface="Roboto"/>
                <a:ea typeface="Roboto"/>
                <a:cs typeface="Roboto"/>
                <a:sym typeface="Roboto"/>
              </a:defRPr>
            </a:lvl7pPr>
            <a:lvl8pPr lvl="7">
              <a:spcBef>
                <a:spcPts val="0"/>
              </a:spcBef>
              <a:spcAft>
                <a:spcPts val="0"/>
              </a:spcAft>
              <a:buSzPts val="2800"/>
              <a:buFont typeface="Roboto"/>
              <a:buNone/>
              <a:defRPr>
                <a:latin typeface="Roboto"/>
                <a:ea typeface="Roboto"/>
                <a:cs typeface="Roboto"/>
                <a:sym typeface="Roboto"/>
              </a:defRPr>
            </a:lvl8pPr>
            <a:lvl9pPr lvl="8">
              <a:spcBef>
                <a:spcPts val="0"/>
              </a:spcBef>
              <a:spcAft>
                <a:spcPts val="0"/>
              </a:spcAft>
              <a:buSzPts val="2800"/>
              <a:buFont typeface="Roboto"/>
              <a:buNone/>
              <a:defRPr>
                <a:latin typeface="Roboto"/>
                <a:ea typeface="Roboto"/>
                <a:cs typeface="Roboto"/>
                <a:sym typeface="Roboto"/>
              </a:defRPr>
            </a:lvl9pPr>
          </a:lstStyle>
          <a:p>
            <a:r>
              <a:rPr lang="en-US"/>
              <a:t>Click to edit Master title style</a:t>
            </a:r>
            <a:endParaRPr/>
          </a:p>
        </p:txBody>
      </p:sp>
      <p:sp>
        <p:nvSpPr>
          <p:cNvPr id="29" name="Google Shape;29;p5"/>
          <p:cNvSpPr txBox="1">
            <a:spLocks noGrp="1"/>
          </p:cNvSpPr>
          <p:nvPr>
            <p:ph type="body" idx="1"/>
          </p:nvPr>
        </p:nvSpPr>
        <p:spPr>
          <a:xfrm>
            <a:off x="415600" y="1828800"/>
            <a:ext cx="11360800" cy="4555200"/>
          </a:xfrm>
          <a:prstGeom prst="rect">
            <a:avLst/>
          </a:prstGeom>
        </p:spPr>
        <p:txBody>
          <a:bodyPr spcFirstLastPara="1" wrap="square" lIns="91425" tIns="91425" rIns="91425" bIns="91425" anchor="t" anchorCtr="0">
            <a:normAutofit/>
          </a:bodyPr>
          <a:lstStyle>
            <a:lvl1pPr marL="609585" lvl="0" indent="-482588">
              <a:spcBef>
                <a:spcPts val="0"/>
              </a:spcBef>
              <a:spcAft>
                <a:spcPts val="0"/>
              </a:spcAft>
              <a:buSzPts val="2100"/>
              <a:buFont typeface="Libre Franklin"/>
              <a:buChar char="●"/>
              <a:defRPr sz="2400">
                <a:latin typeface="Arial" panose="020B0604020202020204" pitchFamily="34" charset="0"/>
                <a:ea typeface="Arial" panose="020B0604020202020204" pitchFamily="34" charset="0"/>
                <a:cs typeface="Arial" panose="020B0604020202020204" pitchFamily="34" charset="0"/>
                <a:sym typeface="Libre Franklin"/>
              </a:defRPr>
            </a:lvl1pPr>
            <a:lvl2pPr marL="1219170" lvl="1" indent="-423323">
              <a:spcBef>
                <a:spcPts val="0"/>
              </a:spcBef>
              <a:spcAft>
                <a:spcPts val="0"/>
              </a:spcAft>
              <a:buSzPts val="1400"/>
              <a:buFont typeface="Libre Franklin"/>
              <a:buChar char="○"/>
              <a:defRPr>
                <a:latin typeface="Libre Franklin"/>
                <a:ea typeface="Libre Franklin"/>
                <a:cs typeface="Libre Franklin"/>
                <a:sym typeface="Libre Franklin"/>
              </a:defRPr>
            </a:lvl2pPr>
            <a:lvl3pPr marL="1828754" lvl="2" indent="-423323">
              <a:spcBef>
                <a:spcPts val="0"/>
              </a:spcBef>
              <a:spcAft>
                <a:spcPts val="0"/>
              </a:spcAft>
              <a:buSzPts val="1400"/>
              <a:buFont typeface="Libre Franklin"/>
              <a:buChar char="■"/>
              <a:defRPr>
                <a:latin typeface="Libre Franklin"/>
                <a:ea typeface="Libre Franklin"/>
                <a:cs typeface="Libre Franklin"/>
                <a:sym typeface="Libre Franklin"/>
              </a:defRPr>
            </a:lvl3pPr>
            <a:lvl4pPr marL="2438339" lvl="3" indent="-423323">
              <a:spcBef>
                <a:spcPts val="0"/>
              </a:spcBef>
              <a:spcAft>
                <a:spcPts val="0"/>
              </a:spcAft>
              <a:buSzPts val="1400"/>
              <a:buFont typeface="Libre Franklin"/>
              <a:buChar char="●"/>
              <a:defRPr>
                <a:latin typeface="Libre Franklin"/>
                <a:ea typeface="Libre Franklin"/>
                <a:cs typeface="Libre Franklin"/>
                <a:sym typeface="Libre Franklin"/>
              </a:defRPr>
            </a:lvl4pPr>
            <a:lvl5pPr marL="3047924" lvl="4" indent="-423323">
              <a:spcBef>
                <a:spcPts val="0"/>
              </a:spcBef>
              <a:spcAft>
                <a:spcPts val="0"/>
              </a:spcAft>
              <a:buSzPts val="1400"/>
              <a:buFont typeface="Libre Franklin"/>
              <a:buChar char="○"/>
              <a:defRPr>
                <a:latin typeface="Libre Franklin"/>
                <a:ea typeface="Libre Franklin"/>
                <a:cs typeface="Libre Franklin"/>
                <a:sym typeface="Libre Franklin"/>
              </a:defRPr>
            </a:lvl5pPr>
            <a:lvl6pPr marL="3657509" lvl="5" indent="-423323">
              <a:spcBef>
                <a:spcPts val="0"/>
              </a:spcBef>
              <a:spcAft>
                <a:spcPts val="0"/>
              </a:spcAft>
              <a:buSzPts val="1400"/>
              <a:buFont typeface="Libre Franklin"/>
              <a:buChar char="■"/>
              <a:defRPr>
                <a:latin typeface="Libre Franklin"/>
                <a:ea typeface="Libre Franklin"/>
                <a:cs typeface="Libre Franklin"/>
                <a:sym typeface="Libre Franklin"/>
              </a:defRPr>
            </a:lvl6pPr>
            <a:lvl7pPr marL="4267093" lvl="6" indent="-423323">
              <a:spcBef>
                <a:spcPts val="0"/>
              </a:spcBef>
              <a:spcAft>
                <a:spcPts val="0"/>
              </a:spcAft>
              <a:buSzPts val="1400"/>
              <a:buFont typeface="Libre Franklin"/>
              <a:buChar char="●"/>
              <a:defRPr>
                <a:latin typeface="Libre Franklin"/>
                <a:ea typeface="Libre Franklin"/>
                <a:cs typeface="Libre Franklin"/>
                <a:sym typeface="Libre Franklin"/>
              </a:defRPr>
            </a:lvl7pPr>
            <a:lvl8pPr marL="4876678" lvl="7" indent="-423323">
              <a:spcBef>
                <a:spcPts val="0"/>
              </a:spcBef>
              <a:spcAft>
                <a:spcPts val="0"/>
              </a:spcAft>
              <a:buSzPts val="1400"/>
              <a:buFont typeface="Libre Franklin"/>
              <a:buChar char="○"/>
              <a:defRPr>
                <a:latin typeface="Libre Franklin"/>
                <a:ea typeface="Libre Franklin"/>
                <a:cs typeface="Libre Franklin"/>
                <a:sym typeface="Libre Franklin"/>
              </a:defRPr>
            </a:lvl8pPr>
            <a:lvl9pPr marL="5486263" lvl="8" indent="-423323">
              <a:spcBef>
                <a:spcPts val="0"/>
              </a:spcBef>
              <a:spcAft>
                <a:spcPts val="0"/>
              </a:spcAft>
              <a:buSzPts val="1400"/>
              <a:buFont typeface="Libre Franklin"/>
              <a:buChar char="■"/>
              <a:defRPr>
                <a:latin typeface="Libre Franklin"/>
                <a:ea typeface="Libre Franklin"/>
                <a:cs typeface="Libre Franklin"/>
                <a:sym typeface="Libre Franklin"/>
              </a:defRPr>
            </a:lvl9pPr>
          </a:lstStyle>
          <a:p>
            <a:pPr lvl="0"/>
            <a:r>
              <a:rPr lang="en-US"/>
              <a:t>Click to edit Master text styles</a:t>
            </a:r>
          </a:p>
        </p:txBody>
      </p:sp>
      <p:cxnSp>
        <p:nvCxnSpPr>
          <p:cNvPr id="31" name="Google Shape;31;p5"/>
          <p:cNvCxnSpPr/>
          <p:nvPr/>
        </p:nvCxnSpPr>
        <p:spPr>
          <a:xfrm>
            <a:off x="2355867" y="463300"/>
            <a:ext cx="9422400" cy="0"/>
          </a:xfrm>
          <a:prstGeom prst="straightConnector1">
            <a:avLst/>
          </a:prstGeom>
          <a:noFill/>
          <a:ln w="9525" cap="flat" cmpd="sng">
            <a:solidFill>
              <a:srgbClr val="00245D"/>
            </a:solidFill>
            <a:prstDash val="solid"/>
            <a:round/>
            <a:headEnd type="none" w="med" len="med"/>
            <a:tailEnd type="none" w="med" len="med"/>
          </a:ln>
        </p:spPr>
      </p:cxnSp>
      <p:pic>
        <p:nvPicPr>
          <p:cNvPr id="32" name="Google Shape;32;p5"/>
          <p:cNvPicPr preferRelativeResize="0"/>
          <p:nvPr/>
        </p:nvPicPr>
        <p:blipFill rotWithShape="1">
          <a:blip r:embed="rId2">
            <a:alphaModFix/>
          </a:blip>
          <a:srcRect/>
          <a:stretch/>
        </p:blipFill>
        <p:spPr>
          <a:xfrm>
            <a:off x="415600" y="273234"/>
            <a:ext cx="1814925" cy="380133"/>
          </a:xfrm>
          <a:prstGeom prst="rect">
            <a:avLst/>
          </a:prstGeom>
          <a:noFill/>
          <a:ln>
            <a:noFill/>
          </a:ln>
        </p:spPr>
      </p:pic>
      <p:sp>
        <p:nvSpPr>
          <p:cNvPr id="2" name="Google Shape;37;p6">
            <a:extLst>
              <a:ext uri="{FF2B5EF4-FFF2-40B4-BE49-F238E27FC236}">
                <a16:creationId xmlns:a16="http://schemas.microsoft.com/office/drawing/2014/main" id="{74563CC9-00E4-D21B-7C08-4AB66CA44401}"/>
              </a:ext>
            </a:extLst>
          </p:cNvPr>
          <p:cNvSpPr txBox="1">
            <a:spLocks noGrp="1"/>
          </p:cNvSpPr>
          <p:nvPr>
            <p:ph type="sldNum" idx="4"/>
          </p:nvPr>
        </p:nvSpPr>
        <p:spPr>
          <a:xfrm>
            <a:off x="11148000"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1200">
                <a:solidFill>
                  <a:srgbClr val="13294B"/>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1093">
                <a:latin typeface="Libre Franklin"/>
                <a:ea typeface="Libre Franklin"/>
                <a:cs typeface="Libre Franklin"/>
                <a:sym typeface="Libre Franklin"/>
              </a:defRPr>
            </a:lvl2pPr>
            <a:lvl3pPr lvl="2" rtl="0">
              <a:lnSpc>
                <a:spcPct val="80000"/>
              </a:lnSpc>
              <a:buSzPts val="852"/>
              <a:buNone/>
              <a:defRPr sz="1093">
                <a:latin typeface="Libre Franklin"/>
                <a:ea typeface="Libre Franklin"/>
                <a:cs typeface="Libre Franklin"/>
                <a:sym typeface="Libre Franklin"/>
              </a:defRPr>
            </a:lvl3pPr>
            <a:lvl4pPr lvl="3" rtl="0">
              <a:lnSpc>
                <a:spcPct val="80000"/>
              </a:lnSpc>
              <a:buSzPts val="852"/>
              <a:buNone/>
              <a:defRPr sz="1093">
                <a:latin typeface="Libre Franklin"/>
                <a:ea typeface="Libre Franklin"/>
                <a:cs typeface="Libre Franklin"/>
                <a:sym typeface="Libre Franklin"/>
              </a:defRPr>
            </a:lvl4pPr>
            <a:lvl5pPr lvl="4" rtl="0">
              <a:lnSpc>
                <a:spcPct val="80000"/>
              </a:lnSpc>
              <a:buSzPts val="852"/>
              <a:buNone/>
              <a:defRPr sz="1093">
                <a:latin typeface="Libre Franklin"/>
                <a:ea typeface="Libre Franklin"/>
                <a:cs typeface="Libre Franklin"/>
                <a:sym typeface="Libre Franklin"/>
              </a:defRPr>
            </a:lvl5pPr>
            <a:lvl6pPr lvl="5" rtl="0">
              <a:lnSpc>
                <a:spcPct val="80000"/>
              </a:lnSpc>
              <a:buSzPts val="852"/>
              <a:buNone/>
              <a:defRPr sz="1093">
                <a:latin typeface="Libre Franklin"/>
                <a:ea typeface="Libre Franklin"/>
                <a:cs typeface="Libre Franklin"/>
                <a:sym typeface="Libre Franklin"/>
              </a:defRPr>
            </a:lvl6pPr>
            <a:lvl7pPr lvl="6" rtl="0">
              <a:lnSpc>
                <a:spcPct val="80000"/>
              </a:lnSpc>
              <a:buSzPts val="852"/>
              <a:buNone/>
              <a:defRPr sz="1093">
                <a:latin typeface="Libre Franklin"/>
                <a:ea typeface="Libre Franklin"/>
                <a:cs typeface="Libre Franklin"/>
                <a:sym typeface="Libre Franklin"/>
              </a:defRPr>
            </a:lvl7pPr>
            <a:lvl8pPr lvl="7" rtl="0">
              <a:lnSpc>
                <a:spcPct val="80000"/>
              </a:lnSpc>
              <a:buSzPts val="852"/>
              <a:buNone/>
              <a:defRPr sz="1093">
                <a:latin typeface="Libre Franklin"/>
                <a:ea typeface="Libre Franklin"/>
                <a:cs typeface="Libre Franklin"/>
                <a:sym typeface="Libre Franklin"/>
              </a:defRPr>
            </a:lvl8pPr>
            <a:lvl9pPr lvl="8" rtl="0">
              <a:lnSpc>
                <a:spcPct val="80000"/>
              </a:lnSpc>
              <a:buSzPts val="852"/>
              <a:buNone/>
              <a:defRPr sz="1093">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04619910"/>
      </p:ext>
    </p:extLst>
  </p:cSld>
  <p:clrMapOvr>
    <a:masterClrMapping/>
  </p:clrMapOvr>
  <p:extLst>
    <p:ext uri="{DCECCB84-F9BA-43D5-87BE-67443E8EF086}">
      <p15:sldGuideLst xmlns:p15="http://schemas.microsoft.com/office/powerpoint/2012/main">
        <p15:guide id="1" orient="horz" pos="432">
          <p15:clr>
            <a:srgbClr val="FA7B17"/>
          </p15:clr>
        </p15:guide>
        <p15:guide id="2" orient="horz" pos="864">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15600" y="91440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100"/>
              <a:buFont typeface="Libre Franklin SemiBold"/>
              <a:buNone/>
              <a:defRPr sz="3733" b="1" i="0">
                <a:latin typeface="Arial" panose="020B0604020202020204" pitchFamily="34" charset="0"/>
                <a:ea typeface="Arial" panose="020B0604020202020204" pitchFamily="34" charset="0"/>
                <a:cs typeface="Arial" panose="020B0604020202020204" pitchFamily="34" charset="0"/>
                <a:sym typeface="Libre Franklin SemiBold"/>
              </a:defRPr>
            </a:lvl1pPr>
            <a:lvl2pPr lvl="1">
              <a:spcBef>
                <a:spcPts val="0"/>
              </a:spcBef>
              <a:spcAft>
                <a:spcPts val="0"/>
              </a:spcAft>
              <a:buSzPts val="2800"/>
              <a:buFont typeface="Libre Franklin"/>
              <a:buNone/>
              <a:defRPr>
                <a:latin typeface="Libre Franklin"/>
                <a:ea typeface="Libre Franklin"/>
                <a:cs typeface="Libre Franklin"/>
                <a:sym typeface="Libre Franklin"/>
              </a:defRPr>
            </a:lvl2pPr>
            <a:lvl3pPr lvl="2">
              <a:spcBef>
                <a:spcPts val="0"/>
              </a:spcBef>
              <a:spcAft>
                <a:spcPts val="0"/>
              </a:spcAft>
              <a:buSzPts val="2800"/>
              <a:buFont typeface="Libre Franklin"/>
              <a:buNone/>
              <a:defRPr>
                <a:latin typeface="Libre Franklin"/>
                <a:ea typeface="Libre Franklin"/>
                <a:cs typeface="Libre Franklin"/>
                <a:sym typeface="Libre Franklin"/>
              </a:defRPr>
            </a:lvl3pPr>
            <a:lvl4pPr lvl="3">
              <a:spcBef>
                <a:spcPts val="0"/>
              </a:spcBef>
              <a:spcAft>
                <a:spcPts val="0"/>
              </a:spcAft>
              <a:buSzPts val="2800"/>
              <a:buFont typeface="Libre Franklin"/>
              <a:buNone/>
              <a:defRPr>
                <a:latin typeface="Libre Franklin"/>
                <a:ea typeface="Libre Franklin"/>
                <a:cs typeface="Libre Franklin"/>
                <a:sym typeface="Libre Franklin"/>
              </a:defRPr>
            </a:lvl4pPr>
            <a:lvl5pPr lvl="4">
              <a:spcBef>
                <a:spcPts val="0"/>
              </a:spcBef>
              <a:spcAft>
                <a:spcPts val="0"/>
              </a:spcAft>
              <a:buSzPts val="2800"/>
              <a:buFont typeface="Libre Franklin"/>
              <a:buNone/>
              <a:defRPr>
                <a:latin typeface="Libre Franklin"/>
                <a:ea typeface="Libre Franklin"/>
                <a:cs typeface="Libre Franklin"/>
                <a:sym typeface="Libre Franklin"/>
              </a:defRPr>
            </a:lvl5pPr>
            <a:lvl6pPr lvl="5">
              <a:spcBef>
                <a:spcPts val="0"/>
              </a:spcBef>
              <a:spcAft>
                <a:spcPts val="0"/>
              </a:spcAft>
              <a:buSzPts val="2800"/>
              <a:buFont typeface="Libre Franklin"/>
              <a:buNone/>
              <a:defRPr>
                <a:latin typeface="Libre Franklin"/>
                <a:ea typeface="Libre Franklin"/>
                <a:cs typeface="Libre Franklin"/>
                <a:sym typeface="Libre Franklin"/>
              </a:defRPr>
            </a:lvl6pPr>
            <a:lvl7pPr lvl="6">
              <a:spcBef>
                <a:spcPts val="0"/>
              </a:spcBef>
              <a:spcAft>
                <a:spcPts val="0"/>
              </a:spcAft>
              <a:buSzPts val="2800"/>
              <a:buFont typeface="Libre Franklin"/>
              <a:buNone/>
              <a:defRPr>
                <a:latin typeface="Libre Franklin"/>
                <a:ea typeface="Libre Franklin"/>
                <a:cs typeface="Libre Franklin"/>
                <a:sym typeface="Libre Franklin"/>
              </a:defRPr>
            </a:lvl7pPr>
            <a:lvl8pPr lvl="7">
              <a:spcBef>
                <a:spcPts val="0"/>
              </a:spcBef>
              <a:spcAft>
                <a:spcPts val="0"/>
              </a:spcAft>
              <a:buSzPts val="2800"/>
              <a:buFont typeface="Libre Franklin"/>
              <a:buNone/>
              <a:defRPr>
                <a:latin typeface="Libre Franklin"/>
                <a:ea typeface="Libre Franklin"/>
                <a:cs typeface="Libre Franklin"/>
                <a:sym typeface="Libre Franklin"/>
              </a:defRPr>
            </a:lvl8pPr>
            <a:lvl9pPr lvl="8">
              <a:spcBef>
                <a:spcPts val="0"/>
              </a:spcBef>
              <a:spcAft>
                <a:spcPts val="0"/>
              </a:spcAft>
              <a:buSzPts val="2800"/>
              <a:buFont typeface="Libre Franklin"/>
              <a:buNone/>
              <a:defRPr>
                <a:latin typeface="Libre Franklin"/>
                <a:ea typeface="Libre Franklin"/>
                <a:cs typeface="Libre Franklin"/>
                <a:sym typeface="Libre Franklin"/>
              </a:defRPr>
            </a:lvl9pPr>
          </a:lstStyle>
          <a:p>
            <a:r>
              <a:rPr lang="en-US"/>
              <a:t>Click to edit Master title style</a:t>
            </a:r>
            <a:endParaRPr/>
          </a:p>
        </p:txBody>
      </p:sp>
      <p:sp>
        <p:nvSpPr>
          <p:cNvPr id="35" name="Google Shape;35;p6"/>
          <p:cNvSpPr txBox="1">
            <a:spLocks noGrp="1"/>
          </p:cNvSpPr>
          <p:nvPr>
            <p:ph type="body" idx="1"/>
          </p:nvPr>
        </p:nvSpPr>
        <p:spPr>
          <a:xfrm>
            <a:off x="415600" y="1828800"/>
            <a:ext cx="5333200" cy="4555200"/>
          </a:xfrm>
          <a:prstGeom prst="rect">
            <a:avLst/>
          </a:prstGeom>
        </p:spPr>
        <p:txBody>
          <a:bodyPr spcFirstLastPara="1" wrap="square" lIns="91425" tIns="91425" rIns="91425" bIns="91425" anchor="t" anchorCtr="0">
            <a:normAutofit/>
          </a:bodyPr>
          <a:lstStyle>
            <a:lvl1pPr marL="609585" lvl="0" indent="-482588">
              <a:spcBef>
                <a:spcPts val="0"/>
              </a:spcBef>
              <a:spcAft>
                <a:spcPts val="0"/>
              </a:spcAft>
              <a:buSzPts val="2100"/>
              <a:buFont typeface="Libre Franklin"/>
              <a:buChar char="●"/>
              <a:defRPr sz="2400">
                <a:latin typeface="Arial" panose="020B0604020202020204" pitchFamily="34" charset="0"/>
                <a:ea typeface="Arial" panose="020B0604020202020204" pitchFamily="34" charset="0"/>
                <a:cs typeface="Arial" panose="020B0604020202020204" pitchFamily="34" charset="0"/>
                <a:sym typeface="Libre Franklin"/>
              </a:defRPr>
            </a:lvl1pPr>
            <a:lvl2pPr marL="1219170" lvl="1" indent="-423323">
              <a:spcBef>
                <a:spcPts val="0"/>
              </a:spcBef>
              <a:spcAft>
                <a:spcPts val="0"/>
              </a:spcAft>
              <a:buSzPts val="1400"/>
              <a:buFont typeface="Libre Franklin"/>
              <a:buChar char="○"/>
              <a:defRPr>
                <a:latin typeface="Libre Franklin"/>
                <a:ea typeface="Libre Franklin"/>
                <a:cs typeface="Libre Franklin"/>
                <a:sym typeface="Libre Franklin"/>
              </a:defRPr>
            </a:lvl2pPr>
            <a:lvl3pPr marL="1828754" lvl="2" indent="-423323">
              <a:spcBef>
                <a:spcPts val="0"/>
              </a:spcBef>
              <a:spcAft>
                <a:spcPts val="0"/>
              </a:spcAft>
              <a:buSzPts val="1400"/>
              <a:buFont typeface="Libre Franklin"/>
              <a:buChar char="■"/>
              <a:defRPr>
                <a:latin typeface="Libre Franklin"/>
                <a:ea typeface="Libre Franklin"/>
                <a:cs typeface="Libre Franklin"/>
                <a:sym typeface="Libre Franklin"/>
              </a:defRPr>
            </a:lvl3pPr>
            <a:lvl4pPr marL="2438339" lvl="3" indent="-423323">
              <a:spcBef>
                <a:spcPts val="0"/>
              </a:spcBef>
              <a:spcAft>
                <a:spcPts val="0"/>
              </a:spcAft>
              <a:buSzPts val="1400"/>
              <a:buFont typeface="Libre Franklin"/>
              <a:buChar char="●"/>
              <a:defRPr>
                <a:latin typeface="Libre Franklin"/>
                <a:ea typeface="Libre Franklin"/>
                <a:cs typeface="Libre Franklin"/>
                <a:sym typeface="Libre Franklin"/>
              </a:defRPr>
            </a:lvl4pPr>
            <a:lvl5pPr marL="3047924" lvl="4" indent="-423323">
              <a:spcBef>
                <a:spcPts val="0"/>
              </a:spcBef>
              <a:spcAft>
                <a:spcPts val="0"/>
              </a:spcAft>
              <a:buSzPts val="1400"/>
              <a:buFont typeface="Libre Franklin"/>
              <a:buChar char="○"/>
              <a:defRPr>
                <a:latin typeface="Libre Franklin"/>
                <a:ea typeface="Libre Franklin"/>
                <a:cs typeface="Libre Franklin"/>
                <a:sym typeface="Libre Franklin"/>
              </a:defRPr>
            </a:lvl5pPr>
            <a:lvl6pPr marL="3657509" lvl="5" indent="-423323">
              <a:spcBef>
                <a:spcPts val="0"/>
              </a:spcBef>
              <a:spcAft>
                <a:spcPts val="0"/>
              </a:spcAft>
              <a:buSzPts val="1400"/>
              <a:buFont typeface="Libre Franklin"/>
              <a:buChar char="■"/>
              <a:defRPr>
                <a:latin typeface="Libre Franklin"/>
                <a:ea typeface="Libre Franklin"/>
                <a:cs typeface="Libre Franklin"/>
                <a:sym typeface="Libre Franklin"/>
              </a:defRPr>
            </a:lvl6pPr>
            <a:lvl7pPr marL="4267093" lvl="6" indent="-423323">
              <a:spcBef>
                <a:spcPts val="0"/>
              </a:spcBef>
              <a:spcAft>
                <a:spcPts val="0"/>
              </a:spcAft>
              <a:buSzPts val="1400"/>
              <a:buFont typeface="Libre Franklin"/>
              <a:buChar char="●"/>
              <a:defRPr>
                <a:latin typeface="Libre Franklin"/>
                <a:ea typeface="Libre Franklin"/>
                <a:cs typeface="Libre Franklin"/>
                <a:sym typeface="Libre Franklin"/>
              </a:defRPr>
            </a:lvl7pPr>
            <a:lvl8pPr marL="4876678" lvl="7" indent="-423323">
              <a:spcBef>
                <a:spcPts val="0"/>
              </a:spcBef>
              <a:spcAft>
                <a:spcPts val="0"/>
              </a:spcAft>
              <a:buSzPts val="1400"/>
              <a:buFont typeface="Libre Franklin"/>
              <a:buChar char="○"/>
              <a:defRPr>
                <a:latin typeface="Libre Franklin"/>
                <a:ea typeface="Libre Franklin"/>
                <a:cs typeface="Libre Franklin"/>
                <a:sym typeface="Libre Franklin"/>
              </a:defRPr>
            </a:lvl8pPr>
            <a:lvl9pPr marL="5486263" lvl="8" indent="-423323">
              <a:spcBef>
                <a:spcPts val="0"/>
              </a:spcBef>
              <a:spcAft>
                <a:spcPts val="0"/>
              </a:spcAft>
              <a:buSzPts val="1400"/>
              <a:buFont typeface="Libre Franklin"/>
              <a:buChar char="■"/>
              <a:defRPr>
                <a:latin typeface="Libre Franklin"/>
                <a:ea typeface="Libre Franklin"/>
                <a:cs typeface="Libre Franklin"/>
                <a:sym typeface="Libre Franklin"/>
              </a:defRPr>
            </a:lvl9pPr>
          </a:lstStyle>
          <a:p>
            <a:pPr lvl="0"/>
            <a:r>
              <a:rPr lang="en-US"/>
              <a:t>Click to edit Master text styles</a:t>
            </a:r>
          </a:p>
        </p:txBody>
      </p:sp>
      <p:sp>
        <p:nvSpPr>
          <p:cNvPr id="36" name="Google Shape;36;p6"/>
          <p:cNvSpPr txBox="1">
            <a:spLocks noGrp="1"/>
          </p:cNvSpPr>
          <p:nvPr>
            <p:ph type="body" idx="2"/>
          </p:nvPr>
        </p:nvSpPr>
        <p:spPr>
          <a:xfrm>
            <a:off x="6443200" y="1828800"/>
            <a:ext cx="5333200" cy="4555200"/>
          </a:xfrm>
          <a:prstGeom prst="rect">
            <a:avLst/>
          </a:prstGeom>
        </p:spPr>
        <p:txBody>
          <a:bodyPr spcFirstLastPara="1" wrap="square" lIns="91425" tIns="91425" rIns="91425" bIns="91425" anchor="t" anchorCtr="0">
            <a:normAutofit/>
          </a:bodyPr>
          <a:lstStyle>
            <a:lvl1pPr marL="609585" lvl="0" indent="-482588">
              <a:spcBef>
                <a:spcPts val="0"/>
              </a:spcBef>
              <a:spcAft>
                <a:spcPts val="0"/>
              </a:spcAft>
              <a:buSzPts val="2100"/>
              <a:buFont typeface="Libre Franklin"/>
              <a:buChar char="●"/>
              <a:defRPr sz="2400">
                <a:latin typeface="Arial" panose="020B0604020202020204" pitchFamily="34" charset="0"/>
                <a:ea typeface="Arial" panose="020B0604020202020204" pitchFamily="34" charset="0"/>
                <a:cs typeface="Arial" panose="020B0604020202020204" pitchFamily="34" charset="0"/>
                <a:sym typeface="Libre Franklin"/>
              </a:defRPr>
            </a:lvl1pPr>
            <a:lvl2pPr marL="1219170" lvl="1" indent="-423323">
              <a:spcBef>
                <a:spcPts val="0"/>
              </a:spcBef>
              <a:spcAft>
                <a:spcPts val="0"/>
              </a:spcAft>
              <a:buSzPts val="1400"/>
              <a:buFont typeface="Libre Franklin"/>
              <a:buChar char="○"/>
              <a:defRPr>
                <a:latin typeface="Libre Franklin"/>
                <a:ea typeface="Libre Franklin"/>
                <a:cs typeface="Libre Franklin"/>
                <a:sym typeface="Libre Franklin"/>
              </a:defRPr>
            </a:lvl2pPr>
            <a:lvl3pPr marL="1828754" lvl="2" indent="-423323">
              <a:spcBef>
                <a:spcPts val="0"/>
              </a:spcBef>
              <a:spcAft>
                <a:spcPts val="0"/>
              </a:spcAft>
              <a:buSzPts val="1400"/>
              <a:buFont typeface="Libre Franklin"/>
              <a:buChar char="■"/>
              <a:defRPr>
                <a:latin typeface="Libre Franklin"/>
                <a:ea typeface="Libre Franklin"/>
                <a:cs typeface="Libre Franklin"/>
                <a:sym typeface="Libre Franklin"/>
              </a:defRPr>
            </a:lvl3pPr>
            <a:lvl4pPr marL="2438339" lvl="3" indent="-423323">
              <a:spcBef>
                <a:spcPts val="0"/>
              </a:spcBef>
              <a:spcAft>
                <a:spcPts val="0"/>
              </a:spcAft>
              <a:buSzPts val="1400"/>
              <a:buFont typeface="Libre Franklin"/>
              <a:buChar char="●"/>
              <a:defRPr>
                <a:latin typeface="Libre Franklin"/>
                <a:ea typeface="Libre Franklin"/>
                <a:cs typeface="Libre Franklin"/>
                <a:sym typeface="Libre Franklin"/>
              </a:defRPr>
            </a:lvl4pPr>
            <a:lvl5pPr marL="3047924" lvl="4" indent="-423323">
              <a:spcBef>
                <a:spcPts val="0"/>
              </a:spcBef>
              <a:spcAft>
                <a:spcPts val="0"/>
              </a:spcAft>
              <a:buSzPts val="1400"/>
              <a:buFont typeface="Libre Franklin"/>
              <a:buChar char="○"/>
              <a:defRPr>
                <a:latin typeface="Libre Franklin"/>
                <a:ea typeface="Libre Franklin"/>
                <a:cs typeface="Libre Franklin"/>
                <a:sym typeface="Libre Franklin"/>
              </a:defRPr>
            </a:lvl5pPr>
            <a:lvl6pPr marL="3657509" lvl="5" indent="-423323">
              <a:spcBef>
                <a:spcPts val="0"/>
              </a:spcBef>
              <a:spcAft>
                <a:spcPts val="0"/>
              </a:spcAft>
              <a:buSzPts val="1400"/>
              <a:buFont typeface="Libre Franklin"/>
              <a:buChar char="■"/>
              <a:defRPr>
                <a:latin typeface="Libre Franklin"/>
                <a:ea typeface="Libre Franklin"/>
                <a:cs typeface="Libre Franklin"/>
                <a:sym typeface="Libre Franklin"/>
              </a:defRPr>
            </a:lvl6pPr>
            <a:lvl7pPr marL="4267093" lvl="6" indent="-423323">
              <a:spcBef>
                <a:spcPts val="0"/>
              </a:spcBef>
              <a:spcAft>
                <a:spcPts val="0"/>
              </a:spcAft>
              <a:buSzPts val="1400"/>
              <a:buFont typeface="Libre Franklin"/>
              <a:buChar char="●"/>
              <a:defRPr>
                <a:latin typeface="Libre Franklin"/>
                <a:ea typeface="Libre Franklin"/>
                <a:cs typeface="Libre Franklin"/>
                <a:sym typeface="Libre Franklin"/>
              </a:defRPr>
            </a:lvl7pPr>
            <a:lvl8pPr marL="4876678" lvl="7" indent="-423323">
              <a:spcBef>
                <a:spcPts val="0"/>
              </a:spcBef>
              <a:spcAft>
                <a:spcPts val="0"/>
              </a:spcAft>
              <a:buSzPts val="1400"/>
              <a:buFont typeface="Libre Franklin"/>
              <a:buChar char="○"/>
              <a:defRPr>
                <a:latin typeface="Libre Franklin"/>
                <a:ea typeface="Libre Franklin"/>
                <a:cs typeface="Libre Franklin"/>
                <a:sym typeface="Libre Franklin"/>
              </a:defRPr>
            </a:lvl8pPr>
            <a:lvl9pPr marL="5486263" lvl="8" indent="-423323">
              <a:spcBef>
                <a:spcPts val="0"/>
              </a:spcBef>
              <a:spcAft>
                <a:spcPts val="0"/>
              </a:spcAft>
              <a:buSzPts val="1400"/>
              <a:buFont typeface="Libre Franklin"/>
              <a:buChar char="■"/>
              <a:defRPr>
                <a:latin typeface="Libre Franklin"/>
                <a:ea typeface="Libre Franklin"/>
                <a:cs typeface="Libre Franklin"/>
                <a:sym typeface="Libre Franklin"/>
              </a:defRPr>
            </a:lvl9pPr>
          </a:lstStyle>
          <a:p>
            <a:pPr lvl="0"/>
            <a:r>
              <a:rPr lang="en-US"/>
              <a:t>Click to edit Master text styles</a:t>
            </a:r>
          </a:p>
        </p:txBody>
      </p:sp>
      <p:cxnSp>
        <p:nvCxnSpPr>
          <p:cNvPr id="38" name="Google Shape;38;p6"/>
          <p:cNvCxnSpPr/>
          <p:nvPr/>
        </p:nvCxnSpPr>
        <p:spPr>
          <a:xfrm>
            <a:off x="2355867" y="463300"/>
            <a:ext cx="9422400" cy="0"/>
          </a:xfrm>
          <a:prstGeom prst="straightConnector1">
            <a:avLst/>
          </a:prstGeom>
          <a:noFill/>
          <a:ln w="9525" cap="flat" cmpd="sng">
            <a:solidFill>
              <a:srgbClr val="00245D"/>
            </a:solidFill>
            <a:prstDash val="solid"/>
            <a:round/>
            <a:headEnd type="none" w="med" len="med"/>
            <a:tailEnd type="none" w="med" len="med"/>
          </a:ln>
        </p:spPr>
      </p:cxnSp>
      <p:pic>
        <p:nvPicPr>
          <p:cNvPr id="39" name="Google Shape;39;p6"/>
          <p:cNvPicPr preferRelativeResize="0"/>
          <p:nvPr/>
        </p:nvPicPr>
        <p:blipFill rotWithShape="1">
          <a:blip r:embed="rId2">
            <a:alphaModFix/>
          </a:blip>
          <a:srcRect/>
          <a:stretch/>
        </p:blipFill>
        <p:spPr>
          <a:xfrm>
            <a:off x="415600" y="273234"/>
            <a:ext cx="1814925" cy="380133"/>
          </a:xfrm>
          <a:prstGeom prst="rect">
            <a:avLst/>
          </a:prstGeom>
          <a:noFill/>
          <a:ln>
            <a:noFill/>
          </a:ln>
        </p:spPr>
      </p:pic>
      <p:sp>
        <p:nvSpPr>
          <p:cNvPr id="2" name="Google Shape;37;p6">
            <a:extLst>
              <a:ext uri="{FF2B5EF4-FFF2-40B4-BE49-F238E27FC236}">
                <a16:creationId xmlns:a16="http://schemas.microsoft.com/office/drawing/2014/main" id="{CD4099F8-DBC2-3C35-6001-E40ECD6DDB06}"/>
              </a:ext>
            </a:extLst>
          </p:cNvPr>
          <p:cNvSpPr txBox="1">
            <a:spLocks noGrp="1"/>
          </p:cNvSpPr>
          <p:nvPr>
            <p:ph type="sldNum" idx="4"/>
          </p:nvPr>
        </p:nvSpPr>
        <p:spPr>
          <a:xfrm>
            <a:off x="11148000"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1200">
                <a:solidFill>
                  <a:srgbClr val="13294B"/>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1093">
                <a:latin typeface="Libre Franklin"/>
                <a:ea typeface="Libre Franklin"/>
                <a:cs typeface="Libre Franklin"/>
                <a:sym typeface="Libre Franklin"/>
              </a:defRPr>
            </a:lvl2pPr>
            <a:lvl3pPr lvl="2" rtl="0">
              <a:lnSpc>
                <a:spcPct val="80000"/>
              </a:lnSpc>
              <a:buSzPts val="852"/>
              <a:buNone/>
              <a:defRPr sz="1093">
                <a:latin typeface="Libre Franklin"/>
                <a:ea typeface="Libre Franklin"/>
                <a:cs typeface="Libre Franklin"/>
                <a:sym typeface="Libre Franklin"/>
              </a:defRPr>
            </a:lvl3pPr>
            <a:lvl4pPr lvl="3" rtl="0">
              <a:lnSpc>
                <a:spcPct val="80000"/>
              </a:lnSpc>
              <a:buSzPts val="852"/>
              <a:buNone/>
              <a:defRPr sz="1093">
                <a:latin typeface="Libre Franklin"/>
                <a:ea typeface="Libre Franklin"/>
                <a:cs typeface="Libre Franklin"/>
                <a:sym typeface="Libre Franklin"/>
              </a:defRPr>
            </a:lvl4pPr>
            <a:lvl5pPr lvl="4" rtl="0">
              <a:lnSpc>
                <a:spcPct val="80000"/>
              </a:lnSpc>
              <a:buSzPts val="852"/>
              <a:buNone/>
              <a:defRPr sz="1093">
                <a:latin typeface="Libre Franklin"/>
                <a:ea typeface="Libre Franklin"/>
                <a:cs typeface="Libre Franklin"/>
                <a:sym typeface="Libre Franklin"/>
              </a:defRPr>
            </a:lvl5pPr>
            <a:lvl6pPr lvl="5" rtl="0">
              <a:lnSpc>
                <a:spcPct val="80000"/>
              </a:lnSpc>
              <a:buSzPts val="852"/>
              <a:buNone/>
              <a:defRPr sz="1093">
                <a:latin typeface="Libre Franklin"/>
                <a:ea typeface="Libre Franklin"/>
                <a:cs typeface="Libre Franklin"/>
                <a:sym typeface="Libre Franklin"/>
              </a:defRPr>
            </a:lvl6pPr>
            <a:lvl7pPr lvl="6" rtl="0">
              <a:lnSpc>
                <a:spcPct val="80000"/>
              </a:lnSpc>
              <a:buSzPts val="852"/>
              <a:buNone/>
              <a:defRPr sz="1093">
                <a:latin typeface="Libre Franklin"/>
                <a:ea typeface="Libre Franklin"/>
                <a:cs typeface="Libre Franklin"/>
                <a:sym typeface="Libre Franklin"/>
              </a:defRPr>
            </a:lvl7pPr>
            <a:lvl8pPr lvl="7" rtl="0">
              <a:lnSpc>
                <a:spcPct val="80000"/>
              </a:lnSpc>
              <a:buSzPts val="852"/>
              <a:buNone/>
              <a:defRPr sz="1093">
                <a:latin typeface="Libre Franklin"/>
                <a:ea typeface="Libre Franklin"/>
                <a:cs typeface="Libre Franklin"/>
                <a:sym typeface="Libre Franklin"/>
              </a:defRPr>
            </a:lvl8pPr>
            <a:lvl9pPr lvl="8" rtl="0">
              <a:lnSpc>
                <a:spcPct val="80000"/>
              </a:lnSpc>
              <a:buSzPts val="852"/>
              <a:buNone/>
              <a:defRPr sz="1093">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4371331"/>
      </p:ext>
    </p:extLst>
  </p:cSld>
  <p:clrMapOvr>
    <a:masterClrMapping/>
  </p:clrMapOvr>
  <p:extLst>
    <p:ext uri="{DCECCB84-F9BA-43D5-87BE-67443E8EF086}">
      <p15:sldGuideLst xmlns:p15="http://schemas.microsoft.com/office/powerpoint/2012/main">
        <p15:guide id="1" orient="horz" pos="432">
          <p15:clr>
            <a:srgbClr val="FA7B17"/>
          </p15:clr>
        </p15:guide>
        <p15:guide id="2" orient="horz" pos="864">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7"/>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3100"/>
              <a:buFont typeface="Libre Franklin SemiBold"/>
              <a:buNone/>
              <a:defRPr sz="3733" b="1" i="0">
                <a:latin typeface="Arial" panose="020B0604020202020204" pitchFamily="34" charset="0"/>
                <a:ea typeface="Arial" panose="020B0604020202020204" pitchFamily="34" charset="0"/>
                <a:cs typeface="Arial" panose="020B0604020202020204" pitchFamily="34" charset="0"/>
                <a:sym typeface="Libre Franklin SemiBold"/>
              </a:defRPr>
            </a:lvl1pPr>
            <a:lvl2pPr lvl="1" algn="ctr">
              <a:spcBef>
                <a:spcPts val="0"/>
              </a:spcBef>
              <a:spcAft>
                <a:spcPts val="0"/>
              </a:spcAft>
              <a:buSzPts val="4200"/>
              <a:buFont typeface="Libre Franklin"/>
              <a:buNone/>
              <a:defRPr sz="5600">
                <a:latin typeface="Libre Franklin"/>
                <a:ea typeface="Libre Franklin"/>
                <a:cs typeface="Libre Franklin"/>
                <a:sym typeface="Libre Franklin"/>
              </a:defRPr>
            </a:lvl2pPr>
            <a:lvl3pPr lvl="2" algn="ctr">
              <a:spcBef>
                <a:spcPts val="0"/>
              </a:spcBef>
              <a:spcAft>
                <a:spcPts val="0"/>
              </a:spcAft>
              <a:buSzPts val="4200"/>
              <a:buFont typeface="Libre Franklin"/>
              <a:buNone/>
              <a:defRPr sz="5600">
                <a:latin typeface="Libre Franklin"/>
                <a:ea typeface="Libre Franklin"/>
                <a:cs typeface="Libre Franklin"/>
                <a:sym typeface="Libre Franklin"/>
              </a:defRPr>
            </a:lvl3pPr>
            <a:lvl4pPr lvl="3" algn="ctr">
              <a:spcBef>
                <a:spcPts val="0"/>
              </a:spcBef>
              <a:spcAft>
                <a:spcPts val="0"/>
              </a:spcAft>
              <a:buSzPts val="4200"/>
              <a:buFont typeface="Libre Franklin"/>
              <a:buNone/>
              <a:defRPr sz="5600">
                <a:latin typeface="Libre Franklin"/>
                <a:ea typeface="Libre Franklin"/>
                <a:cs typeface="Libre Franklin"/>
                <a:sym typeface="Libre Franklin"/>
              </a:defRPr>
            </a:lvl4pPr>
            <a:lvl5pPr lvl="4" algn="ctr">
              <a:spcBef>
                <a:spcPts val="0"/>
              </a:spcBef>
              <a:spcAft>
                <a:spcPts val="0"/>
              </a:spcAft>
              <a:buSzPts val="4200"/>
              <a:buFont typeface="Libre Franklin"/>
              <a:buNone/>
              <a:defRPr sz="5600">
                <a:latin typeface="Libre Franklin"/>
                <a:ea typeface="Libre Franklin"/>
                <a:cs typeface="Libre Franklin"/>
                <a:sym typeface="Libre Franklin"/>
              </a:defRPr>
            </a:lvl5pPr>
            <a:lvl6pPr lvl="5" algn="ctr">
              <a:spcBef>
                <a:spcPts val="0"/>
              </a:spcBef>
              <a:spcAft>
                <a:spcPts val="0"/>
              </a:spcAft>
              <a:buSzPts val="4200"/>
              <a:buFont typeface="Libre Franklin"/>
              <a:buNone/>
              <a:defRPr sz="5600">
                <a:latin typeface="Libre Franklin"/>
                <a:ea typeface="Libre Franklin"/>
                <a:cs typeface="Libre Franklin"/>
                <a:sym typeface="Libre Franklin"/>
              </a:defRPr>
            </a:lvl6pPr>
            <a:lvl7pPr lvl="6" algn="ctr">
              <a:spcBef>
                <a:spcPts val="0"/>
              </a:spcBef>
              <a:spcAft>
                <a:spcPts val="0"/>
              </a:spcAft>
              <a:buSzPts val="4200"/>
              <a:buFont typeface="Libre Franklin"/>
              <a:buNone/>
              <a:defRPr sz="5600">
                <a:latin typeface="Libre Franklin"/>
                <a:ea typeface="Libre Franklin"/>
                <a:cs typeface="Libre Franklin"/>
                <a:sym typeface="Libre Franklin"/>
              </a:defRPr>
            </a:lvl7pPr>
            <a:lvl8pPr lvl="7" algn="ctr">
              <a:spcBef>
                <a:spcPts val="0"/>
              </a:spcBef>
              <a:spcAft>
                <a:spcPts val="0"/>
              </a:spcAft>
              <a:buSzPts val="4200"/>
              <a:buFont typeface="Libre Franklin"/>
              <a:buNone/>
              <a:defRPr sz="5600">
                <a:latin typeface="Libre Franklin"/>
                <a:ea typeface="Libre Franklin"/>
                <a:cs typeface="Libre Franklin"/>
                <a:sym typeface="Libre Franklin"/>
              </a:defRPr>
            </a:lvl8pPr>
            <a:lvl9pPr lvl="8" algn="ctr">
              <a:spcBef>
                <a:spcPts val="0"/>
              </a:spcBef>
              <a:spcAft>
                <a:spcPts val="0"/>
              </a:spcAft>
              <a:buSzPts val="4200"/>
              <a:buFont typeface="Libre Franklin"/>
              <a:buNone/>
              <a:defRPr sz="5600">
                <a:latin typeface="Libre Franklin"/>
                <a:ea typeface="Libre Franklin"/>
                <a:cs typeface="Libre Franklin"/>
                <a:sym typeface="Libre Franklin"/>
              </a:defRPr>
            </a:lvl9pPr>
          </a:lstStyle>
          <a:p>
            <a:r>
              <a:rPr lang="en-US"/>
              <a:t>Click to edit Master title style</a:t>
            </a:r>
            <a:endParaRPr/>
          </a:p>
        </p:txBody>
      </p:sp>
      <p:sp>
        <p:nvSpPr>
          <p:cNvPr id="43" name="Google Shape;43;p7"/>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Libre Franklin"/>
              <a:buNone/>
              <a:defRPr sz="2400">
                <a:latin typeface="Arial" panose="020B0604020202020204" pitchFamily="34" charset="0"/>
                <a:ea typeface="Arial" panose="020B0604020202020204" pitchFamily="34" charset="0"/>
                <a:cs typeface="Arial" panose="020B0604020202020204" pitchFamily="34" charset="0"/>
                <a:sym typeface="Libre Franklin"/>
              </a:defRPr>
            </a:lvl1pPr>
            <a:lvl2pPr lvl="1" algn="ctr">
              <a:lnSpc>
                <a:spcPct val="100000"/>
              </a:lnSpc>
              <a:spcBef>
                <a:spcPts val="0"/>
              </a:spcBef>
              <a:spcAft>
                <a:spcPts val="0"/>
              </a:spcAft>
              <a:buSzPts val="2100"/>
              <a:buFont typeface="Libre Franklin"/>
              <a:buNone/>
              <a:defRPr sz="2800">
                <a:latin typeface="Libre Franklin"/>
                <a:ea typeface="Libre Franklin"/>
                <a:cs typeface="Libre Franklin"/>
                <a:sym typeface="Libre Franklin"/>
              </a:defRPr>
            </a:lvl2pPr>
            <a:lvl3pPr lvl="2" algn="ctr">
              <a:lnSpc>
                <a:spcPct val="100000"/>
              </a:lnSpc>
              <a:spcBef>
                <a:spcPts val="0"/>
              </a:spcBef>
              <a:spcAft>
                <a:spcPts val="0"/>
              </a:spcAft>
              <a:buSzPts val="2100"/>
              <a:buFont typeface="Libre Franklin"/>
              <a:buNone/>
              <a:defRPr sz="2800">
                <a:latin typeface="Libre Franklin"/>
                <a:ea typeface="Libre Franklin"/>
                <a:cs typeface="Libre Franklin"/>
                <a:sym typeface="Libre Franklin"/>
              </a:defRPr>
            </a:lvl3pPr>
            <a:lvl4pPr lvl="3" algn="ctr">
              <a:lnSpc>
                <a:spcPct val="100000"/>
              </a:lnSpc>
              <a:spcBef>
                <a:spcPts val="0"/>
              </a:spcBef>
              <a:spcAft>
                <a:spcPts val="0"/>
              </a:spcAft>
              <a:buSzPts val="2100"/>
              <a:buFont typeface="Libre Franklin"/>
              <a:buNone/>
              <a:defRPr sz="2800">
                <a:latin typeface="Libre Franklin"/>
                <a:ea typeface="Libre Franklin"/>
                <a:cs typeface="Libre Franklin"/>
                <a:sym typeface="Libre Franklin"/>
              </a:defRPr>
            </a:lvl4pPr>
            <a:lvl5pPr lvl="4" algn="ctr">
              <a:lnSpc>
                <a:spcPct val="100000"/>
              </a:lnSpc>
              <a:spcBef>
                <a:spcPts val="0"/>
              </a:spcBef>
              <a:spcAft>
                <a:spcPts val="0"/>
              </a:spcAft>
              <a:buSzPts val="2100"/>
              <a:buFont typeface="Libre Franklin"/>
              <a:buNone/>
              <a:defRPr sz="2800">
                <a:latin typeface="Libre Franklin"/>
                <a:ea typeface="Libre Franklin"/>
                <a:cs typeface="Libre Franklin"/>
                <a:sym typeface="Libre Franklin"/>
              </a:defRPr>
            </a:lvl5pPr>
            <a:lvl6pPr lvl="5" algn="ctr">
              <a:lnSpc>
                <a:spcPct val="100000"/>
              </a:lnSpc>
              <a:spcBef>
                <a:spcPts val="0"/>
              </a:spcBef>
              <a:spcAft>
                <a:spcPts val="0"/>
              </a:spcAft>
              <a:buSzPts val="2100"/>
              <a:buFont typeface="Libre Franklin"/>
              <a:buNone/>
              <a:defRPr sz="2800">
                <a:latin typeface="Libre Franklin"/>
                <a:ea typeface="Libre Franklin"/>
                <a:cs typeface="Libre Franklin"/>
                <a:sym typeface="Libre Franklin"/>
              </a:defRPr>
            </a:lvl6pPr>
            <a:lvl7pPr lvl="6" algn="ctr">
              <a:lnSpc>
                <a:spcPct val="100000"/>
              </a:lnSpc>
              <a:spcBef>
                <a:spcPts val="0"/>
              </a:spcBef>
              <a:spcAft>
                <a:spcPts val="0"/>
              </a:spcAft>
              <a:buSzPts val="2100"/>
              <a:buFont typeface="Libre Franklin"/>
              <a:buNone/>
              <a:defRPr sz="2800">
                <a:latin typeface="Libre Franklin"/>
                <a:ea typeface="Libre Franklin"/>
                <a:cs typeface="Libre Franklin"/>
                <a:sym typeface="Libre Franklin"/>
              </a:defRPr>
            </a:lvl7pPr>
            <a:lvl8pPr lvl="7" algn="ctr">
              <a:lnSpc>
                <a:spcPct val="100000"/>
              </a:lnSpc>
              <a:spcBef>
                <a:spcPts val="0"/>
              </a:spcBef>
              <a:spcAft>
                <a:spcPts val="0"/>
              </a:spcAft>
              <a:buSzPts val="2100"/>
              <a:buFont typeface="Libre Franklin"/>
              <a:buNone/>
              <a:defRPr sz="2800">
                <a:latin typeface="Libre Franklin"/>
                <a:ea typeface="Libre Franklin"/>
                <a:cs typeface="Libre Franklin"/>
                <a:sym typeface="Libre Franklin"/>
              </a:defRPr>
            </a:lvl8pPr>
            <a:lvl9pPr lvl="8" algn="ctr">
              <a:lnSpc>
                <a:spcPct val="100000"/>
              </a:lnSpc>
              <a:spcBef>
                <a:spcPts val="0"/>
              </a:spcBef>
              <a:spcAft>
                <a:spcPts val="0"/>
              </a:spcAft>
              <a:buSzPts val="2100"/>
              <a:buFont typeface="Libre Franklin"/>
              <a:buNone/>
              <a:defRPr sz="2800">
                <a:latin typeface="Libre Franklin"/>
                <a:ea typeface="Libre Franklin"/>
                <a:cs typeface="Libre Franklin"/>
                <a:sym typeface="Libre Franklin"/>
              </a:defRPr>
            </a:lvl9pPr>
          </a:lstStyle>
          <a:p>
            <a:r>
              <a:rPr lang="en-US"/>
              <a:t>Click to edit Master subtitle style</a:t>
            </a:r>
            <a:endParaRPr/>
          </a:p>
        </p:txBody>
      </p:sp>
      <p:cxnSp>
        <p:nvCxnSpPr>
          <p:cNvPr id="45" name="Google Shape;45;p7"/>
          <p:cNvCxnSpPr/>
          <p:nvPr/>
        </p:nvCxnSpPr>
        <p:spPr>
          <a:xfrm>
            <a:off x="2355867" y="463300"/>
            <a:ext cx="9422400" cy="0"/>
          </a:xfrm>
          <a:prstGeom prst="straightConnector1">
            <a:avLst/>
          </a:prstGeom>
          <a:noFill/>
          <a:ln w="9525" cap="flat" cmpd="sng">
            <a:solidFill>
              <a:srgbClr val="00245D"/>
            </a:solidFill>
            <a:prstDash val="solid"/>
            <a:round/>
            <a:headEnd type="none" w="med" len="med"/>
            <a:tailEnd type="none" w="med" len="med"/>
          </a:ln>
        </p:spPr>
      </p:cxnSp>
      <p:pic>
        <p:nvPicPr>
          <p:cNvPr id="46" name="Google Shape;46;p7"/>
          <p:cNvPicPr preferRelativeResize="0"/>
          <p:nvPr/>
        </p:nvPicPr>
        <p:blipFill rotWithShape="1">
          <a:blip r:embed="rId2">
            <a:alphaModFix/>
          </a:blip>
          <a:srcRect/>
          <a:stretch/>
        </p:blipFill>
        <p:spPr>
          <a:xfrm>
            <a:off x="415600" y="273234"/>
            <a:ext cx="1814925" cy="380133"/>
          </a:xfrm>
          <a:prstGeom prst="rect">
            <a:avLst/>
          </a:prstGeom>
          <a:noFill/>
          <a:ln>
            <a:noFill/>
          </a:ln>
        </p:spPr>
      </p:pic>
      <p:sp>
        <p:nvSpPr>
          <p:cNvPr id="47" name="Google Shape;47;p7"/>
          <p:cNvSpPr txBox="1">
            <a:spLocks noGrp="1"/>
          </p:cNvSpPr>
          <p:nvPr>
            <p:ph type="body" idx="2"/>
          </p:nvPr>
        </p:nvSpPr>
        <p:spPr>
          <a:xfrm>
            <a:off x="6443200" y="914400"/>
            <a:ext cx="5333200" cy="5469600"/>
          </a:xfrm>
          <a:prstGeom prst="rect">
            <a:avLst/>
          </a:prstGeom>
        </p:spPr>
        <p:txBody>
          <a:bodyPr spcFirstLastPara="1" wrap="square" lIns="91425" tIns="91425" rIns="91425" bIns="91425" anchor="t" anchorCtr="0">
            <a:normAutofit/>
          </a:bodyPr>
          <a:lstStyle>
            <a:lvl1pPr marL="609585" lvl="0" indent="-482588" rtl="0">
              <a:spcBef>
                <a:spcPts val="0"/>
              </a:spcBef>
              <a:spcAft>
                <a:spcPts val="0"/>
              </a:spcAft>
              <a:buSzPts val="2100"/>
              <a:buFont typeface="Libre Franklin"/>
              <a:buChar char="●"/>
              <a:defRPr sz="2400">
                <a:latin typeface="Arial" panose="020B0604020202020204" pitchFamily="34" charset="0"/>
                <a:ea typeface="Arial" panose="020B0604020202020204" pitchFamily="34" charset="0"/>
                <a:cs typeface="Arial" panose="020B0604020202020204" pitchFamily="34" charset="0"/>
                <a:sym typeface="Libre Franklin"/>
              </a:defRPr>
            </a:lvl1pPr>
            <a:lvl2pPr marL="1219170" lvl="1" indent="-423323" rtl="0">
              <a:spcBef>
                <a:spcPts val="0"/>
              </a:spcBef>
              <a:spcAft>
                <a:spcPts val="0"/>
              </a:spcAft>
              <a:buSzPts val="1400"/>
              <a:buFont typeface="Libre Franklin"/>
              <a:buChar char="○"/>
              <a:defRPr>
                <a:latin typeface="Libre Franklin"/>
                <a:ea typeface="Libre Franklin"/>
                <a:cs typeface="Libre Franklin"/>
                <a:sym typeface="Libre Franklin"/>
              </a:defRPr>
            </a:lvl2pPr>
            <a:lvl3pPr marL="1828754" lvl="2" indent="-423323" rtl="0">
              <a:spcBef>
                <a:spcPts val="0"/>
              </a:spcBef>
              <a:spcAft>
                <a:spcPts val="0"/>
              </a:spcAft>
              <a:buSzPts val="1400"/>
              <a:buFont typeface="Libre Franklin"/>
              <a:buChar char="■"/>
              <a:defRPr>
                <a:latin typeface="Libre Franklin"/>
                <a:ea typeface="Libre Franklin"/>
                <a:cs typeface="Libre Franklin"/>
                <a:sym typeface="Libre Franklin"/>
              </a:defRPr>
            </a:lvl3pPr>
            <a:lvl4pPr marL="2438339" lvl="3" indent="-423323" rtl="0">
              <a:spcBef>
                <a:spcPts val="0"/>
              </a:spcBef>
              <a:spcAft>
                <a:spcPts val="0"/>
              </a:spcAft>
              <a:buSzPts val="1400"/>
              <a:buFont typeface="Libre Franklin"/>
              <a:buChar char="●"/>
              <a:defRPr>
                <a:latin typeface="Libre Franklin"/>
                <a:ea typeface="Libre Franklin"/>
                <a:cs typeface="Libre Franklin"/>
                <a:sym typeface="Libre Franklin"/>
              </a:defRPr>
            </a:lvl4pPr>
            <a:lvl5pPr marL="3047924" lvl="4" indent="-423323" rtl="0">
              <a:spcBef>
                <a:spcPts val="0"/>
              </a:spcBef>
              <a:spcAft>
                <a:spcPts val="0"/>
              </a:spcAft>
              <a:buSzPts val="1400"/>
              <a:buFont typeface="Libre Franklin"/>
              <a:buChar char="○"/>
              <a:defRPr>
                <a:latin typeface="Libre Franklin"/>
                <a:ea typeface="Libre Franklin"/>
                <a:cs typeface="Libre Franklin"/>
                <a:sym typeface="Libre Franklin"/>
              </a:defRPr>
            </a:lvl5pPr>
            <a:lvl6pPr marL="3657509" lvl="5" indent="-423323" rtl="0">
              <a:spcBef>
                <a:spcPts val="0"/>
              </a:spcBef>
              <a:spcAft>
                <a:spcPts val="0"/>
              </a:spcAft>
              <a:buSzPts val="1400"/>
              <a:buFont typeface="Libre Franklin"/>
              <a:buChar char="■"/>
              <a:defRPr>
                <a:latin typeface="Libre Franklin"/>
                <a:ea typeface="Libre Franklin"/>
                <a:cs typeface="Libre Franklin"/>
                <a:sym typeface="Libre Franklin"/>
              </a:defRPr>
            </a:lvl6pPr>
            <a:lvl7pPr marL="4267093" lvl="6" indent="-423323" rtl="0">
              <a:spcBef>
                <a:spcPts val="0"/>
              </a:spcBef>
              <a:spcAft>
                <a:spcPts val="0"/>
              </a:spcAft>
              <a:buSzPts val="1400"/>
              <a:buFont typeface="Libre Franklin"/>
              <a:buChar char="●"/>
              <a:defRPr>
                <a:latin typeface="Libre Franklin"/>
                <a:ea typeface="Libre Franklin"/>
                <a:cs typeface="Libre Franklin"/>
                <a:sym typeface="Libre Franklin"/>
              </a:defRPr>
            </a:lvl7pPr>
            <a:lvl8pPr marL="4876678" lvl="7" indent="-423323" rtl="0">
              <a:spcBef>
                <a:spcPts val="0"/>
              </a:spcBef>
              <a:spcAft>
                <a:spcPts val="0"/>
              </a:spcAft>
              <a:buSzPts val="1400"/>
              <a:buFont typeface="Libre Franklin"/>
              <a:buChar char="○"/>
              <a:defRPr>
                <a:latin typeface="Libre Franklin"/>
                <a:ea typeface="Libre Franklin"/>
                <a:cs typeface="Libre Franklin"/>
                <a:sym typeface="Libre Franklin"/>
              </a:defRPr>
            </a:lvl8pPr>
            <a:lvl9pPr marL="5486263" lvl="8" indent="-423323" rtl="0">
              <a:spcBef>
                <a:spcPts val="0"/>
              </a:spcBef>
              <a:spcAft>
                <a:spcPts val="0"/>
              </a:spcAft>
              <a:buSzPts val="1400"/>
              <a:buFont typeface="Libre Franklin"/>
              <a:buChar char="■"/>
              <a:defRPr>
                <a:latin typeface="Libre Franklin"/>
                <a:ea typeface="Libre Franklin"/>
                <a:cs typeface="Libre Franklin"/>
                <a:sym typeface="Libre Franklin"/>
              </a:defRPr>
            </a:lvl9pPr>
          </a:lstStyle>
          <a:p>
            <a:pPr lvl="0"/>
            <a:r>
              <a:rPr lang="en-US"/>
              <a:t>Click to edit Master text styles</a:t>
            </a:r>
          </a:p>
        </p:txBody>
      </p:sp>
      <p:sp>
        <p:nvSpPr>
          <p:cNvPr id="2" name="Google Shape;37;p6">
            <a:extLst>
              <a:ext uri="{FF2B5EF4-FFF2-40B4-BE49-F238E27FC236}">
                <a16:creationId xmlns:a16="http://schemas.microsoft.com/office/drawing/2014/main" id="{CE1F36A7-C248-B448-6B8D-EAE23C1EE486}"/>
              </a:ext>
            </a:extLst>
          </p:cNvPr>
          <p:cNvSpPr txBox="1">
            <a:spLocks noGrp="1"/>
          </p:cNvSpPr>
          <p:nvPr>
            <p:ph type="sldNum" idx="4"/>
          </p:nvPr>
        </p:nvSpPr>
        <p:spPr>
          <a:xfrm>
            <a:off x="11148000"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1200">
                <a:solidFill>
                  <a:srgbClr val="13294B"/>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1093">
                <a:latin typeface="Libre Franklin"/>
                <a:ea typeface="Libre Franklin"/>
                <a:cs typeface="Libre Franklin"/>
                <a:sym typeface="Libre Franklin"/>
              </a:defRPr>
            </a:lvl2pPr>
            <a:lvl3pPr lvl="2" rtl="0">
              <a:lnSpc>
                <a:spcPct val="80000"/>
              </a:lnSpc>
              <a:buSzPts val="852"/>
              <a:buNone/>
              <a:defRPr sz="1093">
                <a:latin typeface="Libre Franklin"/>
                <a:ea typeface="Libre Franklin"/>
                <a:cs typeface="Libre Franklin"/>
                <a:sym typeface="Libre Franklin"/>
              </a:defRPr>
            </a:lvl3pPr>
            <a:lvl4pPr lvl="3" rtl="0">
              <a:lnSpc>
                <a:spcPct val="80000"/>
              </a:lnSpc>
              <a:buSzPts val="852"/>
              <a:buNone/>
              <a:defRPr sz="1093">
                <a:latin typeface="Libre Franklin"/>
                <a:ea typeface="Libre Franklin"/>
                <a:cs typeface="Libre Franklin"/>
                <a:sym typeface="Libre Franklin"/>
              </a:defRPr>
            </a:lvl4pPr>
            <a:lvl5pPr lvl="4" rtl="0">
              <a:lnSpc>
                <a:spcPct val="80000"/>
              </a:lnSpc>
              <a:buSzPts val="852"/>
              <a:buNone/>
              <a:defRPr sz="1093">
                <a:latin typeface="Libre Franklin"/>
                <a:ea typeface="Libre Franklin"/>
                <a:cs typeface="Libre Franklin"/>
                <a:sym typeface="Libre Franklin"/>
              </a:defRPr>
            </a:lvl5pPr>
            <a:lvl6pPr lvl="5" rtl="0">
              <a:lnSpc>
                <a:spcPct val="80000"/>
              </a:lnSpc>
              <a:buSzPts val="852"/>
              <a:buNone/>
              <a:defRPr sz="1093">
                <a:latin typeface="Libre Franklin"/>
                <a:ea typeface="Libre Franklin"/>
                <a:cs typeface="Libre Franklin"/>
                <a:sym typeface="Libre Franklin"/>
              </a:defRPr>
            </a:lvl6pPr>
            <a:lvl7pPr lvl="6" rtl="0">
              <a:lnSpc>
                <a:spcPct val="80000"/>
              </a:lnSpc>
              <a:buSzPts val="852"/>
              <a:buNone/>
              <a:defRPr sz="1093">
                <a:latin typeface="Libre Franklin"/>
                <a:ea typeface="Libre Franklin"/>
                <a:cs typeface="Libre Franklin"/>
                <a:sym typeface="Libre Franklin"/>
              </a:defRPr>
            </a:lvl7pPr>
            <a:lvl8pPr lvl="7" rtl="0">
              <a:lnSpc>
                <a:spcPct val="80000"/>
              </a:lnSpc>
              <a:buSzPts val="852"/>
              <a:buNone/>
              <a:defRPr sz="1093">
                <a:latin typeface="Libre Franklin"/>
                <a:ea typeface="Libre Franklin"/>
                <a:cs typeface="Libre Franklin"/>
                <a:sym typeface="Libre Franklin"/>
              </a:defRPr>
            </a:lvl8pPr>
            <a:lvl9pPr lvl="8" rtl="0">
              <a:lnSpc>
                <a:spcPct val="80000"/>
              </a:lnSpc>
              <a:buSzPts val="852"/>
              <a:buNone/>
              <a:defRPr sz="1093">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05650593"/>
      </p:ext>
    </p:extLst>
  </p:cSld>
  <p:clrMapOvr>
    <a:masterClrMapping/>
  </p:clrMapOvr>
  <p:extLst>
    <p:ext uri="{DCECCB84-F9BA-43D5-87BE-67443E8EF086}">
      <p15:sldGuideLst xmlns:p15="http://schemas.microsoft.com/office/powerpoint/2012/main">
        <p15:guide id="1" orient="horz" pos="864">
          <p15:clr>
            <a:srgbClr val="FA7B17"/>
          </p15:clr>
        </p15:guide>
        <p15:guide id="2" orient="horz" pos="432">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pPr lvl="1"/>
            <a:endParaRPr lang="en-US"/>
          </a:p>
          <a:p>
            <a:pPr lvl="1"/>
            <a:endParaRPr/>
          </a:p>
        </p:txBody>
      </p:sp>
      <p:sp>
        <p:nvSpPr>
          <p:cNvPr id="2" name="Google Shape;37;p6">
            <a:extLst>
              <a:ext uri="{FF2B5EF4-FFF2-40B4-BE49-F238E27FC236}">
                <a16:creationId xmlns:a16="http://schemas.microsoft.com/office/drawing/2014/main" id="{B107268C-B678-7F98-4924-FAD7114BD515}"/>
              </a:ext>
            </a:extLst>
          </p:cNvPr>
          <p:cNvSpPr txBox="1">
            <a:spLocks noGrp="1"/>
          </p:cNvSpPr>
          <p:nvPr>
            <p:ph type="sldNum" idx="4"/>
          </p:nvPr>
        </p:nvSpPr>
        <p:spPr>
          <a:xfrm>
            <a:off x="11148000"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1200">
                <a:solidFill>
                  <a:srgbClr val="13294B"/>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1093">
                <a:latin typeface="Libre Franklin"/>
                <a:ea typeface="Libre Franklin"/>
                <a:cs typeface="Libre Franklin"/>
                <a:sym typeface="Libre Franklin"/>
              </a:defRPr>
            </a:lvl2pPr>
            <a:lvl3pPr lvl="2" rtl="0">
              <a:lnSpc>
                <a:spcPct val="80000"/>
              </a:lnSpc>
              <a:buSzPts val="852"/>
              <a:buNone/>
              <a:defRPr sz="1093">
                <a:latin typeface="Libre Franklin"/>
                <a:ea typeface="Libre Franklin"/>
                <a:cs typeface="Libre Franklin"/>
                <a:sym typeface="Libre Franklin"/>
              </a:defRPr>
            </a:lvl3pPr>
            <a:lvl4pPr lvl="3" rtl="0">
              <a:lnSpc>
                <a:spcPct val="80000"/>
              </a:lnSpc>
              <a:buSzPts val="852"/>
              <a:buNone/>
              <a:defRPr sz="1093">
                <a:latin typeface="Libre Franklin"/>
                <a:ea typeface="Libre Franklin"/>
                <a:cs typeface="Libre Franklin"/>
                <a:sym typeface="Libre Franklin"/>
              </a:defRPr>
            </a:lvl4pPr>
            <a:lvl5pPr lvl="4" rtl="0">
              <a:lnSpc>
                <a:spcPct val="80000"/>
              </a:lnSpc>
              <a:buSzPts val="852"/>
              <a:buNone/>
              <a:defRPr sz="1093">
                <a:latin typeface="Libre Franklin"/>
                <a:ea typeface="Libre Franklin"/>
                <a:cs typeface="Libre Franklin"/>
                <a:sym typeface="Libre Franklin"/>
              </a:defRPr>
            </a:lvl5pPr>
            <a:lvl6pPr lvl="5" rtl="0">
              <a:lnSpc>
                <a:spcPct val="80000"/>
              </a:lnSpc>
              <a:buSzPts val="852"/>
              <a:buNone/>
              <a:defRPr sz="1093">
                <a:latin typeface="Libre Franklin"/>
                <a:ea typeface="Libre Franklin"/>
                <a:cs typeface="Libre Franklin"/>
                <a:sym typeface="Libre Franklin"/>
              </a:defRPr>
            </a:lvl6pPr>
            <a:lvl7pPr lvl="6" rtl="0">
              <a:lnSpc>
                <a:spcPct val="80000"/>
              </a:lnSpc>
              <a:buSzPts val="852"/>
              <a:buNone/>
              <a:defRPr sz="1093">
                <a:latin typeface="Libre Franklin"/>
                <a:ea typeface="Libre Franklin"/>
                <a:cs typeface="Libre Franklin"/>
                <a:sym typeface="Libre Franklin"/>
              </a:defRPr>
            </a:lvl7pPr>
            <a:lvl8pPr lvl="7" rtl="0">
              <a:lnSpc>
                <a:spcPct val="80000"/>
              </a:lnSpc>
              <a:buSzPts val="852"/>
              <a:buNone/>
              <a:defRPr sz="1093">
                <a:latin typeface="Libre Franklin"/>
                <a:ea typeface="Libre Franklin"/>
                <a:cs typeface="Libre Franklin"/>
                <a:sym typeface="Libre Franklin"/>
              </a:defRPr>
            </a:lvl8pPr>
            <a:lvl9pPr lvl="8" rtl="0">
              <a:lnSpc>
                <a:spcPct val="80000"/>
              </a:lnSpc>
              <a:buSzPts val="852"/>
              <a:buNone/>
              <a:defRPr sz="1093">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3991880"/>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09585" marR="0" lvl="0" indent="-457189" algn="l" rtl="0" eaLnBrk="1" hangingPunct="1">
        <a:lnSpc>
          <a:spcPct val="100000"/>
        </a:lnSpc>
        <a:spcBef>
          <a:spcPts val="0"/>
        </a:spcBef>
        <a:spcAft>
          <a:spcPts val="0"/>
        </a:spcAft>
        <a:buClr>
          <a:srgbClr val="000000"/>
        </a:buClr>
        <a:buFont typeface="Wingdings" pitchFamily="2" charset="2"/>
        <a:buChar char="v"/>
        <a:defRPr sz="1867" b="0" i="0" u="none" strike="noStrike" cap="none">
          <a:solidFill>
            <a:srgbClr val="000000"/>
          </a:solidFill>
          <a:latin typeface="Arial"/>
          <a:ea typeface="Arial"/>
          <a:cs typeface="Arial"/>
          <a:sym typeface="Arial"/>
        </a:defRPr>
      </a:lvl1pPr>
      <a:lvl2pPr marL="1219170" marR="0" lvl="1" indent="-423323" algn="l" rtl="0" eaLnBrk="1" hangingPunct="1">
        <a:lnSpc>
          <a:spcPct val="100000"/>
        </a:lnSpc>
        <a:spcBef>
          <a:spcPts val="0"/>
        </a:spcBef>
        <a:spcAft>
          <a:spcPts val="0"/>
        </a:spcAft>
        <a:buClr>
          <a:srgbClr val="000000"/>
        </a:buClr>
        <a:buFont typeface="Wingdings" pitchFamily="2" charset="2"/>
        <a:buChar char="v"/>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48_4AB4A32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vdh.virginia.gov/immunization/request-immunization-record/"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vdh.virginia.gov/immunization/datamanagement/mmr/"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vdh.virginia.gov/content/uploads/sites/13/Measles-Recommendations-for-Colleges-and-Universities-1-1.pdf" TargetMode="External"/><Relationship Id="rId13" Type="http://schemas.openxmlformats.org/officeDocument/2006/relationships/image" Target="../media/image16.svg"/><Relationship Id="rId18" Type="http://schemas.openxmlformats.org/officeDocument/2006/relationships/image" Target="../media/image21.svg"/><Relationship Id="rId3" Type="http://schemas.microsoft.com/office/2018/10/relationships/comments" Target="../comments/modernComment_157_2394BA15.xml"/><Relationship Id="rId7" Type="http://schemas.openxmlformats.org/officeDocument/2006/relationships/hyperlink" Target="https://www.vdh.virginia.gov/content/uploads/sites/13/Measles-Recommendations-for-K-12-Schools-1-1.pdf" TargetMode="Externa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3.xml"/><Relationship Id="rId16" Type="http://schemas.openxmlformats.org/officeDocument/2006/relationships/image" Target="../media/image19.png"/><Relationship Id="rId20" Type="http://schemas.openxmlformats.org/officeDocument/2006/relationships/image" Target="../media/image23.svg"/><Relationship Id="rId1" Type="http://schemas.openxmlformats.org/officeDocument/2006/relationships/slideLayout" Target="../slideLayouts/slideLayout4.xml"/><Relationship Id="rId6" Type="http://schemas.openxmlformats.org/officeDocument/2006/relationships/hyperlink" Target="https://www.vdh.virginia.gov/content/uploads/sites/13/VDH-Measles-Recommendations-for-Childcare-Centers-1-1.pdf" TargetMode="External"/><Relationship Id="rId11" Type="http://schemas.openxmlformats.org/officeDocument/2006/relationships/image" Target="../media/image14.svg"/><Relationship Id="rId5" Type="http://schemas.openxmlformats.org/officeDocument/2006/relationships/hyperlink" Target="https://www.vdh.virginia.gov/content/uploads/sites/11/5-Facts-about-Measles_FINAL.pdf" TargetMode="External"/><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hyperlink" Target="https://www.vdh.virginia.gov/health-department-locator/" TargetMode="External"/><Relationship Id="rId9" Type="http://schemas.openxmlformats.org/officeDocument/2006/relationships/hyperlink" Target="https://www.cdc.gov/measles/downloads/checklist-shelters.pdf" TargetMode="External"/><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meredith.robinson@vdh.virginia.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measles/data-research/index.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measles/data-research/index.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26_E945E2C.xml"/><Relationship Id="rId7" Type="http://schemas.openxmlformats.org/officeDocument/2006/relationships/hyperlink" Target="https://www.cincinnati.com/story/news/2024/03/15/what-is-measles-mmr-vaccine/72988118007/"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newsnetwork.mayoclinic.org/discussion/infectious-diseases-a-z-why-the-measles-virus-is-so-contagious/"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phil.cdc.gov/Details.aspx?pid=24415" TargetMode="External"/><Relationship Id="rId7" Type="http://schemas.openxmlformats.org/officeDocument/2006/relationships/hyperlink" Target="https://www.blackcountry0-18.nhs.uk/parentscarers/worried-your-child-unwell/measl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cdc.gov/measles/signs-symptoms/photos.html#cdc_generic_section_1-measles-skin-rash"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measles/php/toolkit/index.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45_3D661F3C.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415600" y="2193600"/>
            <a:ext cx="11360800" cy="2321200"/>
          </a:xfrm>
          <a:prstGeom prst="rect">
            <a:avLst/>
          </a:prstGeom>
          <a:noFill/>
          <a:ln>
            <a:noFill/>
          </a:ln>
        </p:spPr>
        <p:txBody>
          <a:bodyPr spcFirstLastPara="1" wrap="square" lIns="91425" tIns="45700" rIns="91425" bIns="45700" anchor="ctr" anchorCtr="0">
            <a:noAutofit/>
          </a:bodyPr>
          <a:lstStyle/>
          <a:p>
            <a:pPr algn="ctr"/>
            <a:r>
              <a:rPr lang="en-US" sz="4000" dirty="0">
                <a:ea typeface="+mj-lt"/>
                <a:cs typeface="+mj-lt"/>
              </a:rPr>
              <a:t>Measles Overview, Prevention, and Planning in Virginia</a:t>
            </a:r>
            <a:endParaRPr lang="en-US" sz="4000" dirty="0"/>
          </a:p>
        </p:txBody>
      </p:sp>
      <p:sp>
        <p:nvSpPr>
          <p:cNvPr id="2" name="Subtitle 1">
            <a:extLst>
              <a:ext uri="{FF2B5EF4-FFF2-40B4-BE49-F238E27FC236}">
                <a16:creationId xmlns:a16="http://schemas.microsoft.com/office/drawing/2014/main" id="{9DE86A67-DE04-1CE7-AF0F-515D48AD8433}"/>
              </a:ext>
            </a:extLst>
          </p:cNvPr>
          <p:cNvSpPr>
            <a:spLocks noGrp="1"/>
          </p:cNvSpPr>
          <p:nvPr>
            <p:ph type="subTitle" idx="1"/>
          </p:nvPr>
        </p:nvSpPr>
        <p:spPr>
          <a:xfrm>
            <a:off x="414596" y="4515717"/>
            <a:ext cx="11360800" cy="1874595"/>
          </a:xfrm>
        </p:spPr>
        <p:txBody>
          <a:bodyPr>
            <a:normAutofit/>
          </a:bodyPr>
          <a:lstStyle/>
          <a:p>
            <a:r>
              <a:rPr lang="en-US" sz="1800" b="1" dirty="0">
                <a:latin typeface="Arial"/>
                <a:cs typeface="Arial"/>
              </a:rPr>
              <a:t>February 24, 2026</a:t>
            </a:r>
          </a:p>
          <a:p>
            <a:endParaRPr lang="en-US" sz="1800" b="1" dirty="0">
              <a:latin typeface="Arial"/>
              <a:cs typeface="Arial"/>
            </a:endParaRPr>
          </a:p>
          <a:p>
            <a:r>
              <a:rPr lang="en-US" sz="1800" dirty="0">
                <a:latin typeface="Arial"/>
                <a:cs typeface="Arial"/>
              </a:rPr>
              <a:t>Meredith Robinson</a:t>
            </a:r>
          </a:p>
          <a:p>
            <a:r>
              <a:rPr lang="en-US" sz="1800" dirty="0">
                <a:latin typeface="Arial"/>
                <a:cs typeface="Arial"/>
              </a:rPr>
              <a:t>Vaccine-Preventable Disease Coordinator</a:t>
            </a:r>
          </a:p>
          <a:p>
            <a:r>
              <a:rPr lang="en-US" sz="1800" dirty="0">
                <a:latin typeface="Arial"/>
                <a:cs typeface="Arial"/>
              </a:rPr>
              <a:t>Office of Epidemiology</a:t>
            </a:r>
          </a:p>
          <a:p>
            <a:r>
              <a:rPr lang="en-US" sz="1800" dirty="0">
                <a:latin typeface="Arial"/>
                <a:cs typeface="Arial"/>
              </a:rPr>
              <a:t>Virginia Department of Health</a:t>
            </a:r>
          </a:p>
        </p:txBody>
      </p:sp>
      <p:sp>
        <p:nvSpPr>
          <p:cNvPr id="3" name="Slide Number Placeholder 2">
            <a:extLst>
              <a:ext uri="{FF2B5EF4-FFF2-40B4-BE49-F238E27FC236}">
                <a16:creationId xmlns:a16="http://schemas.microsoft.com/office/drawing/2014/main" id="{21F2EDEF-7BC4-1A63-1EC4-DF251600CBE5}"/>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latin typeface="Arial"/>
                <a:cs typeface="Arial"/>
              </a:rPr>
              <a:t>1</a:t>
            </a:fld>
            <a:endParaRPr lang="en-US">
              <a:latin typeface="Arial"/>
              <a:cs typeface="Arial"/>
            </a:endParaRPr>
          </a:p>
        </p:txBody>
      </p:sp>
    </p:spTree>
    <p:extLst>
      <p:ext uri="{BB962C8B-B14F-4D97-AF65-F5344CB8AC3E}">
        <p14:creationId xmlns:p14="http://schemas.microsoft.com/office/powerpoint/2010/main" val="3639744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E4E6-A6A9-99E0-D77A-295AF067AD1F}"/>
              </a:ext>
            </a:extLst>
          </p:cNvPr>
          <p:cNvSpPr>
            <a:spLocks noGrp="1"/>
          </p:cNvSpPr>
          <p:nvPr>
            <p:ph type="title"/>
          </p:nvPr>
        </p:nvSpPr>
        <p:spPr>
          <a:xfrm>
            <a:off x="342155" y="702872"/>
            <a:ext cx="11360800" cy="763600"/>
          </a:xfrm>
        </p:spPr>
        <p:txBody>
          <a:bodyPr/>
          <a:lstStyle/>
          <a:p>
            <a:pPr algn="ctr"/>
            <a:r>
              <a:rPr lang="en-US" sz="3200" dirty="0">
                <a:solidFill>
                  <a:srgbClr val="13294B"/>
                </a:solidFill>
                <a:latin typeface="+mj-lt"/>
                <a:cs typeface="Arial"/>
              </a:rPr>
              <a:t>Who Is At Risk of Becoming Sick?</a:t>
            </a:r>
            <a:endParaRPr lang="en-US" dirty="0"/>
          </a:p>
        </p:txBody>
      </p:sp>
      <p:sp>
        <p:nvSpPr>
          <p:cNvPr id="3" name="Text Placeholder 2">
            <a:extLst>
              <a:ext uri="{FF2B5EF4-FFF2-40B4-BE49-F238E27FC236}">
                <a16:creationId xmlns:a16="http://schemas.microsoft.com/office/drawing/2014/main" id="{3B4E5EF0-FEA7-F449-AA9E-825D88118628}"/>
              </a:ext>
            </a:extLst>
          </p:cNvPr>
          <p:cNvSpPr>
            <a:spLocks noGrp="1"/>
          </p:cNvSpPr>
          <p:nvPr>
            <p:ph type="body" idx="1"/>
          </p:nvPr>
        </p:nvSpPr>
        <p:spPr>
          <a:xfrm>
            <a:off x="766794" y="1371291"/>
            <a:ext cx="10496551" cy="4957112"/>
          </a:xfrm>
        </p:spPr>
        <p:txBody>
          <a:bodyPr spcFirstLastPara="1" wrap="square" lIns="91425" tIns="91425" rIns="91425" bIns="91425" anchor="t" anchorCtr="0">
            <a:noAutofit/>
          </a:bodyPr>
          <a:lstStyle/>
          <a:p>
            <a:pPr marL="285750" indent="-285750">
              <a:lnSpc>
                <a:spcPct val="150000"/>
              </a:lnSpc>
              <a:buFont typeface="Wingdings" panose="05000000000000000000" pitchFamily="2" charset="2"/>
              <a:buChar char="§"/>
            </a:pPr>
            <a:r>
              <a:rPr lang="en-US" sz="2000" dirty="0">
                <a:solidFill>
                  <a:srgbClr val="13294B"/>
                </a:solidFill>
                <a:latin typeface="+mj-lt"/>
                <a:cs typeface="Arial"/>
              </a:rPr>
              <a:t>A measles patient can spread the virus from</a:t>
            </a:r>
            <a:r>
              <a:rPr lang="en-US" sz="2000" b="1" dirty="0">
                <a:solidFill>
                  <a:srgbClr val="13294B"/>
                </a:solidFill>
                <a:latin typeface="+mj-lt"/>
                <a:cs typeface="Arial"/>
              </a:rPr>
              <a:t> </a:t>
            </a:r>
            <a:r>
              <a:rPr lang="en-US" sz="2000" dirty="0">
                <a:solidFill>
                  <a:srgbClr val="13294B"/>
                </a:solidFill>
                <a:latin typeface="+mj-lt"/>
                <a:cs typeface="Arial"/>
              </a:rPr>
              <a:t>4 days before the rash begins to 4 days after.</a:t>
            </a:r>
          </a:p>
          <a:p>
            <a:pPr marL="285750" indent="-285750">
              <a:lnSpc>
                <a:spcPct val="150000"/>
              </a:lnSpc>
              <a:buFont typeface="Wingdings" panose="05000000000000000000" pitchFamily="2" charset="2"/>
              <a:buChar char="§"/>
            </a:pPr>
            <a:r>
              <a:rPr lang="en-US" sz="2000" dirty="0">
                <a:solidFill>
                  <a:srgbClr val="13294B"/>
                </a:solidFill>
                <a:latin typeface="+mj-lt"/>
                <a:cs typeface="Arial"/>
              </a:rPr>
              <a:t>A contact is: </a:t>
            </a:r>
            <a:endParaRPr lang="en-US" sz="2000" dirty="0">
              <a:solidFill>
                <a:srgbClr val="595959"/>
              </a:solidFill>
              <a:latin typeface="+mj-lt"/>
              <a:cs typeface="Arial"/>
            </a:endParaRPr>
          </a:p>
          <a:p>
            <a:pPr marL="895350" lvl="1" indent="-285750">
              <a:lnSpc>
                <a:spcPct val="150000"/>
              </a:lnSpc>
              <a:buFont typeface="Wingdings" panose="05000000000000000000" pitchFamily="2" charset="2"/>
              <a:buChar char="§"/>
            </a:pPr>
            <a:r>
              <a:rPr lang="en-US" sz="1800" dirty="0">
                <a:solidFill>
                  <a:srgbClr val="13294B"/>
                </a:solidFill>
                <a:latin typeface="+mj-lt"/>
                <a:cs typeface="Arial"/>
              </a:rPr>
              <a:t>Anyone who has been in a shared airspace at the same time as someone who is sick or up to 2 hour after they have left the area. </a:t>
            </a:r>
            <a:r>
              <a:rPr lang="en-US" sz="1800" b="1" i="1" dirty="0">
                <a:solidFill>
                  <a:srgbClr val="13294B"/>
                </a:solidFill>
                <a:latin typeface="+mj-lt"/>
                <a:cs typeface="Arial"/>
              </a:rPr>
              <a:t>This includes areas on the same air handling system. </a:t>
            </a:r>
            <a:endParaRPr lang="en-US" sz="1800" b="1" i="1" dirty="0">
              <a:solidFill>
                <a:srgbClr val="595959"/>
              </a:solidFill>
              <a:latin typeface="+mj-lt"/>
              <a:cs typeface="Arial"/>
            </a:endParaRPr>
          </a:p>
          <a:p>
            <a:pPr marL="895350" lvl="1" indent="-285750">
              <a:lnSpc>
                <a:spcPct val="150000"/>
              </a:lnSpc>
              <a:buFont typeface="Wingdings" panose="05000000000000000000" pitchFamily="2" charset="2"/>
              <a:buChar char="§"/>
            </a:pPr>
            <a:r>
              <a:rPr lang="en-US" sz="1800" dirty="0">
                <a:solidFill>
                  <a:srgbClr val="13294B"/>
                </a:solidFill>
                <a:latin typeface="+mj-lt"/>
                <a:cs typeface="Arial"/>
              </a:rPr>
              <a:t>Anyone who has direct contact with nose or throat discharges of someone who is sick</a:t>
            </a:r>
          </a:p>
          <a:p>
            <a:pPr marL="285750" indent="-285750">
              <a:lnSpc>
                <a:spcPct val="150000"/>
              </a:lnSpc>
              <a:buFont typeface="Wingdings" panose="05000000000000000000" pitchFamily="2" charset="2"/>
              <a:buChar char="§"/>
            </a:pPr>
            <a:r>
              <a:rPr lang="en-US" sz="2000" dirty="0">
                <a:solidFill>
                  <a:srgbClr val="13294B"/>
                </a:solidFill>
                <a:latin typeface="+mj-lt"/>
                <a:cs typeface="Arial"/>
              </a:rPr>
              <a:t>People who have never received MMR vaccine are at risk of developing measles if they are exposed to a measles patient. </a:t>
            </a:r>
          </a:p>
          <a:p>
            <a:pPr marL="895335" lvl="1" indent="-285750">
              <a:lnSpc>
                <a:spcPct val="150000"/>
              </a:lnSpc>
              <a:buFont typeface="Wingdings" panose="05000000000000000000" pitchFamily="2" charset="2"/>
              <a:buChar char="§"/>
            </a:pPr>
            <a:r>
              <a:rPr lang="en-US" sz="1467" dirty="0">
                <a:solidFill>
                  <a:srgbClr val="13294B"/>
                </a:solidFill>
                <a:latin typeface="+mj-lt"/>
                <a:cs typeface="Arial"/>
              </a:rPr>
              <a:t>Infants &lt;12 months who are too young to receive MMR vaccine</a:t>
            </a:r>
          </a:p>
          <a:p>
            <a:pPr marL="895335" lvl="1" indent="-285750">
              <a:lnSpc>
                <a:spcPct val="150000"/>
              </a:lnSpc>
              <a:buFont typeface="Wingdings" panose="05000000000000000000" pitchFamily="2" charset="2"/>
              <a:buChar char="§"/>
            </a:pPr>
            <a:r>
              <a:rPr lang="en-US" sz="1467" dirty="0">
                <a:solidFill>
                  <a:srgbClr val="13294B"/>
                </a:solidFill>
                <a:latin typeface="+mj-lt"/>
                <a:cs typeface="Arial"/>
              </a:rPr>
              <a:t>People who are unable to receive MMR vaccine due to an underlying health condition</a:t>
            </a:r>
          </a:p>
          <a:p>
            <a:pPr marL="895335" lvl="1" indent="-285750">
              <a:lnSpc>
                <a:spcPct val="150000"/>
              </a:lnSpc>
              <a:buFont typeface="Wingdings" panose="05000000000000000000" pitchFamily="2" charset="2"/>
              <a:buChar char="§"/>
            </a:pPr>
            <a:r>
              <a:rPr lang="en-US" sz="1467" dirty="0">
                <a:solidFill>
                  <a:srgbClr val="13294B"/>
                </a:solidFill>
                <a:latin typeface="+mj-lt"/>
                <a:cs typeface="Arial"/>
              </a:rPr>
              <a:t>People with immunocompromising conditions</a:t>
            </a:r>
          </a:p>
          <a:p>
            <a:pPr marL="0" indent="0">
              <a:lnSpc>
                <a:spcPct val="150000"/>
              </a:lnSpc>
              <a:buNone/>
            </a:pPr>
            <a:endParaRPr lang="en-US" sz="2000" dirty="0">
              <a:solidFill>
                <a:srgbClr val="13294B"/>
              </a:solidFill>
              <a:latin typeface="+mj-lt"/>
              <a:cs typeface="Arial"/>
            </a:endParaRPr>
          </a:p>
          <a:p>
            <a:pPr marL="0" indent="0">
              <a:lnSpc>
                <a:spcPct val="100000"/>
              </a:lnSpc>
              <a:buNone/>
            </a:pPr>
            <a:endParaRPr lang="en-US" sz="1800" dirty="0">
              <a:solidFill>
                <a:srgbClr val="13294B"/>
              </a:solidFill>
              <a:latin typeface="Bahnschrift"/>
              <a:cs typeface="Arial"/>
            </a:endParaRPr>
          </a:p>
        </p:txBody>
      </p:sp>
      <p:sp>
        <p:nvSpPr>
          <p:cNvPr id="4" name="Slide Number Placeholder 3">
            <a:extLst>
              <a:ext uri="{FF2B5EF4-FFF2-40B4-BE49-F238E27FC236}">
                <a16:creationId xmlns:a16="http://schemas.microsoft.com/office/drawing/2014/main" id="{FA98C42A-4183-DBAC-CBDD-7369F310B6F2}"/>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25335222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73159-32D8-1B5D-22BC-345E3E311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DE946-3958-665A-B650-4452A19D799C}"/>
              </a:ext>
            </a:extLst>
          </p:cNvPr>
          <p:cNvSpPr>
            <a:spLocks noGrp="1"/>
          </p:cNvSpPr>
          <p:nvPr>
            <p:ph type="title"/>
          </p:nvPr>
        </p:nvSpPr>
        <p:spPr>
          <a:xfrm>
            <a:off x="342155" y="702872"/>
            <a:ext cx="11360800" cy="763600"/>
          </a:xfrm>
        </p:spPr>
        <p:txBody>
          <a:bodyPr/>
          <a:lstStyle/>
          <a:p>
            <a:pPr algn="ctr"/>
            <a:r>
              <a:rPr lang="en-US" sz="3200" dirty="0">
                <a:solidFill>
                  <a:srgbClr val="13294B"/>
                </a:solidFill>
                <a:latin typeface="+mj-lt"/>
                <a:cs typeface="Arial"/>
              </a:rPr>
              <a:t>Accessing Your Vaccine Record</a:t>
            </a:r>
            <a:endParaRPr lang="en-US" sz="3200" dirty="0">
              <a:solidFill>
                <a:srgbClr val="13294B"/>
              </a:solidFill>
              <a:latin typeface="+mj-lt"/>
            </a:endParaRPr>
          </a:p>
        </p:txBody>
      </p:sp>
      <p:sp>
        <p:nvSpPr>
          <p:cNvPr id="3" name="Text Placeholder 2">
            <a:extLst>
              <a:ext uri="{FF2B5EF4-FFF2-40B4-BE49-F238E27FC236}">
                <a16:creationId xmlns:a16="http://schemas.microsoft.com/office/drawing/2014/main" id="{8B3E6352-E41B-C975-ACFA-D39A8B8C7F6C}"/>
              </a:ext>
            </a:extLst>
          </p:cNvPr>
          <p:cNvSpPr>
            <a:spLocks noGrp="1"/>
          </p:cNvSpPr>
          <p:nvPr>
            <p:ph type="body" idx="1"/>
          </p:nvPr>
        </p:nvSpPr>
        <p:spPr>
          <a:xfrm>
            <a:off x="597956" y="1309345"/>
            <a:ext cx="10709900" cy="4957112"/>
          </a:xfrm>
        </p:spPr>
        <p:txBody>
          <a:bodyPr spcFirstLastPara="1" wrap="square" lIns="91425" tIns="91425" rIns="91425" bIns="91425" anchor="t" anchorCtr="0">
            <a:noAutofit/>
          </a:bodyPr>
          <a:lstStyle/>
          <a:p>
            <a:pPr marL="285750" indent="-285750">
              <a:lnSpc>
                <a:spcPct val="150000"/>
              </a:lnSpc>
              <a:buFont typeface="Wingdings" panose="05000000000000000000" pitchFamily="2" charset="2"/>
              <a:buChar char="§"/>
            </a:pPr>
            <a:endParaRPr lang="en-US" sz="2000" dirty="0">
              <a:solidFill>
                <a:srgbClr val="13294B"/>
              </a:solidFill>
              <a:latin typeface="+mj-lt"/>
              <a:cs typeface="Arial"/>
            </a:endParaRPr>
          </a:p>
          <a:p>
            <a:pPr marL="148590" indent="-285750">
              <a:lnSpc>
                <a:spcPct val="150000"/>
              </a:lnSpc>
              <a:buFont typeface="Wingdings"/>
              <a:buChar char="ü"/>
            </a:pPr>
            <a:endParaRPr lang="en-US" sz="2533" b="1" dirty="0">
              <a:solidFill>
                <a:srgbClr val="13294B"/>
              </a:solidFill>
              <a:latin typeface="+mj-lt"/>
              <a:cs typeface="Arial"/>
            </a:endParaRPr>
          </a:p>
          <a:p>
            <a:pPr marL="285750" indent="-285750">
              <a:lnSpc>
                <a:spcPct val="150000"/>
              </a:lnSpc>
              <a:buFont typeface="Wingdings" panose="05000000000000000000" pitchFamily="2" charset="2"/>
              <a:buChar char="§"/>
            </a:pPr>
            <a:endParaRPr lang="en-US" sz="2000" dirty="0">
              <a:solidFill>
                <a:srgbClr val="13294B"/>
              </a:solidFill>
              <a:latin typeface="Bahnschrift"/>
              <a:cs typeface="Arial"/>
            </a:endParaRPr>
          </a:p>
          <a:p>
            <a:pPr marL="0" indent="0">
              <a:lnSpc>
                <a:spcPct val="100000"/>
              </a:lnSpc>
              <a:buNone/>
            </a:pPr>
            <a:endParaRPr lang="en-US" sz="2000" dirty="0">
              <a:solidFill>
                <a:srgbClr val="13294B"/>
              </a:solidFill>
              <a:latin typeface="Bahnschrift"/>
              <a:cs typeface="Arial"/>
            </a:endParaRPr>
          </a:p>
        </p:txBody>
      </p:sp>
      <p:sp>
        <p:nvSpPr>
          <p:cNvPr id="4" name="Slide Number Placeholder 3">
            <a:extLst>
              <a:ext uri="{FF2B5EF4-FFF2-40B4-BE49-F238E27FC236}">
                <a16:creationId xmlns:a16="http://schemas.microsoft.com/office/drawing/2014/main" id="{7598090D-9D30-7B93-CDEE-EE6570FD4E5D}"/>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sp>
        <p:nvSpPr>
          <p:cNvPr id="6" name="Text Placeholder 2">
            <a:extLst>
              <a:ext uri="{FF2B5EF4-FFF2-40B4-BE49-F238E27FC236}">
                <a16:creationId xmlns:a16="http://schemas.microsoft.com/office/drawing/2014/main" id="{DA0D4F98-8DC3-13DC-870E-0651C7F0EBF9}"/>
              </a:ext>
            </a:extLst>
          </p:cNvPr>
          <p:cNvSpPr txBox="1">
            <a:spLocks/>
          </p:cNvSpPr>
          <p:nvPr/>
        </p:nvSpPr>
        <p:spPr>
          <a:xfrm>
            <a:off x="778000" y="1382497"/>
            <a:ext cx="10496551" cy="4957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82588" algn="l" rtl="0" eaLnBrk="1" hangingPunct="1">
              <a:lnSpc>
                <a:spcPct val="115000"/>
              </a:lnSpc>
              <a:spcBef>
                <a:spcPts val="0"/>
              </a:spcBef>
              <a:spcAft>
                <a:spcPts val="0"/>
              </a:spcAft>
              <a:buClr>
                <a:schemeClr val="dk2"/>
              </a:buClr>
              <a:buSzPts val="2100"/>
              <a:buFont typeface="Libre Franklin"/>
              <a:buChar char="●"/>
              <a:defRPr sz="2400" b="0" i="0" u="none" strike="noStrike" cap="none">
                <a:solidFill>
                  <a:schemeClr val="dk2"/>
                </a:solidFill>
                <a:latin typeface="Arial" panose="020B0604020202020204" pitchFamily="34" charset="0"/>
                <a:ea typeface="Arial" panose="020B0604020202020204" pitchFamily="34" charset="0"/>
                <a:cs typeface="Arial" panose="020B0604020202020204" pitchFamily="34" charset="0"/>
                <a:sym typeface="Libre Franklin"/>
              </a:defRPr>
            </a:lvl1pPr>
            <a:lvl2pPr marL="1219170" marR="0" lvl="1"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2pPr>
            <a:lvl3pPr marL="1828754" marR="0" lvl="2"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3pPr>
            <a:lvl4pPr marL="2438339" marR="0" lvl="3"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4pPr>
            <a:lvl5pPr marL="3047924" marR="0" lvl="4"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5pPr>
            <a:lvl6pPr marL="3657509" marR="0" lvl="5"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6pPr>
            <a:lvl7pPr marL="4267093" marR="0" lvl="6"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7pPr>
            <a:lvl8pPr marL="4876678" marR="0" lvl="7"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8pPr>
            <a:lvl9pPr marL="5486263" marR="0" lvl="8"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9pPr>
          </a:lstStyle>
          <a:p>
            <a:pPr marL="0" indent="0" fontAlgn="auto">
              <a:lnSpc>
                <a:spcPct val="100000"/>
              </a:lnSpc>
              <a:spcBef>
                <a:spcPts val="100"/>
              </a:spcBef>
              <a:buNone/>
            </a:pPr>
            <a:r>
              <a:rPr lang="en-US" sz="1800" dirty="0">
                <a:solidFill>
                  <a:srgbClr val="13294B"/>
                </a:solidFill>
                <a:latin typeface="+mj-lt"/>
                <a:cs typeface="Arial"/>
              </a:rPr>
              <a:t>Virginia residents can now securely access their immunization records through confidential, HIPPA-compliant electronic portals managed by VDH. These portals allow you to view, download, and print immunization records for yourself or your family – anytime, from a home computer or a mobile device. </a:t>
            </a:r>
            <a:endParaRPr lang="en-US" sz="1800" dirty="0"/>
          </a:p>
          <a:p>
            <a:pPr marL="0" indent="0">
              <a:lnSpc>
                <a:spcPct val="100000"/>
              </a:lnSpc>
              <a:spcBef>
                <a:spcPts val="100"/>
              </a:spcBef>
              <a:buNone/>
            </a:pPr>
            <a:r>
              <a:rPr lang="en-US" sz="1800" dirty="0">
                <a:solidFill>
                  <a:srgbClr val="13294B"/>
                </a:solidFill>
                <a:latin typeface="Arial"/>
                <a:cs typeface="Arial"/>
              </a:rPr>
              <a:t>Request your MMR record </a:t>
            </a:r>
            <a:r>
              <a:rPr lang="en-US" sz="1800" dirty="0">
                <a:solidFill>
                  <a:srgbClr val="13294B"/>
                </a:solidFill>
                <a:latin typeface="Arial"/>
                <a:cs typeface="Arial"/>
                <a:hlinkClick r:id="rId3"/>
              </a:rPr>
              <a:t>here</a:t>
            </a:r>
            <a:r>
              <a:rPr lang="en-US" sz="1800" dirty="0">
                <a:solidFill>
                  <a:srgbClr val="13294B"/>
                </a:solidFill>
                <a:latin typeface="Arial"/>
                <a:cs typeface="Arial"/>
              </a:rPr>
              <a:t>!</a:t>
            </a:r>
            <a:endParaRPr lang="en-US" sz="1800" dirty="0">
              <a:solidFill>
                <a:srgbClr val="13294B"/>
              </a:solidFill>
              <a:cs typeface="Arial"/>
            </a:endParaRPr>
          </a:p>
          <a:p>
            <a:pPr marL="0" indent="0" fontAlgn="auto">
              <a:lnSpc>
                <a:spcPct val="100000"/>
              </a:lnSpc>
              <a:buNone/>
            </a:pPr>
            <a:endParaRPr lang="en-US" sz="1800" kern="0" dirty="0">
              <a:solidFill>
                <a:srgbClr val="13294B"/>
              </a:solidFill>
              <a:latin typeface="Bahnschrift"/>
              <a:cs typeface="Arial"/>
            </a:endParaRPr>
          </a:p>
          <a:p>
            <a:pPr marL="0" indent="0">
              <a:lnSpc>
                <a:spcPct val="100000"/>
              </a:lnSpc>
              <a:buNone/>
            </a:pPr>
            <a:endParaRPr lang="en-US" sz="1800" kern="0" dirty="0">
              <a:solidFill>
                <a:srgbClr val="13294B"/>
              </a:solidFill>
              <a:latin typeface="Bahnschrift"/>
              <a:cs typeface="Arial"/>
            </a:endParaRPr>
          </a:p>
        </p:txBody>
      </p:sp>
      <p:pic>
        <p:nvPicPr>
          <p:cNvPr id="7" name="Picture 6">
            <a:extLst>
              <a:ext uri="{FF2B5EF4-FFF2-40B4-BE49-F238E27FC236}">
                <a16:creationId xmlns:a16="http://schemas.microsoft.com/office/drawing/2014/main" id="{E5D6460F-294C-0A2A-0DBD-CB07A319FFA0}"/>
              </a:ext>
            </a:extLst>
          </p:cNvPr>
          <p:cNvPicPr>
            <a:picLocks noChangeAspect="1"/>
          </p:cNvPicPr>
          <p:nvPr/>
        </p:nvPicPr>
        <p:blipFill>
          <a:blip r:embed="rId4"/>
          <a:stretch>
            <a:fillRect/>
          </a:stretch>
        </p:blipFill>
        <p:spPr>
          <a:xfrm>
            <a:off x="2139203" y="2797550"/>
            <a:ext cx="8462682" cy="3660960"/>
          </a:xfrm>
          <a:prstGeom prst="rect">
            <a:avLst/>
          </a:prstGeom>
        </p:spPr>
      </p:pic>
    </p:spTree>
    <p:extLst>
      <p:ext uri="{BB962C8B-B14F-4D97-AF65-F5344CB8AC3E}">
        <p14:creationId xmlns:p14="http://schemas.microsoft.com/office/powerpoint/2010/main" val="191997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2BF43-D2F9-FB56-BC8E-A5B30BE2A76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83A53-F538-047E-0F94-FAE1A8950911}"/>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pic>
        <p:nvPicPr>
          <p:cNvPr id="10" name="Picture 9">
            <a:extLst>
              <a:ext uri="{FF2B5EF4-FFF2-40B4-BE49-F238E27FC236}">
                <a16:creationId xmlns:a16="http://schemas.microsoft.com/office/drawing/2014/main" id="{21AD16AC-A762-38C4-CC22-B716D3E7F018}"/>
              </a:ext>
            </a:extLst>
          </p:cNvPr>
          <p:cNvPicPr>
            <a:picLocks noChangeAspect="1"/>
          </p:cNvPicPr>
          <p:nvPr/>
        </p:nvPicPr>
        <p:blipFill>
          <a:blip r:embed="rId3"/>
          <a:stretch>
            <a:fillRect/>
          </a:stretch>
        </p:blipFill>
        <p:spPr>
          <a:xfrm>
            <a:off x="1444399" y="619838"/>
            <a:ext cx="9299802" cy="5618604"/>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E2CAA6CF-934B-D297-131E-5442578BA31F}"/>
              </a:ext>
            </a:extLst>
          </p:cNvPr>
          <p:cNvSpPr txBox="1"/>
          <p:nvPr/>
        </p:nvSpPr>
        <p:spPr>
          <a:xfrm>
            <a:off x="1445282" y="6377870"/>
            <a:ext cx="8683802" cy="253916"/>
          </a:xfrm>
          <a:prstGeom prst="rect">
            <a:avLst/>
          </a:prstGeom>
          <a:noFill/>
        </p:spPr>
        <p:txBody>
          <a:bodyPr wrap="square" rtlCol="0">
            <a:spAutoFit/>
          </a:bodyPr>
          <a:lstStyle/>
          <a:p>
            <a:r>
              <a:rPr lang="en-US" sz="1050" i="1"/>
              <a:t>Source: Virginia Immunization Information System </a:t>
            </a:r>
            <a:r>
              <a:rPr lang="en-US" sz="1050">
                <a:hlinkClick r:id="rId4"/>
              </a:rPr>
              <a:t>https://www.vdh.virginia.gov/immunization/datamanagement/mmr/</a:t>
            </a:r>
            <a:endParaRPr lang="en-US" sz="1050" i="1"/>
          </a:p>
        </p:txBody>
      </p:sp>
    </p:spTree>
    <p:extLst>
      <p:ext uri="{BB962C8B-B14F-4D97-AF65-F5344CB8AC3E}">
        <p14:creationId xmlns:p14="http://schemas.microsoft.com/office/powerpoint/2010/main" val="254507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99AAF-A6A5-3010-EA98-DE6433E01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20A61-1515-716F-D780-7AF318228AD5}"/>
              </a:ext>
            </a:extLst>
          </p:cNvPr>
          <p:cNvSpPr>
            <a:spLocks noGrp="1"/>
          </p:cNvSpPr>
          <p:nvPr>
            <p:ph type="title"/>
          </p:nvPr>
        </p:nvSpPr>
        <p:spPr>
          <a:xfrm>
            <a:off x="342155" y="757736"/>
            <a:ext cx="11360800" cy="763600"/>
          </a:xfrm>
        </p:spPr>
        <p:txBody>
          <a:bodyPr/>
          <a:lstStyle/>
          <a:p>
            <a:pPr algn="ctr"/>
            <a:r>
              <a:rPr lang="en-US" sz="3200" dirty="0">
                <a:solidFill>
                  <a:srgbClr val="13294B"/>
                </a:solidFill>
                <a:latin typeface="+mj-lt"/>
                <a:cs typeface="Arial"/>
              </a:rPr>
              <a:t>Be Prepared for Measles</a:t>
            </a:r>
            <a:endParaRPr lang="en-US" sz="3200" dirty="0">
              <a:solidFill>
                <a:srgbClr val="13294B"/>
              </a:solidFill>
              <a:latin typeface="+mj-lt"/>
            </a:endParaRPr>
          </a:p>
        </p:txBody>
      </p:sp>
      <p:sp>
        <p:nvSpPr>
          <p:cNvPr id="3" name="Text Placeholder 2">
            <a:extLst>
              <a:ext uri="{FF2B5EF4-FFF2-40B4-BE49-F238E27FC236}">
                <a16:creationId xmlns:a16="http://schemas.microsoft.com/office/drawing/2014/main" id="{66FD9CBB-D0C6-8F82-6129-A3A266278A5B}"/>
              </a:ext>
            </a:extLst>
          </p:cNvPr>
          <p:cNvSpPr>
            <a:spLocks noGrp="1"/>
          </p:cNvSpPr>
          <p:nvPr>
            <p:ph type="body" idx="1"/>
          </p:nvPr>
        </p:nvSpPr>
        <p:spPr>
          <a:xfrm>
            <a:off x="1076857" y="1514049"/>
            <a:ext cx="7505802" cy="5226053"/>
          </a:xfrm>
        </p:spPr>
        <p:txBody>
          <a:bodyPr spcFirstLastPara="1" wrap="square" lIns="91425" tIns="91425" rIns="91425" bIns="91425" anchor="t" anchorCtr="0">
            <a:noAutofit/>
          </a:bodyPr>
          <a:lstStyle/>
          <a:p>
            <a:pPr marL="608965" indent="-481965">
              <a:lnSpc>
                <a:spcPct val="100000"/>
              </a:lnSpc>
              <a:buFont typeface="Wingdings" panose="05000000000000000000" pitchFamily="2" charset="2"/>
              <a:buChar char="§"/>
            </a:pPr>
            <a:r>
              <a:rPr lang="en-US" sz="1600" b="1" dirty="0">
                <a:solidFill>
                  <a:srgbClr val="13294B"/>
                </a:solidFill>
                <a:latin typeface="+mj-lt"/>
                <a:cs typeface="Arial"/>
              </a:rPr>
              <a:t>Maintain staff vaccination records </a:t>
            </a:r>
            <a:r>
              <a:rPr lang="en-US" sz="1600" dirty="0">
                <a:solidFill>
                  <a:srgbClr val="13294B"/>
                </a:solidFill>
                <a:latin typeface="+mj-lt"/>
                <a:cs typeface="Arial"/>
              </a:rPr>
              <a:t>and encourage measles vaccination for all personnel, particularly those working with infants, children, and immunocompromised people.</a:t>
            </a:r>
            <a:br>
              <a:rPr lang="en-US" sz="1600" dirty="0">
                <a:latin typeface="+mj-lt"/>
                <a:cs typeface="Arial"/>
              </a:rPr>
            </a:br>
            <a:r>
              <a:rPr lang="en-US" sz="1600" dirty="0">
                <a:solidFill>
                  <a:srgbClr val="13294B"/>
                </a:solidFill>
                <a:latin typeface="+mj-lt"/>
                <a:cs typeface="Arial"/>
              </a:rPr>
              <a:t> </a:t>
            </a:r>
            <a:endParaRPr lang="en-US" sz="1600">
              <a:latin typeface="+mj-lt"/>
            </a:endParaRPr>
          </a:p>
          <a:p>
            <a:pPr marL="608965" indent="-481965">
              <a:lnSpc>
                <a:spcPct val="100000"/>
              </a:lnSpc>
              <a:buFont typeface="Wingdings" panose="05000000000000000000" pitchFamily="2" charset="2"/>
              <a:buChar char="§"/>
            </a:pPr>
            <a:r>
              <a:rPr lang="en-US" sz="1600" b="1" dirty="0">
                <a:solidFill>
                  <a:srgbClr val="13294B"/>
                </a:solidFill>
                <a:latin typeface="+mj-lt"/>
                <a:cs typeface="Arial"/>
              </a:rPr>
              <a:t>Collaborate with building engineering </a:t>
            </a:r>
            <a:r>
              <a:rPr lang="en-US" sz="1600" dirty="0">
                <a:solidFill>
                  <a:srgbClr val="13294B"/>
                </a:solidFill>
                <a:latin typeface="+mj-lt"/>
                <a:cs typeface="Arial"/>
              </a:rPr>
              <a:t>and be aware of all areas on the same shared air-handling systems (e.g., hallways, atriums, classrooms). </a:t>
            </a:r>
            <a:br>
              <a:rPr lang="en-US" sz="1600" dirty="0">
                <a:latin typeface="+mj-lt"/>
                <a:cs typeface="Arial"/>
              </a:rPr>
            </a:br>
            <a:endParaRPr lang="en-US" sz="1600" dirty="0">
              <a:solidFill>
                <a:srgbClr val="13294B"/>
              </a:solidFill>
              <a:latin typeface="+mj-lt"/>
              <a:cs typeface="Arial"/>
            </a:endParaRPr>
          </a:p>
          <a:p>
            <a:pPr marL="608965" indent="-481965">
              <a:lnSpc>
                <a:spcPct val="100000"/>
              </a:lnSpc>
              <a:buFont typeface="Wingdings" panose="05000000000000000000" pitchFamily="2" charset="2"/>
              <a:buChar char="§"/>
            </a:pPr>
            <a:r>
              <a:rPr lang="en-US" sz="1600" dirty="0">
                <a:solidFill>
                  <a:srgbClr val="13294B"/>
                </a:solidFill>
                <a:latin typeface="+mj-lt"/>
                <a:cs typeface="Arial"/>
              </a:rPr>
              <a:t>Provide </a:t>
            </a:r>
            <a:r>
              <a:rPr lang="en-US" sz="1600" b="1" dirty="0">
                <a:solidFill>
                  <a:srgbClr val="13294B"/>
                </a:solidFill>
                <a:latin typeface="+mj-lt"/>
                <a:cs typeface="Arial"/>
              </a:rPr>
              <a:t>signs and supplies </a:t>
            </a:r>
            <a:r>
              <a:rPr lang="en-US" sz="1600" dirty="0">
                <a:solidFill>
                  <a:srgbClr val="13294B"/>
                </a:solidFill>
                <a:latin typeface="+mj-lt"/>
                <a:cs typeface="Arial"/>
              </a:rPr>
              <a:t>to encourage proper hand hygiene and use of face coverings when ill.</a:t>
            </a:r>
            <a:br>
              <a:rPr lang="en-US" sz="1600" dirty="0">
                <a:latin typeface="+mj-lt"/>
                <a:cs typeface="Arial"/>
              </a:rPr>
            </a:br>
            <a:endParaRPr lang="en-US" sz="1600" dirty="0">
              <a:solidFill>
                <a:srgbClr val="13294B"/>
              </a:solidFill>
              <a:latin typeface="+mj-lt"/>
              <a:cs typeface="Arial"/>
            </a:endParaRPr>
          </a:p>
          <a:p>
            <a:pPr marL="608965" indent="-481965">
              <a:lnSpc>
                <a:spcPct val="100000"/>
              </a:lnSpc>
              <a:buFont typeface="Wingdings" panose="05000000000000000000" pitchFamily="2" charset="2"/>
              <a:buChar char="§"/>
            </a:pPr>
            <a:r>
              <a:rPr lang="en-US" sz="1600" dirty="0">
                <a:solidFill>
                  <a:srgbClr val="13294B"/>
                </a:solidFill>
                <a:latin typeface="+mj-lt"/>
                <a:cs typeface="Arial"/>
              </a:rPr>
              <a:t>Know how to contact your</a:t>
            </a:r>
            <a:r>
              <a:rPr lang="en-US" sz="1600" b="1" dirty="0">
                <a:solidFill>
                  <a:srgbClr val="13294B"/>
                </a:solidFill>
                <a:latin typeface="+mj-lt"/>
                <a:cs typeface="Arial"/>
              </a:rPr>
              <a:t> </a:t>
            </a:r>
            <a:r>
              <a:rPr lang="en-US" sz="1600" b="1" dirty="0">
                <a:solidFill>
                  <a:srgbClr val="13294B"/>
                </a:solidFill>
                <a:latin typeface="+mj-lt"/>
                <a:cs typeface="Arial"/>
                <a:hlinkClick r:id="rId4"/>
              </a:rPr>
              <a:t>local health department</a:t>
            </a:r>
            <a:r>
              <a:rPr lang="en-US" sz="1600" dirty="0">
                <a:solidFill>
                  <a:srgbClr val="13294B"/>
                </a:solidFill>
                <a:latin typeface="+mj-lt"/>
                <a:cs typeface="Arial"/>
              </a:rPr>
              <a:t> to ensure swift communication during a measles response.</a:t>
            </a:r>
          </a:p>
          <a:p>
            <a:pPr marL="608965" indent="-481965">
              <a:lnSpc>
                <a:spcPct val="100000"/>
              </a:lnSpc>
              <a:buFont typeface="Wingdings" panose="05000000000000000000" pitchFamily="2" charset="2"/>
              <a:buChar char="§"/>
            </a:pPr>
            <a:endParaRPr lang="en-US" sz="1600" dirty="0">
              <a:solidFill>
                <a:srgbClr val="13294B"/>
              </a:solidFill>
              <a:latin typeface="Arial"/>
              <a:cs typeface="Arial"/>
            </a:endParaRPr>
          </a:p>
          <a:p>
            <a:pPr marL="608965" indent="-481965">
              <a:lnSpc>
                <a:spcPct val="100000"/>
              </a:lnSpc>
              <a:buFont typeface="Wingdings" panose="05000000000000000000" pitchFamily="2" charset="2"/>
              <a:buChar char="§"/>
            </a:pPr>
            <a:r>
              <a:rPr lang="en-US" sz="1600" dirty="0">
                <a:solidFill>
                  <a:schemeClr val="tx1"/>
                </a:solidFill>
                <a:latin typeface="Arial"/>
                <a:cs typeface="Arial"/>
              </a:rPr>
              <a:t>Disseminate measles educational resources in your community:</a:t>
            </a:r>
          </a:p>
          <a:p>
            <a:pPr marL="1218565" lvl="1" indent="-285750">
              <a:lnSpc>
                <a:spcPct val="100000"/>
              </a:lnSpc>
              <a:buSzPts val="2100"/>
              <a:buFont typeface="Wingdings" panose="05000000000000000000" pitchFamily="2" charset="2"/>
              <a:buChar char="§"/>
            </a:pPr>
            <a:r>
              <a:rPr lang="en-US" sz="1600" dirty="0">
                <a:solidFill>
                  <a:srgbClr val="13294B"/>
                </a:solidFill>
                <a:latin typeface="Arial"/>
                <a:cs typeface="Arial"/>
                <a:hlinkClick r:id="rId5"/>
              </a:rPr>
              <a:t>VDH 5 Facts About Measles</a:t>
            </a:r>
            <a:endParaRPr lang="en-US" sz="1600">
              <a:solidFill>
                <a:srgbClr val="13294B"/>
              </a:solidFill>
              <a:latin typeface="Arial"/>
              <a:cs typeface="Arial"/>
            </a:endParaRPr>
          </a:p>
          <a:p>
            <a:pPr marL="1218565" lvl="1" indent="-285750">
              <a:lnSpc>
                <a:spcPct val="100000"/>
              </a:lnSpc>
              <a:buSzPts val="2100"/>
              <a:buFont typeface="Wingdings" panose="05000000000000000000" pitchFamily="2" charset="2"/>
              <a:buChar char="§"/>
            </a:pPr>
            <a:r>
              <a:rPr lang="en-US" sz="1600" dirty="0">
                <a:solidFill>
                  <a:srgbClr val="13294B"/>
                </a:solidFill>
                <a:latin typeface="Arial"/>
                <a:cs typeface="Arial"/>
                <a:hlinkClick r:id="rId6"/>
              </a:rPr>
              <a:t>VDH Measles Recommendations for Childcare Centers</a:t>
            </a:r>
            <a:endParaRPr lang="en-US" sz="1600">
              <a:solidFill>
                <a:srgbClr val="13294B"/>
              </a:solidFill>
              <a:latin typeface="Arial"/>
              <a:cs typeface="Arial"/>
            </a:endParaRPr>
          </a:p>
          <a:p>
            <a:pPr marL="1218565" lvl="1" indent="-285750">
              <a:lnSpc>
                <a:spcPct val="100000"/>
              </a:lnSpc>
              <a:buSzPts val="2100"/>
              <a:buFont typeface="Wingdings" panose="05000000000000000000" pitchFamily="2" charset="2"/>
              <a:buChar char="§"/>
            </a:pPr>
            <a:r>
              <a:rPr lang="en-US" sz="1600" dirty="0">
                <a:solidFill>
                  <a:srgbClr val="13294B"/>
                </a:solidFill>
                <a:latin typeface="Arial"/>
                <a:cs typeface="Arial"/>
                <a:hlinkClick r:id="rId7"/>
              </a:rPr>
              <a:t>VDH Measles Recommendations for K-12 Schools</a:t>
            </a:r>
            <a:endParaRPr lang="en-US" sz="1600">
              <a:solidFill>
                <a:srgbClr val="13294B"/>
              </a:solidFill>
              <a:latin typeface="Arial"/>
              <a:cs typeface="Arial"/>
            </a:endParaRPr>
          </a:p>
          <a:p>
            <a:pPr marL="1218565" lvl="1" indent="-285750">
              <a:lnSpc>
                <a:spcPct val="100000"/>
              </a:lnSpc>
              <a:buSzPts val="2100"/>
              <a:buFont typeface="Wingdings" panose="05000000000000000000" pitchFamily="2" charset="2"/>
              <a:buChar char="§"/>
            </a:pPr>
            <a:r>
              <a:rPr lang="en-US" sz="1600" dirty="0">
                <a:solidFill>
                  <a:srgbClr val="13294B"/>
                </a:solidFill>
                <a:latin typeface="Arial"/>
                <a:cs typeface="Arial"/>
                <a:hlinkClick r:id="rId8"/>
              </a:rPr>
              <a:t>VDH Measles Recommendations for Colleges and Universities</a:t>
            </a:r>
            <a:endParaRPr lang="en-US" sz="1600">
              <a:solidFill>
                <a:srgbClr val="13294B"/>
              </a:solidFill>
              <a:latin typeface="Arial"/>
              <a:cs typeface="Arial"/>
            </a:endParaRPr>
          </a:p>
          <a:p>
            <a:pPr marL="1218565" lvl="1" indent="-285750">
              <a:lnSpc>
                <a:spcPct val="100000"/>
              </a:lnSpc>
              <a:buSzPts val="2100"/>
              <a:buFont typeface="Wingdings" panose="05000000000000000000" pitchFamily="2" charset="2"/>
              <a:buChar char="§"/>
            </a:pPr>
            <a:r>
              <a:rPr lang="en-US" sz="1600" dirty="0">
                <a:solidFill>
                  <a:srgbClr val="13294B"/>
                </a:solidFill>
                <a:latin typeface="Arial"/>
                <a:cs typeface="Arial"/>
                <a:hlinkClick r:id="rId9"/>
              </a:rPr>
              <a:t>CDC Measles Checklist for Congregate Shelters</a:t>
            </a:r>
            <a:endParaRPr lang="en-US" sz="1600">
              <a:solidFill>
                <a:srgbClr val="13294B"/>
              </a:solidFill>
              <a:latin typeface="Arial"/>
              <a:cs typeface="Arial"/>
            </a:endParaRPr>
          </a:p>
          <a:p>
            <a:pPr marL="1218565" lvl="1" indent="-285750">
              <a:lnSpc>
                <a:spcPct val="100000"/>
              </a:lnSpc>
              <a:buSzPts val="2100"/>
              <a:buFont typeface="Wingdings" panose="05000000000000000000" pitchFamily="2" charset="2"/>
              <a:buChar char="§"/>
            </a:pPr>
            <a:endParaRPr lang="en-US" sz="1250" dirty="0">
              <a:solidFill>
                <a:srgbClr val="13294B"/>
              </a:solidFill>
              <a:latin typeface="Arial"/>
              <a:cs typeface="Arial"/>
            </a:endParaRPr>
          </a:p>
          <a:p>
            <a:pPr marL="1218565" lvl="1" indent="-422910">
              <a:buFont typeface="Wingdings" panose="05000000000000000000" pitchFamily="2" charset="2"/>
              <a:buChar char="§"/>
            </a:pPr>
            <a:endParaRPr lang="en-US" sz="1467" dirty="0">
              <a:solidFill>
                <a:srgbClr val="13294B"/>
              </a:solidFill>
              <a:latin typeface="Bahnschrift"/>
              <a:cs typeface="Arial"/>
            </a:endParaRPr>
          </a:p>
          <a:p>
            <a:pPr marL="285750" indent="-285750">
              <a:lnSpc>
                <a:spcPct val="150000"/>
              </a:lnSpc>
              <a:buFont typeface="Wingdings" panose="05000000000000000000" pitchFamily="2" charset="2"/>
              <a:buChar char="§"/>
            </a:pPr>
            <a:endParaRPr lang="en-US" sz="2000" dirty="0">
              <a:solidFill>
                <a:srgbClr val="13294B"/>
              </a:solidFill>
              <a:latin typeface="Bahnschrift"/>
              <a:cs typeface="Arial"/>
            </a:endParaRPr>
          </a:p>
          <a:p>
            <a:pPr marL="609600" lvl="1" indent="0">
              <a:lnSpc>
                <a:spcPct val="150000"/>
              </a:lnSpc>
              <a:buNone/>
            </a:pPr>
            <a:endParaRPr lang="en-US" sz="1450" dirty="0">
              <a:solidFill>
                <a:srgbClr val="13294B"/>
              </a:solidFill>
              <a:latin typeface="Bahnschrift"/>
              <a:cs typeface="Arial"/>
            </a:endParaRPr>
          </a:p>
          <a:p>
            <a:pPr marL="609600" lvl="1" indent="0">
              <a:lnSpc>
                <a:spcPct val="150000"/>
              </a:lnSpc>
              <a:buNone/>
            </a:pPr>
            <a:endParaRPr lang="en-US" sz="1450" dirty="0">
              <a:solidFill>
                <a:srgbClr val="13294B"/>
              </a:solidFill>
              <a:latin typeface="Bahnschrift"/>
              <a:cs typeface="Arial"/>
            </a:endParaRPr>
          </a:p>
          <a:p>
            <a:pPr marL="285750" indent="-285750">
              <a:lnSpc>
                <a:spcPct val="150000"/>
              </a:lnSpc>
              <a:buFont typeface="Wingdings" panose="05000000000000000000" pitchFamily="2" charset="2"/>
              <a:buChar char="§"/>
            </a:pPr>
            <a:endParaRPr lang="en-US" sz="2000" dirty="0">
              <a:solidFill>
                <a:srgbClr val="13294B"/>
              </a:solidFill>
              <a:latin typeface="Bahnschrift"/>
              <a:cs typeface="Arial"/>
            </a:endParaRPr>
          </a:p>
          <a:p>
            <a:pPr marL="285750" indent="-285750">
              <a:lnSpc>
                <a:spcPct val="100000"/>
              </a:lnSpc>
              <a:buFont typeface="Wingdings" panose="05000000000000000000" pitchFamily="2" charset="2"/>
              <a:buChar char="§"/>
            </a:pPr>
            <a:endParaRPr lang="en-US" sz="2000" dirty="0">
              <a:solidFill>
                <a:srgbClr val="595959"/>
              </a:solidFill>
              <a:latin typeface="Bahnschrift"/>
              <a:cs typeface="Arial"/>
            </a:endParaRPr>
          </a:p>
          <a:p>
            <a:pPr marL="285750" indent="-285750">
              <a:lnSpc>
                <a:spcPct val="100000"/>
              </a:lnSpc>
              <a:buFont typeface="Wingdings" panose="05000000000000000000" pitchFamily="2" charset="2"/>
              <a:buChar char="§"/>
            </a:pPr>
            <a:endParaRPr lang="en-US" dirty="0">
              <a:solidFill>
                <a:srgbClr val="13294B"/>
              </a:solidFill>
              <a:latin typeface="Bahnschrift"/>
              <a:cs typeface="Arial"/>
            </a:endParaRPr>
          </a:p>
          <a:p>
            <a:pPr marL="0" indent="0">
              <a:lnSpc>
                <a:spcPct val="100000"/>
              </a:lnSpc>
              <a:buNone/>
            </a:pPr>
            <a:endParaRPr lang="en-US" dirty="0">
              <a:solidFill>
                <a:srgbClr val="13294B"/>
              </a:solidFill>
              <a:latin typeface="Bahnschrift"/>
              <a:cs typeface="Arial"/>
            </a:endParaRPr>
          </a:p>
        </p:txBody>
      </p:sp>
      <p:sp>
        <p:nvSpPr>
          <p:cNvPr id="4" name="Slide Number Placeholder 3">
            <a:extLst>
              <a:ext uri="{FF2B5EF4-FFF2-40B4-BE49-F238E27FC236}">
                <a16:creationId xmlns:a16="http://schemas.microsoft.com/office/drawing/2014/main" id="{58DDD8F7-C474-EB87-48FE-AEC0F7B2555E}"/>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pic>
        <p:nvPicPr>
          <p:cNvPr id="6" name="Graphic 5" descr="Checklist with solid fill">
            <a:extLst>
              <a:ext uri="{FF2B5EF4-FFF2-40B4-BE49-F238E27FC236}">
                <a16:creationId xmlns:a16="http://schemas.microsoft.com/office/drawing/2014/main" id="{C6785A67-CCBE-570A-9A8C-A3D74A011E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5950" y="4377813"/>
            <a:ext cx="717347" cy="739756"/>
          </a:xfrm>
          <a:prstGeom prst="rect">
            <a:avLst/>
          </a:prstGeom>
        </p:spPr>
      </p:pic>
      <p:pic>
        <p:nvPicPr>
          <p:cNvPr id="14" name="Graphic 13" descr="Germ with solid fill">
            <a:extLst>
              <a:ext uri="{FF2B5EF4-FFF2-40B4-BE49-F238E27FC236}">
                <a16:creationId xmlns:a16="http://schemas.microsoft.com/office/drawing/2014/main" id="{5F53A6CC-F204-EAC7-FA20-B075E13544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5481" y="3023318"/>
            <a:ext cx="569964" cy="569964"/>
          </a:xfrm>
          <a:prstGeom prst="rect">
            <a:avLst/>
          </a:prstGeom>
        </p:spPr>
      </p:pic>
      <p:pic>
        <p:nvPicPr>
          <p:cNvPr id="20" name="Graphic 19" descr="Speaker phone with solid fill">
            <a:extLst>
              <a:ext uri="{FF2B5EF4-FFF2-40B4-BE49-F238E27FC236}">
                <a16:creationId xmlns:a16="http://schemas.microsoft.com/office/drawing/2014/main" id="{0B04AB60-E81C-106C-592E-85C605D9ABE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2161" y="3705212"/>
            <a:ext cx="576317" cy="576317"/>
          </a:xfrm>
          <a:prstGeom prst="rect">
            <a:avLst/>
          </a:prstGeom>
        </p:spPr>
      </p:pic>
      <p:pic>
        <p:nvPicPr>
          <p:cNvPr id="5" name="Picture 4">
            <a:extLst>
              <a:ext uri="{FF2B5EF4-FFF2-40B4-BE49-F238E27FC236}">
                <a16:creationId xmlns:a16="http://schemas.microsoft.com/office/drawing/2014/main" id="{7126E5B1-BC8F-075F-E355-C4699B368CDD}"/>
              </a:ext>
            </a:extLst>
          </p:cNvPr>
          <p:cNvPicPr>
            <a:picLocks noChangeAspect="1"/>
          </p:cNvPicPr>
          <p:nvPr/>
        </p:nvPicPr>
        <p:blipFill>
          <a:blip r:embed="rId16"/>
          <a:stretch>
            <a:fillRect/>
          </a:stretch>
        </p:blipFill>
        <p:spPr>
          <a:xfrm>
            <a:off x="8572012" y="1792940"/>
            <a:ext cx="3127418" cy="3832412"/>
          </a:xfrm>
          <a:prstGeom prst="rect">
            <a:avLst/>
          </a:prstGeom>
        </p:spPr>
      </p:pic>
      <p:pic>
        <p:nvPicPr>
          <p:cNvPr id="8" name="Graphic 7" descr="Immunity outline">
            <a:extLst>
              <a:ext uri="{FF2B5EF4-FFF2-40B4-BE49-F238E27FC236}">
                <a16:creationId xmlns:a16="http://schemas.microsoft.com/office/drawing/2014/main" id="{9E5A3654-B015-BDB8-0A9A-6F083ABA74B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62536" y="1425387"/>
            <a:ext cx="600635" cy="578224"/>
          </a:xfrm>
          <a:prstGeom prst="rect">
            <a:avLst/>
          </a:prstGeom>
        </p:spPr>
      </p:pic>
      <p:pic>
        <p:nvPicPr>
          <p:cNvPr id="9" name="Graphic 8" descr="Blueprint outline">
            <a:extLst>
              <a:ext uri="{FF2B5EF4-FFF2-40B4-BE49-F238E27FC236}">
                <a16:creationId xmlns:a16="http://schemas.microsoft.com/office/drawing/2014/main" id="{04938F49-2552-6EE6-079E-43F4803C41E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06506" y="2232212"/>
            <a:ext cx="723900" cy="746312"/>
          </a:xfrm>
          <a:prstGeom prst="rect">
            <a:avLst/>
          </a:prstGeom>
        </p:spPr>
      </p:pic>
    </p:spTree>
    <p:extLst>
      <p:ext uri="{BB962C8B-B14F-4D97-AF65-F5344CB8AC3E}">
        <p14:creationId xmlns:p14="http://schemas.microsoft.com/office/powerpoint/2010/main" val="59694952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14879-3AC9-2135-5C29-4ED8D679D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37AB6-2A6F-9791-67A1-04AB0C85523E}"/>
              </a:ext>
            </a:extLst>
          </p:cNvPr>
          <p:cNvSpPr>
            <a:spLocks noGrp="1"/>
          </p:cNvSpPr>
          <p:nvPr>
            <p:ph type="title"/>
          </p:nvPr>
        </p:nvSpPr>
        <p:spPr>
          <a:xfrm>
            <a:off x="342155" y="702872"/>
            <a:ext cx="11360800" cy="763600"/>
          </a:xfrm>
        </p:spPr>
        <p:txBody>
          <a:bodyPr/>
          <a:lstStyle/>
          <a:p>
            <a:pPr algn="ctr"/>
            <a:r>
              <a:rPr lang="en-US" sz="3200" dirty="0">
                <a:solidFill>
                  <a:srgbClr val="13294B"/>
                </a:solidFill>
                <a:latin typeface="+mj-lt"/>
                <a:cs typeface="Arial"/>
              </a:rPr>
              <a:t>How Can We Support You?</a:t>
            </a:r>
            <a:endParaRPr lang="en-US" sz="3200" dirty="0">
              <a:solidFill>
                <a:srgbClr val="13294B"/>
              </a:solidFill>
              <a:latin typeface="+mj-lt"/>
            </a:endParaRPr>
          </a:p>
        </p:txBody>
      </p:sp>
      <p:sp>
        <p:nvSpPr>
          <p:cNvPr id="3" name="Text Placeholder 2">
            <a:extLst>
              <a:ext uri="{FF2B5EF4-FFF2-40B4-BE49-F238E27FC236}">
                <a16:creationId xmlns:a16="http://schemas.microsoft.com/office/drawing/2014/main" id="{4CAF12B5-BAEC-3D9E-51B6-A730594056D1}"/>
              </a:ext>
            </a:extLst>
          </p:cNvPr>
          <p:cNvSpPr>
            <a:spLocks noGrp="1"/>
          </p:cNvSpPr>
          <p:nvPr>
            <p:ph type="body" idx="1"/>
          </p:nvPr>
        </p:nvSpPr>
        <p:spPr>
          <a:xfrm>
            <a:off x="597956" y="1309345"/>
            <a:ext cx="10709900" cy="4957112"/>
          </a:xfrm>
        </p:spPr>
        <p:txBody>
          <a:bodyPr spcFirstLastPara="1" wrap="square" lIns="91425" tIns="91425" rIns="91425" bIns="91425" anchor="t" anchorCtr="0">
            <a:noAutofit/>
          </a:bodyPr>
          <a:lstStyle/>
          <a:p>
            <a:pPr marL="285750" indent="-285750">
              <a:lnSpc>
                <a:spcPct val="150000"/>
              </a:lnSpc>
              <a:buFont typeface="Wingdings" panose="05000000000000000000" pitchFamily="2" charset="2"/>
              <a:buChar char="§"/>
            </a:pPr>
            <a:r>
              <a:rPr lang="en-US" dirty="0">
                <a:solidFill>
                  <a:srgbClr val="13294B"/>
                </a:solidFill>
                <a:latin typeface="+mj-lt"/>
                <a:cs typeface="Arial"/>
              </a:rPr>
              <a:t>Have congregants expressed concerns regarding measles activity in Virginia / the United States?</a:t>
            </a:r>
            <a:endParaRPr lang="en-US" dirty="0"/>
          </a:p>
          <a:p>
            <a:pPr marL="285750" indent="-285750">
              <a:lnSpc>
                <a:spcPct val="150000"/>
              </a:lnSpc>
              <a:buFont typeface="Wingdings" panose="05000000000000000000" pitchFamily="2" charset="2"/>
              <a:buChar char="§"/>
            </a:pPr>
            <a:r>
              <a:rPr lang="en-US" dirty="0">
                <a:solidFill>
                  <a:srgbClr val="13294B"/>
                </a:solidFill>
                <a:latin typeface="+mj-lt"/>
                <a:cs typeface="Arial"/>
              </a:rPr>
              <a:t>Are there specific educational resources VDH can develop on measles and  MMR vaccination that would be beneficial for your community?</a:t>
            </a:r>
          </a:p>
          <a:p>
            <a:pPr marL="285750" indent="-285750">
              <a:lnSpc>
                <a:spcPct val="150000"/>
              </a:lnSpc>
              <a:buFont typeface="Wingdings" panose="05000000000000000000" pitchFamily="2" charset="2"/>
              <a:buChar char="§"/>
            </a:pPr>
            <a:r>
              <a:rPr lang="en-US" dirty="0">
                <a:solidFill>
                  <a:srgbClr val="13294B"/>
                </a:solidFill>
                <a:latin typeface="+mj-lt"/>
                <a:cs typeface="Arial"/>
              </a:rPr>
              <a:t>What barriers are you aware of that limit members of your community from accessing care or vaccine?</a:t>
            </a:r>
          </a:p>
          <a:p>
            <a:pPr marL="285750" indent="-285750">
              <a:lnSpc>
                <a:spcPct val="150000"/>
              </a:lnSpc>
              <a:buFont typeface="Wingdings" panose="05000000000000000000" pitchFamily="2" charset="2"/>
              <a:buChar char="§"/>
            </a:pPr>
            <a:r>
              <a:rPr lang="en-US" dirty="0">
                <a:solidFill>
                  <a:srgbClr val="13294B"/>
                </a:solidFill>
                <a:latin typeface="Arial"/>
                <a:cs typeface="Arial"/>
              </a:rPr>
              <a:t>Questions for VDH?</a:t>
            </a:r>
            <a:endParaRPr lang="en-US" dirty="0">
              <a:solidFill>
                <a:srgbClr val="13294B"/>
              </a:solidFill>
              <a:cs typeface="Arial"/>
            </a:endParaRPr>
          </a:p>
          <a:p>
            <a:pPr marL="0" indent="0">
              <a:lnSpc>
                <a:spcPct val="150000"/>
              </a:lnSpc>
              <a:buNone/>
            </a:pPr>
            <a:endParaRPr lang="en-US" dirty="0">
              <a:solidFill>
                <a:srgbClr val="13294B"/>
              </a:solidFill>
              <a:cs typeface="Arial"/>
            </a:endParaRPr>
          </a:p>
          <a:p>
            <a:pPr marL="285750" indent="-285750">
              <a:lnSpc>
                <a:spcPct val="150000"/>
              </a:lnSpc>
              <a:buFont typeface="Wingdings" panose="05000000000000000000" pitchFamily="2" charset="2"/>
              <a:buChar char="§"/>
            </a:pPr>
            <a:endParaRPr lang="en-US" sz="2000" dirty="0">
              <a:solidFill>
                <a:srgbClr val="13294B"/>
              </a:solidFill>
              <a:cs typeface="Arial"/>
            </a:endParaRPr>
          </a:p>
          <a:p>
            <a:pPr marL="285750" indent="-285750">
              <a:lnSpc>
                <a:spcPct val="150000"/>
              </a:lnSpc>
              <a:buFont typeface="Wingdings" panose="05000000000000000000" pitchFamily="2" charset="2"/>
              <a:buChar char="§"/>
            </a:pPr>
            <a:endParaRPr lang="en-US" sz="2000" dirty="0">
              <a:solidFill>
                <a:srgbClr val="13294B"/>
              </a:solidFill>
              <a:cs typeface="Arial"/>
            </a:endParaRPr>
          </a:p>
          <a:p>
            <a:pPr marL="148590" indent="-285750">
              <a:lnSpc>
                <a:spcPct val="150000"/>
              </a:lnSpc>
              <a:buFont typeface="Wingdings"/>
              <a:buChar char="ü"/>
            </a:pPr>
            <a:endParaRPr lang="en-US" sz="2533" b="1" dirty="0">
              <a:solidFill>
                <a:srgbClr val="13294B"/>
              </a:solidFill>
              <a:latin typeface="Arial"/>
              <a:cs typeface="Arial"/>
            </a:endParaRPr>
          </a:p>
          <a:p>
            <a:pPr marL="285750" indent="-285750">
              <a:lnSpc>
                <a:spcPct val="150000"/>
              </a:lnSpc>
              <a:buFont typeface="Wingdings" panose="05000000000000000000" pitchFamily="2" charset="2"/>
              <a:buChar char="§"/>
            </a:pPr>
            <a:endParaRPr lang="en-US" sz="2000" dirty="0">
              <a:solidFill>
                <a:srgbClr val="13294B"/>
              </a:solidFill>
              <a:latin typeface="Bahnschrift"/>
              <a:cs typeface="Arial"/>
            </a:endParaRPr>
          </a:p>
          <a:p>
            <a:pPr marL="0" indent="0">
              <a:lnSpc>
                <a:spcPct val="100000"/>
              </a:lnSpc>
              <a:buNone/>
            </a:pPr>
            <a:endParaRPr lang="en-US" sz="2000" dirty="0">
              <a:solidFill>
                <a:srgbClr val="13294B"/>
              </a:solidFill>
              <a:latin typeface="Bahnschrift"/>
              <a:cs typeface="Arial"/>
            </a:endParaRPr>
          </a:p>
        </p:txBody>
      </p:sp>
      <p:sp>
        <p:nvSpPr>
          <p:cNvPr id="4" name="Slide Number Placeholder 3">
            <a:extLst>
              <a:ext uri="{FF2B5EF4-FFF2-40B4-BE49-F238E27FC236}">
                <a16:creationId xmlns:a16="http://schemas.microsoft.com/office/drawing/2014/main" id="{53C12369-03A9-2D1F-4F74-0A545CBD8E89}"/>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57475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E4E6-A6A9-99E0-D77A-295AF067AD1F}"/>
              </a:ext>
            </a:extLst>
          </p:cNvPr>
          <p:cNvSpPr>
            <a:spLocks noGrp="1"/>
          </p:cNvSpPr>
          <p:nvPr>
            <p:ph type="title"/>
          </p:nvPr>
        </p:nvSpPr>
        <p:spPr>
          <a:xfrm>
            <a:off x="4435724" y="2665400"/>
            <a:ext cx="3300100" cy="763600"/>
          </a:xfrm>
        </p:spPr>
        <p:txBody>
          <a:bodyPr/>
          <a:lstStyle/>
          <a:p>
            <a:r>
              <a:rPr lang="en-US" sz="4400" dirty="0">
                <a:solidFill>
                  <a:srgbClr val="13294B"/>
                </a:solidFill>
                <a:latin typeface="+mj-lt"/>
                <a:cs typeface="Arial"/>
              </a:rPr>
              <a:t>Thank you!</a:t>
            </a:r>
            <a:endParaRPr lang="en-US" sz="4400" dirty="0">
              <a:solidFill>
                <a:srgbClr val="13294B"/>
              </a:solidFill>
              <a:latin typeface="+mj-lt"/>
            </a:endParaRPr>
          </a:p>
        </p:txBody>
      </p:sp>
      <p:sp>
        <p:nvSpPr>
          <p:cNvPr id="4" name="Slide Number Placeholder 3">
            <a:extLst>
              <a:ext uri="{FF2B5EF4-FFF2-40B4-BE49-F238E27FC236}">
                <a16:creationId xmlns:a16="http://schemas.microsoft.com/office/drawing/2014/main" id="{FA98C42A-4183-DBAC-CBDD-7369F310B6F2}"/>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sp>
        <p:nvSpPr>
          <p:cNvPr id="7" name="Subtitle 1">
            <a:extLst>
              <a:ext uri="{FF2B5EF4-FFF2-40B4-BE49-F238E27FC236}">
                <a16:creationId xmlns:a16="http://schemas.microsoft.com/office/drawing/2014/main" id="{3868F2ED-08BA-596E-8A88-BA4420FFC609}"/>
              </a:ext>
            </a:extLst>
          </p:cNvPr>
          <p:cNvSpPr txBox="1">
            <a:spLocks/>
          </p:cNvSpPr>
          <p:nvPr/>
        </p:nvSpPr>
        <p:spPr>
          <a:xfrm>
            <a:off x="163610" y="4740088"/>
            <a:ext cx="11360800" cy="21139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82588" algn="l" rtl="0" eaLnBrk="1" hangingPunct="1">
              <a:lnSpc>
                <a:spcPct val="115000"/>
              </a:lnSpc>
              <a:spcBef>
                <a:spcPts val="0"/>
              </a:spcBef>
              <a:spcAft>
                <a:spcPts val="0"/>
              </a:spcAft>
              <a:buClr>
                <a:schemeClr val="dk2"/>
              </a:buClr>
              <a:buSzPts val="2100"/>
              <a:buFont typeface="Libre Franklin"/>
              <a:buChar char="●"/>
              <a:defRPr sz="2400" b="0" i="0" u="none" strike="noStrike" cap="none">
                <a:solidFill>
                  <a:schemeClr val="dk2"/>
                </a:solidFill>
                <a:latin typeface="Arial" panose="020B0604020202020204" pitchFamily="34" charset="0"/>
                <a:ea typeface="Arial" panose="020B0604020202020204" pitchFamily="34" charset="0"/>
                <a:cs typeface="Arial" panose="020B0604020202020204" pitchFamily="34" charset="0"/>
                <a:sym typeface="Libre Franklin"/>
              </a:defRPr>
            </a:lvl1pPr>
            <a:lvl2pPr marL="1219170" marR="0" lvl="1"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2pPr>
            <a:lvl3pPr marL="1828754" marR="0" lvl="2"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3pPr>
            <a:lvl4pPr marL="2438339" marR="0" lvl="3"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4pPr>
            <a:lvl5pPr marL="3047924" marR="0" lvl="4"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5pPr>
            <a:lvl6pPr marL="3657509" marR="0" lvl="5"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6pPr>
            <a:lvl7pPr marL="4267093" marR="0" lvl="6"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7pPr>
            <a:lvl8pPr marL="4876678" marR="0" lvl="7"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8pPr>
            <a:lvl9pPr marL="5486263" marR="0" lvl="8" indent="-423323" algn="l" rtl="0" eaLnBrk="1" hangingPunct="1">
              <a:lnSpc>
                <a:spcPct val="115000"/>
              </a:lnSpc>
              <a:spcBef>
                <a:spcPts val="0"/>
              </a:spcBef>
              <a:spcAft>
                <a:spcPts val="0"/>
              </a:spcAft>
              <a:buClr>
                <a:schemeClr val="dk2"/>
              </a:buClr>
              <a:buSzPts val="1400"/>
              <a:buFont typeface="Libre Franklin"/>
              <a:buChar char="■"/>
              <a:defRPr sz="1867" b="0" i="0" u="none" strike="noStrike" cap="none">
                <a:solidFill>
                  <a:schemeClr val="dk2"/>
                </a:solidFill>
                <a:latin typeface="Libre Franklin"/>
                <a:ea typeface="Libre Franklin"/>
                <a:cs typeface="Libre Franklin"/>
                <a:sym typeface="Libre Franklin"/>
              </a:defRPr>
            </a:lvl9pPr>
          </a:lstStyle>
          <a:p>
            <a:pPr marL="126365" indent="0">
              <a:buNone/>
            </a:pPr>
            <a:endParaRPr lang="en-US" sz="1600" b="1" dirty="0">
              <a:latin typeface="+mj-lt"/>
              <a:cs typeface="Arial"/>
            </a:endParaRPr>
          </a:p>
          <a:p>
            <a:pPr marL="126365" indent="0">
              <a:lnSpc>
                <a:spcPct val="114999"/>
              </a:lnSpc>
              <a:buNone/>
            </a:pPr>
            <a:r>
              <a:rPr lang="en-US" sz="1600" b="1" dirty="0">
                <a:solidFill>
                  <a:srgbClr val="13294B"/>
                </a:solidFill>
                <a:latin typeface="+mj-lt"/>
                <a:cs typeface="Arial"/>
              </a:rPr>
              <a:t>Meredith Robinson</a:t>
            </a:r>
          </a:p>
          <a:p>
            <a:pPr marL="126365" indent="0">
              <a:lnSpc>
                <a:spcPct val="114999"/>
              </a:lnSpc>
              <a:buNone/>
            </a:pPr>
            <a:r>
              <a:rPr lang="en-US" sz="1600" dirty="0">
                <a:solidFill>
                  <a:srgbClr val="13294B"/>
                </a:solidFill>
                <a:latin typeface="+mj-lt"/>
                <a:cs typeface="Arial"/>
              </a:rPr>
              <a:t>Vaccine-Preventable Disease Coordinator</a:t>
            </a:r>
            <a:endParaRPr lang="en-US" sz="1600" dirty="0">
              <a:solidFill>
                <a:srgbClr val="000000"/>
              </a:solidFill>
              <a:latin typeface="+mj-lt"/>
              <a:cs typeface="Arial"/>
            </a:endParaRPr>
          </a:p>
          <a:p>
            <a:pPr marL="126365" indent="0">
              <a:lnSpc>
                <a:spcPct val="114999"/>
              </a:lnSpc>
              <a:buNone/>
            </a:pPr>
            <a:r>
              <a:rPr lang="en-US" sz="1600" dirty="0">
                <a:solidFill>
                  <a:srgbClr val="13294B"/>
                </a:solidFill>
                <a:latin typeface="+mj-lt"/>
                <a:cs typeface="Arial"/>
              </a:rPr>
              <a:t>Virginia Department of Health</a:t>
            </a:r>
          </a:p>
          <a:p>
            <a:pPr marL="126365" indent="0">
              <a:lnSpc>
                <a:spcPct val="114999"/>
              </a:lnSpc>
              <a:buNone/>
            </a:pPr>
            <a:r>
              <a:rPr lang="en-US" sz="1600" dirty="0">
                <a:solidFill>
                  <a:srgbClr val="000000"/>
                </a:solidFill>
                <a:latin typeface="+mj-lt"/>
                <a:cs typeface="Arial"/>
                <a:hlinkClick r:id="rId2">
                  <a:extLst>
                    <a:ext uri="{A12FA001-AC4F-418D-AE19-62706E023703}">
                      <ahyp:hlinkClr xmlns:ahyp="http://schemas.microsoft.com/office/drawing/2018/hyperlinkcolor" val="tx"/>
                    </a:ext>
                  </a:extLst>
                </a:hlinkClick>
              </a:rPr>
              <a:t>meredith.robinson@vdh.virginia.gov</a:t>
            </a:r>
            <a:r>
              <a:rPr lang="en-US" sz="1600" dirty="0">
                <a:solidFill>
                  <a:srgbClr val="595959"/>
                </a:solidFill>
                <a:latin typeface="+mj-lt"/>
                <a:cs typeface="Arial"/>
              </a:rPr>
              <a:t> </a:t>
            </a:r>
            <a:endParaRPr lang="en-US" sz="1600" dirty="0">
              <a:latin typeface="+mj-lt"/>
            </a:endParaRPr>
          </a:p>
          <a:p>
            <a:pPr marL="126365" indent="0">
              <a:lnSpc>
                <a:spcPct val="114999"/>
              </a:lnSpc>
              <a:buNone/>
            </a:pPr>
            <a:r>
              <a:rPr lang="en-US" sz="1600" dirty="0">
                <a:solidFill>
                  <a:srgbClr val="13294B"/>
                </a:solidFill>
                <a:latin typeface="+mj-lt"/>
                <a:cs typeface="Arial"/>
              </a:rPr>
              <a:t>(804) 517-9284</a:t>
            </a:r>
          </a:p>
          <a:p>
            <a:pPr marL="126365" indent="0">
              <a:lnSpc>
                <a:spcPct val="114999"/>
              </a:lnSpc>
              <a:buNone/>
            </a:pPr>
            <a:endParaRPr lang="en-US" sz="1600" dirty="0">
              <a:solidFill>
                <a:srgbClr val="13294B"/>
              </a:solidFill>
              <a:latin typeface="+mj-lt"/>
              <a:cs typeface="Arial"/>
            </a:endParaRPr>
          </a:p>
          <a:p>
            <a:pPr marL="126365" indent="0">
              <a:lnSpc>
                <a:spcPct val="114999"/>
              </a:lnSpc>
              <a:buNone/>
            </a:pPr>
            <a:endParaRPr lang="en-US" sz="1600" b="1" dirty="0">
              <a:solidFill>
                <a:srgbClr val="13294B"/>
              </a:solidFill>
              <a:latin typeface="+mj-lt"/>
              <a:cs typeface="Arial"/>
            </a:endParaRPr>
          </a:p>
          <a:p>
            <a:pPr marL="126365" indent="0">
              <a:lnSpc>
                <a:spcPct val="114999"/>
              </a:lnSpc>
              <a:buNone/>
            </a:pPr>
            <a:endParaRPr lang="en-US" sz="1600" dirty="0">
              <a:solidFill>
                <a:srgbClr val="595959"/>
              </a:solidFill>
              <a:latin typeface="Bahnschrift SemiBold"/>
              <a:cs typeface="Arial"/>
            </a:endParaRPr>
          </a:p>
          <a:p>
            <a:pPr marL="126365" indent="0">
              <a:lnSpc>
                <a:spcPct val="114999"/>
              </a:lnSpc>
              <a:buNone/>
            </a:pPr>
            <a:endParaRPr lang="en-US" sz="1600" dirty="0">
              <a:solidFill>
                <a:srgbClr val="13294B"/>
              </a:solidFill>
              <a:latin typeface="Bahnschrift SemiBold"/>
              <a:cs typeface="Arial"/>
            </a:endParaRPr>
          </a:p>
        </p:txBody>
      </p:sp>
    </p:spTree>
    <p:extLst>
      <p:ext uri="{BB962C8B-B14F-4D97-AF65-F5344CB8AC3E}">
        <p14:creationId xmlns:p14="http://schemas.microsoft.com/office/powerpoint/2010/main" val="264438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454D1-9C48-49FB-FA7A-39D7E1709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F23DE-AF37-3BA8-262F-686FDF6FDE25}"/>
              </a:ext>
            </a:extLst>
          </p:cNvPr>
          <p:cNvSpPr>
            <a:spLocks noGrp="1"/>
          </p:cNvSpPr>
          <p:nvPr>
            <p:ph type="title"/>
          </p:nvPr>
        </p:nvSpPr>
        <p:spPr>
          <a:xfrm>
            <a:off x="415600" y="702872"/>
            <a:ext cx="11360800" cy="763600"/>
          </a:xfrm>
        </p:spPr>
        <p:txBody>
          <a:bodyPr/>
          <a:lstStyle/>
          <a:p>
            <a:pPr algn="ctr"/>
            <a:r>
              <a:rPr lang="en-US" sz="3200" dirty="0">
                <a:solidFill>
                  <a:srgbClr val="13294B"/>
                </a:solidFill>
                <a:latin typeface="+mj-lt"/>
                <a:cs typeface="Arial"/>
              </a:rPr>
              <a:t>Measles in the United States</a:t>
            </a:r>
            <a:endParaRPr lang="en-US" sz="3200" dirty="0">
              <a:solidFill>
                <a:srgbClr val="13294B"/>
              </a:solidFill>
              <a:latin typeface="+mj-lt"/>
            </a:endParaRPr>
          </a:p>
        </p:txBody>
      </p:sp>
      <p:sp>
        <p:nvSpPr>
          <p:cNvPr id="3" name="Text Placeholder 2">
            <a:extLst>
              <a:ext uri="{FF2B5EF4-FFF2-40B4-BE49-F238E27FC236}">
                <a16:creationId xmlns:a16="http://schemas.microsoft.com/office/drawing/2014/main" id="{0304B5B5-2DB6-F4ED-0F8E-29097CBAA415}"/>
              </a:ext>
            </a:extLst>
          </p:cNvPr>
          <p:cNvSpPr>
            <a:spLocks noGrp="1"/>
          </p:cNvSpPr>
          <p:nvPr>
            <p:ph type="body" idx="1"/>
          </p:nvPr>
        </p:nvSpPr>
        <p:spPr>
          <a:xfrm>
            <a:off x="7552092" y="1344145"/>
            <a:ext cx="4327508" cy="5001935"/>
          </a:xfrm>
        </p:spPr>
        <p:txBody>
          <a:bodyPr spcFirstLastPara="1" wrap="square" lIns="91425" tIns="91425" rIns="91425" bIns="91425" anchor="t" anchorCtr="0">
            <a:noAutofit/>
          </a:bodyPr>
          <a:lstStyle/>
          <a:p>
            <a:pPr marL="608965" indent="-481965">
              <a:lnSpc>
                <a:spcPct val="100000"/>
              </a:lnSpc>
              <a:buFont typeface="Wingdings" panose="05000000000000000000" pitchFamily="2" charset="2"/>
              <a:buChar char="§"/>
            </a:pPr>
            <a:r>
              <a:rPr lang="en-US" sz="1700" dirty="0">
                <a:solidFill>
                  <a:srgbClr val="13294B"/>
                </a:solidFill>
                <a:latin typeface="+mj-lt"/>
                <a:cs typeface="Arial"/>
              </a:rPr>
              <a:t>As of February 19, a total of </a:t>
            </a:r>
            <a:r>
              <a:rPr lang="en-US" sz="1700" b="1" dirty="0">
                <a:solidFill>
                  <a:srgbClr val="13294B"/>
                </a:solidFill>
                <a:latin typeface="+mj-lt"/>
                <a:cs typeface="Arial"/>
              </a:rPr>
              <a:t>982 </a:t>
            </a:r>
            <a:r>
              <a:rPr lang="en-US" sz="1700" dirty="0">
                <a:solidFill>
                  <a:srgbClr val="13294B"/>
                </a:solidFill>
                <a:latin typeface="+mj-lt"/>
                <a:cs typeface="Arial"/>
              </a:rPr>
              <a:t>measles cases have been reported this year across 26 states and territories.</a:t>
            </a:r>
            <a:br>
              <a:rPr lang="en-US" sz="1700" dirty="0">
                <a:latin typeface="+mj-lt"/>
                <a:cs typeface="Arial"/>
              </a:rPr>
            </a:br>
            <a:endParaRPr lang="en-US" sz="1700" dirty="0">
              <a:solidFill>
                <a:srgbClr val="13294B"/>
              </a:solidFill>
              <a:latin typeface="+mj-lt"/>
              <a:cs typeface="Arial"/>
            </a:endParaRPr>
          </a:p>
          <a:p>
            <a:pPr marL="608965" indent="-481965">
              <a:lnSpc>
                <a:spcPct val="100000"/>
              </a:lnSpc>
              <a:buFont typeface="Wingdings" panose="05000000000000000000" pitchFamily="2" charset="2"/>
              <a:buChar char="§"/>
            </a:pPr>
            <a:r>
              <a:rPr lang="en-US" sz="1700" dirty="0">
                <a:solidFill>
                  <a:srgbClr val="13294B"/>
                </a:solidFill>
                <a:latin typeface="+mj-lt"/>
                <a:cs typeface="Arial"/>
              </a:rPr>
              <a:t>For the full year of 2025, a total of </a:t>
            </a:r>
            <a:r>
              <a:rPr lang="en-US" sz="1700" b="1" dirty="0">
                <a:solidFill>
                  <a:srgbClr val="13294B"/>
                </a:solidFill>
                <a:latin typeface="+mj-lt"/>
                <a:cs typeface="Arial"/>
              </a:rPr>
              <a:t>2,280 </a:t>
            </a:r>
            <a:r>
              <a:rPr lang="en-US" sz="1700" dirty="0">
                <a:solidFill>
                  <a:srgbClr val="13294B"/>
                </a:solidFill>
                <a:latin typeface="+mj-lt"/>
                <a:cs typeface="Arial"/>
              </a:rPr>
              <a:t>measles cases were reported in the US.</a:t>
            </a:r>
            <a:br>
              <a:rPr lang="en-US" sz="1700" dirty="0">
                <a:latin typeface="+mj-lt"/>
                <a:cs typeface="Arial"/>
              </a:rPr>
            </a:br>
            <a:endParaRPr lang="en-US" sz="1700" dirty="0">
              <a:solidFill>
                <a:srgbClr val="13294B"/>
              </a:solidFill>
              <a:latin typeface="+mj-lt"/>
              <a:cs typeface="Arial"/>
            </a:endParaRPr>
          </a:p>
          <a:p>
            <a:pPr marL="608965" indent="-481965">
              <a:lnSpc>
                <a:spcPct val="100000"/>
              </a:lnSpc>
              <a:buFont typeface="Wingdings" panose="05000000000000000000" pitchFamily="2" charset="2"/>
              <a:buChar char="§"/>
            </a:pPr>
            <a:r>
              <a:rPr lang="en-US" sz="1700" b="1" dirty="0">
                <a:solidFill>
                  <a:srgbClr val="13294B"/>
                </a:solidFill>
                <a:latin typeface="+mj-lt"/>
                <a:cs typeface="Arial"/>
              </a:rPr>
              <a:t>7 new outbreaks </a:t>
            </a:r>
            <a:r>
              <a:rPr lang="en-US" sz="1700" dirty="0">
                <a:solidFill>
                  <a:srgbClr val="13294B"/>
                </a:solidFill>
                <a:latin typeface="+mj-lt"/>
                <a:cs typeface="Arial"/>
              </a:rPr>
              <a:t>have been reported (defined as 3 or more related cases). The largest ongoing outbreak is in South Carolina (962 cases). ​</a:t>
            </a:r>
            <a:br>
              <a:rPr lang="en-US" sz="1700" dirty="0">
                <a:latin typeface="+mj-lt"/>
                <a:cs typeface="Arial"/>
              </a:rPr>
            </a:br>
            <a:endParaRPr lang="en-US" sz="1700" dirty="0">
              <a:solidFill>
                <a:srgbClr val="13294B"/>
              </a:solidFill>
              <a:latin typeface="+mj-lt"/>
              <a:cs typeface="Arial"/>
            </a:endParaRPr>
          </a:p>
          <a:p>
            <a:pPr marL="608965" indent="-481965">
              <a:lnSpc>
                <a:spcPct val="100000"/>
              </a:lnSpc>
              <a:buFont typeface="Wingdings" panose="05000000000000000000" pitchFamily="2" charset="2"/>
              <a:buChar char="§"/>
            </a:pPr>
            <a:r>
              <a:rPr lang="en-US" sz="1700" b="1" dirty="0">
                <a:solidFill>
                  <a:srgbClr val="13294B"/>
                </a:solidFill>
                <a:latin typeface="+mj-lt"/>
                <a:cs typeface="Arial"/>
              </a:rPr>
              <a:t>94%</a:t>
            </a:r>
            <a:r>
              <a:rPr lang="en-US" sz="1700" dirty="0">
                <a:solidFill>
                  <a:srgbClr val="13294B"/>
                </a:solidFill>
                <a:latin typeface="+mj-lt"/>
                <a:cs typeface="Arial"/>
              </a:rPr>
              <a:t> of patients are unvaccinated or report unknown vaccination status.</a:t>
            </a:r>
            <a:br>
              <a:rPr lang="en-US" sz="1700" dirty="0">
                <a:latin typeface="+mj-lt"/>
                <a:cs typeface="Arial"/>
              </a:rPr>
            </a:br>
            <a:endParaRPr lang="en-US" sz="1700" dirty="0">
              <a:solidFill>
                <a:srgbClr val="13294B"/>
              </a:solidFill>
              <a:latin typeface="+mj-lt"/>
              <a:cs typeface="Arial"/>
            </a:endParaRPr>
          </a:p>
          <a:p>
            <a:pPr marL="608965" indent="-481965">
              <a:lnSpc>
                <a:spcPct val="100000"/>
              </a:lnSpc>
              <a:buFont typeface="Wingdings" panose="05000000000000000000" pitchFamily="2" charset="2"/>
              <a:buChar char="§"/>
            </a:pPr>
            <a:r>
              <a:rPr lang="en-US" sz="1700" b="1" dirty="0">
                <a:solidFill>
                  <a:srgbClr val="13294B"/>
                </a:solidFill>
                <a:latin typeface="+mj-lt"/>
                <a:cs typeface="Arial"/>
              </a:rPr>
              <a:t>4%</a:t>
            </a:r>
            <a:r>
              <a:rPr lang="en-US" sz="1700" dirty="0">
                <a:solidFill>
                  <a:srgbClr val="13294B"/>
                </a:solidFill>
                <a:latin typeface="+mj-lt"/>
                <a:cs typeface="Arial"/>
              </a:rPr>
              <a:t> of patients have been hospitalized.​</a:t>
            </a:r>
          </a:p>
        </p:txBody>
      </p:sp>
      <p:sp>
        <p:nvSpPr>
          <p:cNvPr id="4" name="Slide Number Placeholder 3">
            <a:extLst>
              <a:ext uri="{FF2B5EF4-FFF2-40B4-BE49-F238E27FC236}">
                <a16:creationId xmlns:a16="http://schemas.microsoft.com/office/drawing/2014/main" id="{A105292F-8F19-0065-7D13-AFAEB294ECF7}"/>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2</a:t>
            </a:fld>
            <a:endParaRPr lang="en-US" dirty="0"/>
          </a:p>
        </p:txBody>
      </p:sp>
      <p:sp>
        <p:nvSpPr>
          <p:cNvPr id="8" name="TextBox 7">
            <a:extLst>
              <a:ext uri="{FF2B5EF4-FFF2-40B4-BE49-F238E27FC236}">
                <a16:creationId xmlns:a16="http://schemas.microsoft.com/office/drawing/2014/main" id="{AAD22AA1-BAF3-105B-3F13-CDA405F8C15F}"/>
              </a:ext>
            </a:extLst>
          </p:cNvPr>
          <p:cNvSpPr txBox="1"/>
          <p:nvPr/>
        </p:nvSpPr>
        <p:spPr>
          <a:xfrm>
            <a:off x="210312" y="6260054"/>
            <a:ext cx="1024128" cy="307777"/>
          </a:xfrm>
          <a:prstGeom prst="rect">
            <a:avLst/>
          </a:prstGeom>
          <a:noFill/>
        </p:spPr>
        <p:txBody>
          <a:bodyPr wrap="square" rtlCol="0">
            <a:spAutoFit/>
          </a:bodyPr>
          <a:lstStyle/>
          <a:p>
            <a:r>
              <a:rPr lang="en-US" sz="1400" dirty="0">
                <a:hlinkClick r:id="rId3"/>
              </a:rPr>
              <a:t>Source</a:t>
            </a:r>
            <a:endParaRPr lang="en-US" sz="1400" dirty="0"/>
          </a:p>
        </p:txBody>
      </p:sp>
      <p:pic>
        <p:nvPicPr>
          <p:cNvPr id="5" name="Picture 4">
            <a:extLst>
              <a:ext uri="{FF2B5EF4-FFF2-40B4-BE49-F238E27FC236}">
                <a16:creationId xmlns:a16="http://schemas.microsoft.com/office/drawing/2014/main" id="{721548C0-9A8C-A94A-C3E2-F96D0A296160}"/>
              </a:ext>
            </a:extLst>
          </p:cNvPr>
          <p:cNvPicPr>
            <a:picLocks noChangeAspect="1"/>
          </p:cNvPicPr>
          <p:nvPr/>
        </p:nvPicPr>
        <p:blipFill>
          <a:blip r:embed="rId4"/>
          <a:stretch>
            <a:fillRect/>
          </a:stretch>
        </p:blipFill>
        <p:spPr>
          <a:xfrm>
            <a:off x="212351" y="1344145"/>
            <a:ext cx="7329769" cy="4774826"/>
          </a:xfrm>
          <a:prstGeom prst="rect">
            <a:avLst/>
          </a:prstGeom>
        </p:spPr>
      </p:pic>
    </p:spTree>
    <p:extLst>
      <p:ext uri="{BB962C8B-B14F-4D97-AF65-F5344CB8AC3E}">
        <p14:creationId xmlns:p14="http://schemas.microsoft.com/office/powerpoint/2010/main" val="360552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BFEA0-763D-90D2-6C64-4911435D6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3BD12-62B3-A9C6-3802-20E10957A5B8}"/>
              </a:ext>
            </a:extLst>
          </p:cNvPr>
          <p:cNvSpPr>
            <a:spLocks noGrp="1"/>
          </p:cNvSpPr>
          <p:nvPr>
            <p:ph type="title"/>
          </p:nvPr>
        </p:nvSpPr>
        <p:spPr>
          <a:xfrm>
            <a:off x="415600" y="702872"/>
            <a:ext cx="11360800" cy="763600"/>
          </a:xfrm>
        </p:spPr>
        <p:txBody>
          <a:bodyPr/>
          <a:lstStyle/>
          <a:p>
            <a:pPr algn="ctr"/>
            <a:r>
              <a:rPr lang="en-US" sz="3200" dirty="0">
                <a:solidFill>
                  <a:srgbClr val="13294B"/>
                </a:solidFill>
                <a:latin typeface="+mj-lt"/>
                <a:cs typeface="Arial"/>
              </a:rPr>
              <a:t>Measles in the United States</a:t>
            </a:r>
            <a:endParaRPr lang="en-US" sz="3200" dirty="0">
              <a:solidFill>
                <a:srgbClr val="13294B"/>
              </a:solidFill>
              <a:latin typeface="+mj-lt"/>
            </a:endParaRPr>
          </a:p>
        </p:txBody>
      </p:sp>
      <p:sp>
        <p:nvSpPr>
          <p:cNvPr id="4" name="Slide Number Placeholder 3">
            <a:extLst>
              <a:ext uri="{FF2B5EF4-FFF2-40B4-BE49-F238E27FC236}">
                <a16:creationId xmlns:a16="http://schemas.microsoft.com/office/drawing/2014/main" id="{3D358F6E-38D1-4BCD-59A2-40B4C08F0672}"/>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3</a:t>
            </a:fld>
            <a:endParaRPr lang="en-US" dirty="0"/>
          </a:p>
        </p:txBody>
      </p:sp>
      <p:sp>
        <p:nvSpPr>
          <p:cNvPr id="8" name="TextBox 7">
            <a:extLst>
              <a:ext uri="{FF2B5EF4-FFF2-40B4-BE49-F238E27FC236}">
                <a16:creationId xmlns:a16="http://schemas.microsoft.com/office/drawing/2014/main" id="{CA7FD9F6-6796-DE7B-7C95-B8F3ADC080EF}"/>
              </a:ext>
            </a:extLst>
          </p:cNvPr>
          <p:cNvSpPr txBox="1"/>
          <p:nvPr/>
        </p:nvSpPr>
        <p:spPr>
          <a:xfrm>
            <a:off x="120665" y="5251525"/>
            <a:ext cx="1024128" cy="307777"/>
          </a:xfrm>
          <a:prstGeom prst="rect">
            <a:avLst/>
          </a:prstGeom>
          <a:noFill/>
        </p:spPr>
        <p:txBody>
          <a:bodyPr wrap="square" rtlCol="0">
            <a:spAutoFit/>
          </a:bodyPr>
          <a:lstStyle/>
          <a:p>
            <a:r>
              <a:rPr lang="en-US" sz="1400" dirty="0">
                <a:hlinkClick r:id="rId3"/>
              </a:rPr>
              <a:t>Source</a:t>
            </a:r>
            <a:endParaRPr lang="en-US" sz="1400" dirty="0"/>
          </a:p>
        </p:txBody>
      </p:sp>
      <p:pic>
        <p:nvPicPr>
          <p:cNvPr id="9" name="Picture 8">
            <a:extLst>
              <a:ext uri="{FF2B5EF4-FFF2-40B4-BE49-F238E27FC236}">
                <a16:creationId xmlns:a16="http://schemas.microsoft.com/office/drawing/2014/main" id="{269A7A60-851D-794A-7560-FDBA13F40482}"/>
              </a:ext>
            </a:extLst>
          </p:cNvPr>
          <p:cNvPicPr>
            <a:picLocks noChangeAspect="1"/>
          </p:cNvPicPr>
          <p:nvPr/>
        </p:nvPicPr>
        <p:blipFill>
          <a:blip r:embed="rId4"/>
          <a:stretch>
            <a:fillRect/>
          </a:stretch>
        </p:blipFill>
        <p:spPr>
          <a:xfrm>
            <a:off x="2802" y="1714221"/>
            <a:ext cx="12186397" cy="3541618"/>
          </a:xfrm>
          <a:prstGeom prst="rect">
            <a:avLst/>
          </a:prstGeom>
        </p:spPr>
      </p:pic>
    </p:spTree>
    <p:extLst>
      <p:ext uri="{BB962C8B-B14F-4D97-AF65-F5344CB8AC3E}">
        <p14:creationId xmlns:p14="http://schemas.microsoft.com/office/powerpoint/2010/main" val="151644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5543-97C5-4596-A5A4-0B5E82827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F4465-1CBA-E685-D326-3F7A6F8E47F4}"/>
              </a:ext>
            </a:extLst>
          </p:cNvPr>
          <p:cNvSpPr>
            <a:spLocks noGrp="1"/>
          </p:cNvSpPr>
          <p:nvPr>
            <p:ph type="title"/>
          </p:nvPr>
        </p:nvSpPr>
        <p:spPr>
          <a:xfrm>
            <a:off x="342155" y="702872"/>
            <a:ext cx="11360800" cy="763600"/>
          </a:xfrm>
        </p:spPr>
        <p:txBody>
          <a:bodyPr/>
          <a:lstStyle/>
          <a:p>
            <a:pPr algn="ctr"/>
            <a:r>
              <a:rPr lang="en-US" sz="3200" dirty="0">
                <a:solidFill>
                  <a:srgbClr val="13294B"/>
                </a:solidFill>
                <a:latin typeface="+mj-lt"/>
                <a:cs typeface="Arial"/>
              </a:rPr>
              <a:t>Measles in Virginia</a:t>
            </a:r>
            <a:endParaRPr lang="en-US" sz="3200" dirty="0">
              <a:solidFill>
                <a:srgbClr val="13294B"/>
              </a:solidFill>
              <a:latin typeface="+mj-lt"/>
            </a:endParaRPr>
          </a:p>
        </p:txBody>
      </p:sp>
      <p:sp>
        <p:nvSpPr>
          <p:cNvPr id="3" name="Text Placeholder 2">
            <a:extLst>
              <a:ext uri="{FF2B5EF4-FFF2-40B4-BE49-F238E27FC236}">
                <a16:creationId xmlns:a16="http://schemas.microsoft.com/office/drawing/2014/main" id="{E99D56F8-E2ED-DD63-E714-8E3BD758536F}"/>
              </a:ext>
            </a:extLst>
          </p:cNvPr>
          <p:cNvSpPr>
            <a:spLocks noGrp="1"/>
          </p:cNvSpPr>
          <p:nvPr>
            <p:ph type="body" idx="1"/>
          </p:nvPr>
        </p:nvSpPr>
        <p:spPr>
          <a:xfrm>
            <a:off x="756631" y="1225615"/>
            <a:ext cx="10532259" cy="4957112"/>
          </a:xfrm>
        </p:spPr>
        <p:txBody>
          <a:bodyPr spcFirstLastPara="1" wrap="square" lIns="0" tIns="0" rIns="0" bIns="0" anchor="t" anchorCtr="0">
            <a:noAutofit/>
          </a:bodyPr>
          <a:lstStyle/>
          <a:p>
            <a:pPr marL="608965" indent="-481965" fontAlgn="base">
              <a:lnSpc>
                <a:spcPct val="150000"/>
              </a:lnSpc>
              <a:buFont typeface="Wingdings" panose="05000000000000000000" pitchFamily="2" charset="2"/>
              <a:buChar char="§"/>
            </a:pPr>
            <a:r>
              <a:rPr lang="en-US" sz="1850" b="1" dirty="0">
                <a:solidFill>
                  <a:srgbClr val="13294B"/>
                </a:solidFill>
                <a:latin typeface="+mj-lt"/>
                <a:cs typeface="Arial"/>
              </a:rPr>
              <a:t>So far this year, ten measles cases have been reported in Virginia.</a:t>
            </a:r>
            <a:r>
              <a:rPr lang="en-US" sz="1850" dirty="0">
                <a:solidFill>
                  <a:srgbClr val="13294B"/>
                </a:solidFill>
                <a:latin typeface="+mj-lt"/>
                <a:cs typeface="Arial"/>
              </a:rPr>
              <a:t> This far surpasses the five cases reported in 2025. </a:t>
            </a:r>
            <a:endParaRPr lang="en-US" dirty="0"/>
          </a:p>
          <a:p>
            <a:pPr marL="1218565" lvl="1" indent="-422910">
              <a:lnSpc>
                <a:spcPct val="150000"/>
              </a:lnSpc>
              <a:buFont typeface="Wingdings" panose="05000000000000000000" pitchFamily="2" charset="2"/>
              <a:buChar char="§"/>
            </a:pPr>
            <a:r>
              <a:rPr lang="en-US" sz="1850" dirty="0">
                <a:solidFill>
                  <a:srgbClr val="13294B"/>
                </a:solidFill>
                <a:latin typeface="+mj-lt"/>
                <a:cs typeface="Arial"/>
              </a:rPr>
              <a:t>All cases reported international or domestic travel prior to the onset of measles symptoms.</a:t>
            </a:r>
            <a:endParaRPr lang="en-US" sz="1850" dirty="0">
              <a:solidFill>
                <a:srgbClr val="13294B"/>
              </a:solidFill>
              <a:latin typeface="Arial"/>
              <a:cs typeface="Arial"/>
            </a:endParaRPr>
          </a:p>
          <a:p>
            <a:pPr marL="1218565" lvl="1" indent="-422910">
              <a:lnSpc>
                <a:spcPct val="150000"/>
              </a:lnSpc>
              <a:buFont typeface="Wingdings" panose="05000000000000000000" pitchFamily="2" charset="2"/>
              <a:buChar char="§"/>
            </a:pPr>
            <a:r>
              <a:rPr lang="en-US" sz="1850" dirty="0">
                <a:solidFill>
                  <a:srgbClr val="13294B"/>
                </a:solidFill>
                <a:latin typeface="+mj-lt"/>
                <a:cs typeface="Arial"/>
              </a:rPr>
              <a:t>Most patients are residents of Northern Virginia.</a:t>
            </a:r>
            <a:endParaRPr lang="en-US" sz="1850" dirty="0">
              <a:solidFill>
                <a:srgbClr val="13294B"/>
              </a:solidFill>
              <a:latin typeface="Arial"/>
              <a:cs typeface="Arial"/>
            </a:endParaRPr>
          </a:p>
          <a:p>
            <a:pPr marL="1218565" lvl="1" indent="-422910">
              <a:lnSpc>
                <a:spcPct val="150000"/>
              </a:lnSpc>
              <a:buFont typeface="Wingdings" panose="05000000000000000000" pitchFamily="2" charset="2"/>
              <a:buChar char="§"/>
            </a:pPr>
            <a:r>
              <a:rPr lang="en-US" sz="1850" dirty="0">
                <a:solidFill>
                  <a:srgbClr val="13294B"/>
                </a:solidFill>
                <a:latin typeface="+mj-lt"/>
                <a:cs typeface="Arial"/>
              </a:rPr>
              <a:t>Over half of patients are under 4 years of age.</a:t>
            </a:r>
            <a:endParaRPr lang="en-US" sz="1850" dirty="0">
              <a:solidFill>
                <a:srgbClr val="13294B"/>
              </a:solidFill>
              <a:latin typeface="Arial"/>
              <a:cs typeface="Arial"/>
            </a:endParaRPr>
          </a:p>
          <a:p>
            <a:pPr marL="608965" indent="-481965">
              <a:lnSpc>
                <a:spcPct val="150000"/>
              </a:lnSpc>
              <a:buFont typeface="Wingdings" panose="05000000000000000000" pitchFamily="2" charset="2"/>
              <a:buChar char="§"/>
            </a:pPr>
            <a:r>
              <a:rPr lang="en-US" sz="1850" dirty="0">
                <a:solidFill>
                  <a:srgbClr val="13294B"/>
                </a:solidFill>
                <a:latin typeface="+mj-lt"/>
                <a:cs typeface="Arial"/>
              </a:rPr>
              <a:t>VDH has also responded to four measles exposures related to out-of-state visitors who traveled while sick.</a:t>
            </a:r>
            <a:endParaRPr lang="en-US" sz="1850" dirty="0">
              <a:solidFill>
                <a:srgbClr val="13294B"/>
              </a:solidFill>
            </a:endParaRPr>
          </a:p>
          <a:p>
            <a:pPr marL="1371600" lvl="2" indent="-285750">
              <a:lnSpc>
                <a:spcPct val="150000"/>
              </a:lnSpc>
              <a:spcBef>
                <a:spcPts val="300"/>
              </a:spcBef>
              <a:buFont typeface="Wingdings,Sans-Serif" panose="05000000000000000000" pitchFamily="2" charset="2"/>
              <a:buChar char="§"/>
            </a:pPr>
            <a:r>
              <a:rPr lang="en-US" sz="1850" dirty="0">
                <a:solidFill>
                  <a:srgbClr val="13294B"/>
                </a:solidFill>
                <a:latin typeface="+mj-lt"/>
                <a:cs typeface="Arial"/>
              </a:rPr>
              <a:t>Two airport exposures (DCA and IAD)</a:t>
            </a:r>
            <a:endParaRPr lang="en-US" sz="1850" dirty="0">
              <a:solidFill>
                <a:srgbClr val="13294B"/>
              </a:solidFill>
              <a:latin typeface="Arial"/>
              <a:cs typeface="Arial"/>
            </a:endParaRPr>
          </a:p>
          <a:p>
            <a:pPr marL="1371600" lvl="2" indent="-285750">
              <a:lnSpc>
                <a:spcPct val="150000"/>
              </a:lnSpc>
              <a:spcBef>
                <a:spcPts val="300"/>
              </a:spcBef>
              <a:buFont typeface="Wingdings,Sans-Serif" panose="05000000000000000000" pitchFamily="2" charset="2"/>
              <a:buChar char="§"/>
            </a:pPr>
            <a:r>
              <a:rPr lang="en-US" sz="1850" dirty="0">
                <a:solidFill>
                  <a:srgbClr val="13294B"/>
                </a:solidFill>
                <a:latin typeface="+mj-lt"/>
                <a:cs typeface="Arial"/>
              </a:rPr>
              <a:t>One community exposure (Washington Metro)</a:t>
            </a:r>
            <a:endParaRPr lang="en-US" sz="1850" dirty="0">
              <a:solidFill>
                <a:srgbClr val="13294B"/>
              </a:solidFill>
              <a:latin typeface="Arial"/>
              <a:cs typeface="Arial"/>
            </a:endParaRPr>
          </a:p>
          <a:p>
            <a:pPr marL="1371600" lvl="2" indent="-285750">
              <a:lnSpc>
                <a:spcPct val="150000"/>
              </a:lnSpc>
              <a:spcBef>
                <a:spcPts val="300"/>
              </a:spcBef>
              <a:buFont typeface="Wingdings,Sans-Serif" panose="05000000000000000000" pitchFamily="2" charset="2"/>
              <a:buChar char="§"/>
            </a:pPr>
            <a:r>
              <a:rPr lang="en-US" sz="1850" dirty="0">
                <a:solidFill>
                  <a:srgbClr val="13294B"/>
                </a:solidFill>
                <a:latin typeface="+mj-lt"/>
                <a:cs typeface="Arial"/>
              </a:rPr>
              <a:t>One place of worship exposure </a:t>
            </a:r>
            <a:endParaRPr lang="en-US" sz="1850" dirty="0">
              <a:solidFill>
                <a:srgbClr val="13294B"/>
              </a:solidFill>
              <a:latin typeface="Arial"/>
              <a:cs typeface="Arial"/>
            </a:endParaRPr>
          </a:p>
          <a:p>
            <a:pPr marL="152400" indent="-481965">
              <a:lnSpc>
                <a:spcPct val="150000"/>
              </a:lnSpc>
              <a:spcBef>
                <a:spcPts val="300"/>
              </a:spcBef>
              <a:buSzPts val="1400"/>
              <a:buFont typeface="Wingdings,Sans-Serif" panose="05000000000000000000" pitchFamily="2" charset="2"/>
              <a:buChar char="§"/>
            </a:pPr>
            <a:r>
              <a:rPr lang="en-US" sz="1850" dirty="0">
                <a:solidFill>
                  <a:srgbClr val="13294B"/>
                </a:solidFill>
                <a:latin typeface="+mj-lt"/>
                <a:cs typeface="Arial"/>
              </a:rPr>
              <a:t>There is no evidence of a measles outbreak or community transmission in Virginia at this time.</a:t>
            </a:r>
            <a:endParaRPr lang="en-US" sz="1850" dirty="0">
              <a:solidFill>
                <a:srgbClr val="13294B"/>
              </a:solidFill>
            </a:endParaRPr>
          </a:p>
          <a:p>
            <a:pPr marL="1218565" lvl="1" indent="-422910" fontAlgn="base">
              <a:lnSpc>
                <a:spcPct val="150000"/>
              </a:lnSpc>
              <a:buFont typeface="Wingdings" panose="05000000000000000000" pitchFamily="2" charset="2"/>
              <a:buChar char="§"/>
            </a:pPr>
            <a:endParaRPr lang="en-US" sz="1850" dirty="0">
              <a:solidFill>
                <a:srgbClr val="13294B"/>
              </a:solidFill>
              <a:latin typeface="+mj-lt"/>
              <a:cs typeface="Arial"/>
            </a:endParaRPr>
          </a:p>
          <a:p>
            <a:pPr marL="1218565" lvl="1" indent="-422910" fontAlgn="base">
              <a:lnSpc>
                <a:spcPct val="150000"/>
              </a:lnSpc>
              <a:buFont typeface="Wingdings" panose="05000000000000000000" pitchFamily="2" charset="2"/>
              <a:buChar char="§"/>
            </a:pPr>
            <a:endParaRPr lang="en-US" sz="1850" dirty="0">
              <a:solidFill>
                <a:srgbClr val="13294B"/>
              </a:solidFill>
              <a:latin typeface="+mj-lt"/>
              <a:cs typeface="Arial"/>
            </a:endParaRPr>
          </a:p>
        </p:txBody>
      </p:sp>
      <p:sp>
        <p:nvSpPr>
          <p:cNvPr id="4" name="Slide Number Placeholder 3">
            <a:extLst>
              <a:ext uri="{FF2B5EF4-FFF2-40B4-BE49-F238E27FC236}">
                <a16:creationId xmlns:a16="http://schemas.microsoft.com/office/drawing/2014/main" id="{9C407D40-4F00-EF6B-9897-9CF505918A85}"/>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72551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E4E6-A6A9-99E0-D77A-295AF067AD1F}"/>
              </a:ext>
            </a:extLst>
          </p:cNvPr>
          <p:cNvSpPr>
            <a:spLocks noGrp="1"/>
          </p:cNvSpPr>
          <p:nvPr>
            <p:ph type="title"/>
          </p:nvPr>
        </p:nvSpPr>
        <p:spPr>
          <a:xfrm>
            <a:off x="342155" y="702872"/>
            <a:ext cx="11360800" cy="763600"/>
          </a:xfrm>
        </p:spPr>
        <p:txBody>
          <a:bodyPr/>
          <a:lstStyle/>
          <a:p>
            <a:pPr algn="ctr"/>
            <a:r>
              <a:rPr lang="en-US" sz="3200" dirty="0">
                <a:solidFill>
                  <a:srgbClr val="13294B"/>
                </a:solidFill>
                <a:latin typeface="+mj-lt"/>
                <a:cs typeface="Arial"/>
              </a:rPr>
              <a:t>How Does Measles Spread?</a:t>
            </a:r>
            <a:endParaRPr lang="en-US" dirty="0"/>
          </a:p>
        </p:txBody>
      </p:sp>
      <p:sp>
        <p:nvSpPr>
          <p:cNvPr id="3" name="Text Placeholder 2">
            <a:extLst>
              <a:ext uri="{FF2B5EF4-FFF2-40B4-BE49-F238E27FC236}">
                <a16:creationId xmlns:a16="http://schemas.microsoft.com/office/drawing/2014/main" id="{3B4E5EF0-FEA7-F449-AA9E-825D88118628}"/>
              </a:ext>
            </a:extLst>
          </p:cNvPr>
          <p:cNvSpPr>
            <a:spLocks noGrp="1"/>
          </p:cNvSpPr>
          <p:nvPr>
            <p:ph type="body" idx="1"/>
          </p:nvPr>
        </p:nvSpPr>
        <p:spPr>
          <a:xfrm>
            <a:off x="489045" y="1294982"/>
            <a:ext cx="7191974" cy="3258081"/>
          </a:xfrm>
        </p:spPr>
        <p:txBody>
          <a:bodyPr spcFirstLastPara="1" wrap="square" lIns="91425" tIns="91425" rIns="91425" bIns="91425" anchor="t" anchorCtr="0">
            <a:noAutofit/>
          </a:bodyPr>
          <a:lstStyle/>
          <a:p>
            <a:pPr marL="285750" indent="-285750">
              <a:lnSpc>
                <a:spcPct val="150000"/>
              </a:lnSpc>
              <a:buFont typeface="Wingdings" panose="05000000000000000000" pitchFamily="2" charset="2"/>
              <a:buChar char="§"/>
            </a:pPr>
            <a:r>
              <a:rPr lang="en-US" sz="1900" dirty="0">
                <a:solidFill>
                  <a:srgbClr val="13294B"/>
                </a:solidFill>
                <a:latin typeface="+mj-lt"/>
                <a:cs typeface="Arial"/>
              </a:rPr>
              <a:t>Measles is a highly contagious illness caused by the measles virus. Over 90% of people exposed to the virus will develop measles if they are not immune. </a:t>
            </a:r>
          </a:p>
          <a:p>
            <a:pPr marL="285750" indent="-285750">
              <a:lnSpc>
                <a:spcPct val="150000"/>
              </a:lnSpc>
              <a:buFont typeface="Wingdings" panose="05000000000000000000" pitchFamily="2" charset="2"/>
              <a:buChar char="§"/>
            </a:pPr>
            <a:r>
              <a:rPr lang="en-US" sz="1900" b="1" dirty="0">
                <a:solidFill>
                  <a:srgbClr val="13294B"/>
                </a:solidFill>
                <a:latin typeface="+mj-lt"/>
                <a:cs typeface="Arial"/>
              </a:rPr>
              <a:t>Transmission:</a:t>
            </a:r>
            <a:r>
              <a:rPr lang="en-US" sz="1900" dirty="0">
                <a:solidFill>
                  <a:srgbClr val="13294B"/>
                </a:solidFill>
                <a:latin typeface="+mj-lt"/>
                <a:cs typeface="Arial"/>
              </a:rPr>
              <a:t> Measles spreads from person to person through the air or by direct contact with nose or throat discharges. </a:t>
            </a:r>
            <a:endParaRPr lang="en-US" sz="1900" dirty="0">
              <a:solidFill>
                <a:srgbClr val="13294B"/>
              </a:solidFill>
              <a:latin typeface="+mj-lt"/>
            </a:endParaRPr>
          </a:p>
          <a:p>
            <a:pPr marL="895350" lvl="1" indent="-285750">
              <a:lnSpc>
                <a:spcPct val="150000"/>
              </a:lnSpc>
              <a:buFont typeface="Wingdings" panose="05000000000000000000" pitchFamily="2" charset="2"/>
              <a:buChar char="§"/>
            </a:pPr>
            <a:r>
              <a:rPr lang="en-US" sz="1900" dirty="0">
                <a:solidFill>
                  <a:srgbClr val="13294B"/>
                </a:solidFill>
                <a:latin typeface="+mj-lt"/>
                <a:cs typeface="Arial"/>
              </a:rPr>
              <a:t>Anyone on the same air handling system as someone who is sick is considered exposed.</a:t>
            </a:r>
            <a:endParaRPr lang="en-US" sz="1900" dirty="0">
              <a:solidFill>
                <a:srgbClr val="13294B"/>
              </a:solidFill>
              <a:latin typeface="+mj-lt"/>
            </a:endParaRPr>
          </a:p>
          <a:p>
            <a:pPr marL="895350" lvl="1" indent="-285750">
              <a:lnSpc>
                <a:spcPct val="150000"/>
              </a:lnSpc>
              <a:buFont typeface="Wingdings" panose="05000000000000000000" pitchFamily="2" charset="2"/>
              <a:buChar char="§"/>
            </a:pPr>
            <a:r>
              <a:rPr lang="en-US" sz="1900" dirty="0">
                <a:solidFill>
                  <a:srgbClr val="13294B"/>
                </a:solidFill>
                <a:latin typeface="+mj-lt"/>
                <a:cs typeface="Arial"/>
              </a:rPr>
              <a:t>Measles virus can survive in the air for up to 2 hours. </a:t>
            </a:r>
          </a:p>
          <a:p>
            <a:pPr marL="285750" indent="-285750">
              <a:lnSpc>
                <a:spcPct val="150000"/>
              </a:lnSpc>
              <a:buFont typeface="Wingdings,Sans-Serif" panose="05000000000000000000" pitchFamily="2" charset="2"/>
              <a:buChar char="§"/>
            </a:pPr>
            <a:r>
              <a:rPr lang="en-US" sz="1900" b="1" dirty="0">
                <a:solidFill>
                  <a:srgbClr val="13294B"/>
                </a:solidFill>
                <a:latin typeface="+mj-lt"/>
                <a:cs typeface="Arial"/>
              </a:rPr>
              <a:t>Infectious period</a:t>
            </a:r>
            <a:r>
              <a:rPr lang="en-US" sz="1900" dirty="0">
                <a:solidFill>
                  <a:srgbClr val="13294B"/>
                </a:solidFill>
                <a:latin typeface="+mj-lt"/>
                <a:cs typeface="Arial"/>
              </a:rPr>
              <a:t>: 4 days before to 4 days after rash onset</a:t>
            </a:r>
          </a:p>
          <a:p>
            <a:pPr marL="285750" indent="-285750">
              <a:lnSpc>
                <a:spcPct val="150000"/>
              </a:lnSpc>
              <a:buFont typeface="Wingdings" panose="05000000000000000000" pitchFamily="2" charset="2"/>
              <a:buChar char="§"/>
            </a:pPr>
            <a:endParaRPr lang="en-US" sz="2000" dirty="0">
              <a:solidFill>
                <a:srgbClr val="13294B"/>
              </a:solidFill>
              <a:latin typeface="Bahnschrift"/>
              <a:cs typeface="Arial"/>
            </a:endParaRPr>
          </a:p>
          <a:p>
            <a:pPr marL="285750" indent="-285750">
              <a:lnSpc>
                <a:spcPct val="100000"/>
              </a:lnSpc>
              <a:buFont typeface="Wingdings" panose="05000000000000000000" pitchFamily="2" charset="2"/>
              <a:buChar char="§"/>
            </a:pPr>
            <a:endParaRPr lang="en-US" dirty="0">
              <a:solidFill>
                <a:srgbClr val="13294B"/>
              </a:solidFill>
              <a:latin typeface="Bahnschrift"/>
              <a:cs typeface="Arial"/>
            </a:endParaRPr>
          </a:p>
          <a:p>
            <a:pPr marL="0" indent="0">
              <a:lnSpc>
                <a:spcPct val="100000"/>
              </a:lnSpc>
              <a:buNone/>
            </a:pPr>
            <a:endParaRPr lang="en-US" dirty="0">
              <a:solidFill>
                <a:srgbClr val="13294B"/>
              </a:solidFill>
              <a:latin typeface="Bahnschrift"/>
              <a:cs typeface="Arial"/>
            </a:endParaRPr>
          </a:p>
        </p:txBody>
      </p:sp>
      <p:sp>
        <p:nvSpPr>
          <p:cNvPr id="4" name="Slide Number Placeholder 3">
            <a:extLst>
              <a:ext uri="{FF2B5EF4-FFF2-40B4-BE49-F238E27FC236}">
                <a16:creationId xmlns:a16="http://schemas.microsoft.com/office/drawing/2014/main" id="{FA98C42A-4183-DBAC-CBDD-7369F310B6F2}"/>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pic>
        <p:nvPicPr>
          <p:cNvPr id="4098" name="Picture 2" descr="Microscopic slide of the measles virus (Courtesy CDC)">
            <a:extLst>
              <a:ext uri="{FF2B5EF4-FFF2-40B4-BE49-F238E27FC236}">
                <a16:creationId xmlns:a16="http://schemas.microsoft.com/office/drawing/2014/main" id="{549E9D57-9B44-677F-D746-76E1993D1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4867" y="4242411"/>
            <a:ext cx="3400384" cy="1912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9EA94E-1094-F5A6-F580-1ED55AB298D4}"/>
              </a:ext>
            </a:extLst>
          </p:cNvPr>
          <p:cNvSpPr txBox="1"/>
          <p:nvPr/>
        </p:nvSpPr>
        <p:spPr>
          <a:xfrm>
            <a:off x="10900339" y="6142478"/>
            <a:ext cx="903891" cy="338554"/>
          </a:xfrm>
          <a:prstGeom prst="rect">
            <a:avLst/>
          </a:prstGeom>
          <a:noFill/>
        </p:spPr>
        <p:txBody>
          <a:bodyPr wrap="square" rtlCol="0">
            <a:spAutoFit/>
          </a:bodyPr>
          <a:lstStyle/>
          <a:p>
            <a:r>
              <a:rPr lang="en-US" sz="1600" dirty="0">
                <a:hlinkClick r:id="rId5"/>
              </a:rPr>
              <a:t>Source</a:t>
            </a:r>
            <a:endParaRPr lang="en-US" sz="1600" dirty="0"/>
          </a:p>
        </p:txBody>
      </p:sp>
      <p:pic>
        <p:nvPicPr>
          <p:cNvPr id="7" name="Picture 6">
            <a:extLst>
              <a:ext uri="{FF2B5EF4-FFF2-40B4-BE49-F238E27FC236}">
                <a16:creationId xmlns:a16="http://schemas.microsoft.com/office/drawing/2014/main" id="{A5ADAC22-B9BD-9356-F3BF-E2F860A6ADE4}"/>
              </a:ext>
            </a:extLst>
          </p:cNvPr>
          <p:cNvPicPr>
            <a:picLocks noChangeAspect="1"/>
          </p:cNvPicPr>
          <p:nvPr/>
        </p:nvPicPr>
        <p:blipFill>
          <a:blip r:embed="rId6"/>
          <a:stretch>
            <a:fillRect/>
          </a:stretch>
        </p:blipFill>
        <p:spPr>
          <a:xfrm>
            <a:off x="7827909" y="1492144"/>
            <a:ext cx="4051691" cy="2268947"/>
          </a:xfrm>
          <a:prstGeom prst="rect">
            <a:avLst/>
          </a:prstGeom>
        </p:spPr>
      </p:pic>
      <p:sp>
        <p:nvSpPr>
          <p:cNvPr id="8" name="TextBox 7">
            <a:extLst>
              <a:ext uri="{FF2B5EF4-FFF2-40B4-BE49-F238E27FC236}">
                <a16:creationId xmlns:a16="http://schemas.microsoft.com/office/drawing/2014/main" id="{9ABA7D42-919B-35D4-7866-B4F4BE3EBBC0}"/>
              </a:ext>
            </a:extLst>
          </p:cNvPr>
          <p:cNvSpPr txBox="1"/>
          <p:nvPr/>
        </p:nvSpPr>
        <p:spPr>
          <a:xfrm>
            <a:off x="10971822" y="3769655"/>
            <a:ext cx="903891" cy="338554"/>
          </a:xfrm>
          <a:prstGeom prst="rect">
            <a:avLst/>
          </a:prstGeom>
          <a:noFill/>
        </p:spPr>
        <p:txBody>
          <a:bodyPr wrap="square" rtlCol="0">
            <a:spAutoFit/>
          </a:bodyPr>
          <a:lstStyle/>
          <a:p>
            <a:r>
              <a:rPr lang="en-US" sz="1600" dirty="0">
                <a:hlinkClick r:id="rId7"/>
              </a:rPr>
              <a:t>Source</a:t>
            </a:r>
            <a:endParaRPr lang="en-US" sz="1600" dirty="0"/>
          </a:p>
        </p:txBody>
      </p:sp>
    </p:spTree>
    <p:extLst>
      <p:ext uri="{BB962C8B-B14F-4D97-AF65-F5344CB8AC3E}">
        <p14:creationId xmlns:p14="http://schemas.microsoft.com/office/powerpoint/2010/main" val="24460446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78D93-753B-2E63-63A4-ED82D5052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668E6-41CC-6A31-F5BA-FF6BA37F8C63}"/>
              </a:ext>
            </a:extLst>
          </p:cNvPr>
          <p:cNvSpPr>
            <a:spLocks noGrp="1"/>
          </p:cNvSpPr>
          <p:nvPr>
            <p:ph type="title"/>
          </p:nvPr>
        </p:nvSpPr>
        <p:spPr>
          <a:xfrm>
            <a:off x="342155" y="702872"/>
            <a:ext cx="11360800" cy="763600"/>
          </a:xfrm>
        </p:spPr>
        <p:txBody>
          <a:bodyPr/>
          <a:lstStyle/>
          <a:p>
            <a:pPr algn="ctr"/>
            <a:r>
              <a:rPr lang="en-US" sz="3200" dirty="0">
                <a:solidFill>
                  <a:srgbClr val="13294B"/>
                </a:solidFill>
                <a:latin typeface="+mj-lt"/>
                <a:cs typeface="Arial"/>
              </a:rPr>
              <a:t>Measles Symptoms</a:t>
            </a:r>
            <a:endParaRPr lang="en-US" sz="3200" dirty="0">
              <a:solidFill>
                <a:srgbClr val="13294B"/>
              </a:solidFill>
              <a:latin typeface="+mj-lt"/>
            </a:endParaRPr>
          </a:p>
        </p:txBody>
      </p:sp>
      <p:sp>
        <p:nvSpPr>
          <p:cNvPr id="3" name="Text Placeholder 2">
            <a:extLst>
              <a:ext uri="{FF2B5EF4-FFF2-40B4-BE49-F238E27FC236}">
                <a16:creationId xmlns:a16="http://schemas.microsoft.com/office/drawing/2014/main" id="{20DB4022-DA37-84FF-065D-3EB230809CA3}"/>
              </a:ext>
            </a:extLst>
          </p:cNvPr>
          <p:cNvSpPr>
            <a:spLocks noGrp="1"/>
          </p:cNvSpPr>
          <p:nvPr>
            <p:ph type="body" idx="1"/>
          </p:nvPr>
        </p:nvSpPr>
        <p:spPr>
          <a:xfrm>
            <a:off x="241161" y="1559245"/>
            <a:ext cx="5404552" cy="4945907"/>
          </a:xfrm>
        </p:spPr>
        <p:txBody>
          <a:bodyPr spcFirstLastPara="1" wrap="square" lIns="91425" tIns="91425" rIns="91425" bIns="91425" anchor="t" anchorCtr="0">
            <a:noAutofit/>
          </a:bodyPr>
          <a:lstStyle/>
          <a:p>
            <a:pPr marL="0" indent="0">
              <a:lnSpc>
                <a:spcPct val="100000"/>
              </a:lnSpc>
              <a:buNone/>
            </a:pPr>
            <a:r>
              <a:rPr lang="en-US" sz="2000" dirty="0">
                <a:solidFill>
                  <a:srgbClr val="13294B"/>
                </a:solidFill>
                <a:latin typeface="+mj-lt"/>
                <a:cs typeface="Arial"/>
              </a:rPr>
              <a:t>Symptoms typically develop </a:t>
            </a:r>
            <a:r>
              <a:rPr lang="en-US" sz="2000" b="1" dirty="0">
                <a:solidFill>
                  <a:srgbClr val="13294B"/>
                </a:solidFill>
                <a:latin typeface="+mj-lt"/>
                <a:cs typeface="Arial"/>
              </a:rPr>
              <a:t>7-14 days </a:t>
            </a:r>
            <a:r>
              <a:rPr lang="en-US" sz="2000" dirty="0">
                <a:solidFill>
                  <a:srgbClr val="13294B"/>
                </a:solidFill>
                <a:latin typeface="+mj-lt"/>
                <a:cs typeface="Arial"/>
              </a:rPr>
              <a:t>after someone is exposed but can appear up to 21 days later.</a:t>
            </a:r>
            <a:br>
              <a:rPr lang="en-US" sz="2000" dirty="0">
                <a:latin typeface="+mj-lt"/>
                <a:cs typeface="Arial"/>
              </a:rPr>
            </a:br>
            <a:endParaRPr lang="en-US" sz="2000" dirty="0">
              <a:solidFill>
                <a:srgbClr val="13294B"/>
              </a:solidFill>
              <a:latin typeface="+mj-lt"/>
            </a:endParaRPr>
          </a:p>
          <a:p>
            <a:pPr marL="472440" lvl="1" indent="0">
              <a:lnSpc>
                <a:spcPct val="150000"/>
              </a:lnSpc>
              <a:buNone/>
            </a:pPr>
            <a:r>
              <a:rPr lang="en-US" sz="1800" b="1" dirty="0">
                <a:solidFill>
                  <a:srgbClr val="13294B"/>
                </a:solidFill>
                <a:latin typeface="+mj-lt"/>
                <a:cs typeface="Arial"/>
              </a:rPr>
              <a:t>1) Early Symptoms</a:t>
            </a:r>
            <a:r>
              <a:rPr lang="en-US" sz="1800" dirty="0">
                <a:solidFill>
                  <a:srgbClr val="13294B"/>
                </a:solidFill>
                <a:latin typeface="+mj-lt"/>
                <a:cs typeface="Arial"/>
              </a:rPr>
              <a:t>: </a:t>
            </a:r>
          </a:p>
          <a:p>
            <a:pPr marL="1504950" lvl="2" indent="-422910">
              <a:lnSpc>
                <a:spcPct val="100000"/>
              </a:lnSpc>
              <a:buFont typeface="Wingdings" panose="05000000000000000000" pitchFamily="2" charset="2"/>
              <a:buChar char="§"/>
            </a:pPr>
            <a:r>
              <a:rPr lang="en-US" sz="1800" dirty="0">
                <a:solidFill>
                  <a:srgbClr val="13294B"/>
                </a:solidFill>
                <a:latin typeface="+mj-lt"/>
                <a:cs typeface="Arial"/>
              </a:rPr>
              <a:t>High fever (≥101°F)</a:t>
            </a:r>
          </a:p>
          <a:p>
            <a:pPr marL="1504950" lvl="2" indent="-422910">
              <a:lnSpc>
                <a:spcPct val="100000"/>
              </a:lnSpc>
              <a:buFont typeface="Wingdings" panose="05000000000000000000" pitchFamily="2" charset="2"/>
              <a:buChar char="§"/>
            </a:pPr>
            <a:r>
              <a:rPr lang="en-US" sz="1800" dirty="0">
                <a:solidFill>
                  <a:srgbClr val="13294B"/>
                </a:solidFill>
                <a:latin typeface="+mj-lt"/>
                <a:cs typeface="Arial"/>
              </a:rPr>
              <a:t>Cough</a:t>
            </a:r>
          </a:p>
          <a:p>
            <a:pPr marL="1504950" lvl="2" indent="-422910">
              <a:lnSpc>
                <a:spcPct val="100000"/>
              </a:lnSpc>
              <a:buFont typeface="Wingdings,Sans-Serif" panose="05000000000000000000" pitchFamily="2" charset="2"/>
              <a:buChar char="§"/>
            </a:pPr>
            <a:r>
              <a:rPr lang="en-US" sz="1800" dirty="0">
                <a:solidFill>
                  <a:srgbClr val="13294B"/>
                </a:solidFill>
                <a:latin typeface="+mj-lt"/>
                <a:cs typeface="Arial"/>
              </a:rPr>
              <a:t>Runny nose</a:t>
            </a:r>
          </a:p>
          <a:p>
            <a:pPr marL="1504950" lvl="2" indent="-422910">
              <a:lnSpc>
                <a:spcPct val="100000"/>
              </a:lnSpc>
              <a:buFont typeface="Wingdings,Sans-Serif" panose="05000000000000000000" pitchFamily="2" charset="2"/>
              <a:buChar char="§"/>
            </a:pPr>
            <a:r>
              <a:rPr lang="en-US" sz="1800" dirty="0">
                <a:solidFill>
                  <a:srgbClr val="13294B"/>
                </a:solidFill>
                <a:latin typeface="+mj-lt"/>
                <a:cs typeface="Arial"/>
              </a:rPr>
              <a:t>Conjunctivitis (red, watery eyes) </a:t>
            </a:r>
            <a:endParaRPr lang="en-US" sz="1800" dirty="0">
              <a:solidFill>
                <a:srgbClr val="13294B"/>
              </a:solidFill>
              <a:latin typeface="+mj-lt"/>
            </a:endParaRPr>
          </a:p>
          <a:p>
            <a:pPr marL="1504950" lvl="2" indent="-422910">
              <a:lnSpc>
                <a:spcPct val="100000"/>
              </a:lnSpc>
              <a:buFont typeface="Wingdings" panose="05000000000000000000" pitchFamily="2" charset="2"/>
              <a:buChar char="§"/>
            </a:pPr>
            <a:r>
              <a:rPr lang="en-US" sz="1800" dirty="0">
                <a:solidFill>
                  <a:srgbClr val="13294B"/>
                </a:solidFill>
                <a:latin typeface="+mj-lt"/>
                <a:cs typeface="Arial"/>
              </a:rPr>
              <a:t>Koplik spots (white spots in mouth)</a:t>
            </a:r>
            <a:br>
              <a:rPr lang="en-US" sz="1800" dirty="0">
                <a:solidFill>
                  <a:srgbClr val="13294B"/>
                </a:solidFill>
                <a:latin typeface="+mj-lt"/>
                <a:cs typeface="Arial"/>
              </a:rPr>
            </a:br>
            <a:endParaRPr lang="en-US" sz="1800" dirty="0">
              <a:solidFill>
                <a:srgbClr val="13294B"/>
              </a:solidFill>
              <a:latin typeface="+mj-lt"/>
              <a:cs typeface="Arial"/>
            </a:endParaRPr>
          </a:p>
          <a:p>
            <a:pPr marL="472440" lvl="1" indent="0">
              <a:lnSpc>
                <a:spcPct val="150000"/>
              </a:lnSpc>
              <a:buNone/>
            </a:pPr>
            <a:r>
              <a:rPr lang="en-US" sz="1800" b="1" dirty="0">
                <a:solidFill>
                  <a:srgbClr val="13294B"/>
                </a:solidFill>
                <a:latin typeface="+mj-lt"/>
                <a:cs typeface="Arial"/>
              </a:rPr>
              <a:t>2) Rash:</a:t>
            </a:r>
          </a:p>
          <a:p>
            <a:pPr marL="1367790" lvl="2" indent="-285750">
              <a:lnSpc>
                <a:spcPct val="100000"/>
              </a:lnSpc>
              <a:buFont typeface="Wingdings"/>
              <a:buChar char="§"/>
            </a:pPr>
            <a:r>
              <a:rPr lang="en-US" sz="1800" dirty="0">
                <a:solidFill>
                  <a:srgbClr val="13294B"/>
                </a:solidFill>
                <a:latin typeface="+mj-lt"/>
                <a:cs typeface="Arial"/>
              </a:rPr>
              <a:t>Red and blotchy, not itchy</a:t>
            </a:r>
          </a:p>
          <a:p>
            <a:pPr marL="1367790" lvl="2" indent="-285750">
              <a:lnSpc>
                <a:spcPct val="100000"/>
              </a:lnSpc>
              <a:buFont typeface="Wingdings"/>
              <a:buChar char="§"/>
            </a:pPr>
            <a:r>
              <a:rPr lang="en-US" sz="1800" dirty="0">
                <a:solidFill>
                  <a:srgbClr val="13294B"/>
                </a:solidFill>
                <a:latin typeface="+mj-lt"/>
                <a:cs typeface="Arial"/>
              </a:rPr>
              <a:t>Often begins on the face near the hairline and moves down </a:t>
            </a:r>
            <a:endParaRPr lang="en-US" sz="1800" dirty="0">
              <a:latin typeface="+mj-lt"/>
            </a:endParaRPr>
          </a:p>
          <a:p>
            <a:pPr marL="472440" lvl="1" indent="0">
              <a:lnSpc>
                <a:spcPct val="150000"/>
              </a:lnSpc>
              <a:buNone/>
            </a:pPr>
            <a:endParaRPr lang="en-US" sz="1800" b="1" dirty="0">
              <a:solidFill>
                <a:srgbClr val="13294B"/>
              </a:solidFill>
              <a:latin typeface="+mj-lt"/>
              <a:cs typeface="Arial"/>
            </a:endParaRPr>
          </a:p>
          <a:p>
            <a:pPr marL="285750" indent="-285750">
              <a:lnSpc>
                <a:spcPct val="100000"/>
              </a:lnSpc>
              <a:buFont typeface="Wingdings" panose="05000000000000000000" pitchFamily="2" charset="2"/>
              <a:buChar char="§"/>
            </a:pPr>
            <a:endParaRPr lang="en-US" sz="1800" dirty="0">
              <a:solidFill>
                <a:srgbClr val="13294B"/>
              </a:solidFill>
              <a:latin typeface="+mj-lt"/>
              <a:cs typeface="Arial"/>
            </a:endParaRPr>
          </a:p>
          <a:p>
            <a:pPr marL="285750" indent="-285750">
              <a:lnSpc>
                <a:spcPct val="100000"/>
              </a:lnSpc>
              <a:buFont typeface="Wingdings" panose="05000000000000000000" pitchFamily="2" charset="2"/>
              <a:buChar char="§"/>
            </a:pPr>
            <a:endParaRPr lang="en-US" sz="1800" dirty="0">
              <a:solidFill>
                <a:srgbClr val="13294B"/>
              </a:solidFill>
              <a:latin typeface="+mj-lt"/>
              <a:cs typeface="Arial"/>
            </a:endParaRPr>
          </a:p>
          <a:p>
            <a:pPr marL="0" indent="0">
              <a:lnSpc>
                <a:spcPct val="100000"/>
              </a:lnSpc>
              <a:buNone/>
            </a:pPr>
            <a:endParaRPr lang="en-US" sz="1800" dirty="0">
              <a:solidFill>
                <a:srgbClr val="13294B"/>
              </a:solidFill>
              <a:latin typeface="+mj-lt"/>
              <a:cs typeface="Arial"/>
            </a:endParaRPr>
          </a:p>
        </p:txBody>
      </p:sp>
      <p:sp>
        <p:nvSpPr>
          <p:cNvPr id="4" name="Slide Number Placeholder 3">
            <a:extLst>
              <a:ext uri="{FF2B5EF4-FFF2-40B4-BE49-F238E27FC236}">
                <a16:creationId xmlns:a16="http://schemas.microsoft.com/office/drawing/2014/main" id="{5390B661-5F11-A67C-57E5-82A1C209AE9F}"/>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
        <p:nvSpPr>
          <p:cNvPr id="5" name="TextBox 4">
            <a:extLst>
              <a:ext uri="{FF2B5EF4-FFF2-40B4-BE49-F238E27FC236}">
                <a16:creationId xmlns:a16="http://schemas.microsoft.com/office/drawing/2014/main" id="{92BEA3E3-AAEA-F3B4-B94D-F683B4219F5A}"/>
              </a:ext>
            </a:extLst>
          </p:cNvPr>
          <p:cNvSpPr txBox="1"/>
          <p:nvPr/>
        </p:nvSpPr>
        <p:spPr>
          <a:xfrm>
            <a:off x="5537201" y="3555023"/>
            <a:ext cx="2297597" cy="338554"/>
          </a:xfrm>
          <a:prstGeom prst="rect">
            <a:avLst/>
          </a:prstGeom>
          <a:noFill/>
        </p:spPr>
        <p:txBody>
          <a:bodyPr wrap="square" lIns="91440" tIns="45720" rIns="91440" bIns="45720" rtlCol="0" anchor="t">
            <a:spAutoFit/>
          </a:bodyPr>
          <a:lstStyle/>
          <a:p>
            <a:r>
              <a:rPr lang="en-US" sz="1600" dirty="0">
                <a:latin typeface="+mj-lt"/>
                <a:hlinkClick r:id="rId3"/>
              </a:rPr>
              <a:t>Source</a:t>
            </a:r>
            <a:endParaRPr lang="en-US" sz="1600" dirty="0">
              <a:latin typeface="+mj-lt"/>
            </a:endParaRPr>
          </a:p>
        </p:txBody>
      </p:sp>
      <p:pic>
        <p:nvPicPr>
          <p:cNvPr id="1026" name="Picture 2">
            <a:extLst>
              <a:ext uri="{FF2B5EF4-FFF2-40B4-BE49-F238E27FC236}">
                <a16:creationId xmlns:a16="http://schemas.microsoft.com/office/drawing/2014/main" id="{BE8035C1-B258-816F-BFA2-E4B1D4CAF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14" y="1658377"/>
            <a:ext cx="2974364" cy="19545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9CA9B709-F619-7C18-C50F-C5A69D92D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692" y="3804864"/>
            <a:ext cx="2500772" cy="27577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CCD851-79ED-E570-953C-73593C5C57CF}"/>
              </a:ext>
            </a:extLst>
          </p:cNvPr>
          <p:cNvSpPr txBox="1"/>
          <p:nvPr/>
        </p:nvSpPr>
        <p:spPr>
          <a:xfrm>
            <a:off x="7318893" y="6516357"/>
            <a:ext cx="2297597" cy="338554"/>
          </a:xfrm>
          <a:prstGeom prst="rect">
            <a:avLst/>
          </a:prstGeom>
          <a:noFill/>
        </p:spPr>
        <p:txBody>
          <a:bodyPr wrap="square" lIns="91440" tIns="45720" rIns="91440" bIns="45720" rtlCol="0" anchor="t">
            <a:spAutoFit/>
          </a:bodyPr>
          <a:lstStyle/>
          <a:p>
            <a:r>
              <a:rPr lang="en-US" sz="1600" dirty="0">
                <a:latin typeface="+mj-lt"/>
                <a:hlinkClick r:id="rId6"/>
              </a:rPr>
              <a:t>Source</a:t>
            </a:r>
            <a:endParaRPr lang="en-US" sz="1600" dirty="0">
              <a:latin typeface="+mj-lt"/>
            </a:endParaRPr>
          </a:p>
        </p:txBody>
      </p:sp>
      <p:sp>
        <p:nvSpPr>
          <p:cNvPr id="7" name="TextBox 6">
            <a:extLst>
              <a:ext uri="{FF2B5EF4-FFF2-40B4-BE49-F238E27FC236}">
                <a16:creationId xmlns:a16="http://schemas.microsoft.com/office/drawing/2014/main" id="{5C3375A1-791C-AF9C-B70D-2876539F6731}"/>
              </a:ext>
            </a:extLst>
          </p:cNvPr>
          <p:cNvSpPr txBox="1"/>
          <p:nvPr/>
        </p:nvSpPr>
        <p:spPr>
          <a:xfrm>
            <a:off x="11249599" y="3555023"/>
            <a:ext cx="2297597" cy="338554"/>
          </a:xfrm>
          <a:prstGeom prst="rect">
            <a:avLst/>
          </a:prstGeom>
          <a:noFill/>
        </p:spPr>
        <p:txBody>
          <a:bodyPr wrap="square" lIns="91440" tIns="45720" rIns="91440" bIns="45720" rtlCol="0" anchor="t">
            <a:spAutoFit/>
          </a:bodyPr>
          <a:lstStyle/>
          <a:p>
            <a:r>
              <a:rPr lang="en-US" sz="1600" dirty="0">
                <a:latin typeface="+mj-lt"/>
                <a:hlinkClick r:id="rId7"/>
              </a:rPr>
              <a:t>Source</a:t>
            </a:r>
          </a:p>
        </p:txBody>
      </p:sp>
      <p:pic>
        <p:nvPicPr>
          <p:cNvPr id="9" name="Picture 8" descr="Image of measles rash on the torso of a child with darker skin.">
            <a:extLst>
              <a:ext uri="{FF2B5EF4-FFF2-40B4-BE49-F238E27FC236}">
                <a16:creationId xmlns:a16="http://schemas.microsoft.com/office/drawing/2014/main" id="{218F55CC-A5AC-02B2-50BA-EDF725C9CB79}"/>
              </a:ext>
            </a:extLst>
          </p:cNvPr>
          <p:cNvPicPr>
            <a:picLocks noChangeAspect="1"/>
          </p:cNvPicPr>
          <p:nvPr/>
        </p:nvPicPr>
        <p:blipFill>
          <a:blip r:embed="rId8"/>
          <a:stretch>
            <a:fillRect/>
          </a:stretch>
        </p:blipFill>
        <p:spPr>
          <a:xfrm>
            <a:off x="9024617" y="996411"/>
            <a:ext cx="3049605" cy="2551077"/>
          </a:xfrm>
          <a:prstGeom prst="rect">
            <a:avLst/>
          </a:prstGeom>
        </p:spPr>
      </p:pic>
    </p:spTree>
    <p:extLst>
      <p:ext uri="{BB962C8B-B14F-4D97-AF65-F5344CB8AC3E}">
        <p14:creationId xmlns:p14="http://schemas.microsoft.com/office/powerpoint/2010/main" val="202644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80560-993E-0AF0-F62F-FE9C2A065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B3DC4-A7CA-D353-10C2-0B9173175F00}"/>
              </a:ext>
            </a:extLst>
          </p:cNvPr>
          <p:cNvSpPr>
            <a:spLocks noGrp="1"/>
          </p:cNvSpPr>
          <p:nvPr>
            <p:ph type="title"/>
          </p:nvPr>
        </p:nvSpPr>
        <p:spPr>
          <a:xfrm>
            <a:off x="342155" y="702872"/>
            <a:ext cx="11360800" cy="763600"/>
          </a:xfrm>
        </p:spPr>
        <p:txBody>
          <a:bodyPr/>
          <a:lstStyle/>
          <a:p>
            <a:pPr algn="ctr"/>
            <a:r>
              <a:rPr lang="en-US" sz="3200" dirty="0">
                <a:solidFill>
                  <a:srgbClr val="13294B"/>
                </a:solidFill>
                <a:latin typeface="+mj-lt"/>
                <a:cs typeface="Arial"/>
              </a:rPr>
              <a:t>Measles Complications</a:t>
            </a:r>
            <a:endParaRPr lang="en-US" sz="3200" dirty="0">
              <a:solidFill>
                <a:srgbClr val="13294B"/>
              </a:solidFill>
              <a:latin typeface="+mj-lt"/>
            </a:endParaRPr>
          </a:p>
        </p:txBody>
      </p:sp>
      <p:sp>
        <p:nvSpPr>
          <p:cNvPr id="3" name="Text Placeholder 2">
            <a:extLst>
              <a:ext uri="{FF2B5EF4-FFF2-40B4-BE49-F238E27FC236}">
                <a16:creationId xmlns:a16="http://schemas.microsoft.com/office/drawing/2014/main" id="{2A0535CF-BD67-9BB4-1CB1-2D48CCBDECF2}"/>
              </a:ext>
            </a:extLst>
          </p:cNvPr>
          <p:cNvSpPr>
            <a:spLocks noGrp="1"/>
          </p:cNvSpPr>
          <p:nvPr>
            <p:ph type="body" idx="1"/>
          </p:nvPr>
        </p:nvSpPr>
        <p:spPr>
          <a:xfrm>
            <a:off x="130332" y="1217435"/>
            <a:ext cx="7868785" cy="5276331"/>
          </a:xfrm>
        </p:spPr>
        <p:txBody>
          <a:bodyPr spcFirstLastPara="1" wrap="square" lIns="91425" tIns="91425" rIns="91425" bIns="91425" anchor="t" anchorCtr="0">
            <a:noAutofit/>
          </a:bodyPr>
          <a:lstStyle/>
          <a:p>
            <a:pPr marL="608965" indent="-481965">
              <a:lnSpc>
                <a:spcPct val="150000"/>
              </a:lnSpc>
              <a:buFont typeface="Wingdings" panose="05000000000000000000" pitchFamily="2" charset="2"/>
              <a:buChar char="§"/>
            </a:pPr>
            <a:r>
              <a:rPr lang="en-US" sz="1500" b="1" dirty="0">
                <a:solidFill>
                  <a:srgbClr val="13294B"/>
                </a:solidFill>
                <a:latin typeface="+mj-lt"/>
                <a:cs typeface="Arial"/>
              </a:rPr>
              <a:t>1 in 5 </a:t>
            </a:r>
            <a:r>
              <a:rPr lang="en-US" sz="1500" dirty="0">
                <a:solidFill>
                  <a:srgbClr val="13294B"/>
                </a:solidFill>
                <a:latin typeface="+mj-lt"/>
                <a:cs typeface="Arial"/>
              </a:rPr>
              <a:t>measles patients will require hospitalization.​</a:t>
            </a:r>
          </a:p>
          <a:p>
            <a:pPr marL="608965" indent="-481965">
              <a:lnSpc>
                <a:spcPct val="150000"/>
              </a:lnSpc>
              <a:buFont typeface="Wingdings" panose="05000000000000000000" pitchFamily="2" charset="2"/>
              <a:buChar char="§"/>
            </a:pPr>
            <a:r>
              <a:rPr lang="en-US" sz="1500" dirty="0">
                <a:solidFill>
                  <a:srgbClr val="13294B"/>
                </a:solidFill>
                <a:latin typeface="+mj-lt"/>
                <a:cs typeface="Arial"/>
              </a:rPr>
              <a:t>Common complications from measles include</a:t>
            </a:r>
            <a:r>
              <a:rPr lang="en-US" sz="1500" b="1" dirty="0">
                <a:solidFill>
                  <a:srgbClr val="13294B"/>
                </a:solidFill>
                <a:latin typeface="+mj-lt"/>
                <a:cs typeface="Arial"/>
              </a:rPr>
              <a:t>:​</a:t>
            </a:r>
          </a:p>
          <a:p>
            <a:pPr marL="1217930" lvl="1" indent="-481965">
              <a:lnSpc>
                <a:spcPts val="2500"/>
              </a:lnSpc>
              <a:buFont typeface="Wingdings" panose="05000000000000000000" pitchFamily="2" charset="2"/>
              <a:buChar char="§"/>
            </a:pPr>
            <a:r>
              <a:rPr lang="en-US" sz="1500" b="1" dirty="0">
                <a:solidFill>
                  <a:srgbClr val="13294B"/>
                </a:solidFill>
                <a:latin typeface="+mj-lt"/>
                <a:cs typeface="Arial"/>
              </a:rPr>
              <a:t>Ear infections</a:t>
            </a:r>
            <a:endParaRPr lang="en-US" sz="1500" dirty="0">
              <a:solidFill>
                <a:srgbClr val="13294B"/>
              </a:solidFill>
              <a:latin typeface="+mj-lt"/>
              <a:cs typeface="Arial"/>
            </a:endParaRPr>
          </a:p>
          <a:p>
            <a:pPr marL="1217930" lvl="1" indent="-481965">
              <a:lnSpc>
                <a:spcPts val="2500"/>
              </a:lnSpc>
              <a:buFont typeface="Wingdings" panose="05000000000000000000" pitchFamily="2" charset="2"/>
              <a:buChar char="§"/>
            </a:pPr>
            <a:r>
              <a:rPr lang="en-US" sz="1500" b="1" dirty="0">
                <a:solidFill>
                  <a:srgbClr val="13294B"/>
                </a:solidFill>
                <a:latin typeface="+mj-lt"/>
                <a:cs typeface="Arial"/>
              </a:rPr>
              <a:t>Diarrhea</a:t>
            </a:r>
            <a:endParaRPr lang="en-US" sz="1500" dirty="0">
              <a:solidFill>
                <a:srgbClr val="13294B"/>
              </a:solidFill>
              <a:latin typeface="+mj-lt"/>
              <a:cs typeface="Arial"/>
            </a:endParaRPr>
          </a:p>
          <a:p>
            <a:pPr marL="1217930" lvl="1" indent="-481965">
              <a:lnSpc>
                <a:spcPts val="2500"/>
              </a:lnSpc>
              <a:buFont typeface="Wingdings" panose="05000000000000000000" pitchFamily="2" charset="2"/>
              <a:buChar char="§"/>
            </a:pPr>
            <a:r>
              <a:rPr lang="en-US" sz="1500" b="1" dirty="0">
                <a:solidFill>
                  <a:srgbClr val="13294B"/>
                </a:solidFill>
                <a:latin typeface="+mj-lt"/>
                <a:cs typeface="Arial"/>
              </a:rPr>
              <a:t>Pneumonia</a:t>
            </a:r>
            <a:endParaRPr lang="en-US" sz="1500" dirty="0">
              <a:solidFill>
                <a:srgbClr val="13294B"/>
              </a:solidFill>
              <a:latin typeface="+mj-lt"/>
              <a:cs typeface="Arial"/>
            </a:endParaRPr>
          </a:p>
          <a:p>
            <a:pPr marL="1217930" lvl="1" indent="-481965">
              <a:lnSpc>
                <a:spcPts val="2500"/>
              </a:lnSpc>
              <a:buFont typeface="Wingdings" panose="05000000000000000000" pitchFamily="2" charset="2"/>
              <a:buChar char="§"/>
            </a:pPr>
            <a:r>
              <a:rPr lang="en-US" sz="1500" b="1" dirty="0">
                <a:solidFill>
                  <a:srgbClr val="13294B"/>
                </a:solidFill>
                <a:latin typeface="+mj-lt"/>
                <a:cs typeface="Arial"/>
              </a:rPr>
              <a:t>Encephalitis</a:t>
            </a:r>
            <a:endParaRPr lang="en-US" sz="1500" dirty="0">
              <a:solidFill>
                <a:srgbClr val="13294B"/>
              </a:solidFill>
              <a:latin typeface="+mj-lt"/>
              <a:cs typeface="Arial"/>
            </a:endParaRPr>
          </a:p>
          <a:p>
            <a:pPr marL="608330" indent="-481965">
              <a:lnSpc>
                <a:spcPts val="2500"/>
              </a:lnSpc>
              <a:buFont typeface="Wingdings" panose="05000000000000000000" pitchFamily="2" charset="2"/>
              <a:buChar char="§"/>
            </a:pPr>
            <a:r>
              <a:rPr lang="en-US" sz="1500" dirty="0">
                <a:solidFill>
                  <a:srgbClr val="13294B"/>
                </a:solidFill>
                <a:latin typeface="+mj-lt"/>
                <a:cs typeface="Arial"/>
              </a:rPr>
              <a:t>Measles infection can also cause </a:t>
            </a:r>
            <a:r>
              <a:rPr lang="en-US" sz="1500" b="1" dirty="0">
                <a:solidFill>
                  <a:srgbClr val="13294B"/>
                </a:solidFill>
                <a:latin typeface="+mj-lt"/>
                <a:cs typeface="Arial"/>
              </a:rPr>
              <a:t>immunity amnesia</a:t>
            </a:r>
            <a:r>
              <a:rPr lang="en-US" sz="1500" dirty="0">
                <a:solidFill>
                  <a:srgbClr val="13294B"/>
                </a:solidFill>
                <a:latin typeface="+mj-lt"/>
                <a:cs typeface="Arial"/>
              </a:rPr>
              <a:t>, which is damage to the immune system's memory cells that makes it harder to fight future infections.</a:t>
            </a:r>
          </a:p>
          <a:p>
            <a:pPr marL="608965" indent="-481965">
              <a:lnSpc>
                <a:spcPct val="150000"/>
              </a:lnSpc>
              <a:buFont typeface="Wingdings" panose="05000000000000000000" pitchFamily="2" charset="2"/>
              <a:buChar char="§"/>
            </a:pPr>
            <a:r>
              <a:rPr lang="en-US" sz="1500" dirty="0">
                <a:solidFill>
                  <a:srgbClr val="13294B"/>
                </a:solidFill>
                <a:latin typeface="+mj-lt"/>
                <a:cs typeface="Arial"/>
              </a:rPr>
              <a:t>Several age groups that are more likely to suffer measles complications:​</a:t>
            </a:r>
          </a:p>
          <a:p>
            <a:pPr marL="1217930" lvl="1" indent="-481965">
              <a:lnSpc>
                <a:spcPts val="2500"/>
              </a:lnSpc>
              <a:buFont typeface="Wingdings" panose="05000000000000000000" pitchFamily="2" charset="2"/>
              <a:buChar char="§"/>
            </a:pPr>
            <a:r>
              <a:rPr lang="en-US" sz="1500" dirty="0">
                <a:solidFill>
                  <a:srgbClr val="13294B"/>
                </a:solidFill>
                <a:latin typeface="+mj-lt"/>
                <a:cs typeface="Arial"/>
              </a:rPr>
              <a:t>Children younger than 5 years of age​</a:t>
            </a:r>
          </a:p>
          <a:p>
            <a:pPr marL="1217930" lvl="1" indent="-481965">
              <a:lnSpc>
                <a:spcPts val="2500"/>
              </a:lnSpc>
              <a:buFont typeface="Wingdings" panose="05000000000000000000" pitchFamily="2" charset="2"/>
              <a:buChar char="§"/>
            </a:pPr>
            <a:r>
              <a:rPr lang="en-US" sz="1500" dirty="0">
                <a:solidFill>
                  <a:srgbClr val="13294B"/>
                </a:solidFill>
                <a:latin typeface="+mj-lt"/>
                <a:cs typeface="Arial"/>
              </a:rPr>
              <a:t>Pregnant women​</a:t>
            </a:r>
          </a:p>
          <a:p>
            <a:pPr marL="1217930" lvl="1" indent="-481965">
              <a:lnSpc>
                <a:spcPts val="2500"/>
              </a:lnSpc>
              <a:buFont typeface="Wingdings" panose="05000000000000000000" pitchFamily="2" charset="2"/>
              <a:buChar char="§"/>
            </a:pPr>
            <a:r>
              <a:rPr lang="en-US" sz="1500" dirty="0">
                <a:solidFill>
                  <a:srgbClr val="13294B"/>
                </a:solidFill>
                <a:latin typeface="+mj-lt"/>
                <a:cs typeface="Arial"/>
              </a:rPr>
              <a:t>People with weakened immune systems​</a:t>
            </a:r>
          </a:p>
          <a:p>
            <a:pPr marL="608965" indent="-481965">
              <a:lnSpc>
                <a:spcPct val="150000"/>
              </a:lnSpc>
              <a:buFont typeface="Wingdings" panose="05000000000000000000" pitchFamily="2" charset="2"/>
              <a:buChar char="§"/>
            </a:pPr>
            <a:r>
              <a:rPr lang="en-US" sz="1500" b="1" dirty="0">
                <a:solidFill>
                  <a:srgbClr val="13294B"/>
                </a:solidFill>
                <a:latin typeface="+mj-lt"/>
                <a:cs typeface="Arial"/>
              </a:rPr>
              <a:t>There is no specific antiviral therapy for measles</a:t>
            </a:r>
            <a:r>
              <a:rPr lang="en-US" sz="1500" dirty="0">
                <a:solidFill>
                  <a:srgbClr val="13294B"/>
                </a:solidFill>
                <a:latin typeface="+mj-lt"/>
                <a:cs typeface="Arial"/>
              </a:rPr>
              <a:t>. Medical care is supportive and involves treatment to relieve symptoms. </a:t>
            </a:r>
            <a:endParaRPr lang="en-US" sz="1500">
              <a:solidFill>
                <a:srgbClr val="13294B"/>
              </a:solidFill>
              <a:latin typeface="Bahnschrift"/>
              <a:cs typeface="Arial"/>
            </a:endParaRPr>
          </a:p>
          <a:p>
            <a:pPr marL="1218565" lvl="1" indent="-481965">
              <a:lnSpc>
                <a:spcPct val="150000"/>
              </a:lnSpc>
              <a:buFont typeface="Wingdings" panose="05000000000000000000" pitchFamily="2" charset="2"/>
              <a:buChar char="§"/>
            </a:pPr>
            <a:r>
              <a:rPr lang="en-US" sz="1500" dirty="0">
                <a:solidFill>
                  <a:srgbClr val="13294B"/>
                </a:solidFill>
                <a:latin typeface="Arial"/>
                <a:cs typeface="Arial"/>
              </a:rPr>
              <a:t>Vitamin A cannot prevent measles and should only be administered under the care of a healthcare professional.</a:t>
            </a:r>
          </a:p>
          <a:p>
            <a:pPr marL="285750" indent="-285750">
              <a:lnSpc>
                <a:spcPct val="100000"/>
              </a:lnSpc>
              <a:buFont typeface="Wingdings" panose="05000000000000000000" pitchFamily="2" charset="2"/>
              <a:buChar char="§"/>
            </a:pPr>
            <a:endParaRPr lang="en-US" sz="1600" dirty="0">
              <a:solidFill>
                <a:srgbClr val="13294B"/>
              </a:solidFill>
              <a:latin typeface="Bahnschrift"/>
              <a:cs typeface="Arial"/>
            </a:endParaRPr>
          </a:p>
          <a:p>
            <a:pPr marL="285750" indent="-285750">
              <a:lnSpc>
                <a:spcPct val="100000"/>
              </a:lnSpc>
              <a:buFont typeface="Wingdings" panose="05000000000000000000" pitchFamily="2" charset="2"/>
              <a:buChar char="§"/>
            </a:pPr>
            <a:endParaRPr lang="en-US" sz="1600" dirty="0">
              <a:solidFill>
                <a:srgbClr val="13294B"/>
              </a:solidFill>
              <a:latin typeface="Bahnschrift"/>
              <a:cs typeface="Arial"/>
            </a:endParaRPr>
          </a:p>
          <a:p>
            <a:pPr marL="0" indent="0">
              <a:lnSpc>
                <a:spcPct val="100000"/>
              </a:lnSpc>
              <a:buNone/>
            </a:pPr>
            <a:endParaRPr lang="en-US" sz="1600" dirty="0">
              <a:solidFill>
                <a:srgbClr val="13294B"/>
              </a:solidFill>
              <a:latin typeface="Bahnschrift"/>
              <a:cs typeface="Arial"/>
            </a:endParaRPr>
          </a:p>
        </p:txBody>
      </p:sp>
      <p:sp>
        <p:nvSpPr>
          <p:cNvPr id="4" name="Slide Number Placeholder 3">
            <a:extLst>
              <a:ext uri="{FF2B5EF4-FFF2-40B4-BE49-F238E27FC236}">
                <a16:creationId xmlns:a16="http://schemas.microsoft.com/office/drawing/2014/main" id="{EE7A59D2-1E59-4D13-2ECD-B15753A267AD}"/>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
        <p:nvSpPr>
          <p:cNvPr id="7" name="TextBox 6">
            <a:extLst>
              <a:ext uri="{FF2B5EF4-FFF2-40B4-BE49-F238E27FC236}">
                <a16:creationId xmlns:a16="http://schemas.microsoft.com/office/drawing/2014/main" id="{394B1805-605C-5433-6902-D7DE19F49699}"/>
              </a:ext>
            </a:extLst>
          </p:cNvPr>
          <p:cNvSpPr txBox="1"/>
          <p:nvPr/>
        </p:nvSpPr>
        <p:spPr>
          <a:xfrm>
            <a:off x="10902875" y="5374775"/>
            <a:ext cx="978408" cy="338554"/>
          </a:xfrm>
          <a:prstGeom prst="rect">
            <a:avLst/>
          </a:prstGeom>
          <a:noFill/>
        </p:spPr>
        <p:txBody>
          <a:bodyPr wrap="square" rtlCol="0">
            <a:spAutoFit/>
          </a:bodyPr>
          <a:lstStyle/>
          <a:p>
            <a:r>
              <a:rPr lang="en-US" sz="1600" dirty="0">
                <a:hlinkClick r:id="rId3"/>
              </a:rPr>
              <a:t>Source</a:t>
            </a:r>
            <a:endParaRPr lang="en-US" sz="1600" dirty="0"/>
          </a:p>
        </p:txBody>
      </p:sp>
      <p:pic>
        <p:nvPicPr>
          <p:cNvPr id="6148" name="Picture 4">
            <a:extLst>
              <a:ext uri="{FF2B5EF4-FFF2-40B4-BE49-F238E27FC236}">
                <a16:creationId xmlns:a16="http://schemas.microsoft.com/office/drawing/2014/main" id="{890A75DA-9E59-0294-13BA-D4FD8BDE9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542" y="1709017"/>
            <a:ext cx="3654552" cy="365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2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E4E6-A6A9-99E0-D77A-295AF067AD1F}"/>
              </a:ext>
            </a:extLst>
          </p:cNvPr>
          <p:cNvSpPr>
            <a:spLocks noGrp="1"/>
          </p:cNvSpPr>
          <p:nvPr>
            <p:ph type="title"/>
          </p:nvPr>
        </p:nvSpPr>
        <p:spPr>
          <a:xfrm>
            <a:off x="342155" y="702872"/>
            <a:ext cx="11360800" cy="763600"/>
          </a:xfrm>
        </p:spPr>
        <p:txBody>
          <a:bodyPr/>
          <a:lstStyle/>
          <a:p>
            <a:pPr algn="ctr"/>
            <a:r>
              <a:rPr lang="en-US" sz="3200" dirty="0">
                <a:solidFill>
                  <a:srgbClr val="13294B"/>
                </a:solidFill>
                <a:latin typeface="+mj-lt"/>
                <a:cs typeface="Arial"/>
              </a:rPr>
              <a:t>Measles Vaccine</a:t>
            </a:r>
            <a:endParaRPr lang="en-US" sz="3200" dirty="0">
              <a:solidFill>
                <a:srgbClr val="13294B"/>
              </a:solidFill>
              <a:latin typeface="+mj-lt"/>
            </a:endParaRPr>
          </a:p>
        </p:txBody>
      </p:sp>
      <p:sp>
        <p:nvSpPr>
          <p:cNvPr id="3" name="Text Placeholder 2">
            <a:extLst>
              <a:ext uri="{FF2B5EF4-FFF2-40B4-BE49-F238E27FC236}">
                <a16:creationId xmlns:a16="http://schemas.microsoft.com/office/drawing/2014/main" id="{3B4E5EF0-FEA7-F449-AA9E-825D88118628}"/>
              </a:ext>
            </a:extLst>
          </p:cNvPr>
          <p:cNvSpPr>
            <a:spLocks noGrp="1"/>
          </p:cNvSpPr>
          <p:nvPr>
            <p:ph type="body" idx="1"/>
          </p:nvPr>
        </p:nvSpPr>
        <p:spPr>
          <a:xfrm>
            <a:off x="1137631" y="945468"/>
            <a:ext cx="9779552" cy="4957112"/>
          </a:xfrm>
        </p:spPr>
        <p:txBody>
          <a:bodyPr spcFirstLastPara="1" wrap="square" lIns="91425" tIns="91425" rIns="91425" bIns="91425" anchor="t" anchorCtr="0">
            <a:noAutofit/>
          </a:bodyPr>
          <a:lstStyle/>
          <a:p>
            <a:pPr marL="285750" indent="-285750">
              <a:lnSpc>
                <a:spcPct val="150000"/>
              </a:lnSpc>
              <a:buFont typeface="Wingdings" panose="05000000000000000000" pitchFamily="2" charset="2"/>
              <a:buChar char="§"/>
            </a:pPr>
            <a:endParaRPr lang="en-US" sz="1800" dirty="0">
              <a:solidFill>
                <a:srgbClr val="13294B"/>
              </a:solidFill>
            </a:endParaRPr>
          </a:p>
          <a:p>
            <a:pPr marL="285750" indent="-285750">
              <a:lnSpc>
                <a:spcPct val="150000"/>
              </a:lnSpc>
              <a:buFont typeface="Wingdings" panose="05000000000000000000" pitchFamily="2" charset="2"/>
              <a:buChar char="§"/>
            </a:pPr>
            <a:r>
              <a:rPr lang="en-US" sz="1800" dirty="0">
                <a:solidFill>
                  <a:srgbClr val="13294B"/>
                </a:solidFill>
                <a:latin typeface="+mj-lt"/>
                <a:cs typeface="Arial"/>
              </a:rPr>
              <a:t>Measles-mumps-rubella (MMR) vaccine:</a:t>
            </a:r>
            <a:endParaRPr lang="en-US" sz="1800" dirty="0">
              <a:solidFill>
                <a:srgbClr val="13294B"/>
              </a:solidFill>
              <a:latin typeface="+mj-lt"/>
            </a:endParaRPr>
          </a:p>
          <a:p>
            <a:pPr marL="895350" lvl="1" indent="-285750">
              <a:lnSpc>
                <a:spcPct val="150000"/>
              </a:lnSpc>
              <a:buFont typeface="Wingdings" panose="05000000000000000000" pitchFamily="2" charset="2"/>
              <a:buChar char="§"/>
            </a:pPr>
            <a:r>
              <a:rPr lang="en-US" sz="1800" dirty="0">
                <a:solidFill>
                  <a:srgbClr val="13294B"/>
                </a:solidFill>
                <a:latin typeface="+mj-lt"/>
                <a:cs typeface="Arial"/>
              </a:rPr>
              <a:t>Highly effective at providing lifelong protection against measles</a:t>
            </a:r>
            <a:endParaRPr lang="en-US" sz="1800" dirty="0">
              <a:solidFill>
                <a:srgbClr val="13294B"/>
              </a:solidFill>
              <a:cs typeface="Arial"/>
            </a:endParaRPr>
          </a:p>
          <a:p>
            <a:pPr marL="895350" lvl="1" indent="-285750">
              <a:lnSpc>
                <a:spcPct val="150000"/>
              </a:lnSpc>
              <a:buFont typeface="Wingdings" panose="05000000000000000000" pitchFamily="2" charset="2"/>
              <a:buChar char="§"/>
            </a:pPr>
            <a:r>
              <a:rPr lang="en-US" sz="1800" dirty="0">
                <a:solidFill>
                  <a:srgbClr val="13294B"/>
                </a:solidFill>
                <a:latin typeface="+mj-lt"/>
                <a:cs typeface="Arial"/>
              </a:rPr>
              <a:t>Boosters are </a:t>
            </a:r>
            <a:r>
              <a:rPr lang="en-US" sz="1800" b="1" dirty="0">
                <a:solidFill>
                  <a:srgbClr val="13294B"/>
                </a:solidFill>
                <a:latin typeface="+mj-lt"/>
                <a:cs typeface="Arial"/>
              </a:rPr>
              <a:t>not </a:t>
            </a:r>
            <a:r>
              <a:rPr lang="en-US" sz="1800" dirty="0">
                <a:solidFill>
                  <a:srgbClr val="13294B"/>
                </a:solidFill>
                <a:latin typeface="+mj-lt"/>
                <a:cs typeface="Arial"/>
              </a:rPr>
              <a:t>needed for people who received two doses of measles-containing vaccine according to the U.S. vaccination schedule.</a:t>
            </a:r>
            <a:endParaRPr lang="en-US" sz="1800">
              <a:solidFill>
                <a:srgbClr val="13294B"/>
              </a:solidFill>
              <a:cs typeface="Arial"/>
            </a:endParaRPr>
          </a:p>
          <a:p>
            <a:pPr marL="182880" indent="-182880">
              <a:lnSpc>
                <a:spcPct val="150000"/>
              </a:lnSpc>
              <a:buFont typeface="Wingdings" panose="05000000000000000000" pitchFamily="2" charset="2"/>
              <a:buChar char="§"/>
            </a:pPr>
            <a:r>
              <a:rPr lang="en-US" sz="1800" dirty="0">
                <a:solidFill>
                  <a:srgbClr val="13294B"/>
                </a:solidFill>
                <a:latin typeface="+mj-lt"/>
                <a:cs typeface="Arial"/>
              </a:rPr>
              <a:t>All children are recommended to receive 2 doses of MMR vaccine at 12-15 months and 4-6 years of age. </a:t>
            </a:r>
            <a:endParaRPr lang="en-US" sz="1800">
              <a:solidFill>
                <a:srgbClr val="13294B"/>
              </a:solidFill>
              <a:cs typeface="Arial"/>
            </a:endParaRPr>
          </a:p>
          <a:p>
            <a:pPr marL="182880" indent="-182880">
              <a:lnSpc>
                <a:spcPct val="150000"/>
              </a:lnSpc>
              <a:buFont typeface="Wingdings" panose="05000000000000000000" pitchFamily="2" charset="2"/>
              <a:buChar char="§"/>
            </a:pPr>
            <a:r>
              <a:rPr lang="en-US" sz="1800" dirty="0">
                <a:solidFill>
                  <a:srgbClr val="13294B"/>
                </a:solidFill>
                <a:latin typeface="+mj-lt"/>
                <a:cs typeface="Arial"/>
              </a:rPr>
              <a:t>High rates of vaccination have made measles less common in the United States, though cases have surged in recent years in communities with low vaccination rates.</a:t>
            </a:r>
            <a:endParaRPr lang="en-US" sz="1800" dirty="0">
              <a:solidFill>
                <a:srgbClr val="13294B"/>
              </a:solidFill>
              <a:cs typeface="Arial"/>
            </a:endParaRPr>
          </a:p>
          <a:p>
            <a:pPr marL="182880" indent="-182880">
              <a:lnSpc>
                <a:spcPct val="150000"/>
              </a:lnSpc>
              <a:buFont typeface="Wingdings" panose="05000000000000000000" pitchFamily="2" charset="2"/>
              <a:buChar char="§"/>
            </a:pPr>
            <a:r>
              <a:rPr lang="en-US" sz="1800" dirty="0">
                <a:solidFill>
                  <a:srgbClr val="13294B"/>
                </a:solidFill>
                <a:latin typeface="+mj-lt"/>
                <a:cs typeface="Arial"/>
              </a:rPr>
              <a:t>Most cases in Virginia are a result of unvaccinated individuals traveling internationally or to parts of the U.S. where measles is circulating.</a:t>
            </a:r>
            <a:endParaRPr lang="en-US" sz="1800" dirty="0">
              <a:solidFill>
                <a:srgbClr val="13294B"/>
              </a:solidFill>
              <a:cs typeface="Arial"/>
            </a:endParaRPr>
          </a:p>
          <a:p>
            <a:pPr marL="182880" indent="-182880">
              <a:lnSpc>
                <a:spcPct val="150000"/>
              </a:lnSpc>
              <a:buFont typeface="Wingdings" panose="05000000000000000000" pitchFamily="2" charset="2"/>
              <a:buChar char="§"/>
            </a:pPr>
            <a:r>
              <a:rPr lang="en-US" sz="1800" dirty="0">
                <a:solidFill>
                  <a:srgbClr val="13294B"/>
                </a:solidFill>
                <a:latin typeface="+mj-lt"/>
                <a:cs typeface="Arial"/>
              </a:rPr>
              <a:t>Pockets of low vaccination increase the chance of an outbreak in Virginia. </a:t>
            </a:r>
            <a:endParaRPr lang="en-US" sz="1800" dirty="0">
              <a:solidFill>
                <a:srgbClr val="13294B"/>
              </a:solidFill>
              <a:cs typeface="Arial"/>
            </a:endParaRPr>
          </a:p>
          <a:p>
            <a:pPr marL="285750" indent="-422910">
              <a:lnSpc>
                <a:spcPct val="150000"/>
              </a:lnSpc>
              <a:buSzPts val="1400"/>
              <a:buFont typeface="Wingdings" panose="05000000000000000000" pitchFamily="2" charset="2"/>
              <a:buChar char="§"/>
            </a:pPr>
            <a:endParaRPr lang="en-US" sz="2350" dirty="0">
              <a:solidFill>
                <a:srgbClr val="13294B"/>
              </a:solidFill>
              <a:latin typeface="Libre Franklin"/>
              <a:cs typeface="Arial"/>
            </a:endParaRPr>
          </a:p>
          <a:p>
            <a:pPr marL="285750" indent="-285750">
              <a:lnSpc>
                <a:spcPct val="150000"/>
              </a:lnSpc>
              <a:buFont typeface="Wingdings" panose="05000000000000000000" pitchFamily="2" charset="2"/>
              <a:buChar char="§"/>
            </a:pPr>
            <a:endParaRPr lang="en-US" sz="2350" dirty="0">
              <a:solidFill>
                <a:srgbClr val="13294B"/>
              </a:solidFill>
              <a:latin typeface="Arial"/>
              <a:cs typeface="Arial"/>
            </a:endParaRPr>
          </a:p>
          <a:p>
            <a:pPr marL="285750" indent="-285750">
              <a:lnSpc>
                <a:spcPct val="150000"/>
              </a:lnSpc>
              <a:buFont typeface="Wingdings" panose="05000000000000000000" pitchFamily="2" charset="2"/>
              <a:buChar char="§"/>
            </a:pPr>
            <a:endParaRPr lang="en-US" sz="1800" dirty="0">
              <a:solidFill>
                <a:srgbClr val="13294B"/>
              </a:solidFill>
              <a:latin typeface="Bahnschrift"/>
              <a:cs typeface="Arial"/>
            </a:endParaRPr>
          </a:p>
          <a:p>
            <a:pPr marL="285750" indent="-285750">
              <a:lnSpc>
                <a:spcPct val="150000"/>
              </a:lnSpc>
              <a:buFont typeface="Wingdings" panose="05000000000000000000" pitchFamily="2" charset="2"/>
              <a:buChar char="§"/>
            </a:pPr>
            <a:endParaRPr lang="en-US" sz="1800" dirty="0">
              <a:solidFill>
                <a:srgbClr val="13294B"/>
              </a:solidFill>
              <a:latin typeface="Bahnschrift"/>
              <a:cs typeface="Arial"/>
            </a:endParaRPr>
          </a:p>
          <a:p>
            <a:pPr marL="285750" indent="-285750">
              <a:lnSpc>
                <a:spcPct val="100000"/>
              </a:lnSpc>
              <a:buFont typeface="Wingdings" panose="05000000000000000000" pitchFamily="2" charset="2"/>
              <a:buChar char="§"/>
            </a:pPr>
            <a:endParaRPr lang="en-US" sz="1800" dirty="0">
              <a:solidFill>
                <a:srgbClr val="595959"/>
              </a:solidFill>
              <a:latin typeface="Bahnschrift"/>
              <a:cs typeface="Arial"/>
            </a:endParaRPr>
          </a:p>
          <a:p>
            <a:pPr marL="285750" indent="-285750">
              <a:lnSpc>
                <a:spcPct val="100000"/>
              </a:lnSpc>
              <a:buFont typeface="Wingdings" panose="05000000000000000000" pitchFamily="2" charset="2"/>
              <a:buChar char="§"/>
            </a:pPr>
            <a:endParaRPr lang="en-US" sz="1800" dirty="0">
              <a:solidFill>
                <a:srgbClr val="13294B"/>
              </a:solidFill>
              <a:latin typeface="Bahnschrift"/>
              <a:cs typeface="Arial"/>
            </a:endParaRPr>
          </a:p>
          <a:p>
            <a:pPr marL="0" indent="0">
              <a:lnSpc>
                <a:spcPct val="100000"/>
              </a:lnSpc>
              <a:buNone/>
            </a:pPr>
            <a:endParaRPr lang="en-US" dirty="0">
              <a:solidFill>
                <a:srgbClr val="13294B"/>
              </a:solidFill>
              <a:latin typeface="Bahnschrift"/>
              <a:cs typeface="Arial"/>
            </a:endParaRPr>
          </a:p>
        </p:txBody>
      </p:sp>
      <p:sp>
        <p:nvSpPr>
          <p:cNvPr id="4" name="Slide Number Placeholder 3">
            <a:extLst>
              <a:ext uri="{FF2B5EF4-FFF2-40B4-BE49-F238E27FC236}">
                <a16:creationId xmlns:a16="http://schemas.microsoft.com/office/drawing/2014/main" id="{FA98C42A-4183-DBAC-CBDD-7369F310B6F2}"/>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47986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E4E6-A6A9-99E0-D77A-295AF067AD1F}"/>
              </a:ext>
            </a:extLst>
          </p:cNvPr>
          <p:cNvSpPr>
            <a:spLocks noGrp="1"/>
          </p:cNvSpPr>
          <p:nvPr>
            <p:ph type="title"/>
          </p:nvPr>
        </p:nvSpPr>
        <p:spPr>
          <a:xfrm>
            <a:off x="342155" y="702872"/>
            <a:ext cx="11360800" cy="763600"/>
          </a:xfrm>
        </p:spPr>
        <p:txBody>
          <a:bodyPr/>
          <a:lstStyle/>
          <a:p>
            <a:pPr algn="ctr"/>
            <a:r>
              <a:rPr lang="en-US" sz="3200" dirty="0">
                <a:solidFill>
                  <a:srgbClr val="13294B"/>
                </a:solidFill>
                <a:latin typeface="+mj-lt"/>
                <a:cs typeface="Arial"/>
              </a:rPr>
              <a:t>Am I Protected?</a:t>
            </a:r>
            <a:endParaRPr lang="en-US" sz="3200" dirty="0">
              <a:solidFill>
                <a:srgbClr val="13294B"/>
              </a:solidFill>
              <a:latin typeface="+mj-lt"/>
            </a:endParaRPr>
          </a:p>
        </p:txBody>
      </p:sp>
      <p:sp>
        <p:nvSpPr>
          <p:cNvPr id="3" name="Text Placeholder 2">
            <a:extLst>
              <a:ext uri="{FF2B5EF4-FFF2-40B4-BE49-F238E27FC236}">
                <a16:creationId xmlns:a16="http://schemas.microsoft.com/office/drawing/2014/main" id="{3B4E5EF0-FEA7-F449-AA9E-825D88118628}"/>
              </a:ext>
            </a:extLst>
          </p:cNvPr>
          <p:cNvSpPr>
            <a:spLocks noGrp="1"/>
          </p:cNvSpPr>
          <p:nvPr>
            <p:ph type="body" idx="1"/>
          </p:nvPr>
        </p:nvSpPr>
        <p:spPr>
          <a:xfrm>
            <a:off x="689396" y="1382497"/>
            <a:ext cx="10646327" cy="4957112"/>
          </a:xfrm>
        </p:spPr>
        <p:txBody>
          <a:bodyPr spcFirstLastPara="1" wrap="square" lIns="91425" tIns="91425" rIns="91425" bIns="91425" anchor="t" anchorCtr="0">
            <a:noAutofit/>
          </a:bodyPr>
          <a:lstStyle/>
          <a:p>
            <a:pPr marL="285750" indent="-285750">
              <a:lnSpc>
                <a:spcPct val="150000"/>
              </a:lnSpc>
              <a:buFont typeface="Wingdings" panose="05000000000000000000" pitchFamily="2" charset="2"/>
              <a:buChar char="§"/>
            </a:pPr>
            <a:r>
              <a:rPr lang="en-US" sz="2000" dirty="0">
                <a:solidFill>
                  <a:srgbClr val="13294B"/>
                </a:solidFill>
                <a:latin typeface="+mj-lt"/>
                <a:cs typeface="Arial"/>
              </a:rPr>
              <a:t>You are considered immune if you meet one or more of the following criteria:</a:t>
            </a:r>
          </a:p>
          <a:p>
            <a:pPr marL="895350" lvl="1" indent="-422910">
              <a:lnSpc>
                <a:spcPct val="150000"/>
              </a:lnSpc>
              <a:buFont typeface="Wingdings" panose="05000000000000000000" pitchFamily="2" charset="2"/>
              <a:buChar char="§"/>
            </a:pPr>
            <a:r>
              <a:rPr lang="en-US" sz="2000" dirty="0">
                <a:solidFill>
                  <a:srgbClr val="13294B"/>
                </a:solidFill>
                <a:latin typeface="+mj-lt"/>
                <a:cs typeface="Arial"/>
              </a:rPr>
              <a:t>Received one or more doses of a live measles-containing (MMR) vaccine administered on or after the first birthday </a:t>
            </a:r>
          </a:p>
          <a:p>
            <a:pPr marL="1504950" lvl="2" indent="-285750">
              <a:lnSpc>
                <a:spcPct val="150000"/>
              </a:lnSpc>
              <a:buFont typeface="Wingdings" panose="05000000000000000000" pitchFamily="2" charset="2"/>
              <a:buChar char="§"/>
            </a:pPr>
            <a:r>
              <a:rPr lang="en-US" sz="2000" dirty="0">
                <a:solidFill>
                  <a:srgbClr val="13294B"/>
                </a:solidFill>
                <a:latin typeface="+mj-lt"/>
                <a:cs typeface="Arial"/>
              </a:rPr>
              <a:t>Two doses is required for healthcare workers</a:t>
            </a:r>
          </a:p>
          <a:p>
            <a:pPr marL="895350" lvl="1" indent="-285750">
              <a:lnSpc>
                <a:spcPct val="150000"/>
              </a:lnSpc>
              <a:buFont typeface="Wingdings" panose="05000000000000000000" pitchFamily="2" charset="2"/>
              <a:buChar char="§"/>
            </a:pPr>
            <a:r>
              <a:rPr lang="en-US" sz="2000" dirty="0">
                <a:solidFill>
                  <a:srgbClr val="13294B"/>
                </a:solidFill>
                <a:latin typeface="+mj-lt"/>
                <a:cs typeface="Arial"/>
              </a:rPr>
              <a:t>Previously diagnosed with measles</a:t>
            </a:r>
          </a:p>
          <a:p>
            <a:pPr marL="895350" lvl="1" indent="-285750">
              <a:lnSpc>
                <a:spcPct val="150000"/>
              </a:lnSpc>
              <a:buFont typeface="Wingdings" panose="05000000000000000000" pitchFamily="2" charset="2"/>
              <a:buChar char="§"/>
            </a:pPr>
            <a:r>
              <a:rPr lang="en-US" sz="2000" dirty="0">
                <a:solidFill>
                  <a:srgbClr val="13294B"/>
                </a:solidFill>
                <a:latin typeface="+mj-lt"/>
                <a:cs typeface="Arial"/>
              </a:rPr>
              <a:t>Documentation of measles immunity (titers)</a:t>
            </a:r>
          </a:p>
          <a:p>
            <a:pPr marL="895350" lvl="1" indent="-285750">
              <a:lnSpc>
                <a:spcPct val="150000"/>
              </a:lnSpc>
              <a:buFont typeface="Wingdings" panose="05000000000000000000" pitchFamily="2" charset="2"/>
              <a:buChar char="§"/>
            </a:pPr>
            <a:r>
              <a:rPr lang="en-US" sz="2000" dirty="0">
                <a:solidFill>
                  <a:srgbClr val="13294B"/>
                </a:solidFill>
                <a:latin typeface="+mj-lt"/>
                <a:cs typeface="Arial"/>
              </a:rPr>
              <a:t>Born before 1957 - considered immune due to likely natural exposure. </a:t>
            </a:r>
          </a:p>
          <a:p>
            <a:pPr marL="285765" indent="-285750">
              <a:lnSpc>
                <a:spcPct val="150000"/>
              </a:lnSpc>
              <a:buFont typeface="Wingdings" panose="05000000000000000000" pitchFamily="2" charset="2"/>
              <a:buChar char="§"/>
            </a:pPr>
            <a:r>
              <a:rPr lang="en-US" sz="2000" dirty="0">
                <a:solidFill>
                  <a:srgbClr val="13294B"/>
                </a:solidFill>
                <a:latin typeface="+mj-lt"/>
                <a:cs typeface="Arial"/>
              </a:rPr>
              <a:t>Vaccination provides lifetime immunity to measles.</a:t>
            </a:r>
          </a:p>
          <a:p>
            <a:pPr marL="1504950" lvl="2" indent="-422910">
              <a:lnSpc>
                <a:spcPct val="150000"/>
              </a:lnSpc>
              <a:buFont typeface="Wingdings" panose="05000000000000000000" pitchFamily="2" charset="2"/>
              <a:buChar char="§"/>
            </a:pPr>
            <a:endParaRPr lang="en-US" sz="1800" dirty="0">
              <a:solidFill>
                <a:srgbClr val="13294B"/>
              </a:solidFill>
              <a:latin typeface="Bahnschrift"/>
              <a:cs typeface="Arial"/>
            </a:endParaRPr>
          </a:p>
          <a:p>
            <a:pPr marL="0" indent="0">
              <a:lnSpc>
                <a:spcPct val="100000"/>
              </a:lnSpc>
              <a:buNone/>
            </a:pPr>
            <a:endParaRPr lang="en-US" sz="1800" dirty="0">
              <a:solidFill>
                <a:srgbClr val="13294B"/>
              </a:solidFill>
              <a:latin typeface="Bahnschrift"/>
              <a:cs typeface="Arial"/>
            </a:endParaRPr>
          </a:p>
        </p:txBody>
      </p:sp>
      <p:sp>
        <p:nvSpPr>
          <p:cNvPr id="4" name="Slide Number Placeholder 3">
            <a:extLst>
              <a:ext uri="{FF2B5EF4-FFF2-40B4-BE49-F238E27FC236}">
                <a16:creationId xmlns:a16="http://schemas.microsoft.com/office/drawing/2014/main" id="{FA98C42A-4183-DBAC-CBDD-7369F310B6F2}"/>
              </a:ext>
            </a:extLst>
          </p:cNvPr>
          <p:cNvSpPr>
            <a:spLocks noGrp="1"/>
          </p:cNvSpPr>
          <p:nvPr>
            <p:ph type="sldNum" idx="4"/>
          </p:nvPr>
        </p:nvSpPr>
        <p:spPr/>
        <p:txBody>
          <a:bodyPr/>
          <a:lstStyle/>
          <a:p>
            <a:pPr marL="0" lvl="0" indent="0" algn="l" rtl="0">
              <a:spcBef>
                <a:spcPts val="0"/>
              </a:spcBef>
              <a:spcAft>
                <a:spcPts val="0"/>
              </a:spcAft>
              <a:buNone/>
            </a:pPr>
            <a:fld id="{00000000-1234-1234-1234-123412341234}" type="slidenum">
              <a:rPr lang="en-US" dirty="0" smtClean="0"/>
              <a:t>9</a:t>
            </a:fld>
            <a:endParaRPr lang="en-US"/>
          </a:p>
        </p:txBody>
      </p:sp>
    </p:spTree>
    <p:extLst>
      <p:ext uri="{BB962C8B-B14F-4D97-AF65-F5344CB8AC3E}">
        <p14:creationId xmlns:p14="http://schemas.microsoft.com/office/powerpoint/2010/main" val="103010284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VD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C117F93B11E44EA0A581BED872F6AC" ma:contentTypeVersion="7" ma:contentTypeDescription="Create a new document." ma:contentTypeScope="" ma:versionID="3dc932dfdf8337cbc284dc1c2eed5e9c">
  <xsd:schema xmlns:xsd="http://www.w3.org/2001/XMLSchema" xmlns:xs="http://www.w3.org/2001/XMLSchema" xmlns:p="http://schemas.microsoft.com/office/2006/metadata/properties" xmlns:ns2="d5fbea11-230a-4a1e-955e-9fd217b3b81f" xmlns:ns3="2b1b23bc-aaeb-46c4-b44c-811dad0886c4" targetNamespace="http://schemas.microsoft.com/office/2006/metadata/properties" ma:root="true" ma:fieldsID="eac366fd464af7abb47befb99263aa26" ns2:_="" ns3:_="">
    <xsd:import namespace="d5fbea11-230a-4a1e-955e-9fd217b3b81f"/>
    <xsd:import namespace="2b1b23bc-aaeb-46c4-b44c-811dad0886c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bea11-230a-4a1e-955e-9fd217b3b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_x0031_" ma:index="14" nillable="true" ma:displayName="Number" ma:format="Dropdown" ma:internalName="_x0031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b1b23bc-aaeb-46c4-b44c-811dad0886c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31_ xmlns="d5fbea11-230a-4a1e-955e-9fd217b3b8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FDE17-5FE6-42CC-A94C-924B33165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fbea11-230a-4a1e-955e-9fd217b3b81f"/>
    <ds:schemaRef ds:uri="2b1b23bc-aaeb-46c4-b44c-811dad0886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3E35BA-A9CA-4DB6-A437-9DB64DE96C89}">
  <ds:schemaRefs>
    <ds:schemaRef ds:uri="http://schemas.microsoft.com/office/2006/documentManagement/types"/>
    <ds:schemaRef ds:uri="http://purl.org/dc/terms/"/>
    <ds:schemaRef ds:uri="2b1b23bc-aaeb-46c4-b44c-811dad0886c4"/>
    <ds:schemaRef ds:uri="http://schemas.openxmlformats.org/package/2006/metadata/core-properties"/>
    <ds:schemaRef ds:uri="http://schemas.microsoft.com/office/infopath/2007/PartnerControls"/>
    <ds:schemaRef ds:uri="http://purl.org/dc/dcmitype/"/>
    <ds:schemaRef ds:uri="d5fbea11-230a-4a1e-955e-9fd217b3b81f"/>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7BA2F74-27D7-4861-86F1-51B0CCE797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1338</Words>
  <Application>Microsoft Office PowerPoint</Application>
  <PresentationFormat>Widescreen</PresentationFormat>
  <Paragraphs>167</Paragraphs>
  <Slides>15</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Bahnschrift</vt:lpstr>
      <vt:lpstr>Bahnschrift SemiBold</vt:lpstr>
      <vt:lpstr>Calibri</vt:lpstr>
      <vt:lpstr>Libre Franklin</vt:lpstr>
      <vt:lpstr>Libre Franklin SemiBold</vt:lpstr>
      <vt:lpstr>Roboto</vt:lpstr>
      <vt:lpstr>Verdana</vt:lpstr>
      <vt:lpstr>Wingdings</vt:lpstr>
      <vt:lpstr>Wingdings,Sans-Serif</vt:lpstr>
      <vt:lpstr>Simple Light</vt:lpstr>
      <vt:lpstr>Measles Overview, Prevention, and Planning in Virginia</vt:lpstr>
      <vt:lpstr>Measles in the United States</vt:lpstr>
      <vt:lpstr>Measles in the United States</vt:lpstr>
      <vt:lpstr>Measles in Virginia</vt:lpstr>
      <vt:lpstr>How Does Measles Spread?</vt:lpstr>
      <vt:lpstr>Measles Symptoms</vt:lpstr>
      <vt:lpstr>Measles Complications</vt:lpstr>
      <vt:lpstr>Measles Vaccine</vt:lpstr>
      <vt:lpstr>Am I Protected?</vt:lpstr>
      <vt:lpstr>Who Is At Risk of Becoming Sick?</vt:lpstr>
      <vt:lpstr>Accessing Your Vaccine Record</vt:lpstr>
      <vt:lpstr>PowerPoint Presentation</vt:lpstr>
      <vt:lpstr>Be Prepared for Measles</vt:lpstr>
      <vt:lpstr>How Can We Support You?</vt:lpstr>
      <vt:lpstr>Thank you!</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Commissioner’s Report</dc:title>
  <dc:creator>Jansson, Alexandra (VDH)</dc:creator>
  <cp:lastModifiedBy>Robinson, Meredith (VDH)</cp:lastModifiedBy>
  <cp:revision>588</cp:revision>
  <dcterms:created xsi:type="dcterms:W3CDTF">2024-03-15T13:23:04Z</dcterms:created>
  <dcterms:modified xsi:type="dcterms:W3CDTF">2026-02-24T22:58:50Z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0x01010085C117F93B11E44EA0A581BED872F6AC</vt:lpwstr>
  </property>
</Properties>
</file>