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73" r:id="rId2"/>
    <p:sldId id="282" r:id="rId3"/>
    <p:sldId id="283" r:id="rId4"/>
    <p:sldId id="285" r:id="rId5"/>
    <p:sldId id="286" r:id="rId6"/>
    <p:sldId id="289" r:id="rId7"/>
    <p:sldId id="288" r:id="rId8"/>
    <p:sldId id="284" r:id="rId9"/>
    <p:sldId id="264" r:id="rId10"/>
    <p:sldId id="269" r:id="rId11"/>
    <p:sldId id="272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nda Tunnell" userId="3561e2db-99d8-4fec-80d5-e045abc52e1f" providerId="ADAL" clId="{C5DDB014-3381-49BA-817E-7F0CD584F2AB}"/>
    <pc:docChg chg="undo custSel addSld delSld modSld sldOrd modNotesMaster">
      <pc:chgData name="Melinda Tunnell" userId="3561e2db-99d8-4fec-80d5-e045abc52e1f" providerId="ADAL" clId="{C5DDB014-3381-49BA-817E-7F0CD584F2AB}" dt="2026-03-02T18:55:34.089" v="326" actId="26606"/>
      <pc:docMkLst>
        <pc:docMk/>
      </pc:docMkLst>
      <pc:sldChg chg="addSp delSp modSp mod setBg setClrOvrMap">
        <pc:chgData name="Melinda Tunnell" userId="3561e2db-99d8-4fec-80d5-e045abc52e1f" providerId="ADAL" clId="{C5DDB014-3381-49BA-817E-7F0CD584F2AB}" dt="2026-03-02T18:55:34.089" v="326" actId="26606"/>
        <pc:sldMkLst>
          <pc:docMk/>
          <pc:sldMk cId="1064698375" sldId="264"/>
        </pc:sldMkLst>
        <pc:spChg chg="add del">
          <ac:chgData name="Melinda Tunnell" userId="3561e2db-99d8-4fec-80d5-e045abc52e1f" providerId="ADAL" clId="{C5DDB014-3381-49BA-817E-7F0CD584F2AB}" dt="2026-03-02T16:19:56.438" v="311" actId="26606"/>
          <ac:spMkLst>
            <pc:docMk/>
            <pc:sldMk cId="1064698375" sldId="264"/>
            <ac:spMk id="28" creationId="{479833C7-FDE4-4657-B0B1-32BE833C2489}"/>
          </ac:spMkLst>
        </pc:spChg>
        <pc:spChg chg="add del">
          <ac:chgData name="Melinda Tunnell" userId="3561e2db-99d8-4fec-80d5-e045abc52e1f" providerId="ADAL" clId="{C5DDB014-3381-49BA-817E-7F0CD584F2AB}" dt="2026-03-02T16:19:56.438" v="311" actId="26606"/>
          <ac:spMkLst>
            <pc:docMk/>
            <pc:sldMk cId="1064698375" sldId="264"/>
            <ac:spMk id="30" creationId="{0ABE7C0B-A2D9-4202-A524-532DA2E2D582}"/>
          </ac:spMkLst>
        </pc:spChg>
        <pc:spChg chg="add del">
          <ac:chgData name="Melinda Tunnell" userId="3561e2db-99d8-4fec-80d5-e045abc52e1f" providerId="ADAL" clId="{C5DDB014-3381-49BA-817E-7F0CD584F2AB}" dt="2026-03-02T18:55:34.089" v="326" actId="26606"/>
          <ac:spMkLst>
            <pc:docMk/>
            <pc:sldMk cId="1064698375" sldId="264"/>
            <ac:spMk id="35" creationId="{479833C7-FDE4-4657-B0B1-32BE833C2489}"/>
          </ac:spMkLst>
        </pc:spChg>
        <pc:spChg chg="add del">
          <ac:chgData name="Melinda Tunnell" userId="3561e2db-99d8-4fec-80d5-e045abc52e1f" providerId="ADAL" clId="{C5DDB014-3381-49BA-817E-7F0CD584F2AB}" dt="2026-03-02T18:55:34.089" v="326" actId="26606"/>
          <ac:spMkLst>
            <pc:docMk/>
            <pc:sldMk cId="1064698375" sldId="264"/>
            <ac:spMk id="37" creationId="{0ABE7C0B-A2D9-4202-A524-532DA2E2D582}"/>
          </ac:spMkLst>
        </pc:spChg>
        <pc:spChg chg="add">
          <ac:chgData name="Melinda Tunnell" userId="3561e2db-99d8-4fec-80d5-e045abc52e1f" providerId="ADAL" clId="{C5DDB014-3381-49BA-817E-7F0CD584F2AB}" dt="2026-03-02T18:55:34.089" v="326" actId="26606"/>
          <ac:spMkLst>
            <pc:docMk/>
            <pc:sldMk cId="1064698375" sldId="264"/>
            <ac:spMk id="42" creationId="{479833C7-FDE4-4657-B0B1-32BE833C2489}"/>
          </ac:spMkLst>
        </pc:spChg>
        <pc:spChg chg="add">
          <ac:chgData name="Melinda Tunnell" userId="3561e2db-99d8-4fec-80d5-e045abc52e1f" providerId="ADAL" clId="{C5DDB014-3381-49BA-817E-7F0CD584F2AB}" dt="2026-03-02T18:55:34.089" v="326" actId="26606"/>
          <ac:spMkLst>
            <pc:docMk/>
            <pc:sldMk cId="1064698375" sldId="264"/>
            <ac:spMk id="44" creationId="{0ABE7C0B-A2D9-4202-A524-532DA2E2D582}"/>
          </ac:spMkLst>
        </pc:spChg>
        <pc:picChg chg="add del mod">
          <ac:chgData name="Melinda Tunnell" userId="3561e2db-99d8-4fec-80d5-e045abc52e1f" providerId="ADAL" clId="{C5DDB014-3381-49BA-817E-7F0CD584F2AB}" dt="2026-03-02T18:55:29.792" v="323" actId="478"/>
          <ac:picMkLst>
            <pc:docMk/>
            <pc:sldMk cId="1064698375" sldId="264"/>
            <ac:picMk id="3" creationId="{C5887C31-4997-0920-96FD-C62CE57A9D09}"/>
          </ac:picMkLst>
        </pc:picChg>
        <pc:picChg chg="add mod">
          <ac:chgData name="Melinda Tunnell" userId="3561e2db-99d8-4fec-80d5-e045abc52e1f" providerId="ADAL" clId="{C5DDB014-3381-49BA-817E-7F0CD584F2AB}" dt="2026-03-02T18:55:34.089" v="326" actId="26606"/>
          <ac:picMkLst>
            <pc:docMk/>
            <pc:sldMk cId="1064698375" sldId="264"/>
            <ac:picMk id="4" creationId="{F5D1E7F7-9C7F-F90B-EFE1-9E612A1FBB91}"/>
          </ac:picMkLst>
        </pc:picChg>
        <pc:picChg chg="add del mod">
          <ac:chgData name="Melinda Tunnell" userId="3561e2db-99d8-4fec-80d5-e045abc52e1f" providerId="ADAL" clId="{C5DDB014-3381-49BA-817E-7F0CD584F2AB}" dt="2026-03-02T16:19:08.165" v="308" actId="478"/>
          <ac:picMkLst>
            <pc:docMk/>
            <pc:sldMk cId="1064698375" sldId="264"/>
            <ac:picMk id="6" creationId="{06506432-4F72-4631-C82B-5D51DEBEC5BD}"/>
          </ac:picMkLst>
        </pc:picChg>
      </pc:sldChg>
      <pc:sldChg chg="addSp delSp modSp new mod setBg setClrOvrMap">
        <pc:chgData name="Melinda Tunnell" userId="3561e2db-99d8-4fec-80d5-e045abc52e1f" providerId="ADAL" clId="{C5DDB014-3381-49BA-817E-7F0CD584F2AB}" dt="2026-03-02T16:28:06.065" v="318" actId="14100"/>
        <pc:sldMkLst>
          <pc:docMk/>
          <pc:sldMk cId="3131372417" sldId="269"/>
        </pc:sldMkLst>
        <pc:spChg chg="add del">
          <ac:chgData name="Melinda Tunnell" userId="3561e2db-99d8-4fec-80d5-e045abc52e1f" providerId="ADAL" clId="{C5DDB014-3381-49BA-817E-7F0CD584F2AB}" dt="2026-03-02T16:28:00.080" v="316" actId="26606"/>
          <ac:spMkLst>
            <pc:docMk/>
            <pc:sldMk cId="3131372417" sldId="269"/>
            <ac:spMk id="22" creationId="{479833C7-FDE4-4657-B0B1-32BE833C2489}"/>
          </ac:spMkLst>
        </pc:spChg>
        <pc:spChg chg="add del">
          <ac:chgData name="Melinda Tunnell" userId="3561e2db-99d8-4fec-80d5-e045abc52e1f" providerId="ADAL" clId="{C5DDB014-3381-49BA-817E-7F0CD584F2AB}" dt="2026-03-02T16:28:00.080" v="316" actId="26606"/>
          <ac:spMkLst>
            <pc:docMk/>
            <pc:sldMk cId="3131372417" sldId="269"/>
            <ac:spMk id="24" creationId="{0ABE7C0B-A2D9-4202-A524-532DA2E2D582}"/>
          </ac:spMkLst>
        </pc:spChg>
        <pc:spChg chg="add del">
          <ac:chgData name="Melinda Tunnell" userId="3561e2db-99d8-4fec-80d5-e045abc52e1f" providerId="ADAL" clId="{C5DDB014-3381-49BA-817E-7F0CD584F2AB}" dt="2026-03-02T16:28:00.080" v="316" actId="26606"/>
          <ac:spMkLst>
            <pc:docMk/>
            <pc:sldMk cId="3131372417" sldId="269"/>
            <ac:spMk id="29" creationId="{479833C7-FDE4-4657-B0B1-32BE833C2489}"/>
          </ac:spMkLst>
        </pc:spChg>
        <pc:spChg chg="add del">
          <ac:chgData name="Melinda Tunnell" userId="3561e2db-99d8-4fec-80d5-e045abc52e1f" providerId="ADAL" clId="{C5DDB014-3381-49BA-817E-7F0CD584F2AB}" dt="2026-03-02T16:28:00.080" v="316" actId="26606"/>
          <ac:spMkLst>
            <pc:docMk/>
            <pc:sldMk cId="3131372417" sldId="269"/>
            <ac:spMk id="31" creationId="{0ABE7C0B-A2D9-4202-A524-532DA2E2D582}"/>
          </ac:spMkLst>
        </pc:spChg>
        <pc:picChg chg="add mod">
          <ac:chgData name="Melinda Tunnell" userId="3561e2db-99d8-4fec-80d5-e045abc52e1f" providerId="ADAL" clId="{C5DDB014-3381-49BA-817E-7F0CD584F2AB}" dt="2026-03-02T16:28:06.065" v="318" actId="14100"/>
          <ac:picMkLst>
            <pc:docMk/>
            <pc:sldMk cId="3131372417" sldId="269"/>
            <ac:picMk id="3" creationId="{C967082C-0FE8-BCE6-19AF-7DD62DF9B234}"/>
          </ac:picMkLst>
        </pc:picChg>
        <pc:picChg chg="add del mod">
          <ac:chgData name="Melinda Tunnell" userId="3561e2db-99d8-4fec-80d5-e045abc52e1f" providerId="ADAL" clId="{C5DDB014-3381-49BA-817E-7F0CD584F2AB}" dt="2026-03-02T16:27:51.970" v="312" actId="478"/>
          <ac:picMkLst>
            <pc:docMk/>
            <pc:sldMk cId="3131372417" sldId="269"/>
            <ac:picMk id="9" creationId="{DD8CF388-9A47-489F-2B4E-85438494A4DA}"/>
          </ac:picMkLst>
        </pc:picChg>
      </pc:sldChg>
      <pc:sldChg chg="addSp delSp modSp new mod setBg setClrOvrMap">
        <pc:chgData name="Melinda Tunnell" userId="3561e2db-99d8-4fec-80d5-e045abc52e1f" providerId="ADAL" clId="{C5DDB014-3381-49BA-817E-7F0CD584F2AB}" dt="2026-02-26T23:39:48.780" v="284" actId="14100"/>
        <pc:sldMkLst>
          <pc:docMk/>
          <pc:sldMk cId="2641520578" sldId="272"/>
        </pc:sldMkLst>
        <pc:spChg chg="add">
          <ac:chgData name="Melinda Tunnell" userId="3561e2db-99d8-4fec-80d5-e045abc52e1f" providerId="ADAL" clId="{C5DDB014-3381-49BA-817E-7F0CD584F2AB}" dt="2026-02-26T15:47:42.341" v="181" actId="26606"/>
          <ac:spMkLst>
            <pc:docMk/>
            <pc:sldMk cId="2641520578" sldId="272"/>
            <ac:spMk id="22" creationId="{479833C7-FDE4-4657-B0B1-32BE833C2489}"/>
          </ac:spMkLst>
        </pc:spChg>
        <pc:spChg chg="add">
          <ac:chgData name="Melinda Tunnell" userId="3561e2db-99d8-4fec-80d5-e045abc52e1f" providerId="ADAL" clId="{C5DDB014-3381-49BA-817E-7F0CD584F2AB}" dt="2026-02-26T15:47:42.341" v="181" actId="26606"/>
          <ac:spMkLst>
            <pc:docMk/>
            <pc:sldMk cId="2641520578" sldId="272"/>
            <ac:spMk id="24" creationId="{0ABE7C0B-A2D9-4202-A524-532DA2E2D582}"/>
          </ac:spMkLst>
        </pc:spChg>
        <pc:picChg chg="add mod">
          <ac:chgData name="Melinda Tunnell" userId="3561e2db-99d8-4fec-80d5-e045abc52e1f" providerId="ADAL" clId="{C5DDB014-3381-49BA-817E-7F0CD584F2AB}" dt="2026-02-26T23:39:48.780" v="284" actId="14100"/>
          <ac:picMkLst>
            <pc:docMk/>
            <pc:sldMk cId="2641520578" sldId="272"/>
            <ac:picMk id="3" creationId="{3ECCB218-92CB-3033-9F96-2901592747EA}"/>
          </ac:picMkLst>
        </pc:picChg>
      </pc:sldChg>
      <pc:sldChg chg="addSp delSp modSp new mod setBg">
        <pc:chgData name="Melinda Tunnell" userId="3561e2db-99d8-4fec-80d5-e045abc52e1f" providerId="ADAL" clId="{C5DDB014-3381-49BA-817E-7F0CD584F2AB}" dt="2026-02-26T19:27:30.579" v="194" actId="26606"/>
        <pc:sldMkLst>
          <pc:docMk/>
          <pc:sldMk cId="3499841028" sldId="273"/>
        </pc:sldMkLst>
        <pc:spChg chg="add">
          <ac:chgData name="Melinda Tunnell" userId="3561e2db-99d8-4fec-80d5-e045abc52e1f" providerId="ADAL" clId="{C5DDB014-3381-49BA-817E-7F0CD584F2AB}" dt="2026-02-26T19:27:30.579" v="194" actId="26606"/>
          <ac:spMkLst>
            <pc:docMk/>
            <pc:sldMk cId="3499841028" sldId="273"/>
            <ac:spMk id="24" creationId="{479833C7-FDE4-4657-B0B1-32BE833C2489}"/>
          </ac:spMkLst>
        </pc:spChg>
        <pc:spChg chg="add">
          <ac:chgData name="Melinda Tunnell" userId="3561e2db-99d8-4fec-80d5-e045abc52e1f" providerId="ADAL" clId="{C5DDB014-3381-49BA-817E-7F0CD584F2AB}" dt="2026-02-26T19:27:30.579" v="194" actId="26606"/>
          <ac:spMkLst>
            <pc:docMk/>
            <pc:sldMk cId="3499841028" sldId="273"/>
            <ac:spMk id="26" creationId="{0ABE7C0B-A2D9-4202-A524-532DA2E2D582}"/>
          </ac:spMkLst>
        </pc:spChg>
        <pc:picChg chg="add mod">
          <ac:chgData name="Melinda Tunnell" userId="3561e2db-99d8-4fec-80d5-e045abc52e1f" providerId="ADAL" clId="{C5DDB014-3381-49BA-817E-7F0CD584F2AB}" dt="2026-02-26T19:27:30.579" v="194" actId="26606"/>
          <ac:picMkLst>
            <pc:docMk/>
            <pc:sldMk cId="3499841028" sldId="273"/>
            <ac:picMk id="9" creationId="{C841FDDC-52E9-2166-CD34-E49C85940173}"/>
          </ac:picMkLst>
        </pc:picChg>
      </pc:sldChg>
      <pc:sldChg chg="addSp delSp modSp new mod setBg setClrOvrMap">
        <pc:chgData name="Melinda Tunnell" userId="3561e2db-99d8-4fec-80d5-e045abc52e1f" providerId="ADAL" clId="{C5DDB014-3381-49BA-817E-7F0CD584F2AB}" dt="2026-03-02T15:51:15.315" v="294" actId="26606"/>
        <pc:sldMkLst>
          <pc:docMk/>
          <pc:sldMk cId="4086569427" sldId="282"/>
        </pc:sldMkLst>
        <pc:spChg chg="add del">
          <ac:chgData name="Melinda Tunnell" userId="3561e2db-99d8-4fec-80d5-e045abc52e1f" providerId="ADAL" clId="{C5DDB014-3381-49BA-817E-7F0CD584F2AB}" dt="2026-03-02T15:51:15.315" v="294" actId="26606"/>
          <ac:spMkLst>
            <pc:docMk/>
            <pc:sldMk cId="4086569427" sldId="282"/>
            <ac:spMk id="46" creationId="{479833C7-FDE4-4657-B0B1-32BE833C2489}"/>
          </ac:spMkLst>
        </pc:spChg>
        <pc:spChg chg="add del">
          <ac:chgData name="Melinda Tunnell" userId="3561e2db-99d8-4fec-80d5-e045abc52e1f" providerId="ADAL" clId="{C5DDB014-3381-49BA-817E-7F0CD584F2AB}" dt="2026-03-02T15:51:15.315" v="294" actId="26606"/>
          <ac:spMkLst>
            <pc:docMk/>
            <pc:sldMk cId="4086569427" sldId="282"/>
            <ac:spMk id="48" creationId="{0ABE7C0B-A2D9-4202-A524-532DA2E2D582}"/>
          </ac:spMkLst>
        </pc:spChg>
        <pc:spChg chg="add">
          <ac:chgData name="Melinda Tunnell" userId="3561e2db-99d8-4fec-80d5-e045abc52e1f" providerId="ADAL" clId="{C5DDB014-3381-49BA-817E-7F0CD584F2AB}" dt="2026-03-02T15:51:15.315" v="294" actId="26606"/>
          <ac:spMkLst>
            <pc:docMk/>
            <pc:sldMk cId="4086569427" sldId="282"/>
            <ac:spMk id="53" creationId="{479833C7-FDE4-4657-B0B1-32BE833C2489}"/>
          </ac:spMkLst>
        </pc:spChg>
        <pc:spChg chg="add">
          <ac:chgData name="Melinda Tunnell" userId="3561e2db-99d8-4fec-80d5-e045abc52e1f" providerId="ADAL" clId="{C5DDB014-3381-49BA-817E-7F0CD584F2AB}" dt="2026-03-02T15:51:15.315" v="294" actId="26606"/>
          <ac:spMkLst>
            <pc:docMk/>
            <pc:sldMk cId="4086569427" sldId="282"/>
            <ac:spMk id="55" creationId="{0ABE7C0B-A2D9-4202-A524-532DA2E2D582}"/>
          </ac:spMkLst>
        </pc:spChg>
        <pc:picChg chg="add mod">
          <ac:chgData name="Melinda Tunnell" userId="3561e2db-99d8-4fec-80d5-e045abc52e1f" providerId="ADAL" clId="{C5DDB014-3381-49BA-817E-7F0CD584F2AB}" dt="2026-03-02T15:51:15.315" v="294" actId="26606"/>
          <ac:picMkLst>
            <pc:docMk/>
            <pc:sldMk cId="4086569427" sldId="282"/>
            <ac:picMk id="3" creationId="{E13CFD3A-4FA9-19C4-71EB-86E0D9699AEC}"/>
          </ac:picMkLst>
        </pc:picChg>
        <pc:picChg chg="add del mod">
          <ac:chgData name="Melinda Tunnell" userId="3561e2db-99d8-4fec-80d5-e045abc52e1f" providerId="ADAL" clId="{C5DDB014-3381-49BA-817E-7F0CD584F2AB}" dt="2026-03-02T15:51:07.950" v="291" actId="478"/>
          <ac:picMkLst>
            <pc:docMk/>
            <pc:sldMk cId="4086569427" sldId="282"/>
            <ac:picMk id="11" creationId="{8A8FDE75-90ED-276A-2A6E-32696CA7E7D5}"/>
          </ac:picMkLst>
        </pc:picChg>
      </pc:sldChg>
      <pc:sldChg chg="addSp delSp modSp new mod setBg">
        <pc:chgData name="Melinda Tunnell" userId="3561e2db-99d8-4fec-80d5-e045abc52e1f" providerId="ADAL" clId="{C5DDB014-3381-49BA-817E-7F0CD584F2AB}" dt="2026-02-26T20:35:36.134" v="220" actId="14100"/>
        <pc:sldMkLst>
          <pc:docMk/>
          <pc:sldMk cId="3836044" sldId="283"/>
        </pc:sldMkLst>
        <pc:picChg chg="add mod">
          <ac:chgData name="Melinda Tunnell" userId="3561e2db-99d8-4fec-80d5-e045abc52e1f" providerId="ADAL" clId="{C5DDB014-3381-49BA-817E-7F0CD584F2AB}" dt="2026-02-26T20:35:36.134" v="220" actId="14100"/>
          <ac:picMkLst>
            <pc:docMk/>
            <pc:sldMk cId="3836044" sldId="283"/>
            <ac:picMk id="3" creationId="{70697A83-4EA7-8333-E79F-2863CB5393D7}"/>
          </ac:picMkLst>
        </pc:picChg>
      </pc:sldChg>
      <pc:sldChg chg="addSp delSp modSp new mod setBg">
        <pc:chgData name="Melinda Tunnell" userId="3561e2db-99d8-4fec-80d5-e045abc52e1f" providerId="ADAL" clId="{C5DDB014-3381-49BA-817E-7F0CD584F2AB}" dt="2026-02-26T22:15:10.933" v="262" actId="14100"/>
        <pc:sldMkLst>
          <pc:docMk/>
          <pc:sldMk cId="3385375996" sldId="284"/>
        </pc:sldMkLst>
        <pc:spChg chg="add">
          <ac:chgData name="Melinda Tunnell" userId="3561e2db-99d8-4fec-80d5-e045abc52e1f" providerId="ADAL" clId="{C5DDB014-3381-49BA-817E-7F0CD584F2AB}" dt="2026-02-26T22:13:35.345" v="257" actId="26606"/>
          <ac:spMkLst>
            <pc:docMk/>
            <pc:sldMk cId="3385375996" sldId="284"/>
            <ac:spMk id="8" creationId="{479833C7-FDE4-4657-B0B1-32BE833C2489}"/>
          </ac:spMkLst>
        </pc:spChg>
        <pc:spChg chg="add">
          <ac:chgData name="Melinda Tunnell" userId="3561e2db-99d8-4fec-80d5-e045abc52e1f" providerId="ADAL" clId="{C5DDB014-3381-49BA-817E-7F0CD584F2AB}" dt="2026-02-26T22:13:35.345" v="257" actId="26606"/>
          <ac:spMkLst>
            <pc:docMk/>
            <pc:sldMk cId="3385375996" sldId="284"/>
            <ac:spMk id="10" creationId="{0ABE7C0B-A2D9-4202-A524-532DA2E2D582}"/>
          </ac:spMkLst>
        </pc:spChg>
        <pc:picChg chg="add mod">
          <ac:chgData name="Melinda Tunnell" userId="3561e2db-99d8-4fec-80d5-e045abc52e1f" providerId="ADAL" clId="{C5DDB014-3381-49BA-817E-7F0CD584F2AB}" dt="2026-02-26T22:15:10.933" v="262" actId="14100"/>
          <ac:picMkLst>
            <pc:docMk/>
            <pc:sldMk cId="3385375996" sldId="284"/>
            <ac:picMk id="5" creationId="{A318075F-42BD-468E-A146-D91725FBD0CE}"/>
          </ac:picMkLst>
        </pc:picChg>
      </pc:sldChg>
      <pc:sldChg chg="addSp delSp modSp new mod setBg">
        <pc:chgData name="Melinda Tunnell" userId="3561e2db-99d8-4fec-80d5-e045abc52e1f" providerId="ADAL" clId="{C5DDB014-3381-49BA-817E-7F0CD584F2AB}" dt="2026-03-02T15:53:54.436" v="298" actId="26606"/>
        <pc:sldMkLst>
          <pc:docMk/>
          <pc:sldMk cId="3739738716" sldId="285"/>
        </pc:sldMkLst>
        <pc:spChg chg="add del">
          <ac:chgData name="Melinda Tunnell" userId="3561e2db-99d8-4fec-80d5-e045abc52e1f" providerId="ADAL" clId="{C5DDB014-3381-49BA-817E-7F0CD584F2AB}" dt="2026-03-02T15:53:54.436" v="298" actId="26606"/>
          <ac:spMkLst>
            <pc:docMk/>
            <pc:sldMk cId="3739738716" sldId="285"/>
            <ac:spMk id="8" creationId="{479833C7-FDE4-4657-B0B1-32BE833C2489}"/>
          </ac:spMkLst>
        </pc:spChg>
        <pc:spChg chg="add del">
          <ac:chgData name="Melinda Tunnell" userId="3561e2db-99d8-4fec-80d5-e045abc52e1f" providerId="ADAL" clId="{C5DDB014-3381-49BA-817E-7F0CD584F2AB}" dt="2026-03-02T15:53:54.436" v="298" actId="26606"/>
          <ac:spMkLst>
            <pc:docMk/>
            <pc:sldMk cId="3739738716" sldId="285"/>
            <ac:spMk id="10" creationId="{0ABE7C0B-A2D9-4202-A524-532DA2E2D582}"/>
          </ac:spMkLst>
        </pc:spChg>
        <pc:spChg chg="add">
          <ac:chgData name="Melinda Tunnell" userId="3561e2db-99d8-4fec-80d5-e045abc52e1f" providerId="ADAL" clId="{C5DDB014-3381-49BA-817E-7F0CD584F2AB}" dt="2026-03-02T15:53:54.436" v="298" actId="26606"/>
          <ac:spMkLst>
            <pc:docMk/>
            <pc:sldMk cId="3739738716" sldId="285"/>
            <ac:spMk id="15" creationId="{479833C7-FDE4-4657-B0B1-32BE833C2489}"/>
          </ac:spMkLst>
        </pc:spChg>
        <pc:spChg chg="add">
          <ac:chgData name="Melinda Tunnell" userId="3561e2db-99d8-4fec-80d5-e045abc52e1f" providerId="ADAL" clId="{C5DDB014-3381-49BA-817E-7F0CD584F2AB}" dt="2026-03-02T15:53:54.436" v="298" actId="26606"/>
          <ac:spMkLst>
            <pc:docMk/>
            <pc:sldMk cId="3739738716" sldId="285"/>
            <ac:spMk id="17" creationId="{0ABE7C0B-A2D9-4202-A524-532DA2E2D582}"/>
          </ac:spMkLst>
        </pc:spChg>
        <pc:picChg chg="add del mod">
          <ac:chgData name="Melinda Tunnell" userId="3561e2db-99d8-4fec-80d5-e045abc52e1f" providerId="ADAL" clId="{C5DDB014-3381-49BA-817E-7F0CD584F2AB}" dt="2026-03-02T15:53:50.852" v="295" actId="478"/>
          <ac:picMkLst>
            <pc:docMk/>
            <pc:sldMk cId="3739738716" sldId="285"/>
            <ac:picMk id="3" creationId="{3D0300FA-67FC-D081-3077-0E076C37B295}"/>
          </ac:picMkLst>
        </pc:picChg>
        <pc:picChg chg="add mod">
          <ac:chgData name="Melinda Tunnell" userId="3561e2db-99d8-4fec-80d5-e045abc52e1f" providerId="ADAL" clId="{C5DDB014-3381-49BA-817E-7F0CD584F2AB}" dt="2026-03-02T15:53:54.436" v="298" actId="26606"/>
          <ac:picMkLst>
            <pc:docMk/>
            <pc:sldMk cId="3739738716" sldId="285"/>
            <ac:picMk id="4" creationId="{D0F26939-74C9-426D-01E1-92B4541558F7}"/>
          </ac:picMkLst>
        </pc:picChg>
      </pc:sldChg>
      <pc:sldChg chg="addSp delSp modSp new mod setBg">
        <pc:chgData name="Melinda Tunnell" userId="3561e2db-99d8-4fec-80d5-e045abc52e1f" providerId="ADAL" clId="{C5DDB014-3381-49BA-817E-7F0CD584F2AB}" dt="2026-03-02T18:53:01.897" v="322" actId="26606"/>
        <pc:sldMkLst>
          <pc:docMk/>
          <pc:sldMk cId="1746988469" sldId="286"/>
        </pc:sldMkLst>
        <pc:spChg chg="add del">
          <ac:chgData name="Melinda Tunnell" userId="3561e2db-99d8-4fec-80d5-e045abc52e1f" providerId="ADAL" clId="{C5DDB014-3381-49BA-817E-7F0CD584F2AB}" dt="2026-03-02T18:53:01.897" v="322" actId="26606"/>
          <ac:spMkLst>
            <pc:docMk/>
            <pc:sldMk cId="1746988469" sldId="286"/>
            <ac:spMk id="8" creationId="{479833C7-FDE4-4657-B0B1-32BE833C2489}"/>
          </ac:spMkLst>
        </pc:spChg>
        <pc:spChg chg="add del">
          <ac:chgData name="Melinda Tunnell" userId="3561e2db-99d8-4fec-80d5-e045abc52e1f" providerId="ADAL" clId="{C5DDB014-3381-49BA-817E-7F0CD584F2AB}" dt="2026-03-02T18:53:01.897" v="322" actId="26606"/>
          <ac:spMkLst>
            <pc:docMk/>
            <pc:sldMk cId="1746988469" sldId="286"/>
            <ac:spMk id="10" creationId="{0ABE7C0B-A2D9-4202-A524-532DA2E2D582}"/>
          </ac:spMkLst>
        </pc:spChg>
        <pc:spChg chg="add">
          <ac:chgData name="Melinda Tunnell" userId="3561e2db-99d8-4fec-80d5-e045abc52e1f" providerId="ADAL" clId="{C5DDB014-3381-49BA-817E-7F0CD584F2AB}" dt="2026-03-02T18:53:01.897" v="322" actId="26606"/>
          <ac:spMkLst>
            <pc:docMk/>
            <pc:sldMk cId="1746988469" sldId="286"/>
            <ac:spMk id="15" creationId="{479833C7-FDE4-4657-B0B1-32BE833C2489}"/>
          </ac:spMkLst>
        </pc:spChg>
        <pc:spChg chg="add">
          <ac:chgData name="Melinda Tunnell" userId="3561e2db-99d8-4fec-80d5-e045abc52e1f" providerId="ADAL" clId="{C5DDB014-3381-49BA-817E-7F0CD584F2AB}" dt="2026-03-02T18:53:01.897" v="322" actId="26606"/>
          <ac:spMkLst>
            <pc:docMk/>
            <pc:sldMk cId="1746988469" sldId="286"/>
            <ac:spMk id="17" creationId="{0ABE7C0B-A2D9-4202-A524-532DA2E2D582}"/>
          </ac:spMkLst>
        </pc:spChg>
        <pc:picChg chg="add del mod">
          <ac:chgData name="Melinda Tunnell" userId="3561e2db-99d8-4fec-80d5-e045abc52e1f" providerId="ADAL" clId="{C5DDB014-3381-49BA-817E-7F0CD584F2AB}" dt="2026-03-02T18:52:57.384" v="319" actId="478"/>
          <ac:picMkLst>
            <pc:docMk/>
            <pc:sldMk cId="1746988469" sldId="286"/>
            <ac:picMk id="3" creationId="{393F8791-1142-1883-F245-15E62992634F}"/>
          </ac:picMkLst>
        </pc:picChg>
        <pc:picChg chg="add mod">
          <ac:chgData name="Melinda Tunnell" userId="3561e2db-99d8-4fec-80d5-e045abc52e1f" providerId="ADAL" clId="{C5DDB014-3381-49BA-817E-7F0CD584F2AB}" dt="2026-03-02T18:53:01.897" v="322" actId="26606"/>
          <ac:picMkLst>
            <pc:docMk/>
            <pc:sldMk cId="1746988469" sldId="286"/>
            <ac:picMk id="4" creationId="{45464ECE-85F4-28B0-3B5A-4C143B47E47E}"/>
          </ac:picMkLst>
        </pc:picChg>
        <pc:picChg chg="add del mod">
          <ac:chgData name="Melinda Tunnell" userId="3561e2db-99d8-4fec-80d5-e045abc52e1f" providerId="ADAL" clId="{C5DDB014-3381-49BA-817E-7F0CD584F2AB}" dt="2026-03-02T16:07:51.439" v="299" actId="478"/>
          <ac:picMkLst>
            <pc:docMk/>
            <pc:sldMk cId="1746988469" sldId="286"/>
            <ac:picMk id="5" creationId="{8203A71D-7DD4-97DA-B388-7FE1C0EC957C}"/>
          </ac:picMkLst>
        </pc:picChg>
      </pc:sldChg>
      <pc:sldChg chg="addSp delSp modSp new mod setBg">
        <pc:chgData name="Melinda Tunnell" userId="3561e2db-99d8-4fec-80d5-e045abc52e1f" providerId="ADAL" clId="{C5DDB014-3381-49BA-817E-7F0CD584F2AB}" dt="2026-03-02T16:12:02.528" v="307" actId="26606"/>
        <pc:sldMkLst>
          <pc:docMk/>
          <pc:sldMk cId="419940403" sldId="288"/>
        </pc:sldMkLst>
        <pc:spChg chg="add del">
          <ac:chgData name="Melinda Tunnell" userId="3561e2db-99d8-4fec-80d5-e045abc52e1f" providerId="ADAL" clId="{C5DDB014-3381-49BA-817E-7F0CD584F2AB}" dt="2026-03-02T16:12:02.528" v="307" actId="26606"/>
          <ac:spMkLst>
            <pc:docMk/>
            <pc:sldMk cId="419940403" sldId="288"/>
            <ac:spMk id="15" creationId="{479833C7-FDE4-4657-B0B1-32BE833C2489}"/>
          </ac:spMkLst>
        </pc:spChg>
        <pc:spChg chg="add del">
          <ac:chgData name="Melinda Tunnell" userId="3561e2db-99d8-4fec-80d5-e045abc52e1f" providerId="ADAL" clId="{C5DDB014-3381-49BA-817E-7F0CD584F2AB}" dt="2026-03-02T16:12:02.528" v="307" actId="26606"/>
          <ac:spMkLst>
            <pc:docMk/>
            <pc:sldMk cId="419940403" sldId="288"/>
            <ac:spMk id="17" creationId="{0ABE7C0B-A2D9-4202-A524-532DA2E2D582}"/>
          </ac:spMkLst>
        </pc:spChg>
        <pc:spChg chg="add">
          <ac:chgData name="Melinda Tunnell" userId="3561e2db-99d8-4fec-80d5-e045abc52e1f" providerId="ADAL" clId="{C5DDB014-3381-49BA-817E-7F0CD584F2AB}" dt="2026-03-02T16:12:02.528" v="307" actId="26606"/>
          <ac:spMkLst>
            <pc:docMk/>
            <pc:sldMk cId="419940403" sldId="288"/>
            <ac:spMk id="22" creationId="{479833C7-FDE4-4657-B0B1-32BE833C2489}"/>
          </ac:spMkLst>
        </pc:spChg>
        <pc:spChg chg="add">
          <ac:chgData name="Melinda Tunnell" userId="3561e2db-99d8-4fec-80d5-e045abc52e1f" providerId="ADAL" clId="{C5DDB014-3381-49BA-817E-7F0CD584F2AB}" dt="2026-03-02T16:12:02.528" v="307" actId="26606"/>
          <ac:spMkLst>
            <pc:docMk/>
            <pc:sldMk cId="419940403" sldId="288"/>
            <ac:spMk id="24" creationId="{0ABE7C0B-A2D9-4202-A524-532DA2E2D582}"/>
          </ac:spMkLst>
        </pc:spChg>
        <pc:picChg chg="add mod">
          <ac:chgData name="Melinda Tunnell" userId="3561e2db-99d8-4fec-80d5-e045abc52e1f" providerId="ADAL" clId="{C5DDB014-3381-49BA-817E-7F0CD584F2AB}" dt="2026-03-02T16:12:02.528" v="307" actId="26606"/>
          <ac:picMkLst>
            <pc:docMk/>
            <pc:sldMk cId="419940403" sldId="288"/>
            <ac:picMk id="3" creationId="{7250B773-5B12-6E4B-CEB2-537C24EC91B1}"/>
          </ac:picMkLst>
        </pc:picChg>
        <pc:picChg chg="add del mod">
          <ac:chgData name="Melinda Tunnell" userId="3561e2db-99d8-4fec-80d5-e045abc52e1f" providerId="ADAL" clId="{C5DDB014-3381-49BA-817E-7F0CD584F2AB}" dt="2026-03-02T16:11:59.316" v="304" actId="478"/>
          <ac:picMkLst>
            <pc:docMk/>
            <pc:sldMk cId="419940403" sldId="288"/>
            <ac:picMk id="5" creationId="{EA513D01-2B1C-4F46-1964-610ECDEEC9FF}"/>
          </ac:picMkLst>
        </pc:picChg>
      </pc:sldChg>
      <pc:sldChg chg="addSp modSp new mod setBg">
        <pc:chgData name="Melinda Tunnell" userId="3561e2db-99d8-4fec-80d5-e045abc52e1f" providerId="ADAL" clId="{C5DDB014-3381-49BA-817E-7F0CD584F2AB}" dt="2026-02-26T21:52:37.825" v="254" actId="26606"/>
        <pc:sldMkLst>
          <pc:docMk/>
          <pc:sldMk cId="2919202994" sldId="289"/>
        </pc:sldMkLst>
        <pc:spChg chg="add">
          <ac:chgData name="Melinda Tunnell" userId="3561e2db-99d8-4fec-80d5-e045abc52e1f" providerId="ADAL" clId="{C5DDB014-3381-49BA-817E-7F0CD584F2AB}" dt="2026-02-26T21:52:37.825" v="254" actId="26606"/>
          <ac:spMkLst>
            <pc:docMk/>
            <pc:sldMk cId="2919202994" sldId="289"/>
            <ac:spMk id="8" creationId="{479833C7-FDE4-4657-B0B1-32BE833C2489}"/>
          </ac:spMkLst>
        </pc:spChg>
        <pc:spChg chg="add">
          <ac:chgData name="Melinda Tunnell" userId="3561e2db-99d8-4fec-80d5-e045abc52e1f" providerId="ADAL" clId="{C5DDB014-3381-49BA-817E-7F0CD584F2AB}" dt="2026-02-26T21:52:37.825" v="254" actId="26606"/>
          <ac:spMkLst>
            <pc:docMk/>
            <pc:sldMk cId="2919202994" sldId="289"/>
            <ac:spMk id="10" creationId="{0ABE7C0B-A2D9-4202-A524-532DA2E2D582}"/>
          </ac:spMkLst>
        </pc:spChg>
        <pc:picChg chg="add mod">
          <ac:chgData name="Melinda Tunnell" userId="3561e2db-99d8-4fec-80d5-e045abc52e1f" providerId="ADAL" clId="{C5DDB014-3381-49BA-817E-7F0CD584F2AB}" dt="2026-02-26T21:52:37.825" v="254" actId="26606"/>
          <ac:picMkLst>
            <pc:docMk/>
            <pc:sldMk cId="2919202994" sldId="289"/>
            <ac:picMk id="3" creationId="{D3F87C6C-6820-6469-6ED7-FCBD0A3B594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62D9F8-48FE-410B-AD67-26ECEB3E6B3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042A94-8AC9-4811-A74D-4FFAA35B7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1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42A94-8AC9-4811-A74D-4FFAA35B7C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17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42A94-8AC9-4811-A74D-4FFAA35B7C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81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42A94-8AC9-4811-A74D-4FFAA35B7C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95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42A94-8AC9-4811-A74D-4FFAA35B7C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54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42A94-8AC9-4811-A74D-4FFAA35B7C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70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42A94-8AC9-4811-A74D-4FFAA35B7C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27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66" y="889820"/>
            <a:ext cx="7492181" cy="3598606"/>
          </a:xfrm>
        </p:spPr>
        <p:txBody>
          <a:bodyPr anchor="t">
            <a:normAutofit/>
          </a:bodyPr>
          <a:lstStyle>
            <a:lvl1pPr algn="l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066" y="4488426"/>
            <a:ext cx="5243832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5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4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31742" y="997974"/>
            <a:ext cx="1761782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6696" y="997973"/>
            <a:ext cx="6355046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7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0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38" y="1709739"/>
            <a:ext cx="797405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538" y="4589464"/>
            <a:ext cx="797405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4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77" y="914400"/>
            <a:ext cx="8018449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066" y="2221992"/>
            <a:ext cx="390906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6008" y="2221992"/>
            <a:ext cx="390906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2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65" y="929148"/>
            <a:ext cx="8017002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066" y="1756539"/>
            <a:ext cx="3909060" cy="657225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066" y="2442703"/>
            <a:ext cx="390906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6008" y="1756539"/>
            <a:ext cx="3909060" cy="657225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6008" y="2442703"/>
            <a:ext cx="390906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9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0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67" y="1069848"/>
            <a:ext cx="3070199" cy="131673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069848"/>
            <a:ext cx="4629150" cy="479120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8067" y="2551176"/>
            <a:ext cx="3070199" cy="331927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7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67" y="1066801"/>
            <a:ext cx="3077573" cy="131752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1066800"/>
            <a:ext cx="4629150" cy="47942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8067" y="2552700"/>
            <a:ext cx="3077573" cy="33162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2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77" y="914400"/>
            <a:ext cx="8018449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477" y="2221992"/>
            <a:ext cx="8018449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7086" y="6356351"/>
            <a:ext cx="1912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067" y="6356351"/>
            <a:ext cx="3404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9259" y="6356351"/>
            <a:ext cx="504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600075" y="723900"/>
            <a:ext cx="794385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600075" y="6142781"/>
            <a:ext cx="79438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10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000" kern="1200" cap="all" spc="23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41FDDC-52E9-2166-CD34-E49C85940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" r="854" b="-2"/>
          <a:stretch>
            <a:fillRect/>
          </a:stretch>
        </p:blipFill>
        <p:spPr>
          <a:xfrm>
            <a:off x="20" y="10"/>
            <a:ext cx="9143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41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67082C-0FE8-BCE6-19AF-7DD62DF9B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72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CB218-92CB-3033-9F96-290159274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20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3CFD3A-4FA9-19C4-71EB-86E0D9699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8" b="-2"/>
          <a:stretch>
            <a:fillRect/>
          </a:stretch>
        </p:blipFill>
        <p:spPr>
          <a:xfrm>
            <a:off x="20" y="10"/>
            <a:ext cx="9143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6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697A83-4EA7-8333-E79F-2863CB539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26939-74C9-426D-01E1-92B454155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" b="1"/>
          <a:stretch>
            <a:fillRect/>
          </a:stretch>
        </p:blipFill>
        <p:spPr>
          <a:xfrm>
            <a:off x="20" y="10"/>
            <a:ext cx="9143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3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464ECE-85F4-28B0-3B5A-4C143B47E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" b="1"/>
          <a:stretch>
            <a:fillRect/>
          </a:stretch>
        </p:blipFill>
        <p:spPr>
          <a:xfrm>
            <a:off x="20" y="10"/>
            <a:ext cx="9143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88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87C6C-6820-6469-6ED7-FCBD0A3B5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" b="1"/>
          <a:stretch>
            <a:fillRect/>
          </a:stretch>
        </p:blipFill>
        <p:spPr>
          <a:xfrm>
            <a:off x="20" y="10"/>
            <a:ext cx="9143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02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0B773-5B12-6E4B-CEB2-537C24EC9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" b="1"/>
          <a:stretch>
            <a:fillRect/>
          </a:stretch>
        </p:blipFill>
        <p:spPr>
          <a:xfrm>
            <a:off x="20" y="10"/>
            <a:ext cx="9143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18075F-42BD-468E-A146-D91725FBD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75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1E7F7-9C7F-F90B-EFE1-9E612A1FB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" r="956" b="-2"/>
          <a:stretch>
            <a:fillRect/>
          </a:stretch>
        </p:blipFill>
        <p:spPr>
          <a:xfrm>
            <a:off x="20" y="10"/>
            <a:ext cx="9143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98375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3479</TotalTime>
  <Words>6</Words>
  <Application>Microsoft Office PowerPoint</Application>
  <PresentationFormat>On-screen Show (4:3)</PresentationFormat>
  <Paragraphs>6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Calisto MT</vt:lpstr>
      <vt:lpstr>Univers Condensed</vt:lpstr>
      <vt:lpstr>ChronicleVTI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Melinda Tunnell</dc:creator>
  <cp:lastModifiedBy>Melinda Tunnell</cp:lastModifiedBy>
  <cp:revision>1</cp:revision>
  <cp:lastPrinted>2026-02-27T15:08:19Z</cp:lastPrinted>
  <dcterms:created xsi:type="dcterms:W3CDTF">2026-02-23T13:31:07Z</dcterms:created>
  <dcterms:modified xsi:type="dcterms:W3CDTF">2026-03-02T18:55:38Z</dcterms:modified>
</cp:coreProperties>
</file>