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5"/>
  </p:sldMasterIdLst>
  <p:notesMasterIdLst>
    <p:notesMasterId r:id="rId22"/>
  </p:notesMasterIdLst>
  <p:handoutMasterIdLst>
    <p:handoutMasterId r:id="rId23"/>
  </p:handoutMasterIdLst>
  <p:sldIdLst>
    <p:sldId id="256" r:id="rId6"/>
    <p:sldId id="263" r:id="rId7"/>
    <p:sldId id="264" r:id="rId8"/>
    <p:sldId id="257" r:id="rId9"/>
    <p:sldId id="259" r:id="rId10"/>
    <p:sldId id="260" r:id="rId11"/>
    <p:sldId id="266" r:id="rId12"/>
    <p:sldId id="267" r:id="rId13"/>
    <p:sldId id="268" r:id="rId14"/>
    <p:sldId id="261" r:id="rId15"/>
    <p:sldId id="269" r:id="rId16"/>
    <p:sldId id="270" r:id="rId17"/>
    <p:sldId id="273" r:id="rId18"/>
    <p:sldId id="276" r:id="rId19"/>
    <p:sldId id="277" r:id="rId20"/>
    <p:sldId id="262" r:id="rId21"/>
  </p:sldIdLst>
  <p:sldSz cx="9144000" cy="6858000" type="screen4x3"/>
  <p:notesSz cx="7077075" cy="9363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tro" id="{49F57E23-4663-4DDA-9E3F-BCB8374973CD}">
          <p14:sldIdLst>
            <p14:sldId id="256"/>
            <p14:sldId id="263"/>
          </p14:sldIdLst>
        </p14:section>
        <p14:section name="MOU Background" id="{06316215-F423-495A-AD9D-D96BB54961EE}">
          <p14:sldIdLst>
            <p14:sldId id="264"/>
            <p14:sldId id="257"/>
            <p14:sldId id="259"/>
            <p14:sldId id="260"/>
          </p14:sldIdLst>
        </p14:section>
        <p14:section name="MOU Benefits" id="{12B1F559-FEB1-F54D-8A03-C69B1B79F2E6}">
          <p14:sldIdLst>
            <p14:sldId id="266"/>
            <p14:sldId id="267"/>
            <p14:sldId id="268"/>
          </p14:sldIdLst>
        </p14:section>
        <p14:section name="MOU Components" id="{F629E720-89AA-A245-9CF1-18C833AE3A76}">
          <p14:sldIdLst>
            <p14:sldId id="261"/>
            <p14:sldId id="269"/>
            <p14:sldId id="270"/>
            <p14:sldId id="273"/>
            <p14:sldId id="276"/>
            <p14:sldId id="277"/>
            <p14:sldId id="262"/>
          </p14:sldIdLst>
        </p14:section>
      </p14:sectionLst>
    </p:ex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clrMode="bw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A441E"/>
    <a:srgbClr val="0536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 autoAdjust="0"/>
  </p:normalViewPr>
  <p:slideViewPr>
    <p:cSldViewPr snapToGrid="0">
      <p:cViewPr>
        <p:scale>
          <a:sx n="108" d="100"/>
          <a:sy n="108" d="100"/>
        </p:scale>
        <p:origin x="-78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825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4FE2B22-7C9B-FF44-B855-5A384C3883DE}" type="doc">
      <dgm:prSet loTypeId="urn:microsoft.com/office/officeart/2005/8/layout/process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791D716-CB6E-7B4A-BA6D-C8A69729FE3D}">
      <dgm:prSet phldrT="[Text]"/>
      <dgm:spPr>
        <a:solidFill>
          <a:srgbClr val="CA441E"/>
        </a:solidFill>
      </dgm:spPr>
      <dgm:t>
        <a:bodyPr/>
        <a:lstStyle/>
        <a:p>
          <a:r>
            <a:rPr lang="en-US" dirty="0" smtClean="0"/>
            <a:t>Align Internal State Health Department Groups</a:t>
          </a:r>
          <a:endParaRPr lang="en-US" dirty="0"/>
        </a:p>
      </dgm:t>
    </dgm:pt>
    <dgm:pt modelId="{AF34719D-CDAD-F145-B0A1-4E679BAC8361}" type="parTrans" cxnId="{E4686F1E-2DF3-CA45-B988-EB85660BA382}">
      <dgm:prSet/>
      <dgm:spPr/>
      <dgm:t>
        <a:bodyPr/>
        <a:lstStyle/>
        <a:p>
          <a:endParaRPr lang="en-US"/>
        </a:p>
      </dgm:t>
    </dgm:pt>
    <dgm:pt modelId="{6C2F36A8-EEB0-4344-B39D-B71D2967E1DC}" type="sibTrans" cxnId="{E4686F1E-2DF3-CA45-B988-EB85660BA382}">
      <dgm:prSet/>
      <dgm:spPr/>
      <dgm:t>
        <a:bodyPr/>
        <a:lstStyle/>
        <a:p>
          <a:endParaRPr lang="en-US"/>
        </a:p>
      </dgm:t>
    </dgm:pt>
    <dgm:pt modelId="{961AF1BF-C7EC-EF47-9BFD-2CF2FB9B6E16}">
      <dgm:prSet phldrT="[Text]"/>
      <dgm:spPr>
        <a:solidFill>
          <a:srgbClr val="CA441E"/>
        </a:solidFill>
      </dgm:spPr>
      <dgm:t>
        <a:bodyPr/>
        <a:lstStyle/>
        <a:p>
          <a:r>
            <a:rPr lang="en-US" dirty="0" smtClean="0"/>
            <a:t>Keep Up The Momentum!</a:t>
          </a:r>
          <a:endParaRPr lang="en-US" dirty="0"/>
        </a:p>
      </dgm:t>
    </dgm:pt>
    <dgm:pt modelId="{FFB48EA3-9D24-BA44-BAEE-FA6EA4041411}" type="parTrans" cxnId="{D4432922-47D8-E84B-932E-B57DBBDAF5C3}">
      <dgm:prSet/>
      <dgm:spPr/>
      <dgm:t>
        <a:bodyPr/>
        <a:lstStyle/>
        <a:p>
          <a:endParaRPr lang="en-US"/>
        </a:p>
      </dgm:t>
    </dgm:pt>
    <dgm:pt modelId="{835D2E30-0AD0-E646-AF9B-48AE8DFF3944}" type="sibTrans" cxnId="{D4432922-47D8-E84B-932E-B57DBBDAF5C3}">
      <dgm:prSet/>
      <dgm:spPr/>
      <dgm:t>
        <a:bodyPr/>
        <a:lstStyle/>
        <a:p>
          <a:endParaRPr lang="en-US"/>
        </a:p>
      </dgm:t>
    </dgm:pt>
    <dgm:pt modelId="{F63E16E0-6D35-254A-9C83-68BA205A9021}">
      <dgm:prSet phldrT="[Text]"/>
      <dgm:spPr>
        <a:solidFill>
          <a:srgbClr val="CA441E"/>
        </a:solidFill>
      </dgm:spPr>
      <dgm:t>
        <a:bodyPr/>
        <a:lstStyle/>
        <a:p>
          <a:r>
            <a:rPr lang="en-US" dirty="0" smtClean="0"/>
            <a:t>Identify Community Pharmacy Partners </a:t>
          </a:r>
          <a:endParaRPr lang="en-US" dirty="0"/>
        </a:p>
      </dgm:t>
    </dgm:pt>
    <dgm:pt modelId="{FFF54FBC-CEC1-5F42-8428-39545875CB98}" type="parTrans" cxnId="{056A324C-E04C-B14D-B497-E7AF99200CA8}">
      <dgm:prSet/>
      <dgm:spPr/>
      <dgm:t>
        <a:bodyPr/>
        <a:lstStyle/>
        <a:p>
          <a:endParaRPr lang="en-US"/>
        </a:p>
      </dgm:t>
    </dgm:pt>
    <dgm:pt modelId="{D9AE22B0-5875-4D45-9FC3-A69BF0DB7142}" type="sibTrans" cxnId="{056A324C-E04C-B14D-B497-E7AF99200CA8}">
      <dgm:prSet/>
      <dgm:spPr/>
      <dgm:t>
        <a:bodyPr/>
        <a:lstStyle/>
        <a:p>
          <a:endParaRPr lang="en-US"/>
        </a:p>
      </dgm:t>
    </dgm:pt>
    <dgm:pt modelId="{38332692-BE97-8F46-83A2-8C62B4E5F9BC}">
      <dgm:prSet phldrT="[Text]"/>
      <dgm:spPr>
        <a:solidFill>
          <a:srgbClr val="CA441E"/>
        </a:solidFill>
      </dgm:spPr>
      <dgm:t>
        <a:bodyPr/>
        <a:lstStyle/>
        <a:p>
          <a:r>
            <a:rPr lang="en-US" dirty="0" smtClean="0"/>
            <a:t>Identify internal partners</a:t>
          </a:r>
          <a:endParaRPr lang="en-US" dirty="0"/>
        </a:p>
      </dgm:t>
    </dgm:pt>
    <dgm:pt modelId="{EA9218F8-7947-F442-A7F6-D692A4FDFD99}" type="parTrans" cxnId="{A52177EB-7AE1-E24A-A87A-E7AED6082049}">
      <dgm:prSet/>
      <dgm:spPr/>
      <dgm:t>
        <a:bodyPr/>
        <a:lstStyle/>
        <a:p>
          <a:endParaRPr lang="en-US"/>
        </a:p>
      </dgm:t>
    </dgm:pt>
    <dgm:pt modelId="{C492A0F4-EFAA-4149-B6B4-FF6FA8B1030F}" type="sibTrans" cxnId="{A52177EB-7AE1-E24A-A87A-E7AED6082049}">
      <dgm:prSet/>
      <dgm:spPr/>
      <dgm:t>
        <a:bodyPr/>
        <a:lstStyle/>
        <a:p>
          <a:endParaRPr lang="en-US"/>
        </a:p>
      </dgm:t>
    </dgm:pt>
    <dgm:pt modelId="{3B479985-854C-714C-B78F-BF463ACD9C6B}">
      <dgm:prSet phldrT="[Text]"/>
      <dgm:spPr>
        <a:solidFill>
          <a:srgbClr val="CA441E"/>
        </a:solidFill>
      </dgm:spPr>
      <dgm:t>
        <a:bodyPr/>
        <a:lstStyle/>
        <a:p>
          <a:r>
            <a:rPr lang="en-US" dirty="0" smtClean="0"/>
            <a:t>Establish timelines</a:t>
          </a:r>
          <a:endParaRPr lang="en-US" dirty="0"/>
        </a:p>
      </dgm:t>
    </dgm:pt>
    <dgm:pt modelId="{AF264BD3-1822-DC4B-B0ED-73D3642EB171}" type="parTrans" cxnId="{96C8BF7D-C989-8E4A-94DF-39E1532DF1C5}">
      <dgm:prSet/>
      <dgm:spPr/>
      <dgm:t>
        <a:bodyPr/>
        <a:lstStyle/>
        <a:p>
          <a:endParaRPr lang="en-US"/>
        </a:p>
      </dgm:t>
    </dgm:pt>
    <dgm:pt modelId="{C3D71BCB-1131-C942-A63A-87816600A457}" type="sibTrans" cxnId="{96C8BF7D-C989-8E4A-94DF-39E1532DF1C5}">
      <dgm:prSet/>
      <dgm:spPr/>
      <dgm:t>
        <a:bodyPr/>
        <a:lstStyle/>
        <a:p>
          <a:endParaRPr lang="en-US"/>
        </a:p>
      </dgm:t>
    </dgm:pt>
    <dgm:pt modelId="{2E52CB39-84DC-4945-9C4D-EEE972EFE2DE}">
      <dgm:prSet phldrT="[Text]"/>
      <dgm:spPr>
        <a:solidFill>
          <a:srgbClr val="CA441E"/>
        </a:solidFill>
      </dgm:spPr>
      <dgm:t>
        <a:bodyPr/>
        <a:lstStyle/>
        <a:p>
          <a:r>
            <a:rPr lang="en-US" dirty="0" smtClean="0"/>
            <a:t>Start with the state pharmacy association</a:t>
          </a:r>
          <a:endParaRPr lang="en-US" dirty="0"/>
        </a:p>
      </dgm:t>
    </dgm:pt>
    <dgm:pt modelId="{085DB441-85CD-1C47-99C1-9E809700CEFF}" type="parTrans" cxnId="{C1B134B8-3C13-3C45-A00B-036D4D46CE7A}">
      <dgm:prSet/>
      <dgm:spPr/>
      <dgm:t>
        <a:bodyPr/>
        <a:lstStyle/>
        <a:p>
          <a:endParaRPr lang="en-US"/>
        </a:p>
      </dgm:t>
    </dgm:pt>
    <dgm:pt modelId="{34C8949C-09FE-1F4A-83F2-7C0D93EC550D}" type="sibTrans" cxnId="{C1B134B8-3C13-3C45-A00B-036D4D46CE7A}">
      <dgm:prSet/>
      <dgm:spPr/>
      <dgm:t>
        <a:bodyPr/>
        <a:lstStyle/>
        <a:p>
          <a:endParaRPr lang="en-US"/>
        </a:p>
      </dgm:t>
    </dgm:pt>
    <dgm:pt modelId="{4047E966-9C8D-FE49-BCCA-3EB66172BBE1}">
      <dgm:prSet phldrT="[Text]"/>
      <dgm:spPr>
        <a:solidFill>
          <a:srgbClr val="CA441E"/>
        </a:solidFill>
      </dgm:spPr>
      <dgm:t>
        <a:bodyPr/>
        <a:lstStyle/>
        <a:p>
          <a:r>
            <a:rPr lang="en-US" dirty="0" smtClean="0"/>
            <a:t>Host a meeting to promote the MOU</a:t>
          </a:r>
          <a:endParaRPr lang="en-US" dirty="0"/>
        </a:p>
      </dgm:t>
    </dgm:pt>
    <dgm:pt modelId="{4A9CC412-E155-D94C-9C80-40E4D74F9313}" type="parTrans" cxnId="{4F95D07E-6AEE-8A40-9901-5BA0D4511048}">
      <dgm:prSet/>
      <dgm:spPr/>
      <dgm:t>
        <a:bodyPr/>
        <a:lstStyle/>
        <a:p>
          <a:endParaRPr lang="en-US"/>
        </a:p>
      </dgm:t>
    </dgm:pt>
    <dgm:pt modelId="{2EDCA529-E133-7442-8610-595C95ECD136}" type="sibTrans" cxnId="{4F95D07E-6AEE-8A40-9901-5BA0D4511048}">
      <dgm:prSet/>
      <dgm:spPr/>
      <dgm:t>
        <a:bodyPr/>
        <a:lstStyle/>
        <a:p>
          <a:endParaRPr lang="en-US"/>
        </a:p>
      </dgm:t>
    </dgm:pt>
    <dgm:pt modelId="{FEFD65A5-6600-E54A-B5A3-398413F5888A}">
      <dgm:prSet phldrT="[Text]"/>
      <dgm:spPr>
        <a:solidFill>
          <a:srgbClr val="CA441E"/>
        </a:solidFill>
      </dgm:spPr>
      <dgm:t>
        <a:bodyPr/>
        <a:lstStyle/>
        <a:p>
          <a:r>
            <a:rPr lang="en-US" dirty="0" smtClean="0"/>
            <a:t>Form a steering committee</a:t>
          </a:r>
          <a:endParaRPr lang="en-US" dirty="0"/>
        </a:p>
      </dgm:t>
    </dgm:pt>
    <dgm:pt modelId="{E779B8AD-6EC0-054D-8BC1-B1EE982E2C2C}" type="parTrans" cxnId="{6FE3DA56-8B14-034A-94DE-9FCFA2D0681D}">
      <dgm:prSet/>
      <dgm:spPr/>
      <dgm:t>
        <a:bodyPr/>
        <a:lstStyle/>
        <a:p>
          <a:endParaRPr lang="en-US"/>
        </a:p>
      </dgm:t>
    </dgm:pt>
    <dgm:pt modelId="{17D861E0-EFD3-E342-9115-3A6D38C9C2FD}" type="sibTrans" cxnId="{6FE3DA56-8B14-034A-94DE-9FCFA2D0681D}">
      <dgm:prSet/>
      <dgm:spPr/>
      <dgm:t>
        <a:bodyPr/>
        <a:lstStyle/>
        <a:p>
          <a:endParaRPr lang="en-US"/>
        </a:p>
      </dgm:t>
    </dgm:pt>
    <dgm:pt modelId="{4ED21013-09AF-E44F-8565-64860FA7EB99}">
      <dgm:prSet phldrT="[Text]"/>
      <dgm:spPr>
        <a:solidFill>
          <a:srgbClr val="CA441E"/>
        </a:solidFill>
      </dgm:spPr>
      <dgm:t>
        <a:bodyPr/>
        <a:lstStyle/>
        <a:p>
          <a:r>
            <a:rPr lang="en-US" dirty="0" smtClean="0"/>
            <a:t>Complete a Community Pharmacy Review Process</a:t>
          </a:r>
          <a:endParaRPr lang="en-US" dirty="0"/>
        </a:p>
      </dgm:t>
    </dgm:pt>
    <dgm:pt modelId="{E71D0F12-568E-1F49-8D83-DBF476CEBDAA}" type="parTrans" cxnId="{CEA0CCE8-435A-4741-AF03-5DCD916B3ABB}">
      <dgm:prSet/>
      <dgm:spPr/>
      <dgm:t>
        <a:bodyPr/>
        <a:lstStyle/>
        <a:p>
          <a:endParaRPr lang="en-US"/>
        </a:p>
      </dgm:t>
    </dgm:pt>
    <dgm:pt modelId="{B1F85B6A-98D4-454F-B647-C985166ED814}" type="sibTrans" cxnId="{CEA0CCE8-435A-4741-AF03-5DCD916B3ABB}">
      <dgm:prSet/>
      <dgm:spPr/>
      <dgm:t>
        <a:bodyPr/>
        <a:lstStyle/>
        <a:p>
          <a:endParaRPr lang="en-US"/>
        </a:p>
      </dgm:t>
    </dgm:pt>
    <dgm:pt modelId="{45F37F9B-5C6D-AC45-ACF3-40D14F10F4DD}">
      <dgm:prSet phldrT="[Text]"/>
      <dgm:spPr>
        <a:solidFill>
          <a:srgbClr val="CA441E"/>
        </a:solidFill>
      </dgm:spPr>
      <dgm:t>
        <a:bodyPr/>
        <a:lstStyle/>
        <a:p>
          <a:r>
            <a:rPr lang="en-US" dirty="0" smtClean="0"/>
            <a:t>Publicize and Celebrate Signing and/or Interim Accomplishments</a:t>
          </a:r>
          <a:endParaRPr lang="en-US" dirty="0"/>
        </a:p>
      </dgm:t>
    </dgm:pt>
    <dgm:pt modelId="{0B9908D0-54DB-D944-A464-BB0B7578407D}" type="parTrans" cxnId="{60586F5D-0053-334E-8EBE-79429A5CD247}">
      <dgm:prSet/>
      <dgm:spPr/>
      <dgm:t>
        <a:bodyPr/>
        <a:lstStyle/>
        <a:p>
          <a:endParaRPr lang="en-US"/>
        </a:p>
      </dgm:t>
    </dgm:pt>
    <dgm:pt modelId="{DEE33BF4-22BE-D44D-9E1C-E1A29188C903}" type="sibTrans" cxnId="{60586F5D-0053-334E-8EBE-79429A5CD247}">
      <dgm:prSet/>
      <dgm:spPr/>
      <dgm:t>
        <a:bodyPr/>
        <a:lstStyle/>
        <a:p>
          <a:endParaRPr lang="en-US"/>
        </a:p>
      </dgm:t>
    </dgm:pt>
    <dgm:pt modelId="{6A77275C-F74D-9C48-9E15-7A8782579336}">
      <dgm:prSet phldrT="[Text]"/>
      <dgm:spPr>
        <a:solidFill>
          <a:srgbClr val="CA441E"/>
        </a:solidFill>
      </dgm:spPr>
      <dgm:t>
        <a:bodyPr/>
        <a:lstStyle/>
        <a:p>
          <a:r>
            <a:rPr lang="en-US" dirty="0" smtClean="0"/>
            <a:t>Identify potential issues</a:t>
          </a:r>
          <a:endParaRPr lang="en-US" dirty="0"/>
        </a:p>
      </dgm:t>
    </dgm:pt>
    <dgm:pt modelId="{37B907FA-63F9-864A-B589-480ECE481B3B}" type="parTrans" cxnId="{95E6E714-2DE0-7848-92B6-95BB23233D75}">
      <dgm:prSet/>
      <dgm:spPr/>
      <dgm:t>
        <a:bodyPr/>
        <a:lstStyle/>
        <a:p>
          <a:endParaRPr lang="en-US"/>
        </a:p>
      </dgm:t>
    </dgm:pt>
    <dgm:pt modelId="{6698AEE1-BB8D-C14A-A365-00171CC8592E}" type="sibTrans" cxnId="{95E6E714-2DE0-7848-92B6-95BB23233D75}">
      <dgm:prSet/>
      <dgm:spPr/>
      <dgm:t>
        <a:bodyPr/>
        <a:lstStyle/>
        <a:p>
          <a:endParaRPr lang="en-US"/>
        </a:p>
      </dgm:t>
    </dgm:pt>
    <dgm:pt modelId="{2F23889E-41C4-DC4F-9074-C289921BB6F3}">
      <dgm:prSet phldrT="[Text]"/>
      <dgm:spPr>
        <a:solidFill>
          <a:srgbClr val="CA441E"/>
        </a:solidFill>
      </dgm:spPr>
      <dgm:t>
        <a:bodyPr/>
        <a:lstStyle/>
        <a:p>
          <a:r>
            <a:rPr lang="en-US" dirty="0" smtClean="0"/>
            <a:t>Respond to issues/concerns</a:t>
          </a:r>
          <a:endParaRPr lang="en-US" dirty="0"/>
        </a:p>
      </dgm:t>
    </dgm:pt>
    <dgm:pt modelId="{0B613C1F-822F-F144-A369-54F4844045DB}" type="parTrans" cxnId="{2E623639-F4F4-6148-9478-7D02B8FFB1CB}">
      <dgm:prSet/>
      <dgm:spPr/>
      <dgm:t>
        <a:bodyPr/>
        <a:lstStyle/>
        <a:p>
          <a:endParaRPr lang="en-US"/>
        </a:p>
      </dgm:t>
    </dgm:pt>
    <dgm:pt modelId="{77554004-C5A3-EF42-8D0F-6EF65C6FCF1E}" type="sibTrans" cxnId="{2E623639-F4F4-6148-9478-7D02B8FFB1CB}">
      <dgm:prSet/>
      <dgm:spPr/>
      <dgm:t>
        <a:bodyPr/>
        <a:lstStyle/>
        <a:p>
          <a:endParaRPr lang="en-US"/>
        </a:p>
      </dgm:t>
    </dgm:pt>
    <dgm:pt modelId="{5469F2A7-14A5-084C-B071-156BB556434C}">
      <dgm:prSet phldrT="[Text]"/>
      <dgm:spPr>
        <a:solidFill>
          <a:srgbClr val="CA441E"/>
        </a:solidFill>
      </dgm:spPr>
      <dgm:t>
        <a:bodyPr/>
        <a:lstStyle/>
        <a:p>
          <a:r>
            <a:rPr lang="en-US" dirty="0" smtClean="0"/>
            <a:t>Revise MOU</a:t>
          </a:r>
          <a:endParaRPr lang="en-US" dirty="0"/>
        </a:p>
      </dgm:t>
    </dgm:pt>
    <dgm:pt modelId="{97E50D6A-97E3-9B40-83EA-DD90348BC4A9}" type="parTrans" cxnId="{75E53497-C1AD-3C47-943B-E0DC29B58EA7}">
      <dgm:prSet/>
      <dgm:spPr/>
      <dgm:t>
        <a:bodyPr/>
        <a:lstStyle/>
        <a:p>
          <a:endParaRPr lang="en-US"/>
        </a:p>
      </dgm:t>
    </dgm:pt>
    <dgm:pt modelId="{057B6F49-5870-F44A-B35E-AF11BB00F7E0}" type="sibTrans" cxnId="{75E53497-C1AD-3C47-943B-E0DC29B58EA7}">
      <dgm:prSet/>
      <dgm:spPr/>
      <dgm:t>
        <a:bodyPr/>
        <a:lstStyle/>
        <a:p>
          <a:endParaRPr lang="en-US"/>
        </a:p>
      </dgm:t>
    </dgm:pt>
    <dgm:pt modelId="{FEC2F9FD-2D58-3F49-BA9D-7111342DA5DC}">
      <dgm:prSet phldrT="[Text]"/>
      <dgm:spPr>
        <a:solidFill>
          <a:srgbClr val="CA441E"/>
        </a:solidFill>
      </dgm:spPr>
      <dgm:t>
        <a:bodyPr/>
        <a:lstStyle/>
        <a:p>
          <a:r>
            <a:rPr lang="en-US" dirty="0" smtClean="0"/>
            <a:t>Schedule a signing event</a:t>
          </a:r>
          <a:endParaRPr lang="en-US" dirty="0"/>
        </a:p>
      </dgm:t>
    </dgm:pt>
    <dgm:pt modelId="{A609D9F4-7688-A148-B35D-680C2AF16B67}" type="parTrans" cxnId="{D83E3F3E-A4FF-F341-8686-59F9E4CBB1E1}">
      <dgm:prSet/>
      <dgm:spPr/>
      <dgm:t>
        <a:bodyPr/>
        <a:lstStyle/>
        <a:p>
          <a:endParaRPr lang="en-US"/>
        </a:p>
      </dgm:t>
    </dgm:pt>
    <dgm:pt modelId="{27C437D8-7EAD-D74C-AC9E-9AC8F87B595C}" type="sibTrans" cxnId="{D83E3F3E-A4FF-F341-8686-59F9E4CBB1E1}">
      <dgm:prSet/>
      <dgm:spPr/>
      <dgm:t>
        <a:bodyPr/>
        <a:lstStyle/>
        <a:p>
          <a:endParaRPr lang="en-US"/>
        </a:p>
      </dgm:t>
    </dgm:pt>
    <dgm:pt modelId="{671C7B77-90F3-8F4E-8D2E-00F6DA416848}">
      <dgm:prSet phldrT="[Text]"/>
      <dgm:spPr>
        <a:solidFill>
          <a:srgbClr val="CA441E"/>
        </a:solidFill>
      </dgm:spPr>
      <dgm:t>
        <a:bodyPr/>
        <a:lstStyle/>
        <a:p>
          <a:r>
            <a:rPr lang="en-US" dirty="0" smtClean="0"/>
            <a:t>Acknowledge interim accomplishments</a:t>
          </a:r>
          <a:endParaRPr lang="en-US" dirty="0"/>
        </a:p>
      </dgm:t>
    </dgm:pt>
    <dgm:pt modelId="{9BB81883-287B-C040-938E-1FCF9B87BB3F}" type="parTrans" cxnId="{C67D5528-6E53-FE42-A5B2-4CFF5CB5EB2A}">
      <dgm:prSet/>
      <dgm:spPr/>
      <dgm:t>
        <a:bodyPr/>
        <a:lstStyle/>
        <a:p>
          <a:endParaRPr lang="en-US"/>
        </a:p>
      </dgm:t>
    </dgm:pt>
    <dgm:pt modelId="{A87FA043-D901-8846-B38C-0F72772A3989}" type="sibTrans" cxnId="{C67D5528-6E53-FE42-A5B2-4CFF5CB5EB2A}">
      <dgm:prSet/>
      <dgm:spPr/>
      <dgm:t>
        <a:bodyPr/>
        <a:lstStyle/>
        <a:p>
          <a:endParaRPr lang="en-US"/>
        </a:p>
      </dgm:t>
    </dgm:pt>
    <dgm:pt modelId="{3E1CE876-790D-7044-B195-801250BEC10B}">
      <dgm:prSet phldrT="[Text]"/>
      <dgm:spPr>
        <a:solidFill>
          <a:srgbClr val="CA441E"/>
        </a:solidFill>
      </dgm:spPr>
      <dgm:t>
        <a:bodyPr/>
        <a:lstStyle/>
        <a:p>
          <a:r>
            <a:rPr lang="en-US" dirty="0" smtClean="0"/>
            <a:t>Continue recruiting pharmacies</a:t>
          </a:r>
          <a:endParaRPr lang="en-US" dirty="0"/>
        </a:p>
      </dgm:t>
    </dgm:pt>
    <dgm:pt modelId="{B697EEDB-0721-A849-934D-D9157AFB5991}" type="parTrans" cxnId="{C30F260A-ABD1-3249-8731-390E69A807A1}">
      <dgm:prSet/>
      <dgm:spPr/>
      <dgm:t>
        <a:bodyPr/>
        <a:lstStyle/>
        <a:p>
          <a:endParaRPr lang="en-US"/>
        </a:p>
      </dgm:t>
    </dgm:pt>
    <dgm:pt modelId="{BAFD751D-524E-0948-AF4E-FD8CF2EBEA70}" type="sibTrans" cxnId="{C30F260A-ABD1-3249-8731-390E69A807A1}">
      <dgm:prSet/>
      <dgm:spPr/>
      <dgm:t>
        <a:bodyPr/>
        <a:lstStyle/>
        <a:p>
          <a:endParaRPr lang="en-US"/>
        </a:p>
      </dgm:t>
    </dgm:pt>
    <dgm:pt modelId="{4F0FF93B-4C6F-B241-9D6B-D4B6C263331F}">
      <dgm:prSet phldrT="[Text]"/>
      <dgm:spPr>
        <a:solidFill>
          <a:srgbClr val="CA441E"/>
        </a:solidFill>
      </dgm:spPr>
      <dgm:t>
        <a:bodyPr/>
        <a:lstStyle/>
        <a:p>
          <a:r>
            <a:rPr lang="en-US" dirty="0" smtClean="0"/>
            <a:t>Coordinate state and local efforts</a:t>
          </a:r>
          <a:endParaRPr lang="en-US" dirty="0"/>
        </a:p>
      </dgm:t>
    </dgm:pt>
    <dgm:pt modelId="{FADBE8C8-9FE9-D240-8864-89B7AFEDB1E5}" type="parTrans" cxnId="{0E08C60A-DC97-654E-9322-57EE07178615}">
      <dgm:prSet/>
      <dgm:spPr/>
      <dgm:t>
        <a:bodyPr/>
        <a:lstStyle/>
        <a:p>
          <a:endParaRPr lang="en-US"/>
        </a:p>
      </dgm:t>
    </dgm:pt>
    <dgm:pt modelId="{43DFC4B4-C46C-0B4E-A367-0EF78213757A}" type="sibTrans" cxnId="{0E08C60A-DC97-654E-9322-57EE07178615}">
      <dgm:prSet/>
      <dgm:spPr/>
      <dgm:t>
        <a:bodyPr/>
        <a:lstStyle/>
        <a:p>
          <a:endParaRPr lang="en-US"/>
        </a:p>
      </dgm:t>
    </dgm:pt>
    <dgm:pt modelId="{7BF1B83A-421C-0741-8A3E-2261F3427AB2}">
      <dgm:prSet phldrT="[Text]"/>
      <dgm:spPr>
        <a:solidFill>
          <a:srgbClr val="CA441E"/>
        </a:solidFill>
      </dgm:spPr>
      <dgm:t>
        <a:bodyPr/>
        <a:lstStyle/>
        <a:p>
          <a:r>
            <a:rPr lang="en-US" dirty="0" smtClean="0"/>
            <a:t>Keep building the partnership (exercises, training, etc.)</a:t>
          </a:r>
          <a:endParaRPr lang="en-US" dirty="0"/>
        </a:p>
      </dgm:t>
    </dgm:pt>
    <dgm:pt modelId="{ABD9B455-B4E9-3849-8AF4-E4F22CDDB038}" type="parTrans" cxnId="{F7705372-03C8-5443-BC24-8413F1071E8F}">
      <dgm:prSet/>
      <dgm:spPr/>
      <dgm:t>
        <a:bodyPr/>
        <a:lstStyle/>
        <a:p>
          <a:endParaRPr lang="en-US"/>
        </a:p>
      </dgm:t>
    </dgm:pt>
    <dgm:pt modelId="{5B940707-F963-4D4F-A876-0A8E8813CF7D}" type="sibTrans" cxnId="{F7705372-03C8-5443-BC24-8413F1071E8F}">
      <dgm:prSet/>
      <dgm:spPr/>
      <dgm:t>
        <a:bodyPr/>
        <a:lstStyle/>
        <a:p>
          <a:endParaRPr lang="en-US"/>
        </a:p>
      </dgm:t>
    </dgm:pt>
    <dgm:pt modelId="{4F87B190-694D-EB48-851B-44AB6ACCD4FC}" type="pres">
      <dgm:prSet presAssocID="{D4FE2B22-7C9B-FF44-B855-5A384C3883DE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3BDA287-36A2-6F42-8BA5-0FD51BA285B9}" type="pres">
      <dgm:prSet presAssocID="{3791D716-CB6E-7B4A-BA6D-C8A69729FE3D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9FCC60B-AACB-094C-AD59-2CFEB61A56DF}" type="pres">
      <dgm:prSet presAssocID="{6C2F36A8-EEB0-4344-B39D-B71D2967E1DC}" presName="sibTrans" presStyleLbl="sibTrans2D1" presStyleIdx="0" presStyleCnt="4"/>
      <dgm:spPr/>
      <dgm:t>
        <a:bodyPr/>
        <a:lstStyle/>
        <a:p>
          <a:endParaRPr lang="en-US"/>
        </a:p>
      </dgm:t>
    </dgm:pt>
    <dgm:pt modelId="{94509C98-E012-A94E-9D9E-A1C6F56FEA2C}" type="pres">
      <dgm:prSet presAssocID="{6C2F36A8-EEB0-4344-B39D-B71D2967E1DC}" presName="connectorText" presStyleLbl="sibTrans2D1" presStyleIdx="0" presStyleCnt="4"/>
      <dgm:spPr/>
      <dgm:t>
        <a:bodyPr/>
        <a:lstStyle/>
        <a:p>
          <a:endParaRPr lang="en-US"/>
        </a:p>
      </dgm:t>
    </dgm:pt>
    <dgm:pt modelId="{2CEFA334-A86B-B84A-9375-345B6DEF2CD0}" type="pres">
      <dgm:prSet presAssocID="{F63E16E0-6D35-254A-9C83-68BA205A9021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78FADAA-D824-9B49-A15D-0A11B5122C21}" type="pres">
      <dgm:prSet presAssocID="{D9AE22B0-5875-4D45-9FC3-A69BF0DB7142}" presName="sibTrans" presStyleLbl="sibTrans2D1" presStyleIdx="1" presStyleCnt="4"/>
      <dgm:spPr/>
      <dgm:t>
        <a:bodyPr/>
        <a:lstStyle/>
        <a:p>
          <a:endParaRPr lang="en-US"/>
        </a:p>
      </dgm:t>
    </dgm:pt>
    <dgm:pt modelId="{BA3A9E0A-5257-BF48-8CFD-3BA2D90EFB1A}" type="pres">
      <dgm:prSet presAssocID="{D9AE22B0-5875-4D45-9FC3-A69BF0DB7142}" presName="connectorText" presStyleLbl="sibTrans2D1" presStyleIdx="1" presStyleCnt="4"/>
      <dgm:spPr/>
      <dgm:t>
        <a:bodyPr/>
        <a:lstStyle/>
        <a:p>
          <a:endParaRPr lang="en-US"/>
        </a:p>
      </dgm:t>
    </dgm:pt>
    <dgm:pt modelId="{7F49A4A8-1BD5-7D4E-ACB3-3D1A7497ADEA}" type="pres">
      <dgm:prSet presAssocID="{4ED21013-09AF-E44F-8565-64860FA7EB99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680518-6154-7745-BE92-67AF28C5217D}" type="pres">
      <dgm:prSet presAssocID="{B1F85B6A-98D4-454F-B647-C985166ED814}" presName="sibTrans" presStyleLbl="sibTrans2D1" presStyleIdx="2" presStyleCnt="4"/>
      <dgm:spPr/>
      <dgm:t>
        <a:bodyPr/>
        <a:lstStyle/>
        <a:p>
          <a:endParaRPr lang="en-US"/>
        </a:p>
      </dgm:t>
    </dgm:pt>
    <dgm:pt modelId="{0456E2E9-B3F0-9E40-9DEB-090BC72B67A9}" type="pres">
      <dgm:prSet presAssocID="{B1F85B6A-98D4-454F-B647-C985166ED814}" presName="connectorText" presStyleLbl="sibTrans2D1" presStyleIdx="2" presStyleCnt="4"/>
      <dgm:spPr/>
      <dgm:t>
        <a:bodyPr/>
        <a:lstStyle/>
        <a:p>
          <a:endParaRPr lang="en-US"/>
        </a:p>
      </dgm:t>
    </dgm:pt>
    <dgm:pt modelId="{289CCCC0-6A4C-FE4A-A840-567AA08D017C}" type="pres">
      <dgm:prSet presAssocID="{45F37F9B-5C6D-AC45-ACF3-40D14F10F4DD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77814C6-A639-0A4E-9C53-B8AAD2753585}" type="pres">
      <dgm:prSet presAssocID="{DEE33BF4-22BE-D44D-9E1C-E1A29188C903}" presName="sibTrans" presStyleLbl="sibTrans2D1" presStyleIdx="3" presStyleCnt="4"/>
      <dgm:spPr/>
      <dgm:t>
        <a:bodyPr/>
        <a:lstStyle/>
        <a:p>
          <a:endParaRPr lang="en-US"/>
        </a:p>
      </dgm:t>
    </dgm:pt>
    <dgm:pt modelId="{A19C098E-DC69-7C40-93EB-3D7ECE3A6263}" type="pres">
      <dgm:prSet presAssocID="{DEE33BF4-22BE-D44D-9E1C-E1A29188C903}" presName="connectorText" presStyleLbl="sibTrans2D1" presStyleIdx="3" presStyleCnt="4"/>
      <dgm:spPr/>
      <dgm:t>
        <a:bodyPr/>
        <a:lstStyle/>
        <a:p>
          <a:endParaRPr lang="en-US"/>
        </a:p>
      </dgm:t>
    </dgm:pt>
    <dgm:pt modelId="{7381F92A-9FB4-7F42-B444-02A4DADD0064}" type="pres">
      <dgm:prSet presAssocID="{961AF1BF-C7EC-EF47-9BFD-2CF2FB9B6E16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655D507-A943-AE44-B86A-38AA319DF7C0}" type="presOf" srcId="{B1F85B6A-98D4-454F-B647-C985166ED814}" destId="{8E680518-6154-7745-BE92-67AF28C5217D}" srcOrd="0" destOrd="0" presId="urn:microsoft.com/office/officeart/2005/8/layout/process1"/>
    <dgm:cxn modelId="{36A5AE2A-FDCA-5249-B022-75CB3DDDDCC9}" type="presOf" srcId="{2F23889E-41C4-DC4F-9074-C289921BB6F3}" destId="{7F49A4A8-1BD5-7D4E-ACB3-3D1A7497ADEA}" srcOrd="0" destOrd="2" presId="urn:microsoft.com/office/officeart/2005/8/layout/process1"/>
    <dgm:cxn modelId="{C67D5528-6E53-FE42-A5B2-4CFF5CB5EB2A}" srcId="{45F37F9B-5C6D-AC45-ACF3-40D14F10F4DD}" destId="{671C7B77-90F3-8F4E-8D2E-00F6DA416848}" srcOrd="1" destOrd="0" parTransId="{9BB81883-287B-C040-938E-1FCF9B87BB3F}" sibTransId="{A87FA043-D901-8846-B38C-0F72772A3989}"/>
    <dgm:cxn modelId="{C30F260A-ABD1-3249-8731-390E69A807A1}" srcId="{961AF1BF-C7EC-EF47-9BFD-2CF2FB9B6E16}" destId="{3E1CE876-790D-7044-B195-801250BEC10B}" srcOrd="0" destOrd="0" parTransId="{B697EEDB-0721-A849-934D-D9157AFB5991}" sibTransId="{BAFD751D-524E-0948-AF4E-FD8CF2EBEA70}"/>
    <dgm:cxn modelId="{D83E3F3E-A4FF-F341-8686-59F9E4CBB1E1}" srcId="{45F37F9B-5C6D-AC45-ACF3-40D14F10F4DD}" destId="{FEC2F9FD-2D58-3F49-BA9D-7111342DA5DC}" srcOrd="0" destOrd="0" parTransId="{A609D9F4-7688-A148-B35D-680C2AF16B67}" sibTransId="{27C437D8-7EAD-D74C-AC9E-9AC8F87B595C}"/>
    <dgm:cxn modelId="{D6441E15-0B9C-C94E-A8F5-35FF10E59B64}" type="presOf" srcId="{D9AE22B0-5875-4D45-9FC3-A69BF0DB7142}" destId="{BA3A9E0A-5257-BF48-8CFD-3BA2D90EFB1A}" srcOrd="1" destOrd="0" presId="urn:microsoft.com/office/officeart/2005/8/layout/process1"/>
    <dgm:cxn modelId="{2E623639-F4F4-6148-9478-7D02B8FFB1CB}" srcId="{4ED21013-09AF-E44F-8565-64860FA7EB99}" destId="{2F23889E-41C4-DC4F-9074-C289921BB6F3}" srcOrd="1" destOrd="0" parTransId="{0B613C1F-822F-F144-A369-54F4844045DB}" sibTransId="{77554004-C5A3-EF42-8D0F-6EF65C6FCF1E}"/>
    <dgm:cxn modelId="{91A64C7B-BA2E-B34D-B591-036F44C871E3}" type="presOf" srcId="{FEFD65A5-6600-E54A-B5A3-398413F5888A}" destId="{2CEFA334-A86B-B84A-9375-345B6DEF2CD0}" srcOrd="0" destOrd="3" presId="urn:microsoft.com/office/officeart/2005/8/layout/process1"/>
    <dgm:cxn modelId="{C1B134B8-3C13-3C45-A00B-036D4D46CE7A}" srcId="{F63E16E0-6D35-254A-9C83-68BA205A9021}" destId="{2E52CB39-84DC-4945-9C4D-EEE972EFE2DE}" srcOrd="0" destOrd="0" parTransId="{085DB441-85CD-1C47-99C1-9E809700CEFF}" sibTransId="{34C8949C-09FE-1F4A-83F2-7C0D93EC550D}"/>
    <dgm:cxn modelId="{2379F819-C1AD-9044-98D9-4A0F6E65ABDE}" type="presOf" srcId="{F63E16E0-6D35-254A-9C83-68BA205A9021}" destId="{2CEFA334-A86B-B84A-9375-345B6DEF2CD0}" srcOrd="0" destOrd="0" presId="urn:microsoft.com/office/officeart/2005/8/layout/process1"/>
    <dgm:cxn modelId="{7D15AC07-E62E-3649-92DD-284A8D118F0E}" type="presOf" srcId="{961AF1BF-C7EC-EF47-9BFD-2CF2FB9B6E16}" destId="{7381F92A-9FB4-7F42-B444-02A4DADD0064}" srcOrd="0" destOrd="0" presId="urn:microsoft.com/office/officeart/2005/8/layout/process1"/>
    <dgm:cxn modelId="{F98A903B-81AC-6041-9CE5-01C0B0D41234}" type="presOf" srcId="{3E1CE876-790D-7044-B195-801250BEC10B}" destId="{7381F92A-9FB4-7F42-B444-02A4DADD0064}" srcOrd="0" destOrd="1" presId="urn:microsoft.com/office/officeart/2005/8/layout/process1"/>
    <dgm:cxn modelId="{E4686F1E-2DF3-CA45-B988-EB85660BA382}" srcId="{D4FE2B22-7C9B-FF44-B855-5A384C3883DE}" destId="{3791D716-CB6E-7B4A-BA6D-C8A69729FE3D}" srcOrd="0" destOrd="0" parTransId="{AF34719D-CDAD-F145-B0A1-4E679BAC8361}" sibTransId="{6C2F36A8-EEB0-4344-B39D-B71D2967E1DC}"/>
    <dgm:cxn modelId="{F69EA726-05A5-C848-B113-9DDFF22CEE79}" type="presOf" srcId="{DEE33BF4-22BE-D44D-9E1C-E1A29188C903}" destId="{A19C098E-DC69-7C40-93EB-3D7ECE3A6263}" srcOrd="1" destOrd="0" presId="urn:microsoft.com/office/officeart/2005/8/layout/process1"/>
    <dgm:cxn modelId="{D4432922-47D8-E84B-932E-B57DBBDAF5C3}" srcId="{D4FE2B22-7C9B-FF44-B855-5A384C3883DE}" destId="{961AF1BF-C7EC-EF47-9BFD-2CF2FB9B6E16}" srcOrd="4" destOrd="0" parTransId="{FFB48EA3-9D24-BA44-BAEE-FA6EA4041411}" sibTransId="{835D2E30-0AD0-E646-AF9B-48AE8DFF3944}"/>
    <dgm:cxn modelId="{F7705372-03C8-5443-BC24-8413F1071E8F}" srcId="{961AF1BF-C7EC-EF47-9BFD-2CF2FB9B6E16}" destId="{7BF1B83A-421C-0741-8A3E-2261F3427AB2}" srcOrd="2" destOrd="0" parTransId="{ABD9B455-B4E9-3849-8AF4-E4F22CDDB038}" sibTransId="{5B940707-F963-4D4F-A876-0A8E8813CF7D}"/>
    <dgm:cxn modelId="{9CCE9FD1-D12D-9A4F-BE54-76968FE8E503}" type="presOf" srcId="{3791D716-CB6E-7B4A-BA6D-C8A69729FE3D}" destId="{33BDA287-36A2-6F42-8BA5-0FD51BA285B9}" srcOrd="0" destOrd="0" presId="urn:microsoft.com/office/officeart/2005/8/layout/process1"/>
    <dgm:cxn modelId="{CEC17D13-0685-F74C-A438-5647142D60E2}" type="presOf" srcId="{7BF1B83A-421C-0741-8A3E-2261F3427AB2}" destId="{7381F92A-9FB4-7F42-B444-02A4DADD0064}" srcOrd="0" destOrd="3" presId="urn:microsoft.com/office/officeart/2005/8/layout/process1"/>
    <dgm:cxn modelId="{77A7B2A6-69FB-DC42-B0F4-725EA0A43977}" type="presOf" srcId="{6A77275C-F74D-9C48-9E15-7A8782579336}" destId="{7F49A4A8-1BD5-7D4E-ACB3-3D1A7497ADEA}" srcOrd="0" destOrd="1" presId="urn:microsoft.com/office/officeart/2005/8/layout/process1"/>
    <dgm:cxn modelId="{96C8BF7D-C989-8E4A-94DF-39E1532DF1C5}" srcId="{3791D716-CB6E-7B4A-BA6D-C8A69729FE3D}" destId="{3B479985-854C-714C-B78F-BF463ACD9C6B}" srcOrd="1" destOrd="0" parTransId="{AF264BD3-1822-DC4B-B0ED-73D3642EB171}" sibTransId="{C3D71BCB-1131-C942-A63A-87816600A457}"/>
    <dgm:cxn modelId="{9D9B29C7-8320-C644-967D-07AC703E1611}" type="presOf" srcId="{45F37F9B-5C6D-AC45-ACF3-40D14F10F4DD}" destId="{289CCCC0-6A4C-FE4A-A840-567AA08D017C}" srcOrd="0" destOrd="0" presId="urn:microsoft.com/office/officeart/2005/8/layout/process1"/>
    <dgm:cxn modelId="{6B1C2023-F094-064C-9E8E-B9522ABBE0EB}" type="presOf" srcId="{2E52CB39-84DC-4945-9C4D-EEE972EFE2DE}" destId="{2CEFA334-A86B-B84A-9375-345B6DEF2CD0}" srcOrd="0" destOrd="1" presId="urn:microsoft.com/office/officeart/2005/8/layout/process1"/>
    <dgm:cxn modelId="{6C79908A-53C6-EE40-9CEE-903B631F70D0}" type="presOf" srcId="{5469F2A7-14A5-084C-B071-156BB556434C}" destId="{7F49A4A8-1BD5-7D4E-ACB3-3D1A7497ADEA}" srcOrd="0" destOrd="3" presId="urn:microsoft.com/office/officeart/2005/8/layout/process1"/>
    <dgm:cxn modelId="{6FE3DA56-8B14-034A-94DE-9FCFA2D0681D}" srcId="{F63E16E0-6D35-254A-9C83-68BA205A9021}" destId="{FEFD65A5-6600-E54A-B5A3-398413F5888A}" srcOrd="2" destOrd="0" parTransId="{E779B8AD-6EC0-054D-8BC1-B1EE982E2C2C}" sibTransId="{17D861E0-EFD3-E342-9115-3A6D38C9C2FD}"/>
    <dgm:cxn modelId="{5FFA2426-60F5-CD4A-BCF9-5918CBFB9142}" type="presOf" srcId="{D9AE22B0-5875-4D45-9FC3-A69BF0DB7142}" destId="{E78FADAA-D824-9B49-A15D-0A11B5122C21}" srcOrd="0" destOrd="0" presId="urn:microsoft.com/office/officeart/2005/8/layout/process1"/>
    <dgm:cxn modelId="{A52177EB-7AE1-E24A-A87A-E7AED6082049}" srcId="{3791D716-CB6E-7B4A-BA6D-C8A69729FE3D}" destId="{38332692-BE97-8F46-83A2-8C62B4E5F9BC}" srcOrd="0" destOrd="0" parTransId="{EA9218F8-7947-F442-A7F6-D692A4FDFD99}" sibTransId="{C492A0F4-EFAA-4149-B6B4-FF6FA8B1030F}"/>
    <dgm:cxn modelId="{13F3A965-89B0-F349-9C89-5BCD7B09EA8D}" type="presOf" srcId="{38332692-BE97-8F46-83A2-8C62B4E5F9BC}" destId="{33BDA287-36A2-6F42-8BA5-0FD51BA285B9}" srcOrd="0" destOrd="1" presId="urn:microsoft.com/office/officeart/2005/8/layout/process1"/>
    <dgm:cxn modelId="{F69004DC-25A2-DA44-880B-B11382F7E283}" type="presOf" srcId="{4ED21013-09AF-E44F-8565-64860FA7EB99}" destId="{7F49A4A8-1BD5-7D4E-ACB3-3D1A7497ADEA}" srcOrd="0" destOrd="0" presId="urn:microsoft.com/office/officeart/2005/8/layout/process1"/>
    <dgm:cxn modelId="{4F95D07E-6AEE-8A40-9901-5BA0D4511048}" srcId="{F63E16E0-6D35-254A-9C83-68BA205A9021}" destId="{4047E966-9C8D-FE49-BCCA-3EB66172BBE1}" srcOrd="1" destOrd="0" parTransId="{4A9CC412-E155-D94C-9C80-40E4D74F9313}" sibTransId="{2EDCA529-E133-7442-8610-595C95ECD136}"/>
    <dgm:cxn modelId="{95E6E714-2DE0-7848-92B6-95BB23233D75}" srcId="{4ED21013-09AF-E44F-8565-64860FA7EB99}" destId="{6A77275C-F74D-9C48-9E15-7A8782579336}" srcOrd="0" destOrd="0" parTransId="{37B907FA-63F9-864A-B589-480ECE481B3B}" sibTransId="{6698AEE1-BB8D-C14A-A365-00171CC8592E}"/>
    <dgm:cxn modelId="{BE80CEA1-D5B3-5F41-887C-7BF90B67D8D0}" type="presOf" srcId="{671C7B77-90F3-8F4E-8D2E-00F6DA416848}" destId="{289CCCC0-6A4C-FE4A-A840-567AA08D017C}" srcOrd="0" destOrd="2" presId="urn:microsoft.com/office/officeart/2005/8/layout/process1"/>
    <dgm:cxn modelId="{911A5765-31FA-224A-9F7E-63156CF1D424}" type="presOf" srcId="{B1F85B6A-98D4-454F-B647-C985166ED814}" destId="{0456E2E9-B3F0-9E40-9DEB-090BC72B67A9}" srcOrd="1" destOrd="0" presId="urn:microsoft.com/office/officeart/2005/8/layout/process1"/>
    <dgm:cxn modelId="{60586F5D-0053-334E-8EBE-79429A5CD247}" srcId="{D4FE2B22-7C9B-FF44-B855-5A384C3883DE}" destId="{45F37F9B-5C6D-AC45-ACF3-40D14F10F4DD}" srcOrd="3" destOrd="0" parTransId="{0B9908D0-54DB-D944-A464-BB0B7578407D}" sibTransId="{DEE33BF4-22BE-D44D-9E1C-E1A29188C903}"/>
    <dgm:cxn modelId="{F5A4BF42-D5DA-E240-863C-D8B78172828B}" type="presOf" srcId="{3B479985-854C-714C-B78F-BF463ACD9C6B}" destId="{33BDA287-36A2-6F42-8BA5-0FD51BA285B9}" srcOrd="0" destOrd="2" presId="urn:microsoft.com/office/officeart/2005/8/layout/process1"/>
    <dgm:cxn modelId="{812E1412-0CF5-4446-A7D2-3ECA4AA87AD9}" type="presOf" srcId="{FEC2F9FD-2D58-3F49-BA9D-7111342DA5DC}" destId="{289CCCC0-6A4C-FE4A-A840-567AA08D017C}" srcOrd="0" destOrd="1" presId="urn:microsoft.com/office/officeart/2005/8/layout/process1"/>
    <dgm:cxn modelId="{D9596C5B-B1A7-2F49-B8A0-F7D168B347DF}" type="presOf" srcId="{DEE33BF4-22BE-D44D-9E1C-E1A29188C903}" destId="{B77814C6-A639-0A4E-9C53-B8AAD2753585}" srcOrd="0" destOrd="0" presId="urn:microsoft.com/office/officeart/2005/8/layout/process1"/>
    <dgm:cxn modelId="{AF2C882B-9472-814B-B574-30D64570E820}" type="presOf" srcId="{6C2F36A8-EEB0-4344-B39D-B71D2967E1DC}" destId="{09FCC60B-AACB-094C-AD59-2CFEB61A56DF}" srcOrd="0" destOrd="0" presId="urn:microsoft.com/office/officeart/2005/8/layout/process1"/>
    <dgm:cxn modelId="{0E08C60A-DC97-654E-9322-57EE07178615}" srcId="{961AF1BF-C7EC-EF47-9BFD-2CF2FB9B6E16}" destId="{4F0FF93B-4C6F-B241-9D6B-D4B6C263331F}" srcOrd="1" destOrd="0" parTransId="{FADBE8C8-9FE9-D240-8864-89B7AFEDB1E5}" sibTransId="{43DFC4B4-C46C-0B4E-A367-0EF78213757A}"/>
    <dgm:cxn modelId="{5ABADFF1-A01F-E74E-B70E-37BE6FB1A13E}" type="presOf" srcId="{6C2F36A8-EEB0-4344-B39D-B71D2967E1DC}" destId="{94509C98-E012-A94E-9D9E-A1C6F56FEA2C}" srcOrd="1" destOrd="0" presId="urn:microsoft.com/office/officeart/2005/8/layout/process1"/>
    <dgm:cxn modelId="{CEA0CCE8-435A-4741-AF03-5DCD916B3ABB}" srcId="{D4FE2B22-7C9B-FF44-B855-5A384C3883DE}" destId="{4ED21013-09AF-E44F-8565-64860FA7EB99}" srcOrd="2" destOrd="0" parTransId="{E71D0F12-568E-1F49-8D83-DBF476CEBDAA}" sibTransId="{B1F85B6A-98D4-454F-B647-C985166ED814}"/>
    <dgm:cxn modelId="{9E7B7E14-20EF-ED4B-A145-A4E4A37ED3AD}" type="presOf" srcId="{4F0FF93B-4C6F-B241-9D6B-D4B6C263331F}" destId="{7381F92A-9FB4-7F42-B444-02A4DADD0064}" srcOrd="0" destOrd="2" presId="urn:microsoft.com/office/officeart/2005/8/layout/process1"/>
    <dgm:cxn modelId="{75E53497-C1AD-3C47-943B-E0DC29B58EA7}" srcId="{4ED21013-09AF-E44F-8565-64860FA7EB99}" destId="{5469F2A7-14A5-084C-B071-156BB556434C}" srcOrd="2" destOrd="0" parTransId="{97E50D6A-97E3-9B40-83EA-DD90348BC4A9}" sibTransId="{057B6F49-5870-F44A-B35E-AF11BB00F7E0}"/>
    <dgm:cxn modelId="{056A324C-E04C-B14D-B497-E7AF99200CA8}" srcId="{D4FE2B22-7C9B-FF44-B855-5A384C3883DE}" destId="{F63E16E0-6D35-254A-9C83-68BA205A9021}" srcOrd="1" destOrd="0" parTransId="{FFF54FBC-CEC1-5F42-8428-39545875CB98}" sibTransId="{D9AE22B0-5875-4D45-9FC3-A69BF0DB7142}"/>
    <dgm:cxn modelId="{00F5A576-E7C2-1848-B6ED-3692EC6124A9}" type="presOf" srcId="{D4FE2B22-7C9B-FF44-B855-5A384C3883DE}" destId="{4F87B190-694D-EB48-851B-44AB6ACCD4FC}" srcOrd="0" destOrd="0" presId="urn:microsoft.com/office/officeart/2005/8/layout/process1"/>
    <dgm:cxn modelId="{B98FD772-C644-BC44-A124-DDFDA7207D7F}" type="presOf" srcId="{4047E966-9C8D-FE49-BCCA-3EB66172BBE1}" destId="{2CEFA334-A86B-B84A-9375-345B6DEF2CD0}" srcOrd="0" destOrd="2" presId="urn:microsoft.com/office/officeart/2005/8/layout/process1"/>
    <dgm:cxn modelId="{0533D683-220F-E142-A127-3C692B9E05AC}" type="presParOf" srcId="{4F87B190-694D-EB48-851B-44AB6ACCD4FC}" destId="{33BDA287-36A2-6F42-8BA5-0FD51BA285B9}" srcOrd="0" destOrd="0" presId="urn:microsoft.com/office/officeart/2005/8/layout/process1"/>
    <dgm:cxn modelId="{A71E68A8-8FD8-3D46-96A7-8A76FBC84E50}" type="presParOf" srcId="{4F87B190-694D-EB48-851B-44AB6ACCD4FC}" destId="{09FCC60B-AACB-094C-AD59-2CFEB61A56DF}" srcOrd="1" destOrd="0" presId="urn:microsoft.com/office/officeart/2005/8/layout/process1"/>
    <dgm:cxn modelId="{4E3D3E91-EB0D-4A4F-9EA1-7A3F1B462387}" type="presParOf" srcId="{09FCC60B-AACB-094C-AD59-2CFEB61A56DF}" destId="{94509C98-E012-A94E-9D9E-A1C6F56FEA2C}" srcOrd="0" destOrd="0" presId="urn:microsoft.com/office/officeart/2005/8/layout/process1"/>
    <dgm:cxn modelId="{19C332E8-2EB1-3A43-A6E5-E6C390E3EFED}" type="presParOf" srcId="{4F87B190-694D-EB48-851B-44AB6ACCD4FC}" destId="{2CEFA334-A86B-B84A-9375-345B6DEF2CD0}" srcOrd="2" destOrd="0" presId="urn:microsoft.com/office/officeart/2005/8/layout/process1"/>
    <dgm:cxn modelId="{16E7CDC0-0E73-8740-A162-9BB2BF04A661}" type="presParOf" srcId="{4F87B190-694D-EB48-851B-44AB6ACCD4FC}" destId="{E78FADAA-D824-9B49-A15D-0A11B5122C21}" srcOrd="3" destOrd="0" presId="urn:microsoft.com/office/officeart/2005/8/layout/process1"/>
    <dgm:cxn modelId="{CBD4AF24-048A-0441-87DC-75FA9130AC18}" type="presParOf" srcId="{E78FADAA-D824-9B49-A15D-0A11B5122C21}" destId="{BA3A9E0A-5257-BF48-8CFD-3BA2D90EFB1A}" srcOrd="0" destOrd="0" presId="urn:microsoft.com/office/officeart/2005/8/layout/process1"/>
    <dgm:cxn modelId="{ABFFE590-D796-3842-88D1-0D36448DC5F3}" type="presParOf" srcId="{4F87B190-694D-EB48-851B-44AB6ACCD4FC}" destId="{7F49A4A8-1BD5-7D4E-ACB3-3D1A7497ADEA}" srcOrd="4" destOrd="0" presId="urn:microsoft.com/office/officeart/2005/8/layout/process1"/>
    <dgm:cxn modelId="{D85880D0-5968-8949-BD45-2EE61C4132B8}" type="presParOf" srcId="{4F87B190-694D-EB48-851B-44AB6ACCD4FC}" destId="{8E680518-6154-7745-BE92-67AF28C5217D}" srcOrd="5" destOrd="0" presId="urn:microsoft.com/office/officeart/2005/8/layout/process1"/>
    <dgm:cxn modelId="{2D65F3AF-B0BB-2C41-A501-27B48F425492}" type="presParOf" srcId="{8E680518-6154-7745-BE92-67AF28C5217D}" destId="{0456E2E9-B3F0-9E40-9DEB-090BC72B67A9}" srcOrd="0" destOrd="0" presId="urn:microsoft.com/office/officeart/2005/8/layout/process1"/>
    <dgm:cxn modelId="{8E30B8E4-B80A-154D-812B-CCEC10F145C1}" type="presParOf" srcId="{4F87B190-694D-EB48-851B-44AB6ACCD4FC}" destId="{289CCCC0-6A4C-FE4A-A840-567AA08D017C}" srcOrd="6" destOrd="0" presId="urn:microsoft.com/office/officeart/2005/8/layout/process1"/>
    <dgm:cxn modelId="{1D24BB80-E25C-6248-94D6-2DBB0552899A}" type="presParOf" srcId="{4F87B190-694D-EB48-851B-44AB6ACCD4FC}" destId="{B77814C6-A639-0A4E-9C53-B8AAD2753585}" srcOrd="7" destOrd="0" presId="urn:microsoft.com/office/officeart/2005/8/layout/process1"/>
    <dgm:cxn modelId="{BFF85ABE-8BD6-5F42-99B7-4DF799063A99}" type="presParOf" srcId="{B77814C6-A639-0A4E-9C53-B8AAD2753585}" destId="{A19C098E-DC69-7C40-93EB-3D7ECE3A6263}" srcOrd="0" destOrd="0" presId="urn:microsoft.com/office/officeart/2005/8/layout/process1"/>
    <dgm:cxn modelId="{4E5AB7C5-284A-D14E-A78D-3830F27DC772}" type="presParOf" srcId="{4F87B190-694D-EB48-851B-44AB6ACCD4FC}" destId="{7381F92A-9FB4-7F42-B444-02A4DADD0064}" srcOrd="8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C167E58-7263-764B-B4AC-2A42844B80B4}" type="doc">
      <dgm:prSet loTypeId="urn:microsoft.com/office/officeart/2005/8/layout/process1" loCatId="" qsTypeId="urn:microsoft.com/office/officeart/2005/8/quickstyle/simple4" qsCatId="simple" csTypeId="urn:microsoft.com/office/officeart/2005/8/colors/accent1_2" csCatId="accent1" phldr="1"/>
      <dgm:spPr/>
    </dgm:pt>
    <dgm:pt modelId="{61E19BEA-02CB-7346-BBD5-DECAD104BA28}">
      <dgm:prSet phldrT="[Text]" custT="1"/>
      <dgm:spPr/>
      <dgm:t>
        <a:bodyPr/>
        <a:lstStyle/>
        <a:p>
          <a:r>
            <a:rPr lang="en-US" sz="1200" dirty="0" smtClean="0"/>
            <a:t>Month 1</a:t>
          </a:r>
          <a:endParaRPr lang="en-US" sz="1200" dirty="0"/>
        </a:p>
      </dgm:t>
    </dgm:pt>
    <dgm:pt modelId="{A136CAB8-57D3-104F-AD17-FEC99A351051}" type="parTrans" cxnId="{03CEC36A-8B55-C14B-9A0D-D22AD72A8B42}">
      <dgm:prSet/>
      <dgm:spPr/>
      <dgm:t>
        <a:bodyPr/>
        <a:lstStyle/>
        <a:p>
          <a:endParaRPr lang="en-US"/>
        </a:p>
      </dgm:t>
    </dgm:pt>
    <dgm:pt modelId="{0379B585-8943-6349-BE2F-FB2B28187A44}" type="sibTrans" cxnId="{03CEC36A-8B55-C14B-9A0D-D22AD72A8B42}">
      <dgm:prSet/>
      <dgm:spPr/>
      <dgm:t>
        <a:bodyPr/>
        <a:lstStyle/>
        <a:p>
          <a:endParaRPr lang="en-US"/>
        </a:p>
      </dgm:t>
    </dgm:pt>
    <dgm:pt modelId="{15F923A1-7EE5-634F-BDDF-217DBAE4C892}">
      <dgm:prSet phldrT="[Text]" custT="1"/>
      <dgm:spPr/>
      <dgm:t>
        <a:bodyPr/>
        <a:lstStyle/>
        <a:p>
          <a:r>
            <a:rPr lang="en-US" sz="1200" dirty="0" smtClean="0"/>
            <a:t>Months 2-3</a:t>
          </a:r>
          <a:endParaRPr lang="en-US" sz="1200" dirty="0"/>
        </a:p>
      </dgm:t>
    </dgm:pt>
    <dgm:pt modelId="{5CA6A820-9A6A-0E4E-B55E-8249F7300525}" type="parTrans" cxnId="{CE898A43-022A-974F-8860-782FADA14C59}">
      <dgm:prSet/>
      <dgm:spPr/>
      <dgm:t>
        <a:bodyPr/>
        <a:lstStyle/>
        <a:p>
          <a:endParaRPr lang="en-US"/>
        </a:p>
      </dgm:t>
    </dgm:pt>
    <dgm:pt modelId="{E3F52509-91F5-244F-97E9-A7DCE833FE6A}" type="sibTrans" cxnId="{CE898A43-022A-974F-8860-782FADA14C59}">
      <dgm:prSet/>
      <dgm:spPr/>
      <dgm:t>
        <a:bodyPr/>
        <a:lstStyle/>
        <a:p>
          <a:endParaRPr lang="en-US"/>
        </a:p>
      </dgm:t>
    </dgm:pt>
    <dgm:pt modelId="{36C193CD-FB36-C349-BD2D-56149DD6395A}">
      <dgm:prSet phldrT="[Text]" custT="1"/>
      <dgm:spPr/>
      <dgm:t>
        <a:bodyPr/>
        <a:lstStyle/>
        <a:p>
          <a:r>
            <a:rPr lang="en-US" sz="1200" dirty="0" smtClean="0"/>
            <a:t>Months 4-5</a:t>
          </a:r>
          <a:endParaRPr lang="en-US" sz="1200" dirty="0"/>
        </a:p>
      </dgm:t>
    </dgm:pt>
    <dgm:pt modelId="{719382CC-2F90-5140-9BB5-EBE9A2E4D028}" type="parTrans" cxnId="{1CC39704-9232-BC47-A0A9-A3BEF9C56406}">
      <dgm:prSet/>
      <dgm:spPr/>
      <dgm:t>
        <a:bodyPr/>
        <a:lstStyle/>
        <a:p>
          <a:endParaRPr lang="en-US"/>
        </a:p>
      </dgm:t>
    </dgm:pt>
    <dgm:pt modelId="{E2B9BEB9-B1E7-C647-B48A-86C2F49C0C22}" type="sibTrans" cxnId="{1CC39704-9232-BC47-A0A9-A3BEF9C56406}">
      <dgm:prSet/>
      <dgm:spPr/>
      <dgm:t>
        <a:bodyPr/>
        <a:lstStyle/>
        <a:p>
          <a:endParaRPr lang="en-US"/>
        </a:p>
      </dgm:t>
    </dgm:pt>
    <dgm:pt modelId="{26A047AE-6C8A-E94A-B5A3-CB7B7F935365}">
      <dgm:prSet phldrT="[Text]" custT="1"/>
      <dgm:spPr/>
      <dgm:t>
        <a:bodyPr/>
        <a:lstStyle/>
        <a:p>
          <a:r>
            <a:rPr lang="en-US" sz="1200" dirty="0" smtClean="0"/>
            <a:t>Month 6</a:t>
          </a:r>
          <a:endParaRPr lang="en-US" sz="1200" dirty="0"/>
        </a:p>
      </dgm:t>
    </dgm:pt>
    <dgm:pt modelId="{D36550AC-7744-374E-88DB-356DDBDE5429}" type="parTrans" cxnId="{7E830016-E50F-4B49-AB77-95204EC5B042}">
      <dgm:prSet/>
      <dgm:spPr/>
      <dgm:t>
        <a:bodyPr/>
        <a:lstStyle/>
        <a:p>
          <a:endParaRPr lang="en-US"/>
        </a:p>
      </dgm:t>
    </dgm:pt>
    <dgm:pt modelId="{7AFB7720-DA24-D046-A5E5-F45B49E15880}" type="sibTrans" cxnId="{7E830016-E50F-4B49-AB77-95204EC5B042}">
      <dgm:prSet/>
      <dgm:spPr/>
      <dgm:t>
        <a:bodyPr/>
        <a:lstStyle/>
        <a:p>
          <a:endParaRPr lang="en-US"/>
        </a:p>
      </dgm:t>
    </dgm:pt>
    <dgm:pt modelId="{DA3E161B-D354-CF40-AC42-60A69FAD5C91}">
      <dgm:prSet phldrT="[Text]" custT="1"/>
      <dgm:spPr/>
      <dgm:t>
        <a:bodyPr/>
        <a:lstStyle/>
        <a:p>
          <a:r>
            <a:rPr lang="en-US" sz="1200" dirty="0" smtClean="0"/>
            <a:t>Months 7 +</a:t>
          </a:r>
          <a:endParaRPr lang="en-US" sz="1200" dirty="0"/>
        </a:p>
      </dgm:t>
    </dgm:pt>
    <dgm:pt modelId="{CA1C4DFD-1078-074D-B4C5-2E9D5160ED24}" type="parTrans" cxnId="{418A42EF-7D32-084C-BE6A-98415EB406F1}">
      <dgm:prSet/>
      <dgm:spPr/>
      <dgm:t>
        <a:bodyPr/>
        <a:lstStyle/>
        <a:p>
          <a:endParaRPr lang="en-US"/>
        </a:p>
      </dgm:t>
    </dgm:pt>
    <dgm:pt modelId="{7C3523E4-16D5-874D-B2F9-C288DFC7A558}" type="sibTrans" cxnId="{418A42EF-7D32-084C-BE6A-98415EB406F1}">
      <dgm:prSet/>
      <dgm:spPr/>
      <dgm:t>
        <a:bodyPr/>
        <a:lstStyle/>
        <a:p>
          <a:endParaRPr lang="en-US"/>
        </a:p>
      </dgm:t>
    </dgm:pt>
    <dgm:pt modelId="{EA84A488-E9C5-514D-96A3-A6285EE0C341}" type="pres">
      <dgm:prSet presAssocID="{5C167E58-7263-764B-B4AC-2A42844B80B4}" presName="Name0" presStyleCnt="0">
        <dgm:presLayoutVars>
          <dgm:dir/>
          <dgm:resizeHandles val="exact"/>
        </dgm:presLayoutVars>
      </dgm:prSet>
      <dgm:spPr/>
    </dgm:pt>
    <dgm:pt modelId="{4900DD6A-0568-BD41-8509-8C9BE8383B4C}" type="pres">
      <dgm:prSet presAssocID="{61E19BEA-02CB-7346-BBD5-DECAD104BA28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4F9CD4A-9BA5-1C4A-A312-FD4A6C32F061}" type="pres">
      <dgm:prSet presAssocID="{0379B585-8943-6349-BE2F-FB2B28187A44}" presName="sibTrans" presStyleLbl="sibTrans2D1" presStyleIdx="0" presStyleCnt="4"/>
      <dgm:spPr/>
      <dgm:t>
        <a:bodyPr/>
        <a:lstStyle/>
        <a:p>
          <a:endParaRPr lang="en-US"/>
        </a:p>
      </dgm:t>
    </dgm:pt>
    <dgm:pt modelId="{9B52D931-1271-8148-AF73-4EC3A6EDCD56}" type="pres">
      <dgm:prSet presAssocID="{0379B585-8943-6349-BE2F-FB2B28187A44}" presName="connectorText" presStyleLbl="sibTrans2D1" presStyleIdx="0" presStyleCnt="4"/>
      <dgm:spPr/>
      <dgm:t>
        <a:bodyPr/>
        <a:lstStyle/>
        <a:p>
          <a:endParaRPr lang="en-US"/>
        </a:p>
      </dgm:t>
    </dgm:pt>
    <dgm:pt modelId="{139A5090-EC91-2841-964B-8CAB0C108F8B}" type="pres">
      <dgm:prSet presAssocID="{15F923A1-7EE5-634F-BDDF-217DBAE4C892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307CB03-524A-A145-B2BD-201D21B804A1}" type="pres">
      <dgm:prSet presAssocID="{E3F52509-91F5-244F-97E9-A7DCE833FE6A}" presName="sibTrans" presStyleLbl="sibTrans2D1" presStyleIdx="1" presStyleCnt="4"/>
      <dgm:spPr/>
      <dgm:t>
        <a:bodyPr/>
        <a:lstStyle/>
        <a:p>
          <a:endParaRPr lang="en-US"/>
        </a:p>
      </dgm:t>
    </dgm:pt>
    <dgm:pt modelId="{8CB19671-93D7-E245-95D5-CEA3A36EEC6A}" type="pres">
      <dgm:prSet presAssocID="{E3F52509-91F5-244F-97E9-A7DCE833FE6A}" presName="connectorText" presStyleLbl="sibTrans2D1" presStyleIdx="1" presStyleCnt="4"/>
      <dgm:spPr/>
      <dgm:t>
        <a:bodyPr/>
        <a:lstStyle/>
        <a:p>
          <a:endParaRPr lang="en-US"/>
        </a:p>
      </dgm:t>
    </dgm:pt>
    <dgm:pt modelId="{D0429F9B-2FD3-DE49-9BCC-C9E48FC9013F}" type="pres">
      <dgm:prSet presAssocID="{36C193CD-FB36-C349-BD2D-56149DD6395A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AA73ABD-FAED-5041-9270-32B15E76254B}" type="pres">
      <dgm:prSet presAssocID="{E2B9BEB9-B1E7-C647-B48A-86C2F49C0C22}" presName="sibTrans" presStyleLbl="sibTrans2D1" presStyleIdx="2" presStyleCnt="4"/>
      <dgm:spPr/>
      <dgm:t>
        <a:bodyPr/>
        <a:lstStyle/>
        <a:p>
          <a:endParaRPr lang="en-US"/>
        </a:p>
      </dgm:t>
    </dgm:pt>
    <dgm:pt modelId="{50934517-EF7C-D244-871A-7023B6DBC30D}" type="pres">
      <dgm:prSet presAssocID="{E2B9BEB9-B1E7-C647-B48A-86C2F49C0C22}" presName="connectorText" presStyleLbl="sibTrans2D1" presStyleIdx="2" presStyleCnt="4"/>
      <dgm:spPr/>
      <dgm:t>
        <a:bodyPr/>
        <a:lstStyle/>
        <a:p>
          <a:endParaRPr lang="en-US"/>
        </a:p>
      </dgm:t>
    </dgm:pt>
    <dgm:pt modelId="{8F41E0BD-7538-1143-96BD-7894303604B4}" type="pres">
      <dgm:prSet presAssocID="{26A047AE-6C8A-E94A-B5A3-CB7B7F935365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E5B186-E8E9-B646-A659-668AA30EFE8B}" type="pres">
      <dgm:prSet presAssocID="{7AFB7720-DA24-D046-A5E5-F45B49E15880}" presName="sibTrans" presStyleLbl="sibTrans2D1" presStyleIdx="3" presStyleCnt="4"/>
      <dgm:spPr/>
      <dgm:t>
        <a:bodyPr/>
        <a:lstStyle/>
        <a:p>
          <a:endParaRPr lang="en-US"/>
        </a:p>
      </dgm:t>
    </dgm:pt>
    <dgm:pt modelId="{B5B63DAF-043F-0E44-BF8B-2F1D9266AB53}" type="pres">
      <dgm:prSet presAssocID="{7AFB7720-DA24-D046-A5E5-F45B49E15880}" presName="connectorText" presStyleLbl="sibTrans2D1" presStyleIdx="3" presStyleCnt="4"/>
      <dgm:spPr/>
      <dgm:t>
        <a:bodyPr/>
        <a:lstStyle/>
        <a:p>
          <a:endParaRPr lang="en-US"/>
        </a:p>
      </dgm:t>
    </dgm:pt>
    <dgm:pt modelId="{0B422124-4F3F-B249-97FF-682B0628A617}" type="pres">
      <dgm:prSet presAssocID="{DA3E161B-D354-CF40-AC42-60A69FAD5C91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CC39704-9232-BC47-A0A9-A3BEF9C56406}" srcId="{5C167E58-7263-764B-B4AC-2A42844B80B4}" destId="{36C193CD-FB36-C349-BD2D-56149DD6395A}" srcOrd="2" destOrd="0" parTransId="{719382CC-2F90-5140-9BB5-EBE9A2E4D028}" sibTransId="{E2B9BEB9-B1E7-C647-B48A-86C2F49C0C22}"/>
    <dgm:cxn modelId="{03CEC36A-8B55-C14B-9A0D-D22AD72A8B42}" srcId="{5C167E58-7263-764B-B4AC-2A42844B80B4}" destId="{61E19BEA-02CB-7346-BBD5-DECAD104BA28}" srcOrd="0" destOrd="0" parTransId="{A136CAB8-57D3-104F-AD17-FEC99A351051}" sibTransId="{0379B585-8943-6349-BE2F-FB2B28187A44}"/>
    <dgm:cxn modelId="{D2F210EA-059B-8945-A82C-C6C648EFF01D}" type="presOf" srcId="{E3F52509-91F5-244F-97E9-A7DCE833FE6A}" destId="{4307CB03-524A-A145-B2BD-201D21B804A1}" srcOrd="0" destOrd="0" presId="urn:microsoft.com/office/officeart/2005/8/layout/process1"/>
    <dgm:cxn modelId="{E68DB83C-3913-404D-A5FD-2463571E518D}" type="presOf" srcId="{E3F52509-91F5-244F-97E9-A7DCE833FE6A}" destId="{8CB19671-93D7-E245-95D5-CEA3A36EEC6A}" srcOrd="1" destOrd="0" presId="urn:microsoft.com/office/officeart/2005/8/layout/process1"/>
    <dgm:cxn modelId="{175CB1B1-528A-564F-8361-DF5B30E6B81D}" type="presOf" srcId="{7AFB7720-DA24-D046-A5E5-F45B49E15880}" destId="{B5B63DAF-043F-0E44-BF8B-2F1D9266AB53}" srcOrd="1" destOrd="0" presId="urn:microsoft.com/office/officeart/2005/8/layout/process1"/>
    <dgm:cxn modelId="{1503E99E-18B5-034F-8F70-54D19EB382EC}" type="presOf" srcId="{15F923A1-7EE5-634F-BDDF-217DBAE4C892}" destId="{139A5090-EC91-2841-964B-8CAB0C108F8B}" srcOrd="0" destOrd="0" presId="urn:microsoft.com/office/officeart/2005/8/layout/process1"/>
    <dgm:cxn modelId="{29E4C349-05B7-3649-BBF5-769A34CCB676}" type="presOf" srcId="{0379B585-8943-6349-BE2F-FB2B28187A44}" destId="{24F9CD4A-9BA5-1C4A-A312-FD4A6C32F061}" srcOrd="0" destOrd="0" presId="urn:microsoft.com/office/officeart/2005/8/layout/process1"/>
    <dgm:cxn modelId="{418A42EF-7D32-084C-BE6A-98415EB406F1}" srcId="{5C167E58-7263-764B-B4AC-2A42844B80B4}" destId="{DA3E161B-D354-CF40-AC42-60A69FAD5C91}" srcOrd="4" destOrd="0" parTransId="{CA1C4DFD-1078-074D-B4C5-2E9D5160ED24}" sibTransId="{7C3523E4-16D5-874D-B2F9-C288DFC7A558}"/>
    <dgm:cxn modelId="{7E830016-E50F-4B49-AB77-95204EC5B042}" srcId="{5C167E58-7263-764B-B4AC-2A42844B80B4}" destId="{26A047AE-6C8A-E94A-B5A3-CB7B7F935365}" srcOrd="3" destOrd="0" parTransId="{D36550AC-7744-374E-88DB-356DDBDE5429}" sibTransId="{7AFB7720-DA24-D046-A5E5-F45B49E15880}"/>
    <dgm:cxn modelId="{807FDB98-7D36-7740-9C36-83187D1154B0}" type="presOf" srcId="{36C193CD-FB36-C349-BD2D-56149DD6395A}" destId="{D0429F9B-2FD3-DE49-9BCC-C9E48FC9013F}" srcOrd="0" destOrd="0" presId="urn:microsoft.com/office/officeart/2005/8/layout/process1"/>
    <dgm:cxn modelId="{086F4E88-D3A4-EA48-8475-ED809EA063FA}" type="presOf" srcId="{7AFB7720-DA24-D046-A5E5-F45B49E15880}" destId="{40E5B186-E8E9-B646-A659-668AA30EFE8B}" srcOrd="0" destOrd="0" presId="urn:microsoft.com/office/officeart/2005/8/layout/process1"/>
    <dgm:cxn modelId="{D6054D68-E635-2C4E-94F6-E0AC97871A1E}" type="presOf" srcId="{61E19BEA-02CB-7346-BBD5-DECAD104BA28}" destId="{4900DD6A-0568-BD41-8509-8C9BE8383B4C}" srcOrd="0" destOrd="0" presId="urn:microsoft.com/office/officeart/2005/8/layout/process1"/>
    <dgm:cxn modelId="{004EEA30-9DE6-394F-BF45-A6D401F3D0D9}" type="presOf" srcId="{26A047AE-6C8A-E94A-B5A3-CB7B7F935365}" destId="{8F41E0BD-7538-1143-96BD-7894303604B4}" srcOrd="0" destOrd="0" presId="urn:microsoft.com/office/officeart/2005/8/layout/process1"/>
    <dgm:cxn modelId="{CE898A43-022A-974F-8860-782FADA14C59}" srcId="{5C167E58-7263-764B-B4AC-2A42844B80B4}" destId="{15F923A1-7EE5-634F-BDDF-217DBAE4C892}" srcOrd="1" destOrd="0" parTransId="{5CA6A820-9A6A-0E4E-B55E-8249F7300525}" sibTransId="{E3F52509-91F5-244F-97E9-A7DCE833FE6A}"/>
    <dgm:cxn modelId="{7EB1A766-42DF-6E4F-A183-7427F2C24F2D}" type="presOf" srcId="{E2B9BEB9-B1E7-C647-B48A-86C2F49C0C22}" destId="{50934517-EF7C-D244-871A-7023B6DBC30D}" srcOrd="1" destOrd="0" presId="urn:microsoft.com/office/officeart/2005/8/layout/process1"/>
    <dgm:cxn modelId="{BF5BA66D-C2EA-284D-A930-B22E6C50B92F}" type="presOf" srcId="{E2B9BEB9-B1E7-C647-B48A-86C2F49C0C22}" destId="{8AA73ABD-FAED-5041-9270-32B15E76254B}" srcOrd="0" destOrd="0" presId="urn:microsoft.com/office/officeart/2005/8/layout/process1"/>
    <dgm:cxn modelId="{45A01A53-037F-3449-B6E8-80149FB98BA7}" type="presOf" srcId="{DA3E161B-D354-CF40-AC42-60A69FAD5C91}" destId="{0B422124-4F3F-B249-97FF-682B0628A617}" srcOrd="0" destOrd="0" presId="urn:microsoft.com/office/officeart/2005/8/layout/process1"/>
    <dgm:cxn modelId="{6CE449B2-757A-9E40-BE24-A52E4A92C73C}" type="presOf" srcId="{5C167E58-7263-764B-B4AC-2A42844B80B4}" destId="{EA84A488-E9C5-514D-96A3-A6285EE0C341}" srcOrd="0" destOrd="0" presId="urn:microsoft.com/office/officeart/2005/8/layout/process1"/>
    <dgm:cxn modelId="{7B5976AE-B18A-FD4A-9085-86CE8E966C01}" type="presOf" srcId="{0379B585-8943-6349-BE2F-FB2B28187A44}" destId="{9B52D931-1271-8148-AF73-4EC3A6EDCD56}" srcOrd="1" destOrd="0" presId="urn:microsoft.com/office/officeart/2005/8/layout/process1"/>
    <dgm:cxn modelId="{96E655BD-195E-F04D-B746-1A8633D47B18}" type="presParOf" srcId="{EA84A488-E9C5-514D-96A3-A6285EE0C341}" destId="{4900DD6A-0568-BD41-8509-8C9BE8383B4C}" srcOrd="0" destOrd="0" presId="urn:microsoft.com/office/officeart/2005/8/layout/process1"/>
    <dgm:cxn modelId="{ADB65A3B-DC41-714A-9D10-95B5DD6FD047}" type="presParOf" srcId="{EA84A488-E9C5-514D-96A3-A6285EE0C341}" destId="{24F9CD4A-9BA5-1C4A-A312-FD4A6C32F061}" srcOrd="1" destOrd="0" presId="urn:microsoft.com/office/officeart/2005/8/layout/process1"/>
    <dgm:cxn modelId="{0191A979-74A5-8847-B630-9F0151E2524F}" type="presParOf" srcId="{24F9CD4A-9BA5-1C4A-A312-FD4A6C32F061}" destId="{9B52D931-1271-8148-AF73-4EC3A6EDCD56}" srcOrd="0" destOrd="0" presId="urn:microsoft.com/office/officeart/2005/8/layout/process1"/>
    <dgm:cxn modelId="{40D4C6E9-C328-174B-9673-3F711824C14D}" type="presParOf" srcId="{EA84A488-E9C5-514D-96A3-A6285EE0C341}" destId="{139A5090-EC91-2841-964B-8CAB0C108F8B}" srcOrd="2" destOrd="0" presId="urn:microsoft.com/office/officeart/2005/8/layout/process1"/>
    <dgm:cxn modelId="{B65B1373-4EE0-5546-AF5D-961D76BEAD98}" type="presParOf" srcId="{EA84A488-E9C5-514D-96A3-A6285EE0C341}" destId="{4307CB03-524A-A145-B2BD-201D21B804A1}" srcOrd="3" destOrd="0" presId="urn:microsoft.com/office/officeart/2005/8/layout/process1"/>
    <dgm:cxn modelId="{1EA83224-C880-B842-9D62-935ADE41B979}" type="presParOf" srcId="{4307CB03-524A-A145-B2BD-201D21B804A1}" destId="{8CB19671-93D7-E245-95D5-CEA3A36EEC6A}" srcOrd="0" destOrd="0" presId="urn:microsoft.com/office/officeart/2005/8/layout/process1"/>
    <dgm:cxn modelId="{C9FCACB9-0C82-9A48-A7C9-AD6B23D2C79B}" type="presParOf" srcId="{EA84A488-E9C5-514D-96A3-A6285EE0C341}" destId="{D0429F9B-2FD3-DE49-9BCC-C9E48FC9013F}" srcOrd="4" destOrd="0" presId="urn:microsoft.com/office/officeart/2005/8/layout/process1"/>
    <dgm:cxn modelId="{139AA9B6-A944-7D45-9256-E42AD3934EFC}" type="presParOf" srcId="{EA84A488-E9C5-514D-96A3-A6285EE0C341}" destId="{8AA73ABD-FAED-5041-9270-32B15E76254B}" srcOrd="5" destOrd="0" presId="urn:microsoft.com/office/officeart/2005/8/layout/process1"/>
    <dgm:cxn modelId="{A9ABEF94-4BC5-2D46-9CC8-34BD67CAD73E}" type="presParOf" srcId="{8AA73ABD-FAED-5041-9270-32B15E76254B}" destId="{50934517-EF7C-D244-871A-7023B6DBC30D}" srcOrd="0" destOrd="0" presId="urn:microsoft.com/office/officeart/2005/8/layout/process1"/>
    <dgm:cxn modelId="{3FD7139F-674E-F04F-871B-9062CED364BE}" type="presParOf" srcId="{EA84A488-E9C5-514D-96A3-A6285EE0C341}" destId="{8F41E0BD-7538-1143-96BD-7894303604B4}" srcOrd="6" destOrd="0" presId="urn:microsoft.com/office/officeart/2005/8/layout/process1"/>
    <dgm:cxn modelId="{ABCAE4D9-E400-BE47-A505-8C388E53A802}" type="presParOf" srcId="{EA84A488-E9C5-514D-96A3-A6285EE0C341}" destId="{40E5B186-E8E9-B646-A659-668AA30EFE8B}" srcOrd="7" destOrd="0" presId="urn:microsoft.com/office/officeart/2005/8/layout/process1"/>
    <dgm:cxn modelId="{D901E9D4-3692-0542-BF3E-AA4DA1B068E9}" type="presParOf" srcId="{40E5B186-E8E9-B646-A659-668AA30EFE8B}" destId="{B5B63DAF-043F-0E44-BF8B-2F1D9266AB53}" srcOrd="0" destOrd="0" presId="urn:microsoft.com/office/officeart/2005/8/layout/process1"/>
    <dgm:cxn modelId="{70E73F30-ABCB-284F-BFB3-2FEE78FF2DDA}" type="presParOf" srcId="{EA84A488-E9C5-514D-96A3-A6285EE0C341}" destId="{0B422124-4F3F-B249-97FF-682B0628A617}" srcOrd="8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705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>
              <a:defRPr sz="1200"/>
            </a:lvl1pPr>
          </a:lstStyle>
          <a:p>
            <a:fld id="{6D9A5048-52B9-7949-8143-000A96E01501}" type="datetimeFigureOut">
              <a:rPr lang="en-US" smtClean="0"/>
              <a:t>5/30/2017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705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>
              <a:defRPr sz="1200"/>
            </a:lvl1pPr>
          </a:lstStyle>
          <a:p>
            <a:fld id="{AB443B07-8006-B544-84E2-8980093B77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6681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>
              <a:defRPr sz="1200"/>
            </a:lvl1pPr>
          </a:lstStyle>
          <a:p>
            <a:fld id="{09DAB6C7-7C13-F94E-9F0E-5D3D1F7865C3}" type="datetimeFigureOut">
              <a:rPr lang="en-US" smtClean="0"/>
              <a:t>5/30/2017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701675"/>
            <a:ext cx="4683125" cy="3511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36" tIns="46968" rIns="93936" bIns="4696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447461"/>
            <a:ext cx="5661660" cy="4213384"/>
          </a:xfrm>
          <a:prstGeom prst="rect">
            <a:avLst/>
          </a:prstGeom>
        </p:spPr>
        <p:txBody>
          <a:bodyPr vert="horz" lIns="93936" tIns="46968" rIns="93936" bIns="4696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>
              <a:defRPr sz="1200"/>
            </a:lvl1pPr>
          </a:lstStyle>
          <a:p>
            <a:fld id="{F894D8F3-D93C-E94D-BE79-7B2D99EF0E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9163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STHO 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7772147"/>
              </p:ext>
            </p:extLst>
          </p:nvPr>
        </p:nvGraphicFramePr>
        <p:xfrm>
          <a:off x="-20474" y="4244107"/>
          <a:ext cx="9167208" cy="24023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7" r:id="rId3" imgW="7306071" imgH="1914148" progId="">
                  <p:embed/>
                </p:oleObj>
              </mc:Choice>
              <mc:Fallback>
                <p:oleObj r:id="rId3" imgW="7306071" imgH="1914148" progId="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20474" y="4244107"/>
                        <a:ext cx="9167208" cy="240235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54" t="13369" r="13534" b="17981"/>
          <a:stretch/>
        </p:blipFill>
        <p:spPr>
          <a:xfrm>
            <a:off x="5701636" y="4904072"/>
            <a:ext cx="2166055" cy="823842"/>
          </a:xfrm>
          <a:prstGeom prst="rect">
            <a:avLst/>
          </a:prstGeom>
        </p:spPr>
      </p:pic>
      <p:sp>
        <p:nvSpPr>
          <p:cNvPr id="17" name="Text Placeholder 16"/>
          <p:cNvSpPr>
            <a:spLocks noGrp="1"/>
          </p:cNvSpPr>
          <p:nvPr>
            <p:ph type="body" sz="quarter" idx="10" hasCustomPrompt="1"/>
          </p:nvPr>
        </p:nvSpPr>
        <p:spPr>
          <a:xfrm>
            <a:off x="102870" y="3160021"/>
            <a:ext cx="8666480" cy="1651000"/>
          </a:xfrm>
          <a:prstGeom prst="rect">
            <a:avLst/>
          </a:prstGeom>
        </p:spPr>
        <p:txBody>
          <a:bodyPr/>
          <a:lstStyle>
            <a:lvl1pPr marL="0" marR="0" indent="0" algn="r" defTabSz="514350" rtl="0" eaLnBrk="1" fontAlgn="auto" latinLnBrk="0" hangingPunct="1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defRPr>
            </a:lvl1pPr>
            <a:lvl2pPr marL="257175" indent="0" algn="r">
              <a:buNone/>
              <a:defRPr sz="2400" baseline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defRPr>
            </a:lvl2pPr>
            <a:lvl3pPr marL="514350" marR="0" indent="0" algn="r" defTabSz="514350" rtl="0" eaLnBrk="1" fontAlgn="auto" latinLnBrk="0" hangingPunct="1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 baseline="0">
                <a:solidFill>
                  <a:schemeClr val="accent1"/>
                </a:solidFill>
                <a:effectLst/>
                <a:latin typeface="+mn-lt"/>
              </a:defRPr>
            </a:lvl3pPr>
            <a:lvl4pPr marL="771525" indent="0" algn="r">
              <a:buNone/>
              <a:defRPr sz="240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defRPr>
            </a:lvl4pPr>
            <a:lvl5pPr marL="1028700" indent="0" algn="r">
              <a:buNone/>
              <a:defRPr sz="240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defRPr>
            </a:lvl5pPr>
          </a:lstStyle>
          <a:p>
            <a:pPr marL="514350" marR="0" lvl="2" indent="0" algn="r" defTabSz="514350" rtl="0" eaLnBrk="1" fontAlgn="auto" latinLnBrk="0" hangingPunct="1">
              <a:lnSpc>
                <a:spcPct val="90000"/>
              </a:lnSpc>
              <a:spcBef>
                <a:spcPts val="281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2800" dirty="0" smtClean="0"/>
              <a:t>Association of State and Territorial Health Officials (ASTHO)</a:t>
            </a:r>
          </a:p>
          <a:p>
            <a:pPr lvl="2"/>
            <a:r>
              <a:rPr lang="en-US" dirty="0" smtClean="0"/>
              <a:t>March 6, 2016</a:t>
            </a:r>
          </a:p>
        </p:txBody>
      </p:sp>
      <p:sp>
        <p:nvSpPr>
          <p:cNvPr id="19" name="Title 18"/>
          <p:cNvSpPr>
            <a:spLocks noGrp="1"/>
          </p:cNvSpPr>
          <p:nvPr>
            <p:ph type="title" hasCustomPrompt="1"/>
          </p:nvPr>
        </p:nvSpPr>
        <p:spPr>
          <a:xfrm>
            <a:off x="381000" y="342733"/>
            <a:ext cx="8312150" cy="1549568"/>
          </a:xfrm>
          <a:prstGeom prst="rect">
            <a:avLst/>
          </a:prstGeom>
        </p:spPr>
        <p:txBody>
          <a:bodyPr anchor="b"/>
          <a:lstStyle>
            <a:lvl1pPr algn="r">
              <a:defRPr sz="1200" b="0" baseline="0">
                <a:solidFill>
                  <a:schemeClr val="accent1"/>
                </a:solidFill>
                <a:effectLst/>
                <a:latin typeface="+mn-lt"/>
              </a:defRPr>
            </a:lvl1pPr>
          </a:lstStyle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4000" dirty="0" smtClean="0"/>
              <a:t>Memorandum of Understanding (MOU) Implementation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5801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419100"/>
            <a:ext cx="7886700" cy="1030291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3200" b="1">
                <a:solidFill>
                  <a:srgbClr val="006794"/>
                </a:solidFill>
                <a:effectLst/>
              </a:defRPr>
            </a:lvl1pPr>
          </a:lstStyle>
          <a:p>
            <a:r>
              <a:rPr lang="en-US" dirty="0" smtClean="0"/>
              <a:t>Pilot States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28650" y="1701800"/>
            <a:ext cx="7886700" cy="4166737"/>
          </a:xfrm>
          <a:prstGeom prst="rect">
            <a:avLst/>
          </a:prstGeom>
        </p:spPr>
        <p:txBody>
          <a:bodyPr/>
          <a:lstStyle>
            <a:lvl1pPr marL="171450" indent="-171450">
              <a:lnSpc>
                <a:spcPct val="100000"/>
              </a:lnSpc>
              <a:spcBef>
                <a:spcPts val="450"/>
              </a:spcBef>
              <a:buClr>
                <a:srgbClr val="F09732"/>
              </a:buClr>
              <a:buSzPct val="90000"/>
              <a:buFont typeface="Wingdings" panose="05000000000000000000" pitchFamily="2" charset="2"/>
              <a:buChar char=""/>
              <a:defRPr sz="2400"/>
            </a:lvl1pPr>
            <a:lvl2pPr marL="385763" indent="-128588">
              <a:buClr>
                <a:srgbClr val="F09732"/>
              </a:buClr>
              <a:buFont typeface="Wingdings" panose="05000000000000000000" pitchFamily="2" charset="2"/>
              <a:buChar char="§"/>
              <a:defRPr sz="2000"/>
            </a:lvl2pPr>
            <a:lvl3pPr marL="642938" indent="-128588">
              <a:buFont typeface="Calibri" panose="020F0502020204030204" pitchFamily="34" charset="0"/>
              <a:buChar char="̶"/>
              <a:defRPr sz="1600"/>
            </a:lvl3pPr>
            <a:lvl4pPr marL="771525" indent="0">
              <a:buNone/>
              <a:defRPr/>
            </a:lvl4pPr>
          </a:lstStyle>
          <a:p>
            <a:r>
              <a:rPr lang="en-US" dirty="0" smtClean="0"/>
              <a:t>ASTHO, CDC, NACDS and </a:t>
            </a:r>
            <a:r>
              <a:rPr lang="en-US" dirty="0" err="1" smtClean="0"/>
              <a:t>APhA</a:t>
            </a:r>
            <a:r>
              <a:rPr lang="en-US" dirty="0" smtClean="0"/>
              <a:t> are working with selected pilot states to implement the MOU</a:t>
            </a:r>
          </a:p>
          <a:p>
            <a:r>
              <a:rPr lang="en-US" dirty="0" smtClean="0"/>
              <a:t>Pilot states include Arkansas, Tennessee and Georgia</a:t>
            </a:r>
          </a:p>
          <a:p>
            <a:pPr lvl="1"/>
            <a:r>
              <a:rPr lang="en-US" dirty="0" smtClean="0"/>
              <a:t>Arkansas and Tennessee have been in discussions with a few major chain pharmacies and are starting to work towards implementation </a:t>
            </a:r>
          </a:p>
          <a:p>
            <a:pPr lvl="1"/>
            <a:r>
              <a:rPr lang="en-US" dirty="0" smtClean="0"/>
              <a:t>Georgia is taking a different approach and is working towards implementation with independent pharmacies</a:t>
            </a:r>
          </a:p>
        </p:txBody>
      </p:sp>
    </p:spTree>
    <p:extLst>
      <p:ext uri="{BB962C8B-B14F-4D97-AF65-F5344CB8AC3E}">
        <p14:creationId xmlns:p14="http://schemas.microsoft.com/office/powerpoint/2010/main" val="2790661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179232"/>
            <a:ext cx="9144000" cy="1140641"/>
          </a:xfrm>
          <a:prstGeom prst="rect">
            <a:avLst/>
          </a:prstGeom>
          <a:solidFill>
            <a:srgbClr val="053658"/>
          </a:solidFill>
        </p:spPr>
        <p:txBody>
          <a:bodyPr vert="horz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F6805D-1669-404B-9073-719E184618A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6650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F6805D-1669-404B-9073-719E184618A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326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F6805D-1669-404B-9073-719E184618A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1"/>
          </p:nvPr>
        </p:nvSpPr>
        <p:spPr>
          <a:xfrm>
            <a:off x="720725" y="2200924"/>
            <a:ext cx="3396755" cy="35353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Content Placeholder 5"/>
          <p:cNvSpPr>
            <a:spLocks noGrp="1"/>
          </p:cNvSpPr>
          <p:nvPr>
            <p:ph sz="quarter" idx="12"/>
          </p:nvPr>
        </p:nvSpPr>
        <p:spPr>
          <a:xfrm>
            <a:off x="4327278" y="2191531"/>
            <a:ext cx="3396755" cy="35353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711863" y="1706563"/>
            <a:ext cx="3406112" cy="4699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>
                <a:solidFill>
                  <a:srgbClr val="CA441E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4318416" y="1705260"/>
            <a:ext cx="3406112" cy="4699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>
                <a:solidFill>
                  <a:srgbClr val="CA441E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5" hasCustomPrompt="1"/>
          </p:nvPr>
        </p:nvSpPr>
        <p:spPr>
          <a:xfrm>
            <a:off x="695683" y="841375"/>
            <a:ext cx="7029091" cy="719138"/>
          </a:xfrm>
          <a:prstGeom prst="rect">
            <a:avLst/>
          </a:prstGeom>
        </p:spPr>
        <p:txBody>
          <a:bodyPr vert="horz"/>
          <a:lstStyle>
            <a:lvl1pPr marL="0" marR="0" indent="0" algn="l" defTabSz="514350" rtl="0" eaLnBrk="1" fontAlgn="auto" latinLnBrk="0" hangingPunct="1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200">
                <a:solidFill>
                  <a:srgbClr val="006794"/>
                </a:solidFill>
                <a:latin typeface="+mj-lt"/>
              </a:defRPr>
            </a:lvl1pPr>
          </a:lstStyle>
          <a:p>
            <a:r>
              <a:rPr lang="en-US" sz="1800" dirty="0" smtClean="0"/>
              <a:t>Slide Title</a:t>
            </a:r>
          </a:p>
          <a:p>
            <a:r>
              <a:rPr lang="en-US" dirty="0" smtClean="0"/>
              <a:t>
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6915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67490"/>
            <a:ext cx="9144000" cy="1029100"/>
          </a:xfrm>
          <a:prstGeom prst="rect">
            <a:avLst/>
          </a:prstGeom>
        </p:spPr>
      </p:pic>
      <p:sp>
        <p:nvSpPr>
          <p:cNvPr id="2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" y="6492877"/>
            <a:ext cx="422228" cy="365125"/>
          </a:xfrm>
          <a:prstGeom prst="rect">
            <a:avLst/>
          </a:prstGeom>
        </p:spPr>
        <p:txBody>
          <a:bodyPr/>
          <a:lstStyle/>
          <a:p>
            <a:fld id="{23F6805D-1669-404B-9073-719E184618A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4565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91632" y="1601822"/>
            <a:ext cx="8477250" cy="1455732"/>
          </a:xfrm>
        </p:spPr>
        <p:txBody>
          <a:bodyPr/>
          <a:lstStyle/>
          <a:p>
            <a:r>
              <a:rPr lang="en-US" sz="3600" dirty="0" smtClean="0"/>
              <a:t>Implementing a Public Health / Community Pharmacy Preparedness </a:t>
            </a:r>
            <a:br>
              <a:rPr lang="en-US" sz="3600" dirty="0" smtClean="0"/>
            </a:br>
            <a:r>
              <a:rPr lang="en-US" sz="3600" dirty="0" smtClean="0"/>
              <a:t>Memorandum of Agreement (MOA)</a:t>
            </a:r>
            <a:endParaRPr lang="en-US" sz="3600" b="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0456" y="3549162"/>
            <a:ext cx="2910324" cy="7414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0154" y="3358663"/>
            <a:ext cx="15240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4018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</a:t>
            </a:r>
            <a:br>
              <a:rPr lang="en-US" dirty="0" smtClean="0"/>
            </a:br>
            <a:r>
              <a:rPr lang="en-US" dirty="0" smtClean="0"/>
              <a:t>	MOA Components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5847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MOA Components: ALL HAZARDS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Pandemic Influenza Vaccine Emergency Response </a:t>
            </a:r>
            <a:r>
              <a:rPr lang="en-US" dirty="0" smtClean="0"/>
              <a:t>Network</a:t>
            </a:r>
          </a:p>
          <a:p>
            <a:endParaRPr lang="en-US" dirty="0" smtClean="0"/>
          </a:p>
          <a:p>
            <a:r>
              <a:rPr lang="en-US" dirty="0"/>
              <a:t>Antiviral Emergency Response </a:t>
            </a:r>
            <a:r>
              <a:rPr lang="en-US" dirty="0" smtClean="0"/>
              <a:t>Network</a:t>
            </a:r>
          </a:p>
          <a:p>
            <a:endParaRPr lang="en-US" dirty="0" smtClean="0"/>
          </a:p>
          <a:p>
            <a:r>
              <a:rPr lang="en-US" dirty="0"/>
              <a:t>Anthrax Emergency Response </a:t>
            </a:r>
            <a:r>
              <a:rPr lang="en-US" dirty="0" smtClean="0"/>
              <a:t>Network</a:t>
            </a:r>
          </a:p>
          <a:p>
            <a:pPr lvl="1"/>
            <a:r>
              <a:rPr lang="en-US" dirty="0" smtClean="0"/>
              <a:t>Planning for the 50-day supply antibiotic dispense and the Anthrax vaccine administration</a:t>
            </a:r>
          </a:p>
          <a:p>
            <a:pPr lvl="1"/>
            <a:endParaRPr lang="en-US" dirty="0" smtClean="0"/>
          </a:p>
          <a:p>
            <a:r>
              <a:rPr lang="en-US" dirty="0"/>
              <a:t>Natural Disaster Emergency Response </a:t>
            </a:r>
            <a:r>
              <a:rPr lang="en-US" dirty="0" smtClean="0"/>
              <a:t>Network</a:t>
            </a:r>
          </a:p>
        </p:txBody>
      </p:sp>
    </p:spTree>
    <p:extLst>
      <p:ext uri="{BB962C8B-B14F-4D97-AF65-F5344CB8AC3E}">
        <p14:creationId xmlns:p14="http://schemas.microsoft.com/office/powerpoint/2010/main" val="31978307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Pharmacy Enrollment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Pharmacy may </a:t>
            </a:r>
            <a:r>
              <a:rPr lang="en-US" b="1" dirty="0"/>
              <a:t>enroll</a:t>
            </a:r>
            <a:r>
              <a:rPr lang="en-US" b="1" dirty="0" smtClean="0"/>
              <a:t>/register </a:t>
            </a:r>
            <a:r>
              <a:rPr lang="en-US" b="1" dirty="0"/>
              <a:t>all pharmacy </a:t>
            </a:r>
            <a:r>
              <a:rPr lang="en-US" b="1" dirty="0" smtClean="0"/>
              <a:t>sites </a:t>
            </a:r>
            <a:r>
              <a:rPr lang="en-US" dirty="0" smtClean="0"/>
              <a:t>vs. registering </a:t>
            </a:r>
            <a:r>
              <a:rPr lang="en-US" dirty="0"/>
              <a:t>each site </a:t>
            </a:r>
            <a:r>
              <a:rPr lang="en-US" dirty="0" smtClean="0"/>
              <a:t>separately</a:t>
            </a:r>
            <a:endParaRPr lang="en-US" dirty="0"/>
          </a:p>
          <a:p>
            <a:r>
              <a:rPr lang="en-US" dirty="0"/>
              <a:t>Pharmacy </a:t>
            </a:r>
            <a:r>
              <a:rPr lang="en-US" dirty="0" smtClean="0"/>
              <a:t>is responsible </a:t>
            </a:r>
            <a:r>
              <a:rPr lang="en-US" dirty="0"/>
              <a:t>for ensuring vaccinators have appropriate </a:t>
            </a:r>
            <a:r>
              <a:rPr lang="en-US" b="1" dirty="0"/>
              <a:t>training, certification and following all guidance </a:t>
            </a:r>
            <a:r>
              <a:rPr lang="en-US" dirty="0"/>
              <a:t>from state</a:t>
            </a:r>
            <a:r>
              <a:rPr lang="en-US" dirty="0" smtClean="0"/>
              <a:t>/CDC</a:t>
            </a:r>
            <a:endParaRPr lang="en-US" dirty="0"/>
          </a:p>
          <a:p>
            <a:r>
              <a:rPr lang="en-US" dirty="0"/>
              <a:t>Pharmacy </a:t>
            </a:r>
            <a:r>
              <a:rPr lang="en-US" dirty="0" smtClean="0"/>
              <a:t>is expected </a:t>
            </a:r>
            <a:r>
              <a:rPr lang="en-US" dirty="0"/>
              <a:t>to sign </a:t>
            </a:r>
            <a:r>
              <a:rPr lang="en-US" b="1" dirty="0" smtClean="0"/>
              <a:t>a Vaccine </a:t>
            </a:r>
            <a:r>
              <a:rPr lang="en-US" b="1" dirty="0"/>
              <a:t>Provider Agreement Form</a:t>
            </a:r>
            <a:r>
              <a:rPr lang="en-US" dirty="0"/>
              <a:t>, if and when available and required by CDC</a:t>
            </a:r>
          </a:p>
          <a:p>
            <a:r>
              <a:rPr lang="en-US" dirty="0"/>
              <a:t>State responsible providing </a:t>
            </a:r>
            <a:r>
              <a:rPr lang="en-US" b="1" dirty="0"/>
              <a:t>technical assistance, material, information, and resources</a:t>
            </a:r>
            <a:r>
              <a:rPr lang="en-US" dirty="0"/>
              <a:t>, as available to assist the pharmacy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0740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MOA: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Allocation</a:t>
            </a:r>
          </a:p>
          <a:p>
            <a:endParaRPr lang="en-US" dirty="0"/>
          </a:p>
          <a:p>
            <a:r>
              <a:rPr lang="en-US" dirty="0" smtClean="0"/>
              <a:t>Distribution </a:t>
            </a:r>
          </a:p>
          <a:p>
            <a:endParaRPr lang="en-US" dirty="0" smtClean="0"/>
          </a:p>
          <a:p>
            <a:r>
              <a:rPr lang="en-US" dirty="0" smtClean="0"/>
              <a:t>Documentation</a:t>
            </a:r>
          </a:p>
          <a:p>
            <a:endParaRPr lang="en-US" dirty="0" smtClean="0"/>
          </a:p>
          <a:p>
            <a:r>
              <a:rPr lang="en-US" dirty="0" smtClean="0"/>
              <a:t>Payment issues</a:t>
            </a:r>
          </a:p>
          <a:p>
            <a:endParaRPr lang="en-US" dirty="0" smtClean="0"/>
          </a:p>
          <a:p>
            <a:r>
              <a:rPr lang="en-US" dirty="0" smtClean="0"/>
              <a:t>Communication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11405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	</a:t>
            </a:r>
            <a:r>
              <a:rPr lang="en-US" dirty="0" smtClean="0"/>
              <a:t>Steps to MOU Implementation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20464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349805226"/>
              </p:ext>
            </p:extLst>
          </p:nvPr>
        </p:nvGraphicFramePr>
        <p:xfrm>
          <a:off x="312283" y="671441"/>
          <a:ext cx="8092553" cy="48456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Steps in the MOU Process … and Beyond</a:t>
            </a:r>
            <a:endParaRPr lang="en-US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935909762"/>
              </p:ext>
            </p:extLst>
          </p:nvPr>
        </p:nvGraphicFramePr>
        <p:xfrm>
          <a:off x="302519" y="1658378"/>
          <a:ext cx="8114930" cy="54099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0224097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847850"/>
            <a:ext cx="7886700" cy="1030291"/>
          </a:xfrm>
        </p:spPr>
        <p:txBody>
          <a:bodyPr/>
          <a:lstStyle/>
          <a:p>
            <a:pPr algn="ctr"/>
            <a:r>
              <a:rPr lang="en-US" dirty="0" smtClean="0"/>
              <a:t>Contact Information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3244850"/>
            <a:ext cx="7886700" cy="4166737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>
                <a:solidFill>
                  <a:srgbClr val="CA441E"/>
                </a:solidFill>
              </a:rPr>
              <a:t>Christy Fletcher </a:t>
            </a:r>
            <a:r>
              <a:rPr lang="en-US" dirty="0" err="1" smtClean="0">
                <a:solidFill>
                  <a:srgbClr val="CA441E"/>
                </a:solidFill>
              </a:rPr>
              <a:t>Pharm.D</a:t>
            </a:r>
            <a:r>
              <a:rPr lang="en-US" dirty="0" smtClean="0">
                <a:solidFill>
                  <a:srgbClr val="CA441E"/>
                </a:solidFill>
              </a:rPr>
              <a:t>.</a:t>
            </a:r>
          </a:p>
          <a:p>
            <a:pPr marL="0" indent="0" algn="ctr">
              <a:buNone/>
            </a:pPr>
            <a:r>
              <a:rPr lang="en-US" dirty="0" smtClean="0">
                <a:solidFill>
                  <a:srgbClr val="CA441E"/>
                </a:solidFill>
              </a:rPr>
              <a:t>Consultant Pharmacist for Office of Emergency Preparedness</a:t>
            </a:r>
          </a:p>
          <a:p>
            <a:pPr marL="0" indent="0" algn="ctr">
              <a:buNone/>
            </a:pPr>
            <a:r>
              <a:rPr lang="en-US" dirty="0" smtClean="0">
                <a:solidFill>
                  <a:srgbClr val="CA441E"/>
                </a:solidFill>
              </a:rPr>
              <a:t>christine.fletcher.vdh.virginia.gov</a:t>
            </a:r>
          </a:p>
          <a:p>
            <a:pPr marL="0" indent="0" algn="ctr">
              <a:buNone/>
            </a:pPr>
            <a:r>
              <a:rPr lang="en-US" dirty="0" smtClean="0">
                <a:solidFill>
                  <a:srgbClr val="CA441E"/>
                </a:solidFill>
              </a:rPr>
              <a:t>804-298-3029</a:t>
            </a:r>
          </a:p>
          <a:p>
            <a:pPr marL="0" indent="0" algn="ctr">
              <a:buNone/>
            </a:pPr>
            <a:endParaRPr lang="en-US" dirty="0">
              <a:solidFill>
                <a:srgbClr val="CA441E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5880" y="5117122"/>
            <a:ext cx="2473201" cy="6301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92004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Grant Background:  How Did We Get Here?</a:t>
            </a:r>
          </a:p>
          <a:p>
            <a:r>
              <a:rPr lang="en-US" dirty="0" smtClean="0"/>
              <a:t>Benefits of the MOA</a:t>
            </a:r>
          </a:p>
          <a:p>
            <a:pPr lvl="1"/>
            <a:r>
              <a:rPr lang="en-US" dirty="0" smtClean="0"/>
              <a:t>For public health</a:t>
            </a:r>
          </a:p>
          <a:p>
            <a:pPr lvl="1"/>
            <a:r>
              <a:rPr lang="en-US" dirty="0" smtClean="0"/>
              <a:t>For community pharmacies</a:t>
            </a:r>
          </a:p>
          <a:p>
            <a:r>
              <a:rPr lang="en-US" dirty="0" smtClean="0"/>
              <a:t>MOA Components</a:t>
            </a:r>
          </a:p>
          <a:p>
            <a:pPr lvl="1"/>
            <a:r>
              <a:rPr lang="en-US" dirty="0" smtClean="0"/>
              <a:t>Includes four networks</a:t>
            </a:r>
          </a:p>
          <a:p>
            <a:pPr lvl="1"/>
            <a:r>
              <a:rPr lang="en-US" dirty="0" smtClean="0"/>
              <a:t>Cafeteria style selection plan</a:t>
            </a:r>
          </a:p>
          <a:p>
            <a:r>
              <a:rPr lang="en-US" dirty="0" smtClean="0"/>
              <a:t>Steps Toward Implementation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3774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	</a:t>
            </a:r>
            <a:r>
              <a:rPr lang="en-US" dirty="0" smtClean="0"/>
              <a:t>Grant Background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3837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Planning Gaps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Pharmacists were underutilized during H1N1 (2009)</a:t>
            </a:r>
          </a:p>
          <a:p>
            <a:r>
              <a:rPr lang="en-US" dirty="0" smtClean="0"/>
              <a:t>Few state or local public health agencies have formal agreements in place with pharmacies to improve pandemic influenza response</a:t>
            </a:r>
          </a:p>
          <a:p>
            <a:r>
              <a:rPr lang="en-US" dirty="0" smtClean="0"/>
              <a:t>One-third of public health programs would incorporate pharmacies later in the vaccine response = too late</a:t>
            </a:r>
          </a:p>
          <a:p>
            <a:r>
              <a:rPr lang="en-US" dirty="0" smtClean="0"/>
              <a:t>If vaccine were provided in a more timely way, the time to vaccinate the public could be reduced significantly </a:t>
            </a:r>
          </a:p>
          <a:p>
            <a:endParaRPr lang="en-US" sz="2000" dirty="0" smtClean="0"/>
          </a:p>
          <a:p>
            <a:pPr marL="257175" lvl="1" indent="0">
              <a:buNone/>
            </a:pPr>
            <a:endParaRPr lang="en-US" sz="2000" dirty="0" smtClean="0"/>
          </a:p>
          <a:p>
            <a:pPr marL="514350" lvl="2" indent="0">
              <a:buNone/>
            </a:pPr>
            <a:endParaRPr lang="en-US" sz="1600" dirty="0" smtClean="0"/>
          </a:p>
        </p:txBody>
      </p:sp>
    </p:spTree>
    <p:extLst>
      <p:ext uri="{BB962C8B-B14F-4D97-AF65-F5344CB8AC3E}">
        <p14:creationId xmlns:p14="http://schemas.microsoft.com/office/powerpoint/2010/main" val="3736061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Public Health needs pharmacies: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000" dirty="0" smtClean="0"/>
          </a:p>
          <a:p>
            <a:r>
              <a:rPr lang="en-US" sz="2000" dirty="0"/>
              <a:t>Pharmacists play a key role in taking care of </a:t>
            </a:r>
            <a:r>
              <a:rPr lang="en-US" sz="2000" dirty="0" smtClean="0"/>
              <a:t>citizens – through the dispensing process and providing medication therapy management programs</a:t>
            </a:r>
          </a:p>
          <a:p>
            <a:r>
              <a:rPr lang="en-US" sz="2000" dirty="0" smtClean="0"/>
              <a:t>Pharmacists are already important routine vaccinators </a:t>
            </a:r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smtClean="0"/>
              <a:t>- Approximately 260,000 pharmacists provide vaccinations in the USA</a:t>
            </a:r>
          </a:p>
          <a:p>
            <a:pPr marL="0" indent="0">
              <a:buNone/>
            </a:pPr>
            <a:r>
              <a:rPr lang="en-US" sz="2000" dirty="0" smtClean="0"/>
              <a:t>	- 20% of seasonal influenza vaccinations of adults are administered in 	pharmacy or retail setting</a:t>
            </a:r>
          </a:p>
          <a:p>
            <a:r>
              <a:rPr lang="en-US" sz="2000" dirty="0" smtClean="0"/>
              <a:t>Pharmacists rank </a:t>
            </a:r>
            <a:r>
              <a:rPr lang="en-US" sz="2000" dirty="0" smtClean="0"/>
              <a:t>second as the most trusted professional. Citizens would turn to their familiar, reliable pharmacist and pharmacy setting in case of a public health threat, emergency or disaster </a:t>
            </a:r>
          </a:p>
        </p:txBody>
      </p:sp>
    </p:spTree>
    <p:extLst>
      <p:ext uri="{BB962C8B-B14F-4D97-AF65-F5344CB8AC3E}">
        <p14:creationId xmlns:p14="http://schemas.microsoft.com/office/powerpoint/2010/main" val="2586607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Addressing the Planning Gaps: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CDC and ASTHO Partnership (2013) to determine best practices for increasing coordination</a:t>
            </a:r>
          </a:p>
          <a:p>
            <a:r>
              <a:rPr lang="en-US" sz="2000" dirty="0" smtClean="0"/>
              <a:t>Template MOU (2015)</a:t>
            </a:r>
          </a:p>
          <a:p>
            <a:r>
              <a:rPr lang="en-US" sz="2000" dirty="0" smtClean="0"/>
              <a:t>Pilot project in three states to test implementing MOU (2015-2016)</a:t>
            </a:r>
          </a:p>
          <a:p>
            <a:pPr lvl="1"/>
            <a:r>
              <a:rPr lang="en-US" sz="1600" dirty="0" smtClean="0"/>
              <a:t>Arkansas</a:t>
            </a:r>
          </a:p>
          <a:p>
            <a:pPr lvl="1"/>
            <a:r>
              <a:rPr lang="en-US" sz="1600" dirty="0" smtClean="0"/>
              <a:t>Tennessee</a:t>
            </a:r>
          </a:p>
          <a:p>
            <a:pPr lvl="1"/>
            <a:r>
              <a:rPr lang="en-US" sz="1600" dirty="0" smtClean="0"/>
              <a:t>Georgia</a:t>
            </a:r>
          </a:p>
          <a:p>
            <a:r>
              <a:rPr lang="en-US" sz="2000" dirty="0" smtClean="0"/>
              <a:t>Stakeholder meeting at American Pharmacists Association (</a:t>
            </a:r>
            <a:r>
              <a:rPr lang="en-US" sz="2000" dirty="0" err="1" smtClean="0"/>
              <a:t>APhA</a:t>
            </a:r>
            <a:r>
              <a:rPr lang="en-US" sz="2000" dirty="0" smtClean="0"/>
              <a:t>) annual meeting (March 2016) </a:t>
            </a:r>
          </a:p>
          <a:p>
            <a:pPr lvl="1"/>
            <a:r>
              <a:rPr lang="en-US" sz="1600" dirty="0" err="1" smtClean="0"/>
              <a:t>APhA</a:t>
            </a:r>
            <a:endParaRPr lang="en-US" sz="1600" dirty="0" smtClean="0"/>
          </a:p>
          <a:p>
            <a:pPr lvl="1"/>
            <a:r>
              <a:rPr lang="en-US" sz="1600" dirty="0" smtClean="0"/>
              <a:t>ASTHO</a:t>
            </a:r>
          </a:p>
          <a:p>
            <a:pPr lvl="1"/>
            <a:r>
              <a:rPr lang="en-US" sz="1600" dirty="0" smtClean="0"/>
              <a:t>CDC</a:t>
            </a:r>
          </a:p>
          <a:p>
            <a:pPr lvl="1"/>
            <a:r>
              <a:rPr lang="en-US" sz="1600" dirty="0" smtClean="0"/>
              <a:t>NASPA</a:t>
            </a:r>
          </a:p>
          <a:p>
            <a:pPr lvl="1"/>
            <a:r>
              <a:rPr lang="en-US" sz="1600" dirty="0" smtClean="0"/>
              <a:t>NACDS</a:t>
            </a:r>
          </a:p>
          <a:p>
            <a:pPr marL="257175" lvl="1" indent="0">
              <a:buNone/>
            </a:pPr>
            <a:endParaRPr lang="en-US" sz="1400" dirty="0"/>
          </a:p>
        </p:txBody>
      </p:sp>
      <p:pic>
        <p:nvPicPr>
          <p:cNvPr id="4" name="Picture 3" descr="C:\Users\kweaver\Dropbox\NASPA Staff Files\NASPA Operations\Website\Photos\APhA Logo w tag line [2C] (3)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4140" y="5045370"/>
            <a:ext cx="2881630" cy="71501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C:\Users\kweaver\Dropbox\NASPA Staff Files\NASPA Operations\Website\Photos\NACDS_horizontalLogo_Print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9420" y="4441127"/>
            <a:ext cx="2877820" cy="46736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https://encrypted-tbn0.gstatic.com/images?q=tbn:ANd9GcSgP7Ch1voAJaZtvSVPn5yWFDDqEP5JdOzseFLmGx-g4LImuwimcW-UgMSd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7380" y="4496933"/>
            <a:ext cx="1260475" cy="92202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7" name="Picture 6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4666" y="5064745"/>
            <a:ext cx="1847215" cy="1048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3423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	</a:t>
            </a:r>
            <a:r>
              <a:rPr lang="en-US" dirty="0" smtClean="0"/>
              <a:t>MOA Benefits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70834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Mutual Benefits:  Public Health </a:t>
            </a:r>
            <a:r>
              <a:rPr lang="en-US" i="1" dirty="0" smtClean="0"/>
              <a:t>and</a:t>
            </a:r>
            <a:r>
              <a:rPr lang="en-US" dirty="0" smtClean="0"/>
              <a:t> Community Pharmacies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Improved coordination</a:t>
            </a:r>
          </a:p>
          <a:p>
            <a:endParaRPr lang="en-US" dirty="0" smtClean="0"/>
          </a:p>
          <a:p>
            <a:r>
              <a:rPr lang="en-US" dirty="0" smtClean="0"/>
              <a:t>Stronger partnerships overall</a:t>
            </a:r>
          </a:p>
          <a:p>
            <a:endParaRPr lang="en-US" dirty="0" smtClean="0"/>
          </a:p>
          <a:p>
            <a:r>
              <a:rPr lang="en-US" dirty="0" smtClean="0"/>
              <a:t>Faster, more efficient access to medical countermeasures for the public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09539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en-US" dirty="0" smtClean="0"/>
              <a:t>Leverage strengths of all partners</a:t>
            </a:r>
          </a:p>
          <a:p>
            <a:r>
              <a:rPr lang="en-US" dirty="0" smtClean="0"/>
              <a:t>Use existing pharmacy infrastructure to increase MCM access points</a:t>
            </a:r>
          </a:p>
          <a:p>
            <a:r>
              <a:rPr lang="en-US" dirty="0" smtClean="0"/>
              <a:t>Reach full coverage of the public sooner </a:t>
            </a:r>
          </a:p>
          <a:p>
            <a:r>
              <a:rPr lang="en-US" dirty="0" smtClean="0"/>
              <a:t>Strengthen partnerships and model approaches for other dispensing and clinical services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 smtClean="0"/>
              <a:t>Ensure allocation of federal pandemic vaccine supply for community pharmacies</a:t>
            </a:r>
          </a:p>
          <a:p>
            <a:r>
              <a:rPr lang="en-US" dirty="0" smtClean="0"/>
              <a:t>Standardize operations and points of contact</a:t>
            </a:r>
          </a:p>
          <a:p>
            <a:r>
              <a:rPr lang="en-US" dirty="0" smtClean="0"/>
              <a:t>Develop a distribution approach in advance</a:t>
            </a:r>
          </a:p>
          <a:p>
            <a:r>
              <a:rPr lang="en-US" dirty="0" smtClean="0"/>
              <a:t>Educate public health about pharmacy planning and response</a:t>
            </a:r>
          </a:p>
          <a:p>
            <a:r>
              <a:rPr lang="en-US" dirty="0" smtClean="0"/>
              <a:t>Use public health infrastructure, as needed</a:t>
            </a:r>
          </a:p>
          <a:p>
            <a:r>
              <a:rPr lang="en-US" dirty="0"/>
              <a:t>I</a:t>
            </a:r>
            <a:r>
              <a:rPr lang="en-US" dirty="0" smtClean="0"/>
              <a:t>mprove efficiency</a:t>
            </a:r>
          </a:p>
          <a:p>
            <a:r>
              <a:rPr lang="en-US" dirty="0" smtClean="0"/>
              <a:t>Clarify expectations and plan for information sharing</a:t>
            </a:r>
          </a:p>
          <a:p>
            <a:r>
              <a:rPr lang="en-US" dirty="0" smtClean="0"/>
              <a:t>Strengthen partnerships for other public health emergencies as well as routine healthcare issues</a:t>
            </a:r>
          </a:p>
          <a:p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b="1" dirty="0" smtClean="0"/>
              <a:t>For Public Health</a:t>
            </a:r>
            <a:endParaRPr lang="en-US" b="1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b="1" dirty="0" smtClean="0"/>
              <a:t>For Community Pharmacies</a:t>
            </a:r>
            <a:endParaRPr lang="en-US" b="1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 smtClean="0"/>
              <a:t>Specific Benefits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619660"/>
      </p:ext>
    </p:extLst>
  </p:cSld>
  <p:clrMapOvr>
    <a:masterClrMapping/>
  </p:clrMapOvr>
</p:sld>
</file>

<file path=ppt/theme/theme1.xml><?xml version="1.0" encoding="utf-8"?>
<a:theme xmlns:a="http://schemas.openxmlformats.org/drawingml/2006/main" name="ASTHO Theme">
  <a:themeElements>
    <a:clrScheme name="ASTHO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6794"/>
      </a:accent1>
      <a:accent2>
        <a:srgbClr val="F09732"/>
      </a:accent2>
      <a:accent3>
        <a:srgbClr val="F2C43C"/>
      </a:accent3>
      <a:accent4>
        <a:srgbClr val="6EB454"/>
      </a:accent4>
      <a:accent5>
        <a:srgbClr val="00ADB8"/>
      </a:accent5>
      <a:accent6>
        <a:srgbClr val="BE3835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ASTHO Theme" id="{3D1E84F6-A727-47A2-A5C4-C5E6B19C63C6}" vid="{801ABD8D-CD18-4E0F-82D3-131AE98E15D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>
  <Receiver>
    <Name/>
    <Synchronization>Asynchronous</Synchronization>
    <Type>10002</Type>
    <SequenceNumber>10000</SequenceNumber>
    <Assembly>SusQtech.Products.SPActivities, Version=1.0.0.0, Culture=neutral, PublicKeyToken=e55627b63966066a</Assembly>
    <Class>SusQtech.Products.SPActivities.Events.DocumentReceiver</Class>
    <Data/>
    <Filter/>
  </Receiver>
  <Receiver>
    <Name/>
    <Synchronization>Asynchronous</Synchronization>
    <Type>10002</Type>
    <SequenceNumber>10000</SequenceNumber>
    <Assembly>SusQtech.Products.SPActivities, Version=1.0.0.0, Culture=neutral, PublicKeyToken=e55627b63966066a</Assembly>
    <Class>SusQtech.Products.SPActivities.Events.DocumentReceiver</Class>
    <Data/>
    <Filter/>
  </Receiver>
  <Receiver>
    <Name/>
    <Synchronization>Asynchronous</Synchronization>
    <Type>10001</Type>
    <SequenceNumber>10000</SequenceNumber>
    <Assembly>SusQtech.Products.SPActivities, Version=1.0.0.0, Culture=neutral, PublicKeyToken=e55627b63966066a</Assembly>
    <Class>SusQtech.Products.SPActivities.Events.DocumentReceiver</Class>
    <Data/>
    <Filter/>
  </Receiver>
</spe:Receiver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0F4BC68A05E4D44B76C91C209330503" ma:contentTypeVersion="1" ma:contentTypeDescription="Create a new document." ma:contentTypeScope="" ma:versionID="f8680f45945da9b1bf50889a667d166e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a447206dab0015f8b9f8924535193e8c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B815886-525E-4961-BE5C-A049C54A5981}">
  <ds:schemaRefs>
    <ds:schemaRef ds:uri="http://purl.org/dc/terms/"/>
    <ds:schemaRef ds:uri="http://schemas.microsoft.com/sharepoint/v3"/>
    <ds:schemaRef ds:uri="http://schemas.microsoft.com/office/2006/metadata/properties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C241B93D-1C7E-47BC-9C24-44565E8BE21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8A1E5DC-733D-463F-B64D-C4443850D586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95445B5E-14D4-4483-99F5-626314E30B3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1865</TotalTime>
  <Words>550</Words>
  <Application>Microsoft Office PowerPoint</Application>
  <PresentationFormat>On-screen Show (4:3)</PresentationFormat>
  <Paragraphs>115</Paragraphs>
  <Slides>16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0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ASTHO Theme</vt:lpstr>
      <vt:lpstr>Implementing a Public Health / Community Pharmacy Preparedness  Memorandum of Agreement (MOA)</vt:lpstr>
      <vt:lpstr>Overview</vt:lpstr>
      <vt:lpstr>  Grant Background</vt:lpstr>
      <vt:lpstr>Planning Gaps</vt:lpstr>
      <vt:lpstr>Public Health needs pharmacies:</vt:lpstr>
      <vt:lpstr>Addressing the Planning Gaps:</vt:lpstr>
      <vt:lpstr>  MOA Benefits</vt:lpstr>
      <vt:lpstr>Mutual Benefits:  Public Health and Community Pharmacies</vt:lpstr>
      <vt:lpstr>PowerPoint Presentation</vt:lpstr>
      <vt:lpstr>   MOA Components</vt:lpstr>
      <vt:lpstr>MOA Components: ALL HAZARDS</vt:lpstr>
      <vt:lpstr>Pharmacy Enrollment </vt:lpstr>
      <vt:lpstr>MOA:</vt:lpstr>
      <vt:lpstr>  Steps to MOU Implementation</vt:lpstr>
      <vt:lpstr>Steps in the MOU Process … and Beyond</vt:lpstr>
      <vt:lpstr>Contact Information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Scott Briscoe</dc:creator>
  <cp:lastModifiedBy>Fletcher, Christine (VDH)</cp:lastModifiedBy>
  <cp:revision>69</cp:revision>
  <cp:lastPrinted>2017-05-30T18:49:04Z</cp:lastPrinted>
  <dcterms:created xsi:type="dcterms:W3CDTF">2014-07-03T16:44:24Z</dcterms:created>
  <dcterms:modified xsi:type="dcterms:W3CDTF">2017-05-30T20:51:55Z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0x01010090F4BC68A05E4D44B76C91C209330503</vt:lpwstr>
  </property>
  <property fmtid="{D5CDD505-2E9C-101B-9397-08002B2CF9AE}" pid="3" name="SQTSPActLastActEvent">
    <vt:lpwstr>635884498763669589</vt:lpwstr>
  </property>
</Properties>
</file>