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71" r:id="rId3"/>
    <p:sldId id="259" r:id="rId4"/>
    <p:sldId id="260" r:id="rId5"/>
    <p:sldId id="261" r:id="rId6"/>
    <p:sldId id="262" r:id="rId7"/>
    <p:sldId id="263" r:id="rId8"/>
    <p:sldId id="280" r:id="rId9"/>
    <p:sldId id="272" r:id="rId10"/>
    <p:sldId id="265" r:id="rId11"/>
    <p:sldId id="266" r:id="rId12"/>
    <p:sldId id="267" r:id="rId13"/>
    <p:sldId id="268" r:id="rId14"/>
    <p:sldId id="270" r:id="rId15"/>
    <p:sldId id="273" r:id="rId16"/>
    <p:sldId id="281" r:id="rId17"/>
    <p:sldId id="274" r:id="rId18"/>
    <p:sldId id="275" r:id="rId19"/>
    <p:sldId id="276" r:id="rId20"/>
    <p:sldId id="277" r:id="rId21"/>
    <p:sldId id="279" r:id="rId22"/>
    <p:sldId id="282" r:id="rId23"/>
    <p:sldId id="283" r:id="rId24"/>
    <p:sldId id="28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69A5F-8BE7-47F2-9535-7E973F2C81F5}" type="datetimeFigureOut">
              <a:rPr lang="en-US" smtClean="0"/>
              <a:t>4/6/17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6543A-4CCA-44A5-9286-61FE058040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223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081669"/>
            <a:ext cx="8825658" cy="2999678"/>
          </a:xfrm>
        </p:spPr>
        <p:txBody>
          <a:bodyPr/>
          <a:lstStyle/>
          <a:p>
            <a:pPr algn="ctr"/>
            <a:r>
              <a:rPr lang="en-US" sz="5400" dirty="0" smtClean="0"/>
              <a:t>VIRGINIA PUBLIC HEALTH AND HEALTHCARE PREPAREDNESS ACADEMY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Understanding the media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81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Media uses of Social Media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35918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Media uses of Social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Competition to be the First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238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Media uses of Social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45970"/>
            <a:ext cx="8946541" cy="4202429"/>
          </a:xfrm>
        </p:spPr>
        <p:txBody>
          <a:bodyPr>
            <a:normAutofit/>
          </a:bodyPr>
          <a:lstStyle/>
          <a:p>
            <a:r>
              <a:rPr lang="en-US" sz="3200" dirty="0"/>
              <a:t> Competition to be the First</a:t>
            </a:r>
          </a:p>
          <a:p>
            <a:r>
              <a:rPr lang="en-US" sz="3200" dirty="0"/>
              <a:t> Audience Builder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041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Media uses of Social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14550"/>
            <a:ext cx="8946541" cy="4133849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 Competition to be the First</a:t>
            </a:r>
          </a:p>
          <a:p>
            <a:r>
              <a:rPr lang="en-US" sz="3200" dirty="0"/>
              <a:t> Audience Builder</a:t>
            </a:r>
          </a:p>
          <a:p>
            <a:r>
              <a:rPr lang="en-US" sz="3200" dirty="0"/>
              <a:t> Drives Viewers (to make money)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936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Relationship with Media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It’s about………..</a:t>
            </a:r>
          </a:p>
        </p:txBody>
      </p:sp>
    </p:spTree>
    <p:extLst>
      <p:ext uri="{BB962C8B-B14F-4D97-AF65-F5344CB8AC3E}">
        <p14:creationId xmlns:p14="http://schemas.microsoft.com/office/powerpoint/2010/main" val="20550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</p:spTree>
    <p:extLst>
      <p:ext uri="{BB962C8B-B14F-4D97-AF65-F5344CB8AC3E}">
        <p14:creationId xmlns:p14="http://schemas.microsoft.com/office/powerpoint/2010/main" val="371704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9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Planning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en-US" sz="32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53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Planning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Control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2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Planning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Control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Team 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1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Media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they want and need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 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Planning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Control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Team Work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Verifying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en-US" sz="32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0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Relationship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Planning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Control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Team Work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Verifying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US" sz="3200" dirty="0">
                <a:solidFill>
                  <a:prstClr val="white"/>
                </a:solidFill>
              </a:rPr>
              <a:t> Striving to Meet Needs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en-US" sz="3200" dirty="0">
              <a:solidFill>
                <a:prstClr val="white"/>
              </a:solidFill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en-US" sz="3200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2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2700454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r>
              <a:rPr lang="en-US" sz="5400" dirty="0"/>
              <a:t>VIRGINIA PUBLIC HEALTH AND HEALTHCARE PREPAREDNESS ACADEMY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Understanding the media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3013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3916"/>
          </a:xfrm>
        </p:spPr>
        <p:txBody>
          <a:bodyPr/>
          <a:lstStyle/>
          <a:p>
            <a:r>
              <a:rPr lang="en-US" dirty="0" smtClean="0"/>
              <a:t>The Interview Bill of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0809"/>
            <a:ext cx="8946541" cy="478758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6400" b="1" dirty="0" smtClean="0"/>
              <a:t>You, the interviewee, have the </a:t>
            </a:r>
            <a:r>
              <a:rPr lang="en-US" sz="6400" b="1" dirty="0"/>
              <a:t>right to know the </a:t>
            </a:r>
            <a:r>
              <a:rPr lang="en-US" sz="6400" b="1" dirty="0" smtClean="0"/>
              <a:t>topic(s</a:t>
            </a:r>
            <a:r>
              <a:rPr lang="en-US" sz="6400" b="1" dirty="0"/>
              <a:t>) in advance.. no surprises.</a:t>
            </a:r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know the identity and affiliation of the reporter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state </a:t>
            </a:r>
            <a:r>
              <a:rPr lang="en-US" sz="6400" b="1" dirty="0" smtClean="0"/>
              <a:t>your </a:t>
            </a:r>
            <a:r>
              <a:rPr lang="en-US" sz="6400" b="1" dirty="0"/>
              <a:t>key points, and if appropriate, restate them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have some control over the interview environment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bring up relevant topics and points not specifically asked for in questioning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know how the interview material is to be used, and who else is being interviewed for the story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respond to accusations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correct misstatements and misinformation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finish responses without interruption</a:t>
            </a:r>
            <a:r>
              <a:rPr lang="en-US" sz="6400" b="1" dirty="0" smtClean="0"/>
              <a:t>.</a:t>
            </a:r>
            <a:endParaRPr lang="en-US" sz="6400" b="1" dirty="0"/>
          </a:p>
          <a:p>
            <a:pPr>
              <a:lnSpc>
                <a:spcPct val="120000"/>
              </a:lnSpc>
            </a:pPr>
            <a:r>
              <a:rPr lang="en-US" sz="6400" b="1" dirty="0" smtClean="0"/>
              <a:t>The </a:t>
            </a:r>
            <a:r>
              <a:rPr lang="en-US" sz="6400" b="1" dirty="0"/>
              <a:t>right to restate obscure or lengthy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7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3916"/>
          </a:xfrm>
        </p:spPr>
        <p:txBody>
          <a:bodyPr/>
          <a:lstStyle/>
          <a:p>
            <a:r>
              <a:rPr lang="en-US" dirty="0" smtClean="0"/>
              <a:t>The Interview Bill of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0809"/>
            <a:ext cx="8946541" cy="4787589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The interviewer has the </a:t>
            </a:r>
            <a:r>
              <a:rPr lang="en-US" sz="1600" b="1" dirty="0"/>
              <a:t>right </a:t>
            </a:r>
            <a:r>
              <a:rPr lang="en-US" sz="1600" b="1" dirty="0" smtClean="0"/>
              <a:t>to </a:t>
            </a:r>
            <a:r>
              <a:rPr lang="en-US" sz="1600" b="1" dirty="0"/>
              <a:t>responsible access to legitimate news sources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have deadlines and legalistic needs considered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concise and direct answers to relevant questions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receive timely responses to </a:t>
            </a:r>
            <a:r>
              <a:rPr lang="en-US" sz="1600" b="1" dirty="0" smtClean="0"/>
              <a:t>their </a:t>
            </a:r>
            <a:r>
              <a:rPr lang="en-US" sz="1600" b="1" dirty="0"/>
              <a:t>inquiries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conduct follow-up inquiries where necessary for clarification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request and receive, if available, printed or pictorial material to flesh out interview information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 smtClean="0"/>
              <a:t>The </a:t>
            </a:r>
            <a:r>
              <a:rPr lang="en-US" sz="1600" b="1" dirty="0"/>
              <a:t>right to receive corrected information if incorrect information was inadvertently given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re-direct the discussion under investigation if the subject gets off track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evaluate and report the </a:t>
            </a:r>
            <a:r>
              <a:rPr lang="en-US" sz="1600" b="1" dirty="0" smtClean="0"/>
              <a:t>story </a:t>
            </a:r>
            <a:r>
              <a:rPr lang="en-US" sz="1600" b="1" dirty="0"/>
              <a:t>as </a:t>
            </a:r>
            <a:r>
              <a:rPr lang="en-US" sz="1600" b="1" dirty="0" smtClean="0"/>
              <a:t>the reporter and producer </a:t>
            </a:r>
            <a:r>
              <a:rPr lang="en-US" sz="1600" b="1" dirty="0"/>
              <a:t>see it</a:t>
            </a:r>
            <a:r>
              <a:rPr lang="en-US" sz="1600" b="1" dirty="0" smtClean="0"/>
              <a:t>.</a:t>
            </a:r>
            <a:endParaRPr lang="en-US" sz="1600" b="1" dirty="0"/>
          </a:p>
          <a:p>
            <a:r>
              <a:rPr lang="en-US" sz="1600" b="1" dirty="0"/>
              <a:t>T</a:t>
            </a:r>
            <a:r>
              <a:rPr lang="en-US" sz="1600" b="1" dirty="0" smtClean="0"/>
              <a:t>he </a:t>
            </a:r>
            <a:r>
              <a:rPr lang="en-US" sz="1600" b="1" dirty="0"/>
              <a:t>right to the same kind of courtesy and respect the interview subject desires</a:t>
            </a:r>
            <a:r>
              <a:rPr lang="en-US" sz="1600" b="1" dirty="0" smtClean="0"/>
              <a:t>. </a:t>
            </a:r>
            <a:endParaRPr lang="en-US" sz="1600" b="1" dirty="0"/>
          </a:p>
          <a:p>
            <a:pPr marL="0" indent="0">
              <a:buNone/>
            </a:pPr>
            <a:r>
              <a:rPr lang="en-US" sz="1600" dirty="0" smtClean="0"/>
              <a:t>                                                                                                               </a:t>
            </a:r>
            <a:r>
              <a:rPr lang="en-US" sz="1100" b="1" dirty="0" smtClean="0"/>
              <a:t>-Rod Irvin, Eastman Chemical Co                                                                                                                                                                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2216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19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Confirm the Initial Report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43499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Confirm the Initial Report</a:t>
            </a:r>
          </a:p>
          <a:p>
            <a:r>
              <a:rPr lang="en-US" sz="3200" dirty="0"/>
              <a:t>Ongoing Updates for Social Media</a:t>
            </a:r>
          </a:p>
        </p:txBody>
      </p:sp>
    </p:spTree>
    <p:extLst>
      <p:ext uri="{BB962C8B-B14F-4D97-AF65-F5344CB8AC3E}">
        <p14:creationId xmlns:p14="http://schemas.microsoft.com/office/powerpoint/2010/main" val="117603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Confirm the Initial Report</a:t>
            </a:r>
          </a:p>
          <a:p>
            <a:r>
              <a:rPr lang="en-US" sz="3200" dirty="0"/>
              <a:t>Ongoing Updates for Social Media</a:t>
            </a:r>
          </a:p>
          <a:p>
            <a:r>
              <a:rPr lang="en-US" sz="3200" dirty="0"/>
              <a:t>Fresh Information for News Cycle</a:t>
            </a:r>
          </a:p>
        </p:txBody>
      </p:sp>
    </p:spTree>
    <p:extLst>
      <p:ext uri="{BB962C8B-B14F-4D97-AF65-F5344CB8AC3E}">
        <p14:creationId xmlns:p14="http://schemas.microsoft.com/office/powerpoint/2010/main" val="164732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Confirm the Initial Report</a:t>
            </a:r>
          </a:p>
          <a:p>
            <a:r>
              <a:rPr lang="en-US" sz="3200" dirty="0"/>
              <a:t>Ongoing Updates for Social Media</a:t>
            </a:r>
          </a:p>
          <a:p>
            <a:r>
              <a:rPr lang="en-US" sz="3200" dirty="0"/>
              <a:t>Fresh Information for News Cycle</a:t>
            </a:r>
          </a:p>
          <a:p>
            <a:r>
              <a:rPr lang="en-US" sz="3200" dirty="0"/>
              <a:t>Sources of Information</a:t>
            </a:r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210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Understand What They Want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Confirm the Initial Report</a:t>
            </a:r>
          </a:p>
          <a:p>
            <a:r>
              <a:rPr lang="en-US" sz="3200" dirty="0"/>
              <a:t>Ongoing Updates for Social Media</a:t>
            </a:r>
          </a:p>
          <a:p>
            <a:r>
              <a:rPr lang="en-US" sz="3200" dirty="0"/>
              <a:t>Fresh Information for News Cycle</a:t>
            </a:r>
          </a:p>
          <a:p>
            <a:r>
              <a:rPr lang="en-US" sz="3200" dirty="0"/>
              <a:t>Sources of Information</a:t>
            </a:r>
          </a:p>
          <a:p>
            <a:r>
              <a:rPr lang="en-US" sz="3200" dirty="0"/>
              <a:t>Working on a Deadline</a:t>
            </a:r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8050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and Social Media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be the first source </a:t>
            </a:r>
          </a:p>
        </p:txBody>
      </p:sp>
    </p:spTree>
    <p:extLst>
      <p:ext uri="{BB962C8B-B14F-4D97-AF65-F5344CB8AC3E}">
        <p14:creationId xmlns:p14="http://schemas.microsoft.com/office/powerpoint/2010/main" val="31789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5947</TotalTime>
  <Words>491</Words>
  <Application>Microsoft Macintosh PowerPoint</Application>
  <PresentationFormat>Widescreen</PresentationFormat>
  <Paragraphs>109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Century Gothic</vt:lpstr>
      <vt:lpstr>Wingdings 3</vt:lpstr>
      <vt:lpstr>Ion</vt:lpstr>
      <vt:lpstr>VIRGINIA PUBLIC HEALTH AND HEALTHCARE PREPAREDNESS ACADEMY</vt:lpstr>
      <vt:lpstr>Understand Media</vt:lpstr>
      <vt:lpstr> Understand What They Want </vt:lpstr>
      <vt:lpstr> Understand What They Want </vt:lpstr>
      <vt:lpstr> Understand What They Want </vt:lpstr>
      <vt:lpstr> Understand What They Want </vt:lpstr>
      <vt:lpstr> Understand What They Want </vt:lpstr>
      <vt:lpstr> Understand What They Want </vt:lpstr>
      <vt:lpstr>Media and Social Media</vt:lpstr>
      <vt:lpstr> Media uses of Social Media  </vt:lpstr>
      <vt:lpstr> Media uses of Social Media </vt:lpstr>
      <vt:lpstr> Media uses of Social Media </vt:lpstr>
      <vt:lpstr> Media uses of Social Media </vt:lpstr>
      <vt:lpstr>Your Relationship with Media</vt:lpstr>
      <vt:lpstr>IT’s About</vt:lpstr>
      <vt:lpstr>IT’s About</vt:lpstr>
      <vt:lpstr>IT’s About</vt:lpstr>
      <vt:lpstr>IT’s About</vt:lpstr>
      <vt:lpstr>IT’s About</vt:lpstr>
      <vt:lpstr>IT’s About</vt:lpstr>
      <vt:lpstr>IT’s About</vt:lpstr>
      <vt:lpstr> VIRGINIA PUBLIC HEALTH AND HEALTHCARE PREPAREDNESS ACADEMY</vt:lpstr>
      <vt:lpstr>The Interview Bill of Rights</vt:lpstr>
      <vt:lpstr>The Interview Bill of Rights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CEO Collation Conference </dc:title>
  <dc:creator>Tracey Hawkins</dc:creator>
  <cp:lastModifiedBy>Steve Hawkins</cp:lastModifiedBy>
  <cp:revision>35</cp:revision>
  <dcterms:created xsi:type="dcterms:W3CDTF">2016-03-04T20:58:14Z</dcterms:created>
  <dcterms:modified xsi:type="dcterms:W3CDTF">2017-04-06T21:20:33Z</dcterms:modified>
</cp:coreProperties>
</file>