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306" r:id="rId5"/>
    <p:sldId id="303" r:id="rId6"/>
  </p:sldIdLst>
  <p:sldSz cx="7772400" cy="10058400"/>
  <p:notesSz cx="7150100" cy="94488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700" b="1" kern="1200">
        <a:solidFill>
          <a:srgbClr val="FFFFFF"/>
        </a:solidFill>
        <a:latin typeface="Arial" charset="0"/>
        <a:ea typeface="+mn-ea"/>
        <a:cs typeface="+mn-cs"/>
      </a:defRPr>
    </a:lvl1pPr>
    <a:lvl2pPr marL="509412" algn="ctr" rtl="0" eaLnBrk="0" fontAlgn="base" hangingPunct="0">
      <a:spcBef>
        <a:spcPct val="0"/>
      </a:spcBef>
      <a:spcAft>
        <a:spcPct val="0"/>
      </a:spcAft>
      <a:defRPr sz="2700" b="1" kern="1200">
        <a:solidFill>
          <a:srgbClr val="FFFFFF"/>
        </a:solidFill>
        <a:latin typeface="Arial" charset="0"/>
        <a:ea typeface="+mn-ea"/>
        <a:cs typeface="+mn-cs"/>
      </a:defRPr>
    </a:lvl2pPr>
    <a:lvl3pPr marL="1018824" algn="ctr" rtl="0" eaLnBrk="0" fontAlgn="base" hangingPunct="0">
      <a:spcBef>
        <a:spcPct val="0"/>
      </a:spcBef>
      <a:spcAft>
        <a:spcPct val="0"/>
      </a:spcAft>
      <a:defRPr sz="2700" b="1" kern="1200">
        <a:solidFill>
          <a:srgbClr val="FFFFFF"/>
        </a:solidFill>
        <a:latin typeface="Arial" charset="0"/>
        <a:ea typeface="+mn-ea"/>
        <a:cs typeface="+mn-cs"/>
      </a:defRPr>
    </a:lvl3pPr>
    <a:lvl4pPr marL="1528237" algn="ctr" rtl="0" eaLnBrk="0" fontAlgn="base" hangingPunct="0">
      <a:spcBef>
        <a:spcPct val="0"/>
      </a:spcBef>
      <a:spcAft>
        <a:spcPct val="0"/>
      </a:spcAft>
      <a:defRPr sz="2700" b="1" kern="1200">
        <a:solidFill>
          <a:srgbClr val="FFFFFF"/>
        </a:solidFill>
        <a:latin typeface="Arial" charset="0"/>
        <a:ea typeface="+mn-ea"/>
        <a:cs typeface="+mn-cs"/>
      </a:defRPr>
    </a:lvl4pPr>
    <a:lvl5pPr marL="2037649" algn="ctr" rtl="0" eaLnBrk="0" fontAlgn="base" hangingPunct="0">
      <a:spcBef>
        <a:spcPct val="0"/>
      </a:spcBef>
      <a:spcAft>
        <a:spcPct val="0"/>
      </a:spcAft>
      <a:defRPr sz="2700" b="1" kern="1200">
        <a:solidFill>
          <a:srgbClr val="FFFFFF"/>
        </a:solidFill>
        <a:latin typeface="Arial" charset="0"/>
        <a:ea typeface="+mn-ea"/>
        <a:cs typeface="+mn-cs"/>
      </a:defRPr>
    </a:lvl5pPr>
    <a:lvl6pPr marL="2547061" algn="l" defTabSz="1018824" rtl="0" eaLnBrk="1" latinLnBrk="0" hangingPunct="1">
      <a:defRPr sz="2700" b="1" kern="1200">
        <a:solidFill>
          <a:srgbClr val="FFFFFF"/>
        </a:solidFill>
        <a:latin typeface="Arial" charset="0"/>
        <a:ea typeface="+mn-ea"/>
        <a:cs typeface="+mn-cs"/>
      </a:defRPr>
    </a:lvl6pPr>
    <a:lvl7pPr marL="3056473" algn="l" defTabSz="1018824" rtl="0" eaLnBrk="1" latinLnBrk="0" hangingPunct="1">
      <a:defRPr sz="2700" b="1" kern="1200">
        <a:solidFill>
          <a:srgbClr val="FFFFFF"/>
        </a:solidFill>
        <a:latin typeface="Arial" charset="0"/>
        <a:ea typeface="+mn-ea"/>
        <a:cs typeface="+mn-cs"/>
      </a:defRPr>
    </a:lvl7pPr>
    <a:lvl8pPr marL="3565886" algn="l" defTabSz="1018824" rtl="0" eaLnBrk="1" latinLnBrk="0" hangingPunct="1">
      <a:defRPr sz="2700" b="1" kern="1200">
        <a:solidFill>
          <a:srgbClr val="FFFFFF"/>
        </a:solidFill>
        <a:latin typeface="Arial" charset="0"/>
        <a:ea typeface="+mn-ea"/>
        <a:cs typeface="+mn-cs"/>
      </a:defRPr>
    </a:lvl8pPr>
    <a:lvl9pPr marL="4075298" algn="l" defTabSz="1018824" rtl="0" eaLnBrk="1" latinLnBrk="0" hangingPunct="1">
      <a:defRPr sz="2700" b="1" kern="1200">
        <a:solidFill>
          <a:srgbClr val="FFFFFF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F80"/>
    <a:srgbClr val="FFFFFF"/>
    <a:srgbClr val="004890"/>
    <a:srgbClr val="0059B2"/>
    <a:srgbClr val="002BB6"/>
    <a:srgbClr val="000099"/>
    <a:srgbClr val="000066"/>
    <a:srgbClr val="0066CC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667" autoAdjust="0"/>
  </p:normalViewPr>
  <p:slideViewPr>
    <p:cSldViewPr snapToGrid="0">
      <p:cViewPr varScale="1">
        <p:scale>
          <a:sx n="124" d="100"/>
          <a:sy n="124" d="100"/>
        </p:scale>
        <p:origin x="-2784" y="-120"/>
      </p:cViewPr>
      <p:guideLst>
        <p:guide orient="horz" pos="6181"/>
        <p:guide pos="247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1235" y="-87"/>
      </p:cViewPr>
      <p:guideLst>
        <p:guide orient="horz" pos="2960"/>
        <p:guide pos="225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8" Type="http://schemas.openxmlformats.org/officeDocument/2006/relationships/handoutMaster" Target="handoutMasters/handout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-1588"/>
            <a:ext cx="3098800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768" tIns="0" rIns="19768" bIns="0" numCol="1" anchor="t" anchorCtr="0" compatLnSpc="1">
            <a:prstTxWarp prst="textNoShape">
              <a:avLst/>
            </a:prstTxWarp>
          </a:bodyPr>
          <a:lstStyle>
            <a:lvl1pPr algn="l" defTabSz="949325">
              <a:defRPr sz="1000" b="0" i="1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51300" y="-1588"/>
            <a:ext cx="3098800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768" tIns="0" rIns="19768" bIns="0" numCol="1" anchor="t" anchorCtr="0" compatLnSpc="1">
            <a:prstTxWarp prst="textNoShape">
              <a:avLst/>
            </a:prstTxWarp>
          </a:bodyPr>
          <a:lstStyle>
            <a:lvl1pPr algn="r" defTabSz="949325">
              <a:defRPr sz="1000" b="0" i="1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74138"/>
            <a:ext cx="3098800" cy="474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768" tIns="0" rIns="19768" bIns="0" numCol="1" anchor="b" anchorCtr="0" compatLnSpc="1">
            <a:prstTxWarp prst="textNoShape">
              <a:avLst/>
            </a:prstTxWarp>
          </a:bodyPr>
          <a:lstStyle>
            <a:lvl1pPr algn="l" defTabSz="949325">
              <a:defRPr sz="1000" b="0" i="1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51300" y="8974138"/>
            <a:ext cx="3098800" cy="474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768" tIns="0" rIns="19768" bIns="0" numCol="1" anchor="b" anchorCtr="0" compatLnSpc="1">
            <a:prstTxWarp prst="textNoShape">
              <a:avLst/>
            </a:prstTxWarp>
          </a:bodyPr>
          <a:lstStyle>
            <a:lvl1pPr algn="r" defTabSz="949325">
              <a:defRPr sz="1000" b="0" i="1" smtClean="0"/>
            </a:lvl1pPr>
          </a:lstStyle>
          <a:p>
            <a:pPr>
              <a:defRPr/>
            </a:pPr>
            <a:fld id="{D245AD99-F7C4-4052-AF0E-E032DFE896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7568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-1588"/>
            <a:ext cx="3098800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768" tIns="0" rIns="19768" bIns="0" numCol="1" anchor="t" anchorCtr="0" compatLnSpc="1">
            <a:prstTxWarp prst="textNoShape">
              <a:avLst/>
            </a:prstTxWarp>
          </a:bodyPr>
          <a:lstStyle>
            <a:lvl1pPr algn="l" defTabSz="949325">
              <a:defRPr sz="1000" b="0" i="1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51300" y="-1588"/>
            <a:ext cx="3098800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768" tIns="0" rIns="19768" bIns="0" numCol="1" anchor="t" anchorCtr="0" compatLnSpc="1">
            <a:prstTxWarp prst="textNoShape">
              <a:avLst/>
            </a:prstTxWarp>
          </a:bodyPr>
          <a:lstStyle>
            <a:lvl1pPr algn="r" defTabSz="949325">
              <a:defRPr sz="1000" b="0" i="1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74138"/>
            <a:ext cx="3098800" cy="474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768" tIns="0" rIns="19768" bIns="0" numCol="1" anchor="b" anchorCtr="0" compatLnSpc="1">
            <a:prstTxWarp prst="textNoShape">
              <a:avLst/>
            </a:prstTxWarp>
          </a:bodyPr>
          <a:lstStyle>
            <a:lvl1pPr algn="l" defTabSz="949325">
              <a:defRPr sz="1000" b="0" i="1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51300" y="8974138"/>
            <a:ext cx="3098800" cy="474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768" tIns="0" rIns="19768" bIns="0" numCol="1" anchor="b" anchorCtr="0" compatLnSpc="1">
            <a:prstTxWarp prst="textNoShape">
              <a:avLst/>
            </a:prstTxWarp>
          </a:bodyPr>
          <a:lstStyle>
            <a:lvl1pPr algn="r" defTabSz="949325">
              <a:defRPr sz="1000" b="0" i="1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88FD2EA9-FFE2-42D1-ADA1-770766446A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54088" y="4484688"/>
            <a:ext cx="5241925" cy="425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47" tIns="47775" rIns="95547" bIns="4777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209800" y="709613"/>
            <a:ext cx="2733675" cy="35385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</p:spTree>
    <p:extLst>
      <p:ext uri="{BB962C8B-B14F-4D97-AF65-F5344CB8AC3E}">
        <p14:creationId xmlns:p14="http://schemas.microsoft.com/office/powerpoint/2010/main" val="37152714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509412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018824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528237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037649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547061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042"/>
            <a:ext cx="6606540" cy="215661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/>
            </a:lvl1pPr>
            <a:lvl2pPr marL="509412" indent="0" algn="ctr">
              <a:buNone/>
              <a:defRPr/>
            </a:lvl2pPr>
            <a:lvl3pPr marL="1018824" indent="0" algn="ctr">
              <a:buNone/>
              <a:defRPr/>
            </a:lvl3pPr>
            <a:lvl4pPr marL="1528237" indent="0" algn="ctr">
              <a:buNone/>
              <a:defRPr/>
            </a:lvl4pPr>
            <a:lvl5pPr marL="2037649" indent="0" algn="ctr">
              <a:buNone/>
              <a:defRPr/>
            </a:lvl5pPr>
            <a:lvl6pPr marL="2547061" indent="0" algn="ctr">
              <a:buNone/>
              <a:defRPr/>
            </a:lvl6pPr>
            <a:lvl7pPr marL="3056473" indent="0" algn="ctr">
              <a:buNone/>
              <a:defRPr/>
            </a:lvl7pPr>
            <a:lvl8pPr marL="3565886" indent="0" algn="ctr">
              <a:buNone/>
              <a:defRPr/>
            </a:lvl8pPr>
            <a:lvl9pPr marL="4075298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E0D9E1-E9D4-4A5D-B542-5F4ACA1227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0AA236-C386-4668-BA34-C9CD6A93B6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37836" y="307340"/>
            <a:ext cx="1651635" cy="86334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2931" y="307340"/>
            <a:ext cx="4782185" cy="863346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E795D-A9F2-4761-BB6A-56CA1BAA3C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5400000">
            <a:off x="-2788920" y="3401568"/>
            <a:ext cx="9464040" cy="3246120"/>
          </a:xfrm>
        </p:spPr>
        <p:txBody>
          <a:bodyPr/>
          <a:lstStyle>
            <a:lvl1pPr algn="ctr">
              <a:buNone/>
              <a:defRPr sz="6000"/>
            </a:lvl1pPr>
            <a:lvl2pPr algn="ctr">
              <a:buNone/>
              <a:defRPr sz="6000">
                <a:latin typeface="+mn-lt"/>
              </a:defRPr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pic>
        <p:nvPicPr>
          <p:cNvPr id="7" name="Picture 5" descr="Your-Org-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115145" y="7273717"/>
            <a:ext cx="1003935" cy="2598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ontent Placeholder 2"/>
          <p:cNvSpPr>
            <a:spLocks noGrp="1"/>
          </p:cNvSpPr>
          <p:nvPr>
            <p:ph idx="10"/>
          </p:nvPr>
        </p:nvSpPr>
        <p:spPr>
          <a:xfrm rot="16200000">
            <a:off x="1133856" y="3401568"/>
            <a:ext cx="9464040" cy="3246120"/>
          </a:xfrm>
        </p:spPr>
        <p:txBody>
          <a:bodyPr/>
          <a:lstStyle>
            <a:lvl1pPr algn="ctr">
              <a:buNone/>
              <a:defRPr sz="6000"/>
            </a:lvl1pPr>
            <a:lvl2pPr algn="ctr">
              <a:buNone/>
              <a:defRPr sz="6000">
                <a:latin typeface="+mn-lt"/>
              </a:defRPr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pic>
        <p:nvPicPr>
          <p:cNvPr id="9" name="Picture 5" descr="Your-Org-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12535" y="296864"/>
            <a:ext cx="1003935" cy="2598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516" y="6462872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516" y="4262597"/>
            <a:ext cx="6606540" cy="2200275"/>
          </a:xfrm>
        </p:spPr>
        <p:txBody>
          <a:bodyPr anchor="b"/>
          <a:lstStyle>
            <a:lvl1pPr marL="0" indent="0">
              <a:buNone/>
              <a:defRPr sz="2200"/>
            </a:lvl1pPr>
            <a:lvl2pPr marL="509412" indent="0">
              <a:buNone/>
              <a:defRPr sz="2000"/>
            </a:lvl2pPr>
            <a:lvl3pPr marL="1018824" indent="0">
              <a:buNone/>
              <a:defRPr sz="1800"/>
            </a:lvl3pPr>
            <a:lvl4pPr marL="1528237" indent="0">
              <a:buNone/>
              <a:defRPr sz="1600"/>
            </a:lvl4pPr>
            <a:lvl5pPr marL="2037649" indent="0">
              <a:buNone/>
              <a:defRPr sz="1600"/>
            </a:lvl5pPr>
            <a:lvl6pPr marL="2547061" indent="0">
              <a:buNone/>
              <a:defRPr sz="1600"/>
            </a:lvl6pPr>
            <a:lvl7pPr marL="3056473" indent="0">
              <a:buNone/>
              <a:defRPr sz="1600"/>
            </a:lvl7pPr>
            <a:lvl8pPr marL="3565886" indent="0">
              <a:buNone/>
              <a:defRPr sz="1600"/>
            </a:lvl8pPr>
            <a:lvl9pPr marL="4075298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8CE1BF-DB2E-4576-96FC-F4CD54C112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2930" y="2905760"/>
            <a:ext cx="3216910" cy="6035040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72560" y="2905760"/>
            <a:ext cx="3216910" cy="6035040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262879-314E-4C6F-9F3B-1DFF219C08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3384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0917"/>
            <a:ext cx="3434610" cy="939483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90400"/>
            <a:ext cx="3434610" cy="5794058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9172" y="2250917"/>
            <a:ext cx="3434609" cy="939483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9172" y="3190400"/>
            <a:ext cx="3434609" cy="5794058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FABF19-B8F4-47A8-B961-FBF93E4533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06E16B-E83E-46E9-BB51-83355A1E9D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68439A-9A4A-476E-BC78-40EFFE54D1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399892"/>
            <a:ext cx="255661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399892"/>
            <a:ext cx="4344987" cy="8584565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232"/>
            <a:ext cx="2556616" cy="6880225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41300D-4428-4F80-B639-1930C08B52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895" y="7040880"/>
            <a:ext cx="4663440" cy="831215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895" y="899319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895" y="7872095"/>
            <a:ext cx="4663440" cy="1180465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FE4BB1-E8B5-4374-B7AE-92212A71D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8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82930" y="9164320"/>
            <a:ext cx="1619250" cy="670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2590" tIns="51296" rIns="102590" bIns="51296" numCol="1" anchor="ctr" anchorCtr="0" compatLnSpc="1">
            <a:prstTxWarp prst="textNoShape">
              <a:avLst/>
            </a:prstTxWarp>
          </a:bodyPr>
          <a:lstStyle>
            <a:lvl1pPr algn="l">
              <a:defRPr sz="16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55570" y="9164320"/>
            <a:ext cx="2461260" cy="670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2590" tIns="51296" rIns="102590" bIns="51296" numCol="1" anchor="ctr" anchorCtr="0" compatLnSpc="1">
            <a:prstTxWarp prst="textNoShape">
              <a:avLst/>
            </a:prstTxWarp>
          </a:bodyPr>
          <a:lstStyle>
            <a:lvl1pPr>
              <a:defRPr sz="16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570220" y="9164320"/>
            <a:ext cx="1619250" cy="670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2590" tIns="51296" rIns="102590" bIns="51296" numCol="1" anchor="ctr" anchorCtr="0" compatLnSpc="1">
            <a:prstTxWarp prst="textNoShape">
              <a:avLst/>
            </a:prstTxWarp>
          </a:bodyPr>
          <a:lstStyle>
            <a:lvl1pPr algn="r">
              <a:defRPr sz="16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CF72C69C-A630-45D1-B179-EE42EBD085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582930" y="307340"/>
            <a:ext cx="660654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2590" tIns="51296" rIns="102590" bIns="5129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582930" y="2905760"/>
            <a:ext cx="6606540" cy="6035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2590" tIns="51296" rIns="102590" bIns="512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 i="1">
          <a:solidFill>
            <a:srgbClr val="F8C705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 i="1">
          <a:solidFill>
            <a:srgbClr val="F8C705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 i="1">
          <a:solidFill>
            <a:srgbClr val="F8C705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 i="1">
          <a:solidFill>
            <a:srgbClr val="F8C705"/>
          </a:solidFill>
          <a:latin typeface="Arial" charset="0"/>
        </a:defRPr>
      </a:lvl5pPr>
      <a:lvl6pPr marL="509412" algn="ctr" rtl="0" eaLnBrk="0" fontAlgn="base" hangingPunct="0">
        <a:spcBef>
          <a:spcPct val="0"/>
        </a:spcBef>
        <a:spcAft>
          <a:spcPct val="0"/>
        </a:spcAft>
        <a:defRPr sz="4000" b="1" i="1">
          <a:solidFill>
            <a:srgbClr val="F8C705"/>
          </a:solidFill>
          <a:latin typeface="Arial" charset="0"/>
        </a:defRPr>
      </a:lvl6pPr>
      <a:lvl7pPr marL="1018824" algn="ctr" rtl="0" eaLnBrk="0" fontAlgn="base" hangingPunct="0">
        <a:spcBef>
          <a:spcPct val="0"/>
        </a:spcBef>
        <a:spcAft>
          <a:spcPct val="0"/>
        </a:spcAft>
        <a:defRPr sz="4000" b="1" i="1">
          <a:solidFill>
            <a:srgbClr val="F8C705"/>
          </a:solidFill>
          <a:latin typeface="Arial" charset="0"/>
        </a:defRPr>
      </a:lvl7pPr>
      <a:lvl8pPr marL="1528237" algn="ctr" rtl="0" eaLnBrk="0" fontAlgn="base" hangingPunct="0">
        <a:spcBef>
          <a:spcPct val="0"/>
        </a:spcBef>
        <a:spcAft>
          <a:spcPct val="0"/>
        </a:spcAft>
        <a:defRPr sz="4000" b="1" i="1">
          <a:solidFill>
            <a:srgbClr val="F8C705"/>
          </a:solidFill>
          <a:latin typeface="Arial" charset="0"/>
        </a:defRPr>
      </a:lvl8pPr>
      <a:lvl9pPr marL="2037649" algn="ctr" rtl="0" eaLnBrk="0" fontAlgn="base" hangingPunct="0">
        <a:spcBef>
          <a:spcPct val="0"/>
        </a:spcBef>
        <a:spcAft>
          <a:spcPct val="0"/>
        </a:spcAft>
        <a:defRPr sz="4000" b="1" i="1">
          <a:solidFill>
            <a:srgbClr val="F8C705"/>
          </a:solidFill>
          <a:latin typeface="Arial" charset="0"/>
        </a:defRPr>
      </a:lvl9pPr>
    </p:titleStyle>
    <p:bodyStyle>
      <a:lvl1pPr marL="382059" indent="-382059" algn="l" rtl="0" eaLnBrk="0" fontAlgn="base" hangingPunct="0">
        <a:spcBef>
          <a:spcPct val="20000"/>
        </a:spcBef>
        <a:spcAft>
          <a:spcPct val="0"/>
        </a:spcAft>
        <a:buClrTx/>
        <a:buSzPct val="75000"/>
        <a:buFont typeface="Wingdings" pitchFamily="2" charset="2"/>
        <a:buChar char="l"/>
        <a:defRPr sz="31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rtl="0" eaLnBrk="0" fontAlgn="base" hangingPunct="0">
        <a:spcBef>
          <a:spcPct val="20000"/>
        </a:spcBef>
        <a:spcAft>
          <a:spcPct val="0"/>
        </a:spcAft>
        <a:buClrTx/>
        <a:buSzPct val="100000"/>
        <a:buChar char="–"/>
        <a:defRPr sz="2700">
          <a:solidFill>
            <a:schemeClr val="tx1"/>
          </a:solidFill>
          <a:latin typeface="+mn-lt"/>
        </a:defRPr>
      </a:lvl2pPr>
      <a:lvl3pPr marL="1273531" indent="-254706" algn="l" rtl="0" eaLnBrk="0" fontAlgn="base" hangingPunct="0">
        <a:spcBef>
          <a:spcPct val="20000"/>
        </a:spcBef>
        <a:spcAft>
          <a:spcPct val="0"/>
        </a:spcAft>
        <a:buClrTx/>
        <a:buSzPct val="75000"/>
        <a:buFont typeface="Wingdings" pitchFamily="2" charset="2"/>
        <a:buChar char="l"/>
        <a:defRPr sz="2200">
          <a:solidFill>
            <a:schemeClr val="tx1"/>
          </a:solidFill>
          <a:latin typeface="+mn-lt"/>
        </a:defRPr>
      </a:lvl3pPr>
      <a:lvl4pPr marL="1782943" indent="-254706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Times New Roman" pitchFamily="18" charset="0"/>
        </a:defRPr>
      </a:lvl4pPr>
      <a:lvl5pPr marL="2292355" indent="-254706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Times New Roman" pitchFamily="18" charset="0"/>
        </a:defRPr>
      </a:lvl5pPr>
      <a:lvl6pPr marL="2801767" indent="-254706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Times New Roman" pitchFamily="18" charset="0"/>
        </a:defRPr>
      </a:lvl6pPr>
      <a:lvl7pPr marL="3311180" indent="-254706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Times New Roman" pitchFamily="18" charset="0"/>
        </a:defRPr>
      </a:lvl7pPr>
      <a:lvl8pPr marL="3820592" indent="-254706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Times New Roman" pitchFamily="18" charset="0"/>
        </a:defRPr>
      </a:lvl8pPr>
      <a:lvl9pPr marL="4330004" indent="-254706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F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942676"/>
            <a:ext cx="6606540" cy="2156618"/>
          </a:xfrm>
        </p:spPr>
        <p:txBody>
          <a:bodyPr/>
          <a:lstStyle/>
          <a:p>
            <a:r>
              <a:rPr lang="en-US" sz="4200" b="0" i="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Directions for this Template</a:t>
            </a:r>
            <a:endParaRPr lang="en-US" sz="4200" dirty="0">
              <a:solidFill>
                <a:srgbClr val="FFFF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5080" y="2974554"/>
            <a:ext cx="6400800" cy="5295686"/>
          </a:xfrm>
        </p:spPr>
        <p:txBody>
          <a:bodyPr/>
          <a:lstStyle/>
          <a:p>
            <a:pPr marL="231775" indent="-231775" algn="l">
              <a:buSzPct val="100000"/>
              <a:buFont typeface="Wingdings" pitchFamily="2" charset="2"/>
              <a:buChar char="§"/>
            </a:pPr>
            <a:r>
              <a:rPr lang="en-US" sz="2400" dirty="0" smtClean="0">
                <a:solidFill>
                  <a:srgbClr val="FFFFFF"/>
                </a:solidFill>
              </a:rPr>
              <a:t>Use the Slide Master to make universal changes to the presentation, including inserting your organization’s logo</a:t>
            </a:r>
          </a:p>
          <a:p>
            <a:pPr marL="573088" lvl="1" indent="-239713" algn="l">
              <a:buFont typeface="Arial" charset="0"/>
              <a:buChar char="‒"/>
            </a:pPr>
            <a:r>
              <a:rPr lang="en-US" sz="2400" dirty="0" smtClean="0">
                <a:solidFill>
                  <a:srgbClr val="FFFFFF"/>
                </a:solidFill>
              </a:rPr>
              <a:t>“View” tab &gt; “Slide Master”</a:t>
            </a:r>
          </a:p>
          <a:p>
            <a:pPr marL="231775" indent="-231775" algn="l">
              <a:buSzPct val="100000"/>
              <a:buFont typeface="Wingdings" pitchFamily="2" charset="2"/>
              <a:buChar char="§"/>
              <a:tabLst>
                <a:tab pos="396875" algn="l"/>
              </a:tabLst>
            </a:pPr>
            <a:r>
              <a:rPr lang="en-US" sz="2400" dirty="0" smtClean="0">
                <a:solidFill>
                  <a:srgbClr val="FFFFFF"/>
                </a:solidFill>
              </a:rPr>
              <a:t>Replace placeholders (indicated by brackets [ ]) with information specific to your exercise</a:t>
            </a:r>
          </a:p>
          <a:p>
            <a:pPr marL="231775" indent="-231775" algn="l">
              <a:buSzPct val="100000"/>
              <a:buFont typeface="Wingdings" pitchFamily="2" charset="2"/>
              <a:buChar char="§"/>
              <a:tabLst>
                <a:tab pos="396875" algn="l"/>
              </a:tabLst>
            </a:pPr>
            <a:endParaRPr lang="en-US" sz="2400" dirty="0" smtClean="0">
              <a:solidFill>
                <a:srgbClr val="FFFFFF"/>
              </a:solidFill>
            </a:endParaRPr>
          </a:p>
          <a:p>
            <a:pPr algn="l"/>
            <a:endParaRPr lang="en-US" sz="2400" dirty="0" smtClean="0">
              <a:solidFill>
                <a:srgbClr val="FFFFFF"/>
              </a:solidFill>
            </a:endParaRPr>
          </a:p>
          <a:p>
            <a:pPr algn="l"/>
            <a:r>
              <a:rPr lang="en-US" sz="2400" dirty="0" smtClean="0">
                <a:solidFill>
                  <a:srgbClr val="FFFFFF"/>
                </a:solidFill>
              </a:rPr>
              <a:t>Rev. April 2013</a:t>
            </a:r>
          </a:p>
          <a:p>
            <a:pPr algn="l"/>
            <a:r>
              <a:rPr lang="en-US" sz="2400" dirty="0" smtClean="0">
                <a:solidFill>
                  <a:srgbClr val="FFFFFF"/>
                </a:solidFill>
              </a:rPr>
              <a:t>HSEEP-C09</a:t>
            </a:r>
          </a:p>
          <a:p>
            <a:pPr algn="l"/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Line 131"/>
          <p:cNvSpPr>
            <a:spLocks noChangeShapeType="1"/>
          </p:cNvSpPr>
          <p:nvPr/>
        </p:nvSpPr>
        <p:spPr bwMode="auto">
          <a:xfrm>
            <a:off x="3855615" y="0"/>
            <a:ext cx="0" cy="100584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 wrap="none" lIns="101882" tIns="50941" rIns="101882" bIns="50941" anchor="ctr"/>
          <a:lstStyle/>
          <a:p>
            <a:endParaRPr lang="en-US"/>
          </a:p>
        </p:txBody>
      </p:sp>
      <p:sp>
        <p:nvSpPr>
          <p:cNvPr id="2052" name="Text Box 133"/>
          <p:cNvSpPr txBox="1">
            <a:spLocks noChangeArrowheads="1"/>
          </p:cNvSpPr>
          <p:nvPr/>
        </p:nvSpPr>
        <p:spPr bwMode="auto">
          <a:xfrm rot="16200000">
            <a:off x="1129585" y="3405314"/>
            <a:ext cx="9462351" cy="324219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lIns="101882" tIns="50941" rIns="101882" bIns="5094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 dirty="0" smtClean="0">
                <a:solidFill>
                  <a:schemeClr val="tx1"/>
                </a:solidFill>
              </a:rPr>
              <a:t>[Name]</a:t>
            </a:r>
            <a:endParaRPr lang="en-US" sz="6000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6000" dirty="0" smtClean="0">
                <a:solidFill>
                  <a:schemeClr val="tx1"/>
                </a:solidFill>
              </a:rPr>
              <a:t>[Organization]</a:t>
            </a:r>
          </a:p>
          <a:p>
            <a:pPr algn="l">
              <a:spcBef>
                <a:spcPct val="50000"/>
              </a:spcBef>
            </a:pPr>
            <a:endParaRPr lang="en-US" sz="3600" dirty="0">
              <a:solidFill>
                <a:schemeClr val="tx1"/>
              </a:solidFill>
            </a:endParaRPr>
          </a:p>
        </p:txBody>
      </p:sp>
      <p:pic>
        <p:nvPicPr>
          <p:cNvPr id="2054" name="Picture 5" descr="Your-Org-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12535" y="296864"/>
            <a:ext cx="1003935" cy="2598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133"/>
          <p:cNvSpPr txBox="1">
            <a:spLocks noChangeArrowheads="1"/>
          </p:cNvSpPr>
          <p:nvPr/>
        </p:nvSpPr>
        <p:spPr bwMode="auto">
          <a:xfrm rot="5400000">
            <a:off x="-2785487" y="3401568"/>
            <a:ext cx="9462351" cy="324219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lIns="101882" tIns="50941" rIns="101882" bIns="5094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 dirty="0" smtClean="0">
                <a:solidFill>
                  <a:schemeClr val="tx1"/>
                </a:solidFill>
              </a:rPr>
              <a:t>[Name]</a:t>
            </a:r>
            <a:endParaRPr lang="en-US" sz="6000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6000" dirty="0" smtClean="0">
                <a:solidFill>
                  <a:schemeClr val="tx1"/>
                </a:solidFill>
              </a:rPr>
              <a:t>[Organization]</a:t>
            </a:r>
          </a:p>
          <a:p>
            <a:pPr algn="l">
              <a:spcBef>
                <a:spcPct val="50000"/>
              </a:spcBef>
            </a:pPr>
            <a:endParaRPr lang="en-US" sz="3600" dirty="0">
              <a:solidFill>
                <a:schemeClr val="tx1"/>
              </a:solidFill>
            </a:endParaRPr>
          </a:p>
        </p:txBody>
      </p:sp>
      <p:pic>
        <p:nvPicPr>
          <p:cNvPr id="9" name="Picture 5" descr="Your-Org-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115145" y="7273717"/>
            <a:ext cx="1003935" cy="2598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xmlns:p14="http://schemas.microsoft.com/office/powerpoint/2010/main">
    <p:checker/>
  </p:transition>
</p:sld>
</file>

<file path=ppt/theme/theme1.xml><?xml version="1.0" encoding="utf-8"?>
<a:theme xmlns:a="http://schemas.openxmlformats.org/drawingml/2006/main" name="Sitman">
  <a:themeElements>
    <a:clrScheme name="">
      <a:dk1>
        <a:srgbClr val="000000"/>
      </a:dk1>
      <a:lt1>
        <a:srgbClr val="114FFB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AAB2FD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Sitma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itma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tma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itma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tma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tma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tma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tma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34846B34AE7F479F149FA167C949BE" ma:contentTypeVersion="0" ma:contentTypeDescription="Create a new document." ma:contentTypeScope="" ma:versionID="bed22beb008dccb59db764c9d24dbdf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B3C6042-7F4E-484A-9271-FF046645DD9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E34C99B8-C7BE-4D75-B5B4-B710993C15B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406C280-9C47-4844-961A-F4FE3FAF95E3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870</TotalTime>
  <Pages>45</Pages>
  <Words>64</Words>
  <Application>Microsoft Macintosh PowerPoint</Application>
  <PresentationFormat>Custom</PresentationFormat>
  <Paragraphs>12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Sitman</vt:lpstr>
      <vt:lpstr>Directions for this Template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Tents Template</dc:title>
  <dc:creator>HSEEP Support Team</dc:creator>
  <cp:keywords>HSEEP, Template. Name Tent, Table Tent, Conduct</cp:keywords>
  <cp:lastModifiedBy>Kasey Parr</cp:lastModifiedBy>
  <cp:revision>227</cp:revision>
  <cp:lastPrinted>1999-09-29T20:30:37Z</cp:lastPrinted>
  <dcterms:created xsi:type="dcterms:W3CDTF">1996-03-05T12:14:46Z</dcterms:created>
  <dcterms:modified xsi:type="dcterms:W3CDTF">2015-10-19T17:08:33Z</dcterms:modified>
  <cp:category>Template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0x0101002134846B34AE7F479F149FA167C949BE</vt:lpwstr>
  </property>
</Properties>
</file>