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74" r:id="rId4"/>
  </p:sldMasterIdLst>
  <p:notesMasterIdLst>
    <p:notesMasterId r:id="rId32"/>
  </p:notesMasterIdLst>
  <p:handoutMasterIdLst>
    <p:handoutMasterId r:id="rId33"/>
  </p:handoutMasterIdLst>
  <p:sldIdLst>
    <p:sldId id="379" r:id="rId5"/>
    <p:sldId id="384" r:id="rId6"/>
    <p:sldId id="391" r:id="rId7"/>
    <p:sldId id="392" r:id="rId8"/>
    <p:sldId id="345" r:id="rId9"/>
    <p:sldId id="381" r:id="rId10"/>
    <p:sldId id="393" r:id="rId11"/>
    <p:sldId id="383" r:id="rId12"/>
    <p:sldId id="401" r:id="rId13"/>
    <p:sldId id="371" r:id="rId14"/>
    <p:sldId id="370" r:id="rId15"/>
    <p:sldId id="394" r:id="rId16"/>
    <p:sldId id="395" r:id="rId17"/>
    <p:sldId id="398" r:id="rId18"/>
    <p:sldId id="347" r:id="rId19"/>
    <p:sldId id="409" r:id="rId20"/>
    <p:sldId id="410" r:id="rId21"/>
    <p:sldId id="349" r:id="rId22"/>
    <p:sldId id="385" r:id="rId23"/>
    <p:sldId id="408" r:id="rId24"/>
    <p:sldId id="411" r:id="rId25"/>
    <p:sldId id="377" r:id="rId26"/>
    <p:sldId id="404" r:id="rId27"/>
    <p:sldId id="406" r:id="rId28"/>
    <p:sldId id="407" r:id="rId29"/>
    <p:sldId id="396" r:id="rId30"/>
    <p:sldId id="397" r:id="rId31"/>
  </p:sldIdLst>
  <p:sldSz cx="9144000" cy="6858000" type="screen4x3"/>
  <p:notesSz cx="6997700" cy="92837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F80"/>
    <a:srgbClr val="003366"/>
    <a:srgbClr val="333333"/>
    <a:srgbClr val="000063"/>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079" autoAdjust="0"/>
    <p:restoredTop sz="87000" autoAdjust="0"/>
  </p:normalViewPr>
  <p:slideViewPr>
    <p:cSldViewPr>
      <p:cViewPr varScale="1">
        <p:scale>
          <a:sx n="100" d="100"/>
          <a:sy n="100" d="100"/>
        </p:scale>
        <p:origin x="2118"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2818" name="Rectangle 2"/>
          <p:cNvSpPr>
            <a:spLocks noGrp="1" noChangeArrowheads="1"/>
          </p:cNvSpPr>
          <p:nvPr>
            <p:ph type="hdr" sz="quarter"/>
          </p:nvPr>
        </p:nvSpPr>
        <p:spPr bwMode="auto">
          <a:xfrm>
            <a:off x="0" y="0"/>
            <a:ext cx="3033713" cy="465138"/>
          </a:xfrm>
          <a:prstGeom prst="rect">
            <a:avLst/>
          </a:prstGeom>
          <a:noFill/>
          <a:ln w="9525">
            <a:noFill/>
            <a:miter lim="800000"/>
            <a:headEnd/>
            <a:tailEnd/>
          </a:ln>
          <a:effectLst/>
        </p:spPr>
        <p:txBody>
          <a:bodyPr vert="horz" wrap="square" lIns="93028" tIns="46514" rIns="93028" bIns="46514" numCol="1" anchor="t" anchorCtr="0" compatLnSpc="1">
            <a:prstTxWarp prst="textNoShape">
              <a:avLst/>
            </a:prstTxWarp>
          </a:bodyPr>
          <a:lstStyle>
            <a:lvl1pPr defTabSz="930275">
              <a:defRPr sz="1200"/>
            </a:lvl1pPr>
          </a:lstStyle>
          <a:p>
            <a:pPr>
              <a:defRPr/>
            </a:pPr>
            <a:endParaRPr lang="en-US" dirty="0"/>
          </a:p>
        </p:txBody>
      </p:sp>
      <p:sp>
        <p:nvSpPr>
          <p:cNvPr id="162819" name="Rectangle 3"/>
          <p:cNvSpPr>
            <a:spLocks noGrp="1" noChangeArrowheads="1"/>
          </p:cNvSpPr>
          <p:nvPr>
            <p:ph type="dt" sz="quarter" idx="1"/>
          </p:nvPr>
        </p:nvSpPr>
        <p:spPr bwMode="auto">
          <a:xfrm>
            <a:off x="3962400" y="0"/>
            <a:ext cx="3033713" cy="465138"/>
          </a:xfrm>
          <a:prstGeom prst="rect">
            <a:avLst/>
          </a:prstGeom>
          <a:noFill/>
          <a:ln w="9525">
            <a:noFill/>
            <a:miter lim="800000"/>
            <a:headEnd/>
            <a:tailEnd/>
          </a:ln>
          <a:effectLst/>
        </p:spPr>
        <p:txBody>
          <a:bodyPr vert="horz" wrap="square" lIns="93028" tIns="46514" rIns="93028" bIns="46514" numCol="1" anchor="t" anchorCtr="0" compatLnSpc="1">
            <a:prstTxWarp prst="textNoShape">
              <a:avLst/>
            </a:prstTxWarp>
          </a:bodyPr>
          <a:lstStyle>
            <a:lvl1pPr algn="r" defTabSz="930275">
              <a:defRPr sz="1200"/>
            </a:lvl1pPr>
          </a:lstStyle>
          <a:p>
            <a:pPr>
              <a:defRPr/>
            </a:pPr>
            <a:endParaRPr lang="en-US" dirty="0"/>
          </a:p>
        </p:txBody>
      </p:sp>
      <p:sp>
        <p:nvSpPr>
          <p:cNvPr id="162820" name="Rectangle 4"/>
          <p:cNvSpPr>
            <a:spLocks noGrp="1" noChangeArrowheads="1"/>
          </p:cNvSpPr>
          <p:nvPr>
            <p:ph type="ftr" sz="quarter" idx="2"/>
          </p:nvPr>
        </p:nvSpPr>
        <p:spPr bwMode="auto">
          <a:xfrm>
            <a:off x="0" y="8816975"/>
            <a:ext cx="3033713" cy="465138"/>
          </a:xfrm>
          <a:prstGeom prst="rect">
            <a:avLst/>
          </a:prstGeom>
          <a:noFill/>
          <a:ln w="9525">
            <a:noFill/>
            <a:miter lim="800000"/>
            <a:headEnd/>
            <a:tailEnd/>
          </a:ln>
          <a:effectLst/>
        </p:spPr>
        <p:txBody>
          <a:bodyPr vert="horz" wrap="square" lIns="93028" tIns="46514" rIns="93028" bIns="46514" numCol="1" anchor="b" anchorCtr="0" compatLnSpc="1">
            <a:prstTxWarp prst="textNoShape">
              <a:avLst/>
            </a:prstTxWarp>
          </a:bodyPr>
          <a:lstStyle>
            <a:lvl1pPr defTabSz="930275">
              <a:defRPr sz="1200"/>
            </a:lvl1pPr>
          </a:lstStyle>
          <a:p>
            <a:pPr>
              <a:defRPr/>
            </a:pPr>
            <a:endParaRPr lang="en-US" dirty="0"/>
          </a:p>
        </p:txBody>
      </p:sp>
      <p:sp>
        <p:nvSpPr>
          <p:cNvPr id="162821" name="Rectangle 5"/>
          <p:cNvSpPr>
            <a:spLocks noGrp="1" noChangeArrowheads="1"/>
          </p:cNvSpPr>
          <p:nvPr>
            <p:ph type="sldNum" sz="quarter" idx="3"/>
          </p:nvPr>
        </p:nvSpPr>
        <p:spPr bwMode="auto">
          <a:xfrm>
            <a:off x="3962400" y="8816975"/>
            <a:ext cx="3033713" cy="465138"/>
          </a:xfrm>
          <a:prstGeom prst="rect">
            <a:avLst/>
          </a:prstGeom>
          <a:noFill/>
          <a:ln w="9525">
            <a:noFill/>
            <a:miter lim="800000"/>
            <a:headEnd/>
            <a:tailEnd/>
          </a:ln>
          <a:effectLst/>
        </p:spPr>
        <p:txBody>
          <a:bodyPr vert="horz" wrap="square" lIns="93028" tIns="46514" rIns="93028" bIns="46514" numCol="1" anchor="b" anchorCtr="0" compatLnSpc="1">
            <a:prstTxWarp prst="textNoShape">
              <a:avLst/>
            </a:prstTxWarp>
          </a:bodyPr>
          <a:lstStyle>
            <a:lvl1pPr algn="r" defTabSz="930275">
              <a:defRPr sz="1200"/>
            </a:lvl1pPr>
          </a:lstStyle>
          <a:p>
            <a:pPr>
              <a:defRPr/>
            </a:pPr>
            <a:fld id="{C5D40E73-B5EA-40DB-9472-D44928AED9CB}" type="slidenum">
              <a:rPr lang="en-US"/>
              <a:pPr>
                <a:defRPr/>
              </a:pPr>
              <a:t>‹#›</a:t>
            </a:fld>
            <a:endParaRPr lang="en-US" dirty="0"/>
          </a:p>
        </p:txBody>
      </p:sp>
    </p:spTree>
    <p:extLst>
      <p:ext uri="{BB962C8B-B14F-4D97-AF65-F5344CB8AC3E}">
        <p14:creationId xmlns:p14="http://schemas.microsoft.com/office/powerpoint/2010/main" val="13638526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0" y="0"/>
            <a:ext cx="3033713" cy="465138"/>
          </a:xfrm>
          <a:prstGeom prst="rect">
            <a:avLst/>
          </a:prstGeom>
          <a:noFill/>
          <a:ln w="9525">
            <a:noFill/>
            <a:miter lim="800000"/>
            <a:headEnd/>
            <a:tailEnd/>
          </a:ln>
          <a:effectLst/>
        </p:spPr>
        <p:txBody>
          <a:bodyPr vert="horz" wrap="square" lIns="93028" tIns="46514" rIns="93028" bIns="46514" numCol="1" anchor="t" anchorCtr="0" compatLnSpc="1">
            <a:prstTxWarp prst="textNoShape">
              <a:avLst/>
            </a:prstTxWarp>
          </a:bodyPr>
          <a:lstStyle>
            <a:lvl1pPr defTabSz="930275">
              <a:defRPr sz="1200"/>
            </a:lvl1pPr>
          </a:lstStyle>
          <a:p>
            <a:pPr>
              <a:defRPr/>
            </a:pPr>
            <a:endParaRPr lang="en-US" dirty="0"/>
          </a:p>
        </p:txBody>
      </p:sp>
      <p:sp>
        <p:nvSpPr>
          <p:cNvPr id="35843" name="Rectangle 3"/>
          <p:cNvSpPr>
            <a:spLocks noGrp="1" noChangeArrowheads="1"/>
          </p:cNvSpPr>
          <p:nvPr>
            <p:ph type="dt" idx="1"/>
          </p:nvPr>
        </p:nvSpPr>
        <p:spPr bwMode="auto">
          <a:xfrm>
            <a:off x="3962400" y="0"/>
            <a:ext cx="3033713" cy="465138"/>
          </a:xfrm>
          <a:prstGeom prst="rect">
            <a:avLst/>
          </a:prstGeom>
          <a:noFill/>
          <a:ln w="9525">
            <a:noFill/>
            <a:miter lim="800000"/>
            <a:headEnd/>
            <a:tailEnd/>
          </a:ln>
          <a:effectLst/>
        </p:spPr>
        <p:txBody>
          <a:bodyPr vert="horz" wrap="square" lIns="93028" tIns="46514" rIns="93028" bIns="46514" numCol="1" anchor="t" anchorCtr="0" compatLnSpc="1">
            <a:prstTxWarp prst="textNoShape">
              <a:avLst/>
            </a:prstTxWarp>
          </a:bodyPr>
          <a:lstStyle>
            <a:lvl1pPr algn="r" defTabSz="930275">
              <a:defRPr sz="1200"/>
            </a:lvl1pPr>
          </a:lstStyle>
          <a:p>
            <a:pPr>
              <a:defRPr/>
            </a:pPr>
            <a:endParaRPr lang="en-US" dirty="0"/>
          </a:p>
        </p:txBody>
      </p:sp>
      <p:sp>
        <p:nvSpPr>
          <p:cNvPr id="27652" name="Rectangle 4"/>
          <p:cNvSpPr>
            <a:spLocks noGrp="1" noRot="1" noChangeAspect="1" noChangeArrowheads="1" noTextEdit="1"/>
          </p:cNvSpPr>
          <p:nvPr>
            <p:ph type="sldImg" idx="2"/>
          </p:nvPr>
        </p:nvSpPr>
        <p:spPr bwMode="auto">
          <a:xfrm>
            <a:off x="1177925" y="695325"/>
            <a:ext cx="4641850" cy="3481388"/>
          </a:xfrm>
          <a:prstGeom prst="rect">
            <a:avLst/>
          </a:prstGeom>
          <a:noFill/>
          <a:ln w="9525">
            <a:solidFill>
              <a:srgbClr val="000000"/>
            </a:solidFill>
            <a:miter lim="800000"/>
            <a:headEnd/>
            <a:tailEnd/>
          </a:ln>
        </p:spPr>
      </p:sp>
      <p:sp>
        <p:nvSpPr>
          <p:cNvPr id="35845" name="Rectangle 5"/>
          <p:cNvSpPr>
            <a:spLocks noGrp="1" noChangeArrowheads="1"/>
          </p:cNvSpPr>
          <p:nvPr>
            <p:ph type="body" sz="quarter" idx="3"/>
          </p:nvPr>
        </p:nvSpPr>
        <p:spPr bwMode="auto">
          <a:xfrm>
            <a:off x="700088" y="4410075"/>
            <a:ext cx="5597525" cy="4178300"/>
          </a:xfrm>
          <a:prstGeom prst="rect">
            <a:avLst/>
          </a:prstGeom>
          <a:noFill/>
          <a:ln w="9525">
            <a:noFill/>
            <a:miter lim="800000"/>
            <a:headEnd/>
            <a:tailEnd/>
          </a:ln>
          <a:effectLst/>
        </p:spPr>
        <p:txBody>
          <a:bodyPr vert="horz" wrap="square" lIns="93028" tIns="46514" rIns="93028" bIns="4651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5846" name="Rectangle 6"/>
          <p:cNvSpPr>
            <a:spLocks noGrp="1" noChangeArrowheads="1"/>
          </p:cNvSpPr>
          <p:nvPr>
            <p:ph type="ftr" sz="quarter" idx="4"/>
          </p:nvPr>
        </p:nvSpPr>
        <p:spPr bwMode="auto">
          <a:xfrm>
            <a:off x="0" y="8816975"/>
            <a:ext cx="3033713" cy="465138"/>
          </a:xfrm>
          <a:prstGeom prst="rect">
            <a:avLst/>
          </a:prstGeom>
          <a:noFill/>
          <a:ln w="9525">
            <a:noFill/>
            <a:miter lim="800000"/>
            <a:headEnd/>
            <a:tailEnd/>
          </a:ln>
          <a:effectLst/>
        </p:spPr>
        <p:txBody>
          <a:bodyPr vert="horz" wrap="square" lIns="93028" tIns="46514" rIns="93028" bIns="46514" numCol="1" anchor="b" anchorCtr="0" compatLnSpc="1">
            <a:prstTxWarp prst="textNoShape">
              <a:avLst/>
            </a:prstTxWarp>
          </a:bodyPr>
          <a:lstStyle>
            <a:lvl1pPr defTabSz="930275">
              <a:defRPr sz="1200"/>
            </a:lvl1pPr>
          </a:lstStyle>
          <a:p>
            <a:pPr>
              <a:defRPr/>
            </a:pPr>
            <a:endParaRPr lang="en-US" dirty="0"/>
          </a:p>
        </p:txBody>
      </p:sp>
      <p:sp>
        <p:nvSpPr>
          <p:cNvPr id="35847" name="Rectangle 7"/>
          <p:cNvSpPr>
            <a:spLocks noGrp="1" noChangeArrowheads="1"/>
          </p:cNvSpPr>
          <p:nvPr>
            <p:ph type="sldNum" sz="quarter" idx="5"/>
          </p:nvPr>
        </p:nvSpPr>
        <p:spPr bwMode="auto">
          <a:xfrm>
            <a:off x="3962400" y="8816975"/>
            <a:ext cx="3033713" cy="465138"/>
          </a:xfrm>
          <a:prstGeom prst="rect">
            <a:avLst/>
          </a:prstGeom>
          <a:noFill/>
          <a:ln w="9525">
            <a:noFill/>
            <a:miter lim="800000"/>
            <a:headEnd/>
            <a:tailEnd/>
          </a:ln>
          <a:effectLst/>
        </p:spPr>
        <p:txBody>
          <a:bodyPr vert="horz" wrap="square" lIns="93028" tIns="46514" rIns="93028" bIns="46514" numCol="1" anchor="b" anchorCtr="0" compatLnSpc="1">
            <a:prstTxWarp prst="textNoShape">
              <a:avLst/>
            </a:prstTxWarp>
          </a:bodyPr>
          <a:lstStyle>
            <a:lvl1pPr algn="r" defTabSz="930275">
              <a:defRPr sz="1200"/>
            </a:lvl1pPr>
          </a:lstStyle>
          <a:p>
            <a:pPr>
              <a:defRPr/>
            </a:pPr>
            <a:fld id="{B95F7A35-4070-4D7D-B2E6-35D866B628B3}" type="slidenum">
              <a:rPr lang="en-US"/>
              <a:pPr>
                <a:defRPr/>
              </a:pPr>
              <a:t>‹#›</a:t>
            </a:fld>
            <a:endParaRPr lang="en-US" dirty="0"/>
          </a:p>
        </p:txBody>
      </p:sp>
    </p:spTree>
    <p:extLst>
      <p:ext uri="{BB962C8B-B14F-4D97-AF65-F5344CB8AC3E}">
        <p14:creationId xmlns:p14="http://schemas.microsoft.com/office/powerpoint/2010/main" val="17815416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p:spPr>
        <p:txBody>
          <a:bodyPr/>
          <a:lstStyle/>
          <a:p>
            <a:r>
              <a:rPr lang="en-US" b="1" dirty="0" smtClean="0"/>
              <a:t>Organizations can modify and augment this briefing as needed.</a:t>
            </a:r>
          </a:p>
          <a:p>
            <a:endParaRPr lang="en-US" dirty="0" smtClean="0"/>
          </a:p>
        </p:txBody>
      </p:sp>
      <p:sp>
        <p:nvSpPr>
          <p:cNvPr id="28676" name="Slide Number Placeholder 3"/>
          <p:cNvSpPr>
            <a:spLocks noGrp="1"/>
          </p:cNvSpPr>
          <p:nvPr>
            <p:ph type="sldNum" sz="quarter" idx="5"/>
          </p:nvPr>
        </p:nvSpPr>
        <p:spPr>
          <a:noFill/>
        </p:spPr>
        <p:txBody>
          <a:bodyPr/>
          <a:lstStyle/>
          <a:p>
            <a:fld id="{B5D36FC3-A185-462C-B134-618937AEA322}" type="slidenum">
              <a:rPr lang="en-US" smtClean="0"/>
              <a:pPr/>
              <a:t>1</a:t>
            </a:fld>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11C0D904-5C2C-4C19-B6FC-EB97AD0F796F}" type="slidenum">
              <a:rPr lang="en-US" smtClean="0"/>
              <a:pPr/>
              <a:t>18</a:t>
            </a:fld>
            <a:endParaRPr lang="en-US" dirty="0" smtClean="0"/>
          </a:p>
        </p:txBody>
      </p:sp>
      <p:sp>
        <p:nvSpPr>
          <p:cNvPr id="35843" name="Rectangle 2"/>
          <p:cNvSpPr>
            <a:spLocks noGrp="1" noRot="1" noChangeAspect="1" noChangeArrowheads="1" noTextEdit="1"/>
          </p:cNvSpPr>
          <p:nvPr>
            <p:ph type="sldImg"/>
          </p:nvPr>
        </p:nvSpPr>
        <p:spPr>
          <a:xfrm>
            <a:off x="1192213" y="692150"/>
            <a:ext cx="4614862" cy="3460750"/>
          </a:xfrm>
          <a:ln/>
        </p:spPr>
      </p:sp>
      <p:sp>
        <p:nvSpPr>
          <p:cNvPr id="35844"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CE67126D-E807-4B85-B2E7-8A02550CD00C}" type="slidenum">
              <a:rPr lang="en-US" smtClean="0"/>
              <a:pPr/>
              <a:t>19</a:t>
            </a:fld>
            <a:endParaRPr lang="en-US" dirty="0" smtClean="0"/>
          </a:p>
        </p:txBody>
      </p:sp>
      <p:sp>
        <p:nvSpPr>
          <p:cNvPr id="33795" name="Rectangle 2"/>
          <p:cNvSpPr>
            <a:spLocks noGrp="1" noRot="1" noChangeAspect="1" noChangeArrowheads="1" noTextEdit="1"/>
          </p:cNvSpPr>
          <p:nvPr>
            <p:ph type="sldImg"/>
          </p:nvPr>
        </p:nvSpPr>
        <p:spPr>
          <a:xfrm>
            <a:off x="1192213" y="692150"/>
            <a:ext cx="4614862" cy="3460750"/>
          </a:xfrm>
          <a:ln/>
        </p:spPr>
      </p:sp>
      <p:sp>
        <p:nvSpPr>
          <p:cNvPr id="33796"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CE67126D-E807-4B85-B2E7-8A02550CD00C}" type="slidenum">
              <a:rPr lang="en-US" smtClean="0"/>
              <a:pPr/>
              <a:t>20</a:t>
            </a:fld>
            <a:endParaRPr lang="en-US" dirty="0" smtClean="0"/>
          </a:p>
        </p:txBody>
      </p:sp>
      <p:sp>
        <p:nvSpPr>
          <p:cNvPr id="33795" name="Rectangle 2"/>
          <p:cNvSpPr>
            <a:spLocks noGrp="1" noRot="1" noChangeAspect="1" noChangeArrowheads="1" noTextEdit="1"/>
          </p:cNvSpPr>
          <p:nvPr>
            <p:ph type="sldImg"/>
          </p:nvPr>
        </p:nvSpPr>
        <p:spPr>
          <a:xfrm>
            <a:off x="1192213" y="692150"/>
            <a:ext cx="4614862" cy="3460750"/>
          </a:xfrm>
          <a:ln/>
        </p:spPr>
      </p:sp>
      <p:sp>
        <p:nvSpPr>
          <p:cNvPr id="33796"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extLst>
      <p:ext uri="{BB962C8B-B14F-4D97-AF65-F5344CB8AC3E}">
        <p14:creationId xmlns:p14="http://schemas.microsoft.com/office/powerpoint/2010/main" val="23263968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CE67126D-E807-4B85-B2E7-8A02550CD00C}" type="slidenum">
              <a:rPr lang="en-US" smtClean="0"/>
              <a:pPr/>
              <a:t>21</a:t>
            </a:fld>
            <a:endParaRPr lang="en-US" dirty="0" smtClean="0"/>
          </a:p>
        </p:txBody>
      </p:sp>
      <p:sp>
        <p:nvSpPr>
          <p:cNvPr id="33795" name="Rectangle 2"/>
          <p:cNvSpPr>
            <a:spLocks noGrp="1" noRot="1" noChangeAspect="1" noChangeArrowheads="1" noTextEdit="1"/>
          </p:cNvSpPr>
          <p:nvPr>
            <p:ph type="sldImg"/>
          </p:nvPr>
        </p:nvSpPr>
        <p:spPr>
          <a:xfrm>
            <a:off x="1192213" y="692150"/>
            <a:ext cx="4614862" cy="3460750"/>
          </a:xfrm>
          <a:ln/>
        </p:spPr>
      </p:sp>
      <p:sp>
        <p:nvSpPr>
          <p:cNvPr id="33796"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extLst>
      <p:ext uri="{BB962C8B-B14F-4D97-AF65-F5344CB8AC3E}">
        <p14:creationId xmlns:p14="http://schemas.microsoft.com/office/powerpoint/2010/main" val="315953933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CE67126D-E807-4B85-B2E7-8A02550CD00C}" type="slidenum">
              <a:rPr lang="en-US" smtClean="0"/>
              <a:pPr/>
              <a:t>23</a:t>
            </a:fld>
            <a:endParaRPr lang="en-US" dirty="0" smtClean="0"/>
          </a:p>
        </p:txBody>
      </p:sp>
      <p:sp>
        <p:nvSpPr>
          <p:cNvPr id="33795" name="Rectangle 2"/>
          <p:cNvSpPr>
            <a:spLocks noGrp="1" noRot="1" noChangeAspect="1" noChangeArrowheads="1" noTextEdit="1"/>
          </p:cNvSpPr>
          <p:nvPr>
            <p:ph type="sldImg"/>
          </p:nvPr>
        </p:nvSpPr>
        <p:spPr>
          <a:xfrm>
            <a:off x="1192213" y="692150"/>
            <a:ext cx="4614862" cy="3460750"/>
          </a:xfrm>
          <a:ln/>
        </p:spPr>
      </p:sp>
      <p:sp>
        <p:nvSpPr>
          <p:cNvPr id="33796"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extLst>
      <p:ext uri="{BB962C8B-B14F-4D97-AF65-F5344CB8AC3E}">
        <p14:creationId xmlns:p14="http://schemas.microsoft.com/office/powerpoint/2010/main" val="18049926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CE67126D-E807-4B85-B2E7-8A02550CD00C}" type="slidenum">
              <a:rPr lang="en-US" smtClean="0"/>
              <a:pPr/>
              <a:t>24</a:t>
            </a:fld>
            <a:endParaRPr lang="en-US" dirty="0" smtClean="0"/>
          </a:p>
        </p:txBody>
      </p:sp>
      <p:sp>
        <p:nvSpPr>
          <p:cNvPr id="33795" name="Rectangle 2"/>
          <p:cNvSpPr>
            <a:spLocks noGrp="1" noRot="1" noChangeAspect="1" noChangeArrowheads="1" noTextEdit="1"/>
          </p:cNvSpPr>
          <p:nvPr>
            <p:ph type="sldImg"/>
          </p:nvPr>
        </p:nvSpPr>
        <p:spPr>
          <a:xfrm>
            <a:off x="1192213" y="692150"/>
            <a:ext cx="4614862" cy="3460750"/>
          </a:xfrm>
          <a:ln/>
        </p:spPr>
      </p:sp>
      <p:sp>
        <p:nvSpPr>
          <p:cNvPr id="33796"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extLst>
      <p:ext uri="{BB962C8B-B14F-4D97-AF65-F5344CB8AC3E}">
        <p14:creationId xmlns:p14="http://schemas.microsoft.com/office/powerpoint/2010/main" val="24004047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E352552A-88FF-4DDF-A220-4E90208314BD}" type="slidenum">
              <a:rPr lang="en-US" smtClean="0"/>
              <a:pPr/>
              <a:t>27</a:t>
            </a:fld>
            <a:endParaRPr lang="en-US" dirty="0" smtClean="0"/>
          </a:p>
        </p:txBody>
      </p:sp>
      <p:sp>
        <p:nvSpPr>
          <p:cNvPr id="38915" name="Rectangle 2"/>
          <p:cNvSpPr>
            <a:spLocks noGrp="1" noRot="1" noChangeAspect="1" noChangeArrowheads="1" noTextEdit="1"/>
          </p:cNvSpPr>
          <p:nvPr>
            <p:ph type="sldImg"/>
          </p:nvPr>
        </p:nvSpPr>
        <p:spPr>
          <a:xfrm>
            <a:off x="1192213" y="692150"/>
            <a:ext cx="4614862" cy="3460750"/>
          </a:xfrm>
          <a:ln/>
        </p:spPr>
      </p:sp>
      <p:sp>
        <p:nvSpPr>
          <p:cNvPr id="38916"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30311" rtl="0" eaLnBrk="1" fontAlgn="auto" latinLnBrk="0" hangingPunct="1">
              <a:lnSpc>
                <a:spcPct val="100000"/>
              </a:lnSpc>
              <a:spcBef>
                <a:spcPts val="0"/>
              </a:spcBef>
              <a:spcAft>
                <a:spcPts val="0"/>
              </a:spcAft>
              <a:buClrTx/>
              <a:buSzTx/>
              <a:buFontTx/>
              <a:buNone/>
              <a:tabLst/>
              <a:defRPr/>
            </a:pPr>
            <a:r>
              <a:rPr lang="en-US" smtClean="0"/>
              <a:t>Go around</a:t>
            </a:r>
            <a:r>
              <a:rPr lang="en-US" baseline="0" smtClean="0"/>
              <a:t> the room and have everyone introduce themselves</a:t>
            </a:r>
            <a:endParaRPr lang="en-US" smtClean="0"/>
          </a:p>
          <a:p>
            <a:pPr defTabSz="930311" eaLnBrk="1" fontAlgn="auto" hangingPunct="1">
              <a:spcBef>
                <a:spcPts val="0"/>
              </a:spcBef>
              <a:spcAft>
                <a:spcPts val="0"/>
              </a:spcAft>
              <a:defRPr/>
            </a:pPr>
            <a:endParaRPr lang="en-US" dirty="0" smtClean="0"/>
          </a:p>
        </p:txBody>
      </p:sp>
      <p:sp>
        <p:nvSpPr>
          <p:cNvPr id="4" name="Slide Number Placeholder 3"/>
          <p:cNvSpPr>
            <a:spLocks noGrp="1"/>
          </p:cNvSpPr>
          <p:nvPr>
            <p:ph type="sldNum" sz="quarter" idx="10"/>
          </p:nvPr>
        </p:nvSpPr>
        <p:spPr/>
        <p:txBody>
          <a:bodyPr/>
          <a:lstStyle/>
          <a:p>
            <a:fld id="{5FC84FED-3F94-4C44-A9A4-BE018A5079C7}" type="slidenum">
              <a:rPr lang="en-US" smtClean="0"/>
              <a:pPr/>
              <a:t>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7925" y="696913"/>
            <a:ext cx="4641850" cy="34813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206E46E-8460-BB4D-8322-0D8B6B94E8A9}" type="slidenum">
              <a:rPr lang="en-US" smtClean="0"/>
              <a:t>4</a:t>
            </a:fld>
            <a:endParaRPr lang="en-US" dirty="0"/>
          </a:p>
        </p:txBody>
      </p:sp>
    </p:spTree>
    <p:extLst>
      <p:ext uri="{BB962C8B-B14F-4D97-AF65-F5344CB8AC3E}">
        <p14:creationId xmlns:p14="http://schemas.microsoft.com/office/powerpoint/2010/main" val="2750914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4788C58B-5C2E-457E-886C-CA343624856C}" type="slidenum">
              <a:rPr lang="en-US" smtClean="0"/>
              <a:pPr/>
              <a:t>5</a:t>
            </a:fld>
            <a:endParaRPr lang="en-US" dirty="0" smtClean="0"/>
          </a:p>
        </p:txBody>
      </p:sp>
      <p:sp>
        <p:nvSpPr>
          <p:cNvPr id="32771" name="Rectangle 2"/>
          <p:cNvSpPr>
            <a:spLocks noGrp="1" noRot="1" noChangeAspect="1" noChangeArrowheads="1" noTextEdit="1"/>
          </p:cNvSpPr>
          <p:nvPr>
            <p:ph type="sldImg"/>
          </p:nvPr>
        </p:nvSpPr>
        <p:spPr>
          <a:xfrm>
            <a:off x="1192213" y="692150"/>
            <a:ext cx="4614862" cy="3460750"/>
          </a:xfrm>
          <a:ln/>
        </p:spPr>
      </p:sp>
      <p:sp>
        <p:nvSpPr>
          <p:cNvPr id="32772"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normAutofit/>
          </a:bodyPr>
          <a:lstStyle/>
          <a:p>
            <a:pPr>
              <a:defRPr/>
            </a:pPr>
            <a:endParaRPr lang="en-US" dirty="0"/>
          </a:p>
        </p:txBody>
      </p:sp>
      <p:sp>
        <p:nvSpPr>
          <p:cNvPr id="30724" name="Slide Number Placeholder 3"/>
          <p:cNvSpPr>
            <a:spLocks noGrp="1"/>
          </p:cNvSpPr>
          <p:nvPr>
            <p:ph type="sldNum" sz="quarter" idx="5"/>
          </p:nvPr>
        </p:nvSpPr>
        <p:spPr>
          <a:noFill/>
        </p:spPr>
        <p:txBody>
          <a:bodyPr/>
          <a:lstStyle/>
          <a:p>
            <a:fld id="{7630EB52-EACC-4E8F-A846-2E5A47C5A66F}" type="slidenum">
              <a:rPr lang="en-US" smtClean="0"/>
              <a:pPr/>
              <a:t>6</a:t>
            </a:fld>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AE9A1185-FB67-44F5-8F65-06534C7A4001}" type="slidenum">
              <a:rPr lang="en-US" smtClean="0"/>
              <a:pPr/>
              <a:t>13</a:t>
            </a:fld>
            <a:endParaRPr lang="en-US" dirty="0" smtClean="0"/>
          </a:p>
        </p:txBody>
      </p:sp>
      <p:sp>
        <p:nvSpPr>
          <p:cNvPr id="31747" name="Rectangle 2"/>
          <p:cNvSpPr>
            <a:spLocks noGrp="1" noRot="1" noChangeAspect="1" noChangeArrowheads="1" noTextEdit="1"/>
          </p:cNvSpPr>
          <p:nvPr>
            <p:ph type="sldImg"/>
          </p:nvPr>
        </p:nvSpPr>
        <p:spPr>
          <a:xfrm>
            <a:off x="1192213" y="692150"/>
            <a:ext cx="4614862" cy="3460750"/>
          </a:xfrm>
          <a:ln/>
        </p:spPr>
      </p:sp>
      <p:sp>
        <p:nvSpPr>
          <p:cNvPr id="31748"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CE67126D-E807-4B85-B2E7-8A02550CD00C}" type="slidenum">
              <a:rPr lang="en-US" smtClean="0"/>
              <a:pPr/>
              <a:t>15</a:t>
            </a:fld>
            <a:endParaRPr lang="en-US" dirty="0" smtClean="0"/>
          </a:p>
        </p:txBody>
      </p:sp>
      <p:sp>
        <p:nvSpPr>
          <p:cNvPr id="33795" name="Rectangle 2"/>
          <p:cNvSpPr>
            <a:spLocks noGrp="1" noRot="1" noChangeAspect="1" noChangeArrowheads="1" noTextEdit="1"/>
          </p:cNvSpPr>
          <p:nvPr>
            <p:ph type="sldImg"/>
          </p:nvPr>
        </p:nvSpPr>
        <p:spPr>
          <a:xfrm>
            <a:off x="1192213" y="692150"/>
            <a:ext cx="4614862" cy="3460750"/>
          </a:xfrm>
          <a:ln/>
        </p:spPr>
      </p:sp>
      <p:sp>
        <p:nvSpPr>
          <p:cNvPr id="33796"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CE67126D-E807-4B85-B2E7-8A02550CD00C}" type="slidenum">
              <a:rPr lang="en-US" smtClean="0"/>
              <a:pPr/>
              <a:t>16</a:t>
            </a:fld>
            <a:endParaRPr lang="en-US" dirty="0" smtClean="0"/>
          </a:p>
        </p:txBody>
      </p:sp>
      <p:sp>
        <p:nvSpPr>
          <p:cNvPr id="33795" name="Rectangle 2"/>
          <p:cNvSpPr>
            <a:spLocks noGrp="1" noRot="1" noChangeAspect="1" noChangeArrowheads="1" noTextEdit="1"/>
          </p:cNvSpPr>
          <p:nvPr>
            <p:ph type="sldImg"/>
          </p:nvPr>
        </p:nvSpPr>
        <p:spPr>
          <a:xfrm>
            <a:off x="1192213" y="692150"/>
            <a:ext cx="4614862" cy="3460750"/>
          </a:xfrm>
          <a:ln/>
        </p:spPr>
      </p:sp>
      <p:sp>
        <p:nvSpPr>
          <p:cNvPr id="33796"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extLst>
      <p:ext uri="{BB962C8B-B14F-4D97-AF65-F5344CB8AC3E}">
        <p14:creationId xmlns:p14="http://schemas.microsoft.com/office/powerpoint/2010/main" val="34874745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CE67126D-E807-4B85-B2E7-8A02550CD00C}" type="slidenum">
              <a:rPr lang="en-US" smtClean="0"/>
              <a:pPr/>
              <a:t>17</a:t>
            </a:fld>
            <a:endParaRPr lang="en-US" dirty="0" smtClean="0"/>
          </a:p>
        </p:txBody>
      </p:sp>
      <p:sp>
        <p:nvSpPr>
          <p:cNvPr id="33795" name="Rectangle 2"/>
          <p:cNvSpPr>
            <a:spLocks noGrp="1" noRot="1" noChangeAspect="1" noChangeArrowheads="1" noTextEdit="1"/>
          </p:cNvSpPr>
          <p:nvPr>
            <p:ph type="sldImg"/>
          </p:nvPr>
        </p:nvSpPr>
        <p:spPr>
          <a:xfrm>
            <a:off x="1192213" y="692150"/>
            <a:ext cx="4614862" cy="3460750"/>
          </a:xfrm>
          <a:ln/>
        </p:spPr>
      </p:sp>
      <p:sp>
        <p:nvSpPr>
          <p:cNvPr id="33796" name="Rectangle 3"/>
          <p:cNvSpPr>
            <a:spLocks noGrp="1" noChangeArrowheads="1"/>
          </p:cNvSpPr>
          <p:nvPr>
            <p:ph type="body" idx="1"/>
          </p:nvPr>
        </p:nvSpPr>
        <p:spPr>
          <a:xfrm>
            <a:off x="933450" y="4383088"/>
            <a:ext cx="5130800" cy="4229100"/>
          </a:xfrm>
          <a:noFill/>
          <a:ln/>
        </p:spPr>
        <p:txBody>
          <a:bodyPr/>
          <a:lstStyle/>
          <a:p>
            <a:pPr eaLnBrk="1" hangingPunct="1"/>
            <a:endParaRPr lang="en-US" dirty="0" smtClean="0"/>
          </a:p>
        </p:txBody>
      </p:sp>
    </p:spTree>
    <p:extLst>
      <p:ext uri="{BB962C8B-B14F-4D97-AF65-F5344CB8AC3E}">
        <p14:creationId xmlns:p14="http://schemas.microsoft.com/office/powerpoint/2010/main" val="32414956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0040" y="228600"/>
            <a:ext cx="7772400" cy="1143000"/>
          </a:xfrm>
        </p:spPr>
        <p:txBody>
          <a:bodyPr>
            <a:normAutofit/>
          </a:bodyPr>
          <a:lstStyle>
            <a:lvl1pPr algn="l">
              <a:defRPr sz="4200">
                <a:solidFill>
                  <a:srgbClr val="002F80"/>
                </a:solidFill>
                <a:latin typeface="Times New Roman" pitchFamily="18" charset="0"/>
                <a:cs typeface="Times New Roman" pitchFamily="18" charset="0"/>
              </a:defRPr>
            </a:lvl1pPr>
          </a:lstStyle>
          <a:p>
            <a:r>
              <a:rPr lang="en-US" smtClean="0"/>
              <a:t>Click to edit Master title style</a:t>
            </a:r>
            <a:endParaRPr lang="en-US"/>
          </a:p>
        </p:txBody>
      </p:sp>
      <p:sp>
        <p:nvSpPr>
          <p:cNvPr id="3" name="Subtitle 2"/>
          <p:cNvSpPr>
            <a:spLocks noGrp="1"/>
          </p:cNvSpPr>
          <p:nvPr>
            <p:ph type="subTitle" idx="1"/>
          </p:nvPr>
        </p:nvSpPr>
        <p:spPr>
          <a:xfrm>
            <a:off x="320040" y="1371600"/>
            <a:ext cx="6400800" cy="1371600"/>
          </a:xfrm>
        </p:spPr>
        <p:txBody>
          <a:bodyPr>
            <a:normAutofit/>
          </a:bodyPr>
          <a:lstStyle>
            <a:lvl1pPr marL="0" indent="0" algn="l">
              <a:buNone/>
              <a:defRPr sz="2500">
                <a:solidFill>
                  <a:srgbClr val="333333"/>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6" name="Slide Number Placeholder 5"/>
          <p:cNvSpPr>
            <a:spLocks noGrp="1"/>
          </p:cNvSpPr>
          <p:nvPr>
            <p:ph type="sldNum" sz="quarter" idx="12"/>
          </p:nvPr>
        </p:nvSpPr>
        <p:spPr/>
        <p:txBody>
          <a:bodyPr/>
          <a:lstStyle>
            <a:lvl1pPr>
              <a:defRPr>
                <a:latin typeface="Arial" pitchFamily="34" charset="0"/>
                <a:cs typeface="Arial" pitchFamily="34" charset="0"/>
              </a:defRPr>
            </a:lvl1pPr>
          </a:lstStyle>
          <a:p>
            <a:fld id="{5DFF13A9-1037-4D5A-A349-B944681F0EB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spcBef>
                <a:spcPts val="6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5DFF13A9-1037-4D5A-A349-B944681F0EB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400">
                <a:solidFill>
                  <a:schemeClr val="tx1">
                    <a:tint val="75000"/>
                  </a:schemeClr>
                </a:solidFill>
                <a:latin typeface="Arial" pitchFamily="34" charset="0"/>
                <a:cs typeface="Arial" pitchFamily="34" charset="0"/>
              </a:defRPr>
            </a:lvl1pPr>
          </a:lstStyle>
          <a:p>
            <a:fld id="{5DFF13A9-1037-4D5A-A349-B944681F0EB5}" type="slidenum">
              <a:rPr lang="en-US" smtClean="0"/>
              <a:pPr/>
              <a:t>‹#›</a:t>
            </a:fld>
            <a:endParaRPr lang="en-US" dirty="0"/>
          </a:p>
        </p:txBody>
      </p:sp>
      <p:pic>
        <p:nvPicPr>
          <p:cNvPr id="5" name="Picture 5" descr="Your-Org-Logo"/>
          <p:cNvPicPr>
            <a:picLocks noChangeAspect="1" noChangeArrowheads="1"/>
          </p:cNvPicPr>
          <p:nvPr userDrawn="1"/>
        </p:nvPicPr>
        <p:blipFill>
          <a:blip r:embed="rId12" cstate="email">
            <a:extLst>
              <a:ext uri="{28A0092B-C50C-407E-A947-70E740481C1C}">
                <a14:useLocalDpi xmlns:a14="http://schemas.microsoft.com/office/drawing/2010/main"/>
              </a:ext>
            </a:extLst>
          </a:blip>
          <a:srcRect/>
          <a:stretch>
            <a:fillRect/>
          </a:stretch>
        </p:blipFill>
        <p:spPr bwMode="auto">
          <a:xfrm>
            <a:off x="457200" y="5867400"/>
            <a:ext cx="2362200" cy="8858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Lst>
  <p:hf hdr="0" ftr="0" dt="0"/>
  <p:txStyles>
    <p:titleStyle>
      <a:lvl1pPr algn="l" defTabSz="914400" rtl="0" eaLnBrk="1" latinLnBrk="0" hangingPunct="1">
        <a:spcBef>
          <a:spcPct val="0"/>
        </a:spcBef>
        <a:buNone/>
        <a:defRPr sz="4200" kern="1200">
          <a:solidFill>
            <a:srgbClr val="002F80"/>
          </a:solidFill>
          <a:latin typeface="Times New Roman" pitchFamily="18" charset="0"/>
          <a:ea typeface="+mj-ea"/>
          <a:cs typeface="Times New Roman" pitchFamily="18" charset="0"/>
        </a:defRPr>
      </a:lvl1pPr>
    </p:titleStyle>
    <p:bodyStyle>
      <a:lvl1pPr marL="234950" indent="-234950" algn="l" defTabSz="914400" rtl="0" eaLnBrk="1" latinLnBrk="0" hangingPunct="1">
        <a:spcBef>
          <a:spcPct val="20000"/>
        </a:spcBef>
        <a:buFont typeface="Wingdings" pitchFamily="2" charset="2"/>
        <a:buChar char="§"/>
        <a:defRPr sz="2200" kern="1200">
          <a:solidFill>
            <a:srgbClr val="333333"/>
          </a:solidFill>
          <a:latin typeface="Arial" pitchFamily="34" charset="0"/>
          <a:ea typeface="+mn-ea"/>
          <a:cs typeface="Arial" pitchFamily="34" charset="0"/>
        </a:defRPr>
      </a:lvl1pPr>
      <a:lvl2pPr marL="457200" indent="-234950" algn="l" defTabSz="914400" rtl="0" eaLnBrk="1" latinLnBrk="0" hangingPunct="1">
        <a:spcBef>
          <a:spcPct val="20000"/>
        </a:spcBef>
        <a:buFont typeface="Arial" pitchFamily="34" charset="0"/>
        <a:buChar char="–"/>
        <a:defRPr sz="2200" kern="1200">
          <a:solidFill>
            <a:srgbClr val="333333"/>
          </a:solidFill>
          <a:latin typeface="Arial" pitchFamily="34" charset="0"/>
          <a:ea typeface="+mn-ea"/>
          <a:cs typeface="Arial" pitchFamily="34" charset="0"/>
        </a:defRPr>
      </a:lvl2pPr>
      <a:lvl3pPr marL="692150" indent="-234950" algn="l" defTabSz="914400" rtl="0" eaLnBrk="1" latinLnBrk="0" hangingPunct="1">
        <a:spcBef>
          <a:spcPct val="20000"/>
        </a:spcBef>
        <a:buFont typeface="Wingdings" pitchFamily="2" charset="2"/>
        <a:buChar char="§"/>
        <a:defRPr sz="2200" kern="1200">
          <a:solidFill>
            <a:srgbClr val="333333"/>
          </a:solidFill>
          <a:latin typeface="Arial" pitchFamily="34" charset="0"/>
          <a:ea typeface="+mn-ea"/>
          <a:cs typeface="Arial" pitchFamily="34" charset="0"/>
        </a:defRPr>
      </a:lvl3pPr>
      <a:lvl4pPr marL="914400" indent="-234950" algn="l" defTabSz="914400" rtl="0" eaLnBrk="1" latinLnBrk="0" hangingPunct="1">
        <a:spcBef>
          <a:spcPct val="20000"/>
        </a:spcBef>
        <a:buFont typeface="Arial" pitchFamily="34" charset="0"/>
        <a:buChar char="–"/>
        <a:defRPr sz="2000" kern="1200">
          <a:solidFill>
            <a:srgbClr val="333333"/>
          </a:solidFill>
          <a:latin typeface="Arial" pitchFamily="34" charset="0"/>
          <a:ea typeface="+mn-ea"/>
          <a:cs typeface="Arial" pitchFamily="34" charset="0"/>
        </a:defRPr>
      </a:lvl4pPr>
      <a:lvl5pPr marL="1149350" indent="-234950" algn="l" defTabSz="914400" rtl="0" eaLnBrk="1" latinLnBrk="0" hangingPunct="1">
        <a:spcBef>
          <a:spcPct val="20000"/>
        </a:spcBef>
        <a:buFont typeface="Wingdings" pitchFamily="2" charset="2"/>
        <a:buChar char="§"/>
        <a:defRPr sz="2000" kern="1200">
          <a:solidFill>
            <a:srgbClr val="333333"/>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F80"/>
        </a:solidFill>
        <a:effectLst/>
      </p:bgPr>
    </p:bg>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dirty="0" smtClean="0">
                <a:solidFill>
                  <a:schemeClr val="bg1"/>
                </a:solidFill>
              </a:rPr>
              <a:t>Directions for this Template</a:t>
            </a:r>
          </a:p>
        </p:txBody>
      </p:sp>
      <p:sp>
        <p:nvSpPr>
          <p:cNvPr id="3075" name="Content Placeholder 2"/>
          <p:cNvSpPr>
            <a:spLocks noGrp="1"/>
          </p:cNvSpPr>
          <p:nvPr>
            <p:ph idx="1"/>
          </p:nvPr>
        </p:nvSpPr>
        <p:spPr bwMode="auto">
          <a:xfrm>
            <a:off x="457200" y="1600200"/>
            <a:ext cx="8229600" cy="4525963"/>
          </a:xfrm>
          <a:noFill/>
          <a:ln>
            <a:miter lim="800000"/>
            <a:headEnd/>
            <a:tailEnd/>
          </a:ln>
        </p:spPr>
        <p:txBody>
          <a:bodyPr vert="horz" wrap="square" lIns="91440" tIns="45720" rIns="91440" bIns="45720" numCol="1" anchor="t" anchorCtr="0" compatLnSpc="1">
            <a:prstTxWarp prst="textNoShape">
              <a:avLst/>
            </a:prstTxWarp>
          </a:bodyPr>
          <a:lstStyle/>
          <a:p>
            <a:pPr>
              <a:buClr>
                <a:schemeClr val="bg1"/>
              </a:buClr>
            </a:pPr>
            <a:r>
              <a:rPr lang="en-US" dirty="0" smtClean="0">
                <a:solidFill>
                  <a:schemeClr val="bg1"/>
                </a:solidFill>
              </a:rPr>
              <a:t>Use the Slide Master to make universal changes to the presentation, including inserting your organization’s logo</a:t>
            </a:r>
          </a:p>
          <a:p>
            <a:pPr lvl="1">
              <a:buClr>
                <a:schemeClr val="bg1"/>
              </a:buClr>
              <a:buFont typeface="Arial" charset="0"/>
              <a:buChar char="‒"/>
            </a:pPr>
            <a:r>
              <a:rPr lang="en-US" dirty="0" smtClean="0">
                <a:solidFill>
                  <a:schemeClr val="bg1"/>
                </a:solidFill>
              </a:rPr>
              <a:t>“View” tab &gt; “Slide Master”</a:t>
            </a:r>
          </a:p>
          <a:p>
            <a:pPr>
              <a:buClr>
                <a:schemeClr val="bg1"/>
              </a:buClr>
            </a:pPr>
            <a:r>
              <a:rPr lang="en-US" dirty="0" smtClean="0">
                <a:solidFill>
                  <a:schemeClr val="bg1"/>
                </a:solidFill>
              </a:rPr>
              <a:t>Replace placeholders (indicated by brackets [ ]) with information specific to your exercise</a:t>
            </a:r>
          </a:p>
          <a:p>
            <a:pPr>
              <a:buClr>
                <a:schemeClr val="bg1"/>
              </a:buClr>
            </a:pPr>
            <a:r>
              <a:rPr lang="en-US" dirty="0" smtClean="0">
                <a:solidFill>
                  <a:schemeClr val="bg1"/>
                </a:solidFill>
              </a:rPr>
              <a:t>Delete any slides that are not relevant for your exercise</a:t>
            </a:r>
          </a:p>
          <a:p>
            <a:pPr>
              <a:buClr>
                <a:schemeClr val="bg1"/>
              </a:buClr>
            </a:pPr>
            <a:r>
              <a:rPr lang="en-US" dirty="0" smtClean="0">
                <a:solidFill>
                  <a:schemeClr val="bg1"/>
                </a:solidFill>
              </a:rPr>
              <a:t>Font size should not be smaller than 22pt</a:t>
            </a:r>
          </a:p>
          <a:p>
            <a:pPr algn="r">
              <a:buClr>
                <a:schemeClr val="bg1"/>
              </a:buClr>
              <a:buNone/>
            </a:pPr>
            <a:endParaRPr lang="en-US" dirty="0" smtClean="0">
              <a:solidFill>
                <a:schemeClr val="bg1"/>
              </a:solidFill>
            </a:endParaRPr>
          </a:p>
          <a:p>
            <a:pPr>
              <a:buNone/>
            </a:pPr>
            <a:r>
              <a:rPr lang="en-US" dirty="0" smtClean="0">
                <a:solidFill>
                  <a:schemeClr val="bg1"/>
                </a:solidFill>
              </a:rPr>
              <a:t>Rev. April 2017</a:t>
            </a:r>
          </a:p>
          <a:p>
            <a:pPr>
              <a:buNone/>
            </a:pPr>
            <a:r>
              <a:rPr lang="en-US" dirty="0" smtClean="0">
                <a:solidFill>
                  <a:schemeClr val="bg1"/>
                </a:solidFill>
              </a:rPr>
              <a:t>HSEEP</a:t>
            </a:r>
          </a:p>
          <a:p>
            <a:pPr>
              <a:buClr>
                <a:schemeClr val="bg1"/>
              </a:buClr>
            </a:pPr>
            <a:endParaRPr lang="en-US" dirty="0" smtClean="0">
              <a:solidFill>
                <a:schemeClr val="bg1"/>
              </a:solidFill>
            </a:endParaRPr>
          </a:p>
          <a:p>
            <a:pPr lvl="1">
              <a:buClr>
                <a:srgbClr val="999999"/>
              </a:buClr>
              <a:buFont typeface="Arial" charset="0"/>
              <a:buChar char="‒"/>
            </a:pPr>
            <a:endParaRPr lang="en-US" dirty="0" smtClean="0">
              <a:solidFill>
                <a:srgbClr val="999999"/>
              </a:solidFill>
            </a:endParaRPr>
          </a:p>
        </p:txBody>
      </p:sp>
      <p:sp>
        <p:nvSpPr>
          <p:cNvPr id="3076" name="Slide Number Placeholder 3"/>
          <p:cNvSpPr>
            <a:spLocks noGrp="1"/>
          </p:cNvSpPr>
          <p:nvPr>
            <p:ph type="sldNum" sz="quarter" idx="12"/>
          </p:nvPr>
        </p:nvSpPr>
        <p:spPr>
          <a:noFill/>
        </p:spPr>
        <p:txBody>
          <a:bodyPr/>
          <a:lstStyle/>
          <a:p>
            <a:fld id="{F1CF7864-18CB-461F-9529-5EB078A576E3}" type="slidenum">
              <a:rPr lang="en-US" smtClean="0"/>
              <a:pPr/>
              <a:t>1</a:t>
            </a:fld>
            <a:endParaRPr lang="en-US" dirty="0" smtClean="0"/>
          </a:p>
        </p:txBody>
      </p:sp>
    </p:spTree>
  </p:cSld>
  <p:clrMapOvr>
    <a:masterClrMapping/>
  </p:clrMapOvr>
  <p:transition advTm="800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274638"/>
            <a:ext cx="8382000" cy="1143000"/>
          </a:xfrm>
        </p:spPr>
        <p:txBody>
          <a:bodyPr>
            <a:normAutofit/>
          </a:bodyPr>
          <a:lstStyle/>
          <a:p>
            <a:r>
              <a:rPr lang="en-US" dirty="0" smtClean="0"/>
              <a:t>Participant Roles and Responsibilities</a:t>
            </a:r>
          </a:p>
        </p:txBody>
      </p:sp>
      <p:sp>
        <p:nvSpPr>
          <p:cNvPr id="5" name="Content Placeholder 4"/>
          <p:cNvSpPr>
            <a:spLocks noGrp="1"/>
          </p:cNvSpPr>
          <p:nvPr>
            <p:ph idx="1"/>
          </p:nvPr>
        </p:nvSpPr>
        <p:spPr/>
        <p:txBody>
          <a:bodyPr>
            <a:normAutofit fontScale="77500" lnSpcReduction="20000"/>
          </a:bodyPr>
          <a:lstStyle/>
          <a:p>
            <a:pPr marL="0" indent="0">
              <a:buNone/>
              <a:defRPr/>
            </a:pPr>
            <a:endParaRPr lang="en-US" dirty="0" smtClean="0"/>
          </a:p>
          <a:p>
            <a:pPr lvl="0"/>
            <a:r>
              <a:rPr lang="en-US" b="1" dirty="0"/>
              <a:t>Players:</a:t>
            </a:r>
            <a:r>
              <a:rPr lang="en-US" dirty="0"/>
              <a:t> Players are personnel who have an active role in discussing or performing their regular roles and responsibilities during the exercise. Players discuss or initiate actions in response to the simulated emergency.</a:t>
            </a:r>
          </a:p>
          <a:p>
            <a:pPr lvl="0"/>
            <a:r>
              <a:rPr lang="en-US" b="1" dirty="0"/>
              <a:t>Observers:</a:t>
            </a:r>
            <a:r>
              <a:rPr lang="en-US" dirty="0"/>
              <a:t> Observers do not directly participate in the exercise. However, they may support the development of player responses to the situation during the discussion by asking relevant questions or providing subject matter expertise.</a:t>
            </a:r>
          </a:p>
          <a:p>
            <a:pPr lvl="0"/>
            <a:r>
              <a:rPr lang="en-US" b="1" dirty="0"/>
              <a:t>Facilitators:</a:t>
            </a:r>
            <a:r>
              <a:rPr lang="en-US" dirty="0"/>
              <a:t> Facilitators provide situation updates and moderate discussions. They also provide additional information or resolve questions as required. Key Exercise Planning Team members also may assist with facilitation as subject matter experts (SMEs) during the exercise.</a:t>
            </a:r>
          </a:p>
          <a:p>
            <a:pPr lvl="0"/>
            <a:r>
              <a:rPr lang="en-US" b="1" dirty="0"/>
              <a:t>Evaluators:</a:t>
            </a:r>
            <a:r>
              <a:rPr lang="en-US" dirty="0"/>
              <a:t> Evaluators are assigned to observe and document certain objectives during the exercise. Their primary role is to document player discussions, including how and if those discussions conform to plans, polices, and procedures.</a:t>
            </a:r>
          </a:p>
          <a:p>
            <a:pPr marL="0" indent="0">
              <a:buNone/>
              <a:defRPr/>
            </a:pPr>
            <a:endParaRPr lang="en-US" dirty="0"/>
          </a:p>
        </p:txBody>
      </p:sp>
      <p:sp>
        <p:nvSpPr>
          <p:cNvPr id="10243" name="Slide Number Placeholder 3"/>
          <p:cNvSpPr>
            <a:spLocks noGrp="1"/>
          </p:cNvSpPr>
          <p:nvPr>
            <p:ph type="sldNum" sz="quarter" idx="12"/>
          </p:nvPr>
        </p:nvSpPr>
        <p:spPr>
          <a:noFill/>
        </p:spPr>
        <p:txBody>
          <a:bodyPr/>
          <a:lstStyle/>
          <a:p>
            <a:fld id="{AE45367D-A8C2-4CA5-86B4-31B0A987CBEE}" type="slidenum">
              <a:rPr lang="en-US" smtClean="0"/>
              <a:pPr/>
              <a:t>10</a:t>
            </a:fld>
            <a:endParaRPr lang="en-US"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dirty="0" smtClean="0"/>
              <a:t>Exercise Structure</a:t>
            </a:r>
          </a:p>
        </p:txBody>
      </p:sp>
      <p:sp>
        <p:nvSpPr>
          <p:cNvPr id="9220" name="Content Placeholder 4"/>
          <p:cNvSpPr>
            <a:spLocks noGrp="1"/>
          </p:cNvSpPr>
          <p:nvPr>
            <p:ph idx="1"/>
          </p:nvPr>
        </p:nvSpPr>
        <p:spPr bwMode="auto">
          <a:xfrm>
            <a:off x="457200" y="1447800"/>
            <a:ext cx="8229600" cy="4525963"/>
          </a:xfrm>
          <a:noFill/>
          <a:ln>
            <a:miter lim="800000"/>
            <a:headEnd/>
            <a:tailEnd/>
          </a:ln>
        </p:spPr>
        <p:txBody>
          <a:bodyPr vert="horz" wrap="square" lIns="91440" tIns="45720" rIns="91440" bIns="45720" numCol="1" anchor="t" anchorCtr="0" compatLnSpc="1">
            <a:prstTxWarp prst="textNoShape">
              <a:avLst/>
            </a:prstTxWarp>
            <a:normAutofit/>
          </a:bodyPr>
          <a:lstStyle/>
          <a:p>
            <a:pPr lvl="0"/>
            <a:r>
              <a:rPr lang="en-US" dirty="0"/>
              <a:t>Module 1: COVID Positive Student </a:t>
            </a:r>
          </a:p>
          <a:p>
            <a:pPr lvl="0"/>
            <a:r>
              <a:rPr lang="en-US" dirty="0"/>
              <a:t>Module 2: Community Impacts</a:t>
            </a:r>
            <a:endParaRPr lang="en-US" dirty="0" smtClean="0"/>
          </a:p>
          <a:p>
            <a:pPr lvl="0"/>
            <a:r>
              <a:rPr lang="en-US" dirty="0" smtClean="0"/>
              <a:t>Module </a:t>
            </a:r>
            <a:r>
              <a:rPr lang="en-US" dirty="0"/>
              <a:t>3: Special Circumstances in the COVID Environment</a:t>
            </a:r>
            <a:endParaRPr lang="en-US" dirty="0" smtClean="0"/>
          </a:p>
          <a:p>
            <a:pPr marL="0" lvl="0" indent="0">
              <a:buNone/>
            </a:pPr>
            <a:endParaRPr lang="en-US" sz="2600" dirty="0" smtClean="0"/>
          </a:p>
          <a:p>
            <a:r>
              <a:rPr lang="en-US" sz="2000" dirty="0" smtClean="0"/>
              <a:t>After </a:t>
            </a:r>
            <a:r>
              <a:rPr lang="en-US" sz="2000" dirty="0"/>
              <a:t>the updates, participants review the situation and engage a functional group discussion of appropriate response issues. </a:t>
            </a:r>
            <a:endParaRPr lang="en-US" sz="2000" dirty="0" smtClean="0"/>
          </a:p>
          <a:p>
            <a:endParaRPr lang="en-US" dirty="0" smtClean="0"/>
          </a:p>
        </p:txBody>
      </p:sp>
      <p:sp>
        <p:nvSpPr>
          <p:cNvPr id="9219" name="Slide Number Placeholder 3"/>
          <p:cNvSpPr>
            <a:spLocks noGrp="1"/>
          </p:cNvSpPr>
          <p:nvPr>
            <p:ph type="sldNum" sz="quarter" idx="12"/>
          </p:nvPr>
        </p:nvSpPr>
        <p:spPr>
          <a:noFill/>
        </p:spPr>
        <p:txBody>
          <a:bodyPr/>
          <a:lstStyle/>
          <a:p>
            <a:fld id="{C56CAF7E-D0A3-41F5-AC84-9DC223442F19}" type="slidenum">
              <a:rPr lang="en-US" smtClean="0"/>
              <a:pPr/>
              <a:t>11</a:t>
            </a:fld>
            <a:endParaRPr lang="en-US"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p:txBody>
          <a:bodyPr/>
          <a:lstStyle/>
          <a:p>
            <a:r>
              <a:rPr lang="en-US" dirty="0" smtClean="0"/>
              <a:t>Exercise Guidelines</a:t>
            </a:r>
          </a:p>
        </p:txBody>
      </p:sp>
      <p:sp>
        <p:nvSpPr>
          <p:cNvPr id="11268" name="Content Placeholder 4"/>
          <p:cNvSpPr>
            <a:spLocks noGrp="1"/>
          </p:cNvSpPr>
          <p:nvPr>
            <p:ph idx="1"/>
          </p:nvPr>
        </p:nvSpPr>
        <p:spPr bwMode="auto">
          <a:xfrm>
            <a:off x="457200" y="1524000"/>
            <a:ext cx="8229600" cy="4525963"/>
          </a:xfrm>
          <a:noFill/>
          <a:ln>
            <a:miter lim="800000"/>
            <a:headEnd/>
            <a:tailEnd/>
          </a:ln>
        </p:spPr>
        <p:txBody>
          <a:bodyPr vert="horz" wrap="square" lIns="91440" tIns="45720" rIns="91440" bIns="45720" numCol="1" anchor="t" anchorCtr="0" compatLnSpc="1">
            <a:prstTxWarp prst="textNoShape">
              <a:avLst/>
            </a:prstTxWarp>
            <a:normAutofit fontScale="92500"/>
          </a:bodyPr>
          <a:lstStyle/>
          <a:p>
            <a:pPr lvl="0"/>
            <a:r>
              <a:rPr lang="en-US" dirty="0"/>
              <a:t>This exercise will be held in an open, low-stress, no-fault environment. Varying viewpoints, even disagreements, are expected. </a:t>
            </a:r>
          </a:p>
          <a:p>
            <a:pPr lvl="0"/>
            <a:r>
              <a:rPr lang="en-US" dirty="0"/>
              <a:t>Respond to the scenario using your knowledge of current plans and capabilities (i.e., you may use only existing assets) and insights derived from your planning and training.</a:t>
            </a:r>
          </a:p>
          <a:p>
            <a:pPr lvl="0"/>
            <a:r>
              <a:rPr lang="en-US" dirty="0"/>
              <a:t>Decisions are not precedent setting and may not reflect your organization’s final position on a given issue. This exercise is an opportunity to discuss and present multiple options and possible solutions.</a:t>
            </a:r>
          </a:p>
          <a:p>
            <a:pPr lvl="0"/>
            <a:r>
              <a:rPr lang="en-US" dirty="0"/>
              <a:t>Issue identification is not as valuable as suggestions and recommended actions that could improve prevention, protection, mitigation, response, and recovery efforts. Problem-solving efforts should be the focus.</a:t>
            </a:r>
          </a:p>
          <a:p>
            <a:pPr marL="0" indent="0">
              <a:buNone/>
            </a:pPr>
            <a:endParaRPr lang="en-US" dirty="0" smtClean="0"/>
          </a:p>
        </p:txBody>
      </p:sp>
      <p:sp>
        <p:nvSpPr>
          <p:cNvPr id="11266" name="Rectangle 4"/>
          <p:cNvSpPr>
            <a:spLocks noGrp="1" noChangeArrowheads="1"/>
          </p:cNvSpPr>
          <p:nvPr>
            <p:ph type="sldNum" sz="quarter" idx="12"/>
          </p:nvPr>
        </p:nvSpPr>
        <p:spPr>
          <a:noFill/>
        </p:spPr>
        <p:txBody>
          <a:bodyPr/>
          <a:lstStyle/>
          <a:p>
            <a:fld id="{CBD74676-4C2D-406C-87D5-0087A1C2C912}" type="slidenum">
              <a:rPr lang="en-US" smtClean="0"/>
              <a:pPr/>
              <a:t>12</a:t>
            </a:fld>
            <a:endParaRPr lang="en-US" dirty="0" smtClean="0"/>
          </a:p>
        </p:txBody>
      </p:sp>
    </p:spTree>
    <p:extLst>
      <p:ext uri="{BB962C8B-B14F-4D97-AF65-F5344CB8AC3E}">
        <p14:creationId xmlns:p14="http://schemas.microsoft.com/office/powerpoint/2010/main" val="10786686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4"/>
          <p:cNvSpPr>
            <a:spLocks noGrp="1" noChangeArrowheads="1"/>
          </p:cNvSpPr>
          <p:nvPr>
            <p:ph type="title"/>
          </p:nvPr>
        </p:nvSpPr>
        <p:spPr/>
        <p:txBody>
          <a:bodyPr/>
          <a:lstStyle/>
          <a:p>
            <a:pPr eaLnBrk="1" hangingPunct="1"/>
            <a:r>
              <a:rPr lang="en-US" dirty="0" smtClean="0"/>
              <a:t>Assumptions and Artificialities</a:t>
            </a:r>
          </a:p>
        </p:txBody>
      </p:sp>
      <p:sp>
        <p:nvSpPr>
          <p:cNvPr id="12292" name="Content Placeholder 4"/>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lvl="0"/>
            <a:r>
              <a:rPr lang="en-US" dirty="0"/>
              <a:t>The exercise is conducted in a no-fault learning environment wherein capabilities, plans, systems, and processes will be evaluated.</a:t>
            </a:r>
          </a:p>
          <a:p>
            <a:pPr lvl="0"/>
            <a:r>
              <a:rPr lang="en-US" dirty="0"/>
              <a:t>The exercise scenario is plausible, and events occur as they are presented.</a:t>
            </a:r>
          </a:p>
          <a:p>
            <a:pPr lvl="0"/>
            <a:r>
              <a:rPr lang="en-US" dirty="0"/>
              <a:t>All players receive information at the same time.</a:t>
            </a:r>
          </a:p>
          <a:p>
            <a:pPr lvl="0"/>
            <a:r>
              <a:rPr lang="en-US" dirty="0"/>
              <a:t>Preparedness efforts across IHE’s may differ.</a:t>
            </a:r>
          </a:p>
          <a:p>
            <a:r>
              <a:rPr lang="en-US" dirty="0"/>
              <a:t>COVID-19 will still remain a Public Health concern until a vaccine is developed</a:t>
            </a:r>
            <a:endParaRPr lang="en-US" dirty="0" smtClean="0"/>
          </a:p>
        </p:txBody>
      </p:sp>
      <p:sp>
        <p:nvSpPr>
          <p:cNvPr id="12290" name="Rectangle 4"/>
          <p:cNvSpPr>
            <a:spLocks noGrp="1" noChangeArrowheads="1"/>
          </p:cNvSpPr>
          <p:nvPr>
            <p:ph type="sldNum" sz="quarter" idx="12"/>
          </p:nvPr>
        </p:nvSpPr>
        <p:spPr>
          <a:noFill/>
        </p:spPr>
        <p:txBody>
          <a:bodyPr/>
          <a:lstStyle/>
          <a:p>
            <a:fld id="{99DD8B12-B93C-45E8-88F3-568831135647}" type="slidenum">
              <a:rPr lang="en-US" smtClean="0"/>
              <a:pPr/>
              <a:t>13</a:t>
            </a:fld>
            <a:endParaRPr lang="en-US" dirty="0" smtClean="0"/>
          </a:p>
        </p:txBody>
      </p:sp>
    </p:spTree>
    <p:extLst>
      <p:ext uri="{BB962C8B-B14F-4D97-AF65-F5344CB8AC3E}">
        <p14:creationId xmlns:p14="http://schemas.microsoft.com/office/powerpoint/2010/main" val="2545692555"/>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K-12 COVID 19 Primer</a:t>
            </a:r>
            <a:endParaRPr lang="en-US" dirty="0"/>
          </a:p>
        </p:txBody>
      </p:sp>
      <p:sp>
        <p:nvSpPr>
          <p:cNvPr id="3" name="Content Placeholder 2"/>
          <p:cNvSpPr>
            <a:spLocks noGrp="1"/>
          </p:cNvSpPr>
          <p:nvPr>
            <p:ph idx="1"/>
          </p:nvPr>
        </p:nvSpPr>
        <p:spPr/>
        <p:txBody>
          <a:bodyPr/>
          <a:lstStyle/>
          <a:p>
            <a:pPr marL="0" indent="0">
              <a:buNone/>
            </a:pPr>
            <a:r>
              <a:rPr lang="en-US" dirty="0"/>
              <a:t>As the COVID-19 outbreak continues across the United States, </a:t>
            </a:r>
            <a:r>
              <a:rPr lang="en-US" dirty="0" smtClean="0"/>
              <a:t>School </a:t>
            </a:r>
            <a:r>
              <a:rPr lang="en-US" dirty="0"/>
              <a:t>X has been planning throughout the Spring and early Summer for the return to campus of students, faculty, and staff to begin the Fall semester. </a:t>
            </a:r>
          </a:p>
          <a:p>
            <a:endParaRPr lang="en-US" dirty="0"/>
          </a:p>
        </p:txBody>
      </p:sp>
      <p:sp>
        <p:nvSpPr>
          <p:cNvPr id="4" name="Slide Number Placeholder 3"/>
          <p:cNvSpPr>
            <a:spLocks noGrp="1"/>
          </p:cNvSpPr>
          <p:nvPr>
            <p:ph type="sldNum" sz="quarter" idx="12"/>
          </p:nvPr>
        </p:nvSpPr>
        <p:spPr/>
        <p:txBody>
          <a:bodyPr/>
          <a:lstStyle/>
          <a:p>
            <a:fld id="{5DFF13A9-1037-4D5A-A349-B944681F0EB5}" type="slidenum">
              <a:rPr lang="en-US" smtClean="0"/>
              <a:pPr/>
              <a:t>14</a:t>
            </a:fld>
            <a:endParaRPr lang="en-US" dirty="0"/>
          </a:p>
        </p:txBody>
      </p:sp>
    </p:spTree>
    <p:extLst>
      <p:ext uri="{BB962C8B-B14F-4D97-AF65-F5344CB8AC3E}">
        <p14:creationId xmlns:p14="http://schemas.microsoft.com/office/powerpoint/2010/main" val="23740904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4"/>
          <p:cNvSpPr>
            <a:spLocks noGrp="1" noChangeArrowheads="1"/>
          </p:cNvSpPr>
          <p:nvPr>
            <p:ph type="title"/>
          </p:nvPr>
        </p:nvSpPr>
        <p:spPr/>
        <p:txBody>
          <a:bodyPr>
            <a:normAutofit/>
          </a:bodyPr>
          <a:lstStyle/>
          <a:p>
            <a:pPr eaLnBrk="1" hangingPunct="1"/>
            <a:r>
              <a:rPr lang="en-US" dirty="0" smtClean="0"/>
              <a:t>Module 1: COVID Positive Student</a:t>
            </a:r>
          </a:p>
        </p:txBody>
      </p:sp>
      <p:sp>
        <p:nvSpPr>
          <p:cNvPr id="14338" name="Rectangle 4"/>
          <p:cNvSpPr>
            <a:spLocks noGrp="1" noChangeArrowheads="1"/>
          </p:cNvSpPr>
          <p:nvPr>
            <p:ph type="sldNum" sz="quarter" idx="12"/>
          </p:nvPr>
        </p:nvSpPr>
        <p:spPr>
          <a:noFill/>
        </p:spPr>
        <p:txBody>
          <a:bodyPr/>
          <a:lstStyle/>
          <a:p>
            <a:fld id="{6A59DFE2-48F6-47AB-85F6-726FB1D3AB73}" type="slidenum">
              <a:rPr lang="en-US" smtClean="0"/>
              <a:pPr/>
              <a:t>15</a:t>
            </a:fld>
            <a:endParaRPr lang="en-US" dirty="0" smtClean="0"/>
          </a:p>
        </p:txBody>
      </p:sp>
      <p:sp>
        <p:nvSpPr>
          <p:cNvPr id="4" name="Content Placeholder 5"/>
          <p:cNvSpPr>
            <a:spLocks noGrp="1"/>
          </p:cNvSpPr>
          <p:nvPr>
            <p:ph idx="1"/>
          </p:nvPr>
        </p:nvSpPr>
        <p:spPr bwMode="auto">
          <a:xfrm>
            <a:off x="381000" y="1412876"/>
            <a:ext cx="8534400" cy="4419600"/>
          </a:xfrm>
          <a:noFill/>
          <a:ln>
            <a:miter lim="800000"/>
            <a:headEnd/>
            <a:tailEnd/>
          </a:ln>
        </p:spPr>
        <p:txBody>
          <a:bodyPr vert="horz" wrap="square" lIns="91440" tIns="45720" rIns="91440" bIns="45720" numCol="1" anchor="t" anchorCtr="0" compatLnSpc="1">
            <a:prstTxWarp prst="textNoShape">
              <a:avLst/>
            </a:prstTxWarp>
            <a:normAutofit/>
          </a:bodyPr>
          <a:lstStyle/>
          <a:p>
            <a:pPr marL="0" indent="0">
              <a:buNone/>
            </a:pPr>
            <a:r>
              <a:rPr lang="en-US" dirty="0"/>
              <a:t>It is Thursday, September 17, 2020. School has been in session for several weeks operating under the board-approved modified weekly schedule. Approximately 95% of teachers, staff, and bus drivers are consistently wearing face masks and/or face shields when in contact with students each day. The increased cleaning and social distancing procedures are in place. On this afternoon, the Local Health Director contacts school leadership to notify the school that one of their students has tested positive for COVID-19. This student is a/an symptomatic/asymptomatic student who rides the bus to and from school and attends school in the morning/beginning of the week as part of their modified schedule, and attended school on Monday and Tuesday. </a:t>
            </a:r>
          </a:p>
          <a:p>
            <a:pPr marL="0" indent="0">
              <a:buNone/>
            </a:pPr>
            <a:endParaRPr lang="en-US" dirty="0" smtClean="0"/>
          </a:p>
        </p:txBody>
      </p:sp>
      <p:sp>
        <p:nvSpPr>
          <p:cNvPr id="5" name="Subtitle 2"/>
          <p:cNvSpPr txBox="1">
            <a:spLocks/>
          </p:cNvSpPr>
          <p:nvPr/>
        </p:nvSpPr>
        <p:spPr>
          <a:xfrm>
            <a:off x="457200" y="1371600"/>
            <a:ext cx="6400800" cy="612775"/>
          </a:xfrm>
          <a:prstGeom prst="rect">
            <a:avLst/>
          </a:prstGeom>
        </p:spPr>
        <p:txBody>
          <a:bodyPr/>
          <a:lstStyle/>
          <a:p>
            <a:pPr marL="228600" indent="-228600" eaLnBrk="0" hangingPunct="0">
              <a:spcBef>
                <a:spcPct val="20000"/>
              </a:spcBef>
              <a:buClr>
                <a:srgbClr val="333333"/>
              </a:buClr>
              <a:defRPr/>
            </a:pPr>
            <a:endParaRPr lang="en-US" sz="2200" kern="0" dirty="0">
              <a:solidFill>
                <a:srgbClr val="0000FF"/>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4"/>
          <p:cNvSpPr>
            <a:spLocks noGrp="1" noChangeArrowheads="1"/>
          </p:cNvSpPr>
          <p:nvPr>
            <p:ph type="title"/>
          </p:nvPr>
        </p:nvSpPr>
        <p:spPr/>
        <p:txBody>
          <a:bodyPr>
            <a:normAutofit/>
          </a:bodyPr>
          <a:lstStyle/>
          <a:p>
            <a:pPr eaLnBrk="1" hangingPunct="1"/>
            <a:r>
              <a:rPr lang="en-US" dirty="0" smtClean="0"/>
              <a:t>Module </a:t>
            </a:r>
            <a:r>
              <a:rPr lang="en-US" dirty="0"/>
              <a:t>1</a:t>
            </a:r>
            <a:r>
              <a:rPr lang="en-US" dirty="0" smtClean="0"/>
              <a:t>: Questions</a:t>
            </a:r>
            <a:endParaRPr lang="en-US" sz="3100" dirty="0" smtClean="0"/>
          </a:p>
        </p:txBody>
      </p:sp>
      <p:sp>
        <p:nvSpPr>
          <p:cNvPr id="14338" name="Rectangle 4"/>
          <p:cNvSpPr>
            <a:spLocks noGrp="1" noChangeArrowheads="1"/>
          </p:cNvSpPr>
          <p:nvPr>
            <p:ph type="sldNum" sz="quarter" idx="12"/>
          </p:nvPr>
        </p:nvSpPr>
        <p:spPr>
          <a:noFill/>
        </p:spPr>
        <p:txBody>
          <a:bodyPr/>
          <a:lstStyle/>
          <a:p>
            <a:fld id="{6A59DFE2-48F6-47AB-85F6-726FB1D3AB73}" type="slidenum">
              <a:rPr lang="en-US" smtClean="0"/>
              <a:pPr/>
              <a:t>16</a:t>
            </a:fld>
            <a:endParaRPr lang="en-US" dirty="0" smtClean="0"/>
          </a:p>
        </p:txBody>
      </p:sp>
      <p:sp>
        <p:nvSpPr>
          <p:cNvPr id="5" name="Content Placeholder 5"/>
          <p:cNvSpPr>
            <a:spLocks noGrp="1"/>
          </p:cNvSpPr>
          <p:nvPr>
            <p:ph idx="1"/>
          </p:nvPr>
        </p:nvSpPr>
        <p:spPr bwMode="auto">
          <a:xfrm>
            <a:off x="228600" y="1420150"/>
            <a:ext cx="8572500" cy="4343400"/>
          </a:xfrm>
          <a:noFill/>
          <a:ln>
            <a:miter lim="800000"/>
            <a:headEnd/>
            <a:tailEnd/>
          </a:ln>
        </p:spPr>
        <p:txBody>
          <a:bodyPr vert="horz" wrap="square" lIns="91440" tIns="45720" rIns="91440" bIns="45720" numCol="1" anchor="t" anchorCtr="0" compatLnSpc="1">
            <a:prstTxWarp prst="textNoShape">
              <a:avLst/>
            </a:prstTxWarp>
            <a:normAutofit fontScale="92500" lnSpcReduction="20000"/>
          </a:bodyPr>
          <a:lstStyle/>
          <a:p>
            <a:pPr marL="0" marR="0" indent="0">
              <a:spcBef>
                <a:spcPts val="0"/>
              </a:spcBef>
              <a:spcAft>
                <a:spcPts val="800"/>
              </a:spcAft>
              <a:buNone/>
            </a:pPr>
            <a:r>
              <a:rPr lang="en-US" sz="2400" dirty="0">
                <a:ea typeface="Calibri" panose="020F0502020204030204" pitchFamily="34" charset="0"/>
              </a:rPr>
              <a:t>Based on the information provided, participate in the discussion concerning the issues raised in Module </a:t>
            </a:r>
            <a:r>
              <a:rPr lang="en-US" sz="2400" dirty="0" smtClean="0">
                <a:ea typeface="Calibri" panose="020F0502020204030204" pitchFamily="34" charset="0"/>
              </a:rPr>
              <a:t>1</a:t>
            </a:r>
            <a:endParaRPr lang="en-US" sz="2400" dirty="0">
              <a:ea typeface="Calibri" panose="020F0502020204030204" pitchFamily="34" charset="0"/>
            </a:endParaRPr>
          </a:p>
          <a:p>
            <a:pPr marL="0" lvl="0" indent="0">
              <a:buNone/>
            </a:pPr>
            <a:r>
              <a:rPr lang="en-US" dirty="0" smtClean="0"/>
              <a:t>1) What </a:t>
            </a:r>
            <a:r>
              <a:rPr lang="en-US" dirty="0"/>
              <a:t>are the initial concerns for the school’s employees upon learning that a student has tested positive for COVID-19? </a:t>
            </a:r>
          </a:p>
          <a:p>
            <a:pPr marL="0" lvl="0" indent="0">
              <a:buNone/>
            </a:pPr>
            <a:r>
              <a:rPr lang="en-US" dirty="0" smtClean="0"/>
              <a:t>2) What </a:t>
            </a:r>
            <a:r>
              <a:rPr lang="en-US" dirty="0"/>
              <a:t>are the initial concerns for the students upon learning that a student has tested positive for COVID-19? </a:t>
            </a:r>
          </a:p>
          <a:p>
            <a:pPr marL="0" lvl="0" indent="0">
              <a:buNone/>
            </a:pPr>
            <a:r>
              <a:rPr lang="en-US" dirty="0" smtClean="0"/>
              <a:t>3) What </a:t>
            </a:r>
            <a:r>
              <a:rPr lang="en-US" dirty="0"/>
              <a:t>are the initial concerns for the school district as a whole upon learning that a student has tested positive for COVID-10? </a:t>
            </a:r>
          </a:p>
          <a:p>
            <a:pPr marL="0" lvl="0" indent="0">
              <a:buNone/>
            </a:pPr>
            <a:r>
              <a:rPr lang="en-US" dirty="0" smtClean="0"/>
              <a:t>4) Who </a:t>
            </a:r>
            <a:r>
              <a:rPr lang="en-US" dirty="0"/>
              <a:t>needs to be notified internally? Externally? How will you make these notifications and when ? </a:t>
            </a:r>
            <a:endParaRPr lang="en-US" dirty="0" smtClean="0"/>
          </a:p>
          <a:p>
            <a:pPr marL="0" lvl="0" indent="0">
              <a:buNone/>
            </a:pPr>
            <a:r>
              <a:rPr lang="en-US" dirty="0" smtClean="0"/>
              <a:t>5) How would the school go about contact tracing? What information would they need available for contact tracing efforts?</a:t>
            </a:r>
            <a:endParaRPr lang="en-US" dirty="0"/>
          </a:p>
          <a:p>
            <a:pPr marL="0" lvl="0" indent="0">
              <a:buNone/>
            </a:pPr>
            <a:r>
              <a:rPr lang="en-US" dirty="0"/>
              <a:t>6</a:t>
            </a:r>
            <a:r>
              <a:rPr lang="en-US" dirty="0" smtClean="0"/>
              <a:t>) </a:t>
            </a:r>
            <a:r>
              <a:rPr lang="en-US" dirty="0" smtClean="0"/>
              <a:t>How </a:t>
            </a:r>
            <a:r>
              <a:rPr lang="en-US" dirty="0"/>
              <a:t>will this news affect classes for the remainder of the week? </a:t>
            </a:r>
          </a:p>
          <a:p>
            <a:pPr marL="0" lvl="0" indent="0">
              <a:buNone/>
            </a:pPr>
            <a:r>
              <a:rPr lang="en-US" dirty="0"/>
              <a:t>7</a:t>
            </a:r>
            <a:r>
              <a:rPr lang="en-US" dirty="0" smtClean="0"/>
              <a:t>) </a:t>
            </a:r>
            <a:r>
              <a:rPr lang="en-US" dirty="0" smtClean="0"/>
              <a:t>Will </a:t>
            </a:r>
            <a:r>
              <a:rPr lang="en-US" dirty="0"/>
              <a:t>classes be affected in the following week? Why or why not? </a:t>
            </a:r>
          </a:p>
          <a:p>
            <a:pPr marL="0" indent="0">
              <a:buNone/>
            </a:pPr>
            <a:endParaRPr lang="en-US" dirty="0" smtClean="0"/>
          </a:p>
        </p:txBody>
      </p:sp>
    </p:spTree>
    <p:extLst>
      <p:ext uri="{BB962C8B-B14F-4D97-AF65-F5344CB8AC3E}">
        <p14:creationId xmlns:p14="http://schemas.microsoft.com/office/powerpoint/2010/main" val="3093795139"/>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4"/>
          <p:cNvSpPr>
            <a:spLocks noGrp="1" noChangeArrowheads="1"/>
          </p:cNvSpPr>
          <p:nvPr>
            <p:ph type="title"/>
          </p:nvPr>
        </p:nvSpPr>
        <p:spPr/>
        <p:txBody>
          <a:bodyPr>
            <a:normAutofit/>
          </a:bodyPr>
          <a:lstStyle/>
          <a:p>
            <a:pPr eaLnBrk="1" hangingPunct="1"/>
            <a:r>
              <a:rPr lang="en-US" dirty="0" smtClean="0"/>
              <a:t>Module </a:t>
            </a:r>
            <a:r>
              <a:rPr lang="en-US" dirty="0"/>
              <a:t>1</a:t>
            </a:r>
            <a:r>
              <a:rPr lang="en-US" dirty="0" smtClean="0"/>
              <a:t>: Questions</a:t>
            </a:r>
            <a:endParaRPr lang="en-US" sz="3100" dirty="0" smtClean="0"/>
          </a:p>
        </p:txBody>
      </p:sp>
      <p:sp>
        <p:nvSpPr>
          <p:cNvPr id="14338" name="Rectangle 4"/>
          <p:cNvSpPr>
            <a:spLocks noGrp="1" noChangeArrowheads="1"/>
          </p:cNvSpPr>
          <p:nvPr>
            <p:ph type="sldNum" sz="quarter" idx="12"/>
          </p:nvPr>
        </p:nvSpPr>
        <p:spPr>
          <a:noFill/>
        </p:spPr>
        <p:txBody>
          <a:bodyPr/>
          <a:lstStyle/>
          <a:p>
            <a:fld id="{6A59DFE2-48F6-47AB-85F6-726FB1D3AB73}" type="slidenum">
              <a:rPr lang="en-US" smtClean="0"/>
              <a:pPr/>
              <a:t>17</a:t>
            </a:fld>
            <a:endParaRPr lang="en-US" dirty="0" smtClean="0"/>
          </a:p>
        </p:txBody>
      </p:sp>
      <p:sp>
        <p:nvSpPr>
          <p:cNvPr id="5" name="Content Placeholder 5"/>
          <p:cNvSpPr>
            <a:spLocks noGrp="1"/>
          </p:cNvSpPr>
          <p:nvPr>
            <p:ph idx="1"/>
          </p:nvPr>
        </p:nvSpPr>
        <p:spPr bwMode="auto">
          <a:xfrm>
            <a:off x="228600" y="1420150"/>
            <a:ext cx="8572500" cy="4343400"/>
          </a:xfrm>
          <a:noFill/>
          <a:ln>
            <a:miter lim="800000"/>
            <a:headEnd/>
            <a:tailEnd/>
          </a:ln>
        </p:spPr>
        <p:txBody>
          <a:bodyPr vert="horz" wrap="square" lIns="91440" tIns="45720" rIns="91440" bIns="45720" numCol="1" anchor="t" anchorCtr="0" compatLnSpc="1">
            <a:prstTxWarp prst="textNoShape">
              <a:avLst/>
            </a:prstTxWarp>
            <a:normAutofit lnSpcReduction="10000"/>
          </a:bodyPr>
          <a:lstStyle/>
          <a:p>
            <a:pPr marL="0" marR="0" indent="0">
              <a:spcBef>
                <a:spcPts val="0"/>
              </a:spcBef>
              <a:spcAft>
                <a:spcPts val="800"/>
              </a:spcAft>
              <a:buNone/>
            </a:pPr>
            <a:r>
              <a:rPr lang="en-US" sz="1800" dirty="0">
                <a:ea typeface="Calibri" panose="020F0502020204030204" pitchFamily="34" charset="0"/>
              </a:rPr>
              <a:t>Based on the information provided, participate in the discussion concerning the issues raised in Module </a:t>
            </a:r>
            <a:r>
              <a:rPr lang="en-US" sz="1800" dirty="0" smtClean="0">
                <a:ea typeface="Calibri" panose="020F0502020204030204" pitchFamily="34" charset="0"/>
              </a:rPr>
              <a:t>1</a:t>
            </a:r>
            <a:endParaRPr lang="en-US" sz="1800" dirty="0">
              <a:ea typeface="Calibri" panose="020F0502020204030204" pitchFamily="34" charset="0"/>
            </a:endParaRPr>
          </a:p>
          <a:p>
            <a:pPr marL="0" lvl="0" indent="0">
              <a:buNone/>
            </a:pPr>
            <a:r>
              <a:rPr lang="en-US" dirty="0"/>
              <a:t>8</a:t>
            </a:r>
            <a:r>
              <a:rPr lang="en-US" dirty="0" smtClean="0"/>
              <a:t>) </a:t>
            </a:r>
            <a:r>
              <a:rPr lang="en-US" dirty="0" smtClean="0"/>
              <a:t>How </a:t>
            </a:r>
            <a:r>
              <a:rPr lang="en-US" dirty="0"/>
              <a:t>will the school district be affected as a result of any changes at the individual school? </a:t>
            </a:r>
          </a:p>
          <a:p>
            <a:pPr marL="0" lvl="0" indent="0">
              <a:buNone/>
            </a:pPr>
            <a:r>
              <a:rPr lang="en-US" dirty="0"/>
              <a:t>9</a:t>
            </a:r>
            <a:r>
              <a:rPr lang="en-US" dirty="0" smtClean="0"/>
              <a:t>) </a:t>
            </a:r>
            <a:r>
              <a:rPr lang="en-US" dirty="0" smtClean="0"/>
              <a:t>What </a:t>
            </a:r>
            <a:r>
              <a:rPr lang="en-US" dirty="0"/>
              <a:t>resources do you currently have to manage this incident if it becomes an outbreak (i.e. additional PPE, online learning</a:t>
            </a:r>
            <a:r>
              <a:rPr lang="en-US" dirty="0" smtClean="0"/>
              <a:t>,) </a:t>
            </a:r>
            <a:endParaRPr lang="en-US" dirty="0"/>
          </a:p>
          <a:p>
            <a:pPr marL="0" lvl="0" indent="0">
              <a:buNone/>
            </a:pPr>
            <a:r>
              <a:rPr lang="en-US" dirty="0" smtClean="0"/>
              <a:t>10</a:t>
            </a:r>
            <a:r>
              <a:rPr lang="en-US" dirty="0" smtClean="0"/>
              <a:t>) </a:t>
            </a:r>
            <a:r>
              <a:rPr lang="en-US" dirty="0" smtClean="0"/>
              <a:t>What </a:t>
            </a:r>
            <a:r>
              <a:rPr lang="en-US" dirty="0"/>
              <a:t>resources do you need? </a:t>
            </a:r>
          </a:p>
          <a:p>
            <a:pPr marL="0" lvl="0" indent="0">
              <a:buNone/>
            </a:pPr>
            <a:r>
              <a:rPr lang="en-US" dirty="0" smtClean="0"/>
              <a:t>11) </a:t>
            </a:r>
            <a:r>
              <a:rPr lang="en-US" dirty="0" smtClean="0"/>
              <a:t>What </a:t>
            </a:r>
            <a:r>
              <a:rPr lang="en-US" dirty="0"/>
              <a:t>immediate actions can you take that will build the most confidence in the school and in the surrounding district? </a:t>
            </a:r>
          </a:p>
          <a:p>
            <a:pPr marL="0" lvl="0" indent="0">
              <a:buNone/>
            </a:pPr>
            <a:r>
              <a:rPr lang="en-US" dirty="0" smtClean="0"/>
              <a:t>12)Are </a:t>
            </a:r>
            <a:r>
              <a:rPr lang="en-US" dirty="0"/>
              <a:t>there any reputational concerns for the school at this time? </a:t>
            </a:r>
          </a:p>
          <a:p>
            <a:pPr marL="0" lvl="0" indent="0">
              <a:buNone/>
            </a:pPr>
            <a:r>
              <a:rPr lang="en-US" dirty="0" smtClean="0"/>
              <a:t>13) </a:t>
            </a:r>
            <a:r>
              <a:rPr lang="en-US" dirty="0" smtClean="0"/>
              <a:t>What </a:t>
            </a:r>
            <a:r>
              <a:rPr lang="en-US" dirty="0"/>
              <a:t>practices, policies, or procedures will need to be reviewed, and with whom? </a:t>
            </a:r>
          </a:p>
          <a:p>
            <a:pPr marL="0" lvl="0" indent="0">
              <a:buNone/>
            </a:pPr>
            <a:endParaRPr lang="en-US" dirty="0" smtClean="0"/>
          </a:p>
        </p:txBody>
      </p:sp>
    </p:spTree>
    <p:extLst>
      <p:ext uri="{BB962C8B-B14F-4D97-AF65-F5344CB8AC3E}">
        <p14:creationId xmlns:p14="http://schemas.microsoft.com/office/powerpoint/2010/main" val="4142782223"/>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p:cNvSpPr>
            <a:spLocks noGrp="1" noChangeArrowheads="1"/>
          </p:cNvSpPr>
          <p:nvPr>
            <p:ph type="title"/>
          </p:nvPr>
        </p:nvSpPr>
        <p:spPr>
          <a:xfrm>
            <a:off x="457200" y="2362200"/>
            <a:ext cx="8229600" cy="1143000"/>
          </a:xfrm>
        </p:spPr>
        <p:txBody>
          <a:bodyPr/>
          <a:lstStyle/>
          <a:p>
            <a:pPr eaLnBrk="1" hangingPunct="1"/>
            <a:r>
              <a:rPr lang="en-US" dirty="0" smtClean="0"/>
              <a:t>Module 1: Discussion</a:t>
            </a:r>
          </a:p>
        </p:txBody>
      </p:sp>
      <p:sp>
        <p:nvSpPr>
          <p:cNvPr id="17410" name="Rectangle 4"/>
          <p:cNvSpPr>
            <a:spLocks noGrp="1" noChangeArrowheads="1"/>
          </p:cNvSpPr>
          <p:nvPr>
            <p:ph type="sldNum" sz="quarter" idx="12"/>
          </p:nvPr>
        </p:nvSpPr>
        <p:spPr>
          <a:noFill/>
        </p:spPr>
        <p:txBody>
          <a:bodyPr/>
          <a:lstStyle/>
          <a:p>
            <a:fld id="{E9C7F105-3705-4762-88B4-D4ED40184C44}" type="slidenum">
              <a:rPr lang="en-US" smtClean="0"/>
              <a:pPr/>
              <a:t>18</a:t>
            </a:fld>
            <a:endParaRPr lang="en-US" dirty="0" smtClean="0"/>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4"/>
          <p:cNvSpPr>
            <a:spLocks noGrp="1" noChangeArrowheads="1"/>
          </p:cNvSpPr>
          <p:nvPr>
            <p:ph type="title"/>
          </p:nvPr>
        </p:nvSpPr>
        <p:spPr/>
        <p:txBody>
          <a:bodyPr>
            <a:normAutofit/>
          </a:bodyPr>
          <a:lstStyle/>
          <a:p>
            <a:pPr eaLnBrk="1" hangingPunct="1"/>
            <a:r>
              <a:rPr lang="en-US" dirty="0" smtClean="0"/>
              <a:t>Module 2: Community Impacts</a:t>
            </a:r>
            <a:endParaRPr lang="en-US" sz="3100" dirty="0" smtClean="0"/>
          </a:p>
        </p:txBody>
      </p:sp>
      <p:sp>
        <p:nvSpPr>
          <p:cNvPr id="14338" name="Rectangle 4"/>
          <p:cNvSpPr>
            <a:spLocks noGrp="1" noChangeArrowheads="1"/>
          </p:cNvSpPr>
          <p:nvPr>
            <p:ph type="sldNum" sz="quarter" idx="12"/>
          </p:nvPr>
        </p:nvSpPr>
        <p:spPr>
          <a:noFill/>
        </p:spPr>
        <p:txBody>
          <a:bodyPr/>
          <a:lstStyle/>
          <a:p>
            <a:fld id="{6A59DFE2-48F6-47AB-85F6-726FB1D3AB73}" type="slidenum">
              <a:rPr lang="en-US" smtClean="0"/>
              <a:pPr/>
              <a:t>19</a:t>
            </a:fld>
            <a:endParaRPr lang="en-US" dirty="0" smtClean="0"/>
          </a:p>
        </p:txBody>
      </p:sp>
      <p:sp>
        <p:nvSpPr>
          <p:cNvPr id="5" name="Content Placeholder 5"/>
          <p:cNvSpPr>
            <a:spLocks noGrp="1"/>
          </p:cNvSpPr>
          <p:nvPr>
            <p:ph idx="1"/>
          </p:nvPr>
        </p:nvSpPr>
        <p:spPr bwMode="auto">
          <a:xfrm>
            <a:off x="342900" y="1600200"/>
            <a:ext cx="8458200" cy="4343400"/>
          </a:xfrm>
          <a:noFill/>
          <a:ln>
            <a:miter lim="800000"/>
            <a:headEnd/>
            <a:tailEnd/>
          </a:ln>
        </p:spPr>
        <p:txBody>
          <a:bodyPr vert="horz" wrap="square" lIns="91440" tIns="45720" rIns="91440" bIns="45720" numCol="1" anchor="t" anchorCtr="0" compatLnSpc="1">
            <a:prstTxWarp prst="textNoShape">
              <a:avLst/>
            </a:prstTxWarp>
            <a:normAutofit fontScale="92500" lnSpcReduction="10000"/>
          </a:bodyPr>
          <a:lstStyle/>
          <a:p>
            <a:pPr marL="0" indent="0">
              <a:buNone/>
            </a:pPr>
            <a:r>
              <a:rPr lang="en-US" dirty="0"/>
              <a:t>The date is Friday, September 18, 2020. The local media has contacted the school board and the school’s principal asking questions about potential exposures in the community. They want to know if the children are safe and what role the school is playing in protecting the students and their families. Parents are asking for details about the student, stating that they cannot keep their children safe if they don’t know who this student is, where they live, and what classes they’ve taken. Some teachers have expressed concern about returning to work. There are rumors that some employees are planning to request 2-3 weeks off of work until they feel it’s safe to return, and others who want to request “hazard pay” now that there has been a positive case. A small group of community members have taken to social media to complain that the school district has purposefully put their children’s lives in danger and are demanding the school shut down for the remainder of 2020. </a:t>
            </a:r>
          </a:p>
          <a:p>
            <a:pPr marL="0" indent="0">
              <a:buNone/>
            </a:pPr>
            <a:endParaRPr lang="en-US" dirty="0" smtClean="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Institutes of Higher Education COVID 19 Tabletop Exercise</a:t>
            </a:r>
            <a:endParaRPr lang="en-US" dirty="0"/>
          </a:p>
        </p:txBody>
      </p:sp>
      <p:sp>
        <p:nvSpPr>
          <p:cNvPr id="3" name="Subtitle 2"/>
          <p:cNvSpPr>
            <a:spLocks noGrp="1"/>
          </p:cNvSpPr>
          <p:nvPr>
            <p:ph type="subTitle" idx="1"/>
          </p:nvPr>
        </p:nvSpPr>
        <p:spPr>
          <a:xfrm>
            <a:off x="1295400" y="2895600"/>
            <a:ext cx="6400800" cy="1371600"/>
          </a:xfrm>
        </p:spPr>
        <p:txBody>
          <a:bodyPr>
            <a:normAutofit/>
          </a:bodyPr>
          <a:lstStyle/>
          <a:p>
            <a:pPr algn="ctr"/>
            <a:r>
              <a:rPr lang="en-US" sz="3200" dirty="0" smtClean="0"/>
              <a:t>Exercise Briefing</a:t>
            </a:r>
          </a:p>
          <a:p>
            <a:pPr algn="ctr"/>
            <a:r>
              <a:rPr lang="en-US" sz="3200" dirty="0" smtClean="0">
                <a:solidFill>
                  <a:srgbClr val="0000FF"/>
                </a:solidFill>
              </a:rPr>
              <a:t>[Date]</a:t>
            </a:r>
            <a:endParaRPr lang="en-US" sz="3200" dirty="0">
              <a:solidFill>
                <a:srgbClr val="0000FF"/>
              </a:solidFill>
            </a:endParaRPr>
          </a:p>
        </p:txBody>
      </p:sp>
      <p:cxnSp>
        <p:nvCxnSpPr>
          <p:cNvPr id="4" name="Straight Connector 3"/>
          <p:cNvCxnSpPr/>
          <p:nvPr/>
        </p:nvCxnSpPr>
        <p:spPr>
          <a:xfrm>
            <a:off x="381000" y="1447800"/>
            <a:ext cx="8229600" cy="0"/>
          </a:xfrm>
          <a:prstGeom prst="line">
            <a:avLst/>
          </a:prstGeom>
          <a:ln w="12700">
            <a:solidFill>
              <a:srgbClr val="002F8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4"/>
          <p:cNvSpPr>
            <a:spLocks noGrp="1" noChangeArrowheads="1"/>
          </p:cNvSpPr>
          <p:nvPr>
            <p:ph type="title"/>
          </p:nvPr>
        </p:nvSpPr>
        <p:spPr/>
        <p:txBody>
          <a:bodyPr>
            <a:normAutofit/>
          </a:bodyPr>
          <a:lstStyle/>
          <a:p>
            <a:pPr eaLnBrk="1" hangingPunct="1"/>
            <a:r>
              <a:rPr lang="en-US" dirty="0" smtClean="0"/>
              <a:t>Module 2: Questions</a:t>
            </a:r>
            <a:endParaRPr lang="en-US" sz="3100" dirty="0" smtClean="0"/>
          </a:p>
        </p:txBody>
      </p:sp>
      <p:sp>
        <p:nvSpPr>
          <p:cNvPr id="14338" name="Rectangle 4"/>
          <p:cNvSpPr>
            <a:spLocks noGrp="1" noChangeArrowheads="1"/>
          </p:cNvSpPr>
          <p:nvPr>
            <p:ph type="sldNum" sz="quarter" idx="12"/>
          </p:nvPr>
        </p:nvSpPr>
        <p:spPr>
          <a:noFill/>
        </p:spPr>
        <p:txBody>
          <a:bodyPr/>
          <a:lstStyle/>
          <a:p>
            <a:fld id="{6A59DFE2-48F6-47AB-85F6-726FB1D3AB73}" type="slidenum">
              <a:rPr lang="en-US" smtClean="0"/>
              <a:pPr/>
              <a:t>20</a:t>
            </a:fld>
            <a:endParaRPr lang="en-US" dirty="0" smtClean="0"/>
          </a:p>
        </p:txBody>
      </p:sp>
      <p:sp>
        <p:nvSpPr>
          <p:cNvPr id="5" name="Content Placeholder 5"/>
          <p:cNvSpPr>
            <a:spLocks noGrp="1"/>
          </p:cNvSpPr>
          <p:nvPr>
            <p:ph idx="1"/>
          </p:nvPr>
        </p:nvSpPr>
        <p:spPr bwMode="auto">
          <a:xfrm>
            <a:off x="228600" y="1219200"/>
            <a:ext cx="8458200" cy="4343400"/>
          </a:xfrm>
          <a:noFill/>
          <a:ln>
            <a:miter lim="800000"/>
            <a:headEnd/>
            <a:tailEnd/>
          </a:ln>
        </p:spPr>
        <p:txBody>
          <a:bodyPr vert="horz" wrap="square" lIns="91440" tIns="45720" rIns="91440" bIns="45720" numCol="1" anchor="t" anchorCtr="0" compatLnSpc="1">
            <a:prstTxWarp prst="textNoShape">
              <a:avLst/>
            </a:prstTxWarp>
            <a:normAutofit fontScale="92500"/>
          </a:bodyPr>
          <a:lstStyle/>
          <a:p>
            <a:pPr marL="0" marR="0" indent="0">
              <a:spcBef>
                <a:spcPts val="0"/>
              </a:spcBef>
              <a:spcAft>
                <a:spcPts val="800"/>
              </a:spcAft>
              <a:buNone/>
            </a:pPr>
            <a:r>
              <a:rPr lang="en-US" sz="2400" dirty="0" smtClean="0">
                <a:latin typeface="Times New Roman" panose="02020603050405020304" pitchFamily="18" charset="0"/>
                <a:ea typeface="Calibri" panose="020F0502020204030204" pitchFamily="34" charset="0"/>
                <a:cs typeface="Times New Roman" panose="02020603050405020304" pitchFamily="18" charset="0"/>
              </a:rPr>
              <a:t>Based </a:t>
            </a:r>
            <a:r>
              <a:rPr lang="en-US" sz="2400" dirty="0">
                <a:latin typeface="Times New Roman" panose="02020603050405020304" pitchFamily="18" charset="0"/>
                <a:ea typeface="Calibri" panose="020F0502020204030204" pitchFamily="34" charset="0"/>
                <a:cs typeface="Times New Roman" panose="02020603050405020304" pitchFamily="18" charset="0"/>
              </a:rPr>
              <a:t>on the information provided, participate in the discussion concerning the issues raised in Module 2. </a:t>
            </a:r>
          </a:p>
          <a:p>
            <a:pPr lvl="0"/>
            <a:r>
              <a:rPr lang="en-US" dirty="0"/>
              <a:t>Who will be responsible for managing public messaging and working with the media? </a:t>
            </a:r>
          </a:p>
          <a:p>
            <a:pPr lvl="0"/>
            <a:r>
              <a:rPr lang="en-US" dirty="0"/>
              <a:t>How can teachers help amplify consistent messaging from the school? </a:t>
            </a:r>
          </a:p>
          <a:p>
            <a:pPr lvl="0"/>
            <a:r>
              <a:rPr lang="en-US" dirty="0"/>
              <a:t>Who will be responsible for implementing health monitoring of employees and students, if deemed necessary? How will this be communicated? </a:t>
            </a:r>
          </a:p>
          <a:p>
            <a:pPr lvl="0"/>
            <a:r>
              <a:rPr lang="en-US" dirty="0"/>
              <a:t>What subject matter experts are available to provide guidance to leadership? How are those subject matters incorporated into the continuity process? </a:t>
            </a:r>
          </a:p>
          <a:p>
            <a:pPr lvl="0"/>
            <a:r>
              <a:rPr lang="en-US" dirty="0"/>
              <a:t>How will you manage parents, student, and public fears? </a:t>
            </a:r>
          </a:p>
          <a:p>
            <a:endParaRPr lang="en-US" dirty="0" smtClean="0"/>
          </a:p>
        </p:txBody>
      </p:sp>
    </p:spTree>
    <p:extLst>
      <p:ext uri="{BB962C8B-B14F-4D97-AF65-F5344CB8AC3E}">
        <p14:creationId xmlns:p14="http://schemas.microsoft.com/office/powerpoint/2010/main" val="3104808603"/>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4"/>
          <p:cNvSpPr>
            <a:spLocks noGrp="1" noChangeArrowheads="1"/>
          </p:cNvSpPr>
          <p:nvPr>
            <p:ph type="title"/>
          </p:nvPr>
        </p:nvSpPr>
        <p:spPr/>
        <p:txBody>
          <a:bodyPr>
            <a:normAutofit/>
          </a:bodyPr>
          <a:lstStyle/>
          <a:p>
            <a:pPr eaLnBrk="1" hangingPunct="1"/>
            <a:r>
              <a:rPr lang="en-US" dirty="0" smtClean="0"/>
              <a:t>Module 2: Questions</a:t>
            </a:r>
            <a:endParaRPr lang="en-US" sz="3100" dirty="0" smtClean="0"/>
          </a:p>
        </p:txBody>
      </p:sp>
      <p:sp>
        <p:nvSpPr>
          <p:cNvPr id="14338" name="Rectangle 4"/>
          <p:cNvSpPr>
            <a:spLocks noGrp="1" noChangeArrowheads="1"/>
          </p:cNvSpPr>
          <p:nvPr>
            <p:ph type="sldNum" sz="quarter" idx="12"/>
          </p:nvPr>
        </p:nvSpPr>
        <p:spPr>
          <a:noFill/>
        </p:spPr>
        <p:txBody>
          <a:bodyPr/>
          <a:lstStyle/>
          <a:p>
            <a:fld id="{6A59DFE2-48F6-47AB-85F6-726FB1D3AB73}" type="slidenum">
              <a:rPr lang="en-US" smtClean="0"/>
              <a:pPr/>
              <a:t>21</a:t>
            </a:fld>
            <a:endParaRPr lang="en-US" dirty="0" smtClean="0"/>
          </a:p>
        </p:txBody>
      </p:sp>
      <p:sp>
        <p:nvSpPr>
          <p:cNvPr id="5" name="Content Placeholder 5"/>
          <p:cNvSpPr>
            <a:spLocks noGrp="1"/>
          </p:cNvSpPr>
          <p:nvPr>
            <p:ph idx="1"/>
          </p:nvPr>
        </p:nvSpPr>
        <p:spPr bwMode="auto">
          <a:xfrm>
            <a:off x="228600" y="1219200"/>
            <a:ext cx="8458200" cy="4343400"/>
          </a:xfrm>
          <a:noFill/>
          <a:ln>
            <a:miter lim="800000"/>
            <a:headEnd/>
            <a:tailEnd/>
          </a:ln>
        </p:spPr>
        <p:txBody>
          <a:bodyPr vert="horz" wrap="square" lIns="91440" tIns="45720" rIns="91440" bIns="45720" numCol="1" anchor="t" anchorCtr="0" compatLnSpc="1">
            <a:prstTxWarp prst="textNoShape">
              <a:avLst/>
            </a:prstTxWarp>
            <a:normAutofit/>
          </a:bodyPr>
          <a:lstStyle/>
          <a:p>
            <a:pPr marL="0" marR="0" indent="0">
              <a:spcBef>
                <a:spcPts val="0"/>
              </a:spcBef>
              <a:spcAft>
                <a:spcPts val="800"/>
              </a:spcAft>
              <a:buNone/>
            </a:pPr>
            <a:r>
              <a:rPr lang="en-US" sz="2400" dirty="0" smtClean="0">
                <a:latin typeface="Times New Roman" panose="02020603050405020304" pitchFamily="18" charset="0"/>
                <a:ea typeface="Calibri" panose="020F0502020204030204" pitchFamily="34" charset="0"/>
                <a:cs typeface="Times New Roman" panose="02020603050405020304" pitchFamily="18" charset="0"/>
              </a:rPr>
              <a:t>Based </a:t>
            </a:r>
            <a:r>
              <a:rPr lang="en-US" sz="2400" dirty="0">
                <a:latin typeface="Times New Roman" panose="02020603050405020304" pitchFamily="18" charset="0"/>
                <a:ea typeface="Calibri" panose="020F0502020204030204" pitchFamily="34" charset="0"/>
                <a:cs typeface="Times New Roman" panose="02020603050405020304" pitchFamily="18" charset="0"/>
              </a:rPr>
              <a:t>on the information provided, participate in the discussion concerning the issues raised in Module 2. </a:t>
            </a:r>
          </a:p>
          <a:p>
            <a:pPr marL="0" lvl="0" indent="0">
              <a:buNone/>
            </a:pPr>
            <a:r>
              <a:rPr lang="en-US" dirty="0" smtClean="0"/>
              <a:t>6) How </a:t>
            </a:r>
            <a:r>
              <a:rPr lang="en-US" dirty="0"/>
              <a:t>will you manage employee fears? </a:t>
            </a:r>
          </a:p>
          <a:p>
            <a:pPr marL="0" lvl="0" indent="0">
              <a:buNone/>
            </a:pPr>
            <a:r>
              <a:rPr lang="en-US" dirty="0" smtClean="0"/>
              <a:t>7) What </a:t>
            </a:r>
            <a:r>
              <a:rPr lang="en-US" dirty="0"/>
              <a:t>are the top three issues that concern leadership? </a:t>
            </a:r>
          </a:p>
          <a:p>
            <a:pPr marL="0" lvl="0" indent="0">
              <a:buNone/>
            </a:pPr>
            <a:r>
              <a:rPr lang="en-US" dirty="0" smtClean="0"/>
              <a:t>8) What </a:t>
            </a:r>
            <a:r>
              <a:rPr lang="en-US" dirty="0"/>
              <a:t>are the gaps in addressing those issues? </a:t>
            </a:r>
          </a:p>
          <a:p>
            <a:pPr marL="0" lvl="0" indent="0">
              <a:buNone/>
            </a:pPr>
            <a:r>
              <a:rPr lang="en-US" dirty="0" smtClean="0"/>
              <a:t>9) What </a:t>
            </a:r>
            <a:r>
              <a:rPr lang="en-US" dirty="0"/>
              <a:t>is the most important element required to continue essential operations? </a:t>
            </a:r>
          </a:p>
          <a:p>
            <a:endParaRPr lang="en-US" dirty="0" smtClean="0"/>
          </a:p>
        </p:txBody>
      </p:sp>
    </p:spTree>
    <p:extLst>
      <p:ext uri="{BB962C8B-B14F-4D97-AF65-F5344CB8AC3E}">
        <p14:creationId xmlns:p14="http://schemas.microsoft.com/office/powerpoint/2010/main" val="2086126825"/>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57200" y="2286000"/>
            <a:ext cx="8229600" cy="1143000"/>
          </a:xfrm>
        </p:spPr>
        <p:txBody>
          <a:bodyPr/>
          <a:lstStyle/>
          <a:p>
            <a:r>
              <a:rPr lang="en-US" dirty="0" smtClean="0"/>
              <a:t>Module 2: Discussion</a:t>
            </a:r>
          </a:p>
        </p:txBody>
      </p:sp>
      <p:sp>
        <p:nvSpPr>
          <p:cNvPr id="21507" name="Slide Number Placeholder 3"/>
          <p:cNvSpPr>
            <a:spLocks noGrp="1"/>
          </p:cNvSpPr>
          <p:nvPr>
            <p:ph type="sldNum" sz="quarter" idx="12"/>
          </p:nvPr>
        </p:nvSpPr>
        <p:spPr>
          <a:noFill/>
        </p:spPr>
        <p:txBody>
          <a:bodyPr/>
          <a:lstStyle/>
          <a:p>
            <a:fld id="{77A3A94C-17A0-4497-BBE5-D2D6872106FD}" type="slidenum">
              <a:rPr lang="en-US" smtClean="0"/>
              <a:pPr/>
              <a:t>22</a:t>
            </a:fld>
            <a:endParaRPr lang="en-US"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4"/>
          <p:cNvSpPr>
            <a:spLocks noGrp="1" noChangeArrowheads="1"/>
          </p:cNvSpPr>
          <p:nvPr>
            <p:ph type="title"/>
          </p:nvPr>
        </p:nvSpPr>
        <p:spPr/>
        <p:txBody>
          <a:bodyPr>
            <a:normAutofit fontScale="90000"/>
          </a:bodyPr>
          <a:lstStyle/>
          <a:p>
            <a:r>
              <a:rPr lang="en-US" dirty="0" smtClean="0"/>
              <a:t>Module 3:Special Circumstances in the COVID 19 Environment</a:t>
            </a:r>
            <a:endParaRPr lang="en-US" sz="3100" dirty="0" smtClean="0"/>
          </a:p>
        </p:txBody>
      </p:sp>
      <p:sp>
        <p:nvSpPr>
          <p:cNvPr id="14338" name="Rectangle 4"/>
          <p:cNvSpPr>
            <a:spLocks noGrp="1" noChangeArrowheads="1"/>
          </p:cNvSpPr>
          <p:nvPr>
            <p:ph type="sldNum" sz="quarter" idx="12"/>
          </p:nvPr>
        </p:nvSpPr>
        <p:spPr>
          <a:noFill/>
        </p:spPr>
        <p:txBody>
          <a:bodyPr/>
          <a:lstStyle/>
          <a:p>
            <a:fld id="{6A59DFE2-48F6-47AB-85F6-726FB1D3AB73}" type="slidenum">
              <a:rPr lang="en-US" smtClean="0"/>
              <a:pPr/>
              <a:t>23</a:t>
            </a:fld>
            <a:endParaRPr lang="en-US" dirty="0" smtClean="0"/>
          </a:p>
        </p:txBody>
      </p:sp>
      <p:sp>
        <p:nvSpPr>
          <p:cNvPr id="5" name="Content Placeholder 5"/>
          <p:cNvSpPr>
            <a:spLocks noGrp="1"/>
          </p:cNvSpPr>
          <p:nvPr>
            <p:ph idx="1"/>
          </p:nvPr>
        </p:nvSpPr>
        <p:spPr bwMode="auto">
          <a:xfrm>
            <a:off x="342900" y="1600200"/>
            <a:ext cx="8458200" cy="4343400"/>
          </a:xfrm>
          <a:noFill/>
          <a:ln>
            <a:miter lim="800000"/>
            <a:headEnd/>
            <a:tailEnd/>
          </a:ln>
        </p:spPr>
        <p:txBody>
          <a:bodyPr vert="horz" wrap="square" lIns="91440" tIns="45720" rIns="91440" bIns="45720" numCol="1" anchor="t" anchorCtr="0" compatLnSpc="1">
            <a:prstTxWarp prst="textNoShape">
              <a:avLst/>
            </a:prstTxWarp>
          </a:bodyPr>
          <a:lstStyle/>
          <a:p>
            <a:r>
              <a:rPr lang="en-US" dirty="0"/>
              <a:t>Regulations for School Safety Drills will remain a requirement for the 2020-2021 school year.  Therefore, this module of the exercise pertains to the discussion of meeting those School Safety Drills in the COVID environment.  </a:t>
            </a:r>
            <a:r>
              <a:rPr lang="en-US" b="1" i="1" u="sng" dirty="0"/>
              <a:t>Appendix E contains necessary Code References for School Safety Drills.  </a:t>
            </a:r>
            <a:endParaRPr lang="en-US" dirty="0"/>
          </a:p>
          <a:p>
            <a:pPr marL="0" indent="0">
              <a:buNone/>
            </a:pPr>
            <a:endParaRPr lang="en-US" b="1" dirty="0"/>
          </a:p>
        </p:txBody>
      </p:sp>
    </p:spTree>
    <p:extLst>
      <p:ext uri="{BB962C8B-B14F-4D97-AF65-F5344CB8AC3E}">
        <p14:creationId xmlns:p14="http://schemas.microsoft.com/office/powerpoint/2010/main" val="958186175"/>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4"/>
          <p:cNvSpPr>
            <a:spLocks noGrp="1" noChangeArrowheads="1"/>
          </p:cNvSpPr>
          <p:nvPr>
            <p:ph type="title"/>
          </p:nvPr>
        </p:nvSpPr>
        <p:spPr/>
        <p:txBody>
          <a:bodyPr>
            <a:normAutofit/>
          </a:bodyPr>
          <a:lstStyle/>
          <a:p>
            <a:r>
              <a:rPr lang="en-US" dirty="0" smtClean="0"/>
              <a:t>Module 3: Questions</a:t>
            </a:r>
            <a:endParaRPr lang="en-US" sz="3100" dirty="0" smtClean="0"/>
          </a:p>
        </p:txBody>
      </p:sp>
      <p:sp>
        <p:nvSpPr>
          <p:cNvPr id="14338" name="Rectangle 4"/>
          <p:cNvSpPr>
            <a:spLocks noGrp="1" noChangeArrowheads="1"/>
          </p:cNvSpPr>
          <p:nvPr>
            <p:ph type="sldNum" sz="quarter" idx="12"/>
          </p:nvPr>
        </p:nvSpPr>
        <p:spPr>
          <a:noFill/>
        </p:spPr>
        <p:txBody>
          <a:bodyPr/>
          <a:lstStyle/>
          <a:p>
            <a:fld id="{6A59DFE2-48F6-47AB-85F6-726FB1D3AB73}" type="slidenum">
              <a:rPr lang="en-US" smtClean="0"/>
              <a:pPr/>
              <a:t>24</a:t>
            </a:fld>
            <a:endParaRPr lang="en-US" dirty="0" smtClean="0"/>
          </a:p>
        </p:txBody>
      </p:sp>
      <p:sp>
        <p:nvSpPr>
          <p:cNvPr id="5" name="Content Placeholder 5"/>
          <p:cNvSpPr>
            <a:spLocks noGrp="1"/>
          </p:cNvSpPr>
          <p:nvPr>
            <p:ph idx="1"/>
          </p:nvPr>
        </p:nvSpPr>
        <p:spPr bwMode="auto">
          <a:xfrm>
            <a:off x="342900" y="1430198"/>
            <a:ext cx="8458200" cy="4343400"/>
          </a:xfrm>
          <a:noFill/>
          <a:ln>
            <a:miter lim="800000"/>
            <a:headEnd/>
            <a:tailEnd/>
          </a:ln>
        </p:spPr>
        <p:txBody>
          <a:bodyPr vert="horz" wrap="square" lIns="91440" tIns="45720" rIns="91440" bIns="45720" numCol="1" anchor="t" anchorCtr="0" compatLnSpc="1">
            <a:prstTxWarp prst="textNoShape">
              <a:avLst/>
            </a:prstTxWarp>
            <a:normAutofit fontScale="85000" lnSpcReduction="10000"/>
          </a:bodyPr>
          <a:lstStyle/>
          <a:p>
            <a:pPr marL="0" indent="0">
              <a:spcBef>
                <a:spcPts val="1200"/>
              </a:spcBef>
              <a:spcAft>
                <a:spcPts val="800"/>
              </a:spcAft>
              <a:buNone/>
            </a:pPr>
            <a:r>
              <a:rPr lang="en-US" sz="1800" dirty="0">
                <a:latin typeface="Times New Roman" panose="02020603050405020304" pitchFamily="18" charset="0"/>
                <a:ea typeface="Calibri" panose="020F0502020204030204" pitchFamily="34" charset="0"/>
                <a:cs typeface="Times New Roman" panose="02020603050405020304" pitchFamily="18" charset="0"/>
              </a:rPr>
              <a:t>Based on the information provided, participate in the discussion concerning the issues raised in Module 2. </a:t>
            </a:r>
            <a:endParaRPr lang="en-US" sz="2800" b="1" dirty="0">
              <a:solidFill>
                <a:srgbClr val="003366"/>
              </a:solidFill>
              <a:ea typeface="Times New Roman" panose="02020603050405020304" pitchFamily="18" charset="0"/>
              <a:cs typeface="Times New Roman" panose="02020603050405020304" pitchFamily="18" charset="0"/>
            </a:endParaRPr>
          </a:p>
          <a:p>
            <a:pPr marL="0" lvl="0" indent="0">
              <a:buNone/>
            </a:pPr>
            <a:r>
              <a:rPr lang="en-US" sz="2400" dirty="0" smtClean="0"/>
              <a:t>1) What </a:t>
            </a:r>
            <a:r>
              <a:rPr lang="en-US" sz="2400" dirty="0"/>
              <a:t>pre-pandemic responsibilities does the school district have that are ongoing, or that cannot be cancelled due to COVID-19? </a:t>
            </a:r>
            <a:endParaRPr lang="en-US" sz="2000" dirty="0"/>
          </a:p>
          <a:p>
            <a:pPr marL="0" lvl="0" indent="0">
              <a:buNone/>
            </a:pPr>
            <a:r>
              <a:rPr lang="en-US" sz="2400" dirty="0" smtClean="0"/>
              <a:t>2) What </a:t>
            </a:r>
            <a:r>
              <a:rPr lang="en-US" sz="2400" dirty="0"/>
              <a:t>partners need to be included in planning processes for pandemics? </a:t>
            </a:r>
            <a:endParaRPr lang="en-US" sz="2000" dirty="0"/>
          </a:p>
          <a:p>
            <a:pPr marL="0" lvl="0" indent="0">
              <a:buNone/>
            </a:pPr>
            <a:r>
              <a:rPr lang="en-US" sz="2400" dirty="0" smtClean="0"/>
              <a:t>3) What </a:t>
            </a:r>
            <a:r>
              <a:rPr lang="en-US" sz="2400" dirty="0"/>
              <a:t>policies and procedures need to be amended to account for COVID protocols?</a:t>
            </a:r>
            <a:endParaRPr lang="en-US" sz="2000" dirty="0"/>
          </a:p>
          <a:p>
            <a:pPr lvl="1"/>
            <a:r>
              <a:rPr lang="en-US" sz="2400" dirty="0"/>
              <a:t>Fire Drills?</a:t>
            </a:r>
            <a:endParaRPr lang="en-US" sz="2000" dirty="0"/>
          </a:p>
          <a:p>
            <a:pPr lvl="1"/>
            <a:r>
              <a:rPr lang="en-US" sz="2400" dirty="0"/>
              <a:t>Tornado Drills? </a:t>
            </a:r>
            <a:endParaRPr lang="en-US" sz="2000" dirty="0"/>
          </a:p>
          <a:p>
            <a:pPr lvl="1"/>
            <a:r>
              <a:rPr lang="en-US" sz="2400" dirty="0"/>
              <a:t>Lockdown Drills?</a:t>
            </a:r>
            <a:endParaRPr lang="en-US" sz="2000" dirty="0"/>
          </a:p>
          <a:p>
            <a:pPr lvl="1"/>
            <a:r>
              <a:rPr lang="en-US" sz="2400" dirty="0"/>
              <a:t>School Bus Emergency Drills?</a:t>
            </a:r>
            <a:endParaRPr lang="en-US" sz="2000" dirty="0"/>
          </a:p>
          <a:p>
            <a:pPr marL="0" lvl="0" indent="0">
              <a:buNone/>
            </a:pPr>
            <a:r>
              <a:rPr lang="en-US" sz="2400" dirty="0" smtClean="0"/>
              <a:t>4) How </a:t>
            </a:r>
            <a:r>
              <a:rPr lang="en-US" sz="2400" dirty="0"/>
              <a:t>will trauma support and counseling methods be affected and are there expected changes in these areas for students and staff? </a:t>
            </a:r>
            <a:endParaRPr lang="en-US" sz="2000" dirty="0"/>
          </a:p>
          <a:p>
            <a:pPr marL="0" indent="0">
              <a:buNone/>
            </a:pPr>
            <a:endParaRPr lang="en-US" dirty="0" smtClean="0"/>
          </a:p>
        </p:txBody>
      </p:sp>
    </p:spTree>
    <p:extLst>
      <p:ext uri="{BB962C8B-B14F-4D97-AF65-F5344CB8AC3E}">
        <p14:creationId xmlns:p14="http://schemas.microsoft.com/office/powerpoint/2010/main" val="4155582090"/>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57200" y="2286000"/>
            <a:ext cx="8229600" cy="1143000"/>
          </a:xfrm>
        </p:spPr>
        <p:txBody>
          <a:bodyPr/>
          <a:lstStyle/>
          <a:p>
            <a:r>
              <a:rPr lang="en-US" dirty="0" smtClean="0"/>
              <a:t>Module 3: Discussion</a:t>
            </a:r>
          </a:p>
        </p:txBody>
      </p:sp>
      <p:sp>
        <p:nvSpPr>
          <p:cNvPr id="21507" name="Slide Number Placeholder 3"/>
          <p:cNvSpPr>
            <a:spLocks noGrp="1"/>
          </p:cNvSpPr>
          <p:nvPr>
            <p:ph type="sldNum" sz="quarter" idx="12"/>
          </p:nvPr>
        </p:nvSpPr>
        <p:spPr>
          <a:noFill/>
        </p:spPr>
        <p:txBody>
          <a:bodyPr/>
          <a:lstStyle/>
          <a:p>
            <a:fld id="{77A3A94C-17A0-4497-BBE5-D2D6872106FD}" type="slidenum">
              <a:rPr lang="en-US" smtClean="0"/>
              <a:pPr/>
              <a:t>25</a:t>
            </a:fld>
            <a:endParaRPr lang="en-US" dirty="0" smtClean="0"/>
          </a:p>
        </p:txBody>
      </p:sp>
    </p:spTree>
    <p:extLst>
      <p:ext uri="{BB962C8B-B14F-4D97-AF65-F5344CB8AC3E}">
        <p14:creationId xmlns:p14="http://schemas.microsoft.com/office/powerpoint/2010/main" val="21213501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Hot Wash</a:t>
            </a:r>
            <a:endParaRPr lang="en-US" dirty="0"/>
          </a:p>
        </p:txBody>
      </p:sp>
      <p:sp>
        <p:nvSpPr>
          <p:cNvPr id="3" name="Content Placeholder 2"/>
          <p:cNvSpPr>
            <a:spLocks noGrp="1"/>
          </p:cNvSpPr>
          <p:nvPr>
            <p:ph idx="1"/>
          </p:nvPr>
        </p:nvSpPr>
        <p:spPr/>
        <p:txBody>
          <a:bodyPr>
            <a:normAutofit/>
          </a:bodyPr>
          <a:lstStyle/>
          <a:p>
            <a:r>
              <a:rPr lang="en-US" sz="3200" dirty="0"/>
              <a:t>T</a:t>
            </a:r>
            <a:r>
              <a:rPr lang="en-US" sz="3200" dirty="0" smtClean="0"/>
              <a:t>hree things that well went during the exercise</a:t>
            </a:r>
          </a:p>
          <a:p>
            <a:r>
              <a:rPr lang="en-US" sz="3200" dirty="0"/>
              <a:t>T</a:t>
            </a:r>
            <a:r>
              <a:rPr lang="en-US" sz="3200" dirty="0" smtClean="0"/>
              <a:t>hree areas for improvement identified during the exercise</a:t>
            </a:r>
          </a:p>
          <a:p>
            <a:r>
              <a:rPr lang="en-US" sz="3200" dirty="0" smtClean="0"/>
              <a:t>Identify positives and areas for improvement regarding exercise design and delivery</a:t>
            </a:r>
            <a:endParaRPr lang="en-US" sz="3200" dirty="0"/>
          </a:p>
        </p:txBody>
      </p:sp>
      <p:sp>
        <p:nvSpPr>
          <p:cNvPr id="4" name="Slide Number Placeholder 3"/>
          <p:cNvSpPr>
            <a:spLocks noGrp="1"/>
          </p:cNvSpPr>
          <p:nvPr>
            <p:ph type="sldNum" sz="quarter" idx="12"/>
          </p:nvPr>
        </p:nvSpPr>
        <p:spPr/>
        <p:txBody>
          <a:bodyPr/>
          <a:lstStyle/>
          <a:p>
            <a:fld id="{5DFF13A9-1037-4D5A-A349-B944681F0EB5}" type="slidenum">
              <a:rPr lang="en-US" smtClean="0"/>
              <a:pPr/>
              <a:t>26</a:t>
            </a:fld>
            <a:endParaRPr lang="en-US" dirty="0"/>
          </a:p>
        </p:txBody>
      </p:sp>
    </p:spTree>
    <p:extLst>
      <p:ext uri="{BB962C8B-B14F-4D97-AF65-F5344CB8AC3E}">
        <p14:creationId xmlns:p14="http://schemas.microsoft.com/office/powerpoint/2010/main" val="14774876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Grp="1" noChangeArrowheads="1"/>
          </p:cNvSpPr>
          <p:nvPr>
            <p:ph type="title"/>
          </p:nvPr>
        </p:nvSpPr>
        <p:spPr>
          <a:xfrm>
            <a:off x="457200" y="2667000"/>
            <a:ext cx="8229600" cy="1143000"/>
          </a:xfrm>
        </p:spPr>
        <p:txBody>
          <a:bodyPr/>
          <a:lstStyle/>
          <a:p>
            <a:pPr algn="ctr" eaLnBrk="1" hangingPunct="1"/>
            <a:r>
              <a:rPr lang="en-US" dirty="0" smtClean="0"/>
              <a:t>Thank You</a:t>
            </a:r>
          </a:p>
        </p:txBody>
      </p:sp>
      <p:sp>
        <p:nvSpPr>
          <p:cNvPr id="26626" name="Rectangle 4"/>
          <p:cNvSpPr>
            <a:spLocks noGrp="1" noChangeArrowheads="1"/>
          </p:cNvSpPr>
          <p:nvPr>
            <p:ph type="sldNum" sz="quarter" idx="12"/>
          </p:nvPr>
        </p:nvSpPr>
        <p:spPr>
          <a:noFill/>
        </p:spPr>
        <p:txBody>
          <a:bodyPr/>
          <a:lstStyle/>
          <a:p>
            <a:fld id="{EA19A3C9-B01E-4F80-B80C-B4D481448C6C}" type="slidenum">
              <a:rPr lang="en-US" smtClean="0"/>
              <a:pPr/>
              <a:t>27</a:t>
            </a:fld>
            <a:endParaRPr lang="en-US" dirty="0" smtClean="0"/>
          </a:p>
        </p:txBody>
      </p:sp>
    </p:spTree>
    <p:extLst>
      <p:ext uri="{BB962C8B-B14F-4D97-AF65-F5344CB8AC3E}">
        <p14:creationId xmlns:p14="http://schemas.microsoft.com/office/powerpoint/2010/main" val="1958046484"/>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Welcome and Overview</a:t>
            </a:r>
            <a:endParaRPr lang="en-US" dirty="0"/>
          </a:p>
        </p:txBody>
      </p:sp>
      <p:sp>
        <p:nvSpPr>
          <p:cNvPr id="4" name="Content Placeholder 3"/>
          <p:cNvSpPr>
            <a:spLocks noGrp="1"/>
          </p:cNvSpPr>
          <p:nvPr>
            <p:ph idx="1"/>
          </p:nvPr>
        </p:nvSpPr>
        <p:spPr/>
        <p:txBody>
          <a:bodyPr/>
          <a:lstStyle/>
          <a:p>
            <a:r>
              <a:rPr lang="en-US" sz="2800" dirty="0" smtClean="0"/>
              <a:t>[Name]</a:t>
            </a:r>
          </a:p>
          <a:p>
            <a:r>
              <a:rPr lang="en-US" sz="2800" dirty="0" smtClean="0"/>
              <a:t>[Title (e.g., Exercise Director or Lead Planner)]</a:t>
            </a:r>
          </a:p>
          <a:p>
            <a:r>
              <a:rPr lang="en-US" sz="2800" dirty="0" smtClean="0"/>
              <a:t>[Organization]</a:t>
            </a:r>
          </a:p>
          <a:p>
            <a:pPr eaLnBrk="0" fontAlgn="base" hangingPunct="0"/>
            <a:r>
              <a:rPr lang="en-US" sz="2800" dirty="0"/>
              <a:t>Administrative Items/Safety</a:t>
            </a:r>
          </a:p>
          <a:p>
            <a:pPr lvl="1" eaLnBrk="0" fontAlgn="base" hangingPunct="0"/>
            <a:r>
              <a:rPr lang="en-US" sz="2800" dirty="0"/>
              <a:t>Exits</a:t>
            </a:r>
          </a:p>
          <a:p>
            <a:pPr lvl="1" eaLnBrk="0" fontAlgn="base" hangingPunct="0"/>
            <a:r>
              <a:rPr lang="en-US" sz="2800" dirty="0"/>
              <a:t>Restrooms</a:t>
            </a:r>
          </a:p>
          <a:p>
            <a:pPr lvl="1" eaLnBrk="0" fontAlgn="base" hangingPunct="0"/>
            <a:r>
              <a:rPr lang="en-US" sz="2800" dirty="0"/>
              <a:t>Rally Point</a:t>
            </a:r>
          </a:p>
          <a:p>
            <a:pPr lvl="1" eaLnBrk="0" fontAlgn="base" hangingPunct="0"/>
            <a:r>
              <a:rPr lang="en-US" sz="2800" dirty="0"/>
              <a:t>Cell Phones</a:t>
            </a:r>
            <a:endParaRPr lang="en-US" sz="2800" dirty="0">
              <a:solidFill>
                <a:schemeClr val="tx1"/>
              </a:solidFill>
            </a:endParaRPr>
          </a:p>
          <a:p>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5DFF13A9-1037-4D5A-A349-B944681F0EB5}" type="slidenum">
              <a:rPr lang="en-US" smtClean="0"/>
              <a:pPr/>
              <a:t>3</a:t>
            </a:fld>
            <a:endParaRPr lang="en-US" dirty="0"/>
          </a:p>
        </p:txBody>
      </p:sp>
    </p:spTree>
    <p:extLst>
      <p:ext uri="{BB962C8B-B14F-4D97-AF65-F5344CB8AC3E}">
        <p14:creationId xmlns:p14="http://schemas.microsoft.com/office/powerpoint/2010/main" val="2554773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863"/>
            <a:ext cx="8229600" cy="1143000"/>
          </a:xfrm>
        </p:spPr>
        <p:txBody>
          <a:bodyPr/>
          <a:lstStyle/>
          <a:p>
            <a:r>
              <a:rPr lang="en-US" dirty="0" smtClean="0"/>
              <a:t>Operational Security</a:t>
            </a:r>
            <a:endParaRPr lang="en-US" dirty="0"/>
          </a:p>
        </p:txBody>
      </p:sp>
      <p:sp>
        <p:nvSpPr>
          <p:cNvPr id="3" name="Content Placeholder 2"/>
          <p:cNvSpPr>
            <a:spLocks noGrp="1"/>
          </p:cNvSpPr>
          <p:nvPr>
            <p:ph idx="1"/>
          </p:nvPr>
        </p:nvSpPr>
        <p:spPr>
          <a:xfrm>
            <a:off x="457200" y="1304697"/>
            <a:ext cx="8229600" cy="4495800"/>
          </a:xfrm>
        </p:spPr>
        <p:txBody>
          <a:bodyPr/>
          <a:lstStyle/>
          <a:p>
            <a:r>
              <a:rPr lang="en-US" sz="3200" dirty="0"/>
              <a:t>This briefing contains exercise and operational material that must be safeguarded.</a:t>
            </a:r>
          </a:p>
          <a:p>
            <a:r>
              <a:rPr lang="en-US" sz="3200" dirty="0"/>
              <a:t>The materials in this briefing are categorized as </a:t>
            </a:r>
            <a:r>
              <a:rPr lang="en-US" sz="3200" dirty="0" smtClean="0"/>
              <a:t>For Official Use Only.</a:t>
            </a:r>
            <a:endParaRPr lang="en-US" sz="3200" dirty="0"/>
          </a:p>
          <a:p>
            <a:endParaRPr lang="en-US" dirty="0"/>
          </a:p>
        </p:txBody>
      </p:sp>
    </p:spTree>
    <p:extLst>
      <p:ext uri="{BB962C8B-B14F-4D97-AF65-F5344CB8AC3E}">
        <p14:creationId xmlns:p14="http://schemas.microsoft.com/office/powerpoint/2010/main" val="25763621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p:cNvSpPr>
            <a:spLocks noGrp="1" noChangeArrowheads="1"/>
          </p:cNvSpPr>
          <p:nvPr>
            <p:ph type="title"/>
          </p:nvPr>
        </p:nvSpPr>
        <p:spPr/>
        <p:txBody>
          <a:bodyPr/>
          <a:lstStyle/>
          <a:p>
            <a:pPr eaLnBrk="1" hangingPunct="1"/>
            <a:r>
              <a:rPr lang="en-US" dirty="0" smtClean="0"/>
              <a:t>Exercise Schedule</a:t>
            </a:r>
          </a:p>
        </p:txBody>
      </p:sp>
      <p:sp>
        <p:nvSpPr>
          <p:cNvPr id="13316" name="Rectangle 3"/>
          <p:cNvSpPr>
            <a:spLocks noGrp="1" noChangeArrowheads="1"/>
          </p:cNvSpPr>
          <p:nvPr>
            <p:ph idx="1"/>
          </p:nvPr>
        </p:nvSpPr>
        <p:spPr bwMode="auto">
          <a:xfrm>
            <a:off x="457200" y="1447800"/>
            <a:ext cx="8229600" cy="4038600"/>
          </a:xfrm>
          <a:noFill/>
          <a:ln>
            <a:miter lim="800000"/>
            <a:headEnd/>
            <a:tailEnd/>
          </a:ln>
        </p:spPr>
        <p:txBody>
          <a:bodyPr vert="horz" wrap="square" lIns="91440" tIns="45720" rIns="91440" bIns="45720" numCol="1" anchor="t" anchorCtr="0" compatLnSpc="1">
            <a:prstTxWarp prst="textNoShape">
              <a:avLst/>
            </a:prstTxWarp>
            <a:normAutofit fontScale="85000" lnSpcReduction="10000"/>
          </a:bodyPr>
          <a:lstStyle/>
          <a:p>
            <a:pPr marL="0" indent="0">
              <a:buFontTx/>
              <a:buNone/>
            </a:pPr>
            <a:r>
              <a:rPr lang="en-US" sz="2400" dirty="0" smtClean="0"/>
              <a:t>Registration						</a:t>
            </a:r>
            <a:r>
              <a:rPr lang="en-US" sz="2400" dirty="0" smtClean="0">
                <a:solidFill>
                  <a:srgbClr val="0000FF"/>
                </a:solidFill>
              </a:rPr>
              <a:t>[Time]</a:t>
            </a:r>
          </a:p>
          <a:p>
            <a:pPr marL="0" indent="0">
              <a:buFontTx/>
              <a:buNone/>
            </a:pPr>
            <a:r>
              <a:rPr lang="en-US" sz="2400" dirty="0" smtClean="0">
                <a:solidFill>
                  <a:srgbClr val="000000"/>
                </a:solidFill>
              </a:rPr>
              <a:t>Welcome and Overview of Objectives</a:t>
            </a:r>
            <a:r>
              <a:rPr lang="en-US" sz="2400" dirty="0" smtClean="0">
                <a:solidFill>
                  <a:srgbClr val="0000FF"/>
                </a:solidFill>
              </a:rPr>
              <a:t>		             [Time]</a:t>
            </a:r>
          </a:p>
          <a:p>
            <a:pPr marL="0" indent="0">
              <a:buFontTx/>
              <a:buNone/>
            </a:pPr>
            <a:r>
              <a:rPr lang="en-US" sz="2400" dirty="0" smtClean="0">
                <a:solidFill>
                  <a:srgbClr val="000000"/>
                </a:solidFill>
              </a:rPr>
              <a:t>Module 1: Faculty and Staff Return           </a:t>
            </a:r>
            <a:r>
              <a:rPr lang="en-US" sz="2400" dirty="0" smtClean="0">
                <a:solidFill>
                  <a:srgbClr val="0000FF"/>
                </a:solidFill>
              </a:rPr>
              <a:t>	             [Time]</a:t>
            </a:r>
          </a:p>
          <a:p>
            <a:pPr marL="0" indent="0">
              <a:buFontTx/>
              <a:buNone/>
            </a:pPr>
            <a:r>
              <a:rPr lang="en-US" sz="2400" dirty="0" smtClean="0">
                <a:solidFill>
                  <a:srgbClr val="000000"/>
                </a:solidFill>
              </a:rPr>
              <a:t>Break	</a:t>
            </a:r>
            <a:r>
              <a:rPr lang="en-US" sz="2400" dirty="0" smtClean="0">
                <a:solidFill>
                  <a:srgbClr val="0000FF"/>
                </a:solidFill>
              </a:rPr>
              <a:t>						[Time]</a:t>
            </a:r>
          </a:p>
          <a:p>
            <a:pPr marL="0" indent="0">
              <a:buFontTx/>
              <a:buNone/>
            </a:pPr>
            <a:r>
              <a:rPr lang="en-US" sz="2400" dirty="0" smtClean="0">
                <a:solidFill>
                  <a:srgbClr val="000000"/>
                </a:solidFill>
              </a:rPr>
              <a:t>Module 2: Students Return and Classes Resume </a:t>
            </a:r>
          </a:p>
          <a:p>
            <a:pPr marL="0" indent="0">
              <a:buFontTx/>
              <a:buNone/>
            </a:pPr>
            <a:r>
              <a:rPr lang="en-US" sz="2400" dirty="0">
                <a:solidFill>
                  <a:srgbClr val="000000"/>
                </a:solidFill>
              </a:rPr>
              <a:t> </a:t>
            </a:r>
            <a:r>
              <a:rPr lang="en-US" sz="2400" dirty="0" smtClean="0">
                <a:solidFill>
                  <a:srgbClr val="000000"/>
                </a:solidFill>
              </a:rPr>
              <a:t>                at University X</a:t>
            </a:r>
            <a:r>
              <a:rPr lang="en-US" sz="2400" dirty="0" smtClean="0">
                <a:solidFill>
                  <a:schemeClr val="tx1"/>
                </a:solidFill>
              </a:rPr>
              <a:t>, a student Becomes ill</a:t>
            </a:r>
            <a:r>
              <a:rPr lang="en-US" sz="2400" dirty="0" smtClean="0">
                <a:solidFill>
                  <a:srgbClr val="0000FF"/>
                </a:solidFill>
              </a:rPr>
              <a:t>               [Time]</a:t>
            </a:r>
          </a:p>
          <a:p>
            <a:pPr marL="0" indent="0">
              <a:buFontTx/>
              <a:buNone/>
            </a:pPr>
            <a:r>
              <a:rPr lang="en-US" sz="2400" dirty="0" smtClean="0">
                <a:solidFill>
                  <a:srgbClr val="000000"/>
                </a:solidFill>
              </a:rPr>
              <a:t>Lunch	</a:t>
            </a:r>
          </a:p>
          <a:p>
            <a:pPr marL="0" indent="0">
              <a:buFontTx/>
              <a:buNone/>
            </a:pPr>
            <a:r>
              <a:rPr lang="en-US" sz="2400" dirty="0" smtClean="0">
                <a:solidFill>
                  <a:srgbClr val="000000"/>
                </a:solidFill>
              </a:rPr>
              <a:t>Module 3: Additional Cases Reported, Contact </a:t>
            </a:r>
          </a:p>
          <a:p>
            <a:pPr marL="0" indent="0">
              <a:buFontTx/>
              <a:buNone/>
            </a:pPr>
            <a:r>
              <a:rPr lang="en-US" sz="2400" dirty="0">
                <a:solidFill>
                  <a:srgbClr val="000000"/>
                </a:solidFill>
              </a:rPr>
              <a:t> </a:t>
            </a:r>
            <a:r>
              <a:rPr lang="en-US" sz="2400" dirty="0" smtClean="0">
                <a:solidFill>
                  <a:srgbClr val="000000"/>
                </a:solidFill>
              </a:rPr>
              <a:t>               Tracing Intensifies</a:t>
            </a:r>
            <a:r>
              <a:rPr lang="en-US" sz="2400" dirty="0" smtClean="0">
                <a:solidFill>
                  <a:srgbClr val="0000FF"/>
                </a:solidFill>
              </a:rPr>
              <a:t>			</a:t>
            </a:r>
            <a:r>
              <a:rPr lang="en-US" sz="2400" dirty="0">
                <a:solidFill>
                  <a:srgbClr val="0000FF"/>
                </a:solidFill>
              </a:rPr>
              <a:t> </a:t>
            </a:r>
            <a:r>
              <a:rPr lang="en-US" sz="2400" dirty="0" smtClean="0">
                <a:solidFill>
                  <a:srgbClr val="0000FF"/>
                </a:solidFill>
              </a:rPr>
              <a:t>            [Time]</a:t>
            </a:r>
          </a:p>
          <a:p>
            <a:pPr marL="0" indent="0">
              <a:buFontTx/>
              <a:buNone/>
            </a:pPr>
            <a:r>
              <a:rPr lang="en-US" sz="2400" dirty="0" smtClean="0">
                <a:solidFill>
                  <a:srgbClr val="000000"/>
                </a:solidFill>
              </a:rPr>
              <a:t>Hot Wash</a:t>
            </a:r>
            <a:r>
              <a:rPr lang="en-US" sz="2400" dirty="0" smtClean="0">
                <a:solidFill>
                  <a:srgbClr val="0000FF"/>
                </a:solidFill>
              </a:rPr>
              <a:t>						[Time]</a:t>
            </a:r>
          </a:p>
          <a:p>
            <a:pPr marL="0" indent="0">
              <a:buFontTx/>
              <a:buNone/>
            </a:pPr>
            <a:r>
              <a:rPr lang="en-US" sz="2400" dirty="0" smtClean="0">
                <a:solidFill>
                  <a:schemeClr val="tx1"/>
                </a:solidFill>
              </a:rPr>
              <a:t>Closing Comments</a:t>
            </a:r>
            <a:r>
              <a:rPr lang="en-US" sz="2400" dirty="0" smtClean="0">
                <a:solidFill>
                  <a:srgbClr val="0000FF"/>
                </a:solidFill>
              </a:rPr>
              <a:t>					[Time]</a:t>
            </a:r>
          </a:p>
        </p:txBody>
      </p:sp>
      <p:sp>
        <p:nvSpPr>
          <p:cNvPr id="13314" name="Rectangle 4"/>
          <p:cNvSpPr>
            <a:spLocks noGrp="1" noChangeArrowheads="1"/>
          </p:cNvSpPr>
          <p:nvPr>
            <p:ph type="sldNum" sz="quarter" idx="12"/>
          </p:nvPr>
        </p:nvSpPr>
        <p:spPr>
          <a:noFill/>
        </p:spPr>
        <p:txBody>
          <a:bodyPr/>
          <a:lstStyle/>
          <a:p>
            <a:fld id="{5B41EEE2-B8F9-46F7-9DCB-37A0C9DE03DC}" type="slidenum">
              <a:rPr lang="en-US" smtClean="0"/>
              <a:pPr/>
              <a:t>5</a:t>
            </a:fld>
            <a:endParaRPr lang="en-US" dirty="0" smtClean="0"/>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dirty="0" smtClean="0"/>
              <a:t>Exercise Overview</a:t>
            </a:r>
          </a:p>
        </p:txBody>
      </p:sp>
      <p:sp>
        <p:nvSpPr>
          <p:cNvPr id="8195" name="Content Placeholder 3"/>
          <p:cNvSpPr>
            <a:spLocks noGrp="1"/>
          </p:cNvSpPr>
          <p:nvPr>
            <p:ph idx="1"/>
          </p:nvPr>
        </p:nvSpPr>
        <p:spPr bwMode="auto">
          <a:noFill/>
          <a:ln>
            <a:miter lim="800000"/>
            <a:headEnd/>
            <a:tailEnd/>
          </a:ln>
        </p:spPr>
        <p:txBody>
          <a:bodyPr vert="horz" wrap="square" lIns="91440" tIns="45720" rIns="91440" bIns="45720" numCol="1" anchor="t" anchorCtr="0" compatLnSpc="1">
            <a:prstTxWarp prst="textNoShape">
              <a:avLst/>
            </a:prstTxWarp>
          </a:bodyPr>
          <a:lstStyle/>
          <a:p>
            <a:r>
              <a:rPr lang="en-US" sz="3200" dirty="0" smtClean="0"/>
              <a:t>Exercise scope:</a:t>
            </a:r>
          </a:p>
          <a:p>
            <a:pPr lvl="1"/>
            <a:r>
              <a:rPr lang="en-US" sz="3200" dirty="0" smtClean="0"/>
              <a:t>Exercise Type: Tabletop Exercise</a:t>
            </a:r>
          </a:p>
          <a:p>
            <a:pPr lvl="1"/>
            <a:r>
              <a:rPr lang="en-US" sz="3200" dirty="0" smtClean="0">
                <a:solidFill>
                  <a:srgbClr val="0000FF"/>
                </a:solidFill>
              </a:rPr>
              <a:t>Duration: </a:t>
            </a:r>
          </a:p>
          <a:p>
            <a:pPr lvl="1"/>
            <a:r>
              <a:rPr lang="en-US" sz="3200" dirty="0" smtClean="0">
                <a:solidFill>
                  <a:srgbClr val="0000FF"/>
                </a:solidFill>
              </a:rPr>
              <a:t>Location: </a:t>
            </a:r>
          </a:p>
          <a:p>
            <a:pPr lvl="1"/>
            <a:r>
              <a:rPr lang="en-US" sz="3200" dirty="0" smtClean="0">
                <a:solidFill>
                  <a:srgbClr val="0000FF"/>
                </a:solidFill>
              </a:rPr>
              <a:t>Exercise Parameters: </a:t>
            </a:r>
          </a:p>
          <a:p>
            <a:r>
              <a:rPr lang="en-US" sz="3200" dirty="0" smtClean="0"/>
              <a:t>Mission area(s): Response</a:t>
            </a:r>
          </a:p>
          <a:p>
            <a:endParaRPr lang="en-US"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5914" y="43656"/>
            <a:ext cx="8370887" cy="1050925"/>
          </a:xfrm>
        </p:spPr>
        <p:txBody>
          <a:bodyPr/>
          <a:lstStyle/>
          <a:p>
            <a:r>
              <a:rPr lang="en-US" dirty="0" smtClean="0"/>
              <a:t>Exercise Purpose </a:t>
            </a:r>
            <a:endParaRPr lang="en-US" dirty="0"/>
          </a:p>
        </p:txBody>
      </p:sp>
      <p:sp>
        <p:nvSpPr>
          <p:cNvPr id="3" name="Content Placeholder 2"/>
          <p:cNvSpPr>
            <a:spLocks noGrp="1"/>
          </p:cNvSpPr>
          <p:nvPr>
            <p:ph idx="1"/>
          </p:nvPr>
        </p:nvSpPr>
        <p:spPr>
          <a:xfrm>
            <a:off x="315913" y="1417640"/>
            <a:ext cx="8370887" cy="4525963"/>
          </a:xfrm>
        </p:spPr>
        <p:txBody>
          <a:bodyPr/>
          <a:lstStyle/>
          <a:p>
            <a:pPr marL="0" indent="0">
              <a:buNone/>
            </a:pPr>
            <a:r>
              <a:rPr lang="en-US" sz="2800" dirty="0">
                <a:solidFill>
                  <a:srgbClr val="0000FF"/>
                </a:solidFill>
              </a:rPr>
              <a:t>This exercise is designed for </a:t>
            </a:r>
            <a:r>
              <a:rPr lang="en-US" sz="2800" dirty="0" smtClean="0">
                <a:solidFill>
                  <a:srgbClr val="0000FF"/>
                </a:solidFill>
              </a:rPr>
              <a:t>K-12 schools </a:t>
            </a:r>
            <a:r>
              <a:rPr lang="en-US" sz="2800" dirty="0">
                <a:solidFill>
                  <a:srgbClr val="0000FF"/>
                </a:solidFill>
              </a:rPr>
              <a:t>to test the repopulation of campuses during the COVID 19 pandemic. </a:t>
            </a:r>
          </a:p>
          <a:p>
            <a:pPr marL="0" indent="0">
              <a:buNone/>
            </a:pPr>
            <a:endParaRPr lang="en-US" sz="2800" dirty="0">
              <a:solidFill>
                <a:srgbClr val="0000FF"/>
              </a:solidFill>
            </a:endParaRPr>
          </a:p>
        </p:txBody>
      </p:sp>
      <p:sp>
        <p:nvSpPr>
          <p:cNvPr id="4" name="Slide Number Placeholder 3"/>
          <p:cNvSpPr>
            <a:spLocks noGrp="1"/>
          </p:cNvSpPr>
          <p:nvPr>
            <p:ph type="sldNum" sz="quarter" idx="4294967295"/>
          </p:nvPr>
        </p:nvSpPr>
        <p:spPr>
          <a:xfrm>
            <a:off x="7010400" y="6356352"/>
            <a:ext cx="2133600" cy="365125"/>
          </a:xfrm>
        </p:spPr>
        <p:txBody>
          <a:bodyPr/>
          <a:lstStyle/>
          <a:p>
            <a:fld id="{D91893E1-D9FB-B147-9A5A-83FE4F0B8550}" type="slidenum">
              <a:rPr lang="en-US" smtClean="0"/>
              <a:t>7</a:t>
            </a:fld>
            <a:endParaRPr lang="en-US" dirty="0"/>
          </a:p>
        </p:txBody>
      </p:sp>
    </p:spTree>
    <p:extLst>
      <p:ext uri="{BB962C8B-B14F-4D97-AF65-F5344CB8AC3E}">
        <p14:creationId xmlns:p14="http://schemas.microsoft.com/office/powerpoint/2010/main" val="29096235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Objectives and Core Capabilities</a:t>
            </a:r>
            <a:endParaRPr lang="en-US" dirty="0"/>
          </a:p>
        </p:txBody>
      </p:sp>
      <p:sp>
        <p:nvSpPr>
          <p:cNvPr id="3" name="Content Placeholder 2"/>
          <p:cNvSpPr>
            <a:spLocks noGrp="1"/>
          </p:cNvSpPr>
          <p:nvPr>
            <p:ph idx="1"/>
          </p:nvPr>
        </p:nvSpPr>
        <p:spPr>
          <a:xfrm>
            <a:off x="457200" y="1219200"/>
            <a:ext cx="8534400" cy="4906963"/>
          </a:xfrm>
        </p:spPr>
        <p:txBody>
          <a:bodyPr>
            <a:normAutofit/>
          </a:bodyPr>
          <a:lstStyle/>
          <a:p>
            <a:r>
              <a:rPr lang="en-US" sz="2800" b="1" dirty="0"/>
              <a:t>Objective </a:t>
            </a:r>
            <a:r>
              <a:rPr lang="en-US" sz="2800" b="1" dirty="0" smtClean="0"/>
              <a:t>1: </a:t>
            </a:r>
            <a:r>
              <a:rPr lang="en-US" dirty="0" smtClean="0"/>
              <a:t>Participants </a:t>
            </a:r>
            <a:r>
              <a:rPr lang="en-US" dirty="0"/>
              <a:t>will discuss existing plans and identify planning gaps as they relate to managing a positive COVID-19 case within the school district. </a:t>
            </a:r>
            <a:endParaRPr lang="en-US" dirty="0" smtClean="0"/>
          </a:p>
          <a:p>
            <a:pPr lvl="1"/>
            <a:r>
              <a:rPr lang="en-US" i="1" dirty="0" smtClean="0"/>
              <a:t>Aligns </a:t>
            </a:r>
            <a:r>
              <a:rPr lang="en-US" i="1" dirty="0"/>
              <a:t>to Planning </a:t>
            </a:r>
            <a:endParaRPr lang="en-US" sz="2800" dirty="0">
              <a:solidFill>
                <a:srgbClr val="0000FF"/>
              </a:solidFill>
            </a:endParaRPr>
          </a:p>
          <a:p>
            <a:pPr lvl="1"/>
            <a:endParaRPr lang="en-US" sz="2800" dirty="0">
              <a:solidFill>
                <a:srgbClr val="0000FF"/>
              </a:solidFill>
            </a:endParaRPr>
          </a:p>
          <a:p>
            <a:r>
              <a:rPr lang="en-US" sz="2800" b="1" dirty="0"/>
              <a:t>Objective </a:t>
            </a:r>
            <a:r>
              <a:rPr lang="en-US" sz="2800" b="1" dirty="0" smtClean="0"/>
              <a:t>2: </a:t>
            </a:r>
            <a:r>
              <a:rPr lang="en-US" dirty="0" smtClean="0"/>
              <a:t>Participants </a:t>
            </a:r>
            <a:r>
              <a:rPr lang="en-US" dirty="0"/>
              <a:t>will identify strategies for managing communications that build confidence while properly informing and protecting the students, employees, and their families. </a:t>
            </a:r>
            <a:endParaRPr lang="en-US" dirty="0" smtClean="0"/>
          </a:p>
          <a:p>
            <a:pPr lvl="1"/>
            <a:r>
              <a:rPr lang="en-US" i="1" dirty="0" smtClean="0"/>
              <a:t>Aligns </a:t>
            </a:r>
            <a:r>
              <a:rPr lang="en-US" i="1" dirty="0"/>
              <a:t>to Public Information and Warning </a:t>
            </a:r>
            <a:endParaRPr lang="en-US" dirty="0">
              <a:solidFill>
                <a:srgbClr val="0000FF"/>
              </a:solidFill>
            </a:endParaRPr>
          </a:p>
        </p:txBody>
      </p:sp>
      <p:sp>
        <p:nvSpPr>
          <p:cNvPr id="4" name="Slide Number Placeholder 3"/>
          <p:cNvSpPr>
            <a:spLocks noGrp="1"/>
          </p:cNvSpPr>
          <p:nvPr>
            <p:ph type="sldNum" sz="quarter" idx="12"/>
          </p:nvPr>
        </p:nvSpPr>
        <p:spPr/>
        <p:txBody>
          <a:bodyPr/>
          <a:lstStyle/>
          <a:p>
            <a:pPr>
              <a:defRPr/>
            </a:pPr>
            <a:fld id="{57F70CAF-3A2D-4907-BDC5-76F44004D553}" type="slidenum">
              <a:rPr lang="en-US" smtClean="0"/>
              <a:pPr>
                <a:defRPr/>
              </a:pPr>
              <a:t>8</a:t>
            </a:fld>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Objectives and Core Capabilities</a:t>
            </a:r>
            <a:endParaRPr lang="en-US" dirty="0"/>
          </a:p>
        </p:txBody>
      </p:sp>
      <p:sp>
        <p:nvSpPr>
          <p:cNvPr id="3" name="Content Placeholder 2"/>
          <p:cNvSpPr>
            <a:spLocks noGrp="1"/>
          </p:cNvSpPr>
          <p:nvPr>
            <p:ph idx="1"/>
          </p:nvPr>
        </p:nvSpPr>
        <p:spPr>
          <a:xfrm>
            <a:off x="457200" y="1219200"/>
            <a:ext cx="8534400" cy="4906963"/>
          </a:xfrm>
        </p:spPr>
        <p:txBody>
          <a:bodyPr>
            <a:normAutofit/>
          </a:bodyPr>
          <a:lstStyle/>
          <a:p>
            <a:pPr>
              <a:buFont typeface="Arial" panose="020B0604020202020204" pitchFamily="34" charset="0"/>
              <a:buChar char="•"/>
            </a:pPr>
            <a:r>
              <a:rPr lang="en-US" sz="2800" b="1" dirty="0">
                <a:solidFill>
                  <a:schemeClr val="tx1"/>
                </a:solidFill>
              </a:rPr>
              <a:t>Objective </a:t>
            </a:r>
            <a:r>
              <a:rPr lang="en-US" sz="2800" b="1" dirty="0" smtClean="0">
                <a:solidFill>
                  <a:schemeClr val="tx1"/>
                </a:solidFill>
              </a:rPr>
              <a:t>3: </a:t>
            </a:r>
            <a:r>
              <a:rPr lang="en-US" dirty="0" smtClean="0"/>
              <a:t>Participants </a:t>
            </a:r>
            <a:r>
              <a:rPr lang="en-US" dirty="0"/>
              <a:t>will discuss mitigation and protection measures that can be put into place to protect students and employees supporting the continuity of learning. </a:t>
            </a:r>
            <a:r>
              <a:rPr lang="en-US" dirty="0" smtClean="0"/>
              <a:t>  </a:t>
            </a:r>
          </a:p>
          <a:p>
            <a:pPr marL="222250" lvl="1" indent="0">
              <a:buNone/>
            </a:pPr>
            <a:r>
              <a:rPr lang="en-US" i="1" dirty="0"/>
              <a:t>-</a:t>
            </a:r>
            <a:r>
              <a:rPr lang="en-US" i="1" dirty="0" smtClean="0"/>
              <a:t>Aligns </a:t>
            </a:r>
            <a:r>
              <a:rPr lang="en-US" i="1" dirty="0"/>
              <a:t>to Physical Protective </a:t>
            </a:r>
            <a:r>
              <a:rPr lang="en-US" i="1" dirty="0" smtClean="0"/>
              <a:t>Measures</a:t>
            </a:r>
          </a:p>
          <a:p>
            <a:pPr marL="222250" lvl="1" indent="0">
              <a:buNone/>
            </a:pPr>
            <a:endParaRPr lang="en-US" sz="2800" dirty="0">
              <a:solidFill>
                <a:schemeClr val="tx1"/>
              </a:solidFill>
            </a:endParaRPr>
          </a:p>
          <a:p>
            <a:r>
              <a:rPr lang="en-US" sz="2800" b="1" dirty="0">
                <a:solidFill>
                  <a:schemeClr val="tx1"/>
                </a:solidFill>
              </a:rPr>
              <a:t>Objective 4</a:t>
            </a:r>
            <a:r>
              <a:rPr lang="en-US" sz="2800" b="1" dirty="0" smtClean="0">
                <a:solidFill>
                  <a:schemeClr val="tx1"/>
                </a:solidFill>
              </a:rPr>
              <a:t>: </a:t>
            </a:r>
            <a:r>
              <a:rPr lang="en-US" dirty="0"/>
              <a:t>Participants will identify and discuss plans and procedures that protect the health and safety of students and employees and can be implemented while supporting continuity of learning. </a:t>
            </a:r>
            <a:endParaRPr lang="en-US" dirty="0" smtClean="0"/>
          </a:p>
          <a:p>
            <a:pPr lvl="1"/>
            <a:r>
              <a:rPr lang="en-US" i="1" dirty="0" smtClean="0"/>
              <a:t>Aligns </a:t>
            </a:r>
            <a:r>
              <a:rPr lang="en-US" i="1" dirty="0"/>
              <a:t>to Environmental Response/Health and Safety</a:t>
            </a:r>
            <a:endParaRPr lang="en-US" dirty="0">
              <a:solidFill>
                <a:srgbClr val="0000FF"/>
              </a:solidFill>
            </a:endParaRPr>
          </a:p>
        </p:txBody>
      </p:sp>
      <p:sp>
        <p:nvSpPr>
          <p:cNvPr id="4" name="Slide Number Placeholder 3"/>
          <p:cNvSpPr>
            <a:spLocks noGrp="1"/>
          </p:cNvSpPr>
          <p:nvPr>
            <p:ph type="sldNum" sz="quarter" idx="12"/>
          </p:nvPr>
        </p:nvSpPr>
        <p:spPr/>
        <p:txBody>
          <a:bodyPr/>
          <a:lstStyle/>
          <a:p>
            <a:pPr>
              <a:defRPr/>
            </a:pPr>
            <a:fld id="{57F70CAF-3A2D-4907-BDC5-76F44004D553}" type="slidenum">
              <a:rPr lang="en-US" smtClean="0"/>
              <a:pPr>
                <a:defRPr/>
              </a:pPr>
              <a:t>9</a:t>
            </a:fld>
            <a:endParaRPr lang="en-US" dirty="0"/>
          </a:p>
        </p:txBody>
      </p:sp>
    </p:spTree>
    <p:extLst>
      <p:ext uri="{BB962C8B-B14F-4D97-AF65-F5344CB8AC3E}">
        <p14:creationId xmlns:p14="http://schemas.microsoft.com/office/powerpoint/2010/main" val="39321580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134846B34AE7F479F149FA167C949BE" ma:contentTypeVersion="0" ma:contentTypeDescription="Create a new document." ma:contentTypeScope="" ma:versionID="bed22beb008dccb59db764c9d24dbdfa">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746C732-1F2F-431D-8F70-CC6274FC0123}">
  <ds:schemaRefs>
    <ds:schemaRef ds:uri="http://schemas.microsoft.com/sharepoint/v3/contenttype/forms"/>
  </ds:schemaRefs>
</ds:datastoreItem>
</file>

<file path=customXml/itemProps2.xml><?xml version="1.0" encoding="utf-8"?>
<ds:datastoreItem xmlns:ds="http://schemas.openxmlformats.org/officeDocument/2006/customXml" ds:itemID="{C7B3A307-38FE-4B47-B698-19C7CC306EA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94F8D939-C3EA-47F7-B531-7FD6E97D219F}">
  <ds:schemaRefs>
    <ds:schemaRef ds:uri="http://schemas.openxmlformats.org/package/2006/metadata/core-properties"/>
    <ds:schemaRef ds:uri="http://schemas.microsoft.com/office/2006/documentManagement/types"/>
    <ds:schemaRef ds:uri="http://schemas.microsoft.com/office/2006/metadata/properties"/>
    <ds:schemaRef ds:uri="http://purl.org/dc/dcmitype/"/>
    <ds:schemaRef ds:uri="http://purl.org/dc/terms/"/>
    <ds:schemaRef ds:uri="http://schemas.microsoft.com/office/infopath/2007/PartnerControls"/>
    <ds:schemaRef ds:uri="http://www.w3.org/XML/1998/namespac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
  <TotalTime>3125</TotalTime>
  <Words>1910</Words>
  <Application>Microsoft Office PowerPoint</Application>
  <PresentationFormat>On-screen Show (4:3)</PresentationFormat>
  <Paragraphs>178</Paragraphs>
  <Slides>27</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Times New Roman</vt:lpstr>
      <vt:lpstr>Wingdings</vt:lpstr>
      <vt:lpstr>Office Theme</vt:lpstr>
      <vt:lpstr>Directions for this Template</vt:lpstr>
      <vt:lpstr>Institutes of Higher Education COVID 19 Tabletop Exercise</vt:lpstr>
      <vt:lpstr>Welcome and Overview</vt:lpstr>
      <vt:lpstr>Operational Security</vt:lpstr>
      <vt:lpstr>Exercise Schedule</vt:lpstr>
      <vt:lpstr>Exercise Overview</vt:lpstr>
      <vt:lpstr>Exercise Purpose </vt:lpstr>
      <vt:lpstr>Objectives and Core Capabilities</vt:lpstr>
      <vt:lpstr>Objectives and Core Capabilities</vt:lpstr>
      <vt:lpstr>Participant Roles and Responsibilities</vt:lpstr>
      <vt:lpstr>Exercise Structure</vt:lpstr>
      <vt:lpstr>Exercise Guidelines</vt:lpstr>
      <vt:lpstr>Assumptions and Artificialities</vt:lpstr>
      <vt:lpstr>K-12 COVID 19 Primer</vt:lpstr>
      <vt:lpstr>Module 1: COVID Positive Student</vt:lpstr>
      <vt:lpstr>Module 1: Questions</vt:lpstr>
      <vt:lpstr>Module 1: Questions</vt:lpstr>
      <vt:lpstr>Module 1: Discussion</vt:lpstr>
      <vt:lpstr>Module 2: Community Impacts</vt:lpstr>
      <vt:lpstr>Module 2: Questions</vt:lpstr>
      <vt:lpstr>Module 2: Questions</vt:lpstr>
      <vt:lpstr>Module 2: Discussion</vt:lpstr>
      <vt:lpstr>Module 3:Special Circumstances in the COVID 19 Environment</vt:lpstr>
      <vt:lpstr>Module 3: Questions</vt:lpstr>
      <vt:lpstr>Module 3: Discussion</vt:lpstr>
      <vt:lpstr>Hot Wash</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Exercise Briefing</dc:title>
  <dc:creator>HSEEP Support Team</dc:creator>
  <cp:keywords>HSEEP, Template, Exercise Briefing, Player, TTX, Conduct</cp:keywords>
  <cp:lastModifiedBy>VITA Program</cp:lastModifiedBy>
  <cp:revision>135</cp:revision>
  <dcterms:created xsi:type="dcterms:W3CDTF">2006-03-08T14:18:27Z</dcterms:created>
  <dcterms:modified xsi:type="dcterms:W3CDTF">2020-08-03T12:33:57Z</dcterms:modified>
  <cp:category>Template</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0x0101002134846B34AE7F479F149FA167C949BE</vt:lpwstr>
  </property>
</Properties>
</file>