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5"/>
  </p:notesMasterIdLst>
  <p:sldIdLst>
    <p:sldId id="275" r:id="rId2"/>
    <p:sldId id="270" r:id="rId3"/>
    <p:sldId id="274" r:id="rId4"/>
  </p:sldIdLst>
  <p:sldSz cx="9144000" cy="6858000" type="screen4x3"/>
  <p:notesSz cx="7077075" cy="9363075"/>
  <p:custDataLst>
    <p:tags r:id="rId6"/>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12" roundtripDataSignature="AMtx7mjtYsZGbdSmSZZ43rEAI9GfWGJc2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366"/>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485" autoAdjust="0"/>
    <p:restoredTop sz="76092" autoAdjust="0"/>
  </p:normalViewPr>
  <p:slideViewPr>
    <p:cSldViewPr snapToGrid="0">
      <p:cViewPr varScale="1">
        <p:scale>
          <a:sx n="52" d="100"/>
          <a:sy n="52" d="100"/>
        </p:scale>
        <p:origin x="576" y="78"/>
      </p:cViewPr>
      <p:guideLst>
        <p:guide orient="horz" pos="2160"/>
        <p:guide pos="2880"/>
      </p:guideLst>
    </p:cSldViewPr>
  </p:slideViewPr>
  <p:notesTextViewPr>
    <p:cViewPr>
      <p:scale>
        <a:sx n="75" d="100"/>
        <a:sy n="75" d="100"/>
      </p:scale>
      <p:origin x="0" y="0"/>
    </p:cViewPr>
  </p:notesTextViewPr>
  <p:notesViewPr>
    <p:cSldViewPr snapToGrid="0">
      <p:cViewPr varScale="1">
        <p:scale>
          <a:sx n="51" d="100"/>
          <a:sy n="51" d="100"/>
        </p:scale>
        <p:origin x="1325" y="6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presProps" Target="presProps.xml"/><Relationship Id="rId3" Type="http://schemas.openxmlformats.org/officeDocument/2006/relationships/slide" Target="slides/slide2.xml"/><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notesMaster" Target="notesMasters/notesMaster1.xml"/><Relationship Id="rId15" Type="http://schemas.openxmlformats.org/officeDocument/2006/relationships/theme" Target="theme/theme1.xml"/><Relationship Id="rId4" Type="http://schemas.openxmlformats.org/officeDocument/2006/relationships/slide" Target="slides/slide3.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3067374" cy="470072"/>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4" name="Google Shape;4;n"/>
          <p:cNvSpPr txBox="1">
            <a:spLocks noGrp="1"/>
          </p:cNvSpPr>
          <p:nvPr>
            <p:ph type="dt" idx="10"/>
          </p:nvPr>
        </p:nvSpPr>
        <p:spPr>
          <a:xfrm>
            <a:off x="4008100" y="2"/>
            <a:ext cx="3067374" cy="470072"/>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5" name="Google Shape;5;n"/>
          <p:cNvSpPr>
            <a:spLocks noGrp="1" noRot="1" noChangeAspect="1"/>
          </p:cNvSpPr>
          <p:nvPr>
            <p:ph type="sldImg" idx="3"/>
          </p:nvPr>
        </p:nvSpPr>
        <p:spPr>
          <a:xfrm>
            <a:off x="1431925" y="1169988"/>
            <a:ext cx="4213225" cy="31591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8350" y="4505660"/>
            <a:ext cx="5661981" cy="3687031"/>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93003"/>
            <a:ext cx="3067374" cy="470072"/>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8" name="Google Shape;8;n"/>
          <p:cNvSpPr txBox="1">
            <a:spLocks noGrp="1"/>
          </p:cNvSpPr>
          <p:nvPr>
            <p:ph type="sldNum" idx="12"/>
          </p:nvPr>
        </p:nvSpPr>
        <p:spPr>
          <a:xfrm>
            <a:off x="4008100" y="8893003"/>
            <a:ext cx="3067374" cy="470072"/>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2</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4262062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3</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431465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rgbClr val="4D4D4D"/>
              </a:buClr>
              <a:buSzPts val="2400"/>
              <a:buFont typeface="Trebuchet MS"/>
              <a:buNone/>
              <a:defRPr sz="2400" b="1"/>
            </a:lvl1pPr>
            <a:lvl2pPr marL="914400" lvl="1" indent="-228600" algn="l">
              <a:spcBef>
                <a:spcPts val="400"/>
              </a:spcBef>
              <a:spcAft>
                <a:spcPts val="0"/>
              </a:spcAft>
              <a:buClr>
                <a:srgbClr val="777777"/>
              </a:buClr>
              <a:buSzPts val="2000"/>
              <a:buFont typeface="Trebuchet MS"/>
              <a:buNone/>
              <a:defRPr sz="2000" b="1"/>
            </a:lvl2pPr>
            <a:lvl3pPr marL="1371600" lvl="2" indent="-228600" algn="l">
              <a:spcBef>
                <a:spcPts val="360"/>
              </a:spcBef>
              <a:spcAft>
                <a:spcPts val="0"/>
              </a:spcAft>
              <a:buClr>
                <a:srgbClr val="777777"/>
              </a:buClr>
              <a:buSzPts val="1800"/>
              <a:buFont typeface="Trebuchet MS"/>
              <a:buNone/>
              <a:defRPr sz="1800" b="1"/>
            </a:lvl3pPr>
            <a:lvl4pPr marL="1828800" lvl="3" indent="-228600" algn="l">
              <a:spcBef>
                <a:spcPts val="320"/>
              </a:spcBef>
              <a:spcAft>
                <a:spcPts val="0"/>
              </a:spcAft>
              <a:buClr>
                <a:srgbClr val="777777"/>
              </a:buClr>
              <a:buSzPts val="1600"/>
              <a:buFont typeface="Trebuchet MS"/>
              <a:buNone/>
              <a:defRPr sz="1600" b="1"/>
            </a:lvl4pPr>
            <a:lvl5pPr marL="2286000" lvl="4" indent="-228600" algn="l">
              <a:spcBef>
                <a:spcPts val="320"/>
              </a:spcBef>
              <a:spcAft>
                <a:spcPts val="0"/>
              </a:spcAft>
              <a:buClr>
                <a:srgbClr val="777777"/>
              </a:buClr>
              <a:buSzPts val="1600"/>
              <a:buFont typeface="Trebuchet MS"/>
              <a:buNone/>
              <a:defRPr sz="1600" b="1"/>
            </a:lvl5pPr>
            <a:lvl6pPr marL="2743200" lvl="5" indent="-228600" algn="l">
              <a:spcBef>
                <a:spcPts val="320"/>
              </a:spcBef>
              <a:spcAft>
                <a:spcPts val="0"/>
              </a:spcAft>
              <a:buClr>
                <a:srgbClr val="777777"/>
              </a:buClr>
              <a:buSzPts val="1600"/>
              <a:buFont typeface="Trebuchet MS"/>
              <a:buNone/>
              <a:defRPr sz="1600" b="1"/>
            </a:lvl6pPr>
            <a:lvl7pPr marL="3200400" lvl="6" indent="-228600" algn="l">
              <a:spcBef>
                <a:spcPts val="320"/>
              </a:spcBef>
              <a:spcAft>
                <a:spcPts val="0"/>
              </a:spcAft>
              <a:buClr>
                <a:srgbClr val="777777"/>
              </a:buClr>
              <a:buSzPts val="1600"/>
              <a:buFont typeface="Trebuchet MS"/>
              <a:buNone/>
              <a:defRPr sz="1600" b="1"/>
            </a:lvl7pPr>
            <a:lvl8pPr marL="3657600" lvl="7" indent="-228600" algn="l">
              <a:spcBef>
                <a:spcPts val="320"/>
              </a:spcBef>
              <a:spcAft>
                <a:spcPts val="0"/>
              </a:spcAft>
              <a:buClr>
                <a:srgbClr val="777777"/>
              </a:buClr>
              <a:buSzPts val="1600"/>
              <a:buFont typeface="Trebuchet MS"/>
              <a:buNone/>
              <a:defRPr sz="1600" b="1"/>
            </a:lvl8pPr>
            <a:lvl9pPr marL="4114800" lvl="8" indent="-228600" algn="l">
              <a:spcBef>
                <a:spcPts val="320"/>
              </a:spcBef>
              <a:spcAft>
                <a:spcPts val="0"/>
              </a:spcAft>
              <a:buClr>
                <a:srgbClr val="777777"/>
              </a:buClr>
              <a:buSzPts val="1600"/>
              <a:buFont typeface="Trebuchet MS"/>
              <a:buNone/>
              <a:defRPr sz="1600" b="1"/>
            </a:lvl9pPr>
          </a:lstStyle>
          <a:p>
            <a:endParaRPr/>
          </a:p>
        </p:txBody>
      </p:sp>
      <p:sp>
        <p:nvSpPr>
          <p:cNvPr id="16" name="Google Shape;16;p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l">
              <a:spcBef>
                <a:spcPts val="480"/>
              </a:spcBef>
              <a:spcAft>
                <a:spcPts val="0"/>
              </a:spcAft>
              <a:buSzPts val="1400"/>
              <a:buNone/>
              <a:defRPr sz="2400"/>
            </a:lvl1pPr>
            <a:lvl2pPr marL="914400" lvl="1" indent="-355600" algn="l">
              <a:spcBef>
                <a:spcPts val="400"/>
              </a:spcBef>
              <a:spcAft>
                <a:spcPts val="0"/>
              </a:spcAft>
              <a:buClr>
                <a:srgbClr val="777777"/>
              </a:buClr>
              <a:buSzPts val="2000"/>
              <a:buFont typeface="Trebuchet MS"/>
              <a:buChar char="•"/>
              <a:defRPr sz="2000"/>
            </a:lvl2pPr>
            <a:lvl3pPr marL="1371600" lvl="2" indent="-342900" algn="l">
              <a:spcBef>
                <a:spcPts val="360"/>
              </a:spcBef>
              <a:spcAft>
                <a:spcPts val="0"/>
              </a:spcAft>
              <a:buClr>
                <a:srgbClr val="777777"/>
              </a:buClr>
              <a:buSzPts val="1800"/>
              <a:buFont typeface="Trebuchet MS"/>
              <a:buChar char="•"/>
              <a:defRPr sz="1800"/>
            </a:lvl3pPr>
            <a:lvl4pPr marL="1828800" lvl="3" indent="-330200" algn="l">
              <a:spcBef>
                <a:spcPts val="320"/>
              </a:spcBef>
              <a:spcAft>
                <a:spcPts val="0"/>
              </a:spcAft>
              <a:buClr>
                <a:srgbClr val="777777"/>
              </a:buClr>
              <a:buSzPts val="1600"/>
              <a:buFont typeface="Trebuchet MS"/>
              <a:buChar char="•"/>
              <a:defRPr sz="1600"/>
            </a:lvl4pPr>
            <a:lvl5pPr marL="2286000" lvl="4" indent="-330200" algn="l">
              <a:spcBef>
                <a:spcPts val="320"/>
              </a:spcBef>
              <a:spcAft>
                <a:spcPts val="0"/>
              </a:spcAft>
              <a:buClr>
                <a:srgbClr val="777777"/>
              </a:buClr>
              <a:buSzPts val="1600"/>
              <a:buFont typeface="Trebuchet MS"/>
              <a:buChar char="•"/>
              <a:defRPr sz="1600"/>
            </a:lvl5pPr>
            <a:lvl6pPr marL="2743200" lvl="5" indent="-330200" algn="l">
              <a:spcBef>
                <a:spcPts val="320"/>
              </a:spcBef>
              <a:spcAft>
                <a:spcPts val="0"/>
              </a:spcAft>
              <a:buClr>
                <a:srgbClr val="777777"/>
              </a:buClr>
              <a:buSzPts val="1600"/>
              <a:buFont typeface="Trebuchet MS"/>
              <a:buChar char="•"/>
              <a:defRPr sz="1600"/>
            </a:lvl6pPr>
            <a:lvl7pPr marL="3200400" lvl="6" indent="-330200" algn="l">
              <a:spcBef>
                <a:spcPts val="320"/>
              </a:spcBef>
              <a:spcAft>
                <a:spcPts val="0"/>
              </a:spcAft>
              <a:buClr>
                <a:srgbClr val="777777"/>
              </a:buClr>
              <a:buSzPts val="1600"/>
              <a:buFont typeface="Trebuchet MS"/>
              <a:buChar char="•"/>
              <a:defRPr sz="1600"/>
            </a:lvl7pPr>
            <a:lvl8pPr marL="3657600" lvl="7" indent="-330200" algn="l">
              <a:spcBef>
                <a:spcPts val="320"/>
              </a:spcBef>
              <a:spcAft>
                <a:spcPts val="0"/>
              </a:spcAft>
              <a:buClr>
                <a:srgbClr val="777777"/>
              </a:buClr>
              <a:buSzPts val="1600"/>
              <a:buFont typeface="Trebuchet MS"/>
              <a:buChar char="•"/>
              <a:defRPr sz="1600"/>
            </a:lvl8pPr>
            <a:lvl9pPr marL="4114800" lvl="8" indent="-330200" algn="l">
              <a:spcBef>
                <a:spcPts val="320"/>
              </a:spcBef>
              <a:spcAft>
                <a:spcPts val="0"/>
              </a:spcAft>
              <a:buClr>
                <a:srgbClr val="777777"/>
              </a:buClr>
              <a:buSzPts val="1600"/>
              <a:buFont typeface="Trebuchet MS"/>
              <a:buChar char="•"/>
              <a:defRPr sz="1600"/>
            </a:lvl9pPr>
          </a:lstStyle>
          <a:p>
            <a:endParaRPr/>
          </a:p>
        </p:txBody>
      </p:sp>
      <p:sp>
        <p:nvSpPr>
          <p:cNvPr id="17" name="Google Shape;17;p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rgbClr val="4D4D4D"/>
              </a:buClr>
              <a:buSzPts val="2400"/>
              <a:buFont typeface="Trebuchet MS"/>
              <a:buNone/>
              <a:defRPr sz="2400" b="1"/>
            </a:lvl1pPr>
            <a:lvl2pPr marL="914400" lvl="1" indent="-228600" algn="l">
              <a:spcBef>
                <a:spcPts val="400"/>
              </a:spcBef>
              <a:spcAft>
                <a:spcPts val="0"/>
              </a:spcAft>
              <a:buClr>
                <a:srgbClr val="777777"/>
              </a:buClr>
              <a:buSzPts val="2000"/>
              <a:buFont typeface="Trebuchet MS"/>
              <a:buNone/>
              <a:defRPr sz="2000" b="1"/>
            </a:lvl2pPr>
            <a:lvl3pPr marL="1371600" lvl="2" indent="-228600" algn="l">
              <a:spcBef>
                <a:spcPts val="360"/>
              </a:spcBef>
              <a:spcAft>
                <a:spcPts val="0"/>
              </a:spcAft>
              <a:buClr>
                <a:srgbClr val="777777"/>
              </a:buClr>
              <a:buSzPts val="1800"/>
              <a:buFont typeface="Trebuchet MS"/>
              <a:buNone/>
              <a:defRPr sz="1800" b="1"/>
            </a:lvl3pPr>
            <a:lvl4pPr marL="1828800" lvl="3" indent="-228600" algn="l">
              <a:spcBef>
                <a:spcPts val="320"/>
              </a:spcBef>
              <a:spcAft>
                <a:spcPts val="0"/>
              </a:spcAft>
              <a:buClr>
                <a:srgbClr val="777777"/>
              </a:buClr>
              <a:buSzPts val="1600"/>
              <a:buFont typeface="Trebuchet MS"/>
              <a:buNone/>
              <a:defRPr sz="1600" b="1"/>
            </a:lvl4pPr>
            <a:lvl5pPr marL="2286000" lvl="4" indent="-228600" algn="l">
              <a:spcBef>
                <a:spcPts val="320"/>
              </a:spcBef>
              <a:spcAft>
                <a:spcPts val="0"/>
              </a:spcAft>
              <a:buClr>
                <a:srgbClr val="777777"/>
              </a:buClr>
              <a:buSzPts val="1600"/>
              <a:buFont typeface="Trebuchet MS"/>
              <a:buNone/>
              <a:defRPr sz="1600" b="1"/>
            </a:lvl5pPr>
            <a:lvl6pPr marL="2743200" lvl="5" indent="-228600" algn="l">
              <a:spcBef>
                <a:spcPts val="320"/>
              </a:spcBef>
              <a:spcAft>
                <a:spcPts val="0"/>
              </a:spcAft>
              <a:buClr>
                <a:srgbClr val="777777"/>
              </a:buClr>
              <a:buSzPts val="1600"/>
              <a:buFont typeface="Trebuchet MS"/>
              <a:buNone/>
              <a:defRPr sz="1600" b="1"/>
            </a:lvl6pPr>
            <a:lvl7pPr marL="3200400" lvl="6" indent="-228600" algn="l">
              <a:spcBef>
                <a:spcPts val="320"/>
              </a:spcBef>
              <a:spcAft>
                <a:spcPts val="0"/>
              </a:spcAft>
              <a:buClr>
                <a:srgbClr val="777777"/>
              </a:buClr>
              <a:buSzPts val="1600"/>
              <a:buFont typeface="Trebuchet MS"/>
              <a:buNone/>
              <a:defRPr sz="1600" b="1"/>
            </a:lvl7pPr>
            <a:lvl8pPr marL="3657600" lvl="7" indent="-228600" algn="l">
              <a:spcBef>
                <a:spcPts val="320"/>
              </a:spcBef>
              <a:spcAft>
                <a:spcPts val="0"/>
              </a:spcAft>
              <a:buClr>
                <a:srgbClr val="777777"/>
              </a:buClr>
              <a:buSzPts val="1600"/>
              <a:buFont typeface="Trebuchet MS"/>
              <a:buNone/>
              <a:defRPr sz="1600" b="1"/>
            </a:lvl8pPr>
            <a:lvl9pPr marL="4114800" lvl="8" indent="-228600" algn="l">
              <a:spcBef>
                <a:spcPts val="320"/>
              </a:spcBef>
              <a:spcAft>
                <a:spcPts val="0"/>
              </a:spcAft>
              <a:buClr>
                <a:srgbClr val="777777"/>
              </a:buClr>
              <a:buSzPts val="1600"/>
              <a:buFont typeface="Trebuchet MS"/>
              <a:buNone/>
              <a:defRPr sz="1600" b="1"/>
            </a:lvl9pPr>
          </a:lstStyle>
          <a:p>
            <a:endParaRPr/>
          </a:p>
        </p:txBody>
      </p:sp>
      <p:sp>
        <p:nvSpPr>
          <p:cNvPr id="18" name="Google Shape;18;p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l">
              <a:spcBef>
                <a:spcPts val="480"/>
              </a:spcBef>
              <a:spcAft>
                <a:spcPts val="0"/>
              </a:spcAft>
              <a:buSzPts val="1400"/>
              <a:buNone/>
              <a:defRPr sz="2400"/>
            </a:lvl1pPr>
            <a:lvl2pPr marL="914400" lvl="1" indent="-355600" algn="l">
              <a:spcBef>
                <a:spcPts val="400"/>
              </a:spcBef>
              <a:spcAft>
                <a:spcPts val="0"/>
              </a:spcAft>
              <a:buClr>
                <a:srgbClr val="777777"/>
              </a:buClr>
              <a:buSzPts val="2000"/>
              <a:buFont typeface="Trebuchet MS"/>
              <a:buChar char="•"/>
              <a:defRPr sz="2000"/>
            </a:lvl2pPr>
            <a:lvl3pPr marL="1371600" lvl="2" indent="-342900" algn="l">
              <a:spcBef>
                <a:spcPts val="360"/>
              </a:spcBef>
              <a:spcAft>
                <a:spcPts val="0"/>
              </a:spcAft>
              <a:buClr>
                <a:srgbClr val="777777"/>
              </a:buClr>
              <a:buSzPts val="1800"/>
              <a:buFont typeface="Trebuchet MS"/>
              <a:buChar char="•"/>
              <a:defRPr sz="1800"/>
            </a:lvl3pPr>
            <a:lvl4pPr marL="1828800" lvl="3" indent="-330200" algn="l">
              <a:spcBef>
                <a:spcPts val="320"/>
              </a:spcBef>
              <a:spcAft>
                <a:spcPts val="0"/>
              </a:spcAft>
              <a:buClr>
                <a:srgbClr val="777777"/>
              </a:buClr>
              <a:buSzPts val="1600"/>
              <a:buFont typeface="Trebuchet MS"/>
              <a:buChar char="•"/>
              <a:defRPr sz="1600"/>
            </a:lvl4pPr>
            <a:lvl5pPr marL="2286000" lvl="4" indent="-330200" algn="l">
              <a:spcBef>
                <a:spcPts val="320"/>
              </a:spcBef>
              <a:spcAft>
                <a:spcPts val="0"/>
              </a:spcAft>
              <a:buClr>
                <a:srgbClr val="777777"/>
              </a:buClr>
              <a:buSzPts val="1600"/>
              <a:buFont typeface="Trebuchet MS"/>
              <a:buChar char="•"/>
              <a:defRPr sz="1600"/>
            </a:lvl5pPr>
            <a:lvl6pPr marL="2743200" lvl="5" indent="-330200" algn="l">
              <a:spcBef>
                <a:spcPts val="320"/>
              </a:spcBef>
              <a:spcAft>
                <a:spcPts val="0"/>
              </a:spcAft>
              <a:buClr>
                <a:srgbClr val="777777"/>
              </a:buClr>
              <a:buSzPts val="1600"/>
              <a:buFont typeface="Trebuchet MS"/>
              <a:buChar char="•"/>
              <a:defRPr sz="1600"/>
            </a:lvl6pPr>
            <a:lvl7pPr marL="3200400" lvl="6" indent="-330200" algn="l">
              <a:spcBef>
                <a:spcPts val="320"/>
              </a:spcBef>
              <a:spcAft>
                <a:spcPts val="0"/>
              </a:spcAft>
              <a:buClr>
                <a:srgbClr val="777777"/>
              </a:buClr>
              <a:buSzPts val="1600"/>
              <a:buFont typeface="Trebuchet MS"/>
              <a:buChar char="•"/>
              <a:defRPr sz="1600"/>
            </a:lvl7pPr>
            <a:lvl8pPr marL="3657600" lvl="7" indent="-330200" algn="l">
              <a:spcBef>
                <a:spcPts val="320"/>
              </a:spcBef>
              <a:spcAft>
                <a:spcPts val="0"/>
              </a:spcAft>
              <a:buClr>
                <a:srgbClr val="777777"/>
              </a:buClr>
              <a:buSzPts val="1600"/>
              <a:buFont typeface="Trebuchet MS"/>
              <a:buChar char="•"/>
              <a:defRPr sz="1600"/>
            </a:lvl8pPr>
            <a:lvl9pPr marL="4114800" lvl="8" indent="-330200" algn="l">
              <a:spcBef>
                <a:spcPts val="320"/>
              </a:spcBef>
              <a:spcAft>
                <a:spcPts val="0"/>
              </a:spcAft>
              <a:buClr>
                <a:srgbClr val="777777"/>
              </a:buClr>
              <a:buSzPts val="1600"/>
              <a:buFont typeface="Trebuchet MS"/>
              <a:buChar char="•"/>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8"/>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rgbClr val="4D4D4D"/>
              </a:buClr>
              <a:buSzPts val="2400"/>
              <a:buFont typeface="Arial"/>
              <a:buChar char="•"/>
              <a:defRPr/>
            </a:lvl1pPr>
            <a:lvl2pPr marL="914400" lvl="1" indent="-342900" algn="l">
              <a:spcBef>
                <a:spcPts val="360"/>
              </a:spcBef>
              <a:spcAft>
                <a:spcPts val="0"/>
              </a:spcAft>
              <a:buClr>
                <a:srgbClr val="777777"/>
              </a:buClr>
              <a:buSzPts val="1800"/>
              <a:buChar char="•"/>
              <a:defRPr/>
            </a:lvl2pPr>
            <a:lvl3pPr marL="1371600" lvl="2" indent="-342900" algn="l">
              <a:spcBef>
                <a:spcPts val="360"/>
              </a:spcBef>
              <a:spcAft>
                <a:spcPts val="0"/>
              </a:spcAft>
              <a:buClr>
                <a:srgbClr val="777777"/>
              </a:buClr>
              <a:buSzPts val="1800"/>
              <a:buChar char="•"/>
              <a:defRPr/>
            </a:lvl3pPr>
            <a:lvl4pPr marL="1828800" lvl="3" indent="-342900" algn="l">
              <a:spcBef>
                <a:spcPts val="360"/>
              </a:spcBef>
              <a:spcAft>
                <a:spcPts val="0"/>
              </a:spcAft>
              <a:buClr>
                <a:srgbClr val="777777"/>
              </a:buClr>
              <a:buSzPts val="1800"/>
              <a:buChar char="•"/>
              <a:defRPr/>
            </a:lvl4pPr>
            <a:lvl5pPr marL="2286000" lvl="4" indent="-342900" algn="l">
              <a:spcBef>
                <a:spcPts val="360"/>
              </a:spcBef>
              <a:spcAft>
                <a:spcPts val="0"/>
              </a:spcAft>
              <a:buClr>
                <a:srgbClr val="777777"/>
              </a:buClr>
              <a:buSzPts val="1800"/>
              <a:buChar char="•"/>
              <a:defRPr/>
            </a:lvl5pPr>
            <a:lvl6pPr marL="2743200" lvl="5" indent="-342900" algn="l">
              <a:spcBef>
                <a:spcPts val="360"/>
              </a:spcBef>
              <a:spcAft>
                <a:spcPts val="0"/>
              </a:spcAft>
              <a:buClr>
                <a:srgbClr val="777777"/>
              </a:buClr>
              <a:buSzPts val="1800"/>
              <a:buChar char="•"/>
              <a:defRPr/>
            </a:lvl6pPr>
            <a:lvl7pPr marL="3200400" lvl="6" indent="-342900" algn="l">
              <a:spcBef>
                <a:spcPts val="360"/>
              </a:spcBef>
              <a:spcAft>
                <a:spcPts val="0"/>
              </a:spcAft>
              <a:buClr>
                <a:srgbClr val="777777"/>
              </a:buClr>
              <a:buSzPts val="1800"/>
              <a:buChar char="•"/>
              <a:defRPr/>
            </a:lvl7pPr>
            <a:lvl8pPr marL="3657600" lvl="7" indent="-342900" algn="l">
              <a:spcBef>
                <a:spcPts val="360"/>
              </a:spcBef>
              <a:spcAft>
                <a:spcPts val="0"/>
              </a:spcAft>
              <a:buClr>
                <a:srgbClr val="777777"/>
              </a:buClr>
              <a:buSzPts val="1800"/>
              <a:buChar char="•"/>
              <a:defRPr/>
            </a:lvl8pPr>
            <a:lvl9pPr marL="4114800" lvl="8" indent="-342900" algn="l">
              <a:spcBef>
                <a:spcPts val="360"/>
              </a:spcBef>
              <a:spcAft>
                <a:spcPts val="0"/>
              </a:spcAft>
              <a:buClr>
                <a:srgbClr val="777777"/>
              </a:buClr>
              <a:buSzPts val="1800"/>
              <a:buChar char="•"/>
              <a:defRPr/>
            </a:lvl9pPr>
          </a:lstStyle>
          <a:p>
            <a:endParaRPr/>
          </a:p>
        </p:txBody>
      </p:sp>
      <p:sp>
        <p:nvSpPr>
          <p:cNvPr id="22" name="Google Shape;22;p8"/>
          <p:cNvSpPr txBox="1">
            <a:spLocks noGrp="1"/>
          </p:cNvSpPr>
          <p:nvPr>
            <p:ph type="sldNum" idx="12"/>
          </p:nvPr>
        </p:nvSpPr>
        <p:spPr>
          <a:xfrm>
            <a:off x="76200" y="6096000"/>
            <a:ext cx="381000" cy="457200"/>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200" b="0" i="0" u="none" strike="noStrike" cap="none">
                <a:solidFill>
                  <a:srgbClr val="888888"/>
                </a:solidFill>
                <a:latin typeface="Trebuchet MS"/>
                <a:ea typeface="Trebuchet MS"/>
                <a:cs typeface="Trebuchet MS"/>
                <a:sym typeface="Trebuchet MS"/>
              </a:defRPr>
            </a:lvl1pPr>
            <a:lvl2pPr marL="0" marR="0" lvl="1" indent="0" algn="l">
              <a:spcBef>
                <a:spcPts val="0"/>
              </a:spcBef>
              <a:spcAft>
                <a:spcPts val="0"/>
              </a:spcAft>
              <a:buNone/>
              <a:defRPr sz="1200" b="0" i="0" u="none" strike="noStrike" cap="none">
                <a:solidFill>
                  <a:srgbClr val="888888"/>
                </a:solidFill>
                <a:latin typeface="Trebuchet MS"/>
                <a:ea typeface="Trebuchet MS"/>
                <a:cs typeface="Trebuchet MS"/>
                <a:sym typeface="Trebuchet MS"/>
              </a:defRPr>
            </a:lvl2pPr>
            <a:lvl3pPr marL="0" marR="0" lvl="2" indent="0" algn="l">
              <a:spcBef>
                <a:spcPts val="0"/>
              </a:spcBef>
              <a:spcAft>
                <a:spcPts val="0"/>
              </a:spcAft>
              <a:buNone/>
              <a:defRPr sz="1200" b="0" i="0" u="none" strike="noStrike" cap="none">
                <a:solidFill>
                  <a:srgbClr val="888888"/>
                </a:solidFill>
                <a:latin typeface="Trebuchet MS"/>
                <a:ea typeface="Trebuchet MS"/>
                <a:cs typeface="Trebuchet MS"/>
                <a:sym typeface="Trebuchet MS"/>
              </a:defRPr>
            </a:lvl3pPr>
            <a:lvl4pPr marL="0" marR="0" lvl="3" indent="0" algn="l">
              <a:spcBef>
                <a:spcPts val="0"/>
              </a:spcBef>
              <a:spcAft>
                <a:spcPts val="0"/>
              </a:spcAft>
              <a:buNone/>
              <a:defRPr sz="1200" b="0" i="0" u="none" strike="noStrike" cap="none">
                <a:solidFill>
                  <a:srgbClr val="888888"/>
                </a:solidFill>
                <a:latin typeface="Trebuchet MS"/>
                <a:ea typeface="Trebuchet MS"/>
                <a:cs typeface="Trebuchet MS"/>
                <a:sym typeface="Trebuchet MS"/>
              </a:defRPr>
            </a:lvl4pPr>
            <a:lvl5pPr marL="0" marR="0" lvl="4" indent="0" algn="l">
              <a:spcBef>
                <a:spcPts val="0"/>
              </a:spcBef>
              <a:spcAft>
                <a:spcPts val="0"/>
              </a:spcAft>
              <a:buNone/>
              <a:defRPr sz="1200" b="0" i="0" u="none" strike="noStrike" cap="none">
                <a:solidFill>
                  <a:srgbClr val="888888"/>
                </a:solidFill>
                <a:latin typeface="Trebuchet MS"/>
                <a:ea typeface="Trebuchet MS"/>
                <a:cs typeface="Trebuchet MS"/>
                <a:sym typeface="Trebuchet MS"/>
              </a:defRPr>
            </a:lvl5pPr>
            <a:lvl6pPr marL="0" marR="0" lvl="5" indent="0" algn="l">
              <a:spcBef>
                <a:spcPts val="0"/>
              </a:spcBef>
              <a:spcAft>
                <a:spcPts val="0"/>
              </a:spcAft>
              <a:buNone/>
              <a:defRPr sz="1200" b="0" i="0" u="none" strike="noStrike" cap="none">
                <a:solidFill>
                  <a:srgbClr val="888888"/>
                </a:solidFill>
                <a:latin typeface="Trebuchet MS"/>
                <a:ea typeface="Trebuchet MS"/>
                <a:cs typeface="Trebuchet MS"/>
                <a:sym typeface="Trebuchet MS"/>
              </a:defRPr>
            </a:lvl6pPr>
            <a:lvl7pPr marL="0" marR="0" lvl="6" indent="0" algn="l">
              <a:spcBef>
                <a:spcPts val="0"/>
              </a:spcBef>
              <a:spcAft>
                <a:spcPts val="0"/>
              </a:spcAft>
              <a:buNone/>
              <a:defRPr sz="1200" b="0" i="0" u="none" strike="noStrike" cap="none">
                <a:solidFill>
                  <a:srgbClr val="888888"/>
                </a:solidFill>
                <a:latin typeface="Trebuchet MS"/>
                <a:ea typeface="Trebuchet MS"/>
                <a:cs typeface="Trebuchet MS"/>
                <a:sym typeface="Trebuchet MS"/>
              </a:defRPr>
            </a:lvl7pPr>
            <a:lvl8pPr marL="0" marR="0" lvl="7" indent="0" algn="l">
              <a:spcBef>
                <a:spcPts val="0"/>
              </a:spcBef>
              <a:spcAft>
                <a:spcPts val="0"/>
              </a:spcAft>
              <a:buNone/>
              <a:defRPr sz="1200" b="0" i="0" u="none" strike="noStrike" cap="none">
                <a:solidFill>
                  <a:srgbClr val="888888"/>
                </a:solidFill>
                <a:latin typeface="Trebuchet MS"/>
                <a:ea typeface="Trebuchet MS"/>
                <a:cs typeface="Trebuchet MS"/>
                <a:sym typeface="Trebuchet MS"/>
              </a:defRPr>
            </a:lvl8pPr>
            <a:lvl9pPr marL="0" marR="0" lvl="8" indent="0" algn="l">
              <a:spcBef>
                <a:spcPts val="0"/>
              </a:spcBef>
              <a:spcAft>
                <a:spcPts val="0"/>
              </a:spcAft>
              <a:buNone/>
              <a:defRPr sz="1200" b="0" i="0" u="none" strike="noStrike" cap="none">
                <a:solidFill>
                  <a:srgbClr val="888888"/>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6"/>
        <p:cNvGrpSpPr/>
        <p:nvPr/>
      </p:nvGrpSpPr>
      <p:grpSpPr>
        <a:xfrm>
          <a:off x="0" y="0"/>
          <a:ext cx="0" cy="0"/>
          <a:chOff x="0" y="0"/>
          <a:chExt cx="0" cy="0"/>
        </a:xfrm>
      </p:grpSpPr>
      <p:sp>
        <p:nvSpPr>
          <p:cNvPr id="27" name="Google Shape;27;p1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4D4D4D"/>
              </a:buClr>
              <a:buSzPts val="2000"/>
              <a:buFont typeface="Trebuchet MS"/>
              <a:buNone/>
              <a:defRPr sz="2000"/>
            </a:lvl1pPr>
            <a:lvl2pPr marL="914400" lvl="1" indent="-228600" algn="l">
              <a:spcBef>
                <a:spcPts val="360"/>
              </a:spcBef>
              <a:spcAft>
                <a:spcPts val="0"/>
              </a:spcAft>
              <a:buClr>
                <a:srgbClr val="777777"/>
              </a:buClr>
              <a:buSzPts val="1800"/>
              <a:buFont typeface="Trebuchet MS"/>
              <a:buNone/>
              <a:defRPr sz="1800"/>
            </a:lvl2pPr>
            <a:lvl3pPr marL="1371600" lvl="2" indent="-228600" algn="l">
              <a:spcBef>
                <a:spcPts val="320"/>
              </a:spcBef>
              <a:spcAft>
                <a:spcPts val="0"/>
              </a:spcAft>
              <a:buClr>
                <a:srgbClr val="777777"/>
              </a:buClr>
              <a:buSzPts val="1600"/>
              <a:buFont typeface="Trebuchet MS"/>
              <a:buNone/>
              <a:defRPr sz="1600"/>
            </a:lvl3pPr>
            <a:lvl4pPr marL="1828800" lvl="3" indent="-228600" algn="l">
              <a:spcBef>
                <a:spcPts val="280"/>
              </a:spcBef>
              <a:spcAft>
                <a:spcPts val="0"/>
              </a:spcAft>
              <a:buClr>
                <a:srgbClr val="777777"/>
              </a:buClr>
              <a:buSzPts val="1400"/>
              <a:buFont typeface="Trebuchet MS"/>
              <a:buNone/>
              <a:defRPr sz="1400"/>
            </a:lvl4pPr>
            <a:lvl5pPr marL="2286000" lvl="4" indent="-228600" algn="l">
              <a:spcBef>
                <a:spcPts val="280"/>
              </a:spcBef>
              <a:spcAft>
                <a:spcPts val="0"/>
              </a:spcAft>
              <a:buClr>
                <a:srgbClr val="777777"/>
              </a:buClr>
              <a:buSzPts val="1400"/>
              <a:buFont typeface="Trebuchet MS"/>
              <a:buNone/>
              <a:defRPr sz="1400"/>
            </a:lvl5pPr>
            <a:lvl6pPr marL="2743200" lvl="5" indent="-228600" algn="l">
              <a:spcBef>
                <a:spcPts val="280"/>
              </a:spcBef>
              <a:spcAft>
                <a:spcPts val="0"/>
              </a:spcAft>
              <a:buClr>
                <a:srgbClr val="777777"/>
              </a:buClr>
              <a:buSzPts val="1400"/>
              <a:buFont typeface="Trebuchet MS"/>
              <a:buNone/>
              <a:defRPr sz="1400"/>
            </a:lvl6pPr>
            <a:lvl7pPr marL="3200400" lvl="6" indent="-228600" algn="l">
              <a:spcBef>
                <a:spcPts val="280"/>
              </a:spcBef>
              <a:spcAft>
                <a:spcPts val="0"/>
              </a:spcAft>
              <a:buClr>
                <a:srgbClr val="777777"/>
              </a:buClr>
              <a:buSzPts val="1400"/>
              <a:buFont typeface="Trebuchet MS"/>
              <a:buNone/>
              <a:defRPr sz="1400"/>
            </a:lvl7pPr>
            <a:lvl8pPr marL="3657600" lvl="7" indent="-228600" algn="l">
              <a:spcBef>
                <a:spcPts val="280"/>
              </a:spcBef>
              <a:spcAft>
                <a:spcPts val="0"/>
              </a:spcAft>
              <a:buClr>
                <a:srgbClr val="777777"/>
              </a:buClr>
              <a:buSzPts val="1400"/>
              <a:buFont typeface="Trebuchet MS"/>
              <a:buNone/>
              <a:defRPr sz="1400"/>
            </a:lvl8pPr>
            <a:lvl9pPr marL="4114800" lvl="8" indent="-228600" algn="l">
              <a:spcBef>
                <a:spcPts val="280"/>
              </a:spcBef>
              <a:spcAft>
                <a:spcPts val="0"/>
              </a:spcAft>
              <a:buClr>
                <a:srgbClr val="777777"/>
              </a:buClr>
              <a:buSzPts val="1400"/>
              <a:buFont typeface="Trebuchet MS"/>
              <a:buNone/>
              <a:defRPr sz="14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
          <p:cNvSpPr txBox="1">
            <a:spLocks noGrp="1"/>
          </p:cNvSpPr>
          <p:nvPr>
            <p:ph type="body" idx="1"/>
          </p:nvPr>
        </p:nvSpPr>
        <p:spPr>
          <a:xfrm>
            <a:off x="457200" y="1600200"/>
            <a:ext cx="4038600" cy="4800600"/>
          </a:xfrm>
          <a:prstGeom prst="rect">
            <a:avLst/>
          </a:prstGeom>
          <a:noFill/>
          <a:ln>
            <a:noFill/>
          </a:ln>
        </p:spPr>
        <p:txBody>
          <a:bodyPr spcFirstLastPara="1" wrap="square" lIns="91425" tIns="45700" rIns="91425" bIns="45700" anchor="t" anchorCtr="0">
            <a:noAutofit/>
          </a:bodyPr>
          <a:lstStyle>
            <a:lvl1pPr marL="457200" lvl="0" indent="-228600" algn="l">
              <a:spcBef>
                <a:spcPts val="560"/>
              </a:spcBef>
              <a:spcAft>
                <a:spcPts val="0"/>
              </a:spcAft>
              <a:buSzPts val="1400"/>
              <a:buNone/>
              <a:defRPr sz="2800"/>
            </a:lvl1pPr>
            <a:lvl2pPr marL="914400" lvl="1" indent="-381000" algn="l">
              <a:spcBef>
                <a:spcPts val="480"/>
              </a:spcBef>
              <a:spcAft>
                <a:spcPts val="0"/>
              </a:spcAft>
              <a:buClr>
                <a:srgbClr val="777777"/>
              </a:buClr>
              <a:buSzPts val="2400"/>
              <a:buFont typeface="Trebuchet MS"/>
              <a:buChar char="•"/>
              <a:defRPr sz="2400"/>
            </a:lvl2pPr>
            <a:lvl3pPr marL="1371600" lvl="2" indent="-355600" algn="l">
              <a:spcBef>
                <a:spcPts val="400"/>
              </a:spcBef>
              <a:spcAft>
                <a:spcPts val="0"/>
              </a:spcAft>
              <a:buClr>
                <a:srgbClr val="777777"/>
              </a:buClr>
              <a:buSzPts val="2000"/>
              <a:buFont typeface="Trebuchet MS"/>
              <a:buChar char="•"/>
              <a:defRPr sz="2000"/>
            </a:lvl3pPr>
            <a:lvl4pPr marL="1828800" lvl="3" indent="-342900" algn="l">
              <a:spcBef>
                <a:spcPts val="360"/>
              </a:spcBef>
              <a:spcAft>
                <a:spcPts val="0"/>
              </a:spcAft>
              <a:buClr>
                <a:srgbClr val="777777"/>
              </a:buClr>
              <a:buSzPts val="1800"/>
              <a:buFont typeface="Trebuchet MS"/>
              <a:buChar char="•"/>
              <a:defRPr sz="1800"/>
            </a:lvl4pPr>
            <a:lvl5pPr marL="2286000" lvl="4" indent="-342900" algn="l">
              <a:spcBef>
                <a:spcPts val="360"/>
              </a:spcBef>
              <a:spcAft>
                <a:spcPts val="0"/>
              </a:spcAft>
              <a:buClr>
                <a:srgbClr val="777777"/>
              </a:buClr>
              <a:buSzPts val="1800"/>
              <a:buFont typeface="Trebuchet MS"/>
              <a:buChar char="•"/>
              <a:defRPr sz="1800"/>
            </a:lvl5pPr>
            <a:lvl6pPr marL="2743200" lvl="5" indent="-342900" algn="l">
              <a:spcBef>
                <a:spcPts val="360"/>
              </a:spcBef>
              <a:spcAft>
                <a:spcPts val="0"/>
              </a:spcAft>
              <a:buClr>
                <a:srgbClr val="777777"/>
              </a:buClr>
              <a:buSzPts val="1800"/>
              <a:buFont typeface="Trebuchet MS"/>
              <a:buChar char="•"/>
              <a:defRPr sz="1800"/>
            </a:lvl6pPr>
            <a:lvl7pPr marL="3200400" lvl="6" indent="-342900" algn="l">
              <a:spcBef>
                <a:spcPts val="360"/>
              </a:spcBef>
              <a:spcAft>
                <a:spcPts val="0"/>
              </a:spcAft>
              <a:buClr>
                <a:srgbClr val="777777"/>
              </a:buClr>
              <a:buSzPts val="1800"/>
              <a:buFont typeface="Trebuchet MS"/>
              <a:buChar char="•"/>
              <a:defRPr sz="1800"/>
            </a:lvl7pPr>
            <a:lvl8pPr marL="3657600" lvl="7" indent="-342900" algn="l">
              <a:spcBef>
                <a:spcPts val="360"/>
              </a:spcBef>
              <a:spcAft>
                <a:spcPts val="0"/>
              </a:spcAft>
              <a:buClr>
                <a:srgbClr val="777777"/>
              </a:buClr>
              <a:buSzPts val="1800"/>
              <a:buFont typeface="Trebuchet MS"/>
              <a:buChar char="•"/>
              <a:defRPr sz="1800"/>
            </a:lvl8pPr>
            <a:lvl9pPr marL="4114800" lvl="8" indent="-342900" algn="l">
              <a:spcBef>
                <a:spcPts val="360"/>
              </a:spcBef>
              <a:spcAft>
                <a:spcPts val="0"/>
              </a:spcAft>
              <a:buClr>
                <a:srgbClr val="777777"/>
              </a:buClr>
              <a:buSzPts val="1800"/>
              <a:buFont typeface="Trebuchet MS"/>
              <a:buChar char="•"/>
              <a:defRPr sz="1800"/>
            </a:lvl9pPr>
          </a:lstStyle>
          <a:p>
            <a:endParaRPr/>
          </a:p>
        </p:txBody>
      </p:sp>
      <p:sp>
        <p:nvSpPr>
          <p:cNvPr id="32" name="Google Shape;32;p11"/>
          <p:cNvSpPr txBox="1">
            <a:spLocks noGrp="1"/>
          </p:cNvSpPr>
          <p:nvPr>
            <p:ph type="body" idx="2"/>
          </p:nvPr>
        </p:nvSpPr>
        <p:spPr>
          <a:xfrm>
            <a:off x="4648200" y="1600200"/>
            <a:ext cx="4038600" cy="4800600"/>
          </a:xfrm>
          <a:prstGeom prst="rect">
            <a:avLst/>
          </a:prstGeom>
          <a:noFill/>
          <a:ln>
            <a:noFill/>
          </a:ln>
        </p:spPr>
        <p:txBody>
          <a:bodyPr spcFirstLastPara="1" wrap="square" lIns="91425" tIns="45700" rIns="91425" bIns="45700" anchor="t" anchorCtr="0">
            <a:noAutofit/>
          </a:bodyPr>
          <a:lstStyle>
            <a:lvl1pPr marL="457200" lvl="0" indent="-228600" algn="l">
              <a:spcBef>
                <a:spcPts val="560"/>
              </a:spcBef>
              <a:spcAft>
                <a:spcPts val="0"/>
              </a:spcAft>
              <a:buSzPts val="1400"/>
              <a:buNone/>
              <a:defRPr sz="2800"/>
            </a:lvl1pPr>
            <a:lvl2pPr marL="914400" lvl="1" indent="-381000" algn="l">
              <a:spcBef>
                <a:spcPts val="480"/>
              </a:spcBef>
              <a:spcAft>
                <a:spcPts val="0"/>
              </a:spcAft>
              <a:buClr>
                <a:srgbClr val="777777"/>
              </a:buClr>
              <a:buSzPts val="2400"/>
              <a:buFont typeface="Trebuchet MS"/>
              <a:buChar char="•"/>
              <a:defRPr sz="2400"/>
            </a:lvl2pPr>
            <a:lvl3pPr marL="1371600" lvl="2" indent="-355600" algn="l">
              <a:spcBef>
                <a:spcPts val="400"/>
              </a:spcBef>
              <a:spcAft>
                <a:spcPts val="0"/>
              </a:spcAft>
              <a:buClr>
                <a:srgbClr val="777777"/>
              </a:buClr>
              <a:buSzPts val="2000"/>
              <a:buFont typeface="Trebuchet MS"/>
              <a:buChar char="•"/>
              <a:defRPr sz="2000"/>
            </a:lvl3pPr>
            <a:lvl4pPr marL="1828800" lvl="3" indent="-342900" algn="l">
              <a:spcBef>
                <a:spcPts val="360"/>
              </a:spcBef>
              <a:spcAft>
                <a:spcPts val="0"/>
              </a:spcAft>
              <a:buClr>
                <a:srgbClr val="777777"/>
              </a:buClr>
              <a:buSzPts val="1800"/>
              <a:buFont typeface="Trebuchet MS"/>
              <a:buChar char="•"/>
              <a:defRPr sz="1800"/>
            </a:lvl4pPr>
            <a:lvl5pPr marL="2286000" lvl="4" indent="-342900" algn="l">
              <a:spcBef>
                <a:spcPts val="360"/>
              </a:spcBef>
              <a:spcAft>
                <a:spcPts val="0"/>
              </a:spcAft>
              <a:buClr>
                <a:srgbClr val="777777"/>
              </a:buClr>
              <a:buSzPts val="1800"/>
              <a:buFont typeface="Trebuchet MS"/>
              <a:buChar char="•"/>
              <a:defRPr sz="1800"/>
            </a:lvl5pPr>
            <a:lvl6pPr marL="2743200" lvl="5" indent="-342900" algn="l">
              <a:spcBef>
                <a:spcPts val="360"/>
              </a:spcBef>
              <a:spcAft>
                <a:spcPts val="0"/>
              </a:spcAft>
              <a:buClr>
                <a:srgbClr val="777777"/>
              </a:buClr>
              <a:buSzPts val="1800"/>
              <a:buFont typeface="Trebuchet MS"/>
              <a:buChar char="•"/>
              <a:defRPr sz="1800"/>
            </a:lvl6pPr>
            <a:lvl7pPr marL="3200400" lvl="6" indent="-342900" algn="l">
              <a:spcBef>
                <a:spcPts val="360"/>
              </a:spcBef>
              <a:spcAft>
                <a:spcPts val="0"/>
              </a:spcAft>
              <a:buClr>
                <a:srgbClr val="777777"/>
              </a:buClr>
              <a:buSzPts val="1800"/>
              <a:buFont typeface="Trebuchet MS"/>
              <a:buChar char="•"/>
              <a:defRPr sz="1800"/>
            </a:lvl7pPr>
            <a:lvl8pPr marL="3657600" lvl="7" indent="-342900" algn="l">
              <a:spcBef>
                <a:spcPts val="360"/>
              </a:spcBef>
              <a:spcAft>
                <a:spcPts val="0"/>
              </a:spcAft>
              <a:buClr>
                <a:srgbClr val="777777"/>
              </a:buClr>
              <a:buSzPts val="1800"/>
              <a:buFont typeface="Trebuchet MS"/>
              <a:buChar char="•"/>
              <a:defRPr sz="1800"/>
            </a:lvl8pPr>
            <a:lvl9pPr marL="4114800" lvl="8" indent="-342900" algn="l">
              <a:spcBef>
                <a:spcPts val="360"/>
              </a:spcBef>
              <a:spcAft>
                <a:spcPts val="0"/>
              </a:spcAft>
              <a:buClr>
                <a:srgbClr val="777777"/>
              </a:buClr>
              <a:buSzPts val="1800"/>
              <a:buFont typeface="Trebuchet MS"/>
              <a:buChar char="•"/>
              <a:defRPr sz="18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l">
              <a:spcBef>
                <a:spcPts val="640"/>
              </a:spcBef>
              <a:spcAft>
                <a:spcPts val="0"/>
              </a:spcAft>
              <a:buSzPts val="1400"/>
              <a:buNone/>
              <a:defRPr sz="3200"/>
            </a:lvl1pPr>
            <a:lvl2pPr marL="914400" lvl="1" indent="-406400" algn="l">
              <a:spcBef>
                <a:spcPts val="560"/>
              </a:spcBef>
              <a:spcAft>
                <a:spcPts val="0"/>
              </a:spcAft>
              <a:buClr>
                <a:srgbClr val="777777"/>
              </a:buClr>
              <a:buSzPts val="2800"/>
              <a:buFont typeface="Trebuchet MS"/>
              <a:buChar char="•"/>
              <a:defRPr sz="2800"/>
            </a:lvl2pPr>
            <a:lvl3pPr marL="1371600" lvl="2" indent="-381000" algn="l">
              <a:spcBef>
                <a:spcPts val="480"/>
              </a:spcBef>
              <a:spcAft>
                <a:spcPts val="0"/>
              </a:spcAft>
              <a:buClr>
                <a:srgbClr val="777777"/>
              </a:buClr>
              <a:buSzPts val="2400"/>
              <a:buFont typeface="Trebuchet MS"/>
              <a:buChar char="•"/>
              <a:defRPr sz="2400"/>
            </a:lvl3pPr>
            <a:lvl4pPr marL="1828800" lvl="3" indent="-355600" algn="l">
              <a:spcBef>
                <a:spcPts val="400"/>
              </a:spcBef>
              <a:spcAft>
                <a:spcPts val="0"/>
              </a:spcAft>
              <a:buClr>
                <a:srgbClr val="777777"/>
              </a:buClr>
              <a:buSzPts val="2000"/>
              <a:buFont typeface="Trebuchet MS"/>
              <a:buChar char="•"/>
              <a:defRPr sz="2000"/>
            </a:lvl4pPr>
            <a:lvl5pPr marL="2286000" lvl="4" indent="-355600" algn="l">
              <a:spcBef>
                <a:spcPts val="400"/>
              </a:spcBef>
              <a:spcAft>
                <a:spcPts val="0"/>
              </a:spcAft>
              <a:buClr>
                <a:srgbClr val="777777"/>
              </a:buClr>
              <a:buSzPts val="2000"/>
              <a:buFont typeface="Trebuchet MS"/>
              <a:buChar char="•"/>
              <a:defRPr sz="2000"/>
            </a:lvl5pPr>
            <a:lvl6pPr marL="2743200" lvl="5" indent="-355600" algn="l">
              <a:spcBef>
                <a:spcPts val="400"/>
              </a:spcBef>
              <a:spcAft>
                <a:spcPts val="0"/>
              </a:spcAft>
              <a:buClr>
                <a:srgbClr val="777777"/>
              </a:buClr>
              <a:buSzPts val="2000"/>
              <a:buFont typeface="Trebuchet MS"/>
              <a:buChar char="•"/>
              <a:defRPr sz="2000"/>
            </a:lvl6pPr>
            <a:lvl7pPr marL="3200400" lvl="6" indent="-355600" algn="l">
              <a:spcBef>
                <a:spcPts val="400"/>
              </a:spcBef>
              <a:spcAft>
                <a:spcPts val="0"/>
              </a:spcAft>
              <a:buClr>
                <a:srgbClr val="777777"/>
              </a:buClr>
              <a:buSzPts val="2000"/>
              <a:buFont typeface="Trebuchet MS"/>
              <a:buChar char="•"/>
              <a:defRPr sz="2000"/>
            </a:lvl7pPr>
            <a:lvl8pPr marL="3657600" lvl="7" indent="-355600" algn="l">
              <a:spcBef>
                <a:spcPts val="400"/>
              </a:spcBef>
              <a:spcAft>
                <a:spcPts val="0"/>
              </a:spcAft>
              <a:buClr>
                <a:srgbClr val="777777"/>
              </a:buClr>
              <a:buSzPts val="2000"/>
              <a:buFont typeface="Trebuchet MS"/>
              <a:buChar char="•"/>
              <a:defRPr sz="2000"/>
            </a:lvl8pPr>
            <a:lvl9pPr marL="4114800" lvl="8" indent="-355600" algn="l">
              <a:spcBef>
                <a:spcPts val="400"/>
              </a:spcBef>
              <a:spcAft>
                <a:spcPts val="0"/>
              </a:spcAft>
              <a:buClr>
                <a:srgbClr val="777777"/>
              </a:buClr>
              <a:buSzPts val="2000"/>
              <a:buFont typeface="Trebuchet MS"/>
              <a:buChar char="•"/>
              <a:defRPr sz="2000"/>
            </a:lvl9pPr>
          </a:lstStyle>
          <a:p>
            <a:endParaRPr/>
          </a:p>
        </p:txBody>
      </p:sp>
      <p:sp>
        <p:nvSpPr>
          <p:cNvPr id="39" name="Google Shape;39;p14"/>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rgbClr val="4D4D4D"/>
              </a:buClr>
              <a:buSzPts val="1400"/>
              <a:buFont typeface="Trebuchet MS"/>
              <a:buNone/>
              <a:defRPr sz="1400"/>
            </a:lvl1pPr>
            <a:lvl2pPr marL="914400" lvl="1" indent="-228600" algn="l">
              <a:spcBef>
                <a:spcPts val="240"/>
              </a:spcBef>
              <a:spcAft>
                <a:spcPts val="0"/>
              </a:spcAft>
              <a:buClr>
                <a:srgbClr val="777777"/>
              </a:buClr>
              <a:buSzPts val="1200"/>
              <a:buFont typeface="Trebuchet MS"/>
              <a:buNone/>
              <a:defRPr sz="1200"/>
            </a:lvl2pPr>
            <a:lvl3pPr marL="1371600" lvl="2" indent="-228600" algn="l">
              <a:spcBef>
                <a:spcPts val="200"/>
              </a:spcBef>
              <a:spcAft>
                <a:spcPts val="0"/>
              </a:spcAft>
              <a:buClr>
                <a:srgbClr val="777777"/>
              </a:buClr>
              <a:buSzPts val="1000"/>
              <a:buFont typeface="Trebuchet MS"/>
              <a:buNone/>
              <a:defRPr sz="1000"/>
            </a:lvl3pPr>
            <a:lvl4pPr marL="1828800" lvl="3" indent="-228600" algn="l">
              <a:spcBef>
                <a:spcPts val="180"/>
              </a:spcBef>
              <a:spcAft>
                <a:spcPts val="0"/>
              </a:spcAft>
              <a:buClr>
                <a:srgbClr val="777777"/>
              </a:buClr>
              <a:buSzPts val="900"/>
              <a:buFont typeface="Trebuchet MS"/>
              <a:buNone/>
              <a:defRPr sz="900"/>
            </a:lvl4pPr>
            <a:lvl5pPr marL="2286000" lvl="4" indent="-228600" algn="l">
              <a:spcBef>
                <a:spcPts val="180"/>
              </a:spcBef>
              <a:spcAft>
                <a:spcPts val="0"/>
              </a:spcAft>
              <a:buClr>
                <a:srgbClr val="777777"/>
              </a:buClr>
              <a:buSzPts val="900"/>
              <a:buFont typeface="Trebuchet MS"/>
              <a:buNone/>
              <a:defRPr sz="900"/>
            </a:lvl5pPr>
            <a:lvl6pPr marL="2743200" lvl="5" indent="-228600" algn="l">
              <a:spcBef>
                <a:spcPts val="180"/>
              </a:spcBef>
              <a:spcAft>
                <a:spcPts val="0"/>
              </a:spcAft>
              <a:buClr>
                <a:srgbClr val="777777"/>
              </a:buClr>
              <a:buSzPts val="900"/>
              <a:buFont typeface="Trebuchet MS"/>
              <a:buNone/>
              <a:defRPr sz="900"/>
            </a:lvl6pPr>
            <a:lvl7pPr marL="3200400" lvl="6" indent="-228600" algn="l">
              <a:spcBef>
                <a:spcPts val="180"/>
              </a:spcBef>
              <a:spcAft>
                <a:spcPts val="0"/>
              </a:spcAft>
              <a:buClr>
                <a:srgbClr val="777777"/>
              </a:buClr>
              <a:buSzPts val="900"/>
              <a:buFont typeface="Trebuchet MS"/>
              <a:buNone/>
              <a:defRPr sz="900"/>
            </a:lvl7pPr>
            <a:lvl8pPr marL="3657600" lvl="7" indent="-228600" algn="l">
              <a:spcBef>
                <a:spcPts val="180"/>
              </a:spcBef>
              <a:spcAft>
                <a:spcPts val="0"/>
              </a:spcAft>
              <a:buClr>
                <a:srgbClr val="777777"/>
              </a:buClr>
              <a:buSzPts val="900"/>
              <a:buFont typeface="Trebuchet MS"/>
              <a:buNone/>
              <a:defRPr sz="900"/>
            </a:lvl8pPr>
            <a:lvl9pPr marL="4114800" lvl="8" indent="-228600" algn="l">
              <a:spcBef>
                <a:spcPts val="180"/>
              </a:spcBef>
              <a:spcAft>
                <a:spcPts val="0"/>
              </a:spcAft>
              <a:buClr>
                <a:srgbClr val="777777"/>
              </a:buClr>
              <a:buSzPts val="900"/>
              <a:buFont typeface="Trebuchet MS"/>
              <a:buNone/>
              <a:defRPr sz="9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0"/>
        <p:cNvGrpSpPr/>
        <p:nvPr/>
      </p:nvGrpSpPr>
      <p:grpSpPr>
        <a:xfrm>
          <a:off x="0" y="0"/>
          <a:ext cx="0" cy="0"/>
          <a:chOff x="0" y="0"/>
          <a:chExt cx="0" cy="0"/>
        </a:xfrm>
      </p:grpSpPr>
      <p:sp>
        <p:nvSpPr>
          <p:cNvPr id="41" name="Google Shape;41;p15"/>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5"/>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rgbClr val="4D4D4D"/>
              </a:buClr>
              <a:buSzPts val="3200"/>
              <a:buFont typeface="Trebuchet MS"/>
              <a:buNone/>
              <a:defRPr sz="3200" b="0" i="0" u="none" strike="noStrike" cap="none">
                <a:solidFill>
                  <a:srgbClr val="4D4D4D"/>
                </a:solidFill>
                <a:latin typeface="Trebuchet MS"/>
                <a:ea typeface="Trebuchet MS"/>
                <a:cs typeface="Trebuchet MS"/>
                <a:sym typeface="Trebuchet MS"/>
              </a:defRPr>
            </a:lvl1pPr>
            <a:lvl2pPr marR="0" lvl="1" algn="l" rtl="0">
              <a:spcBef>
                <a:spcPts val="560"/>
              </a:spcBef>
              <a:spcAft>
                <a:spcPts val="0"/>
              </a:spcAft>
              <a:buClr>
                <a:srgbClr val="777777"/>
              </a:buClr>
              <a:buSzPts val="2800"/>
              <a:buFont typeface="Trebuchet MS"/>
              <a:buNone/>
              <a:defRPr sz="2800" b="0" i="0" u="none" strike="noStrike" cap="none">
                <a:solidFill>
                  <a:srgbClr val="777777"/>
                </a:solidFill>
                <a:latin typeface="Trebuchet MS"/>
                <a:ea typeface="Trebuchet MS"/>
                <a:cs typeface="Trebuchet MS"/>
                <a:sym typeface="Trebuchet MS"/>
              </a:defRPr>
            </a:lvl2pPr>
            <a:lvl3pPr marR="0" lvl="2" algn="l" rtl="0">
              <a:spcBef>
                <a:spcPts val="480"/>
              </a:spcBef>
              <a:spcAft>
                <a:spcPts val="0"/>
              </a:spcAft>
              <a:buClr>
                <a:srgbClr val="777777"/>
              </a:buClr>
              <a:buSzPts val="2400"/>
              <a:buFont typeface="Trebuchet MS"/>
              <a:buNone/>
              <a:defRPr sz="2400" b="0" i="0" u="none" strike="noStrike" cap="none">
                <a:solidFill>
                  <a:srgbClr val="777777"/>
                </a:solidFill>
                <a:latin typeface="Trebuchet MS"/>
                <a:ea typeface="Trebuchet MS"/>
                <a:cs typeface="Trebuchet MS"/>
                <a:sym typeface="Trebuchet MS"/>
              </a:defRPr>
            </a:lvl3pPr>
            <a:lvl4pPr marR="0" lvl="3" algn="l" rtl="0">
              <a:spcBef>
                <a:spcPts val="400"/>
              </a:spcBef>
              <a:spcAft>
                <a:spcPts val="0"/>
              </a:spcAft>
              <a:buClr>
                <a:srgbClr val="777777"/>
              </a:buClr>
              <a:buSzPts val="2000"/>
              <a:buFont typeface="Trebuchet MS"/>
              <a:buNone/>
              <a:defRPr sz="2000" b="0" i="0" u="none" strike="noStrike" cap="none">
                <a:solidFill>
                  <a:srgbClr val="777777"/>
                </a:solidFill>
                <a:latin typeface="Trebuchet MS"/>
                <a:ea typeface="Trebuchet MS"/>
                <a:cs typeface="Trebuchet MS"/>
                <a:sym typeface="Trebuchet MS"/>
              </a:defRPr>
            </a:lvl4pPr>
            <a:lvl5pPr marR="0" lvl="4" algn="l" rtl="0">
              <a:spcBef>
                <a:spcPts val="400"/>
              </a:spcBef>
              <a:spcAft>
                <a:spcPts val="0"/>
              </a:spcAft>
              <a:buClr>
                <a:srgbClr val="777777"/>
              </a:buClr>
              <a:buSzPts val="2000"/>
              <a:buFont typeface="Trebuchet MS"/>
              <a:buNone/>
              <a:defRPr sz="2000" b="0" i="0" u="none" strike="noStrike" cap="none">
                <a:solidFill>
                  <a:srgbClr val="777777"/>
                </a:solidFill>
                <a:latin typeface="Trebuchet MS"/>
                <a:ea typeface="Trebuchet MS"/>
                <a:cs typeface="Trebuchet MS"/>
                <a:sym typeface="Trebuchet MS"/>
              </a:defRPr>
            </a:lvl5pPr>
            <a:lvl6pPr marR="0" lvl="5" algn="l" rtl="0">
              <a:spcBef>
                <a:spcPts val="400"/>
              </a:spcBef>
              <a:spcAft>
                <a:spcPts val="0"/>
              </a:spcAft>
              <a:buClr>
                <a:srgbClr val="777777"/>
              </a:buClr>
              <a:buSzPts val="2000"/>
              <a:buFont typeface="Trebuchet MS"/>
              <a:buNone/>
              <a:defRPr sz="2000" b="0" i="0" u="none" strike="noStrike" cap="none">
                <a:solidFill>
                  <a:srgbClr val="777777"/>
                </a:solidFill>
                <a:latin typeface="Trebuchet MS"/>
                <a:ea typeface="Trebuchet MS"/>
                <a:cs typeface="Trebuchet MS"/>
                <a:sym typeface="Trebuchet MS"/>
              </a:defRPr>
            </a:lvl6pPr>
            <a:lvl7pPr marR="0" lvl="6" algn="l" rtl="0">
              <a:spcBef>
                <a:spcPts val="400"/>
              </a:spcBef>
              <a:spcAft>
                <a:spcPts val="0"/>
              </a:spcAft>
              <a:buClr>
                <a:srgbClr val="777777"/>
              </a:buClr>
              <a:buSzPts val="2000"/>
              <a:buFont typeface="Trebuchet MS"/>
              <a:buNone/>
              <a:defRPr sz="2000" b="0" i="0" u="none" strike="noStrike" cap="none">
                <a:solidFill>
                  <a:srgbClr val="777777"/>
                </a:solidFill>
                <a:latin typeface="Trebuchet MS"/>
                <a:ea typeface="Trebuchet MS"/>
                <a:cs typeface="Trebuchet MS"/>
                <a:sym typeface="Trebuchet MS"/>
              </a:defRPr>
            </a:lvl7pPr>
            <a:lvl8pPr marR="0" lvl="7" algn="l" rtl="0">
              <a:spcBef>
                <a:spcPts val="400"/>
              </a:spcBef>
              <a:spcAft>
                <a:spcPts val="0"/>
              </a:spcAft>
              <a:buClr>
                <a:srgbClr val="777777"/>
              </a:buClr>
              <a:buSzPts val="2000"/>
              <a:buFont typeface="Trebuchet MS"/>
              <a:buNone/>
              <a:defRPr sz="2000" b="0" i="0" u="none" strike="noStrike" cap="none">
                <a:solidFill>
                  <a:srgbClr val="777777"/>
                </a:solidFill>
                <a:latin typeface="Trebuchet MS"/>
                <a:ea typeface="Trebuchet MS"/>
                <a:cs typeface="Trebuchet MS"/>
                <a:sym typeface="Trebuchet MS"/>
              </a:defRPr>
            </a:lvl8pPr>
            <a:lvl9pPr marR="0" lvl="8" algn="l" rtl="0">
              <a:spcBef>
                <a:spcPts val="400"/>
              </a:spcBef>
              <a:spcAft>
                <a:spcPts val="0"/>
              </a:spcAft>
              <a:buClr>
                <a:srgbClr val="777777"/>
              </a:buClr>
              <a:buSzPts val="2000"/>
              <a:buFont typeface="Trebuchet MS"/>
              <a:buNone/>
              <a:defRPr sz="2000" b="0" i="0" u="none" strike="noStrike" cap="none">
                <a:solidFill>
                  <a:srgbClr val="777777"/>
                </a:solidFill>
                <a:latin typeface="Trebuchet MS"/>
                <a:ea typeface="Trebuchet MS"/>
                <a:cs typeface="Trebuchet MS"/>
                <a:sym typeface="Trebuchet MS"/>
              </a:defRPr>
            </a:lvl9pPr>
          </a:lstStyle>
          <a:p>
            <a:endParaRPr dirty="0"/>
          </a:p>
        </p:txBody>
      </p:sp>
      <p:sp>
        <p:nvSpPr>
          <p:cNvPr id="43" name="Google Shape;43;p15"/>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rgbClr val="4D4D4D"/>
              </a:buClr>
              <a:buSzPts val="1400"/>
              <a:buFont typeface="Trebuchet MS"/>
              <a:buNone/>
              <a:defRPr sz="1400"/>
            </a:lvl1pPr>
            <a:lvl2pPr marL="914400" lvl="1" indent="-228600" algn="l">
              <a:spcBef>
                <a:spcPts val="240"/>
              </a:spcBef>
              <a:spcAft>
                <a:spcPts val="0"/>
              </a:spcAft>
              <a:buClr>
                <a:srgbClr val="777777"/>
              </a:buClr>
              <a:buSzPts val="1200"/>
              <a:buFont typeface="Trebuchet MS"/>
              <a:buNone/>
              <a:defRPr sz="1200"/>
            </a:lvl2pPr>
            <a:lvl3pPr marL="1371600" lvl="2" indent="-228600" algn="l">
              <a:spcBef>
                <a:spcPts val="200"/>
              </a:spcBef>
              <a:spcAft>
                <a:spcPts val="0"/>
              </a:spcAft>
              <a:buClr>
                <a:srgbClr val="777777"/>
              </a:buClr>
              <a:buSzPts val="1000"/>
              <a:buFont typeface="Trebuchet MS"/>
              <a:buNone/>
              <a:defRPr sz="1000"/>
            </a:lvl3pPr>
            <a:lvl4pPr marL="1828800" lvl="3" indent="-228600" algn="l">
              <a:spcBef>
                <a:spcPts val="180"/>
              </a:spcBef>
              <a:spcAft>
                <a:spcPts val="0"/>
              </a:spcAft>
              <a:buClr>
                <a:srgbClr val="777777"/>
              </a:buClr>
              <a:buSzPts val="900"/>
              <a:buFont typeface="Trebuchet MS"/>
              <a:buNone/>
              <a:defRPr sz="900"/>
            </a:lvl4pPr>
            <a:lvl5pPr marL="2286000" lvl="4" indent="-228600" algn="l">
              <a:spcBef>
                <a:spcPts val="180"/>
              </a:spcBef>
              <a:spcAft>
                <a:spcPts val="0"/>
              </a:spcAft>
              <a:buClr>
                <a:srgbClr val="777777"/>
              </a:buClr>
              <a:buSzPts val="900"/>
              <a:buFont typeface="Trebuchet MS"/>
              <a:buNone/>
              <a:defRPr sz="900"/>
            </a:lvl5pPr>
            <a:lvl6pPr marL="2743200" lvl="5" indent="-228600" algn="l">
              <a:spcBef>
                <a:spcPts val="180"/>
              </a:spcBef>
              <a:spcAft>
                <a:spcPts val="0"/>
              </a:spcAft>
              <a:buClr>
                <a:srgbClr val="777777"/>
              </a:buClr>
              <a:buSzPts val="900"/>
              <a:buFont typeface="Trebuchet MS"/>
              <a:buNone/>
              <a:defRPr sz="900"/>
            </a:lvl6pPr>
            <a:lvl7pPr marL="3200400" lvl="6" indent="-228600" algn="l">
              <a:spcBef>
                <a:spcPts val="180"/>
              </a:spcBef>
              <a:spcAft>
                <a:spcPts val="0"/>
              </a:spcAft>
              <a:buClr>
                <a:srgbClr val="777777"/>
              </a:buClr>
              <a:buSzPts val="900"/>
              <a:buFont typeface="Trebuchet MS"/>
              <a:buNone/>
              <a:defRPr sz="900"/>
            </a:lvl7pPr>
            <a:lvl8pPr marL="3657600" lvl="7" indent="-228600" algn="l">
              <a:spcBef>
                <a:spcPts val="180"/>
              </a:spcBef>
              <a:spcAft>
                <a:spcPts val="0"/>
              </a:spcAft>
              <a:buClr>
                <a:srgbClr val="777777"/>
              </a:buClr>
              <a:buSzPts val="900"/>
              <a:buFont typeface="Trebuchet MS"/>
              <a:buNone/>
              <a:defRPr sz="900"/>
            </a:lvl8pPr>
            <a:lvl9pPr marL="4114800" lvl="8" indent="-228600" algn="l">
              <a:spcBef>
                <a:spcPts val="180"/>
              </a:spcBef>
              <a:spcAft>
                <a:spcPts val="0"/>
              </a:spcAft>
              <a:buClr>
                <a:srgbClr val="777777"/>
              </a:buClr>
              <a:buSzPts val="900"/>
              <a:buFont typeface="Trebuchet MS"/>
              <a:buNone/>
              <a:defRPr sz="9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4"/>
        <p:cNvGrpSpPr/>
        <p:nvPr/>
      </p:nvGrpSpPr>
      <p:grpSpPr>
        <a:xfrm>
          <a:off x="0" y="0"/>
          <a:ext cx="0" cy="0"/>
          <a:chOff x="0" y="0"/>
          <a:chExt cx="0" cy="0"/>
        </a:xfrm>
      </p:grpSpPr>
      <p:sp>
        <p:nvSpPr>
          <p:cNvPr id="45" name="Google Shape;45;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16"/>
          <p:cNvSpPr txBox="1">
            <a:spLocks noGrp="1"/>
          </p:cNvSpPr>
          <p:nvPr>
            <p:ph type="body" idx="1"/>
          </p:nvPr>
        </p:nvSpPr>
        <p:spPr>
          <a:xfrm rot="5400000">
            <a:off x="2171700" y="-114300"/>
            <a:ext cx="4800600" cy="8229600"/>
          </a:xfrm>
          <a:prstGeom prst="rect">
            <a:avLst/>
          </a:prstGeom>
          <a:noFill/>
          <a:ln>
            <a:noFill/>
          </a:ln>
        </p:spPr>
        <p:txBody>
          <a:bodyPr spcFirstLastPara="1" wrap="square" lIns="91425" tIns="45700" rIns="91425" bIns="45700" anchor="t" anchorCtr="0">
            <a:noAutofit/>
          </a:bodyPr>
          <a:lstStyle>
            <a:lvl1pPr marL="457200" lvl="0" indent="-228600" algn="l">
              <a:spcBef>
                <a:spcPts val="360"/>
              </a:spcBef>
              <a:spcAft>
                <a:spcPts val="0"/>
              </a:spcAft>
              <a:buSzPts val="1400"/>
              <a:buNone/>
              <a:defRPr/>
            </a:lvl1pPr>
            <a:lvl2pPr marL="914400" lvl="1" indent="-342900" algn="l">
              <a:spcBef>
                <a:spcPts val="360"/>
              </a:spcBef>
              <a:spcAft>
                <a:spcPts val="0"/>
              </a:spcAft>
              <a:buClr>
                <a:srgbClr val="777777"/>
              </a:buClr>
              <a:buSzPts val="1800"/>
              <a:buChar char="•"/>
              <a:defRPr/>
            </a:lvl2pPr>
            <a:lvl3pPr marL="1371600" lvl="2" indent="-342900" algn="l">
              <a:spcBef>
                <a:spcPts val="360"/>
              </a:spcBef>
              <a:spcAft>
                <a:spcPts val="0"/>
              </a:spcAft>
              <a:buClr>
                <a:srgbClr val="777777"/>
              </a:buClr>
              <a:buSzPts val="1800"/>
              <a:buChar char="•"/>
              <a:defRPr/>
            </a:lvl3pPr>
            <a:lvl4pPr marL="1828800" lvl="3" indent="-342900" algn="l">
              <a:spcBef>
                <a:spcPts val="360"/>
              </a:spcBef>
              <a:spcAft>
                <a:spcPts val="0"/>
              </a:spcAft>
              <a:buClr>
                <a:srgbClr val="777777"/>
              </a:buClr>
              <a:buSzPts val="1800"/>
              <a:buChar char="•"/>
              <a:defRPr/>
            </a:lvl4pPr>
            <a:lvl5pPr marL="2286000" lvl="4" indent="-342900" algn="l">
              <a:spcBef>
                <a:spcPts val="360"/>
              </a:spcBef>
              <a:spcAft>
                <a:spcPts val="0"/>
              </a:spcAft>
              <a:buClr>
                <a:srgbClr val="777777"/>
              </a:buClr>
              <a:buSzPts val="1800"/>
              <a:buChar char="•"/>
              <a:defRPr/>
            </a:lvl5pPr>
            <a:lvl6pPr marL="2743200" lvl="5" indent="-342900" algn="l">
              <a:spcBef>
                <a:spcPts val="360"/>
              </a:spcBef>
              <a:spcAft>
                <a:spcPts val="0"/>
              </a:spcAft>
              <a:buClr>
                <a:srgbClr val="777777"/>
              </a:buClr>
              <a:buSzPts val="1800"/>
              <a:buChar char="•"/>
              <a:defRPr/>
            </a:lvl6pPr>
            <a:lvl7pPr marL="3200400" lvl="6" indent="-342900" algn="l">
              <a:spcBef>
                <a:spcPts val="360"/>
              </a:spcBef>
              <a:spcAft>
                <a:spcPts val="0"/>
              </a:spcAft>
              <a:buClr>
                <a:srgbClr val="777777"/>
              </a:buClr>
              <a:buSzPts val="1800"/>
              <a:buChar char="•"/>
              <a:defRPr/>
            </a:lvl7pPr>
            <a:lvl8pPr marL="3657600" lvl="7" indent="-342900" algn="l">
              <a:spcBef>
                <a:spcPts val="360"/>
              </a:spcBef>
              <a:spcAft>
                <a:spcPts val="0"/>
              </a:spcAft>
              <a:buClr>
                <a:srgbClr val="777777"/>
              </a:buClr>
              <a:buSzPts val="1800"/>
              <a:buChar char="•"/>
              <a:defRPr/>
            </a:lvl8pPr>
            <a:lvl9pPr marL="4114800" lvl="8" indent="-342900" algn="l">
              <a:spcBef>
                <a:spcPts val="360"/>
              </a:spcBef>
              <a:spcAft>
                <a:spcPts val="0"/>
              </a:spcAft>
              <a:buClr>
                <a:srgbClr val="777777"/>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47"/>
        <p:cNvGrpSpPr/>
        <p:nvPr/>
      </p:nvGrpSpPr>
      <p:grpSpPr>
        <a:xfrm>
          <a:off x="0" y="0"/>
          <a:ext cx="0" cy="0"/>
          <a:chOff x="0" y="0"/>
          <a:chExt cx="0" cy="0"/>
        </a:xfrm>
      </p:grpSpPr>
      <p:sp>
        <p:nvSpPr>
          <p:cNvPr id="48" name="Google Shape;48;p17"/>
          <p:cNvSpPr txBox="1">
            <a:spLocks noGrp="1"/>
          </p:cNvSpPr>
          <p:nvPr>
            <p:ph type="title"/>
          </p:nvPr>
        </p:nvSpPr>
        <p:spPr>
          <a:xfrm rot="5400000">
            <a:off x="4595019" y="2309019"/>
            <a:ext cx="6126162"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7"/>
          <p:cNvSpPr txBox="1">
            <a:spLocks noGrp="1"/>
          </p:cNvSpPr>
          <p:nvPr>
            <p:ph type="body" idx="1"/>
          </p:nvPr>
        </p:nvSpPr>
        <p:spPr>
          <a:xfrm rot="5400000">
            <a:off x="404019" y="327819"/>
            <a:ext cx="6126162" cy="6019800"/>
          </a:xfrm>
          <a:prstGeom prst="rect">
            <a:avLst/>
          </a:prstGeom>
          <a:noFill/>
          <a:ln>
            <a:noFill/>
          </a:ln>
        </p:spPr>
        <p:txBody>
          <a:bodyPr spcFirstLastPara="1" wrap="square" lIns="91425" tIns="45700" rIns="91425" bIns="45700" anchor="t" anchorCtr="0">
            <a:noAutofit/>
          </a:bodyPr>
          <a:lstStyle>
            <a:lvl1pPr marL="457200" lvl="0" indent="-228600" algn="l">
              <a:spcBef>
                <a:spcPts val="360"/>
              </a:spcBef>
              <a:spcAft>
                <a:spcPts val="0"/>
              </a:spcAft>
              <a:buSzPts val="1400"/>
              <a:buNone/>
              <a:defRPr/>
            </a:lvl1pPr>
            <a:lvl2pPr marL="914400" lvl="1" indent="-342900" algn="l">
              <a:spcBef>
                <a:spcPts val="360"/>
              </a:spcBef>
              <a:spcAft>
                <a:spcPts val="0"/>
              </a:spcAft>
              <a:buClr>
                <a:srgbClr val="777777"/>
              </a:buClr>
              <a:buSzPts val="1800"/>
              <a:buChar char="•"/>
              <a:defRPr/>
            </a:lvl2pPr>
            <a:lvl3pPr marL="1371600" lvl="2" indent="-342900" algn="l">
              <a:spcBef>
                <a:spcPts val="360"/>
              </a:spcBef>
              <a:spcAft>
                <a:spcPts val="0"/>
              </a:spcAft>
              <a:buClr>
                <a:srgbClr val="777777"/>
              </a:buClr>
              <a:buSzPts val="1800"/>
              <a:buChar char="•"/>
              <a:defRPr/>
            </a:lvl3pPr>
            <a:lvl4pPr marL="1828800" lvl="3" indent="-342900" algn="l">
              <a:spcBef>
                <a:spcPts val="360"/>
              </a:spcBef>
              <a:spcAft>
                <a:spcPts val="0"/>
              </a:spcAft>
              <a:buClr>
                <a:srgbClr val="777777"/>
              </a:buClr>
              <a:buSzPts val="1800"/>
              <a:buChar char="•"/>
              <a:defRPr/>
            </a:lvl4pPr>
            <a:lvl5pPr marL="2286000" lvl="4" indent="-342900" algn="l">
              <a:spcBef>
                <a:spcPts val="360"/>
              </a:spcBef>
              <a:spcAft>
                <a:spcPts val="0"/>
              </a:spcAft>
              <a:buClr>
                <a:srgbClr val="777777"/>
              </a:buClr>
              <a:buSzPts val="1800"/>
              <a:buChar char="•"/>
              <a:defRPr/>
            </a:lvl5pPr>
            <a:lvl6pPr marL="2743200" lvl="5" indent="-342900" algn="l">
              <a:spcBef>
                <a:spcPts val="360"/>
              </a:spcBef>
              <a:spcAft>
                <a:spcPts val="0"/>
              </a:spcAft>
              <a:buClr>
                <a:srgbClr val="777777"/>
              </a:buClr>
              <a:buSzPts val="1800"/>
              <a:buChar char="•"/>
              <a:defRPr/>
            </a:lvl6pPr>
            <a:lvl7pPr marL="3200400" lvl="6" indent="-342900" algn="l">
              <a:spcBef>
                <a:spcPts val="360"/>
              </a:spcBef>
              <a:spcAft>
                <a:spcPts val="0"/>
              </a:spcAft>
              <a:buClr>
                <a:srgbClr val="777777"/>
              </a:buClr>
              <a:buSzPts val="1800"/>
              <a:buChar char="•"/>
              <a:defRPr/>
            </a:lvl7pPr>
            <a:lvl8pPr marL="3657600" lvl="7" indent="-342900" algn="l">
              <a:spcBef>
                <a:spcPts val="360"/>
              </a:spcBef>
              <a:spcAft>
                <a:spcPts val="0"/>
              </a:spcAft>
              <a:buClr>
                <a:srgbClr val="777777"/>
              </a:buClr>
              <a:buSzPts val="1800"/>
              <a:buChar char="•"/>
              <a:defRPr/>
            </a:lvl8pPr>
            <a:lvl9pPr marL="4114800" lvl="8" indent="-342900" algn="l">
              <a:spcBef>
                <a:spcPts val="360"/>
              </a:spcBef>
              <a:spcAft>
                <a:spcPts val="0"/>
              </a:spcAft>
              <a:buClr>
                <a:srgbClr val="777777"/>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0">
            <a:alphaModFix/>
          </a:blip>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3600" b="0" i="0" u="none" strike="noStrike" cap="none">
                <a:solidFill>
                  <a:srgbClr val="003366"/>
                </a:solidFill>
                <a:latin typeface="Trebuchet MS"/>
                <a:ea typeface="Trebuchet MS"/>
                <a:cs typeface="Trebuchet MS"/>
                <a:sym typeface="Trebuchet MS"/>
              </a:defRPr>
            </a:lvl1pPr>
            <a:lvl2pPr marR="0" lvl="1" algn="l" rtl="0">
              <a:spcBef>
                <a:spcPts val="0"/>
              </a:spcBef>
              <a:spcAft>
                <a:spcPts val="0"/>
              </a:spcAft>
              <a:buSzPts val="1400"/>
              <a:buNone/>
              <a:defRPr sz="3600" b="0" i="0" u="none" strike="noStrike" cap="none">
                <a:solidFill>
                  <a:srgbClr val="003366"/>
                </a:solidFill>
                <a:latin typeface="Trebuchet MS"/>
                <a:ea typeface="Trebuchet MS"/>
                <a:cs typeface="Trebuchet MS"/>
                <a:sym typeface="Trebuchet MS"/>
              </a:defRPr>
            </a:lvl2pPr>
            <a:lvl3pPr marR="0" lvl="2" algn="l" rtl="0">
              <a:spcBef>
                <a:spcPts val="0"/>
              </a:spcBef>
              <a:spcAft>
                <a:spcPts val="0"/>
              </a:spcAft>
              <a:buSzPts val="1400"/>
              <a:buNone/>
              <a:defRPr sz="3600" b="0" i="0" u="none" strike="noStrike" cap="none">
                <a:solidFill>
                  <a:srgbClr val="003366"/>
                </a:solidFill>
                <a:latin typeface="Trebuchet MS"/>
                <a:ea typeface="Trebuchet MS"/>
                <a:cs typeface="Trebuchet MS"/>
                <a:sym typeface="Trebuchet MS"/>
              </a:defRPr>
            </a:lvl3pPr>
            <a:lvl4pPr marR="0" lvl="3" algn="l" rtl="0">
              <a:spcBef>
                <a:spcPts val="0"/>
              </a:spcBef>
              <a:spcAft>
                <a:spcPts val="0"/>
              </a:spcAft>
              <a:buSzPts val="1400"/>
              <a:buNone/>
              <a:defRPr sz="3600" b="0" i="0" u="none" strike="noStrike" cap="none">
                <a:solidFill>
                  <a:srgbClr val="003366"/>
                </a:solidFill>
                <a:latin typeface="Trebuchet MS"/>
                <a:ea typeface="Trebuchet MS"/>
                <a:cs typeface="Trebuchet MS"/>
                <a:sym typeface="Trebuchet MS"/>
              </a:defRPr>
            </a:lvl4pPr>
            <a:lvl5pPr marR="0" lvl="4" algn="l" rtl="0">
              <a:spcBef>
                <a:spcPts val="0"/>
              </a:spcBef>
              <a:spcAft>
                <a:spcPts val="0"/>
              </a:spcAft>
              <a:buSzPts val="1400"/>
              <a:buNone/>
              <a:defRPr sz="3600" b="0" i="0" u="none" strike="noStrike" cap="none">
                <a:solidFill>
                  <a:srgbClr val="003366"/>
                </a:solidFill>
                <a:latin typeface="Trebuchet MS"/>
                <a:ea typeface="Trebuchet MS"/>
                <a:cs typeface="Trebuchet MS"/>
                <a:sym typeface="Trebuchet MS"/>
              </a:defRPr>
            </a:lvl5pPr>
            <a:lvl6pPr marR="0" lvl="5" algn="l" rtl="0">
              <a:spcBef>
                <a:spcPts val="0"/>
              </a:spcBef>
              <a:spcAft>
                <a:spcPts val="0"/>
              </a:spcAft>
              <a:buSzPts val="1400"/>
              <a:buNone/>
              <a:defRPr sz="3600" b="0" i="0" u="none" strike="noStrike" cap="none">
                <a:solidFill>
                  <a:srgbClr val="003366"/>
                </a:solidFill>
                <a:latin typeface="Trebuchet MS"/>
                <a:ea typeface="Trebuchet MS"/>
                <a:cs typeface="Trebuchet MS"/>
                <a:sym typeface="Trebuchet MS"/>
              </a:defRPr>
            </a:lvl6pPr>
            <a:lvl7pPr marR="0" lvl="6" algn="l" rtl="0">
              <a:spcBef>
                <a:spcPts val="0"/>
              </a:spcBef>
              <a:spcAft>
                <a:spcPts val="0"/>
              </a:spcAft>
              <a:buSzPts val="1400"/>
              <a:buNone/>
              <a:defRPr sz="3600" b="0" i="0" u="none" strike="noStrike" cap="none">
                <a:solidFill>
                  <a:srgbClr val="003366"/>
                </a:solidFill>
                <a:latin typeface="Trebuchet MS"/>
                <a:ea typeface="Trebuchet MS"/>
                <a:cs typeface="Trebuchet MS"/>
                <a:sym typeface="Trebuchet MS"/>
              </a:defRPr>
            </a:lvl7pPr>
            <a:lvl8pPr marR="0" lvl="7" algn="l" rtl="0">
              <a:spcBef>
                <a:spcPts val="0"/>
              </a:spcBef>
              <a:spcAft>
                <a:spcPts val="0"/>
              </a:spcAft>
              <a:buSzPts val="1400"/>
              <a:buNone/>
              <a:defRPr sz="3600" b="0" i="0" u="none" strike="noStrike" cap="none">
                <a:solidFill>
                  <a:srgbClr val="003366"/>
                </a:solidFill>
                <a:latin typeface="Trebuchet MS"/>
                <a:ea typeface="Trebuchet MS"/>
                <a:cs typeface="Trebuchet MS"/>
                <a:sym typeface="Trebuchet MS"/>
              </a:defRPr>
            </a:lvl8pPr>
            <a:lvl9pPr marR="0" lvl="8" algn="l" rtl="0">
              <a:spcBef>
                <a:spcPts val="0"/>
              </a:spcBef>
              <a:spcAft>
                <a:spcPts val="0"/>
              </a:spcAft>
              <a:buSzPts val="1400"/>
              <a:buNone/>
              <a:defRPr sz="3600" b="0" i="0" u="none" strike="noStrike" cap="none">
                <a:solidFill>
                  <a:srgbClr val="003366"/>
                </a:solidFill>
                <a:latin typeface="Trebuchet MS"/>
                <a:ea typeface="Trebuchet MS"/>
                <a:cs typeface="Trebuchet MS"/>
                <a:sym typeface="Trebuchet MS"/>
              </a:defRPr>
            </a:lvl9pPr>
          </a:lstStyle>
          <a:p>
            <a:endParaRPr/>
          </a:p>
        </p:txBody>
      </p:sp>
      <p:sp>
        <p:nvSpPr>
          <p:cNvPr id="11" name="Google Shape;11;p6"/>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480"/>
              </a:spcBef>
              <a:spcAft>
                <a:spcPts val="0"/>
              </a:spcAft>
              <a:buSzPts val="1400"/>
              <a:buNone/>
              <a:defRPr sz="2400" b="0" i="0" u="none" strike="noStrike" cap="none">
                <a:solidFill>
                  <a:srgbClr val="4D4D4D"/>
                </a:solidFill>
                <a:latin typeface="Trebuchet MS"/>
                <a:ea typeface="Trebuchet MS"/>
                <a:cs typeface="Trebuchet MS"/>
                <a:sym typeface="Trebuchet MS"/>
              </a:defRPr>
            </a:lvl1pPr>
            <a:lvl2pPr marL="914400" marR="0" lvl="1" indent="-381000" algn="l" rtl="0">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2pPr>
            <a:lvl3pPr marL="1371600" marR="0" lvl="2" indent="-381000" algn="l" rtl="0">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3pPr>
            <a:lvl4pPr marL="1828800" marR="0" lvl="3" indent="-381000" algn="l" rtl="0">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4pPr>
            <a:lvl5pPr marL="2286000" marR="0" lvl="4" indent="-381000" algn="l" rtl="0">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5pPr>
            <a:lvl6pPr marL="2743200" marR="0" lvl="5" indent="-381000" algn="l" rtl="0">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6pPr>
            <a:lvl7pPr marL="3200400" marR="0" lvl="6" indent="-381000" algn="l" rtl="0">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7pPr>
            <a:lvl8pPr marL="3657600" marR="0" lvl="7" indent="-381000" algn="l" rtl="0">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8pPr>
            <a:lvl9pPr marL="4114800" marR="0" lvl="8" indent="-381000" algn="l" rtl="0">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9pPr>
          </a:lstStyle>
          <a:p>
            <a:endParaRPr/>
          </a:p>
        </p:txBody>
      </p:sp>
      <p:sp>
        <p:nvSpPr>
          <p:cNvPr id="12" name="Google Shape;12;p6"/>
          <p:cNvSpPr txBox="1">
            <a:spLocks noGrp="1"/>
          </p:cNvSpPr>
          <p:nvPr>
            <p:ph type="sldNum" idx="12"/>
          </p:nvPr>
        </p:nvSpPr>
        <p:spPr>
          <a:xfrm>
            <a:off x="76200" y="6096000"/>
            <a:ext cx="381000" cy="45720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spcAft>
                <a:spcPts val="0"/>
              </a:spcAft>
              <a:buNone/>
              <a:defRPr sz="1200" b="0" i="0" u="none" strike="noStrike" cap="none">
                <a:solidFill>
                  <a:srgbClr val="888888"/>
                </a:solidFill>
                <a:latin typeface="Trebuchet MS"/>
                <a:ea typeface="Trebuchet MS"/>
                <a:cs typeface="Trebuchet MS"/>
                <a:sym typeface="Trebuchet MS"/>
              </a:defRPr>
            </a:lvl1pPr>
            <a:lvl2pPr marL="0" marR="0" lvl="1" indent="0" algn="l" rtl="0">
              <a:spcBef>
                <a:spcPts val="0"/>
              </a:spcBef>
              <a:spcAft>
                <a:spcPts val="0"/>
              </a:spcAft>
              <a:buNone/>
              <a:defRPr sz="1200" b="0" i="0" u="none" strike="noStrike" cap="none">
                <a:solidFill>
                  <a:srgbClr val="888888"/>
                </a:solidFill>
                <a:latin typeface="Trebuchet MS"/>
                <a:ea typeface="Trebuchet MS"/>
                <a:cs typeface="Trebuchet MS"/>
                <a:sym typeface="Trebuchet MS"/>
              </a:defRPr>
            </a:lvl2pPr>
            <a:lvl3pPr marL="0" marR="0" lvl="2" indent="0" algn="l" rtl="0">
              <a:spcBef>
                <a:spcPts val="0"/>
              </a:spcBef>
              <a:spcAft>
                <a:spcPts val="0"/>
              </a:spcAft>
              <a:buNone/>
              <a:defRPr sz="1200" b="0" i="0" u="none" strike="noStrike" cap="none">
                <a:solidFill>
                  <a:srgbClr val="888888"/>
                </a:solidFill>
                <a:latin typeface="Trebuchet MS"/>
                <a:ea typeface="Trebuchet MS"/>
                <a:cs typeface="Trebuchet MS"/>
                <a:sym typeface="Trebuchet MS"/>
              </a:defRPr>
            </a:lvl3pPr>
            <a:lvl4pPr marL="0" marR="0" lvl="3" indent="0" algn="l" rtl="0">
              <a:spcBef>
                <a:spcPts val="0"/>
              </a:spcBef>
              <a:spcAft>
                <a:spcPts val="0"/>
              </a:spcAft>
              <a:buNone/>
              <a:defRPr sz="1200" b="0" i="0" u="none" strike="noStrike" cap="none">
                <a:solidFill>
                  <a:srgbClr val="888888"/>
                </a:solidFill>
                <a:latin typeface="Trebuchet MS"/>
                <a:ea typeface="Trebuchet MS"/>
                <a:cs typeface="Trebuchet MS"/>
                <a:sym typeface="Trebuchet MS"/>
              </a:defRPr>
            </a:lvl4pPr>
            <a:lvl5pPr marL="0" marR="0" lvl="4" indent="0" algn="l" rtl="0">
              <a:spcBef>
                <a:spcPts val="0"/>
              </a:spcBef>
              <a:spcAft>
                <a:spcPts val="0"/>
              </a:spcAft>
              <a:buNone/>
              <a:defRPr sz="1200" b="0" i="0" u="none" strike="noStrike" cap="none">
                <a:solidFill>
                  <a:srgbClr val="888888"/>
                </a:solidFill>
                <a:latin typeface="Trebuchet MS"/>
                <a:ea typeface="Trebuchet MS"/>
                <a:cs typeface="Trebuchet MS"/>
                <a:sym typeface="Trebuchet MS"/>
              </a:defRPr>
            </a:lvl5pPr>
            <a:lvl6pPr marL="0" marR="0" lvl="5" indent="0" algn="l" rtl="0">
              <a:spcBef>
                <a:spcPts val="0"/>
              </a:spcBef>
              <a:spcAft>
                <a:spcPts val="0"/>
              </a:spcAft>
              <a:buNone/>
              <a:defRPr sz="1200" b="0" i="0" u="none" strike="noStrike" cap="none">
                <a:solidFill>
                  <a:srgbClr val="888888"/>
                </a:solidFill>
                <a:latin typeface="Trebuchet MS"/>
                <a:ea typeface="Trebuchet MS"/>
                <a:cs typeface="Trebuchet MS"/>
                <a:sym typeface="Trebuchet MS"/>
              </a:defRPr>
            </a:lvl6pPr>
            <a:lvl7pPr marL="0" marR="0" lvl="6" indent="0" algn="l" rtl="0">
              <a:spcBef>
                <a:spcPts val="0"/>
              </a:spcBef>
              <a:spcAft>
                <a:spcPts val="0"/>
              </a:spcAft>
              <a:buNone/>
              <a:defRPr sz="1200" b="0" i="0" u="none" strike="noStrike" cap="none">
                <a:solidFill>
                  <a:srgbClr val="888888"/>
                </a:solidFill>
                <a:latin typeface="Trebuchet MS"/>
                <a:ea typeface="Trebuchet MS"/>
                <a:cs typeface="Trebuchet MS"/>
                <a:sym typeface="Trebuchet MS"/>
              </a:defRPr>
            </a:lvl7pPr>
            <a:lvl8pPr marL="0" marR="0" lvl="7" indent="0" algn="l" rtl="0">
              <a:spcBef>
                <a:spcPts val="0"/>
              </a:spcBef>
              <a:spcAft>
                <a:spcPts val="0"/>
              </a:spcAft>
              <a:buNone/>
              <a:defRPr sz="1200" b="0" i="0" u="none" strike="noStrike" cap="none">
                <a:solidFill>
                  <a:srgbClr val="888888"/>
                </a:solidFill>
                <a:latin typeface="Trebuchet MS"/>
                <a:ea typeface="Trebuchet MS"/>
                <a:cs typeface="Trebuchet MS"/>
                <a:sym typeface="Trebuchet MS"/>
              </a:defRPr>
            </a:lvl8pPr>
            <a:lvl9pPr marL="0" marR="0" lvl="8" indent="0" algn="l" rtl="0">
              <a:spcBef>
                <a:spcPts val="0"/>
              </a:spcBef>
              <a:spcAft>
                <a:spcPts val="0"/>
              </a:spcAft>
              <a:buNone/>
              <a:defRPr sz="1200" b="0" i="0" u="none" strike="noStrike" cap="none">
                <a:solidFill>
                  <a:srgbClr val="888888"/>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6" r:id="rId5"/>
    <p:sldLayoutId id="2147483657" r:id="rId6"/>
    <p:sldLayoutId id="2147483658" r:id="rId7"/>
    <p:sldLayoutId id="2147483659"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dc.gov/coronavirus/2019-ncov/more/scientific-brief-sars-cov-2.html" TargetMode="External"/><Relationship Id="rId2" Type="http://schemas.openxmlformats.org/officeDocument/2006/relationships/hyperlink" Target="https://www.cdc.gov/coronavirus/2019-ncov/prevent-getting-sick/how-covid-spreads.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dc.gov/mmwr/volumes/69/wr/mm6943e1.ht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cdc.gov/coronavirus/2019-ncov/php/contact-tracing/contact-tracing-plan/appendix.html#contact"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vdhweb.vdh.virginia.gov/coronavirus/wp-content/uploads/sites/54/2020/10/DOE-School-Nurse-QA-10222020_Final.pdf" TargetMode="External"/><Relationship Id="rId3" Type="http://schemas.openxmlformats.org/officeDocument/2006/relationships/hyperlink" Target="http://vdhweb.vdh.virginia.gov/coronavirus/wp-content/uploads/sites/54/2020/06/COVID-19-DCM-Guidelines_June_06092020.pdf" TargetMode="External"/><Relationship Id="rId7" Type="http://schemas.openxmlformats.org/officeDocument/2006/relationships/hyperlink" Target="https://www.vdh.virginia.gov/content/uploads/sites/182/2020/10/Child-School-COVID-19-Algorithm-2020-2-pages_Final-1.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vdh.virginia.gov/content/uploads/sites/182/2020/08/Evaluating-Symptoms-in-a-Child.pdf" TargetMode="External"/><Relationship Id="rId5" Type="http://schemas.openxmlformats.org/officeDocument/2006/relationships/hyperlink" Target="https://www.vdh.virginia.gov/coronavirus/local-exposure/" TargetMode="External"/><Relationship Id="rId4" Type="http://schemas.openxmlformats.org/officeDocument/2006/relationships/hyperlink" Target="https://www.vdh.virginia.gov/content/uploads/sites/182/2020/04/Home-IsolationQuarantine-Release-Graphic_FINAL.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Update: Potential for Airborne Transmission</a:t>
            </a:r>
            <a:endParaRPr lang="en-US" sz="3200" dirty="0"/>
          </a:p>
        </p:txBody>
      </p:sp>
      <p:sp>
        <p:nvSpPr>
          <p:cNvPr id="3" name="Text Placeholder 2"/>
          <p:cNvSpPr>
            <a:spLocks noGrp="1"/>
          </p:cNvSpPr>
          <p:nvPr>
            <p:ph type="body" idx="1"/>
          </p:nvPr>
        </p:nvSpPr>
        <p:spPr/>
        <p:txBody>
          <a:bodyPr/>
          <a:lstStyle/>
          <a:p>
            <a:pPr>
              <a:buSzPct val="100000"/>
            </a:pPr>
            <a:r>
              <a:rPr lang="en-US" sz="1400" dirty="0" smtClean="0">
                <a:solidFill>
                  <a:srgbClr val="000000"/>
                </a:solidFill>
              </a:rPr>
              <a:t>CDC’s</a:t>
            </a:r>
            <a:r>
              <a:rPr lang="en-US" sz="1400" dirty="0" smtClean="0"/>
              <a:t> </a:t>
            </a:r>
            <a:r>
              <a:rPr lang="en-US" sz="1400" dirty="0" smtClean="0">
                <a:hlinkClick r:id="rId2"/>
              </a:rPr>
              <a:t>How COVID-19 Spreads</a:t>
            </a:r>
            <a:r>
              <a:rPr lang="en-US" sz="1400" dirty="0" smtClean="0"/>
              <a:t> </a:t>
            </a:r>
            <a:r>
              <a:rPr lang="en-US" sz="1400" dirty="0" smtClean="0">
                <a:solidFill>
                  <a:srgbClr val="000000"/>
                </a:solidFill>
              </a:rPr>
              <a:t>and</a:t>
            </a:r>
            <a:r>
              <a:rPr lang="en-US" sz="1400" dirty="0" smtClean="0"/>
              <a:t> </a:t>
            </a:r>
            <a:r>
              <a:rPr lang="en-US" sz="1400" dirty="0">
                <a:hlinkClick r:id="rId3"/>
              </a:rPr>
              <a:t>Scientific Brief: SARS-CoV-2 and Potential Airborne </a:t>
            </a:r>
            <a:r>
              <a:rPr lang="en-US" sz="1400" dirty="0" smtClean="0">
                <a:hlinkClick r:id="rId3"/>
              </a:rPr>
              <a:t>Transmission</a:t>
            </a:r>
            <a:r>
              <a:rPr lang="en-US" sz="1400" dirty="0" smtClean="0"/>
              <a:t>:</a:t>
            </a:r>
            <a:r>
              <a:rPr lang="en-US" sz="1400" dirty="0" smtClean="0">
                <a:solidFill>
                  <a:schemeClr val="tx1"/>
                </a:solidFill>
              </a:rPr>
              <a:t> spreads very easily from person to person during close contact</a:t>
            </a:r>
          </a:p>
          <a:p>
            <a:pPr lvl="1">
              <a:buClrTx/>
              <a:buSzPct val="100000"/>
            </a:pPr>
            <a:r>
              <a:rPr lang="en-US" sz="1400" dirty="0" smtClean="0">
                <a:solidFill>
                  <a:schemeClr val="tx1"/>
                </a:solidFill>
              </a:rPr>
              <a:t>Can </a:t>
            </a:r>
            <a:r>
              <a:rPr lang="en-US" sz="1400" u="sng" dirty="0">
                <a:solidFill>
                  <a:schemeClr val="tx1"/>
                </a:solidFill>
              </a:rPr>
              <a:t>sometimes</a:t>
            </a:r>
            <a:r>
              <a:rPr lang="en-US" sz="1400" dirty="0">
                <a:solidFill>
                  <a:schemeClr val="tx1"/>
                </a:solidFill>
              </a:rPr>
              <a:t> be spread by airborne </a:t>
            </a:r>
            <a:r>
              <a:rPr lang="en-US" sz="1400" dirty="0" smtClean="0">
                <a:solidFill>
                  <a:schemeClr val="tx1"/>
                </a:solidFill>
              </a:rPr>
              <a:t>transmission</a:t>
            </a:r>
          </a:p>
          <a:p>
            <a:pPr lvl="2">
              <a:buClrTx/>
              <a:buSzPct val="100000"/>
            </a:pPr>
            <a:r>
              <a:rPr lang="en-US" sz="1400" dirty="0" smtClean="0">
                <a:solidFill>
                  <a:schemeClr val="tx1"/>
                </a:solidFill>
              </a:rPr>
              <a:t>Under </a:t>
            </a:r>
            <a:r>
              <a:rPr lang="en-US" sz="1400" dirty="0">
                <a:solidFill>
                  <a:schemeClr val="tx1"/>
                </a:solidFill>
              </a:rPr>
              <a:t>certain conditions, people </a:t>
            </a:r>
            <a:r>
              <a:rPr lang="en-US" sz="1400" dirty="0" smtClean="0">
                <a:solidFill>
                  <a:schemeClr val="tx1"/>
                </a:solidFill>
              </a:rPr>
              <a:t>infected </a:t>
            </a:r>
            <a:r>
              <a:rPr lang="en-US" sz="1400" dirty="0">
                <a:solidFill>
                  <a:schemeClr val="tx1"/>
                </a:solidFill>
              </a:rPr>
              <a:t>others </a:t>
            </a:r>
            <a:r>
              <a:rPr lang="en-US" sz="1400" dirty="0" smtClean="0">
                <a:solidFill>
                  <a:schemeClr val="tx1"/>
                </a:solidFill>
              </a:rPr>
              <a:t>&gt; 6 feet apart</a:t>
            </a:r>
          </a:p>
          <a:p>
            <a:pPr lvl="2">
              <a:buClrTx/>
              <a:buSzPct val="100000"/>
            </a:pPr>
            <a:r>
              <a:rPr lang="en-US" sz="1400" dirty="0" smtClean="0">
                <a:solidFill>
                  <a:schemeClr val="tx1"/>
                </a:solidFill>
              </a:rPr>
              <a:t>These events occurred in </a:t>
            </a:r>
            <a:r>
              <a:rPr lang="en-US" sz="1400" dirty="0">
                <a:solidFill>
                  <a:schemeClr val="tx1"/>
                </a:solidFill>
              </a:rPr>
              <a:t>poorly ventilated and enclosed spaces that often involved activities that caused heavier breathing</a:t>
            </a:r>
          </a:p>
          <a:p>
            <a:pPr lvl="1">
              <a:buClrTx/>
              <a:buSzPct val="100000"/>
            </a:pPr>
            <a:r>
              <a:rPr lang="en-US" sz="1400" dirty="0" smtClean="0">
                <a:solidFill>
                  <a:schemeClr val="tx1"/>
                </a:solidFill>
              </a:rPr>
              <a:t>No change in CDC recommendations (stay at least 6 feet away from others, wear a mask, wash hands frequently, clean frequently touched surfaces, and stay home when sick)</a:t>
            </a:r>
          </a:p>
          <a:p>
            <a:pPr lvl="1"/>
            <a:endParaRPr lang="en-US" sz="1400" dirty="0">
              <a:solidFill>
                <a:schemeClr val="tx1"/>
              </a:solidFill>
            </a:endParaRPr>
          </a:p>
          <a:p>
            <a:pPr>
              <a:buSzPct val="100000"/>
            </a:pPr>
            <a:r>
              <a:rPr lang="en-US" sz="1400" dirty="0" smtClean="0">
                <a:solidFill>
                  <a:schemeClr val="tx1"/>
                </a:solidFill>
              </a:rPr>
              <a:t>Hot seating</a:t>
            </a:r>
          </a:p>
          <a:p>
            <a:pPr lvl="1">
              <a:buClrTx/>
              <a:buSzPct val="100000"/>
            </a:pPr>
            <a:r>
              <a:rPr lang="en-US" sz="1400" dirty="0">
                <a:solidFill>
                  <a:schemeClr val="tx1"/>
                </a:solidFill>
              </a:rPr>
              <a:t>Consider reassigning those at high risk for severe COVID-19 or prioritizing those </a:t>
            </a:r>
            <a:r>
              <a:rPr lang="en-US" sz="1400" dirty="0" smtClean="0">
                <a:solidFill>
                  <a:schemeClr val="tx1"/>
                </a:solidFill>
              </a:rPr>
              <a:t>for </a:t>
            </a:r>
            <a:r>
              <a:rPr lang="en-US" sz="1400" dirty="0">
                <a:solidFill>
                  <a:schemeClr val="tx1"/>
                </a:solidFill>
              </a:rPr>
              <a:t>a designated truck that won't be used for </a:t>
            </a:r>
            <a:r>
              <a:rPr lang="en-US" sz="1400" dirty="0" smtClean="0">
                <a:solidFill>
                  <a:schemeClr val="tx1"/>
                </a:solidFill>
              </a:rPr>
              <a:t>hot seating</a:t>
            </a:r>
            <a:endParaRPr lang="en-US" sz="1400" dirty="0">
              <a:solidFill>
                <a:schemeClr val="tx1"/>
              </a:solidFill>
            </a:endParaRPr>
          </a:p>
          <a:p>
            <a:pPr lvl="1">
              <a:buClrTx/>
              <a:buSzPct val="100000"/>
            </a:pPr>
            <a:r>
              <a:rPr lang="en-US" sz="1400" dirty="0">
                <a:solidFill>
                  <a:schemeClr val="tx1"/>
                </a:solidFill>
              </a:rPr>
              <a:t>Do not have heater/air-conditioning in the car on recycled </a:t>
            </a:r>
            <a:r>
              <a:rPr lang="en-US" sz="1400" dirty="0" smtClean="0">
                <a:solidFill>
                  <a:schemeClr val="tx1"/>
                </a:solidFill>
              </a:rPr>
              <a:t>air </a:t>
            </a:r>
            <a:endParaRPr lang="en-US" sz="1400" dirty="0">
              <a:solidFill>
                <a:schemeClr val="tx1"/>
              </a:solidFill>
            </a:endParaRPr>
          </a:p>
          <a:p>
            <a:pPr lvl="1">
              <a:buClrTx/>
              <a:buSzPct val="100000"/>
            </a:pPr>
            <a:r>
              <a:rPr lang="en-US" sz="1400" dirty="0" smtClean="0">
                <a:solidFill>
                  <a:schemeClr val="tx1"/>
                </a:solidFill>
              </a:rPr>
              <a:t>Whenever </a:t>
            </a:r>
            <a:r>
              <a:rPr lang="en-US" sz="1400" dirty="0">
                <a:solidFill>
                  <a:schemeClr val="tx1"/>
                </a:solidFill>
              </a:rPr>
              <a:t>possible, put windows down temporarily between drivers </a:t>
            </a:r>
          </a:p>
          <a:p>
            <a:pPr lvl="1">
              <a:buClrTx/>
              <a:buSzPct val="100000"/>
            </a:pPr>
            <a:r>
              <a:rPr lang="en-US" sz="1400" dirty="0">
                <a:solidFill>
                  <a:schemeClr val="tx1"/>
                </a:solidFill>
              </a:rPr>
              <a:t>Practice hand hygiene before entering vehicle</a:t>
            </a:r>
          </a:p>
          <a:p>
            <a:pPr lvl="1">
              <a:buClrTx/>
              <a:buSzPct val="100000"/>
            </a:pPr>
            <a:r>
              <a:rPr lang="en-US" sz="1400" dirty="0">
                <a:solidFill>
                  <a:schemeClr val="tx1"/>
                </a:solidFill>
              </a:rPr>
              <a:t>Continue wiping in/out of vehicle with disinfectant wipes</a:t>
            </a:r>
          </a:p>
          <a:p>
            <a:pPr lvl="1">
              <a:buClrTx/>
              <a:buSzPct val="100000"/>
            </a:pPr>
            <a:r>
              <a:rPr lang="en-US" sz="1400" dirty="0">
                <a:solidFill>
                  <a:schemeClr val="tx1"/>
                </a:solidFill>
              </a:rPr>
              <a:t>Consider </a:t>
            </a:r>
            <a:r>
              <a:rPr lang="en-US" sz="1400" dirty="0" smtClean="0">
                <a:solidFill>
                  <a:schemeClr val="tx1"/>
                </a:solidFill>
              </a:rPr>
              <a:t>wearing </a:t>
            </a:r>
            <a:r>
              <a:rPr lang="en-US" sz="1400" dirty="0">
                <a:solidFill>
                  <a:schemeClr val="tx1"/>
                </a:solidFill>
              </a:rPr>
              <a:t>masks if frequent </a:t>
            </a:r>
            <a:r>
              <a:rPr lang="en-US" sz="1400" dirty="0" smtClean="0">
                <a:solidFill>
                  <a:schemeClr val="tx1"/>
                </a:solidFill>
              </a:rPr>
              <a:t>hot seating  </a:t>
            </a:r>
            <a:r>
              <a:rPr lang="en-US" sz="1400" dirty="0">
                <a:solidFill>
                  <a:schemeClr val="tx1"/>
                </a:solidFill>
              </a:rPr>
              <a:t>(e.g., if switch drivers every </a:t>
            </a:r>
            <a:r>
              <a:rPr lang="en-US" sz="1400" dirty="0" smtClean="0">
                <a:solidFill>
                  <a:schemeClr val="tx1"/>
                </a:solidFill>
              </a:rPr>
              <a:t>hour)</a:t>
            </a:r>
            <a:endParaRPr lang="en-US" sz="1400" dirty="0">
              <a:solidFill>
                <a:schemeClr val="tx1"/>
              </a:solidFill>
            </a:endParaRPr>
          </a:p>
        </p:txBody>
      </p:sp>
    </p:spTree>
    <p:extLst>
      <p:ext uri="{BB962C8B-B14F-4D97-AF65-F5344CB8AC3E}">
        <p14:creationId xmlns:p14="http://schemas.microsoft.com/office/powerpoint/2010/main" val="2572456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81138"/>
            <a:ext cx="8229600" cy="4800600"/>
          </a:xfrm>
        </p:spPr>
        <p:txBody>
          <a:bodyPr/>
          <a:lstStyle/>
          <a:p>
            <a:pPr>
              <a:buClr>
                <a:schemeClr val="tx1"/>
              </a:buClr>
              <a:buSzPct val="100000"/>
              <a:buFont typeface="Arial" panose="020B0604020202020204" pitchFamily="34" charset="0"/>
              <a:buChar char="•"/>
            </a:pPr>
            <a:r>
              <a:rPr lang="en-US" sz="1400" dirty="0" smtClean="0">
                <a:solidFill>
                  <a:schemeClr val="tx1"/>
                </a:solidFill>
                <a:hlinkClick r:id="rId3"/>
              </a:rPr>
              <a:t>MMWR. COVID-19 </a:t>
            </a:r>
            <a:r>
              <a:rPr lang="en-US" sz="1400" dirty="0">
                <a:solidFill>
                  <a:schemeClr val="tx1"/>
                </a:solidFill>
                <a:hlinkClick r:id="rId3"/>
              </a:rPr>
              <a:t>in a Correctional Facility Employee Following Multiple Brief Exposures to Persons with COVID-19 — Vermont, July–August 2020</a:t>
            </a:r>
            <a:endParaRPr lang="en-US" sz="1400" dirty="0">
              <a:solidFill>
                <a:schemeClr val="tx1"/>
              </a:solidFill>
            </a:endParaRPr>
          </a:p>
          <a:p>
            <a:pPr>
              <a:buClr>
                <a:schemeClr val="tx1"/>
              </a:buClr>
              <a:buSzPct val="100000"/>
              <a:buFont typeface="Arial" panose="020B0604020202020204" pitchFamily="34" charset="0"/>
              <a:buChar char="•"/>
            </a:pPr>
            <a:endParaRPr lang="en-US" sz="1400" dirty="0" smtClean="0">
              <a:solidFill>
                <a:schemeClr val="tx1"/>
              </a:solidFill>
            </a:endParaRPr>
          </a:p>
          <a:p>
            <a:pPr>
              <a:buClr>
                <a:schemeClr val="tx1"/>
              </a:buClr>
              <a:buSzPct val="100000"/>
              <a:buFont typeface="Arial" panose="020B0604020202020204" pitchFamily="34" charset="0"/>
              <a:buChar char="•"/>
            </a:pPr>
            <a:r>
              <a:rPr lang="en-US" sz="1400" dirty="0" smtClean="0">
                <a:solidFill>
                  <a:schemeClr val="tx1"/>
                </a:solidFill>
                <a:hlinkClick r:id="rId4"/>
              </a:rPr>
              <a:t>Close Contact (CDC)</a:t>
            </a:r>
            <a:r>
              <a:rPr lang="en-US" sz="1400" dirty="0" smtClean="0">
                <a:solidFill>
                  <a:schemeClr val="tx1"/>
                </a:solidFill>
              </a:rPr>
              <a:t>: Someone </a:t>
            </a:r>
            <a:r>
              <a:rPr lang="en-US" sz="1400" dirty="0">
                <a:solidFill>
                  <a:schemeClr val="tx1"/>
                </a:solidFill>
              </a:rPr>
              <a:t>who was within 6 feet of an infected person for a </a:t>
            </a:r>
            <a:r>
              <a:rPr lang="en-US" sz="1400" dirty="0">
                <a:solidFill>
                  <a:srgbClr val="FF0000"/>
                </a:solidFill>
              </a:rPr>
              <a:t>cumulative total of 15 minutes or more over a 24-hour period*</a:t>
            </a:r>
            <a:r>
              <a:rPr lang="en-US" sz="1400" dirty="0">
                <a:solidFill>
                  <a:schemeClr val="tx1"/>
                </a:solidFill>
              </a:rPr>
              <a:t> starting from 2 days before illness onset (or, for asymptomatic patients, 2 days prior to test specimen collection) until the time the patient is </a:t>
            </a:r>
            <a:r>
              <a:rPr lang="en-US" sz="1400" dirty="0" smtClean="0">
                <a:solidFill>
                  <a:schemeClr val="tx1"/>
                </a:solidFill>
              </a:rPr>
              <a:t>isolated</a:t>
            </a:r>
          </a:p>
          <a:p>
            <a:pPr marL="457200" lvl="1" indent="0">
              <a:buClr>
                <a:schemeClr val="tx1"/>
              </a:buClr>
              <a:buSzPct val="100000"/>
              <a:buNone/>
            </a:pPr>
            <a:endParaRPr lang="en-US" sz="1400" dirty="0" smtClean="0">
              <a:solidFill>
                <a:schemeClr val="tx1"/>
              </a:solidFill>
            </a:endParaRPr>
          </a:p>
          <a:p>
            <a:pPr marL="457200" lvl="1" indent="0">
              <a:buClr>
                <a:schemeClr val="tx1"/>
              </a:buClr>
              <a:buSzPct val="100000"/>
              <a:buNone/>
            </a:pPr>
            <a:r>
              <a:rPr lang="en-US" sz="1400" dirty="0" smtClean="0">
                <a:solidFill>
                  <a:schemeClr val="tx1"/>
                </a:solidFill>
              </a:rPr>
              <a:t>* Individual exposures added together over a 24-hour period (e.g., three 5-minute exposures for a total of 15 minutes). Data are limited, making it difficult to precisely define “close contact;” however, 15 cumulative minutes of exposure at a distance of 6 feet or less can be used as an operational definition for contact investigation. Factors to consider when defining close contact include proximity (closer distance likely increases exposure risk), the duration of exposure (longer exposure time likely increases exposure risk), whether the infected individual has symptoms (the period around onset of symptoms is associated with the highest levels of viral shedding), if the infected person was likely to generate respiratory aerosols (e.g., was coughing, singing, shouting), and other environmental factors (crowding, adequacy of ventilation, whether exposure was indoors or outdoors). Because the general public has not received training on proper selection and use of respiratory PPE, such as an N95, the determination of close contact should generally be made irrespective of whether the contact was wearing respiratory PPE. At this time, differential determination of close contact for those using fabric face coverings is not recommended.</a:t>
            </a:r>
          </a:p>
          <a:p>
            <a:pPr>
              <a:buClr>
                <a:schemeClr val="tx1"/>
              </a:buClr>
              <a:buSzPct val="100000"/>
              <a:buFont typeface="Arial" panose="020B0604020202020204" pitchFamily="34" charset="0"/>
              <a:buChar char="•"/>
            </a:pPr>
            <a:endParaRPr lang="en-US" sz="1200" dirty="0" smtClean="0">
              <a:solidFill>
                <a:schemeClr val="tx1"/>
              </a:solidFill>
            </a:endParaRPr>
          </a:p>
        </p:txBody>
      </p:sp>
      <p:sp>
        <p:nvSpPr>
          <p:cNvPr id="5" name="Google Shape;69;p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dirty="0" smtClean="0"/>
              <a:t>Update: Close Contact Definition</a:t>
            </a:r>
            <a:endParaRPr sz="3200" dirty="0"/>
          </a:p>
        </p:txBody>
      </p:sp>
    </p:spTree>
    <p:extLst>
      <p:ext uri="{BB962C8B-B14F-4D97-AF65-F5344CB8AC3E}">
        <p14:creationId xmlns:p14="http://schemas.microsoft.com/office/powerpoint/2010/main" val="2930561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81138"/>
            <a:ext cx="8229600" cy="4800600"/>
          </a:xfrm>
        </p:spPr>
        <p:txBody>
          <a:bodyPr/>
          <a:lstStyle/>
          <a:p>
            <a:pPr>
              <a:buClr>
                <a:schemeClr val="tx1"/>
              </a:buClr>
              <a:buSzPct val="100000"/>
            </a:pPr>
            <a:r>
              <a:rPr lang="en-US" sz="1400" dirty="0" smtClean="0">
                <a:solidFill>
                  <a:schemeClr val="tx1"/>
                </a:solidFill>
              </a:rPr>
              <a:t>VDH revising materials and prioritizing school-related materials with this definition: </a:t>
            </a:r>
          </a:p>
          <a:p>
            <a:pPr marL="914400" lvl="2" indent="0">
              <a:buClr>
                <a:schemeClr val="tx1"/>
              </a:buClr>
              <a:buSzPct val="100000"/>
              <a:buNone/>
            </a:pPr>
            <a:endParaRPr lang="en-US" sz="800" dirty="0" smtClean="0">
              <a:solidFill>
                <a:schemeClr val="tx1"/>
              </a:solidFill>
            </a:endParaRPr>
          </a:p>
          <a:p>
            <a:pPr marL="914400" lvl="2" indent="0">
              <a:buClr>
                <a:schemeClr val="tx1"/>
              </a:buClr>
              <a:buSzPct val="100000"/>
              <a:buNone/>
            </a:pPr>
            <a:r>
              <a:rPr lang="en-US" sz="1400" dirty="0" smtClean="0">
                <a:solidFill>
                  <a:schemeClr val="tx1"/>
                </a:solidFill>
              </a:rPr>
              <a:t>Someone </a:t>
            </a:r>
            <a:r>
              <a:rPr lang="en-US" sz="1400" dirty="0">
                <a:solidFill>
                  <a:schemeClr val="tx1"/>
                </a:solidFill>
              </a:rPr>
              <a:t>who was within 6 feet of an infected person for a cumulative total of 15 minutes or more over a 24- hour period or had direct exposure to respiratory secretions, starting from 2 days before illness onset (or, </a:t>
            </a:r>
            <a:r>
              <a:rPr lang="en-US" sz="1400" dirty="0" smtClean="0">
                <a:solidFill>
                  <a:schemeClr val="tx1"/>
                </a:solidFill>
              </a:rPr>
              <a:t>for asymptomatic </a:t>
            </a:r>
            <a:r>
              <a:rPr lang="en-US" sz="1400" dirty="0">
                <a:solidFill>
                  <a:schemeClr val="tx1"/>
                </a:solidFill>
              </a:rPr>
              <a:t>patients, 2 days before test specimen collection) until the time the patient is isolated</a:t>
            </a:r>
            <a:r>
              <a:rPr lang="en-US" sz="1400" dirty="0" smtClean="0">
                <a:solidFill>
                  <a:schemeClr val="tx1"/>
                </a:solidFill>
              </a:rPr>
              <a:t>. </a:t>
            </a:r>
          </a:p>
          <a:p>
            <a:pPr marL="0" indent="0">
              <a:buClr>
                <a:schemeClr val="tx1"/>
              </a:buClr>
              <a:buSzPct val="100000"/>
              <a:buNone/>
            </a:pPr>
            <a:endParaRPr lang="en-US" sz="1400" dirty="0" smtClean="0">
              <a:solidFill>
                <a:schemeClr val="tx1"/>
              </a:solidFill>
            </a:endParaRPr>
          </a:p>
          <a:p>
            <a:pPr marL="457200" lvl="1" indent="-401638">
              <a:buClr>
                <a:schemeClr val="tx1"/>
              </a:buClr>
              <a:buSzPct val="100000"/>
            </a:pPr>
            <a:r>
              <a:rPr lang="en-US" sz="1400" dirty="0" smtClean="0">
                <a:solidFill>
                  <a:srgbClr val="000000"/>
                </a:solidFill>
              </a:rPr>
              <a:t>Posted</a:t>
            </a:r>
            <a:r>
              <a:rPr lang="en-US" sz="1400" dirty="0" smtClean="0">
                <a:solidFill>
                  <a:schemeClr val="tx1"/>
                </a:solidFill>
              </a:rPr>
              <a:t> (so far)</a:t>
            </a:r>
            <a:endParaRPr lang="en-US" sz="1400" dirty="0">
              <a:solidFill>
                <a:schemeClr val="tx1"/>
              </a:solidFill>
            </a:endParaRPr>
          </a:p>
          <a:p>
            <a:pPr marL="914400" lvl="2" indent="-401638">
              <a:buClr>
                <a:schemeClr val="tx1"/>
              </a:buClr>
              <a:buSzPct val="100000"/>
              <a:buFont typeface="Arial" panose="020B0604020202020204" pitchFamily="34" charset="0"/>
              <a:buChar char="•"/>
            </a:pPr>
            <a:r>
              <a:rPr lang="en-US" sz="1400" dirty="0" smtClean="0">
                <a:solidFill>
                  <a:schemeClr val="tx1"/>
                </a:solidFill>
                <a:hlinkClick r:id="rId3"/>
              </a:rPr>
              <a:t>Disease Control Manual COVID-19 Guidelines</a:t>
            </a:r>
            <a:r>
              <a:rPr lang="en-US" sz="1400" dirty="0" smtClean="0">
                <a:solidFill>
                  <a:schemeClr val="tx1"/>
                </a:solidFill>
              </a:rPr>
              <a:t> (VDH intranet)</a:t>
            </a:r>
          </a:p>
          <a:p>
            <a:pPr marL="914400" lvl="2" indent="-401638">
              <a:buClr>
                <a:schemeClr val="tx1"/>
              </a:buClr>
              <a:buSzPct val="100000"/>
              <a:buFont typeface="Arial" panose="020B0604020202020204" pitchFamily="34" charset="0"/>
              <a:buChar char="•"/>
            </a:pPr>
            <a:r>
              <a:rPr lang="en-US" sz="1400" dirty="0" smtClean="0">
                <a:solidFill>
                  <a:schemeClr val="tx1"/>
                </a:solidFill>
                <a:hlinkClick r:id="rId4"/>
              </a:rPr>
              <a:t>When </a:t>
            </a:r>
            <a:r>
              <a:rPr lang="en-US" sz="1400" dirty="0">
                <a:solidFill>
                  <a:schemeClr val="tx1"/>
                </a:solidFill>
                <a:hlinkClick r:id="rId4"/>
              </a:rPr>
              <a:t>to End Isolation or </a:t>
            </a:r>
            <a:r>
              <a:rPr lang="en-US" sz="1400" dirty="0" smtClean="0">
                <a:solidFill>
                  <a:schemeClr val="tx1"/>
                </a:solidFill>
                <a:hlinkClick r:id="rId4"/>
              </a:rPr>
              <a:t>Quarantine</a:t>
            </a:r>
            <a:r>
              <a:rPr lang="en-US" sz="1400" dirty="0" smtClean="0">
                <a:solidFill>
                  <a:schemeClr val="tx1"/>
                </a:solidFill>
              </a:rPr>
              <a:t> (translations will be submitted)</a:t>
            </a:r>
          </a:p>
          <a:p>
            <a:pPr marL="914400" lvl="2" indent="-401638">
              <a:buClr>
                <a:schemeClr val="tx1"/>
              </a:buClr>
              <a:buSzPct val="100000"/>
              <a:buFont typeface="Arial" panose="020B0604020202020204" pitchFamily="34" charset="0"/>
              <a:buChar char="•"/>
            </a:pPr>
            <a:r>
              <a:rPr lang="en-US" sz="1400" dirty="0" smtClean="0">
                <a:solidFill>
                  <a:schemeClr val="tx1"/>
                </a:solidFill>
                <a:hlinkClick r:id="rId5"/>
              </a:rPr>
              <a:t>What </a:t>
            </a:r>
            <a:r>
              <a:rPr lang="en-US" sz="1400" dirty="0">
                <a:solidFill>
                  <a:schemeClr val="tx1"/>
                </a:solidFill>
                <a:hlinkClick r:id="rId5"/>
              </a:rPr>
              <a:t>to do if you were potentially exposed to coronavirus disease (COVID-19</a:t>
            </a:r>
            <a:r>
              <a:rPr lang="en-US" sz="1400" dirty="0" smtClean="0">
                <a:solidFill>
                  <a:schemeClr val="tx1"/>
                </a:solidFill>
                <a:hlinkClick r:id="rId5"/>
              </a:rPr>
              <a:t>)?</a:t>
            </a:r>
            <a:endParaRPr lang="en-US" sz="1400" dirty="0" smtClean="0">
              <a:solidFill>
                <a:schemeClr val="tx1"/>
              </a:solidFill>
            </a:endParaRPr>
          </a:p>
          <a:p>
            <a:pPr marL="914400" lvl="2" indent="-401638">
              <a:buClr>
                <a:schemeClr val="tx1"/>
              </a:buClr>
              <a:buSzPct val="100000"/>
              <a:buFont typeface="Arial" panose="020B0604020202020204" pitchFamily="34" charset="0"/>
              <a:buChar char="•"/>
            </a:pPr>
            <a:r>
              <a:rPr lang="en-US" sz="1400" dirty="0" smtClean="0">
                <a:solidFill>
                  <a:schemeClr val="tx1"/>
                </a:solidFill>
              </a:rPr>
              <a:t>VDH </a:t>
            </a:r>
            <a:r>
              <a:rPr lang="en-US" sz="1400" dirty="0">
                <a:solidFill>
                  <a:schemeClr val="tx1"/>
                </a:solidFill>
              </a:rPr>
              <a:t>Algorithm for Evaluating a Child with COVID-19 Symptoms or Exposures</a:t>
            </a:r>
          </a:p>
          <a:p>
            <a:pPr marL="1371600" lvl="3" indent="-401638">
              <a:buClr>
                <a:schemeClr val="tx1"/>
              </a:buClr>
              <a:buSzPct val="100000"/>
              <a:buFont typeface="Arial" panose="020B0604020202020204" pitchFamily="34" charset="0"/>
              <a:buChar char="•"/>
            </a:pPr>
            <a:r>
              <a:rPr lang="en-US" sz="1400" dirty="0">
                <a:solidFill>
                  <a:schemeClr val="tx1"/>
                </a:solidFill>
                <a:hlinkClick r:id="rId6"/>
              </a:rPr>
              <a:t>1-page</a:t>
            </a:r>
            <a:r>
              <a:rPr lang="en-US" sz="1400" dirty="0">
                <a:solidFill>
                  <a:schemeClr val="tx1"/>
                </a:solidFill>
              </a:rPr>
              <a:t> and </a:t>
            </a:r>
            <a:r>
              <a:rPr lang="en-US" sz="1400" dirty="0">
                <a:solidFill>
                  <a:schemeClr val="tx1"/>
                </a:solidFill>
                <a:hlinkClick r:id="rId7"/>
              </a:rPr>
              <a:t>2-page</a:t>
            </a:r>
            <a:r>
              <a:rPr lang="en-US" sz="1400" dirty="0">
                <a:solidFill>
                  <a:schemeClr val="tx1"/>
                </a:solidFill>
              </a:rPr>
              <a:t> versions (translations will be submitted</a:t>
            </a:r>
            <a:r>
              <a:rPr lang="en-US" sz="1400" dirty="0" smtClean="0">
                <a:solidFill>
                  <a:schemeClr val="tx1"/>
                </a:solidFill>
              </a:rPr>
              <a:t>) </a:t>
            </a:r>
            <a:endParaRPr lang="en-US" sz="1400" dirty="0">
              <a:solidFill>
                <a:schemeClr val="tx1"/>
              </a:solidFill>
            </a:endParaRPr>
          </a:p>
          <a:p>
            <a:pPr marL="914400" lvl="3" indent="-396875">
              <a:buClr>
                <a:schemeClr val="tx1"/>
              </a:buClr>
              <a:buSzPct val="100000"/>
              <a:buFont typeface="Arial" panose="020B0604020202020204" pitchFamily="34" charset="0"/>
              <a:buChar char="•"/>
            </a:pPr>
            <a:r>
              <a:rPr lang="en-US" sz="1400" dirty="0">
                <a:solidFill>
                  <a:schemeClr val="tx1"/>
                </a:solidFill>
                <a:hlinkClick r:id="rId8"/>
              </a:rPr>
              <a:t>FAQs from DOE webinars on revised child algorithm and booklet </a:t>
            </a:r>
            <a:r>
              <a:rPr lang="en-US" sz="1400" dirty="0" smtClean="0">
                <a:solidFill>
                  <a:schemeClr val="tx1"/>
                </a:solidFill>
              </a:rPr>
              <a:t>(VDH intranet; </a:t>
            </a:r>
            <a:r>
              <a:rPr lang="en-US" sz="1400" dirty="0">
                <a:solidFill>
                  <a:schemeClr val="tx1"/>
                </a:solidFill>
              </a:rPr>
              <a:t>external web pending</a:t>
            </a:r>
            <a:r>
              <a:rPr lang="en-US" sz="1400" dirty="0" smtClean="0">
                <a:solidFill>
                  <a:schemeClr val="tx1"/>
                </a:solidFill>
              </a:rPr>
              <a:t>)</a:t>
            </a:r>
            <a:endParaRPr lang="en-US" sz="1400" dirty="0">
              <a:solidFill>
                <a:schemeClr val="tx1"/>
              </a:solidFill>
            </a:endParaRPr>
          </a:p>
        </p:txBody>
      </p:sp>
      <p:sp>
        <p:nvSpPr>
          <p:cNvPr id="5" name="Google Shape;69;p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dirty="0" smtClean="0"/>
              <a:t>Update: Close Contact Definition</a:t>
            </a:r>
            <a:endParaRPr sz="3200" dirty="0"/>
          </a:p>
        </p:txBody>
      </p:sp>
    </p:spTree>
    <p:extLst>
      <p:ext uri="{BB962C8B-B14F-4D97-AF65-F5344CB8AC3E}">
        <p14:creationId xmlns:p14="http://schemas.microsoft.com/office/powerpoint/2010/main" val="5923309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8"/>
  <p:tag name="TPFULLVERSION" val="2.1.0.9"/>
  <p:tag name="TPOS" val="2"/>
  <p:tag name="TPLASTSAVEVERSION" val="6.2 PC"/>
  <p:tag name="TPLASTSAVEPRODUCT" val="TurningPoint web for PowerPoint"/>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18685</TotalTime>
  <Words>628</Words>
  <Application>Microsoft Office PowerPoint</Application>
  <PresentationFormat>On-screen Show (4:3)</PresentationFormat>
  <Paragraphs>34</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Trebuchet MS</vt:lpstr>
      <vt:lpstr>Default Design</vt:lpstr>
      <vt:lpstr>Update: Potential for Airborne Transmission</vt:lpstr>
      <vt:lpstr>Update: Close Contact Definition</vt:lpstr>
      <vt:lpstr>Update: Close Contact Definition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Information Updates</dc:title>
  <dc:creator>rstepanek</dc:creator>
  <cp:lastModifiedBy>VITA Program</cp:lastModifiedBy>
  <cp:revision>532</cp:revision>
  <dcterms:created xsi:type="dcterms:W3CDTF">2008-08-05T14:53:59Z</dcterms:created>
  <dcterms:modified xsi:type="dcterms:W3CDTF">2020-10-23T13:21:46Z</dcterms:modified>
</cp:coreProperties>
</file>