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274" r:id="rId2"/>
    <p:sldId id="279" r:id="rId3"/>
    <p:sldId id="278" r:id="rId4"/>
  </p:sldIdLst>
  <p:sldSz cx="9144000" cy="6858000" type="screen4x3"/>
  <p:notesSz cx="7077075" cy="9363075"/>
  <p:custDataLst>
    <p:tags r:id="rId6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go="http://customooxmlschemas.google.com/" r:id="rId12" roundtripDataSignature="AMtx7mjtYsZGbdSmSZZ43rEAI9GfWGJc2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3366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485" autoAdjust="0"/>
    <p:restoredTop sz="81432" autoAdjust="0"/>
  </p:normalViewPr>
  <p:slideViewPr>
    <p:cSldViewPr snapToGrid="0">
      <p:cViewPr varScale="1">
        <p:scale>
          <a:sx n="56" d="100"/>
          <a:sy n="56" d="100"/>
        </p:scale>
        <p:origin x="456" y="72"/>
      </p:cViewPr>
      <p:guideLst>
        <p:guide orient="horz" pos="2160"/>
        <p:guide pos="2880"/>
      </p:guideLst>
    </p:cSldViewPr>
  </p:slideViewPr>
  <p:notesTextViewPr>
    <p:cViewPr>
      <p:scale>
        <a:sx n="75" d="100"/>
        <a:sy n="75" d="100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1325" y="6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5" Type="http://schemas.openxmlformats.org/officeDocument/2006/relationships/theme" Target="theme/theme1.xml"/><Relationship Id="rId4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2"/>
            <a:ext cx="3067374" cy="47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4008100" y="2"/>
            <a:ext cx="3067374" cy="47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431925" y="1169988"/>
            <a:ext cx="4213225" cy="31591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8350" y="4505660"/>
            <a:ext cx="5661981" cy="36870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93003"/>
            <a:ext cx="3067374" cy="47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008100" y="8893003"/>
            <a:ext cx="3067374" cy="47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lang="en-US" sz="1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50878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fld>
            <a:endParaRPr lang="en-US" sz="1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365457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fld>
            <a:endParaRPr lang="en-US" sz="1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64410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ts val="2400"/>
              <a:buFont typeface="Trebuchet MS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rgbClr val="777777"/>
              </a:buClr>
              <a:buSzPts val="2000"/>
              <a:buFont typeface="Trebuchet MS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Font typeface="Trebuchet MS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rgbClr val="777777"/>
              </a:buClr>
              <a:buSzPts val="1600"/>
              <a:buFont typeface="Trebuchet MS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rgbClr val="777777"/>
              </a:buClr>
              <a:buSzPts val="1600"/>
              <a:buFont typeface="Trebuchet MS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rgbClr val="777777"/>
              </a:buClr>
              <a:buSzPts val="1600"/>
              <a:buFont typeface="Trebuchet MS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rgbClr val="777777"/>
              </a:buClr>
              <a:buSzPts val="1600"/>
              <a:buFont typeface="Trebuchet MS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rgbClr val="777777"/>
              </a:buClr>
              <a:buSzPts val="1600"/>
              <a:buFont typeface="Trebuchet MS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rgbClr val="777777"/>
              </a:buClr>
              <a:buSzPts val="1600"/>
              <a:buFont typeface="Trebuchet MS"/>
              <a:buNone/>
              <a:defRPr sz="1600" b="1"/>
            </a:lvl9pPr>
          </a:lstStyle>
          <a:p>
            <a:endParaRPr/>
          </a:p>
        </p:txBody>
      </p:sp>
      <p:sp>
        <p:nvSpPr>
          <p:cNvPr id="16" name="Google Shape;16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1400"/>
              <a:buNone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rgbClr val="777777"/>
              </a:buClr>
              <a:buSzPts val="2000"/>
              <a:buFont typeface="Trebuchet MS"/>
              <a:buChar char="•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Font typeface="Trebuchet MS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rgbClr val="777777"/>
              </a:buClr>
              <a:buSzPts val="1600"/>
              <a:buFont typeface="Trebuchet MS"/>
              <a:buChar char="•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rgbClr val="777777"/>
              </a:buClr>
              <a:buSzPts val="1600"/>
              <a:buFont typeface="Trebuchet MS"/>
              <a:buChar char="•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rgbClr val="777777"/>
              </a:buClr>
              <a:buSzPts val="1600"/>
              <a:buFont typeface="Trebuchet MS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rgbClr val="777777"/>
              </a:buClr>
              <a:buSzPts val="1600"/>
              <a:buFont typeface="Trebuchet MS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rgbClr val="777777"/>
              </a:buClr>
              <a:buSzPts val="1600"/>
              <a:buFont typeface="Trebuchet MS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rgbClr val="777777"/>
              </a:buClr>
              <a:buSzPts val="1600"/>
              <a:buFont typeface="Trebuchet MS"/>
              <a:buChar char="•"/>
              <a:defRPr sz="1600"/>
            </a:lvl9pPr>
          </a:lstStyle>
          <a:p>
            <a:endParaRPr/>
          </a:p>
        </p:txBody>
      </p:sp>
      <p:sp>
        <p:nvSpPr>
          <p:cNvPr id="17" name="Google Shape;17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ts val="2400"/>
              <a:buFont typeface="Trebuchet MS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rgbClr val="777777"/>
              </a:buClr>
              <a:buSzPts val="2000"/>
              <a:buFont typeface="Trebuchet MS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Font typeface="Trebuchet MS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rgbClr val="777777"/>
              </a:buClr>
              <a:buSzPts val="1600"/>
              <a:buFont typeface="Trebuchet MS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rgbClr val="777777"/>
              </a:buClr>
              <a:buSzPts val="1600"/>
              <a:buFont typeface="Trebuchet MS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rgbClr val="777777"/>
              </a:buClr>
              <a:buSzPts val="1600"/>
              <a:buFont typeface="Trebuchet MS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rgbClr val="777777"/>
              </a:buClr>
              <a:buSzPts val="1600"/>
              <a:buFont typeface="Trebuchet MS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rgbClr val="777777"/>
              </a:buClr>
              <a:buSzPts val="1600"/>
              <a:buFont typeface="Trebuchet MS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rgbClr val="777777"/>
              </a:buClr>
              <a:buSzPts val="1600"/>
              <a:buFont typeface="Trebuchet MS"/>
              <a:buNone/>
              <a:defRPr sz="1600" b="1"/>
            </a:lvl9pPr>
          </a:lstStyle>
          <a:p>
            <a:endParaRPr/>
          </a:p>
        </p:txBody>
      </p:sp>
      <p:sp>
        <p:nvSpPr>
          <p:cNvPr id="18" name="Google Shape;18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1400"/>
              <a:buNone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rgbClr val="777777"/>
              </a:buClr>
              <a:buSzPts val="2000"/>
              <a:buFont typeface="Trebuchet MS"/>
              <a:buChar char="•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Font typeface="Trebuchet MS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rgbClr val="777777"/>
              </a:buClr>
              <a:buSzPts val="1600"/>
              <a:buFont typeface="Trebuchet MS"/>
              <a:buChar char="•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rgbClr val="777777"/>
              </a:buClr>
              <a:buSzPts val="1600"/>
              <a:buFont typeface="Trebuchet MS"/>
              <a:buChar char="•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rgbClr val="777777"/>
              </a:buClr>
              <a:buSzPts val="1600"/>
              <a:buFont typeface="Trebuchet MS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rgbClr val="777777"/>
              </a:buClr>
              <a:buSzPts val="1600"/>
              <a:buFont typeface="Trebuchet MS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rgbClr val="777777"/>
              </a:buClr>
              <a:buSzPts val="1600"/>
              <a:buFont typeface="Trebuchet MS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rgbClr val="777777"/>
              </a:buClr>
              <a:buSzPts val="1600"/>
              <a:buFont typeface="Trebuchet MS"/>
              <a:buChar char="•"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8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ts val="2400"/>
              <a:buFont typeface="Arial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Char char="•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76200" y="6096000"/>
            <a:ext cx="381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l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l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l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l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l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l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l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l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0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0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SzPts val="2000"/>
              <a:buFont typeface="Trebuchet MS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Font typeface="Trebuchet MS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777777"/>
              </a:buClr>
              <a:buSzPts val="1600"/>
              <a:buFont typeface="Trebuchet MS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777777"/>
              </a:buClr>
              <a:buSzPts val="1400"/>
              <a:buFont typeface="Trebuchet MS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777777"/>
              </a:buClr>
              <a:buSzPts val="1400"/>
              <a:buFont typeface="Trebuchet MS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777777"/>
              </a:buClr>
              <a:buSzPts val="1400"/>
              <a:buFont typeface="Trebuchet MS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777777"/>
              </a:buClr>
              <a:buSzPts val="1400"/>
              <a:buFont typeface="Trebuchet MS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777777"/>
              </a:buClr>
              <a:buSzPts val="1400"/>
              <a:buFont typeface="Trebuchet MS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777777"/>
              </a:buClr>
              <a:buSzPts val="1400"/>
              <a:buFont typeface="Trebuchet MS"/>
              <a:buNone/>
              <a:defRPr sz="1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8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560"/>
              </a:spcBef>
              <a:spcAft>
                <a:spcPts val="0"/>
              </a:spcAft>
              <a:buSzPts val="1400"/>
              <a:buNone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rgbClr val="777777"/>
              </a:buClr>
              <a:buSzPts val="2400"/>
              <a:buFont typeface="Trebuchet MS"/>
              <a:buChar char="•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rgbClr val="777777"/>
              </a:buClr>
              <a:buSzPts val="2000"/>
              <a:buFont typeface="Trebuchet MS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Font typeface="Trebuchet MS"/>
              <a:buChar char="•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Font typeface="Trebuchet MS"/>
              <a:buChar char="•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Font typeface="Trebuchet MS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Font typeface="Trebuchet MS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Font typeface="Trebuchet MS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Font typeface="Trebuchet MS"/>
              <a:buChar char="•"/>
              <a:defRPr sz="1800"/>
            </a:lvl9pPr>
          </a:lstStyle>
          <a:p>
            <a:endParaRPr/>
          </a:p>
        </p:txBody>
      </p:sp>
      <p:sp>
        <p:nvSpPr>
          <p:cNvPr id="32" name="Google Shape;32;p1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8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560"/>
              </a:spcBef>
              <a:spcAft>
                <a:spcPts val="0"/>
              </a:spcAft>
              <a:buSzPts val="1400"/>
              <a:buNone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rgbClr val="777777"/>
              </a:buClr>
              <a:buSzPts val="2400"/>
              <a:buFont typeface="Trebuchet MS"/>
              <a:buChar char="•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rgbClr val="777777"/>
              </a:buClr>
              <a:buSzPts val="2000"/>
              <a:buFont typeface="Trebuchet MS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Font typeface="Trebuchet MS"/>
              <a:buChar char="•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Font typeface="Trebuchet MS"/>
              <a:buChar char="•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Font typeface="Trebuchet MS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Font typeface="Trebuchet MS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Font typeface="Trebuchet MS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Font typeface="Trebuchet MS"/>
              <a:buChar char="•"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640"/>
              </a:spcBef>
              <a:spcAft>
                <a:spcPts val="0"/>
              </a:spcAft>
              <a:buSzPts val="1400"/>
              <a:buNone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rgbClr val="777777"/>
              </a:buClr>
              <a:buSzPts val="2800"/>
              <a:buFont typeface="Trebuchet MS"/>
              <a:buChar char="•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rgbClr val="777777"/>
              </a:buClr>
              <a:buSzPts val="2400"/>
              <a:buFont typeface="Trebuchet MS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rgbClr val="777777"/>
              </a:buClr>
              <a:buSzPts val="2000"/>
              <a:buFont typeface="Trebuchet MS"/>
              <a:buChar char="•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rgbClr val="777777"/>
              </a:buClr>
              <a:buSzPts val="2000"/>
              <a:buFont typeface="Trebuchet MS"/>
              <a:buChar char="•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rgbClr val="777777"/>
              </a:buClr>
              <a:buSzPts val="2000"/>
              <a:buFont typeface="Trebuchet MS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rgbClr val="777777"/>
              </a:buClr>
              <a:buSzPts val="2000"/>
              <a:buFont typeface="Trebuchet MS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rgbClr val="777777"/>
              </a:buClr>
              <a:buSzPts val="2000"/>
              <a:buFont typeface="Trebuchet MS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rgbClr val="777777"/>
              </a:buClr>
              <a:buSzPts val="2000"/>
              <a:buFont typeface="Trebuchet MS"/>
              <a:buChar char="•"/>
              <a:defRPr sz="2000"/>
            </a:lvl9pPr>
          </a:lstStyle>
          <a:p>
            <a:endParaRPr/>
          </a:p>
        </p:txBody>
      </p:sp>
      <p:sp>
        <p:nvSpPr>
          <p:cNvPr id="39" name="Google Shape;39;p1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rgbClr val="4D4D4D"/>
              </a:buClr>
              <a:buSzPts val="1400"/>
              <a:buFont typeface="Trebuchet MS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rgbClr val="777777"/>
              </a:buClr>
              <a:buSzPts val="1200"/>
              <a:buFont typeface="Trebuchet MS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rgbClr val="777777"/>
              </a:buClr>
              <a:buSzPts val="1000"/>
              <a:buFont typeface="Trebuchet MS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rgbClr val="777777"/>
              </a:buClr>
              <a:buSzPts val="900"/>
              <a:buFont typeface="Trebuchet MS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rgbClr val="777777"/>
              </a:buClr>
              <a:buSzPts val="900"/>
              <a:buFont typeface="Trebuchet MS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rgbClr val="777777"/>
              </a:buClr>
              <a:buSzPts val="900"/>
              <a:buFont typeface="Trebuchet MS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rgbClr val="777777"/>
              </a:buClr>
              <a:buSzPts val="900"/>
              <a:buFont typeface="Trebuchet MS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rgbClr val="777777"/>
              </a:buClr>
              <a:buSzPts val="900"/>
              <a:buFont typeface="Trebuchet MS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rgbClr val="777777"/>
              </a:buClr>
              <a:buSzPts val="900"/>
              <a:buFont typeface="Trebuchet MS"/>
              <a:buNone/>
              <a:defRPr sz="9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rgbClr val="4D4D4D"/>
              </a:buClr>
              <a:buSzPts val="3200"/>
              <a:buFont typeface="Trebuchet MS"/>
              <a:buNone/>
              <a:defRPr sz="3200" b="0" i="0" u="none" strike="noStrike" cap="none">
                <a:solidFill>
                  <a:srgbClr val="4D4D4D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rgbClr val="777777"/>
              </a:buClr>
              <a:buSzPts val="2800"/>
              <a:buFont typeface="Trebuchet MS"/>
              <a:buNone/>
              <a:defRPr sz="2800" b="0" i="0" u="none" strike="noStrike" cap="none">
                <a:solidFill>
                  <a:srgbClr val="777777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rgbClr val="777777"/>
              </a:buClr>
              <a:buSzPts val="2400"/>
              <a:buFont typeface="Trebuchet MS"/>
              <a:buNone/>
              <a:defRPr sz="2400" b="0" i="0" u="none" strike="noStrike" cap="none">
                <a:solidFill>
                  <a:srgbClr val="777777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rgbClr val="777777"/>
              </a:buClr>
              <a:buSzPts val="2000"/>
              <a:buFont typeface="Trebuchet MS"/>
              <a:buNone/>
              <a:defRPr sz="2000" b="0" i="0" u="none" strike="noStrike" cap="none">
                <a:solidFill>
                  <a:srgbClr val="777777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rgbClr val="777777"/>
              </a:buClr>
              <a:buSzPts val="2000"/>
              <a:buFont typeface="Trebuchet MS"/>
              <a:buNone/>
              <a:defRPr sz="2000" b="0" i="0" u="none" strike="noStrike" cap="none">
                <a:solidFill>
                  <a:srgbClr val="777777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rgbClr val="777777"/>
              </a:buClr>
              <a:buSzPts val="2000"/>
              <a:buFont typeface="Trebuchet MS"/>
              <a:buNone/>
              <a:defRPr sz="2000" b="0" i="0" u="none" strike="noStrike" cap="none">
                <a:solidFill>
                  <a:srgbClr val="777777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rgbClr val="777777"/>
              </a:buClr>
              <a:buSzPts val="2000"/>
              <a:buFont typeface="Trebuchet MS"/>
              <a:buNone/>
              <a:defRPr sz="2000" b="0" i="0" u="none" strike="noStrike" cap="none">
                <a:solidFill>
                  <a:srgbClr val="777777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rgbClr val="777777"/>
              </a:buClr>
              <a:buSzPts val="2000"/>
              <a:buFont typeface="Trebuchet MS"/>
              <a:buNone/>
              <a:defRPr sz="2000" b="0" i="0" u="none" strike="noStrike" cap="none">
                <a:solidFill>
                  <a:srgbClr val="777777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rgbClr val="777777"/>
              </a:buClr>
              <a:buSzPts val="2000"/>
              <a:buFont typeface="Trebuchet MS"/>
              <a:buNone/>
              <a:defRPr sz="2000" b="0" i="0" u="none" strike="noStrike" cap="none">
                <a:solidFill>
                  <a:srgbClr val="777777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 dirty="0"/>
          </a:p>
        </p:txBody>
      </p:sp>
      <p:sp>
        <p:nvSpPr>
          <p:cNvPr id="43" name="Google Shape;43;p1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rgbClr val="4D4D4D"/>
              </a:buClr>
              <a:buSzPts val="1400"/>
              <a:buFont typeface="Trebuchet MS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rgbClr val="777777"/>
              </a:buClr>
              <a:buSzPts val="1200"/>
              <a:buFont typeface="Trebuchet MS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rgbClr val="777777"/>
              </a:buClr>
              <a:buSzPts val="1000"/>
              <a:buFont typeface="Trebuchet MS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rgbClr val="777777"/>
              </a:buClr>
              <a:buSzPts val="900"/>
              <a:buFont typeface="Trebuchet MS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rgbClr val="777777"/>
              </a:buClr>
              <a:buSzPts val="900"/>
              <a:buFont typeface="Trebuchet MS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rgbClr val="777777"/>
              </a:buClr>
              <a:buSzPts val="900"/>
              <a:buFont typeface="Trebuchet MS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rgbClr val="777777"/>
              </a:buClr>
              <a:buSzPts val="900"/>
              <a:buFont typeface="Trebuchet MS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rgbClr val="777777"/>
              </a:buClr>
              <a:buSzPts val="900"/>
              <a:buFont typeface="Trebuchet MS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rgbClr val="777777"/>
              </a:buClr>
              <a:buSzPts val="900"/>
              <a:buFont typeface="Trebuchet MS"/>
              <a:buNone/>
              <a:defRPr sz="9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6"/>
          <p:cNvSpPr txBox="1">
            <a:spLocks noGrp="1"/>
          </p:cNvSpPr>
          <p:nvPr>
            <p:ph type="body" idx="1"/>
          </p:nvPr>
        </p:nvSpPr>
        <p:spPr>
          <a:xfrm rot="5400000">
            <a:off x="2171700" y="-114300"/>
            <a:ext cx="480060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Char char="•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7"/>
          <p:cNvSpPr txBox="1">
            <a:spLocks noGrp="1"/>
          </p:cNvSpPr>
          <p:nvPr>
            <p:ph type="title"/>
          </p:nvPr>
        </p:nvSpPr>
        <p:spPr>
          <a:xfrm rot="5400000">
            <a:off x="4595019" y="2309019"/>
            <a:ext cx="6126162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7"/>
          <p:cNvSpPr txBox="1">
            <a:spLocks noGrp="1"/>
          </p:cNvSpPr>
          <p:nvPr>
            <p:ph type="body" idx="1"/>
          </p:nvPr>
        </p:nvSpPr>
        <p:spPr>
          <a:xfrm rot="5400000">
            <a:off x="404019" y="327819"/>
            <a:ext cx="6126162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Char char="•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0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rgbClr val="003366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rgbClr val="003366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rgbClr val="003366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rgbClr val="003366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rgbClr val="003366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rgbClr val="003366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rgbClr val="003366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rgbClr val="003366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rgbClr val="003366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1" name="Google Shape;11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8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4D4D4D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rgbClr val="777777"/>
              </a:buClr>
              <a:buSzPts val="2400"/>
              <a:buFont typeface="Trebuchet MS"/>
              <a:buChar char="•"/>
              <a:defRPr sz="2400" b="0" i="0" u="none" strike="noStrike" cap="none">
                <a:solidFill>
                  <a:srgbClr val="777777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rgbClr val="777777"/>
              </a:buClr>
              <a:buSzPts val="2400"/>
              <a:buFont typeface="Trebuchet MS"/>
              <a:buChar char="•"/>
              <a:defRPr sz="2400" b="0" i="0" u="none" strike="noStrike" cap="none">
                <a:solidFill>
                  <a:srgbClr val="777777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381000" algn="l" rtl="0">
              <a:spcBef>
                <a:spcPts val="480"/>
              </a:spcBef>
              <a:spcAft>
                <a:spcPts val="0"/>
              </a:spcAft>
              <a:buClr>
                <a:srgbClr val="777777"/>
              </a:buClr>
              <a:buSzPts val="2400"/>
              <a:buFont typeface="Trebuchet MS"/>
              <a:buChar char="•"/>
              <a:defRPr sz="2400" b="0" i="0" u="none" strike="noStrike" cap="none">
                <a:solidFill>
                  <a:srgbClr val="777777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381000" algn="l" rtl="0">
              <a:spcBef>
                <a:spcPts val="480"/>
              </a:spcBef>
              <a:spcAft>
                <a:spcPts val="0"/>
              </a:spcAft>
              <a:buClr>
                <a:srgbClr val="777777"/>
              </a:buClr>
              <a:buSzPts val="2400"/>
              <a:buFont typeface="Trebuchet MS"/>
              <a:buChar char="•"/>
              <a:defRPr sz="2400" b="0" i="0" u="none" strike="noStrike" cap="none">
                <a:solidFill>
                  <a:srgbClr val="777777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381000" algn="l" rtl="0">
              <a:spcBef>
                <a:spcPts val="480"/>
              </a:spcBef>
              <a:spcAft>
                <a:spcPts val="0"/>
              </a:spcAft>
              <a:buClr>
                <a:srgbClr val="777777"/>
              </a:buClr>
              <a:buSzPts val="2400"/>
              <a:buFont typeface="Trebuchet MS"/>
              <a:buChar char="•"/>
              <a:defRPr sz="2400" b="0" i="0" u="none" strike="noStrike" cap="none">
                <a:solidFill>
                  <a:srgbClr val="777777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381000" algn="l" rtl="0">
              <a:spcBef>
                <a:spcPts val="480"/>
              </a:spcBef>
              <a:spcAft>
                <a:spcPts val="0"/>
              </a:spcAft>
              <a:buClr>
                <a:srgbClr val="777777"/>
              </a:buClr>
              <a:buSzPts val="2400"/>
              <a:buFont typeface="Trebuchet MS"/>
              <a:buChar char="•"/>
              <a:defRPr sz="2400" b="0" i="0" u="none" strike="noStrike" cap="none">
                <a:solidFill>
                  <a:srgbClr val="777777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381000" algn="l" rtl="0">
              <a:spcBef>
                <a:spcPts val="480"/>
              </a:spcBef>
              <a:spcAft>
                <a:spcPts val="0"/>
              </a:spcAft>
              <a:buClr>
                <a:srgbClr val="777777"/>
              </a:buClr>
              <a:buSzPts val="2400"/>
              <a:buFont typeface="Trebuchet MS"/>
              <a:buChar char="•"/>
              <a:defRPr sz="2400" b="0" i="0" u="none" strike="noStrike" cap="none">
                <a:solidFill>
                  <a:srgbClr val="777777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381000" algn="l" rtl="0">
              <a:spcBef>
                <a:spcPts val="480"/>
              </a:spcBef>
              <a:spcAft>
                <a:spcPts val="0"/>
              </a:spcAft>
              <a:buClr>
                <a:srgbClr val="777777"/>
              </a:buClr>
              <a:buSzPts val="2400"/>
              <a:buFont typeface="Trebuchet MS"/>
              <a:buChar char="•"/>
              <a:defRPr sz="2400" b="0" i="0" u="none" strike="noStrike" cap="none">
                <a:solidFill>
                  <a:srgbClr val="777777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2" name="Google Shape;12;p6"/>
          <p:cNvSpPr txBox="1">
            <a:spLocks noGrp="1"/>
          </p:cNvSpPr>
          <p:nvPr>
            <p:ph type="sldNum" idx="12"/>
          </p:nvPr>
        </p:nvSpPr>
        <p:spPr>
          <a:xfrm>
            <a:off x="76200" y="6096000"/>
            <a:ext cx="381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6" r:id="rId5"/>
    <p:sldLayoutId id="2147483657" r:id="rId6"/>
    <p:sldLayoutId id="2147483658" r:id="rId7"/>
    <p:sldLayoutId id="2147483659" r:id="rId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dh.virginia.gov/coronavirus/schools-workplaces-community-locations/institutes-of-higher-education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dh.virginia.gov/coronavirus/schools-workplaces-community-locations/institutes-of-higher-education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vdh.virginia.gov/content/uploads/sites/182/2020/11/VDH-COVID-19-Antigen-Test-Results-Infographic-.pdf" TargetMode="External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 New VDH Guidance about IHE Students and Staff Returning Home for Holidays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76200" indent="0">
              <a:buSzPct val="100000"/>
              <a:buNone/>
            </a:pPr>
            <a:r>
              <a:rPr lang="en-US" sz="1600" dirty="0">
                <a:solidFill>
                  <a:schemeClr val="tx1"/>
                </a:solidFill>
              </a:rPr>
              <a:t>Guidance for </a:t>
            </a:r>
            <a:r>
              <a:rPr lang="en-US" sz="1600" dirty="0" smtClean="0">
                <a:solidFill>
                  <a:schemeClr val="tx1"/>
                </a:solidFill>
              </a:rPr>
              <a:t>Institutions of Higher Education and </a:t>
            </a:r>
            <a:r>
              <a:rPr lang="en-US" sz="1600" dirty="0">
                <a:solidFill>
                  <a:schemeClr val="tx1"/>
                </a:solidFill>
              </a:rPr>
              <a:t>Local Health Districts: Considerations for Students and Staff who are Returning Home for Holidays or Extended </a:t>
            </a:r>
            <a:r>
              <a:rPr lang="en-US" sz="1600" dirty="0" smtClean="0">
                <a:solidFill>
                  <a:srgbClr val="000000"/>
                </a:solidFill>
              </a:rPr>
              <a:t>Breaks</a:t>
            </a:r>
            <a:endParaRPr lang="en-US" sz="1500" dirty="0" smtClean="0">
              <a:solidFill>
                <a:schemeClr val="tx1"/>
              </a:solidFill>
            </a:endParaRPr>
          </a:p>
          <a:p>
            <a:pPr marL="76200" indent="0">
              <a:buNone/>
            </a:pPr>
            <a:endParaRPr lang="en-US" sz="1500" dirty="0" smtClean="0">
              <a:solidFill>
                <a:schemeClr val="tx1"/>
              </a:solidFill>
            </a:endParaRPr>
          </a:p>
          <a:p>
            <a:pPr lvl="1"/>
            <a:endParaRPr lang="en-US" sz="1500" dirty="0">
              <a:solidFill>
                <a:schemeClr val="tx1"/>
              </a:solidFill>
            </a:endParaRPr>
          </a:p>
          <a:p>
            <a:endParaRPr lang="en-US" sz="1500" dirty="0" smtClean="0">
              <a:solidFill>
                <a:schemeClr val="tx1"/>
              </a:solidFill>
            </a:endParaRPr>
          </a:p>
          <a:p>
            <a:endParaRPr lang="en-US" sz="1500" dirty="0">
              <a:solidFill>
                <a:schemeClr val="tx1"/>
              </a:solidFill>
            </a:endParaRPr>
          </a:p>
          <a:p>
            <a:endParaRPr lang="en-US" sz="1500" dirty="0" smtClean="0">
              <a:solidFill>
                <a:schemeClr val="tx1"/>
              </a:solidFill>
            </a:endParaRPr>
          </a:p>
          <a:p>
            <a:endParaRPr lang="en-US" sz="1500" dirty="0">
              <a:solidFill>
                <a:schemeClr val="tx1"/>
              </a:solidFill>
            </a:endParaRPr>
          </a:p>
          <a:p>
            <a:endParaRPr lang="en-US" sz="1500" dirty="0" smtClean="0">
              <a:solidFill>
                <a:schemeClr val="tx1"/>
              </a:solidFill>
            </a:endParaRPr>
          </a:p>
          <a:p>
            <a:endParaRPr lang="en-US" sz="1500" dirty="0">
              <a:solidFill>
                <a:schemeClr val="tx1"/>
              </a:solidFill>
            </a:endParaRPr>
          </a:p>
          <a:p>
            <a:endParaRPr lang="en-US" sz="1500" dirty="0" smtClean="0">
              <a:solidFill>
                <a:schemeClr val="tx1"/>
              </a:solidFill>
            </a:endParaRPr>
          </a:p>
          <a:p>
            <a:pPr>
              <a:buSzPct val="100000"/>
            </a:pPr>
            <a:endParaRPr lang="en-US" sz="1500" dirty="0" smtClean="0">
              <a:solidFill>
                <a:schemeClr val="tx1"/>
              </a:solidFill>
            </a:endParaRPr>
          </a:p>
          <a:p>
            <a:pPr marL="76200" indent="0">
              <a:buSzPct val="100000"/>
              <a:buNone/>
            </a:pPr>
            <a:endParaRPr lang="en-US" sz="15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3923970"/>
              </p:ext>
            </p:extLst>
          </p:nvPr>
        </p:nvGraphicFramePr>
        <p:xfrm>
          <a:off x="457199" y="2507917"/>
          <a:ext cx="8229602" cy="30726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6676">
                  <a:extLst>
                    <a:ext uri="{9D8B030D-6E8A-4147-A177-3AD203B41FA5}">
                      <a16:colId xmlns:a16="http://schemas.microsoft.com/office/drawing/2014/main" val="114952206"/>
                    </a:ext>
                  </a:extLst>
                </a:gridCol>
                <a:gridCol w="3011463">
                  <a:extLst>
                    <a:ext uri="{9D8B030D-6E8A-4147-A177-3AD203B41FA5}">
                      <a16:colId xmlns:a16="http://schemas.microsoft.com/office/drawing/2014/main" val="3357936723"/>
                    </a:ext>
                  </a:extLst>
                </a:gridCol>
                <a:gridCol w="3011463">
                  <a:extLst>
                    <a:ext uri="{9D8B030D-6E8A-4147-A177-3AD203B41FA5}">
                      <a16:colId xmlns:a16="http://schemas.microsoft.com/office/drawing/2014/main" val="4276487263"/>
                    </a:ext>
                  </a:extLst>
                </a:gridCol>
              </a:tblGrid>
              <a:tr h="235829">
                <a:tc>
                  <a:txBody>
                    <a:bodyPr/>
                    <a:lstStyle/>
                    <a:p>
                      <a:endParaRPr lang="en-US" sz="1300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Lowest Risk</a:t>
                      </a:r>
                      <a:endParaRPr lang="en-US" sz="1300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Highest Risk</a:t>
                      </a:r>
                      <a:endParaRPr lang="en-US" sz="1300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3939364786"/>
                  </a:ext>
                </a:extLst>
              </a:tr>
              <a:tr h="484581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Limit Interactions </a:t>
                      </a:r>
                      <a:endParaRPr lang="en-US" sz="1300" b="1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Limit interactions for 14 days either before or after arriving home </a:t>
                      </a:r>
                      <a:endParaRPr lang="en-US" sz="1300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Do not limit interactions </a:t>
                      </a:r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for </a:t>
                      </a: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14 days before or after arriving home</a:t>
                      </a:r>
                      <a:endParaRPr lang="en-US" sz="1300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2720653336"/>
                  </a:ext>
                </a:extLst>
              </a:tr>
              <a:tr h="484581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COVID-19 Testing</a:t>
                      </a:r>
                      <a:endParaRPr lang="en-US" sz="1300" b="1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Tested for COVID-19 before returning home or shortly after arriving (about 1 week after travel)</a:t>
                      </a:r>
                      <a:endParaRPr lang="en-US" sz="1300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Not tested for COVID-19 before returning home or shortly after arriving (about 1 week after travel)</a:t>
                      </a:r>
                      <a:endParaRPr lang="en-US" sz="1300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2743901801"/>
                  </a:ext>
                </a:extLst>
              </a:tr>
              <a:tr h="436123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Travel</a:t>
                      </a:r>
                      <a:endParaRPr lang="en-US" sz="1300" b="1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Travel alone by private vehicle </a:t>
                      </a:r>
                      <a:endParaRPr lang="en-US" sz="1300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Travel by public transportation</a:t>
                      </a:r>
                      <a:endParaRPr lang="en-US" sz="1300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1586277113"/>
                  </a:ext>
                </a:extLst>
              </a:tr>
              <a:tr h="591189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Activities while Home</a:t>
                      </a:r>
                      <a:endParaRPr lang="en-US" sz="1300" b="1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Always minimize social interactions - e.g., limit the number of people interacting with and the frequency and duration of interactions</a:t>
                      </a:r>
                      <a:endParaRPr lang="en-US" sz="1300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Attend large gatherings, especially if not distancing and not wearing masks</a:t>
                      </a:r>
                      <a:endParaRPr lang="en-US" sz="1300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2501975621"/>
                  </a:ext>
                </a:extLst>
              </a:tr>
              <a:tr h="271365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“Core” Prevention Steps</a:t>
                      </a:r>
                      <a:endParaRPr lang="en-US" sz="1300" b="1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Always follow</a:t>
                      </a:r>
                      <a:endParaRPr lang="en-US" sz="1300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Never follow</a:t>
                      </a:r>
                      <a:endParaRPr lang="en-US" sz="1300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642418628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57200" y="6129958"/>
            <a:ext cx="67018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Trebuchet MS" panose="020B0603020202020204" pitchFamily="34" charset="0"/>
                <a:hlinkClick r:id="rId3"/>
              </a:rPr>
              <a:t>www.vdh.virginia.gov/content/uploads/sites/182/2020/11/VDH-Considerations-for-IHE-Students-and-Staff-Returning-Home-for-Holidays-Combined_11.6.2020_Final.pdf </a:t>
            </a:r>
          </a:p>
        </p:txBody>
      </p:sp>
    </p:spTree>
    <p:extLst>
      <p:ext uri="{BB962C8B-B14F-4D97-AF65-F5344CB8AC3E}">
        <p14:creationId xmlns:p14="http://schemas.microsoft.com/office/powerpoint/2010/main" val="3020086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 New VDH Guidance about IHE Students and Staff Returning Home for Holidays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5040351" cy="4800600"/>
          </a:xfrm>
        </p:spPr>
        <p:txBody>
          <a:bodyPr/>
          <a:lstStyle/>
          <a:p>
            <a:pPr marL="76200" indent="0">
              <a:buSzPct val="100000"/>
              <a:buNone/>
            </a:pPr>
            <a:r>
              <a:rPr lang="en-US" sz="1600" dirty="0" smtClean="0">
                <a:solidFill>
                  <a:schemeClr val="tx1"/>
                </a:solidFill>
              </a:rPr>
              <a:t>1-page </a:t>
            </a:r>
            <a:r>
              <a:rPr lang="en-US" sz="1600" dirty="0">
                <a:solidFill>
                  <a:schemeClr val="tx1"/>
                </a:solidFill>
              </a:rPr>
              <a:t>handout for </a:t>
            </a:r>
            <a:r>
              <a:rPr lang="en-US" sz="1600" dirty="0" smtClean="0">
                <a:solidFill>
                  <a:schemeClr val="tx1"/>
                </a:solidFill>
              </a:rPr>
              <a:t>IHE students </a:t>
            </a:r>
            <a:r>
              <a:rPr lang="en-US" sz="1600" dirty="0" smtClean="0">
                <a:solidFill>
                  <a:srgbClr val="000000"/>
                </a:solidFill>
              </a:rPr>
              <a:t>and staff</a:t>
            </a:r>
          </a:p>
          <a:p>
            <a:pPr>
              <a:buSzPct val="100000"/>
            </a:pPr>
            <a:endParaRPr lang="en-US" sz="1600" dirty="0" smtClean="0">
              <a:solidFill>
                <a:srgbClr val="000000"/>
              </a:solidFill>
            </a:endParaRPr>
          </a:p>
          <a:p>
            <a:pPr>
              <a:buSzPct val="100000"/>
            </a:pPr>
            <a:r>
              <a:rPr lang="en-US" sz="1600" dirty="0" smtClean="0">
                <a:solidFill>
                  <a:srgbClr val="000000"/>
                </a:solidFill>
              </a:rPr>
              <a:t>Minimize your risk before you leave and while traveling home</a:t>
            </a:r>
          </a:p>
          <a:p>
            <a:pPr>
              <a:buSzPct val="100000"/>
            </a:pPr>
            <a:endParaRPr lang="en-US" sz="1600" dirty="0" smtClean="0">
              <a:solidFill>
                <a:srgbClr val="000000"/>
              </a:solidFill>
            </a:endParaRPr>
          </a:p>
          <a:p>
            <a:pPr>
              <a:buSzPct val="100000"/>
            </a:pPr>
            <a:r>
              <a:rPr lang="en-US" sz="1600" dirty="0" smtClean="0">
                <a:solidFill>
                  <a:srgbClr val="000000"/>
                </a:solidFill>
              </a:rPr>
              <a:t>Minimize your risk to your family and friends at home</a:t>
            </a:r>
          </a:p>
          <a:p>
            <a:pPr>
              <a:buSzPct val="100000"/>
            </a:pPr>
            <a:endParaRPr lang="en-US" sz="1600" dirty="0" smtClean="0">
              <a:solidFill>
                <a:srgbClr val="000000"/>
              </a:solidFill>
            </a:endParaRPr>
          </a:p>
          <a:p>
            <a:pPr>
              <a:buSzPct val="100000"/>
            </a:pPr>
            <a:r>
              <a:rPr lang="en-US" sz="1600" dirty="0" smtClean="0">
                <a:solidFill>
                  <a:srgbClr val="000000"/>
                </a:solidFill>
              </a:rPr>
              <a:t>Check with your college or university before returning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6129958"/>
            <a:ext cx="67018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Trebuchet MS" panose="020B0603020202020204" pitchFamily="34" charset="0"/>
                <a:hlinkClick r:id="rId3"/>
              </a:rPr>
              <a:t>www.vdh.virginia.gov/content/uploads/sites/182/2020/11/VDH-IHE-Considerations-for-Students-and-Staff-Returning-Home-Handout_11.6.2020.pdf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54029" y="1755756"/>
            <a:ext cx="3077734" cy="395102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26944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New VDH Guidance: </a:t>
            </a:r>
            <a:br>
              <a:rPr lang="en-US" sz="3200" dirty="0" smtClean="0"/>
            </a:br>
            <a:r>
              <a:rPr lang="en-US" sz="3200" dirty="0" smtClean="0"/>
              <a:t>Patient Handouts for Antigen Test Results 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5287817" cy="4343718"/>
          </a:xfrm>
        </p:spPr>
        <p:txBody>
          <a:bodyPr/>
          <a:lstStyle/>
          <a:p>
            <a:pPr marL="76200" indent="0">
              <a:buNone/>
            </a:pPr>
            <a:r>
              <a:rPr lang="en-US" sz="1600" dirty="0" smtClean="0">
                <a:solidFill>
                  <a:srgbClr val="000000"/>
                </a:solidFill>
              </a:rPr>
              <a:t>6 new handouts explaining test result and next steps </a:t>
            </a:r>
          </a:p>
          <a:p>
            <a:r>
              <a:rPr lang="en-US" sz="1600" dirty="0" smtClean="0">
                <a:solidFill>
                  <a:srgbClr val="000000"/>
                </a:solidFill>
              </a:rPr>
              <a:t>You have COVID-19 symptoms and a positive antigen test</a:t>
            </a:r>
          </a:p>
          <a:p>
            <a:r>
              <a:rPr lang="en-US" sz="1600" dirty="0" smtClean="0">
                <a:solidFill>
                  <a:srgbClr val="000000"/>
                </a:solidFill>
              </a:rPr>
              <a:t>You are a close contact to someone who has known COVID-19, have no current symptoms of illness, and have a positive COVID-19 antigen test  </a:t>
            </a:r>
          </a:p>
          <a:p>
            <a:r>
              <a:rPr lang="en-US" sz="1600" dirty="0" smtClean="0">
                <a:solidFill>
                  <a:srgbClr val="000000"/>
                </a:solidFill>
              </a:rPr>
              <a:t>You are not a close contact to a person with COVID-19, have no current symptoms, but have a positive COVID-19 antigen test</a:t>
            </a:r>
          </a:p>
          <a:p>
            <a:r>
              <a:rPr lang="en-US" sz="1600" dirty="0" smtClean="0">
                <a:solidFill>
                  <a:srgbClr val="000000"/>
                </a:solidFill>
              </a:rPr>
              <a:t>You have COVID-19 symptoms and a negative antigen test</a:t>
            </a:r>
          </a:p>
          <a:p>
            <a:r>
              <a:rPr lang="en-US" sz="1600" dirty="0" smtClean="0">
                <a:solidFill>
                  <a:srgbClr val="000000"/>
                </a:solidFill>
              </a:rPr>
              <a:t>You are a close contact to someone who has known COVID-19, but you have no symptoms of illness, and a negative COVID-19 antigen test</a:t>
            </a:r>
          </a:p>
          <a:p>
            <a:r>
              <a:rPr lang="en-US" sz="1600" dirty="0" smtClean="0">
                <a:solidFill>
                  <a:srgbClr val="000000"/>
                </a:solidFill>
              </a:rPr>
              <a:t>You are not a close contact to someone with COVID-19, have no symptoms of illness, and have a negative COVID-19 antigen test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45017" y="1702118"/>
            <a:ext cx="2636272" cy="3383280"/>
          </a:xfrm>
          <a:prstGeom prst="rect">
            <a:avLst/>
          </a:prstGeom>
          <a:ln>
            <a:solidFill>
              <a:schemeClr val="tx2"/>
            </a:solidFill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56552" y="2652078"/>
            <a:ext cx="2565021" cy="3291840"/>
          </a:xfrm>
          <a:prstGeom prst="rect">
            <a:avLst/>
          </a:prstGeom>
          <a:ln>
            <a:solidFill>
              <a:schemeClr val="tx2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538480" y="6284214"/>
            <a:ext cx="670188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Trebuchet MS" panose="020B0603020202020204" pitchFamily="34" charset="0"/>
                <a:hlinkClick r:id="rId5"/>
              </a:rPr>
              <a:t>www.vdh.virginia.gov/content/uploads/sites/182/2020/11/VDH-COVID-19-Antigen-Test-Results-Infographic-</a:t>
            </a:r>
            <a:r>
              <a:rPr lang="en-US" sz="1000" dirty="0">
                <a:latin typeface="Trebuchet MS" panose="020B0603020202020204" pitchFamily="34" charset="0"/>
                <a:hlinkClick r:id="rId5"/>
              </a:rPr>
              <a:t>.</a:t>
            </a:r>
            <a:r>
              <a:rPr lang="en-US" sz="1000" dirty="0" smtClean="0">
                <a:latin typeface="Trebuchet MS" panose="020B0603020202020204" pitchFamily="34" charset="0"/>
                <a:hlinkClick r:id="rId5"/>
              </a:rPr>
              <a:t>pdf</a:t>
            </a:r>
            <a:r>
              <a:rPr lang="en-US" sz="1000" dirty="0" smtClean="0">
                <a:latin typeface="Trebuchet MS" panose="020B0603020202020204" pitchFamily="34" charset="0"/>
              </a:rPr>
              <a:t> </a:t>
            </a:r>
            <a:endParaRPr lang="en-US" sz="10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379017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VERSION" val="8"/>
  <p:tag name="TPFULLVERSION" val="2.1.0.9"/>
  <p:tag name="TPOS" val="2"/>
  <p:tag name="TPLASTSAVEVERSION" val="6.2 PC"/>
  <p:tag name="TPLASTSAVEPRODUCT" val="TurningPoint web for PowerPoint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20927</TotalTime>
  <Words>357</Words>
  <Application>Microsoft Office PowerPoint</Application>
  <PresentationFormat>On-screen Show (4:3)</PresentationFormat>
  <Paragraphs>50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Trebuchet MS</vt:lpstr>
      <vt:lpstr>Default Design</vt:lpstr>
      <vt:lpstr> New VDH Guidance about IHE Students and Staff Returning Home for Holidays</vt:lpstr>
      <vt:lpstr> New VDH Guidance about IHE Students and Staff Returning Home for Holidays</vt:lpstr>
      <vt:lpstr>New VDH Guidance:  Patient Handouts for Antigen Test Results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Information Updates</dc:title>
  <dc:creator>rstepanek</dc:creator>
  <cp:lastModifiedBy>VITA Program</cp:lastModifiedBy>
  <cp:revision>621</cp:revision>
  <dcterms:created xsi:type="dcterms:W3CDTF">2008-08-05T14:53:59Z</dcterms:created>
  <dcterms:modified xsi:type="dcterms:W3CDTF">2020-11-12T20:39:27Z</dcterms:modified>
</cp:coreProperties>
</file>