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9" r:id="rId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410" autoAdjust="0"/>
  </p:normalViewPr>
  <p:slideViewPr>
    <p:cSldViewPr>
      <p:cViewPr varScale="1">
        <p:scale>
          <a:sx n="47" d="100"/>
          <a:sy n="47" d="100"/>
        </p:scale>
        <p:origin x="72" y="6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6C91D-000A-4F87-9EA0-5D14FC853058}" type="datetimeFigureOut">
              <a:rPr lang="en-US" smtClean="0"/>
              <a:t>12/11/2020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A84584-0EC7-4F7B-AADB-15F10D0542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041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0033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153148"/>
            <a:ext cx="12191999" cy="70484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-13206" y="221437"/>
            <a:ext cx="12218413" cy="329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 u="sng">
                <a:solidFill>
                  <a:srgbClr val="001F5F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2216" y="2162357"/>
            <a:ext cx="10767567" cy="2343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003366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824334" y="6644723"/>
            <a:ext cx="117475" cy="17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888888"/>
                </a:solidFill>
                <a:latin typeface="Segoe UI"/>
                <a:cs typeface="Segoe UI"/>
              </a:defRPr>
            </a:lvl1pPr>
          </a:lstStyle>
          <a:p>
            <a:pPr marL="254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5" dirty="0"/>
              <a:t>‹#›</a:t>
            </a:fld>
            <a:endParaRPr spc="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da.gov/news-events/press-announcements/coronavirus-covid-19-update-fda-authorizes-first-direct-consumer-covid-19-test-system?utm_medium=email&amp;utm_source=govdeliver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90600" y="4205841"/>
            <a:ext cx="6501130" cy="2032608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3600" b="1" i="1" dirty="0">
                <a:solidFill>
                  <a:srgbClr val="7030A0"/>
                </a:solidFill>
                <a:latin typeface="Segoe UI"/>
                <a:cs typeface="Segoe UI"/>
              </a:rPr>
              <a:t>Covid-19 Testing Update</a:t>
            </a: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endParaRPr lang="en-US" sz="800" b="1" i="1" dirty="0">
              <a:solidFill>
                <a:srgbClr val="7030A0"/>
              </a:solidFill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2000" b="1" i="1" dirty="0">
                <a:solidFill>
                  <a:srgbClr val="7030A0"/>
                </a:solidFill>
                <a:latin typeface="Segoe UI"/>
                <a:cs typeface="Segoe UI"/>
              </a:rPr>
              <a:t>Weekly Covid-19 Partners Call</a:t>
            </a: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lang="en-US" sz="2000" b="1" i="1" dirty="0">
                <a:solidFill>
                  <a:srgbClr val="7030A0"/>
                </a:solidFill>
                <a:latin typeface="Segoe UI"/>
                <a:cs typeface="Segoe UI"/>
              </a:rPr>
              <a:t>Brooke Rossheim, MD, MPH</a:t>
            </a: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lang="en-US" sz="2000" b="1" i="1" dirty="0">
                <a:solidFill>
                  <a:srgbClr val="7030A0"/>
                </a:solidFill>
                <a:latin typeface="Segoe UI"/>
                <a:cs typeface="Segoe UI"/>
              </a:rPr>
              <a:t>December 11, 2020</a:t>
            </a:r>
            <a:endParaRPr sz="2000" b="1" i="1" dirty="0">
              <a:solidFill>
                <a:srgbClr val="7030A0"/>
              </a:solidFill>
              <a:latin typeface="Segoe UI"/>
              <a:cs typeface="Segoe U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601200" y="5998989"/>
            <a:ext cx="2150515" cy="6974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3276600" y="609600"/>
            <a:ext cx="5417851" cy="30745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9B43E-1233-42D5-AAAA-1EE0240FE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206" y="221437"/>
            <a:ext cx="12218413" cy="430887"/>
          </a:xfrm>
        </p:spPr>
        <p:txBody>
          <a:bodyPr/>
          <a:lstStyle/>
          <a:p>
            <a:r>
              <a:rPr lang="en-US" dirty="0"/>
              <a:t>      </a:t>
            </a:r>
            <a:r>
              <a:rPr lang="en-US" sz="2800" dirty="0"/>
              <a:t>Covid-19 Pandemic – PCR-based Covid-19 tests for home use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F3270B-3979-4729-9BFE-CA300E9D5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838201"/>
            <a:ext cx="11811000" cy="5570756"/>
          </a:xfrm>
        </p:spPr>
        <p:txBody>
          <a:bodyPr/>
          <a:lstStyle/>
          <a:p>
            <a:pPr marL="914400" lvl="1" indent="-457200">
              <a:buAutoNum type="arabicPeriod"/>
            </a:pPr>
            <a:r>
              <a:rPr lang="en-US" sz="1600" b="1" u="sng" dirty="0"/>
              <a:t>Prescription nasal swabs</a:t>
            </a:r>
          </a:p>
          <a:p>
            <a:pPr lvl="2"/>
            <a:r>
              <a:rPr lang="en-US" sz="1600" dirty="0"/>
              <a:t>-medical provider orders test and it’s sent to patient’s home</a:t>
            </a:r>
          </a:p>
          <a:p>
            <a:pPr lvl="2"/>
            <a:r>
              <a:rPr lang="en-US" sz="1600" dirty="0"/>
              <a:t>-patient obtains anterior nasal swab according to instructions with test</a:t>
            </a:r>
          </a:p>
          <a:p>
            <a:pPr lvl="2"/>
            <a:r>
              <a:rPr lang="en-US" sz="1600" dirty="0"/>
              <a:t>-patient packages materials back up, drops off package at FedEx or UPS drop box, goes back to lab for testing</a:t>
            </a:r>
          </a:p>
          <a:p>
            <a:pPr lvl="2"/>
            <a:r>
              <a:rPr lang="en-US" sz="1600" dirty="0"/>
              <a:t>-results obtained in different ways (online, etc.)</a:t>
            </a:r>
          </a:p>
          <a:p>
            <a:pPr lvl="2"/>
            <a:endParaRPr lang="en-US" sz="1600" dirty="0"/>
          </a:p>
          <a:p>
            <a:pPr lvl="2" indent="-457200">
              <a:buAutoNum type="arabicPeriod" startAt="2"/>
            </a:pPr>
            <a:r>
              <a:rPr lang="en-US" sz="1600" b="1" u="sng" dirty="0"/>
              <a:t>Prescription saliva tests</a:t>
            </a:r>
          </a:p>
          <a:p>
            <a:pPr marL="457200" lvl="2"/>
            <a:r>
              <a:rPr lang="en-US" sz="1600" dirty="0"/>
              <a:t>	-medical provider orders test and it’s sent to patient’s home</a:t>
            </a:r>
          </a:p>
          <a:p>
            <a:pPr marL="457200" lvl="2"/>
            <a:r>
              <a:rPr lang="en-US" sz="1600" dirty="0"/>
              <a:t>	-patient collects saliva sample in a tube according to instructions with test</a:t>
            </a:r>
          </a:p>
          <a:p>
            <a:pPr marL="457200" lvl="2"/>
            <a:r>
              <a:rPr lang="en-US" sz="1600" dirty="0"/>
              <a:t>	-patient packages materials back up, drops off at FedEx or UPS drop box, goes back to lab for testing</a:t>
            </a:r>
          </a:p>
          <a:p>
            <a:pPr marL="457200" lvl="2"/>
            <a:r>
              <a:rPr lang="en-US" sz="1600" dirty="0"/>
              <a:t>	-results obtained in different ways (online, etc.)</a:t>
            </a:r>
          </a:p>
          <a:p>
            <a:pPr marL="457200" lvl="2"/>
            <a:endParaRPr lang="en-US" sz="1600" dirty="0"/>
          </a:p>
          <a:p>
            <a:pPr lvl="2" indent="-457200">
              <a:buAutoNum type="arabicPeriod" startAt="3"/>
            </a:pPr>
            <a:r>
              <a:rPr lang="en-US" sz="1600" b="1" u="sng" dirty="0"/>
              <a:t>Direct to consumer nasal swab test – received FDA Emergency Use Authorization on December 9, 2020</a:t>
            </a:r>
          </a:p>
          <a:p>
            <a:pPr marL="457200" lvl="2"/>
            <a:r>
              <a:rPr lang="en-US" sz="1600" dirty="0"/>
              <a:t>	-offered by LabCorp</a:t>
            </a:r>
          </a:p>
          <a:p>
            <a:pPr marL="457200" lvl="2"/>
            <a:r>
              <a:rPr lang="en-US" sz="1600" dirty="0"/>
              <a:t>	-the first at home system that does NOT require a prescription – test picked up in store or ordered online</a:t>
            </a:r>
          </a:p>
          <a:p>
            <a:pPr marL="457200" lvl="2"/>
            <a:r>
              <a:rPr lang="en-US" sz="1600" dirty="0"/>
              <a:t>	-can only be used by people &gt;= 18 years old</a:t>
            </a:r>
          </a:p>
          <a:p>
            <a:pPr marL="457200" lvl="2"/>
            <a:r>
              <a:rPr lang="en-US" sz="1600" dirty="0"/>
              <a:t>	-uses a foam swab to collect an anterior nasal specimen = patient self collects using instructions with kit</a:t>
            </a:r>
          </a:p>
          <a:p>
            <a:pPr marL="457200" lvl="2"/>
            <a:r>
              <a:rPr lang="en-US" sz="1600" dirty="0"/>
              <a:t>	-patient packages materials back up, drops off at FedEx drop box, tested at lab</a:t>
            </a:r>
          </a:p>
          <a:p>
            <a:pPr marL="457200" lvl="2"/>
            <a:r>
              <a:rPr lang="en-US" sz="1600" dirty="0"/>
              <a:t>	-positive or invalid results are delivered by phone call from medical provider</a:t>
            </a:r>
          </a:p>
          <a:p>
            <a:pPr marL="457200" lvl="2"/>
            <a:r>
              <a:rPr lang="en-US" sz="1600" dirty="0"/>
              <a:t>	-negative results are delivered by email or online portal</a:t>
            </a:r>
          </a:p>
          <a:p>
            <a:pPr marL="457200" lvl="2"/>
            <a:r>
              <a:rPr lang="en-US" sz="1600" dirty="0">
                <a:solidFill>
                  <a:schemeClr val="tx2"/>
                </a:solidFill>
              </a:rPr>
              <a:t>	-FDA press release available at </a:t>
            </a:r>
            <a:r>
              <a:rPr lang="en-US" sz="1600" dirty="0">
                <a:solidFill>
                  <a:schemeClr val="tx2"/>
                </a:solidFill>
                <a:hlinkClick r:id="rId2"/>
              </a:rPr>
              <a:t>https://www.fda.gov/news-events/press-announcements/coronavirus-covid-19-update-fda-authorizes-first-direct-consumer-covid-19-test-system?utm_medium=email&amp;utm_source=govdelivery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endParaRPr lang="en-US" sz="2000" dirty="0">
              <a:solidFill>
                <a:schemeClr val="tx2"/>
              </a:solidFill>
            </a:endParaRPr>
          </a:p>
          <a:p>
            <a:pPr marL="1031875" lvl="1" indent="-57150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43709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279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Segoe UI</vt:lpstr>
      <vt:lpstr>Trebuchet MS</vt:lpstr>
      <vt:lpstr>Office Theme</vt:lpstr>
      <vt:lpstr>PowerPoint Presentation</vt:lpstr>
      <vt:lpstr>      Covid-19 Pandemic – PCR-based Covid-19 tests for home use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rstepanek</dc:creator>
  <cp:lastModifiedBy>VITA Program</cp:lastModifiedBy>
  <cp:revision>31</cp:revision>
  <dcterms:created xsi:type="dcterms:W3CDTF">2020-11-13T05:49:37Z</dcterms:created>
  <dcterms:modified xsi:type="dcterms:W3CDTF">2020-12-11T14:53:53Z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2020-11-13T00:00:00Z</vt:filetime>
  </property>
</Properties>
</file>